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2"/>
  </p:notesMasterIdLst>
  <p:sldIdLst>
    <p:sldId id="256" r:id="rId3"/>
    <p:sldId id="257" r:id="rId4"/>
    <p:sldId id="258" r:id="rId5"/>
    <p:sldId id="259" r:id="rId6"/>
    <p:sldId id="260" r:id="rId7"/>
    <p:sldId id="261" r:id="rId8"/>
    <p:sldId id="262" r:id="rId9"/>
    <p:sldId id="270" r:id="rId10"/>
    <p:sldId id="263" r:id="rId11"/>
    <p:sldId id="264" r:id="rId12"/>
    <p:sldId id="265" r:id="rId13"/>
    <p:sldId id="266" r:id="rId14"/>
    <p:sldId id="271" r:id="rId15"/>
    <p:sldId id="267" r:id="rId16"/>
    <p:sldId id="281" r:id="rId17"/>
    <p:sldId id="268" r:id="rId18"/>
    <p:sldId id="269" r:id="rId19"/>
    <p:sldId id="273" r:id="rId20"/>
    <p:sldId id="272" r:id="rId21"/>
    <p:sldId id="274" r:id="rId22"/>
    <p:sldId id="275" r:id="rId23"/>
    <p:sldId id="276" r:id="rId24"/>
    <p:sldId id="277" r:id="rId25"/>
    <p:sldId id="282" r:id="rId26"/>
    <p:sldId id="278" r:id="rId27"/>
    <p:sldId id="279" r:id="rId28"/>
    <p:sldId id="283" r:id="rId29"/>
    <p:sldId id="285" r:id="rId30"/>
    <p:sldId id="284"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DDEC"/>
    <a:srgbClr val="19122F"/>
    <a:srgbClr val="5F5F5F"/>
    <a:srgbClr val="60B8D6"/>
    <a:srgbClr val="7CCCE2"/>
    <a:srgbClr val="369AC5"/>
    <a:srgbClr val="B5F4F9"/>
    <a:srgbClr val="42C8F4"/>
    <a:srgbClr val="8540CE"/>
    <a:srgbClr val="45C3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66" autoAdjust="0"/>
  </p:normalViewPr>
  <p:slideViewPr>
    <p:cSldViewPr snapToGrid="0">
      <p:cViewPr>
        <p:scale>
          <a:sx n="75" d="100"/>
          <a:sy n="75" d="100"/>
        </p:scale>
        <p:origin x="-1896" y="-9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Excel_Worksheet2.xlsx"/><Relationship Id="rId1" Type="http://schemas.openxmlformats.org/officeDocument/2006/relationships/themeOverride" Target="../theme/themeOverride1.xml"/><Relationship Id="rId4" Type="http://schemas.microsoft.com/office/2011/relationships/chartStyle" Target="style1.xml"/></Relationships>
</file>

<file path=ppt/charts/_rels/chart3.xml.rels><?xml version="1.0" encoding="UTF-8" standalone="yes"?>
<Relationships xmlns="http://schemas.openxmlformats.org/package/2006/relationships"><Relationship Id="rId3" Type="http://schemas.microsoft.com/office/2011/relationships/chartColorStyle" Target="colors2.xml"/><Relationship Id="rId2" Type="http://schemas.openxmlformats.org/officeDocument/2006/relationships/package" Target="../embeddings/Microsoft_Excel_Worksheet3.xlsx"/><Relationship Id="rId1" Type="http://schemas.openxmlformats.org/officeDocument/2006/relationships/themeOverride" Target="../theme/themeOverride2.xml"/><Relationship Id="rId4" Type="http://schemas.microsoft.com/office/2011/relationships/chartStyle" Target="style2.xml"/></Relationships>
</file>

<file path=ppt/charts/_rels/chart4.xml.rels><?xml version="1.0" encoding="UTF-8" standalone="yes"?>
<Relationships xmlns="http://schemas.openxmlformats.org/package/2006/relationships"><Relationship Id="rId3" Type="http://schemas.microsoft.com/office/2011/relationships/chartColorStyle" Target="colors3.xml"/><Relationship Id="rId2" Type="http://schemas.openxmlformats.org/officeDocument/2006/relationships/package" Target="../embeddings/Microsoft_Excel_Worksheet4.xlsx"/><Relationship Id="rId1" Type="http://schemas.openxmlformats.org/officeDocument/2006/relationships/themeOverride" Target="../theme/themeOverride3.xml"/><Relationship Id="rId4"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95DDEC"/>
            </a:solidFill>
            <a:ln w="12700" cap="flat">
              <a:noFill/>
              <a:miter lim="400000"/>
            </a:ln>
            <a:effectLst/>
          </c:spPr>
          <c:dPt>
            <c:idx val="0"/>
            <c:bubble3D val="0"/>
            <c:extLst xmlns:c16r2="http://schemas.microsoft.com/office/drawing/2015/06/chart">
              <c:ext xmlns:c16="http://schemas.microsoft.com/office/drawing/2014/chart" uri="{C3380CC4-5D6E-409C-BE32-E72D297353CC}">
                <c16:uniqueId val="{00000001-798A-4C14-8909-4177BBD33B87}"/>
              </c:ext>
            </c:extLst>
          </c:dPt>
          <c:dPt>
            <c:idx val="1"/>
            <c:bubble3D val="0"/>
            <c:extLst xmlns:c16r2="http://schemas.microsoft.com/office/drawing/2015/06/chart">
              <c:ext xmlns:c16="http://schemas.microsoft.com/office/drawing/2014/chart" uri="{C3380CC4-5D6E-409C-BE32-E72D297353CC}">
                <c16:uniqueId val="{00000003-798A-4C14-8909-4177BBD33B87}"/>
              </c:ext>
            </c:extLst>
          </c:dPt>
          <c:dPt>
            <c:idx val="2"/>
            <c:bubble3D val="0"/>
            <c:extLst xmlns:c16r2="http://schemas.microsoft.com/office/drawing/2015/06/chart">
              <c:ext xmlns:c16="http://schemas.microsoft.com/office/drawing/2014/chart" uri="{C3380CC4-5D6E-409C-BE32-E72D297353CC}">
                <c16:uniqueId val="{00000005-798A-4C14-8909-4177BBD33B87}"/>
              </c:ext>
            </c:extLst>
          </c:dPt>
          <c:cat>
            <c:strRef>
              <c:f>Sheet1!$B$1:$D$1</c:f>
              <c:strCache>
                <c:ptCount val="3"/>
                <c:pt idx="0">
                  <c:v>1st Qtr</c:v>
                </c:pt>
                <c:pt idx="1">
                  <c:v>2nd Qtr</c:v>
                </c:pt>
                <c:pt idx="2">
                  <c:v>3rd Qtr</c:v>
                </c:pt>
              </c:strCache>
            </c:strRef>
          </c:cat>
          <c:val>
            <c:numRef>
              <c:f>Sheet1!$B$2:$D$2</c:f>
              <c:numCache>
                <c:formatCode>General</c:formatCode>
                <c:ptCount val="3"/>
                <c:pt idx="0">
                  <c:v>45</c:v>
                </c:pt>
                <c:pt idx="1">
                  <c:v>20</c:v>
                </c:pt>
                <c:pt idx="2">
                  <c:v>15</c:v>
                </c:pt>
              </c:numCache>
            </c:numRef>
          </c:val>
          <c:extLst xmlns:c16r2="http://schemas.microsoft.com/office/drawing/2015/06/chart">
            <c:ext xmlns:c16="http://schemas.microsoft.com/office/drawing/2014/chart" uri="{C3380CC4-5D6E-409C-BE32-E72D297353CC}">
              <c16:uniqueId val="{00000006-798A-4C14-8909-4177BBD33B8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Sales</c:v>
                </c:pt>
              </c:strCache>
            </c:strRef>
          </c:tx>
          <c:spPr>
            <a:ln>
              <a:solidFill>
                <a:sysClr val="window" lastClr="FFFFFF"/>
              </a:solidFill>
            </a:ln>
          </c:spPr>
          <c:dPt>
            <c:idx val="0"/>
            <c:bubble3D val="0"/>
            <c:spPr>
              <a:solidFill>
                <a:srgbClr val="ACEFFF"/>
              </a:solidFill>
              <a:ln w="19050">
                <a:solidFill>
                  <a:sysClr val="window" lastClr="FFFFFF"/>
                </a:solidFill>
              </a:ln>
              <a:effectLst/>
            </c:spPr>
            <c:extLst xmlns:c16r2="http://schemas.microsoft.com/office/drawing/2015/06/chart">
              <c:ext xmlns:c16="http://schemas.microsoft.com/office/drawing/2014/chart" uri="{C3380CC4-5D6E-409C-BE32-E72D297353CC}">
                <c16:uniqueId val="{00000001-BEB4-44BE-8C20-533E0C4BBDD1}"/>
              </c:ext>
            </c:extLst>
          </c:dPt>
          <c:dPt>
            <c:idx val="1"/>
            <c:bubble3D val="0"/>
            <c:spPr>
              <a:solidFill>
                <a:schemeClr val="tx1">
                  <a:alpha val="10000"/>
                </a:schemeClr>
              </a:solidFill>
              <a:ln w="19050">
                <a:solidFill>
                  <a:sysClr val="window" lastClr="FFFFFF"/>
                </a:solidFill>
              </a:ln>
              <a:effectLst/>
            </c:spPr>
            <c:extLst xmlns:c16r2="http://schemas.microsoft.com/office/drawing/2015/06/chart">
              <c:ext xmlns:c16="http://schemas.microsoft.com/office/drawing/2014/chart" uri="{C3380CC4-5D6E-409C-BE32-E72D297353CC}">
                <c16:uniqueId val="{00000003-BEB4-44BE-8C20-533E0C4BBDD1}"/>
              </c:ext>
            </c:extLst>
          </c:dPt>
          <c:cat>
            <c:numRef>
              <c:f>Sheet1!$A$2:$A$3</c:f>
              <c:numCache>
                <c:formatCode>General</c:formatCode>
                <c:ptCount val="2"/>
                <c:pt idx="0">
                  <c:v>1</c:v>
                </c:pt>
                <c:pt idx="1">
                  <c:v>2</c:v>
                </c:pt>
              </c:numCache>
            </c:numRef>
          </c:cat>
          <c:val>
            <c:numRef>
              <c:f>Sheet1!$B$2:$B$3</c:f>
              <c:numCache>
                <c:formatCode>General</c:formatCode>
                <c:ptCount val="2"/>
                <c:pt idx="0">
                  <c:v>70</c:v>
                </c:pt>
                <c:pt idx="1">
                  <c:v>30</c:v>
                </c:pt>
              </c:numCache>
            </c:numRef>
          </c:val>
          <c:extLst xmlns:c16r2="http://schemas.microsoft.com/office/drawing/2015/06/chart">
            <c:ext xmlns:c16="http://schemas.microsoft.com/office/drawing/2014/chart" uri="{C3380CC4-5D6E-409C-BE32-E72D297353CC}">
              <c16:uniqueId val="{00000004-BEB4-44BE-8C20-533E0C4BBDD1}"/>
            </c:ext>
          </c:extLst>
        </c:ser>
        <c:dLbls>
          <c:showLegendKey val="0"/>
          <c:showVal val="0"/>
          <c:showCatName val="0"/>
          <c:showSerName val="0"/>
          <c:showPercent val="0"/>
          <c:showBubbleSize val="0"/>
          <c:showLeaderLines val="1"/>
        </c:dLbls>
        <c:firstSliceAng val="0"/>
        <c:holeSize val="83"/>
      </c:doughnut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Sales</c:v>
                </c:pt>
              </c:strCache>
            </c:strRef>
          </c:tx>
          <c:spPr>
            <a:ln>
              <a:solidFill>
                <a:sysClr val="window" lastClr="FFFFFF"/>
              </a:solidFill>
            </a:ln>
          </c:spPr>
          <c:dPt>
            <c:idx val="0"/>
            <c:bubble3D val="0"/>
            <c:spPr>
              <a:solidFill>
                <a:srgbClr val="ACEFFF"/>
              </a:solidFill>
              <a:ln w="19050">
                <a:solidFill>
                  <a:sysClr val="window" lastClr="FFFFFF"/>
                </a:solidFill>
              </a:ln>
              <a:effectLst/>
            </c:spPr>
            <c:extLst xmlns:c16r2="http://schemas.microsoft.com/office/drawing/2015/06/chart">
              <c:ext xmlns:c16="http://schemas.microsoft.com/office/drawing/2014/chart" uri="{C3380CC4-5D6E-409C-BE32-E72D297353CC}">
                <c16:uniqueId val="{00000001-2C7C-44B8-A68A-0FC54F3873EA}"/>
              </c:ext>
            </c:extLst>
          </c:dPt>
          <c:dPt>
            <c:idx val="1"/>
            <c:bubble3D val="0"/>
            <c:spPr>
              <a:solidFill>
                <a:schemeClr val="tx1">
                  <a:alpha val="10000"/>
                </a:schemeClr>
              </a:solidFill>
              <a:ln w="19050">
                <a:solidFill>
                  <a:sysClr val="window" lastClr="FFFFFF"/>
                </a:solidFill>
              </a:ln>
              <a:effectLst/>
            </c:spPr>
            <c:extLst xmlns:c16r2="http://schemas.microsoft.com/office/drawing/2015/06/chart">
              <c:ext xmlns:c16="http://schemas.microsoft.com/office/drawing/2014/chart" uri="{C3380CC4-5D6E-409C-BE32-E72D297353CC}">
                <c16:uniqueId val="{00000003-2C7C-44B8-A68A-0FC54F3873EA}"/>
              </c:ext>
            </c:extLst>
          </c:dPt>
          <c:cat>
            <c:numRef>
              <c:f>Sheet1!$A$2:$A$3</c:f>
              <c:numCache>
                <c:formatCode>General</c:formatCode>
                <c:ptCount val="2"/>
                <c:pt idx="0">
                  <c:v>1</c:v>
                </c:pt>
                <c:pt idx="1">
                  <c:v>2</c:v>
                </c:pt>
              </c:numCache>
            </c:numRef>
          </c:cat>
          <c:val>
            <c:numRef>
              <c:f>Sheet1!$B$2:$B$3</c:f>
              <c:numCache>
                <c:formatCode>General</c:formatCode>
                <c:ptCount val="2"/>
                <c:pt idx="0">
                  <c:v>60</c:v>
                </c:pt>
                <c:pt idx="1">
                  <c:v>40</c:v>
                </c:pt>
              </c:numCache>
            </c:numRef>
          </c:val>
          <c:extLst xmlns:c16r2="http://schemas.microsoft.com/office/drawing/2015/06/chart">
            <c:ext xmlns:c16="http://schemas.microsoft.com/office/drawing/2014/chart" uri="{C3380CC4-5D6E-409C-BE32-E72D297353CC}">
              <c16:uniqueId val="{00000004-2C7C-44B8-A68A-0FC54F3873EA}"/>
            </c:ext>
          </c:extLst>
        </c:ser>
        <c:dLbls>
          <c:showLegendKey val="0"/>
          <c:showVal val="0"/>
          <c:showCatName val="0"/>
          <c:showSerName val="0"/>
          <c:showPercent val="0"/>
          <c:showBubbleSize val="0"/>
          <c:showLeaderLines val="1"/>
        </c:dLbls>
        <c:firstSliceAng val="0"/>
        <c:holeSize val="83"/>
      </c:doughnut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Sales</c:v>
                </c:pt>
              </c:strCache>
            </c:strRef>
          </c:tx>
          <c:spPr>
            <a:ln>
              <a:solidFill>
                <a:sysClr val="window" lastClr="FFFFFF"/>
              </a:solidFill>
            </a:ln>
          </c:spPr>
          <c:dPt>
            <c:idx val="0"/>
            <c:bubble3D val="0"/>
            <c:spPr>
              <a:solidFill>
                <a:srgbClr val="ACEFFF"/>
              </a:solidFill>
              <a:ln w="19050">
                <a:solidFill>
                  <a:sysClr val="window" lastClr="FFFFFF"/>
                </a:solidFill>
              </a:ln>
              <a:effectLst/>
            </c:spPr>
            <c:extLst xmlns:c16r2="http://schemas.microsoft.com/office/drawing/2015/06/chart">
              <c:ext xmlns:c16="http://schemas.microsoft.com/office/drawing/2014/chart" uri="{C3380CC4-5D6E-409C-BE32-E72D297353CC}">
                <c16:uniqueId val="{00000001-F5D5-47E1-A05E-3F8C79B22985}"/>
              </c:ext>
            </c:extLst>
          </c:dPt>
          <c:dPt>
            <c:idx val="1"/>
            <c:bubble3D val="0"/>
            <c:spPr>
              <a:solidFill>
                <a:schemeClr val="tx1">
                  <a:alpha val="10000"/>
                </a:schemeClr>
              </a:solidFill>
              <a:ln w="19050">
                <a:solidFill>
                  <a:sysClr val="window" lastClr="FFFFFF"/>
                </a:solidFill>
              </a:ln>
              <a:effectLst/>
            </c:spPr>
            <c:extLst xmlns:c16r2="http://schemas.microsoft.com/office/drawing/2015/06/chart">
              <c:ext xmlns:c16="http://schemas.microsoft.com/office/drawing/2014/chart" uri="{C3380CC4-5D6E-409C-BE32-E72D297353CC}">
                <c16:uniqueId val="{00000003-F5D5-47E1-A05E-3F8C79B22985}"/>
              </c:ext>
            </c:extLst>
          </c:dPt>
          <c:cat>
            <c:numRef>
              <c:f>Sheet1!$A$2:$A$3</c:f>
              <c:numCache>
                <c:formatCode>General</c:formatCode>
                <c:ptCount val="2"/>
                <c:pt idx="0">
                  <c:v>1</c:v>
                </c:pt>
                <c:pt idx="1">
                  <c:v>2</c:v>
                </c:pt>
              </c:numCache>
            </c:numRef>
          </c:cat>
          <c:val>
            <c:numRef>
              <c:f>Sheet1!$B$2:$B$3</c:f>
              <c:numCache>
                <c:formatCode>General</c:formatCode>
                <c:ptCount val="2"/>
                <c:pt idx="0">
                  <c:v>80</c:v>
                </c:pt>
                <c:pt idx="1">
                  <c:v>20</c:v>
                </c:pt>
              </c:numCache>
            </c:numRef>
          </c:val>
          <c:extLst xmlns:c16r2="http://schemas.microsoft.com/office/drawing/2015/06/chart">
            <c:ext xmlns:c16="http://schemas.microsoft.com/office/drawing/2014/chart" uri="{C3380CC4-5D6E-409C-BE32-E72D297353CC}">
              <c16:uniqueId val="{00000004-F5D5-47E1-A05E-3F8C79B22985}"/>
            </c:ext>
          </c:extLst>
        </c:ser>
        <c:dLbls>
          <c:showLegendKey val="0"/>
          <c:showVal val="0"/>
          <c:showCatName val="0"/>
          <c:showSerName val="0"/>
          <c:showPercent val="0"/>
          <c:showBubbleSize val="0"/>
          <c:showLeaderLines val="1"/>
        </c:dLbls>
        <c:firstSliceAng val="0"/>
        <c:holeSize val="83"/>
      </c:doughnut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8FECC-8FCD-4231-8F63-743C817428FB}" type="datetimeFigureOut">
              <a:rPr lang="zh-CN" altLang="en-US" smtClean="0"/>
              <a:t>2021/6/15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26B48-9965-4811-9F4B-78EEDA067D63}" type="slidenum">
              <a:rPr lang="zh-CN" altLang="en-US" smtClean="0"/>
              <a:t>‹#›</a:t>
            </a:fld>
            <a:endParaRPr lang="zh-CN" altLang="en-US"/>
          </a:p>
        </p:txBody>
      </p:sp>
    </p:spTree>
    <p:extLst>
      <p:ext uri="{BB962C8B-B14F-4D97-AF65-F5344CB8AC3E}">
        <p14:creationId xmlns:p14="http://schemas.microsoft.com/office/powerpoint/2010/main" val="3259859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1</a:t>
            </a:fld>
            <a:endParaRPr lang="zh-CN" altLang="en-US"/>
          </a:p>
        </p:txBody>
      </p:sp>
    </p:spTree>
    <p:extLst>
      <p:ext uri="{BB962C8B-B14F-4D97-AF65-F5344CB8AC3E}">
        <p14:creationId xmlns:p14="http://schemas.microsoft.com/office/powerpoint/2010/main" val="357268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10</a:t>
            </a:fld>
            <a:endParaRPr lang="zh-CN" altLang="en-US"/>
          </a:p>
        </p:txBody>
      </p:sp>
    </p:spTree>
    <p:extLst>
      <p:ext uri="{BB962C8B-B14F-4D97-AF65-F5344CB8AC3E}">
        <p14:creationId xmlns:p14="http://schemas.microsoft.com/office/powerpoint/2010/main" val="1538912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11</a:t>
            </a:fld>
            <a:endParaRPr lang="zh-CN" altLang="en-US"/>
          </a:p>
        </p:txBody>
      </p:sp>
    </p:spTree>
    <p:extLst>
      <p:ext uri="{BB962C8B-B14F-4D97-AF65-F5344CB8AC3E}">
        <p14:creationId xmlns:p14="http://schemas.microsoft.com/office/powerpoint/2010/main" val="1504276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12</a:t>
            </a:fld>
            <a:endParaRPr lang="zh-CN" altLang="en-US"/>
          </a:p>
        </p:txBody>
      </p:sp>
    </p:spTree>
    <p:extLst>
      <p:ext uri="{BB962C8B-B14F-4D97-AF65-F5344CB8AC3E}">
        <p14:creationId xmlns:p14="http://schemas.microsoft.com/office/powerpoint/2010/main" val="3462814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13</a:t>
            </a:fld>
            <a:endParaRPr lang="zh-CN" altLang="en-US"/>
          </a:p>
        </p:txBody>
      </p:sp>
    </p:spTree>
    <p:extLst>
      <p:ext uri="{BB962C8B-B14F-4D97-AF65-F5344CB8AC3E}">
        <p14:creationId xmlns:p14="http://schemas.microsoft.com/office/powerpoint/2010/main" val="1464880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14</a:t>
            </a:fld>
            <a:endParaRPr lang="zh-CN" altLang="en-US"/>
          </a:p>
        </p:txBody>
      </p:sp>
    </p:spTree>
    <p:extLst>
      <p:ext uri="{BB962C8B-B14F-4D97-AF65-F5344CB8AC3E}">
        <p14:creationId xmlns:p14="http://schemas.microsoft.com/office/powerpoint/2010/main" val="2754636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15</a:t>
            </a:fld>
            <a:endParaRPr lang="zh-CN" altLang="en-US"/>
          </a:p>
        </p:txBody>
      </p:sp>
    </p:spTree>
    <p:extLst>
      <p:ext uri="{BB962C8B-B14F-4D97-AF65-F5344CB8AC3E}">
        <p14:creationId xmlns:p14="http://schemas.microsoft.com/office/powerpoint/2010/main" val="1365062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16</a:t>
            </a:fld>
            <a:endParaRPr lang="zh-CN" altLang="en-US"/>
          </a:p>
        </p:txBody>
      </p:sp>
    </p:spTree>
    <p:extLst>
      <p:ext uri="{BB962C8B-B14F-4D97-AF65-F5344CB8AC3E}">
        <p14:creationId xmlns:p14="http://schemas.microsoft.com/office/powerpoint/2010/main" val="1543341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17</a:t>
            </a:fld>
            <a:endParaRPr lang="zh-CN" altLang="en-US"/>
          </a:p>
        </p:txBody>
      </p:sp>
    </p:spTree>
    <p:extLst>
      <p:ext uri="{BB962C8B-B14F-4D97-AF65-F5344CB8AC3E}">
        <p14:creationId xmlns:p14="http://schemas.microsoft.com/office/powerpoint/2010/main" val="422436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18</a:t>
            </a:fld>
            <a:endParaRPr lang="zh-CN" altLang="en-US"/>
          </a:p>
        </p:txBody>
      </p:sp>
    </p:spTree>
    <p:extLst>
      <p:ext uri="{BB962C8B-B14F-4D97-AF65-F5344CB8AC3E}">
        <p14:creationId xmlns:p14="http://schemas.microsoft.com/office/powerpoint/2010/main" val="1966391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19</a:t>
            </a:fld>
            <a:endParaRPr lang="zh-CN" altLang="en-US"/>
          </a:p>
        </p:txBody>
      </p:sp>
    </p:spTree>
    <p:extLst>
      <p:ext uri="{BB962C8B-B14F-4D97-AF65-F5344CB8AC3E}">
        <p14:creationId xmlns:p14="http://schemas.microsoft.com/office/powerpoint/2010/main" val="1594154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2</a:t>
            </a:fld>
            <a:endParaRPr lang="zh-CN" altLang="en-US"/>
          </a:p>
        </p:txBody>
      </p:sp>
    </p:spTree>
    <p:extLst>
      <p:ext uri="{BB962C8B-B14F-4D97-AF65-F5344CB8AC3E}">
        <p14:creationId xmlns:p14="http://schemas.microsoft.com/office/powerpoint/2010/main" val="90827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20</a:t>
            </a:fld>
            <a:endParaRPr lang="zh-CN" altLang="en-US"/>
          </a:p>
        </p:txBody>
      </p:sp>
    </p:spTree>
    <p:extLst>
      <p:ext uri="{BB962C8B-B14F-4D97-AF65-F5344CB8AC3E}">
        <p14:creationId xmlns:p14="http://schemas.microsoft.com/office/powerpoint/2010/main" val="2031851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21</a:t>
            </a:fld>
            <a:endParaRPr lang="zh-CN" altLang="en-US"/>
          </a:p>
        </p:txBody>
      </p:sp>
    </p:spTree>
    <p:extLst>
      <p:ext uri="{BB962C8B-B14F-4D97-AF65-F5344CB8AC3E}">
        <p14:creationId xmlns:p14="http://schemas.microsoft.com/office/powerpoint/2010/main" val="1600323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22</a:t>
            </a:fld>
            <a:endParaRPr lang="zh-CN" altLang="en-US"/>
          </a:p>
        </p:txBody>
      </p:sp>
    </p:spTree>
    <p:extLst>
      <p:ext uri="{BB962C8B-B14F-4D97-AF65-F5344CB8AC3E}">
        <p14:creationId xmlns:p14="http://schemas.microsoft.com/office/powerpoint/2010/main" val="738540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23</a:t>
            </a:fld>
            <a:endParaRPr lang="zh-CN" altLang="en-US"/>
          </a:p>
        </p:txBody>
      </p:sp>
    </p:spTree>
    <p:extLst>
      <p:ext uri="{BB962C8B-B14F-4D97-AF65-F5344CB8AC3E}">
        <p14:creationId xmlns:p14="http://schemas.microsoft.com/office/powerpoint/2010/main" val="2957679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24</a:t>
            </a:fld>
            <a:endParaRPr lang="zh-CN" altLang="en-US"/>
          </a:p>
        </p:txBody>
      </p:sp>
    </p:spTree>
    <p:extLst>
      <p:ext uri="{BB962C8B-B14F-4D97-AF65-F5344CB8AC3E}">
        <p14:creationId xmlns:p14="http://schemas.microsoft.com/office/powerpoint/2010/main" val="2293263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25</a:t>
            </a:fld>
            <a:endParaRPr lang="zh-CN" altLang="en-US"/>
          </a:p>
        </p:txBody>
      </p:sp>
    </p:spTree>
    <p:extLst>
      <p:ext uri="{BB962C8B-B14F-4D97-AF65-F5344CB8AC3E}">
        <p14:creationId xmlns:p14="http://schemas.microsoft.com/office/powerpoint/2010/main" val="1993851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26</a:t>
            </a:fld>
            <a:endParaRPr lang="zh-CN" altLang="en-US"/>
          </a:p>
        </p:txBody>
      </p:sp>
    </p:spTree>
    <p:extLst>
      <p:ext uri="{BB962C8B-B14F-4D97-AF65-F5344CB8AC3E}">
        <p14:creationId xmlns:p14="http://schemas.microsoft.com/office/powerpoint/2010/main" val="3429873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27</a:t>
            </a:fld>
            <a:endParaRPr lang="zh-CN" altLang="en-US"/>
          </a:p>
        </p:txBody>
      </p:sp>
    </p:spTree>
    <p:extLst>
      <p:ext uri="{BB962C8B-B14F-4D97-AF65-F5344CB8AC3E}">
        <p14:creationId xmlns:p14="http://schemas.microsoft.com/office/powerpoint/2010/main" val="9096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3</a:t>
            </a:fld>
            <a:endParaRPr lang="zh-CN" altLang="en-US"/>
          </a:p>
        </p:txBody>
      </p:sp>
    </p:spTree>
    <p:extLst>
      <p:ext uri="{BB962C8B-B14F-4D97-AF65-F5344CB8AC3E}">
        <p14:creationId xmlns:p14="http://schemas.microsoft.com/office/powerpoint/2010/main" val="3395855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4</a:t>
            </a:fld>
            <a:endParaRPr lang="zh-CN" altLang="en-US"/>
          </a:p>
        </p:txBody>
      </p:sp>
    </p:spTree>
    <p:extLst>
      <p:ext uri="{BB962C8B-B14F-4D97-AF65-F5344CB8AC3E}">
        <p14:creationId xmlns:p14="http://schemas.microsoft.com/office/powerpoint/2010/main" val="3744889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5</a:t>
            </a:fld>
            <a:endParaRPr lang="zh-CN" altLang="en-US"/>
          </a:p>
        </p:txBody>
      </p:sp>
    </p:spTree>
    <p:extLst>
      <p:ext uri="{BB962C8B-B14F-4D97-AF65-F5344CB8AC3E}">
        <p14:creationId xmlns:p14="http://schemas.microsoft.com/office/powerpoint/2010/main" val="1214689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6</a:t>
            </a:fld>
            <a:endParaRPr lang="zh-CN" altLang="en-US"/>
          </a:p>
        </p:txBody>
      </p:sp>
    </p:spTree>
    <p:extLst>
      <p:ext uri="{BB962C8B-B14F-4D97-AF65-F5344CB8AC3E}">
        <p14:creationId xmlns:p14="http://schemas.microsoft.com/office/powerpoint/2010/main" val="1909639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7</a:t>
            </a:fld>
            <a:endParaRPr lang="zh-CN" altLang="en-US"/>
          </a:p>
        </p:txBody>
      </p:sp>
    </p:spTree>
    <p:extLst>
      <p:ext uri="{BB962C8B-B14F-4D97-AF65-F5344CB8AC3E}">
        <p14:creationId xmlns:p14="http://schemas.microsoft.com/office/powerpoint/2010/main" val="3997831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8</a:t>
            </a:fld>
            <a:endParaRPr lang="zh-CN" altLang="en-US"/>
          </a:p>
        </p:txBody>
      </p:sp>
    </p:spTree>
    <p:extLst>
      <p:ext uri="{BB962C8B-B14F-4D97-AF65-F5344CB8AC3E}">
        <p14:creationId xmlns:p14="http://schemas.microsoft.com/office/powerpoint/2010/main" val="3258140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926B48-9965-4811-9F4B-78EEDA067D63}" type="slidenum">
              <a:rPr lang="zh-CN" altLang="en-US" smtClean="0"/>
              <a:t>9</a:t>
            </a:fld>
            <a:endParaRPr lang="zh-CN" altLang="en-US"/>
          </a:p>
        </p:txBody>
      </p:sp>
    </p:spTree>
    <p:extLst>
      <p:ext uri="{BB962C8B-B14F-4D97-AF65-F5344CB8AC3E}">
        <p14:creationId xmlns:p14="http://schemas.microsoft.com/office/powerpoint/2010/main" val="4006769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6817955-2510-4947-AFA5-5A3C326E50A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874C3EC2-B4C1-4588-9224-01E761C31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B59BFD81-CDFF-42FD-A2E0-B5065ADB1CC5}"/>
              </a:ext>
            </a:extLst>
          </p:cNvPr>
          <p:cNvSpPr>
            <a:spLocks noGrp="1"/>
          </p:cNvSpPr>
          <p:nvPr>
            <p:ph type="dt" sz="half" idx="10"/>
          </p:nvPr>
        </p:nvSpPr>
        <p:spPr/>
        <p:txBody>
          <a:bodyPr/>
          <a:lstStyle/>
          <a:p>
            <a:fld id="{9A3A2CB9-91E3-4122-B36B-55C6754C4ECE}" type="datetimeFigureOut">
              <a:rPr lang="zh-CN" altLang="en-US" smtClean="0"/>
              <a:t>2021/6/15</a:t>
            </a:fld>
            <a:endParaRPr lang="zh-CN" altLang="en-US"/>
          </a:p>
        </p:txBody>
      </p:sp>
      <p:sp>
        <p:nvSpPr>
          <p:cNvPr id="5" name="页脚占位符 4">
            <a:extLst>
              <a:ext uri="{FF2B5EF4-FFF2-40B4-BE49-F238E27FC236}">
                <a16:creationId xmlns="" xmlns:a16="http://schemas.microsoft.com/office/drawing/2014/main" id="{2D2D65BB-FF1D-4A6F-B0AE-8061CD4576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40FCD88-D755-44C2-910D-B1B88E843A34}"/>
              </a:ext>
            </a:extLst>
          </p:cNvPr>
          <p:cNvSpPr>
            <a:spLocks noGrp="1"/>
          </p:cNvSpPr>
          <p:nvPr>
            <p:ph type="sldNum" sz="quarter" idx="12"/>
          </p:nvPr>
        </p:nvSpPr>
        <p:spPr/>
        <p:txBody>
          <a:bodyPr/>
          <a:lstStyle/>
          <a:p>
            <a:fld id="{8A8DA6BB-6431-4F7D-93AE-4F45E49B918D}" type="slidenum">
              <a:rPr lang="zh-CN" altLang="en-US" smtClean="0"/>
              <a:t>‹#›</a:t>
            </a:fld>
            <a:endParaRPr lang="zh-CN" altLang="en-US"/>
          </a:p>
        </p:txBody>
      </p:sp>
    </p:spTree>
    <p:extLst>
      <p:ext uri="{BB962C8B-B14F-4D97-AF65-F5344CB8AC3E}">
        <p14:creationId xmlns:p14="http://schemas.microsoft.com/office/powerpoint/2010/main" val="355318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8675D7D-4C48-45AE-A740-810AEA0947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F1966FC5-D3C2-4D87-9EE5-DA1BAF44FC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D386C782-0D9B-468E-BEAB-EA95E810F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8B808EDC-2490-487F-A637-C12DC767E350}"/>
              </a:ext>
            </a:extLst>
          </p:cNvPr>
          <p:cNvSpPr>
            <a:spLocks noGrp="1"/>
          </p:cNvSpPr>
          <p:nvPr>
            <p:ph type="dt" sz="half" idx="10"/>
          </p:nvPr>
        </p:nvSpPr>
        <p:spPr/>
        <p:txBody>
          <a:bodyPr/>
          <a:lstStyle/>
          <a:p>
            <a:fld id="{9A3A2CB9-91E3-4122-B36B-55C6754C4ECE}" type="datetimeFigureOut">
              <a:rPr lang="zh-CN" altLang="en-US" smtClean="0"/>
              <a:t>2021/6/15</a:t>
            </a:fld>
            <a:endParaRPr lang="zh-CN" altLang="en-US"/>
          </a:p>
        </p:txBody>
      </p:sp>
      <p:sp>
        <p:nvSpPr>
          <p:cNvPr id="6" name="页脚占位符 5">
            <a:extLst>
              <a:ext uri="{FF2B5EF4-FFF2-40B4-BE49-F238E27FC236}">
                <a16:creationId xmlns="" xmlns:a16="http://schemas.microsoft.com/office/drawing/2014/main" id="{9387FA72-DF2F-4EE8-9BFF-1922CBE601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BCFA659F-116B-4841-9C0A-1E0B31D8985B}"/>
              </a:ext>
            </a:extLst>
          </p:cNvPr>
          <p:cNvSpPr>
            <a:spLocks noGrp="1"/>
          </p:cNvSpPr>
          <p:nvPr>
            <p:ph type="sldNum" sz="quarter" idx="12"/>
          </p:nvPr>
        </p:nvSpPr>
        <p:spPr/>
        <p:txBody>
          <a:bodyPr/>
          <a:lstStyle/>
          <a:p>
            <a:fld id="{8A8DA6BB-6431-4F7D-93AE-4F45E49B918D}" type="slidenum">
              <a:rPr lang="zh-CN" altLang="en-US" smtClean="0"/>
              <a:t>‹#›</a:t>
            </a:fld>
            <a:endParaRPr lang="zh-CN" altLang="en-US"/>
          </a:p>
        </p:txBody>
      </p:sp>
    </p:spTree>
    <p:extLst>
      <p:ext uri="{BB962C8B-B14F-4D97-AF65-F5344CB8AC3E}">
        <p14:creationId xmlns:p14="http://schemas.microsoft.com/office/powerpoint/2010/main" val="86165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B4DAF5-4932-4323-930E-EC263194657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FB415D03-D1D7-4F1D-B805-8B0886F94D8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C2D0FDA-C120-44DC-BC11-F09CEC571D09}"/>
              </a:ext>
            </a:extLst>
          </p:cNvPr>
          <p:cNvSpPr>
            <a:spLocks noGrp="1"/>
          </p:cNvSpPr>
          <p:nvPr>
            <p:ph type="dt" sz="half" idx="10"/>
          </p:nvPr>
        </p:nvSpPr>
        <p:spPr/>
        <p:txBody>
          <a:bodyPr/>
          <a:lstStyle/>
          <a:p>
            <a:fld id="{9A3A2CB9-91E3-4122-B36B-55C6754C4ECE}" type="datetimeFigureOut">
              <a:rPr lang="zh-CN" altLang="en-US" smtClean="0"/>
              <a:t>2021/6/15</a:t>
            </a:fld>
            <a:endParaRPr lang="zh-CN" altLang="en-US"/>
          </a:p>
        </p:txBody>
      </p:sp>
      <p:sp>
        <p:nvSpPr>
          <p:cNvPr id="5" name="页脚占位符 4">
            <a:extLst>
              <a:ext uri="{FF2B5EF4-FFF2-40B4-BE49-F238E27FC236}">
                <a16:creationId xmlns="" xmlns:a16="http://schemas.microsoft.com/office/drawing/2014/main" id="{96E39362-4521-472F-BE6E-C0D61C2705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219A1739-B84F-4A10-86EF-5D5410D6D3AA}"/>
              </a:ext>
            </a:extLst>
          </p:cNvPr>
          <p:cNvSpPr>
            <a:spLocks noGrp="1"/>
          </p:cNvSpPr>
          <p:nvPr>
            <p:ph type="sldNum" sz="quarter" idx="12"/>
          </p:nvPr>
        </p:nvSpPr>
        <p:spPr/>
        <p:txBody>
          <a:bodyPr/>
          <a:lstStyle/>
          <a:p>
            <a:fld id="{8A8DA6BB-6431-4F7D-93AE-4F45E49B918D}" type="slidenum">
              <a:rPr lang="zh-CN" altLang="en-US" smtClean="0"/>
              <a:t>‹#›</a:t>
            </a:fld>
            <a:endParaRPr lang="zh-CN" altLang="en-US"/>
          </a:p>
        </p:txBody>
      </p:sp>
    </p:spTree>
    <p:extLst>
      <p:ext uri="{BB962C8B-B14F-4D97-AF65-F5344CB8AC3E}">
        <p14:creationId xmlns:p14="http://schemas.microsoft.com/office/powerpoint/2010/main" val="48388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99055629-01C1-4D23-BD6D-C7F7737E23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80CE7647-B7AF-4371-89D5-D69788876DC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287E8DE-227A-44FF-AD22-68C8F29021E2}"/>
              </a:ext>
            </a:extLst>
          </p:cNvPr>
          <p:cNvSpPr>
            <a:spLocks noGrp="1"/>
          </p:cNvSpPr>
          <p:nvPr>
            <p:ph type="dt" sz="half" idx="10"/>
          </p:nvPr>
        </p:nvSpPr>
        <p:spPr/>
        <p:txBody>
          <a:bodyPr/>
          <a:lstStyle/>
          <a:p>
            <a:fld id="{9A3A2CB9-91E3-4122-B36B-55C6754C4ECE}" type="datetimeFigureOut">
              <a:rPr lang="zh-CN" altLang="en-US" smtClean="0"/>
              <a:t>2021/6/15</a:t>
            </a:fld>
            <a:endParaRPr lang="zh-CN" altLang="en-US"/>
          </a:p>
        </p:txBody>
      </p:sp>
      <p:sp>
        <p:nvSpPr>
          <p:cNvPr id="5" name="页脚占位符 4">
            <a:extLst>
              <a:ext uri="{FF2B5EF4-FFF2-40B4-BE49-F238E27FC236}">
                <a16:creationId xmlns="" xmlns:a16="http://schemas.microsoft.com/office/drawing/2014/main" id="{1E5631D0-47E3-4680-84DA-B7C428137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B1BBDF88-E550-4066-9AA8-D1E7984F37F7}"/>
              </a:ext>
            </a:extLst>
          </p:cNvPr>
          <p:cNvSpPr>
            <a:spLocks noGrp="1"/>
          </p:cNvSpPr>
          <p:nvPr>
            <p:ph type="sldNum" sz="quarter" idx="12"/>
          </p:nvPr>
        </p:nvSpPr>
        <p:spPr/>
        <p:txBody>
          <a:bodyPr/>
          <a:lstStyle/>
          <a:p>
            <a:fld id="{8A8DA6BB-6431-4F7D-93AE-4F45E49B918D}" type="slidenum">
              <a:rPr lang="zh-CN" altLang="en-US" smtClean="0"/>
              <a:t>‹#›</a:t>
            </a:fld>
            <a:endParaRPr lang="zh-CN" altLang="en-US"/>
          </a:p>
        </p:txBody>
      </p:sp>
    </p:spTree>
    <p:extLst>
      <p:ext uri="{BB962C8B-B14F-4D97-AF65-F5344CB8AC3E}">
        <p14:creationId xmlns:p14="http://schemas.microsoft.com/office/powerpoint/2010/main" val="2916573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2021/6/15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00250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2021/6/15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1280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86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22A0E6E-1E51-4B58-B302-6AD2ED0BD7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6A3B531C-D3F2-4E3B-9B0F-478B964AECB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3F75825-B292-40C8-AF0C-AA992EADF285}"/>
              </a:ext>
            </a:extLst>
          </p:cNvPr>
          <p:cNvSpPr>
            <a:spLocks noGrp="1"/>
          </p:cNvSpPr>
          <p:nvPr>
            <p:ph type="dt" sz="half" idx="10"/>
          </p:nvPr>
        </p:nvSpPr>
        <p:spPr/>
        <p:txBody>
          <a:bodyPr/>
          <a:lstStyle/>
          <a:p>
            <a:fld id="{9A3A2CB9-91E3-4122-B36B-55C6754C4ECE}" type="datetimeFigureOut">
              <a:rPr lang="zh-CN" altLang="en-US" smtClean="0"/>
              <a:t>2021/6/15</a:t>
            </a:fld>
            <a:endParaRPr lang="zh-CN" altLang="en-US"/>
          </a:p>
        </p:txBody>
      </p:sp>
      <p:sp>
        <p:nvSpPr>
          <p:cNvPr id="5" name="页脚占位符 4">
            <a:extLst>
              <a:ext uri="{FF2B5EF4-FFF2-40B4-BE49-F238E27FC236}">
                <a16:creationId xmlns="" xmlns:a16="http://schemas.microsoft.com/office/drawing/2014/main" id="{FBE409FE-571A-4A90-B0D1-27D6D8F465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25C5A08-8B84-4E46-B583-DCA4ECED904E}"/>
              </a:ext>
            </a:extLst>
          </p:cNvPr>
          <p:cNvSpPr>
            <a:spLocks noGrp="1"/>
          </p:cNvSpPr>
          <p:nvPr>
            <p:ph type="sldNum" sz="quarter" idx="12"/>
          </p:nvPr>
        </p:nvSpPr>
        <p:spPr/>
        <p:txBody>
          <a:bodyPr/>
          <a:lstStyle/>
          <a:p>
            <a:fld id="{8A8DA6BB-6431-4F7D-93AE-4F45E49B918D}" type="slidenum">
              <a:rPr lang="zh-CN" altLang="en-US" smtClean="0"/>
              <a:t>‹#›</a:t>
            </a:fld>
            <a:endParaRPr lang="zh-CN" altLang="en-US"/>
          </a:p>
        </p:txBody>
      </p:sp>
    </p:spTree>
    <p:extLst>
      <p:ext uri="{BB962C8B-B14F-4D97-AF65-F5344CB8AC3E}">
        <p14:creationId xmlns:p14="http://schemas.microsoft.com/office/powerpoint/2010/main" val="204204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F0BE6FB-A1E6-4A0A-B242-0A0310D35F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C76F2E06-09C8-4BF0-B487-EB43ABCD0D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1190514A-B2A8-4214-A8D1-0D6180D87F3B}"/>
              </a:ext>
            </a:extLst>
          </p:cNvPr>
          <p:cNvSpPr>
            <a:spLocks noGrp="1"/>
          </p:cNvSpPr>
          <p:nvPr>
            <p:ph type="dt" sz="half" idx="10"/>
          </p:nvPr>
        </p:nvSpPr>
        <p:spPr/>
        <p:txBody>
          <a:bodyPr/>
          <a:lstStyle/>
          <a:p>
            <a:fld id="{9A3A2CB9-91E3-4122-B36B-55C6754C4ECE}" type="datetimeFigureOut">
              <a:rPr lang="zh-CN" altLang="en-US" smtClean="0"/>
              <a:t>2021/6/15</a:t>
            </a:fld>
            <a:endParaRPr lang="zh-CN" altLang="en-US"/>
          </a:p>
        </p:txBody>
      </p:sp>
      <p:sp>
        <p:nvSpPr>
          <p:cNvPr id="5" name="页脚占位符 4">
            <a:extLst>
              <a:ext uri="{FF2B5EF4-FFF2-40B4-BE49-F238E27FC236}">
                <a16:creationId xmlns="" xmlns:a16="http://schemas.microsoft.com/office/drawing/2014/main" id="{DB3CDFF2-A329-4FDF-B2C6-94F480CDF8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20951775-7DEC-4D23-B647-EBC3EA6F7309}"/>
              </a:ext>
            </a:extLst>
          </p:cNvPr>
          <p:cNvSpPr>
            <a:spLocks noGrp="1"/>
          </p:cNvSpPr>
          <p:nvPr>
            <p:ph type="sldNum" sz="quarter" idx="12"/>
          </p:nvPr>
        </p:nvSpPr>
        <p:spPr/>
        <p:txBody>
          <a:bodyPr/>
          <a:lstStyle/>
          <a:p>
            <a:fld id="{8A8DA6BB-6431-4F7D-93AE-4F45E49B918D}" type="slidenum">
              <a:rPr lang="zh-CN" altLang="en-US" smtClean="0"/>
              <a:t>‹#›</a:t>
            </a:fld>
            <a:endParaRPr lang="zh-CN" altLang="en-US"/>
          </a:p>
        </p:txBody>
      </p:sp>
    </p:spTree>
    <p:extLst>
      <p:ext uri="{BB962C8B-B14F-4D97-AF65-F5344CB8AC3E}">
        <p14:creationId xmlns:p14="http://schemas.microsoft.com/office/powerpoint/2010/main" val="123924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FB6B6F9-E088-4E5E-A3A2-83B1C7B702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55CCECBF-D21B-4A52-B9F0-F30AF1BDD65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C2DE0A35-9BEF-4EDB-8C77-00D10318CE2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F2578C9F-4712-438A-8A65-067DDB0407CF}"/>
              </a:ext>
            </a:extLst>
          </p:cNvPr>
          <p:cNvSpPr>
            <a:spLocks noGrp="1"/>
          </p:cNvSpPr>
          <p:nvPr>
            <p:ph type="dt" sz="half" idx="10"/>
          </p:nvPr>
        </p:nvSpPr>
        <p:spPr/>
        <p:txBody>
          <a:bodyPr/>
          <a:lstStyle/>
          <a:p>
            <a:fld id="{9A3A2CB9-91E3-4122-B36B-55C6754C4ECE}" type="datetimeFigureOut">
              <a:rPr lang="zh-CN" altLang="en-US" smtClean="0"/>
              <a:t>2021/6/15</a:t>
            </a:fld>
            <a:endParaRPr lang="zh-CN" altLang="en-US"/>
          </a:p>
        </p:txBody>
      </p:sp>
      <p:sp>
        <p:nvSpPr>
          <p:cNvPr id="6" name="页脚占位符 5">
            <a:extLst>
              <a:ext uri="{FF2B5EF4-FFF2-40B4-BE49-F238E27FC236}">
                <a16:creationId xmlns="" xmlns:a16="http://schemas.microsoft.com/office/drawing/2014/main" id="{B0C80C10-9418-4B77-BE01-E2E4E95ADE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E453ECF-B5F3-43A5-B6F2-0371D64F8E75}"/>
              </a:ext>
            </a:extLst>
          </p:cNvPr>
          <p:cNvSpPr>
            <a:spLocks noGrp="1"/>
          </p:cNvSpPr>
          <p:nvPr>
            <p:ph type="sldNum" sz="quarter" idx="12"/>
          </p:nvPr>
        </p:nvSpPr>
        <p:spPr/>
        <p:txBody>
          <a:bodyPr/>
          <a:lstStyle/>
          <a:p>
            <a:fld id="{8A8DA6BB-6431-4F7D-93AE-4F45E49B918D}" type="slidenum">
              <a:rPr lang="zh-CN" altLang="en-US" smtClean="0"/>
              <a:t>‹#›</a:t>
            </a:fld>
            <a:endParaRPr lang="zh-CN" altLang="en-US"/>
          </a:p>
        </p:txBody>
      </p:sp>
    </p:spTree>
    <p:extLst>
      <p:ext uri="{BB962C8B-B14F-4D97-AF65-F5344CB8AC3E}">
        <p14:creationId xmlns:p14="http://schemas.microsoft.com/office/powerpoint/2010/main" val="1776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A41B90-E357-4230-B1B2-D3C990526A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875BFBBD-CFB3-4D9D-B49D-85271593A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8D055BA0-5F46-465A-9D07-C8F639071E3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426701C3-47AB-4720-96BC-94950FFF3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8B9E7A2E-F106-46BB-A4F2-6F6E5C548D6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DCC93A44-DF73-449C-BB00-980FDF7FB357}"/>
              </a:ext>
            </a:extLst>
          </p:cNvPr>
          <p:cNvSpPr>
            <a:spLocks noGrp="1"/>
          </p:cNvSpPr>
          <p:nvPr>
            <p:ph type="dt" sz="half" idx="10"/>
          </p:nvPr>
        </p:nvSpPr>
        <p:spPr/>
        <p:txBody>
          <a:bodyPr/>
          <a:lstStyle/>
          <a:p>
            <a:fld id="{9A3A2CB9-91E3-4122-B36B-55C6754C4ECE}" type="datetimeFigureOut">
              <a:rPr lang="zh-CN" altLang="en-US" smtClean="0"/>
              <a:t>2021/6/15</a:t>
            </a:fld>
            <a:endParaRPr lang="zh-CN" altLang="en-US"/>
          </a:p>
        </p:txBody>
      </p:sp>
      <p:sp>
        <p:nvSpPr>
          <p:cNvPr id="8" name="页脚占位符 7">
            <a:extLst>
              <a:ext uri="{FF2B5EF4-FFF2-40B4-BE49-F238E27FC236}">
                <a16:creationId xmlns="" xmlns:a16="http://schemas.microsoft.com/office/drawing/2014/main" id="{5CD6AA77-797E-4CE0-9E4E-A8F663684E5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8F6757C5-D5C0-4EDD-AA59-14B1E6CA6220}"/>
              </a:ext>
            </a:extLst>
          </p:cNvPr>
          <p:cNvSpPr>
            <a:spLocks noGrp="1"/>
          </p:cNvSpPr>
          <p:nvPr>
            <p:ph type="sldNum" sz="quarter" idx="12"/>
          </p:nvPr>
        </p:nvSpPr>
        <p:spPr/>
        <p:txBody>
          <a:bodyPr/>
          <a:lstStyle/>
          <a:p>
            <a:fld id="{8A8DA6BB-6431-4F7D-93AE-4F45E49B918D}" type="slidenum">
              <a:rPr lang="zh-CN" altLang="en-US" smtClean="0"/>
              <a:t>‹#›</a:t>
            </a:fld>
            <a:endParaRPr lang="zh-CN" altLang="en-US"/>
          </a:p>
        </p:txBody>
      </p:sp>
    </p:spTree>
    <p:extLst>
      <p:ext uri="{BB962C8B-B14F-4D97-AF65-F5344CB8AC3E}">
        <p14:creationId xmlns:p14="http://schemas.microsoft.com/office/powerpoint/2010/main" val="1276631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3A41B90-E357-4230-B1B2-D3C990526A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875BFBBD-CFB3-4D9D-B49D-85271593A2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8D055BA0-5F46-465A-9D07-C8F639071E3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426701C3-47AB-4720-96BC-94950FFF3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8B9E7A2E-F106-46BB-A4F2-6F6E5C548D6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DCC93A44-DF73-449C-BB00-980FDF7FB357}"/>
              </a:ext>
            </a:extLst>
          </p:cNvPr>
          <p:cNvSpPr>
            <a:spLocks noGrp="1"/>
          </p:cNvSpPr>
          <p:nvPr>
            <p:ph type="dt" sz="half" idx="10"/>
          </p:nvPr>
        </p:nvSpPr>
        <p:spPr/>
        <p:txBody>
          <a:bodyPr/>
          <a:lstStyle/>
          <a:p>
            <a:fld id="{9A3A2CB9-91E3-4122-B36B-55C6754C4ECE}" type="datetimeFigureOut">
              <a:rPr lang="zh-CN" altLang="en-US" smtClean="0"/>
              <a:t>2021/6/15</a:t>
            </a:fld>
            <a:endParaRPr lang="zh-CN" altLang="en-US"/>
          </a:p>
        </p:txBody>
      </p:sp>
      <p:sp>
        <p:nvSpPr>
          <p:cNvPr id="8" name="页脚占位符 7">
            <a:extLst>
              <a:ext uri="{FF2B5EF4-FFF2-40B4-BE49-F238E27FC236}">
                <a16:creationId xmlns="" xmlns:a16="http://schemas.microsoft.com/office/drawing/2014/main" id="{5CD6AA77-797E-4CE0-9E4E-A8F663684E5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8F6757C5-D5C0-4EDD-AA59-14B1E6CA6220}"/>
              </a:ext>
            </a:extLst>
          </p:cNvPr>
          <p:cNvSpPr>
            <a:spLocks noGrp="1"/>
          </p:cNvSpPr>
          <p:nvPr>
            <p:ph type="sldNum" sz="quarter" idx="12"/>
          </p:nvPr>
        </p:nvSpPr>
        <p:spPr/>
        <p:txBody>
          <a:bodyPr/>
          <a:lstStyle/>
          <a:p>
            <a:fld id="{8A8DA6BB-6431-4F7D-93AE-4F45E49B918D}" type="slidenum">
              <a:rPr lang="zh-CN" altLang="en-US" smtClean="0"/>
              <a:t>‹#›</a:t>
            </a:fld>
            <a:endParaRPr lang="zh-CN" altLang="en-US"/>
          </a:p>
        </p:txBody>
      </p:sp>
      <p:sp>
        <p:nvSpPr>
          <p:cNvPr id="11" name="TextBox 10"/>
          <p:cNvSpPr txBox="1"/>
          <p:nvPr userDrawn="1"/>
        </p:nvSpPr>
        <p:spPr>
          <a:xfrm>
            <a:off x="1780704" y="6712749"/>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159188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3CA89AA-2060-44EA-8C8A-9E19E58125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29F0C089-3FA3-48D6-89DE-156F777630BD}"/>
              </a:ext>
            </a:extLst>
          </p:cNvPr>
          <p:cNvSpPr>
            <a:spLocks noGrp="1"/>
          </p:cNvSpPr>
          <p:nvPr>
            <p:ph type="dt" sz="half" idx="10"/>
          </p:nvPr>
        </p:nvSpPr>
        <p:spPr/>
        <p:txBody>
          <a:bodyPr/>
          <a:lstStyle/>
          <a:p>
            <a:fld id="{9A3A2CB9-91E3-4122-B36B-55C6754C4ECE}" type="datetimeFigureOut">
              <a:rPr lang="zh-CN" altLang="en-US" smtClean="0"/>
              <a:t>2021/6/15</a:t>
            </a:fld>
            <a:endParaRPr lang="zh-CN" altLang="en-US"/>
          </a:p>
        </p:txBody>
      </p:sp>
      <p:sp>
        <p:nvSpPr>
          <p:cNvPr id="4" name="页脚占位符 3">
            <a:extLst>
              <a:ext uri="{FF2B5EF4-FFF2-40B4-BE49-F238E27FC236}">
                <a16:creationId xmlns="" xmlns:a16="http://schemas.microsoft.com/office/drawing/2014/main" id="{27BB5E6A-F423-402A-9356-8E0CFA3787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3A3239E2-1771-4F16-B95C-8F3EC61DE3DD}"/>
              </a:ext>
            </a:extLst>
          </p:cNvPr>
          <p:cNvSpPr>
            <a:spLocks noGrp="1"/>
          </p:cNvSpPr>
          <p:nvPr>
            <p:ph type="sldNum" sz="quarter" idx="12"/>
          </p:nvPr>
        </p:nvSpPr>
        <p:spPr/>
        <p:txBody>
          <a:bodyPr/>
          <a:lstStyle/>
          <a:p>
            <a:fld id="{8A8DA6BB-6431-4F7D-93AE-4F45E49B918D}" type="slidenum">
              <a:rPr lang="zh-CN" altLang="en-US" smtClean="0"/>
              <a:t>‹#›</a:t>
            </a:fld>
            <a:endParaRPr lang="zh-CN" altLang="en-US"/>
          </a:p>
        </p:txBody>
      </p:sp>
    </p:spTree>
    <p:extLst>
      <p:ext uri="{BB962C8B-B14F-4D97-AF65-F5344CB8AC3E}">
        <p14:creationId xmlns:p14="http://schemas.microsoft.com/office/powerpoint/2010/main" val="157362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56D9DA12-4F04-46B3-9371-CA4C984731C2}"/>
              </a:ext>
            </a:extLst>
          </p:cNvPr>
          <p:cNvSpPr>
            <a:spLocks noGrp="1"/>
          </p:cNvSpPr>
          <p:nvPr>
            <p:ph type="dt" sz="half" idx="10"/>
          </p:nvPr>
        </p:nvSpPr>
        <p:spPr/>
        <p:txBody>
          <a:bodyPr/>
          <a:lstStyle/>
          <a:p>
            <a:fld id="{9A3A2CB9-91E3-4122-B36B-55C6754C4ECE}" type="datetimeFigureOut">
              <a:rPr lang="zh-CN" altLang="en-US" smtClean="0"/>
              <a:t>2021/6/15</a:t>
            </a:fld>
            <a:endParaRPr lang="zh-CN" altLang="en-US"/>
          </a:p>
        </p:txBody>
      </p:sp>
      <p:sp>
        <p:nvSpPr>
          <p:cNvPr id="3" name="页脚占位符 2">
            <a:extLst>
              <a:ext uri="{FF2B5EF4-FFF2-40B4-BE49-F238E27FC236}">
                <a16:creationId xmlns="" xmlns:a16="http://schemas.microsoft.com/office/drawing/2014/main" id="{007D5408-51D4-4E7B-966F-E639FDE82B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0F6EE2D7-0109-4AA7-8F51-953374970D6B}"/>
              </a:ext>
            </a:extLst>
          </p:cNvPr>
          <p:cNvSpPr>
            <a:spLocks noGrp="1"/>
          </p:cNvSpPr>
          <p:nvPr>
            <p:ph type="sldNum" sz="quarter" idx="12"/>
          </p:nvPr>
        </p:nvSpPr>
        <p:spPr/>
        <p:txBody>
          <a:bodyPr/>
          <a:lstStyle/>
          <a:p>
            <a:fld id="{8A8DA6BB-6431-4F7D-93AE-4F45E49B918D}" type="slidenum">
              <a:rPr lang="zh-CN" altLang="en-US" smtClean="0"/>
              <a:t>‹#›</a:t>
            </a:fld>
            <a:endParaRPr lang="zh-CN" altLang="en-US"/>
          </a:p>
        </p:txBody>
      </p:sp>
    </p:spTree>
    <p:extLst>
      <p:ext uri="{BB962C8B-B14F-4D97-AF65-F5344CB8AC3E}">
        <p14:creationId xmlns:p14="http://schemas.microsoft.com/office/powerpoint/2010/main" val="49350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381D308-939A-4920-A614-A8984CC289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486E66F9-FEBE-4018-97EA-8E609E8AE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D0F84EDB-2831-4AD7-84AE-7C72E83FC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FFC50BF4-CC8E-40CA-B717-82529638879B}"/>
              </a:ext>
            </a:extLst>
          </p:cNvPr>
          <p:cNvSpPr>
            <a:spLocks noGrp="1"/>
          </p:cNvSpPr>
          <p:nvPr>
            <p:ph type="dt" sz="half" idx="10"/>
          </p:nvPr>
        </p:nvSpPr>
        <p:spPr/>
        <p:txBody>
          <a:bodyPr/>
          <a:lstStyle/>
          <a:p>
            <a:fld id="{9A3A2CB9-91E3-4122-B36B-55C6754C4ECE}" type="datetimeFigureOut">
              <a:rPr lang="zh-CN" altLang="en-US" smtClean="0"/>
              <a:t>2021/6/15</a:t>
            </a:fld>
            <a:endParaRPr lang="zh-CN" altLang="en-US"/>
          </a:p>
        </p:txBody>
      </p:sp>
      <p:sp>
        <p:nvSpPr>
          <p:cNvPr id="6" name="页脚占位符 5">
            <a:extLst>
              <a:ext uri="{FF2B5EF4-FFF2-40B4-BE49-F238E27FC236}">
                <a16:creationId xmlns="" xmlns:a16="http://schemas.microsoft.com/office/drawing/2014/main" id="{931F0AE8-B453-4152-B5A8-A8A2DFB4BC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18558F57-C728-4A7B-8195-C7853AC8EF12}"/>
              </a:ext>
            </a:extLst>
          </p:cNvPr>
          <p:cNvSpPr>
            <a:spLocks noGrp="1"/>
          </p:cNvSpPr>
          <p:nvPr>
            <p:ph type="sldNum" sz="quarter" idx="12"/>
          </p:nvPr>
        </p:nvSpPr>
        <p:spPr/>
        <p:txBody>
          <a:bodyPr/>
          <a:lstStyle/>
          <a:p>
            <a:fld id="{8A8DA6BB-6431-4F7D-93AE-4F45E49B918D}" type="slidenum">
              <a:rPr lang="zh-CN" altLang="en-US" smtClean="0"/>
              <a:t>‹#›</a:t>
            </a:fld>
            <a:endParaRPr lang="zh-CN" altLang="en-US"/>
          </a:p>
        </p:txBody>
      </p:sp>
    </p:spTree>
    <p:extLst>
      <p:ext uri="{BB962C8B-B14F-4D97-AF65-F5344CB8AC3E}">
        <p14:creationId xmlns:p14="http://schemas.microsoft.com/office/powerpoint/2010/main" val="923599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82D509E-7B3D-4D81-B4EC-0489CBC33A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EF85508-3B83-453B-B06E-6E9EBB2D9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FC5F499-F4CE-46C1-A2DB-51465E074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A2CB9-91E3-4122-B36B-55C6754C4ECE}" type="datetimeFigureOut">
              <a:rPr lang="zh-CN" altLang="en-US" smtClean="0"/>
              <a:t>2021/6/15</a:t>
            </a:fld>
            <a:endParaRPr lang="zh-CN" altLang="en-US"/>
          </a:p>
        </p:txBody>
      </p:sp>
      <p:sp>
        <p:nvSpPr>
          <p:cNvPr id="5" name="页脚占位符 4">
            <a:extLst>
              <a:ext uri="{FF2B5EF4-FFF2-40B4-BE49-F238E27FC236}">
                <a16:creationId xmlns="" xmlns:a16="http://schemas.microsoft.com/office/drawing/2014/main" id="{E378CC9E-1A3A-4709-9D20-9A1B88B734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9BFA95F4-2D94-42C6-8ABE-F59A5A1AC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DA6BB-6431-4F7D-93AE-4F45E49B918D}" type="slidenum">
              <a:rPr lang="zh-CN" altLang="en-US" smtClean="0"/>
              <a:t>‹#›</a:t>
            </a:fld>
            <a:endParaRPr lang="zh-CN" altLang="en-US"/>
          </a:p>
        </p:txBody>
      </p:sp>
    </p:spTree>
    <p:extLst>
      <p:ext uri="{BB962C8B-B14F-4D97-AF65-F5344CB8AC3E}">
        <p14:creationId xmlns:p14="http://schemas.microsoft.com/office/powerpoint/2010/main" val="33430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9947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hyperlink" Target="https://ibaotu.com/ppt/" TargetMode="External"/><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3.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txBody>
          <a:bodyPr/>
          <a:lstStyle/>
          <a:p>
            <a:endParaRPr lang="zh-CN" altLang="en-US">
              <a:cs typeface="+mn-ea"/>
              <a:sym typeface="+mn-lt"/>
            </a:endParaRPr>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65" name="组合 64">
            <a:extLst>
              <a:ext uri="{FF2B5EF4-FFF2-40B4-BE49-F238E27FC236}">
                <a16:creationId xmlns="" xmlns:a16="http://schemas.microsoft.com/office/drawing/2014/main" id="{1F8BF71A-22C5-4557-BA43-2EB977CC900B}"/>
              </a:ext>
            </a:extLst>
          </p:cNvPr>
          <p:cNvGrpSpPr/>
          <p:nvPr/>
        </p:nvGrpSpPr>
        <p:grpSpPr>
          <a:xfrm>
            <a:off x="2229273" y="2447685"/>
            <a:ext cx="8666904" cy="2029841"/>
            <a:chOff x="1792938" y="4395372"/>
            <a:chExt cx="8666904" cy="2029841"/>
          </a:xfrm>
        </p:grpSpPr>
        <p:grpSp>
          <p:nvGrpSpPr>
            <p:cNvPr id="69" name="组合 68">
              <a:extLst>
                <a:ext uri="{FF2B5EF4-FFF2-40B4-BE49-F238E27FC236}">
                  <a16:creationId xmlns="" xmlns:a16="http://schemas.microsoft.com/office/drawing/2014/main" id="{E3575896-3E2A-4E81-95AA-C3AC149DBEFE}"/>
                </a:ext>
              </a:extLst>
            </p:cNvPr>
            <p:cNvGrpSpPr/>
            <p:nvPr/>
          </p:nvGrpSpPr>
          <p:grpSpPr>
            <a:xfrm>
              <a:off x="1792938" y="4395372"/>
              <a:ext cx="8666904" cy="1766145"/>
              <a:chOff x="1791873" y="5432500"/>
              <a:chExt cx="8666904" cy="1766145"/>
            </a:xfrm>
          </p:grpSpPr>
          <p:sp>
            <p:nvSpPr>
              <p:cNvPr id="71" name="矩形 70">
                <a:extLst>
                  <a:ext uri="{FF2B5EF4-FFF2-40B4-BE49-F238E27FC236}">
                    <a16:creationId xmlns="" xmlns:a16="http://schemas.microsoft.com/office/drawing/2014/main" id="{52EFF0D7-60DD-4187-8CE8-A53BDEDB9D46}"/>
                  </a:ext>
                </a:extLst>
              </p:cNvPr>
              <p:cNvSpPr/>
              <p:nvPr/>
            </p:nvSpPr>
            <p:spPr>
              <a:xfrm>
                <a:off x="5124685" y="5795512"/>
                <a:ext cx="2001280" cy="584775"/>
              </a:xfrm>
              <a:prstGeom prst="rect">
                <a:avLst/>
              </a:prstGeom>
              <a:gradFill>
                <a:gsLst>
                  <a:gs pos="0">
                    <a:srgbClr val="45C3F6"/>
                  </a:gs>
                  <a:gs pos="100000">
                    <a:srgbClr val="8540CE"/>
                  </a:gs>
                </a:gsLst>
                <a:path path="circle">
                  <a:fillToRect l="100000" b="100000"/>
                </a:path>
              </a:gradFill>
            </p:spPr>
            <p:txBody>
              <a:bodyPr wrap="square">
                <a:spAutoFit/>
              </a:bodyPr>
              <a:lstStyle/>
              <a:p>
                <a:pPr algn="ctr"/>
                <a:r>
                  <a:rPr lang="zh-CN" altLang="en-US" sz="3200" b="1" spc="300" dirty="0">
                    <a:solidFill>
                      <a:schemeClr val="bg1"/>
                    </a:solidFill>
                    <a:effectLst>
                      <a:outerShdw blurRad="50800" dist="38100" dir="2700000" algn="tl" rotWithShape="0">
                        <a:prstClr val="black">
                          <a:alpha val="15000"/>
                        </a:prstClr>
                      </a:outerShdw>
                    </a:effectLst>
                    <a:cs typeface="+mn-ea"/>
                    <a:sym typeface="+mn-lt"/>
                  </a:rPr>
                  <a:t>年终报告</a:t>
                </a:r>
                <a:endParaRPr lang="zh-CN" altLang="en-US" sz="3200" b="1" dirty="0">
                  <a:solidFill>
                    <a:schemeClr val="bg1"/>
                  </a:solidFill>
                  <a:cs typeface="+mn-ea"/>
                  <a:sym typeface="+mn-lt"/>
                </a:endParaRPr>
              </a:p>
            </p:txBody>
          </p:sp>
          <p:sp>
            <p:nvSpPr>
              <p:cNvPr id="72" name="矩形 71">
                <a:extLst>
                  <a:ext uri="{FF2B5EF4-FFF2-40B4-BE49-F238E27FC236}">
                    <a16:creationId xmlns="" xmlns:a16="http://schemas.microsoft.com/office/drawing/2014/main" id="{A8EFDC8A-2F17-49B9-A5CF-3D4711827FA8}"/>
                  </a:ext>
                </a:extLst>
              </p:cNvPr>
              <p:cNvSpPr/>
              <p:nvPr/>
            </p:nvSpPr>
            <p:spPr>
              <a:xfrm>
                <a:off x="1791873" y="6413815"/>
                <a:ext cx="8666904" cy="784830"/>
              </a:xfrm>
              <a:prstGeom prst="rect">
                <a:avLst/>
              </a:prstGeom>
            </p:spPr>
            <p:txBody>
              <a:bodyPr wrap="square">
                <a:spAutoFit/>
              </a:bodyPr>
              <a:lstStyle/>
              <a:p>
                <a:pPr algn="ctr">
                  <a:lnSpc>
                    <a:spcPct val="150000"/>
                  </a:lnSpc>
                  <a:buClr>
                    <a:srgbClr val="E7E6E6">
                      <a:lumMod val="10000"/>
                    </a:srgbClr>
                  </a:buClr>
                </a:pPr>
                <a:r>
                  <a:rPr lang="en-US" altLang="zh-CN" sz="1000" dirty="0">
                    <a:solidFill>
                      <a:schemeClr val="bg1"/>
                    </a:solidFill>
                    <a:cs typeface="+mn-ea"/>
                    <a:sym typeface="+mn-lt"/>
                  </a:rPr>
                  <a:t>By faith I mean a vision of good one cherishes and the enthusiasm </a:t>
                </a:r>
              </a:p>
              <a:p>
                <a:pPr algn="ctr">
                  <a:lnSpc>
                    <a:spcPct val="150000"/>
                  </a:lnSpc>
                  <a:buClr>
                    <a:srgbClr val="E7E6E6">
                      <a:lumMod val="10000"/>
                    </a:srgbClr>
                  </a:buClr>
                </a:pPr>
                <a:r>
                  <a:rPr lang="en-US" altLang="zh-CN" sz="1000" dirty="0">
                    <a:solidFill>
                      <a:schemeClr val="bg1"/>
                    </a:solidFill>
                    <a:cs typeface="+mn-ea"/>
                    <a:sym typeface="+mn-lt"/>
                  </a:rPr>
                  <a:t>that pushes one to seek its fulfillment regardless of obstacles. </a:t>
                </a:r>
              </a:p>
              <a:p>
                <a:pPr algn="ctr">
                  <a:lnSpc>
                    <a:spcPct val="150000"/>
                  </a:lnSpc>
                  <a:buClr>
                    <a:srgbClr val="E7E6E6">
                      <a:lumMod val="10000"/>
                    </a:srgbClr>
                  </a:buClr>
                </a:pPr>
                <a:endParaRPr lang="en-US" altLang="zh-CN" sz="1000" dirty="0">
                  <a:solidFill>
                    <a:schemeClr val="bg1"/>
                  </a:solidFill>
                  <a:cs typeface="+mn-ea"/>
                  <a:sym typeface="+mn-lt"/>
                </a:endParaRPr>
              </a:p>
            </p:txBody>
          </p:sp>
          <p:sp>
            <p:nvSpPr>
              <p:cNvPr id="73" name="TextBox 60">
                <a:extLst>
                  <a:ext uri="{FF2B5EF4-FFF2-40B4-BE49-F238E27FC236}">
                    <a16:creationId xmlns="" xmlns:a16="http://schemas.microsoft.com/office/drawing/2014/main" id="{9887BEB4-A09C-4C8A-B517-68748218ECA8}"/>
                  </a:ext>
                </a:extLst>
              </p:cNvPr>
              <p:cNvSpPr txBox="1"/>
              <p:nvPr/>
            </p:nvSpPr>
            <p:spPr>
              <a:xfrm>
                <a:off x="4824030" y="5432500"/>
                <a:ext cx="2613216" cy="230832"/>
              </a:xfrm>
              <a:prstGeom prst="rect">
                <a:avLst/>
              </a:prstGeom>
              <a:noFill/>
            </p:spPr>
            <p:txBody>
              <a:bodyPr wrap="none" rtlCol="0">
                <a:spAutoFit/>
              </a:bodyPr>
              <a:lstStyle/>
              <a:p>
                <a:pPr algn="ctr" defTabSz="914217"/>
                <a:r>
                  <a:rPr lang="en-US" sz="900" b="1" spc="150" dirty="0">
                    <a:solidFill>
                      <a:schemeClr val="bg1"/>
                    </a:solidFill>
                    <a:cs typeface="+mn-ea"/>
                    <a:sym typeface="+mn-lt"/>
                  </a:rPr>
                  <a:t>WRITE A TITLE IN THIS SECTION</a:t>
                </a:r>
                <a:endParaRPr lang="en-US" sz="1000" b="1" spc="150" dirty="0">
                  <a:solidFill>
                    <a:schemeClr val="bg1"/>
                  </a:solidFill>
                  <a:cs typeface="+mn-ea"/>
                  <a:sym typeface="+mn-lt"/>
                </a:endParaRPr>
              </a:p>
            </p:txBody>
          </p:sp>
        </p:grpSp>
        <p:sp>
          <p:nvSpPr>
            <p:cNvPr id="70" name="文本框 69">
              <a:extLst>
                <a:ext uri="{FF2B5EF4-FFF2-40B4-BE49-F238E27FC236}">
                  <a16:creationId xmlns="" xmlns:a16="http://schemas.microsoft.com/office/drawing/2014/main" id="{E501438A-0CAE-43C0-B31A-8BFEE33B45E4}"/>
                </a:ext>
              </a:extLst>
            </p:cNvPr>
            <p:cNvSpPr txBox="1"/>
            <p:nvPr/>
          </p:nvSpPr>
          <p:spPr>
            <a:xfrm>
              <a:off x="4249344" y="6117436"/>
              <a:ext cx="3754092" cy="307777"/>
            </a:xfrm>
            <a:prstGeom prst="rect">
              <a:avLst/>
            </a:prstGeom>
            <a:noFill/>
          </p:spPr>
          <p:txBody>
            <a:bodyPr wrap="square" rtlCol="0">
              <a:spAutoFit/>
            </a:bodyPr>
            <a:lstStyle/>
            <a:p>
              <a:pPr algn="ctr"/>
              <a:r>
                <a:rPr lang="zh-CN" altLang="en-US" sz="1400" b="1" dirty="0">
                  <a:solidFill>
                    <a:schemeClr val="bg1"/>
                  </a:solidFill>
                  <a:cs typeface="+mn-ea"/>
                  <a:sym typeface="+mn-lt"/>
                </a:rPr>
                <a:t>设计师：梦想</a:t>
              </a:r>
              <a:r>
                <a:rPr lang="en-US" altLang="zh-CN" sz="1400" b="1" dirty="0">
                  <a:solidFill>
                    <a:schemeClr val="bg1"/>
                  </a:solidFill>
                  <a:cs typeface="+mn-ea"/>
                  <a:sym typeface="+mn-lt"/>
                </a:rPr>
                <a:t>PPT   </a:t>
              </a:r>
              <a:r>
                <a:rPr lang="zh-CN" altLang="en-US" sz="1200" b="1" dirty="0">
                  <a:solidFill>
                    <a:schemeClr val="bg1"/>
                  </a:solidFill>
                  <a:cs typeface="+mn-ea"/>
                  <a:sym typeface="+mn-lt"/>
                </a:rPr>
                <a:t>部门</a:t>
              </a:r>
              <a:r>
                <a:rPr lang="zh-CN" altLang="en-US" sz="1400" b="1" dirty="0">
                  <a:solidFill>
                    <a:schemeClr val="bg1"/>
                  </a:solidFill>
                  <a:cs typeface="+mn-ea"/>
                  <a:sym typeface="+mn-lt"/>
                </a:rPr>
                <a:t>：营销部</a:t>
              </a:r>
            </a:p>
          </p:txBody>
        </p:sp>
      </p:grpSp>
      <p:pic>
        <p:nvPicPr>
          <p:cNvPr id="19" name="图片 18">
            <a:extLst>
              <a:ext uri="{FF2B5EF4-FFF2-40B4-BE49-F238E27FC236}">
                <a16:creationId xmlns="" xmlns:a16="http://schemas.microsoft.com/office/drawing/2014/main" id="{2F460C92-5CB7-4D05-87DA-1AC04560934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30"/>
          <a:stretch/>
        </p:blipFill>
        <p:spPr>
          <a:xfrm>
            <a:off x="0" y="-97101"/>
            <a:ext cx="12192000" cy="6925515"/>
          </a:xfrm>
          <a:prstGeom prst="rect">
            <a:avLst/>
          </a:prstGeom>
        </p:spPr>
      </p:pic>
      <p:sp>
        <p:nvSpPr>
          <p:cNvPr id="24" name="矩形 23">
            <a:extLst>
              <a:ext uri="{FF2B5EF4-FFF2-40B4-BE49-F238E27FC236}">
                <a16:creationId xmlns="" xmlns:a16="http://schemas.microsoft.com/office/drawing/2014/main" id="{147DBFE5-E0F2-4989-BE1B-FA40E98FB185}"/>
              </a:ext>
            </a:extLst>
          </p:cNvPr>
          <p:cNvSpPr/>
          <p:nvPr/>
        </p:nvSpPr>
        <p:spPr>
          <a:xfrm>
            <a:off x="4440914" y="2931681"/>
            <a:ext cx="3387012" cy="1323439"/>
          </a:xfrm>
          <a:prstGeom prst="rect">
            <a:avLst/>
          </a:prstGeom>
          <a:noFill/>
        </p:spPr>
        <p:txBody>
          <a:bodyPr wrap="square">
            <a:spAutoFit/>
          </a:bodyPr>
          <a:lstStyle/>
          <a:p>
            <a:pPr algn="ctr"/>
            <a:r>
              <a:rPr lang="zh-CN" altLang="en-US" sz="4000" b="1" spc="300" dirty="0">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cs typeface="+mn-ea"/>
                <a:sym typeface="+mn-lt"/>
              </a:rPr>
              <a:t>科技风格</a:t>
            </a:r>
            <a:endParaRPr lang="en-US" altLang="zh-CN" sz="4000" b="1" spc="300" dirty="0">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cs typeface="+mn-ea"/>
              <a:sym typeface="+mn-lt"/>
            </a:endParaRPr>
          </a:p>
          <a:p>
            <a:pPr algn="ctr"/>
            <a:r>
              <a:rPr lang="zh-CN" altLang="en-US" sz="4000" b="1" spc="300" dirty="0">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cs typeface="+mn-ea"/>
                <a:sym typeface="+mn-lt"/>
              </a:rPr>
              <a:t>商业计划书</a:t>
            </a:r>
            <a:endParaRPr lang="zh-CN" altLang="en-US" sz="4000" b="1" dirty="0">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cs typeface="+mn-ea"/>
              <a:sym typeface="+mn-lt"/>
            </a:endParaRPr>
          </a:p>
        </p:txBody>
      </p:sp>
      <p:sp>
        <p:nvSpPr>
          <p:cNvPr id="25" name="矩形 24">
            <a:extLst>
              <a:ext uri="{FF2B5EF4-FFF2-40B4-BE49-F238E27FC236}">
                <a16:creationId xmlns="" xmlns:a16="http://schemas.microsoft.com/office/drawing/2014/main" id="{1A96B94E-17AB-4982-A9CA-A76BD9AE9ECC}"/>
              </a:ext>
            </a:extLst>
          </p:cNvPr>
          <p:cNvSpPr/>
          <p:nvPr/>
        </p:nvSpPr>
        <p:spPr>
          <a:xfrm>
            <a:off x="3981061" y="4311570"/>
            <a:ext cx="4382510" cy="784830"/>
          </a:xfrm>
          <a:prstGeom prst="rect">
            <a:avLst/>
          </a:prstGeom>
        </p:spPr>
        <p:txBody>
          <a:bodyPr wrap="square">
            <a:spAutoFit/>
          </a:bodyPr>
          <a:lstStyle/>
          <a:p>
            <a:pPr algn="ctr">
              <a:lnSpc>
                <a:spcPct val="150000"/>
              </a:lnSpc>
              <a:buClr>
                <a:srgbClr val="E7E6E6">
                  <a:lumMod val="10000"/>
                </a:srgbClr>
              </a:buClr>
            </a:pPr>
            <a:r>
              <a:rPr lang="en-US" altLang="zh-CN" sz="1000" dirty="0">
                <a:solidFill>
                  <a:schemeClr val="bg1"/>
                </a:solidFill>
                <a:cs typeface="+mn-ea"/>
                <a:sym typeface="+mn-lt"/>
              </a:rPr>
              <a:t>By faith I mean a vision of good one cherishes and the enthusiasm that pushes one to seek its fulfillment regardless of obstacles. </a:t>
            </a:r>
          </a:p>
          <a:p>
            <a:pPr algn="ctr">
              <a:lnSpc>
                <a:spcPct val="150000"/>
              </a:lnSpc>
              <a:buClr>
                <a:srgbClr val="E7E6E6">
                  <a:lumMod val="10000"/>
                </a:srgbClr>
              </a:buClr>
            </a:pPr>
            <a:endParaRPr lang="en-US" altLang="zh-CN" sz="1000" dirty="0">
              <a:solidFill>
                <a:schemeClr val="bg1"/>
              </a:solidFill>
              <a:cs typeface="+mn-ea"/>
              <a:sym typeface="+mn-lt"/>
            </a:endParaRPr>
          </a:p>
        </p:txBody>
      </p:sp>
      <p:sp>
        <p:nvSpPr>
          <p:cNvPr id="26" name="TextBox 60">
            <a:extLst>
              <a:ext uri="{FF2B5EF4-FFF2-40B4-BE49-F238E27FC236}">
                <a16:creationId xmlns="" xmlns:a16="http://schemas.microsoft.com/office/drawing/2014/main" id="{E9BD77A8-B1F0-41A1-A751-99B3F9910753}"/>
              </a:ext>
            </a:extLst>
          </p:cNvPr>
          <p:cNvSpPr txBox="1"/>
          <p:nvPr/>
        </p:nvSpPr>
        <p:spPr>
          <a:xfrm>
            <a:off x="4839339" y="2668601"/>
            <a:ext cx="2613216" cy="230832"/>
          </a:xfrm>
          <a:prstGeom prst="rect">
            <a:avLst/>
          </a:prstGeom>
          <a:noFill/>
        </p:spPr>
        <p:txBody>
          <a:bodyPr wrap="none" rtlCol="0">
            <a:spAutoFit/>
          </a:bodyPr>
          <a:lstStyle/>
          <a:p>
            <a:pPr algn="ctr" defTabSz="914217"/>
            <a:r>
              <a:rPr lang="en-US" sz="900" b="1" spc="150" dirty="0">
                <a:solidFill>
                  <a:schemeClr val="bg1"/>
                </a:solidFill>
                <a:cs typeface="+mn-ea"/>
                <a:sym typeface="+mn-lt"/>
              </a:rPr>
              <a:t>WRITE A TITLE IN THIS SECTION</a:t>
            </a:r>
            <a:endParaRPr lang="en-US" sz="1000" b="1" spc="150" dirty="0">
              <a:solidFill>
                <a:schemeClr val="bg1"/>
              </a:solidFill>
              <a:cs typeface="+mn-ea"/>
              <a:sym typeface="+mn-lt"/>
            </a:endParaRPr>
          </a:p>
        </p:txBody>
      </p:sp>
      <p:sp>
        <p:nvSpPr>
          <p:cNvPr id="23" name="文本框 22">
            <a:extLst>
              <a:ext uri="{FF2B5EF4-FFF2-40B4-BE49-F238E27FC236}">
                <a16:creationId xmlns="" xmlns:a16="http://schemas.microsoft.com/office/drawing/2014/main" id="{B6066438-268F-495D-AF38-1E435949A8F0}"/>
              </a:ext>
            </a:extLst>
          </p:cNvPr>
          <p:cNvSpPr txBox="1"/>
          <p:nvPr/>
        </p:nvSpPr>
        <p:spPr>
          <a:xfrm>
            <a:off x="4897015" y="4943717"/>
            <a:ext cx="2397970" cy="261610"/>
          </a:xfrm>
          <a:prstGeom prst="rect">
            <a:avLst/>
          </a:prstGeom>
          <a:noFill/>
        </p:spPr>
        <p:txBody>
          <a:bodyPr wrap="square" rtlCol="0">
            <a:spAutoFit/>
          </a:bodyPr>
          <a:lstStyle/>
          <a:p>
            <a:pPr algn="ctr"/>
            <a:r>
              <a:rPr lang="zh-CN" altLang="en-US" sz="1100" b="1" dirty="0">
                <a:solidFill>
                  <a:schemeClr val="bg1"/>
                </a:solidFill>
                <a:cs typeface="+mn-ea"/>
                <a:sym typeface="+mn-lt"/>
              </a:rPr>
              <a:t>设计师</a:t>
            </a:r>
            <a:r>
              <a:rPr lang="zh-CN" altLang="en-US" sz="1100" b="1" dirty="0" smtClean="0">
                <a:solidFill>
                  <a:schemeClr val="bg1"/>
                </a:solidFill>
                <a:cs typeface="+mn-ea"/>
                <a:sym typeface="+mn-lt"/>
              </a:rPr>
              <a:t>：第一</a:t>
            </a:r>
            <a:r>
              <a:rPr lang="en-US" altLang="zh-CN" sz="1100" b="1" dirty="0" smtClean="0">
                <a:solidFill>
                  <a:schemeClr val="bg1"/>
                </a:solidFill>
                <a:cs typeface="+mn-ea"/>
                <a:sym typeface="+mn-lt"/>
              </a:rPr>
              <a:t>PPT   </a:t>
            </a:r>
            <a:r>
              <a:rPr lang="zh-CN" altLang="en-US" sz="1100" b="1" dirty="0">
                <a:solidFill>
                  <a:schemeClr val="bg1"/>
                </a:solidFill>
                <a:cs typeface="+mn-ea"/>
                <a:sym typeface="+mn-lt"/>
              </a:rPr>
              <a:t>部门：营销部</a:t>
            </a:r>
          </a:p>
        </p:txBody>
      </p:sp>
      <p:pic>
        <p:nvPicPr>
          <p:cNvPr id="76" name="图片 75">
            <a:extLst>
              <a:ext uri="{FF2B5EF4-FFF2-40B4-BE49-F238E27FC236}">
                <a16:creationId xmlns="" xmlns:a16="http://schemas.microsoft.com/office/drawing/2014/main" id="{E387677C-45BE-4749-9004-C7C1A19D61E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5946036">
            <a:off x="7397653" y="-2876022"/>
            <a:ext cx="6086475" cy="1115252"/>
          </a:xfrm>
          <a:prstGeom prst="rect">
            <a:avLst/>
          </a:prstGeom>
        </p:spPr>
      </p:pic>
      <p:pic>
        <p:nvPicPr>
          <p:cNvPr id="75" name="图片 74">
            <a:extLst>
              <a:ext uri="{FF2B5EF4-FFF2-40B4-BE49-F238E27FC236}">
                <a16:creationId xmlns="" xmlns:a16="http://schemas.microsoft.com/office/drawing/2014/main" id="{4EE287AB-1983-42BF-B7F2-DD0FCAB0ECF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8430782">
            <a:off x="8671750" y="-2176555"/>
            <a:ext cx="6086475" cy="1115252"/>
          </a:xfrm>
          <a:prstGeom prst="rect">
            <a:avLst/>
          </a:prstGeom>
        </p:spPr>
      </p:pic>
      <p:grpSp>
        <p:nvGrpSpPr>
          <p:cNvPr id="3" name="组合 2">
            <a:extLst>
              <a:ext uri="{FF2B5EF4-FFF2-40B4-BE49-F238E27FC236}">
                <a16:creationId xmlns="" xmlns:a16="http://schemas.microsoft.com/office/drawing/2014/main" id="{E25A1247-D694-47BC-9F71-481D5FC4FABD}"/>
              </a:ext>
            </a:extLst>
          </p:cNvPr>
          <p:cNvGrpSpPr/>
          <p:nvPr/>
        </p:nvGrpSpPr>
        <p:grpSpPr>
          <a:xfrm>
            <a:off x="-2177705" y="5697398"/>
            <a:ext cx="6086475" cy="6086475"/>
            <a:chOff x="-2177705" y="5697398"/>
            <a:chExt cx="6086475" cy="6086475"/>
          </a:xfrm>
        </p:grpSpPr>
        <p:pic>
          <p:nvPicPr>
            <p:cNvPr id="74" name="图片 73">
              <a:extLst>
                <a:ext uri="{FF2B5EF4-FFF2-40B4-BE49-F238E27FC236}">
                  <a16:creationId xmlns="" xmlns:a16="http://schemas.microsoft.com/office/drawing/2014/main" id="{ADA74383-678A-46F0-9748-91FB912170A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8430782">
              <a:off x="-2089213" y="8183010"/>
              <a:ext cx="6086475" cy="1115252"/>
            </a:xfrm>
            <a:prstGeom prst="rect">
              <a:avLst/>
            </a:prstGeom>
          </p:spPr>
        </p:pic>
        <p:pic>
          <p:nvPicPr>
            <p:cNvPr id="61" name="图片 60">
              <a:extLst>
                <a:ext uri="{FF2B5EF4-FFF2-40B4-BE49-F238E27FC236}">
                  <a16:creationId xmlns="" xmlns:a16="http://schemas.microsoft.com/office/drawing/2014/main" id="{F4C28248-3ACC-4803-9145-1893302A7E7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9755003">
              <a:off x="-2177705" y="7456558"/>
              <a:ext cx="6086475" cy="1115252"/>
            </a:xfrm>
            <a:prstGeom prst="rect">
              <a:avLst/>
            </a:prstGeom>
          </p:spPr>
        </p:pic>
      </p:grpSp>
      <p:sp>
        <p:nvSpPr>
          <p:cNvPr id="62" name="椭圆 61">
            <a:extLst>
              <a:ext uri="{FF2B5EF4-FFF2-40B4-BE49-F238E27FC236}">
                <a16:creationId xmlns="" xmlns:a16="http://schemas.microsoft.com/office/drawing/2014/main" id="{BC23A333-76E5-432F-ACD9-70C706B0F32A}"/>
              </a:ext>
            </a:extLst>
          </p:cNvPr>
          <p:cNvSpPr/>
          <p:nvPr/>
        </p:nvSpPr>
        <p:spPr>
          <a:xfrm>
            <a:off x="9860320" y="4909231"/>
            <a:ext cx="580571" cy="580571"/>
          </a:xfrm>
          <a:prstGeom prst="ellipse">
            <a:avLst/>
          </a:prstGeom>
          <a:gradFill flip="none" rotWithShape="1">
            <a:gsLst>
              <a:gs pos="0">
                <a:srgbClr val="B5F4F9"/>
              </a:gs>
              <a:gs pos="100000">
                <a:srgbClr val="369AC5"/>
              </a:gs>
            </a:gsLst>
            <a:lin ang="2700000" scaled="1"/>
            <a:tileRect/>
          </a:gra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椭圆 76">
            <a:extLst>
              <a:ext uri="{FF2B5EF4-FFF2-40B4-BE49-F238E27FC236}">
                <a16:creationId xmlns="" xmlns:a16="http://schemas.microsoft.com/office/drawing/2014/main" id="{1DB42B58-6BA3-4A90-B1B0-0E81A80AAFF0}"/>
              </a:ext>
            </a:extLst>
          </p:cNvPr>
          <p:cNvSpPr/>
          <p:nvPr/>
        </p:nvSpPr>
        <p:spPr>
          <a:xfrm>
            <a:off x="2229273" y="1330133"/>
            <a:ext cx="942686" cy="942682"/>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8" name="椭圆 77">
            <a:extLst>
              <a:ext uri="{FF2B5EF4-FFF2-40B4-BE49-F238E27FC236}">
                <a16:creationId xmlns="" xmlns:a16="http://schemas.microsoft.com/office/drawing/2014/main" id="{064CB79C-BD5E-489B-8FCC-16C96AF47EA7}"/>
              </a:ext>
            </a:extLst>
          </p:cNvPr>
          <p:cNvSpPr/>
          <p:nvPr/>
        </p:nvSpPr>
        <p:spPr>
          <a:xfrm>
            <a:off x="575247" y="1982530"/>
            <a:ext cx="580571" cy="580571"/>
          </a:xfrm>
          <a:prstGeom prst="ellipse">
            <a:avLst/>
          </a:prstGeom>
          <a:gradFill flip="none" rotWithShape="1">
            <a:gsLst>
              <a:gs pos="0">
                <a:srgbClr val="B5F4F9"/>
              </a:gs>
              <a:gs pos="100000">
                <a:srgbClr val="369AC5"/>
              </a:gs>
            </a:gsLst>
            <a:lin ang="2700000" scaled="1"/>
            <a:tileRect/>
          </a:gra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矩形 1">
            <a:extLst>
              <a:ext uri="{FF2B5EF4-FFF2-40B4-BE49-F238E27FC236}">
                <a16:creationId xmlns="" xmlns:a16="http://schemas.microsoft.com/office/drawing/2014/main" id="{4C0D1521-A13C-4E68-B6FF-610432170BFA}"/>
              </a:ext>
            </a:extLst>
          </p:cNvPr>
          <p:cNvSpPr/>
          <p:nvPr/>
        </p:nvSpPr>
        <p:spPr>
          <a:xfrm>
            <a:off x="-1175657" y="653143"/>
            <a:ext cx="827314"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85865152"/>
      </p:ext>
    </p:extLst>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animEffect transition="in" filter="fade">
                                      <p:cBhvr>
                                        <p:cTn id="14" dur="500"/>
                                        <p:tgtEl>
                                          <p:spTgt spid="62"/>
                                        </p:tgtEl>
                                      </p:cBhvr>
                                    </p:animEffect>
                                  </p:childTnLst>
                                </p:cTn>
                              </p:par>
                              <p:par>
                                <p:cTn id="15" presetID="10" presetClass="entr" presetSubtype="0" fill="hold" grpId="0" nodeType="withEffect">
                                  <p:stCondLst>
                                    <p:cond delay="0"/>
                                  </p:stCondLst>
                                  <p:iterate type="lt">
                                    <p:tmPct val="10000"/>
                                  </p:iterate>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90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4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19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3" grpId="0"/>
      <p:bldP spid="62" grpId="0" animBg="1"/>
      <p:bldP spid="7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4">
            <a:extLst>
              <a:ext uri="{FF2B5EF4-FFF2-40B4-BE49-F238E27FC236}">
                <a16:creationId xmlns="" xmlns:a16="http://schemas.microsoft.com/office/drawing/2014/main" id="{FF043367-D366-4CFD-9853-27D59ECC4CB1}"/>
              </a:ext>
            </a:extLst>
          </p:cNvPr>
          <p:cNvSpPr/>
          <p:nvPr/>
        </p:nvSpPr>
        <p:spPr>
          <a:xfrm>
            <a:off x="-1" y="-1"/>
            <a:ext cx="12192001" cy="4295553"/>
          </a:xfrm>
          <a:prstGeom prst="rect">
            <a:avLst/>
          </a:prstGeom>
          <a:solidFill>
            <a:srgbClr val="19122F">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cs typeface="+mn-ea"/>
              <a:sym typeface="+mn-lt"/>
            </a:endParaRPr>
          </a:p>
        </p:txBody>
      </p:sp>
      <p:sp>
        <p:nvSpPr>
          <p:cNvPr id="5" name="Oval 15">
            <a:extLst>
              <a:ext uri="{FF2B5EF4-FFF2-40B4-BE49-F238E27FC236}">
                <a16:creationId xmlns="" xmlns:a16="http://schemas.microsoft.com/office/drawing/2014/main" id="{65799F5F-6FC2-4D0E-91B8-D59DFD9B3E2E}"/>
              </a:ext>
            </a:extLst>
          </p:cNvPr>
          <p:cNvSpPr/>
          <p:nvPr/>
        </p:nvSpPr>
        <p:spPr>
          <a:xfrm>
            <a:off x="2857777" y="3436127"/>
            <a:ext cx="1166566" cy="1166566"/>
          </a:xfrm>
          <a:prstGeom prst="ellipse">
            <a:avLst/>
          </a:prstGeom>
          <a:solidFill>
            <a:srgbClr val="95DDE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cs typeface="+mn-ea"/>
              <a:sym typeface="+mn-lt"/>
            </a:endParaRPr>
          </a:p>
        </p:txBody>
      </p:sp>
      <p:sp>
        <p:nvSpPr>
          <p:cNvPr id="6" name="Oval 18">
            <a:extLst>
              <a:ext uri="{FF2B5EF4-FFF2-40B4-BE49-F238E27FC236}">
                <a16:creationId xmlns="" xmlns:a16="http://schemas.microsoft.com/office/drawing/2014/main" id="{5A19D7E6-B2C5-448D-B546-A5C91F4483FE}"/>
              </a:ext>
            </a:extLst>
          </p:cNvPr>
          <p:cNvSpPr/>
          <p:nvPr/>
        </p:nvSpPr>
        <p:spPr>
          <a:xfrm>
            <a:off x="5501586" y="3436127"/>
            <a:ext cx="1166566" cy="1166566"/>
          </a:xfrm>
          <a:prstGeom prst="ellipse">
            <a:avLst/>
          </a:prstGeom>
          <a:solidFill>
            <a:srgbClr val="95DDE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cs typeface="+mn-ea"/>
              <a:sym typeface="+mn-lt"/>
            </a:endParaRPr>
          </a:p>
        </p:txBody>
      </p:sp>
      <p:sp>
        <p:nvSpPr>
          <p:cNvPr id="7" name="Oval 19">
            <a:extLst>
              <a:ext uri="{FF2B5EF4-FFF2-40B4-BE49-F238E27FC236}">
                <a16:creationId xmlns="" xmlns:a16="http://schemas.microsoft.com/office/drawing/2014/main" id="{CE1B2182-49E1-4D55-B081-47BC381110FD}"/>
              </a:ext>
            </a:extLst>
          </p:cNvPr>
          <p:cNvSpPr/>
          <p:nvPr/>
        </p:nvSpPr>
        <p:spPr>
          <a:xfrm>
            <a:off x="8147924" y="3436127"/>
            <a:ext cx="1166566" cy="1166566"/>
          </a:xfrm>
          <a:prstGeom prst="ellipse">
            <a:avLst/>
          </a:prstGeom>
          <a:solidFill>
            <a:srgbClr val="95DDEC"/>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cs typeface="+mn-ea"/>
              <a:sym typeface="+mn-lt"/>
            </a:endParaRPr>
          </a:p>
        </p:txBody>
      </p:sp>
      <p:sp>
        <p:nvSpPr>
          <p:cNvPr id="8" name="テキスト プレースホルダー 9">
            <a:extLst>
              <a:ext uri="{FF2B5EF4-FFF2-40B4-BE49-F238E27FC236}">
                <a16:creationId xmlns="" xmlns:a16="http://schemas.microsoft.com/office/drawing/2014/main" id="{DA65DEEC-DBB9-4D0C-9B6C-116162AF7201}"/>
              </a:ext>
            </a:extLst>
          </p:cNvPr>
          <p:cNvSpPr txBox="1">
            <a:spLocks/>
          </p:cNvSpPr>
          <p:nvPr/>
        </p:nvSpPr>
        <p:spPr>
          <a:xfrm>
            <a:off x="4873015" y="4656310"/>
            <a:ext cx="2444592" cy="3930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500" dirty="0">
                <a:solidFill>
                  <a:srgbClr val="19122F"/>
                </a:solidFill>
                <a:cs typeface="+mn-ea"/>
                <a:sym typeface="+mn-lt"/>
              </a:rPr>
              <a:t>公司项目</a:t>
            </a:r>
            <a:r>
              <a:rPr kumimoji="1" lang="en-US" altLang="zh-CN" sz="1500" dirty="0">
                <a:solidFill>
                  <a:srgbClr val="19122F"/>
                </a:solidFill>
                <a:cs typeface="+mn-ea"/>
                <a:sym typeface="+mn-lt"/>
              </a:rPr>
              <a:t>02</a:t>
            </a:r>
            <a:endParaRPr kumimoji="1" lang="en-US" altLang="ja-JP" sz="1500" dirty="0">
              <a:solidFill>
                <a:srgbClr val="19122F"/>
              </a:solidFill>
              <a:cs typeface="+mn-ea"/>
              <a:sym typeface="+mn-lt"/>
            </a:endParaRPr>
          </a:p>
        </p:txBody>
      </p:sp>
      <p:sp>
        <p:nvSpPr>
          <p:cNvPr id="9" name="テキスト プレースホルダー 13">
            <a:extLst>
              <a:ext uri="{FF2B5EF4-FFF2-40B4-BE49-F238E27FC236}">
                <a16:creationId xmlns="" xmlns:a16="http://schemas.microsoft.com/office/drawing/2014/main" id="{A56C9BB7-F180-46EC-91BF-592CF50BC6E9}"/>
              </a:ext>
            </a:extLst>
          </p:cNvPr>
          <p:cNvSpPr txBox="1">
            <a:spLocks/>
          </p:cNvSpPr>
          <p:nvPr/>
        </p:nvSpPr>
        <p:spPr>
          <a:xfrm>
            <a:off x="2227730" y="4656138"/>
            <a:ext cx="2445027" cy="392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kumimoji="1" lang="zh-CN" altLang="en-US" sz="1500" dirty="0">
                <a:solidFill>
                  <a:srgbClr val="19122F"/>
                </a:solidFill>
                <a:cs typeface="+mn-ea"/>
                <a:sym typeface="+mn-lt"/>
              </a:rPr>
              <a:t>公司项目</a:t>
            </a:r>
            <a:r>
              <a:rPr kumimoji="1" lang="en-US" altLang="zh-CN" sz="1500" dirty="0">
                <a:solidFill>
                  <a:srgbClr val="19122F"/>
                </a:solidFill>
                <a:cs typeface="+mn-ea"/>
                <a:sym typeface="+mn-lt"/>
              </a:rPr>
              <a:t>01</a:t>
            </a:r>
            <a:endParaRPr kumimoji="1" lang="en-US" altLang="ja-JP" sz="1500" dirty="0">
              <a:solidFill>
                <a:srgbClr val="19122F"/>
              </a:solidFill>
              <a:cs typeface="+mn-ea"/>
              <a:sym typeface="+mn-lt"/>
            </a:endParaRPr>
          </a:p>
        </p:txBody>
      </p:sp>
      <p:sp>
        <p:nvSpPr>
          <p:cNvPr id="10" name="テキスト プレースホルダー 17">
            <a:extLst>
              <a:ext uri="{FF2B5EF4-FFF2-40B4-BE49-F238E27FC236}">
                <a16:creationId xmlns="" xmlns:a16="http://schemas.microsoft.com/office/drawing/2014/main" id="{9EA9F7A7-BCED-4B6B-890F-61B9046D7B7B}"/>
              </a:ext>
            </a:extLst>
          </p:cNvPr>
          <p:cNvSpPr txBox="1">
            <a:spLocks/>
          </p:cNvSpPr>
          <p:nvPr/>
        </p:nvSpPr>
        <p:spPr>
          <a:xfrm>
            <a:off x="7517878" y="4654550"/>
            <a:ext cx="2445026" cy="3921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kumimoji="1" lang="zh-CN" altLang="en-US" sz="1500" dirty="0">
                <a:solidFill>
                  <a:srgbClr val="19122F"/>
                </a:solidFill>
                <a:cs typeface="+mn-ea"/>
                <a:sym typeface="+mn-lt"/>
              </a:rPr>
              <a:t>公司项目</a:t>
            </a:r>
            <a:r>
              <a:rPr kumimoji="1" lang="en-US" altLang="zh-CN" sz="1500" dirty="0">
                <a:solidFill>
                  <a:srgbClr val="19122F"/>
                </a:solidFill>
                <a:cs typeface="+mn-ea"/>
                <a:sym typeface="+mn-lt"/>
              </a:rPr>
              <a:t>03</a:t>
            </a:r>
            <a:endParaRPr kumimoji="1" lang="en-US" altLang="ja-JP" sz="1500" dirty="0">
              <a:solidFill>
                <a:srgbClr val="19122F"/>
              </a:solidFill>
              <a:cs typeface="+mn-ea"/>
              <a:sym typeface="+mn-lt"/>
            </a:endParaRPr>
          </a:p>
        </p:txBody>
      </p:sp>
      <p:sp>
        <p:nvSpPr>
          <p:cNvPr id="11" name="TextBox 5">
            <a:extLst>
              <a:ext uri="{FF2B5EF4-FFF2-40B4-BE49-F238E27FC236}">
                <a16:creationId xmlns="" xmlns:a16="http://schemas.microsoft.com/office/drawing/2014/main" id="{E0B31FDC-FB3D-481F-AE4A-D0A443DE0EF4}"/>
              </a:ext>
            </a:extLst>
          </p:cNvPr>
          <p:cNvSpPr txBox="1"/>
          <p:nvPr/>
        </p:nvSpPr>
        <p:spPr>
          <a:xfrm>
            <a:off x="4832054" y="5176920"/>
            <a:ext cx="2528688" cy="483337"/>
          </a:xfrm>
          <a:prstGeom prst="rect">
            <a:avLst/>
          </a:prstGeom>
          <a:noFill/>
        </p:spPr>
        <p:txBody>
          <a:bodyPr wrap="square" rtlCol="0">
            <a:spAutoFit/>
          </a:bodyPr>
          <a:lstStyle/>
          <a:p>
            <a:pPr algn="ctr">
              <a:lnSpc>
                <a:spcPct val="150000"/>
              </a:lnSpc>
            </a:pPr>
            <a:r>
              <a:rPr lang="en-US" sz="900" dirty="0">
                <a:solidFill>
                  <a:srgbClr val="19122F"/>
                </a:solidFill>
                <a:cs typeface="+mn-ea"/>
                <a:sym typeface="+mn-lt"/>
              </a:rPr>
              <a:t>Appropriately supply web-enabled leadership through client </a:t>
            </a:r>
          </a:p>
        </p:txBody>
      </p:sp>
      <p:sp>
        <p:nvSpPr>
          <p:cNvPr id="12" name="TextBox 26">
            <a:extLst>
              <a:ext uri="{FF2B5EF4-FFF2-40B4-BE49-F238E27FC236}">
                <a16:creationId xmlns="" xmlns:a16="http://schemas.microsoft.com/office/drawing/2014/main" id="{8DFD2544-1155-48C1-8147-6AFF096372E5}"/>
              </a:ext>
            </a:extLst>
          </p:cNvPr>
          <p:cNvSpPr txBox="1"/>
          <p:nvPr/>
        </p:nvSpPr>
        <p:spPr>
          <a:xfrm>
            <a:off x="2186583" y="5176920"/>
            <a:ext cx="2528688" cy="483337"/>
          </a:xfrm>
          <a:prstGeom prst="rect">
            <a:avLst/>
          </a:prstGeom>
          <a:noFill/>
        </p:spPr>
        <p:txBody>
          <a:bodyPr wrap="square" rtlCol="0">
            <a:spAutoFit/>
          </a:bodyPr>
          <a:lstStyle/>
          <a:p>
            <a:pPr algn="ctr">
              <a:lnSpc>
                <a:spcPct val="150000"/>
              </a:lnSpc>
            </a:pPr>
            <a:r>
              <a:rPr lang="en-US" sz="900" dirty="0">
                <a:solidFill>
                  <a:srgbClr val="19122F"/>
                </a:solidFill>
                <a:cs typeface="+mn-ea"/>
                <a:sym typeface="+mn-lt"/>
              </a:rPr>
              <a:t>Appropriately supply web-enabled leadership through client </a:t>
            </a:r>
          </a:p>
        </p:txBody>
      </p:sp>
      <p:sp>
        <p:nvSpPr>
          <p:cNvPr id="13" name="TextBox 28">
            <a:extLst>
              <a:ext uri="{FF2B5EF4-FFF2-40B4-BE49-F238E27FC236}">
                <a16:creationId xmlns="" xmlns:a16="http://schemas.microsoft.com/office/drawing/2014/main" id="{8FFCF08F-5A41-4652-9D73-CAF51AABBD43}"/>
              </a:ext>
            </a:extLst>
          </p:cNvPr>
          <p:cNvSpPr txBox="1"/>
          <p:nvPr/>
        </p:nvSpPr>
        <p:spPr>
          <a:xfrm>
            <a:off x="7476730" y="5176920"/>
            <a:ext cx="2528688" cy="483337"/>
          </a:xfrm>
          <a:prstGeom prst="rect">
            <a:avLst/>
          </a:prstGeom>
          <a:noFill/>
        </p:spPr>
        <p:txBody>
          <a:bodyPr wrap="square" rtlCol="0">
            <a:spAutoFit/>
          </a:bodyPr>
          <a:lstStyle/>
          <a:p>
            <a:pPr algn="ctr">
              <a:lnSpc>
                <a:spcPct val="150000"/>
              </a:lnSpc>
            </a:pPr>
            <a:r>
              <a:rPr lang="en-US" sz="900" dirty="0">
                <a:solidFill>
                  <a:srgbClr val="19122F"/>
                </a:solidFill>
                <a:cs typeface="+mn-ea"/>
                <a:sym typeface="+mn-lt"/>
              </a:rPr>
              <a:t>Appropriately supply web-enabled leadership through client </a:t>
            </a:r>
          </a:p>
        </p:txBody>
      </p:sp>
      <p:sp>
        <p:nvSpPr>
          <p:cNvPr id="14" name="Freeform 41">
            <a:extLst>
              <a:ext uri="{FF2B5EF4-FFF2-40B4-BE49-F238E27FC236}">
                <a16:creationId xmlns="" xmlns:a16="http://schemas.microsoft.com/office/drawing/2014/main" id="{117BE531-43B1-41DC-8EC8-70F42101A3D2}"/>
              </a:ext>
            </a:extLst>
          </p:cNvPr>
          <p:cNvSpPr>
            <a:spLocks noEditPoints="1"/>
          </p:cNvSpPr>
          <p:nvPr/>
        </p:nvSpPr>
        <p:spPr bwMode="auto">
          <a:xfrm>
            <a:off x="3164119" y="3721688"/>
            <a:ext cx="543702" cy="543702"/>
          </a:xfrm>
          <a:custGeom>
            <a:avLst/>
            <a:gdLst>
              <a:gd name="T0" fmla="*/ 84 w 213"/>
              <a:gd name="T1" fmla="*/ 92 h 213"/>
              <a:gd name="T2" fmla="*/ 75 w 213"/>
              <a:gd name="T3" fmla="*/ 141 h 213"/>
              <a:gd name="T4" fmla="*/ 71 w 213"/>
              <a:gd name="T5" fmla="*/ 145 h 213"/>
              <a:gd name="T6" fmla="*/ 139 w 213"/>
              <a:gd name="T7" fmla="*/ 146 h 213"/>
              <a:gd name="T8" fmla="*/ 104 w 213"/>
              <a:gd name="T9" fmla="*/ 144 h 213"/>
              <a:gd name="T10" fmla="*/ 88 w 213"/>
              <a:gd name="T11" fmla="*/ 96 h 213"/>
              <a:gd name="T12" fmla="*/ 126 w 213"/>
              <a:gd name="T13" fmla="*/ 64 h 213"/>
              <a:gd name="T14" fmla="*/ 132 w 213"/>
              <a:gd name="T15" fmla="*/ 92 h 213"/>
              <a:gd name="T16" fmla="*/ 134 w 213"/>
              <a:gd name="T17" fmla="*/ 111 h 213"/>
              <a:gd name="T18" fmla="*/ 139 w 213"/>
              <a:gd name="T19" fmla="*/ 98 h 213"/>
              <a:gd name="T20" fmla="*/ 143 w 213"/>
              <a:gd name="T21" fmla="*/ 117 h 213"/>
              <a:gd name="T22" fmla="*/ 136 w 213"/>
              <a:gd name="T23" fmla="*/ 139 h 213"/>
              <a:gd name="T24" fmla="*/ 171 w 213"/>
              <a:gd name="T25" fmla="*/ 98 h 213"/>
              <a:gd name="T26" fmla="*/ 176 w 213"/>
              <a:gd name="T27" fmla="*/ 112 h 213"/>
              <a:gd name="T28" fmla="*/ 174 w 213"/>
              <a:gd name="T29" fmla="*/ 125 h 213"/>
              <a:gd name="T30" fmla="*/ 169 w 213"/>
              <a:gd name="T31" fmla="*/ 139 h 213"/>
              <a:gd name="T32" fmla="*/ 147 w 213"/>
              <a:gd name="T33" fmla="*/ 146 h 213"/>
              <a:gd name="T34" fmla="*/ 148 w 213"/>
              <a:gd name="T35" fmla="*/ 132 h 213"/>
              <a:gd name="T36" fmla="*/ 151 w 213"/>
              <a:gd name="T37" fmla="*/ 119 h 213"/>
              <a:gd name="T38" fmla="*/ 150 w 213"/>
              <a:gd name="T39" fmla="*/ 105 h 213"/>
              <a:gd name="T40" fmla="*/ 106 w 213"/>
              <a:gd name="T41" fmla="*/ 0 h 213"/>
              <a:gd name="T42" fmla="*/ 213 w 213"/>
              <a:gd name="T43" fmla="*/ 107 h 213"/>
              <a:gd name="T44" fmla="*/ 8 w 213"/>
              <a:gd name="T45" fmla="*/ 107 h 213"/>
              <a:gd name="T46" fmla="*/ 106 w 213"/>
              <a:gd name="T47" fmla="*/ 205 h 213"/>
              <a:gd name="T48" fmla="*/ 195 w 213"/>
              <a:gd name="T49" fmla="*/ 97 h 213"/>
              <a:gd name="T50" fmla="*/ 193 w 213"/>
              <a:gd name="T51" fmla="*/ 71 h 213"/>
              <a:gd name="T52" fmla="*/ 176 w 213"/>
              <a:gd name="T53" fmla="*/ 51 h 213"/>
              <a:gd name="T54" fmla="*/ 154 w 213"/>
              <a:gd name="T55" fmla="*/ 35 h 213"/>
              <a:gd name="T56" fmla="*/ 131 w 213"/>
              <a:gd name="T57" fmla="*/ 21 h 213"/>
              <a:gd name="T58" fmla="*/ 106 w 213"/>
              <a:gd name="T59" fmla="*/ 13 h 213"/>
              <a:gd name="T60" fmla="*/ 82 w 213"/>
              <a:gd name="T61" fmla="*/ 21 h 213"/>
              <a:gd name="T62" fmla="*/ 59 w 213"/>
              <a:gd name="T63" fmla="*/ 35 h 213"/>
              <a:gd name="T64" fmla="*/ 37 w 213"/>
              <a:gd name="T65" fmla="*/ 51 h 213"/>
              <a:gd name="T66" fmla="*/ 20 w 213"/>
              <a:gd name="T67" fmla="*/ 71 h 213"/>
              <a:gd name="T68" fmla="*/ 18 w 213"/>
              <a:gd name="T69" fmla="*/ 97 h 213"/>
              <a:gd name="T70" fmla="*/ 22 w 213"/>
              <a:gd name="T71" fmla="*/ 123 h 213"/>
              <a:gd name="T72" fmla="*/ 29 w 213"/>
              <a:gd name="T73" fmla="*/ 150 h 213"/>
              <a:gd name="T74" fmla="*/ 41 w 213"/>
              <a:gd name="T75" fmla="*/ 173 h 213"/>
              <a:gd name="T76" fmla="*/ 63 w 213"/>
              <a:gd name="T77" fmla="*/ 184 h 213"/>
              <a:gd name="T78" fmla="*/ 90 w 213"/>
              <a:gd name="T79" fmla="*/ 191 h 213"/>
              <a:gd name="T80" fmla="*/ 117 w 213"/>
              <a:gd name="T81" fmla="*/ 195 h 213"/>
              <a:gd name="T82" fmla="*/ 139 w 213"/>
              <a:gd name="T83" fmla="*/ 193 h 213"/>
              <a:gd name="T84" fmla="*/ 154 w 213"/>
              <a:gd name="T85" fmla="*/ 178 h 213"/>
              <a:gd name="T86" fmla="*/ 176 w 213"/>
              <a:gd name="T87" fmla="*/ 162 h 213"/>
              <a:gd name="T88" fmla="*/ 193 w 213"/>
              <a:gd name="T89" fmla="*/ 142 h 213"/>
              <a:gd name="T90" fmla="*/ 195 w 213"/>
              <a:gd name="T91" fmla="*/ 117 h 213"/>
              <a:gd name="T92" fmla="*/ 106 w 213"/>
              <a:gd name="T93" fmla="*/ 2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3" h="213">
                <a:moveTo>
                  <a:pt x="51" y="155"/>
                </a:moveTo>
                <a:cubicBezTo>
                  <a:pt x="84" y="155"/>
                  <a:pt x="84" y="155"/>
                  <a:pt x="84" y="155"/>
                </a:cubicBezTo>
                <a:cubicBezTo>
                  <a:pt x="84" y="92"/>
                  <a:pt x="84" y="92"/>
                  <a:pt x="84" y="92"/>
                </a:cubicBezTo>
                <a:cubicBezTo>
                  <a:pt x="51" y="92"/>
                  <a:pt x="51" y="92"/>
                  <a:pt x="51" y="92"/>
                </a:cubicBezTo>
                <a:lnTo>
                  <a:pt x="51" y="155"/>
                </a:lnTo>
                <a:close/>
                <a:moveTo>
                  <a:pt x="75" y="141"/>
                </a:moveTo>
                <a:cubicBezTo>
                  <a:pt x="77" y="141"/>
                  <a:pt x="79" y="143"/>
                  <a:pt x="79" y="145"/>
                </a:cubicBezTo>
                <a:cubicBezTo>
                  <a:pt x="79" y="147"/>
                  <a:pt x="77" y="149"/>
                  <a:pt x="75" y="149"/>
                </a:cubicBezTo>
                <a:cubicBezTo>
                  <a:pt x="72" y="149"/>
                  <a:pt x="71" y="147"/>
                  <a:pt x="71" y="145"/>
                </a:cubicBezTo>
                <a:cubicBezTo>
                  <a:pt x="71" y="143"/>
                  <a:pt x="72" y="141"/>
                  <a:pt x="75" y="141"/>
                </a:cubicBezTo>
                <a:close/>
                <a:moveTo>
                  <a:pt x="136" y="139"/>
                </a:moveTo>
                <a:cubicBezTo>
                  <a:pt x="136" y="142"/>
                  <a:pt x="137" y="144"/>
                  <a:pt x="139" y="146"/>
                </a:cubicBezTo>
                <a:cubicBezTo>
                  <a:pt x="134" y="146"/>
                  <a:pt x="130" y="146"/>
                  <a:pt x="129" y="146"/>
                </a:cubicBezTo>
                <a:cubicBezTo>
                  <a:pt x="125" y="146"/>
                  <a:pt x="114" y="143"/>
                  <a:pt x="111" y="143"/>
                </a:cubicBezTo>
                <a:cubicBezTo>
                  <a:pt x="108" y="143"/>
                  <a:pt x="107" y="144"/>
                  <a:pt x="104" y="144"/>
                </a:cubicBezTo>
                <a:cubicBezTo>
                  <a:pt x="102" y="144"/>
                  <a:pt x="98" y="142"/>
                  <a:pt x="95" y="142"/>
                </a:cubicBezTo>
                <a:cubicBezTo>
                  <a:pt x="93" y="142"/>
                  <a:pt x="89" y="142"/>
                  <a:pt x="88" y="142"/>
                </a:cubicBezTo>
                <a:cubicBezTo>
                  <a:pt x="88" y="96"/>
                  <a:pt x="88" y="96"/>
                  <a:pt x="88" y="96"/>
                </a:cubicBezTo>
                <a:cubicBezTo>
                  <a:pt x="91" y="96"/>
                  <a:pt x="96" y="97"/>
                  <a:pt x="100" y="94"/>
                </a:cubicBezTo>
                <a:cubicBezTo>
                  <a:pt x="106" y="90"/>
                  <a:pt x="111" y="85"/>
                  <a:pt x="113" y="81"/>
                </a:cubicBezTo>
                <a:cubicBezTo>
                  <a:pt x="116" y="77"/>
                  <a:pt x="122" y="73"/>
                  <a:pt x="126" y="64"/>
                </a:cubicBezTo>
                <a:cubicBezTo>
                  <a:pt x="128" y="60"/>
                  <a:pt x="127" y="51"/>
                  <a:pt x="133" y="53"/>
                </a:cubicBezTo>
                <a:cubicBezTo>
                  <a:pt x="140" y="55"/>
                  <a:pt x="140" y="62"/>
                  <a:pt x="140" y="69"/>
                </a:cubicBezTo>
                <a:cubicBezTo>
                  <a:pt x="139" y="76"/>
                  <a:pt x="133" y="90"/>
                  <a:pt x="132" y="92"/>
                </a:cubicBezTo>
                <a:cubicBezTo>
                  <a:pt x="131" y="98"/>
                  <a:pt x="132" y="102"/>
                  <a:pt x="132" y="107"/>
                </a:cubicBezTo>
                <a:cubicBezTo>
                  <a:pt x="132" y="115"/>
                  <a:pt x="127" y="121"/>
                  <a:pt x="127" y="121"/>
                </a:cubicBezTo>
                <a:cubicBezTo>
                  <a:pt x="127" y="121"/>
                  <a:pt x="133" y="117"/>
                  <a:pt x="134" y="111"/>
                </a:cubicBezTo>
                <a:cubicBezTo>
                  <a:pt x="136" y="106"/>
                  <a:pt x="134" y="100"/>
                  <a:pt x="138" y="94"/>
                </a:cubicBezTo>
                <a:cubicBezTo>
                  <a:pt x="139" y="93"/>
                  <a:pt x="140" y="92"/>
                  <a:pt x="141" y="92"/>
                </a:cubicBezTo>
                <a:cubicBezTo>
                  <a:pt x="139" y="94"/>
                  <a:pt x="139" y="96"/>
                  <a:pt x="139" y="98"/>
                </a:cubicBezTo>
                <a:cubicBezTo>
                  <a:pt x="139" y="102"/>
                  <a:pt x="140" y="104"/>
                  <a:pt x="143" y="106"/>
                </a:cubicBezTo>
                <a:cubicBezTo>
                  <a:pt x="142" y="108"/>
                  <a:pt x="141" y="110"/>
                  <a:pt x="141" y="112"/>
                </a:cubicBezTo>
                <a:cubicBezTo>
                  <a:pt x="141" y="114"/>
                  <a:pt x="142" y="116"/>
                  <a:pt x="143" y="117"/>
                </a:cubicBezTo>
                <a:cubicBezTo>
                  <a:pt x="140" y="119"/>
                  <a:pt x="139" y="122"/>
                  <a:pt x="139" y="125"/>
                </a:cubicBezTo>
                <a:cubicBezTo>
                  <a:pt x="139" y="127"/>
                  <a:pt x="139" y="129"/>
                  <a:pt x="140" y="131"/>
                </a:cubicBezTo>
                <a:cubicBezTo>
                  <a:pt x="138" y="133"/>
                  <a:pt x="136" y="136"/>
                  <a:pt x="136" y="139"/>
                </a:cubicBezTo>
                <a:close/>
                <a:moveTo>
                  <a:pt x="149" y="91"/>
                </a:moveTo>
                <a:cubicBezTo>
                  <a:pt x="163" y="91"/>
                  <a:pt x="163" y="91"/>
                  <a:pt x="163" y="91"/>
                </a:cubicBezTo>
                <a:cubicBezTo>
                  <a:pt x="168" y="91"/>
                  <a:pt x="171" y="94"/>
                  <a:pt x="171" y="98"/>
                </a:cubicBezTo>
                <a:cubicBezTo>
                  <a:pt x="171" y="102"/>
                  <a:pt x="168" y="104"/>
                  <a:pt x="165" y="105"/>
                </a:cubicBezTo>
                <a:cubicBezTo>
                  <a:pt x="168" y="105"/>
                  <a:pt x="168" y="105"/>
                  <a:pt x="168" y="105"/>
                </a:cubicBezTo>
                <a:cubicBezTo>
                  <a:pt x="173" y="105"/>
                  <a:pt x="176" y="108"/>
                  <a:pt x="176" y="112"/>
                </a:cubicBezTo>
                <a:cubicBezTo>
                  <a:pt x="176" y="116"/>
                  <a:pt x="173" y="119"/>
                  <a:pt x="168" y="119"/>
                </a:cubicBezTo>
                <a:cubicBezTo>
                  <a:pt x="168" y="119"/>
                  <a:pt x="168" y="119"/>
                  <a:pt x="168" y="119"/>
                </a:cubicBezTo>
                <a:cubicBezTo>
                  <a:pt x="171" y="119"/>
                  <a:pt x="174" y="122"/>
                  <a:pt x="174" y="125"/>
                </a:cubicBezTo>
                <a:cubicBezTo>
                  <a:pt x="174" y="129"/>
                  <a:pt x="170" y="132"/>
                  <a:pt x="166" y="132"/>
                </a:cubicBezTo>
                <a:cubicBezTo>
                  <a:pt x="163" y="132"/>
                  <a:pt x="163" y="132"/>
                  <a:pt x="163" y="132"/>
                </a:cubicBezTo>
                <a:cubicBezTo>
                  <a:pt x="166" y="133"/>
                  <a:pt x="169" y="136"/>
                  <a:pt x="169" y="139"/>
                </a:cubicBezTo>
                <a:cubicBezTo>
                  <a:pt x="169" y="143"/>
                  <a:pt x="165" y="146"/>
                  <a:pt x="161" y="146"/>
                </a:cubicBezTo>
                <a:cubicBezTo>
                  <a:pt x="154" y="146"/>
                  <a:pt x="154" y="146"/>
                  <a:pt x="154" y="146"/>
                </a:cubicBezTo>
                <a:cubicBezTo>
                  <a:pt x="154" y="146"/>
                  <a:pt x="151" y="146"/>
                  <a:pt x="147" y="146"/>
                </a:cubicBezTo>
                <a:cubicBezTo>
                  <a:pt x="143" y="146"/>
                  <a:pt x="140" y="143"/>
                  <a:pt x="140" y="139"/>
                </a:cubicBezTo>
                <a:cubicBezTo>
                  <a:pt x="140" y="135"/>
                  <a:pt x="143" y="132"/>
                  <a:pt x="147" y="132"/>
                </a:cubicBezTo>
                <a:cubicBezTo>
                  <a:pt x="148" y="132"/>
                  <a:pt x="148" y="132"/>
                  <a:pt x="148" y="132"/>
                </a:cubicBezTo>
                <a:cubicBezTo>
                  <a:pt x="145" y="131"/>
                  <a:pt x="142" y="129"/>
                  <a:pt x="142" y="125"/>
                </a:cubicBezTo>
                <a:cubicBezTo>
                  <a:pt x="142" y="122"/>
                  <a:pt x="146" y="119"/>
                  <a:pt x="150" y="119"/>
                </a:cubicBezTo>
                <a:cubicBezTo>
                  <a:pt x="151" y="119"/>
                  <a:pt x="151" y="119"/>
                  <a:pt x="151" y="119"/>
                </a:cubicBezTo>
                <a:cubicBezTo>
                  <a:pt x="147" y="118"/>
                  <a:pt x="145" y="115"/>
                  <a:pt x="145" y="112"/>
                </a:cubicBezTo>
                <a:cubicBezTo>
                  <a:pt x="145" y="109"/>
                  <a:pt x="147" y="106"/>
                  <a:pt x="151" y="105"/>
                </a:cubicBezTo>
                <a:cubicBezTo>
                  <a:pt x="150" y="105"/>
                  <a:pt x="150" y="105"/>
                  <a:pt x="150" y="105"/>
                </a:cubicBezTo>
                <a:cubicBezTo>
                  <a:pt x="146" y="105"/>
                  <a:pt x="142" y="102"/>
                  <a:pt x="142" y="98"/>
                </a:cubicBezTo>
                <a:cubicBezTo>
                  <a:pt x="142" y="94"/>
                  <a:pt x="145" y="91"/>
                  <a:pt x="149" y="91"/>
                </a:cubicBezTo>
                <a:close/>
                <a:moveTo>
                  <a:pt x="106" y="0"/>
                </a:moveTo>
                <a:cubicBezTo>
                  <a:pt x="48" y="0"/>
                  <a:pt x="0" y="48"/>
                  <a:pt x="0" y="107"/>
                </a:cubicBezTo>
                <a:cubicBezTo>
                  <a:pt x="0" y="165"/>
                  <a:pt x="48" y="213"/>
                  <a:pt x="106" y="213"/>
                </a:cubicBezTo>
                <a:cubicBezTo>
                  <a:pt x="165" y="213"/>
                  <a:pt x="213" y="165"/>
                  <a:pt x="213" y="107"/>
                </a:cubicBezTo>
                <a:cubicBezTo>
                  <a:pt x="213" y="48"/>
                  <a:pt x="165" y="0"/>
                  <a:pt x="106" y="0"/>
                </a:cubicBezTo>
                <a:close/>
                <a:moveTo>
                  <a:pt x="106" y="205"/>
                </a:moveTo>
                <a:cubicBezTo>
                  <a:pt x="52" y="205"/>
                  <a:pt x="8" y="161"/>
                  <a:pt x="8" y="107"/>
                </a:cubicBezTo>
                <a:cubicBezTo>
                  <a:pt x="8" y="52"/>
                  <a:pt x="52" y="8"/>
                  <a:pt x="106" y="8"/>
                </a:cubicBezTo>
                <a:cubicBezTo>
                  <a:pt x="161" y="8"/>
                  <a:pt x="205" y="52"/>
                  <a:pt x="205" y="107"/>
                </a:cubicBezTo>
                <a:cubicBezTo>
                  <a:pt x="205" y="161"/>
                  <a:pt x="161" y="205"/>
                  <a:pt x="106" y="205"/>
                </a:cubicBezTo>
                <a:close/>
                <a:moveTo>
                  <a:pt x="195" y="117"/>
                </a:moveTo>
                <a:cubicBezTo>
                  <a:pt x="197" y="114"/>
                  <a:pt x="200" y="110"/>
                  <a:pt x="200" y="107"/>
                </a:cubicBezTo>
                <a:cubicBezTo>
                  <a:pt x="200" y="103"/>
                  <a:pt x="197" y="100"/>
                  <a:pt x="195" y="97"/>
                </a:cubicBezTo>
                <a:cubicBezTo>
                  <a:pt x="193" y="94"/>
                  <a:pt x="191" y="92"/>
                  <a:pt x="191" y="90"/>
                </a:cubicBezTo>
                <a:cubicBezTo>
                  <a:pt x="190" y="88"/>
                  <a:pt x="191" y="85"/>
                  <a:pt x="192" y="82"/>
                </a:cubicBezTo>
                <a:cubicBezTo>
                  <a:pt x="193" y="78"/>
                  <a:pt x="194" y="74"/>
                  <a:pt x="193" y="71"/>
                </a:cubicBezTo>
                <a:cubicBezTo>
                  <a:pt x="191" y="67"/>
                  <a:pt x="188" y="66"/>
                  <a:pt x="184" y="64"/>
                </a:cubicBezTo>
                <a:cubicBezTo>
                  <a:pt x="182" y="62"/>
                  <a:pt x="179" y="61"/>
                  <a:pt x="178" y="59"/>
                </a:cubicBezTo>
                <a:cubicBezTo>
                  <a:pt x="177" y="57"/>
                  <a:pt x="176" y="54"/>
                  <a:pt x="176" y="51"/>
                </a:cubicBezTo>
                <a:cubicBezTo>
                  <a:pt x="175" y="47"/>
                  <a:pt x="175" y="43"/>
                  <a:pt x="172" y="41"/>
                </a:cubicBezTo>
                <a:cubicBezTo>
                  <a:pt x="170" y="38"/>
                  <a:pt x="166" y="38"/>
                  <a:pt x="162" y="37"/>
                </a:cubicBezTo>
                <a:cubicBezTo>
                  <a:pt x="159" y="37"/>
                  <a:pt x="156" y="37"/>
                  <a:pt x="154" y="35"/>
                </a:cubicBezTo>
                <a:cubicBezTo>
                  <a:pt x="152" y="34"/>
                  <a:pt x="151" y="32"/>
                  <a:pt x="150" y="29"/>
                </a:cubicBezTo>
                <a:cubicBezTo>
                  <a:pt x="148" y="26"/>
                  <a:pt x="146" y="22"/>
                  <a:pt x="142" y="21"/>
                </a:cubicBezTo>
                <a:cubicBezTo>
                  <a:pt x="139" y="19"/>
                  <a:pt x="135" y="20"/>
                  <a:pt x="131" y="21"/>
                </a:cubicBezTo>
                <a:cubicBezTo>
                  <a:pt x="128" y="22"/>
                  <a:pt x="125" y="23"/>
                  <a:pt x="123" y="23"/>
                </a:cubicBezTo>
                <a:cubicBezTo>
                  <a:pt x="121" y="22"/>
                  <a:pt x="119" y="20"/>
                  <a:pt x="117" y="19"/>
                </a:cubicBezTo>
                <a:cubicBezTo>
                  <a:pt x="114" y="16"/>
                  <a:pt x="110" y="13"/>
                  <a:pt x="106" y="13"/>
                </a:cubicBezTo>
                <a:cubicBezTo>
                  <a:pt x="103" y="13"/>
                  <a:pt x="99" y="16"/>
                  <a:pt x="96" y="19"/>
                </a:cubicBezTo>
                <a:cubicBezTo>
                  <a:pt x="94" y="20"/>
                  <a:pt x="92" y="22"/>
                  <a:pt x="90" y="23"/>
                </a:cubicBezTo>
                <a:cubicBezTo>
                  <a:pt x="87" y="23"/>
                  <a:pt x="85" y="22"/>
                  <a:pt x="82" y="21"/>
                </a:cubicBezTo>
                <a:cubicBezTo>
                  <a:pt x="78" y="20"/>
                  <a:pt x="74" y="19"/>
                  <a:pt x="71" y="21"/>
                </a:cubicBezTo>
                <a:cubicBezTo>
                  <a:pt x="67" y="22"/>
                  <a:pt x="65" y="26"/>
                  <a:pt x="63" y="29"/>
                </a:cubicBezTo>
                <a:cubicBezTo>
                  <a:pt x="62" y="32"/>
                  <a:pt x="61" y="34"/>
                  <a:pt x="59" y="35"/>
                </a:cubicBezTo>
                <a:cubicBezTo>
                  <a:pt x="57" y="37"/>
                  <a:pt x="54" y="37"/>
                  <a:pt x="51" y="37"/>
                </a:cubicBezTo>
                <a:cubicBezTo>
                  <a:pt x="47" y="38"/>
                  <a:pt x="43" y="38"/>
                  <a:pt x="41" y="41"/>
                </a:cubicBezTo>
                <a:cubicBezTo>
                  <a:pt x="38" y="43"/>
                  <a:pt x="37" y="47"/>
                  <a:pt x="37" y="51"/>
                </a:cubicBezTo>
                <a:cubicBezTo>
                  <a:pt x="37" y="54"/>
                  <a:pt x="36" y="57"/>
                  <a:pt x="35" y="59"/>
                </a:cubicBezTo>
                <a:cubicBezTo>
                  <a:pt x="34" y="61"/>
                  <a:pt x="31" y="62"/>
                  <a:pt x="29" y="64"/>
                </a:cubicBezTo>
                <a:cubicBezTo>
                  <a:pt x="25" y="66"/>
                  <a:pt x="22" y="67"/>
                  <a:pt x="20" y="71"/>
                </a:cubicBezTo>
                <a:cubicBezTo>
                  <a:pt x="19" y="74"/>
                  <a:pt x="20" y="78"/>
                  <a:pt x="21" y="82"/>
                </a:cubicBezTo>
                <a:cubicBezTo>
                  <a:pt x="22" y="85"/>
                  <a:pt x="23" y="88"/>
                  <a:pt x="22" y="90"/>
                </a:cubicBezTo>
                <a:cubicBezTo>
                  <a:pt x="22" y="92"/>
                  <a:pt x="20" y="94"/>
                  <a:pt x="18" y="97"/>
                </a:cubicBezTo>
                <a:cubicBezTo>
                  <a:pt x="16" y="100"/>
                  <a:pt x="13" y="103"/>
                  <a:pt x="13" y="107"/>
                </a:cubicBezTo>
                <a:cubicBezTo>
                  <a:pt x="13" y="110"/>
                  <a:pt x="16" y="114"/>
                  <a:pt x="18" y="117"/>
                </a:cubicBezTo>
                <a:cubicBezTo>
                  <a:pt x="20" y="119"/>
                  <a:pt x="22" y="121"/>
                  <a:pt x="22" y="123"/>
                </a:cubicBezTo>
                <a:cubicBezTo>
                  <a:pt x="23" y="126"/>
                  <a:pt x="22" y="128"/>
                  <a:pt x="21" y="131"/>
                </a:cubicBezTo>
                <a:cubicBezTo>
                  <a:pt x="20" y="135"/>
                  <a:pt x="19" y="139"/>
                  <a:pt x="20" y="142"/>
                </a:cubicBezTo>
                <a:cubicBezTo>
                  <a:pt x="22" y="146"/>
                  <a:pt x="25" y="148"/>
                  <a:pt x="29" y="150"/>
                </a:cubicBezTo>
                <a:cubicBezTo>
                  <a:pt x="31" y="151"/>
                  <a:pt x="34" y="152"/>
                  <a:pt x="35" y="154"/>
                </a:cubicBezTo>
                <a:cubicBezTo>
                  <a:pt x="36" y="156"/>
                  <a:pt x="37" y="159"/>
                  <a:pt x="37" y="162"/>
                </a:cubicBezTo>
                <a:cubicBezTo>
                  <a:pt x="37" y="166"/>
                  <a:pt x="38" y="170"/>
                  <a:pt x="41" y="173"/>
                </a:cubicBezTo>
                <a:cubicBezTo>
                  <a:pt x="43" y="175"/>
                  <a:pt x="47" y="176"/>
                  <a:pt x="51" y="176"/>
                </a:cubicBezTo>
                <a:cubicBezTo>
                  <a:pt x="54" y="176"/>
                  <a:pt x="57" y="177"/>
                  <a:pt x="59" y="178"/>
                </a:cubicBezTo>
                <a:cubicBezTo>
                  <a:pt x="61" y="179"/>
                  <a:pt x="62" y="182"/>
                  <a:pt x="63" y="184"/>
                </a:cubicBezTo>
                <a:cubicBezTo>
                  <a:pt x="65" y="188"/>
                  <a:pt x="67" y="191"/>
                  <a:pt x="71" y="193"/>
                </a:cubicBezTo>
                <a:cubicBezTo>
                  <a:pt x="74" y="194"/>
                  <a:pt x="78" y="193"/>
                  <a:pt x="82" y="192"/>
                </a:cubicBezTo>
                <a:cubicBezTo>
                  <a:pt x="85" y="191"/>
                  <a:pt x="87" y="190"/>
                  <a:pt x="90" y="191"/>
                </a:cubicBezTo>
                <a:cubicBezTo>
                  <a:pt x="92" y="191"/>
                  <a:pt x="94" y="193"/>
                  <a:pt x="96" y="195"/>
                </a:cubicBezTo>
                <a:cubicBezTo>
                  <a:pt x="99" y="197"/>
                  <a:pt x="103" y="200"/>
                  <a:pt x="106" y="200"/>
                </a:cubicBezTo>
                <a:cubicBezTo>
                  <a:pt x="110" y="200"/>
                  <a:pt x="114" y="197"/>
                  <a:pt x="117" y="195"/>
                </a:cubicBezTo>
                <a:cubicBezTo>
                  <a:pt x="119" y="193"/>
                  <a:pt x="121" y="191"/>
                  <a:pt x="123" y="191"/>
                </a:cubicBezTo>
                <a:cubicBezTo>
                  <a:pt x="125" y="190"/>
                  <a:pt x="128" y="191"/>
                  <a:pt x="131" y="192"/>
                </a:cubicBezTo>
                <a:cubicBezTo>
                  <a:pt x="134" y="193"/>
                  <a:pt x="136" y="193"/>
                  <a:pt x="139" y="193"/>
                </a:cubicBezTo>
                <a:cubicBezTo>
                  <a:pt x="140" y="193"/>
                  <a:pt x="141" y="193"/>
                  <a:pt x="142" y="193"/>
                </a:cubicBezTo>
                <a:cubicBezTo>
                  <a:pt x="146" y="191"/>
                  <a:pt x="148" y="188"/>
                  <a:pt x="150" y="184"/>
                </a:cubicBezTo>
                <a:cubicBezTo>
                  <a:pt x="151" y="182"/>
                  <a:pt x="152" y="179"/>
                  <a:pt x="154" y="178"/>
                </a:cubicBezTo>
                <a:cubicBezTo>
                  <a:pt x="156" y="177"/>
                  <a:pt x="159" y="176"/>
                  <a:pt x="162" y="176"/>
                </a:cubicBezTo>
                <a:cubicBezTo>
                  <a:pt x="166" y="176"/>
                  <a:pt x="170" y="175"/>
                  <a:pt x="172" y="173"/>
                </a:cubicBezTo>
                <a:cubicBezTo>
                  <a:pt x="175" y="170"/>
                  <a:pt x="175" y="166"/>
                  <a:pt x="176" y="162"/>
                </a:cubicBezTo>
                <a:cubicBezTo>
                  <a:pt x="176" y="159"/>
                  <a:pt x="177" y="156"/>
                  <a:pt x="178" y="154"/>
                </a:cubicBezTo>
                <a:cubicBezTo>
                  <a:pt x="179" y="152"/>
                  <a:pt x="182" y="151"/>
                  <a:pt x="184" y="150"/>
                </a:cubicBezTo>
                <a:cubicBezTo>
                  <a:pt x="188" y="148"/>
                  <a:pt x="191" y="146"/>
                  <a:pt x="193" y="142"/>
                </a:cubicBezTo>
                <a:cubicBezTo>
                  <a:pt x="194" y="139"/>
                  <a:pt x="193" y="135"/>
                  <a:pt x="192" y="131"/>
                </a:cubicBezTo>
                <a:cubicBezTo>
                  <a:pt x="191" y="128"/>
                  <a:pt x="190" y="126"/>
                  <a:pt x="191" y="123"/>
                </a:cubicBezTo>
                <a:cubicBezTo>
                  <a:pt x="191" y="121"/>
                  <a:pt x="193" y="119"/>
                  <a:pt x="195" y="117"/>
                </a:cubicBezTo>
                <a:close/>
                <a:moveTo>
                  <a:pt x="106" y="184"/>
                </a:moveTo>
                <a:cubicBezTo>
                  <a:pt x="64" y="184"/>
                  <a:pt x="29" y="149"/>
                  <a:pt x="29" y="107"/>
                </a:cubicBezTo>
                <a:cubicBezTo>
                  <a:pt x="29" y="64"/>
                  <a:pt x="64" y="29"/>
                  <a:pt x="106" y="29"/>
                </a:cubicBezTo>
                <a:cubicBezTo>
                  <a:pt x="149" y="29"/>
                  <a:pt x="184" y="64"/>
                  <a:pt x="184" y="107"/>
                </a:cubicBezTo>
                <a:cubicBezTo>
                  <a:pt x="184" y="149"/>
                  <a:pt x="149" y="184"/>
                  <a:pt x="106" y="184"/>
                </a:cubicBezTo>
                <a:close/>
              </a:path>
            </a:pathLst>
          </a:custGeom>
          <a:solidFill>
            <a:srgbClr val="19122F"/>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15" name="Freeform 45">
            <a:extLst>
              <a:ext uri="{FF2B5EF4-FFF2-40B4-BE49-F238E27FC236}">
                <a16:creationId xmlns="" xmlns:a16="http://schemas.microsoft.com/office/drawing/2014/main" id="{699B478C-E2CC-4E40-B753-DFD74EAEA900}"/>
              </a:ext>
            </a:extLst>
          </p:cNvPr>
          <p:cNvSpPr>
            <a:spLocks noEditPoints="1"/>
          </p:cNvSpPr>
          <p:nvPr/>
        </p:nvSpPr>
        <p:spPr bwMode="auto">
          <a:xfrm>
            <a:off x="5834669" y="3813255"/>
            <a:ext cx="489332" cy="399781"/>
          </a:xfrm>
          <a:custGeom>
            <a:avLst/>
            <a:gdLst>
              <a:gd name="T0" fmla="*/ 91 w 191"/>
              <a:gd name="T1" fmla="*/ 65 h 156"/>
              <a:gd name="T2" fmla="*/ 55 w 191"/>
              <a:gd name="T3" fmla="*/ 46 h 156"/>
              <a:gd name="T4" fmla="*/ 45 w 191"/>
              <a:gd name="T5" fmla="*/ 27 h 156"/>
              <a:gd name="T6" fmla="*/ 64 w 191"/>
              <a:gd name="T7" fmla="*/ 38 h 156"/>
              <a:gd name="T8" fmla="*/ 55 w 191"/>
              <a:gd name="T9" fmla="*/ 110 h 156"/>
              <a:gd name="T10" fmla="*/ 45 w 191"/>
              <a:gd name="T11" fmla="*/ 128 h 156"/>
              <a:gd name="T12" fmla="*/ 64 w 191"/>
              <a:gd name="T13" fmla="*/ 118 h 156"/>
              <a:gd name="T14" fmla="*/ 83 w 191"/>
              <a:gd name="T15" fmla="*/ 82 h 156"/>
              <a:gd name="T16" fmla="*/ 135 w 191"/>
              <a:gd name="T17" fmla="*/ 46 h 156"/>
              <a:gd name="T18" fmla="*/ 146 w 191"/>
              <a:gd name="T19" fmla="*/ 27 h 156"/>
              <a:gd name="T20" fmla="*/ 127 w 191"/>
              <a:gd name="T21" fmla="*/ 38 h 156"/>
              <a:gd name="T22" fmla="*/ 108 w 191"/>
              <a:gd name="T23" fmla="*/ 73 h 156"/>
              <a:gd name="T24" fmla="*/ 146 w 191"/>
              <a:gd name="T25" fmla="*/ 99 h 156"/>
              <a:gd name="T26" fmla="*/ 108 w 191"/>
              <a:gd name="T27" fmla="*/ 82 h 156"/>
              <a:gd name="T28" fmla="*/ 127 w 191"/>
              <a:gd name="T29" fmla="*/ 118 h 156"/>
              <a:gd name="T30" fmla="*/ 146 w 191"/>
              <a:gd name="T31" fmla="*/ 128 h 156"/>
              <a:gd name="T32" fmla="*/ 17 w 191"/>
              <a:gd name="T33" fmla="*/ 16 h 156"/>
              <a:gd name="T34" fmla="*/ 50 w 191"/>
              <a:gd name="T35" fmla="*/ 0 h 156"/>
              <a:gd name="T36" fmla="*/ 0 w 191"/>
              <a:gd name="T37" fmla="*/ 17 h 156"/>
              <a:gd name="T38" fmla="*/ 16 w 191"/>
              <a:gd name="T39" fmla="*/ 43 h 156"/>
              <a:gd name="T40" fmla="*/ 174 w 191"/>
              <a:gd name="T41" fmla="*/ 0 h 156"/>
              <a:gd name="T42" fmla="*/ 141 w 191"/>
              <a:gd name="T43" fmla="*/ 16 h 156"/>
              <a:gd name="T44" fmla="*/ 175 w 191"/>
              <a:gd name="T45" fmla="*/ 17 h 156"/>
              <a:gd name="T46" fmla="*/ 191 w 191"/>
              <a:gd name="T47" fmla="*/ 43 h 156"/>
              <a:gd name="T48" fmla="*/ 174 w 191"/>
              <a:gd name="T49" fmla="*/ 0 h 156"/>
              <a:gd name="T50" fmla="*/ 174 w 191"/>
              <a:gd name="T51" fmla="*/ 140 h 156"/>
              <a:gd name="T52" fmla="*/ 141 w 191"/>
              <a:gd name="T53" fmla="*/ 156 h 156"/>
              <a:gd name="T54" fmla="*/ 191 w 191"/>
              <a:gd name="T55" fmla="*/ 138 h 156"/>
              <a:gd name="T56" fmla="*/ 175 w 191"/>
              <a:gd name="T57" fmla="*/ 112 h 156"/>
              <a:gd name="T58" fmla="*/ 16 w 191"/>
              <a:gd name="T59" fmla="*/ 138 h 156"/>
              <a:gd name="T60" fmla="*/ 0 w 191"/>
              <a:gd name="T61" fmla="*/ 112 h 156"/>
              <a:gd name="T62" fmla="*/ 17 w 191"/>
              <a:gd name="T63" fmla="*/ 156 h 156"/>
              <a:gd name="T64" fmla="*/ 50 w 191"/>
              <a:gd name="T65" fmla="*/ 140 h 156"/>
              <a:gd name="T66" fmla="*/ 16 w 191"/>
              <a:gd name="T67" fmla="*/ 13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1" h="156">
                <a:moveTo>
                  <a:pt x="64" y="38"/>
                </a:moveTo>
                <a:cubicBezTo>
                  <a:pt x="91" y="65"/>
                  <a:pt x="91" y="65"/>
                  <a:pt x="91" y="65"/>
                </a:cubicBezTo>
                <a:cubicBezTo>
                  <a:pt x="83" y="73"/>
                  <a:pt x="83" y="73"/>
                  <a:pt x="83" y="73"/>
                </a:cubicBezTo>
                <a:cubicBezTo>
                  <a:pt x="55" y="46"/>
                  <a:pt x="55" y="46"/>
                  <a:pt x="55" y="46"/>
                </a:cubicBezTo>
                <a:cubicBezTo>
                  <a:pt x="45" y="57"/>
                  <a:pt x="45" y="57"/>
                  <a:pt x="45" y="57"/>
                </a:cubicBezTo>
                <a:cubicBezTo>
                  <a:pt x="45" y="27"/>
                  <a:pt x="45" y="27"/>
                  <a:pt x="45" y="27"/>
                </a:cubicBezTo>
                <a:cubicBezTo>
                  <a:pt x="74" y="27"/>
                  <a:pt x="74" y="27"/>
                  <a:pt x="74" y="27"/>
                </a:cubicBezTo>
                <a:lnTo>
                  <a:pt x="64" y="38"/>
                </a:lnTo>
                <a:close/>
                <a:moveTo>
                  <a:pt x="83" y="82"/>
                </a:moveTo>
                <a:cubicBezTo>
                  <a:pt x="55" y="110"/>
                  <a:pt x="55" y="110"/>
                  <a:pt x="55" y="110"/>
                </a:cubicBezTo>
                <a:cubicBezTo>
                  <a:pt x="45" y="99"/>
                  <a:pt x="45" y="99"/>
                  <a:pt x="45" y="99"/>
                </a:cubicBezTo>
                <a:cubicBezTo>
                  <a:pt x="45" y="128"/>
                  <a:pt x="45" y="128"/>
                  <a:pt x="45" y="128"/>
                </a:cubicBezTo>
                <a:cubicBezTo>
                  <a:pt x="74" y="128"/>
                  <a:pt x="74" y="128"/>
                  <a:pt x="74" y="128"/>
                </a:cubicBezTo>
                <a:cubicBezTo>
                  <a:pt x="64" y="118"/>
                  <a:pt x="64" y="118"/>
                  <a:pt x="64" y="118"/>
                </a:cubicBezTo>
                <a:cubicBezTo>
                  <a:pt x="91" y="90"/>
                  <a:pt x="91" y="90"/>
                  <a:pt x="91" y="90"/>
                </a:cubicBezTo>
                <a:lnTo>
                  <a:pt x="83" y="82"/>
                </a:lnTo>
                <a:close/>
                <a:moveTo>
                  <a:pt x="108" y="73"/>
                </a:moveTo>
                <a:cubicBezTo>
                  <a:pt x="135" y="46"/>
                  <a:pt x="135" y="46"/>
                  <a:pt x="135" y="46"/>
                </a:cubicBezTo>
                <a:cubicBezTo>
                  <a:pt x="146" y="57"/>
                  <a:pt x="146" y="57"/>
                  <a:pt x="146" y="57"/>
                </a:cubicBezTo>
                <a:cubicBezTo>
                  <a:pt x="146" y="27"/>
                  <a:pt x="146" y="27"/>
                  <a:pt x="146" y="27"/>
                </a:cubicBezTo>
                <a:cubicBezTo>
                  <a:pt x="117" y="27"/>
                  <a:pt x="117" y="27"/>
                  <a:pt x="117" y="27"/>
                </a:cubicBezTo>
                <a:cubicBezTo>
                  <a:pt x="127" y="38"/>
                  <a:pt x="127" y="38"/>
                  <a:pt x="127" y="38"/>
                </a:cubicBezTo>
                <a:cubicBezTo>
                  <a:pt x="100" y="65"/>
                  <a:pt x="100" y="65"/>
                  <a:pt x="100" y="65"/>
                </a:cubicBezTo>
                <a:lnTo>
                  <a:pt x="108" y="73"/>
                </a:lnTo>
                <a:close/>
                <a:moveTo>
                  <a:pt x="146" y="128"/>
                </a:moveTo>
                <a:cubicBezTo>
                  <a:pt x="146" y="99"/>
                  <a:pt x="146" y="99"/>
                  <a:pt x="146" y="99"/>
                </a:cubicBezTo>
                <a:cubicBezTo>
                  <a:pt x="135" y="110"/>
                  <a:pt x="135" y="110"/>
                  <a:pt x="135" y="110"/>
                </a:cubicBezTo>
                <a:cubicBezTo>
                  <a:pt x="108" y="82"/>
                  <a:pt x="108" y="82"/>
                  <a:pt x="108" y="82"/>
                </a:cubicBezTo>
                <a:cubicBezTo>
                  <a:pt x="100" y="90"/>
                  <a:pt x="100" y="90"/>
                  <a:pt x="100" y="90"/>
                </a:cubicBezTo>
                <a:cubicBezTo>
                  <a:pt x="127" y="118"/>
                  <a:pt x="127" y="118"/>
                  <a:pt x="127" y="118"/>
                </a:cubicBezTo>
                <a:cubicBezTo>
                  <a:pt x="117" y="128"/>
                  <a:pt x="117" y="128"/>
                  <a:pt x="117" y="128"/>
                </a:cubicBezTo>
                <a:lnTo>
                  <a:pt x="146" y="128"/>
                </a:lnTo>
                <a:close/>
                <a:moveTo>
                  <a:pt x="16" y="17"/>
                </a:moveTo>
                <a:cubicBezTo>
                  <a:pt x="16" y="16"/>
                  <a:pt x="16" y="16"/>
                  <a:pt x="17" y="16"/>
                </a:cubicBezTo>
                <a:cubicBezTo>
                  <a:pt x="50" y="16"/>
                  <a:pt x="50" y="16"/>
                  <a:pt x="50" y="16"/>
                </a:cubicBezTo>
                <a:cubicBezTo>
                  <a:pt x="50" y="0"/>
                  <a:pt x="50" y="0"/>
                  <a:pt x="50" y="0"/>
                </a:cubicBezTo>
                <a:cubicBezTo>
                  <a:pt x="17" y="0"/>
                  <a:pt x="17" y="0"/>
                  <a:pt x="17" y="0"/>
                </a:cubicBezTo>
                <a:cubicBezTo>
                  <a:pt x="8" y="0"/>
                  <a:pt x="0" y="8"/>
                  <a:pt x="0" y="17"/>
                </a:cubicBezTo>
                <a:cubicBezTo>
                  <a:pt x="0" y="43"/>
                  <a:pt x="0" y="43"/>
                  <a:pt x="0" y="43"/>
                </a:cubicBezTo>
                <a:cubicBezTo>
                  <a:pt x="16" y="43"/>
                  <a:pt x="16" y="43"/>
                  <a:pt x="16" y="43"/>
                </a:cubicBezTo>
                <a:lnTo>
                  <a:pt x="16" y="17"/>
                </a:lnTo>
                <a:close/>
                <a:moveTo>
                  <a:pt x="174" y="0"/>
                </a:moveTo>
                <a:cubicBezTo>
                  <a:pt x="141" y="0"/>
                  <a:pt x="141" y="0"/>
                  <a:pt x="141" y="0"/>
                </a:cubicBezTo>
                <a:cubicBezTo>
                  <a:pt x="141" y="16"/>
                  <a:pt x="141" y="16"/>
                  <a:pt x="141" y="16"/>
                </a:cubicBezTo>
                <a:cubicBezTo>
                  <a:pt x="174" y="16"/>
                  <a:pt x="174" y="16"/>
                  <a:pt x="174" y="16"/>
                </a:cubicBezTo>
                <a:cubicBezTo>
                  <a:pt x="175" y="16"/>
                  <a:pt x="175" y="16"/>
                  <a:pt x="175" y="17"/>
                </a:cubicBezTo>
                <a:cubicBezTo>
                  <a:pt x="175" y="43"/>
                  <a:pt x="175" y="43"/>
                  <a:pt x="175" y="43"/>
                </a:cubicBezTo>
                <a:cubicBezTo>
                  <a:pt x="191" y="43"/>
                  <a:pt x="191" y="43"/>
                  <a:pt x="191" y="43"/>
                </a:cubicBezTo>
                <a:cubicBezTo>
                  <a:pt x="191" y="17"/>
                  <a:pt x="191" y="17"/>
                  <a:pt x="191" y="17"/>
                </a:cubicBezTo>
                <a:cubicBezTo>
                  <a:pt x="191" y="8"/>
                  <a:pt x="183" y="0"/>
                  <a:pt x="174" y="0"/>
                </a:cubicBezTo>
                <a:close/>
                <a:moveTo>
                  <a:pt x="175" y="138"/>
                </a:moveTo>
                <a:cubicBezTo>
                  <a:pt x="175" y="139"/>
                  <a:pt x="175" y="140"/>
                  <a:pt x="174" y="140"/>
                </a:cubicBezTo>
                <a:cubicBezTo>
                  <a:pt x="141" y="140"/>
                  <a:pt x="141" y="140"/>
                  <a:pt x="141" y="140"/>
                </a:cubicBezTo>
                <a:cubicBezTo>
                  <a:pt x="141" y="156"/>
                  <a:pt x="141" y="156"/>
                  <a:pt x="141" y="156"/>
                </a:cubicBezTo>
                <a:cubicBezTo>
                  <a:pt x="174" y="156"/>
                  <a:pt x="174" y="156"/>
                  <a:pt x="174" y="156"/>
                </a:cubicBezTo>
                <a:cubicBezTo>
                  <a:pt x="183" y="156"/>
                  <a:pt x="191" y="148"/>
                  <a:pt x="191" y="138"/>
                </a:cubicBezTo>
                <a:cubicBezTo>
                  <a:pt x="191" y="112"/>
                  <a:pt x="191" y="112"/>
                  <a:pt x="191" y="112"/>
                </a:cubicBezTo>
                <a:cubicBezTo>
                  <a:pt x="175" y="112"/>
                  <a:pt x="175" y="112"/>
                  <a:pt x="175" y="112"/>
                </a:cubicBezTo>
                <a:lnTo>
                  <a:pt x="175" y="138"/>
                </a:lnTo>
                <a:close/>
                <a:moveTo>
                  <a:pt x="16" y="138"/>
                </a:moveTo>
                <a:cubicBezTo>
                  <a:pt x="16" y="112"/>
                  <a:pt x="16" y="112"/>
                  <a:pt x="16" y="112"/>
                </a:cubicBezTo>
                <a:cubicBezTo>
                  <a:pt x="0" y="112"/>
                  <a:pt x="0" y="112"/>
                  <a:pt x="0" y="112"/>
                </a:cubicBezTo>
                <a:cubicBezTo>
                  <a:pt x="0" y="138"/>
                  <a:pt x="0" y="138"/>
                  <a:pt x="0" y="138"/>
                </a:cubicBezTo>
                <a:cubicBezTo>
                  <a:pt x="0" y="148"/>
                  <a:pt x="8" y="156"/>
                  <a:pt x="17" y="156"/>
                </a:cubicBezTo>
                <a:cubicBezTo>
                  <a:pt x="50" y="156"/>
                  <a:pt x="50" y="156"/>
                  <a:pt x="50" y="156"/>
                </a:cubicBezTo>
                <a:cubicBezTo>
                  <a:pt x="50" y="140"/>
                  <a:pt x="50" y="140"/>
                  <a:pt x="50" y="140"/>
                </a:cubicBezTo>
                <a:cubicBezTo>
                  <a:pt x="17" y="140"/>
                  <a:pt x="17" y="140"/>
                  <a:pt x="17" y="140"/>
                </a:cubicBezTo>
                <a:cubicBezTo>
                  <a:pt x="16" y="140"/>
                  <a:pt x="16" y="139"/>
                  <a:pt x="16" y="138"/>
                </a:cubicBezTo>
                <a:close/>
              </a:path>
            </a:pathLst>
          </a:custGeom>
          <a:solidFill>
            <a:srgbClr val="19122F"/>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16" name="Freeform 49">
            <a:extLst>
              <a:ext uri="{FF2B5EF4-FFF2-40B4-BE49-F238E27FC236}">
                <a16:creationId xmlns="" xmlns:a16="http://schemas.microsoft.com/office/drawing/2014/main" id="{A68892F7-E410-4CA3-A1C9-DD8BCB465C73}"/>
              </a:ext>
            </a:extLst>
          </p:cNvPr>
          <p:cNvSpPr>
            <a:spLocks noEditPoints="1"/>
          </p:cNvSpPr>
          <p:nvPr/>
        </p:nvSpPr>
        <p:spPr bwMode="auto">
          <a:xfrm>
            <a:off x="8453217" y="3725137"/>
            <a:ext cx="545834" cy="508521"/>
          </a:xfrm>
          <a:custGeom>
            <a:avLst/>
            <a:gdLst>
              <a:gd name="T0" fmla="*/ 88 w 213"/>
              <a:gd name="T1" fmla="*/ 144 h 199"/>
              <a:gd name="T2" fmla="*/ 91 w 213"/>
              <a:gd name="T3" fmla="*/ 167 h 199"/>
              <a:gd name="T4" fmla="*/ 89 w 213"/>
              <a:gd name="T5" fmla="*/ 180 h 199"/>
              <a:gd name="T6" fmla="*/ 89 w 213"/>
              <a:gd name="T7" fmla="*/ 199 h 199"/>
              <a:gd name="T8" fmla="*/ 39 w 213"/>
              <a:gd name="T9" fmla="*/ 199 h 199"/>
              <a:gd name="T10" fmla="*/ 39 w 213"/>
              <a:gd name="T11" fmla="*/ 177 h 199"/>
              <a:gd name="T12" fmla="*/ 12 w 213"/>
              <a:gd name="T13" fmla="*/ 135 h 199"/>
              <a:gd name="T14" fmla="*/ 1 w 213"/>
              <a:gd name="T15" fmla="*/ 111 h 199"/>
              <a:gd name="T16" fmla="*/ 5 w 213"/>
              <a:gd name="T17" fmla="*/ 70 h 199"/>
              <a:gd name="T18" fmla="*/ 19 w 213"/>
              <a:gd name="T19" fmla="*/ 35 h 199"/>
              <a:gd name="T20" fmla="*/ 32 w 213"/>
              <a:gd name="T21" fmla="*/ 47 h 199"/>
              <a:gd name="T22" fmla="*/ 27 w 213"/>
              <a:gd name="T23" fmla="*/ 78 h 199"/>
              <a:gd name="T24" fmla="*/ 29 w 213"/>
              <a:gd name="T25" fmla="*/ 104 h 199"/>
              <a:gd name="T26" fmla="*/ 42 w 213"/>
              <a:gd name="T27" fmla="*/ 119 h 199"/>
              <a:gd name="T28" fmla="*/ 50 w 213"/>
              <a:gd name="T29" fmla="*/ 128 h 199"/>
              <a:gd name="T30" fmla="*/ 46 w 213"/>
              <a:gd name="T31" fmla="*/ 117 h 199"/>
              <a:gd name="T32" fmla="*/ 33 w 213"/>
              <a:gd name="T33" fmla="*/ 101 h 199"/>
              <a:gd name="T34" fmla="*/ 38 w 213"/>
              <a:gd name="T35" fmla="*/ 82 h 199"/>
              <a:gd name="T36" fmla="*/ 54 w 213"/>
              <a:gd name="T37" fmla="*/ 95 h 199"/>
              <a:gd name="T38" fmla="*/ 74 w 213"/>
              <a:gd name="T39" fmla="*/ 112 h 199"/>
              <a:gd name="T40" fmla="*/ 88 w 213"/>
              <a:gd name="T41" fmla="*/ 144 h 199"/>
              <a:gd name="T42" fmla="*/ 209 w 213"/>
              <a:gd name="T43" fmla="*/ 70 h 199"/>
              <a:gd name="T44" fmla="*/ 195 w 213"/>
              <a:gd name="T45" fmla="*/ 35 h 199"/>
              <a:gd name="T46" fmla="*/ 182 w 213"/>
              <a:gd name="T47" fmla="*/ 47 h 199"/>
              <a:gd name="T48" fmla="*/ 186 w 213"/>
              <a:gd name="T49" fmla="*/ 78 h 199"/>
              <a:gd name="T50" fmla="*/ 184 w 213"/>
              <a:gd name="T51" fmla="*/ 104 h 199"/>
              <a:gd name="T52" fmla="*/ 171 w 213"/>
              <a:gd name="T53" fmla="*/ 119 h 199"/>
              <a:gd name="T54" fmla="*/ 163 w 213"/>
              <a:gd name="T55" fmla="*/ 128 h 199"/>
              <a:gd name="T56" fmla="*/ 167 w 213"/>
              <a:gd name="T57" fmla="*/ 117 h 199"/>
              <a:gd name="T58" fmla="*/ 181 w 213"/>
              <a:gd name="T59" fmla="*/ 101 h 199"/>
              <a:gd name="T60" fmla="*/ 176 w 213"/>
              <a:gd name="T61" fmla="*/ 82 h 199"/>
              <a:gd name="T62" fmla="*/ 160 w 213"/>
              <a:gd name="T63" fmla="*/ 95 h 199"/>
              <a:gd name="T64" fmla="*/ 140 w 213"/>
              <a:gd name="T65" fmla="*/ 112 h 199"/>
              <a:gd name="T66" fmla="*/ 126 w 213"/>
              <a:gd name="T67" fmla="*/ 144 h 199"/>
              <a:gd name="T68" fmla="*/ 123 w 213"/>
              <a:gd name="T69" fmla="*/ 167 h 199"/>
              <a:gd name="T70" fmla="*/ 124 w 213"/>
              <a:gd name="T71" fmla="*/ 180 h 199"/>
              <a:gd name="T72" fmla="*/ 124 w 213"/>
              <a:gd name="T73" fmla="*/ 199 h 199"/>
              <a:gd name="T74" fmla="*/ 175 w 213"/>
              <a:gd name="T75" fmla="*/ 199 h 199"/>
              <a:gd name="T76" fmla="*/ 175 w 213"/>
              <a:gd name="T77" fmla="*/ 177 h 199"/>
              <a:gd name="T78" fmla="*/ 201 w 213"/>
              <a:gd name="T79" fmla="*/ 135 h 199"/>
              <a:gd name="T80" fmla="*/ 213 w 213"/>
              <a:gd name="T81" fmla="*/ 111 h 199"/>
              <a:gd name="T82" fmla="*/ 209 w 213"/>
              <a:gd name="T83" fmla="*/ 70 h 199"/>
              <a:gd name="T84" fmla="*/ 137 w 213"/>
              <a:gd name="T85" fmla="*/ 84 h 199"/>
              <a:gd name="T86" fmla="*/ 133 w 213"/>
              <a:gd name="T87" fmla="*/ 66 h 199"/>
              <a:gd name="T88" fmla="*/ 138 w 213"/>
              <a:gd name="T89" fmla="*/ 52 h 199"/>
              <a:gd name="T90" fmla="*/ 151 w 213"/>
              <a:gd name="T91" fmla="*/ 39 h 199"/>
              <a:gd name="T92" fmla="*/ 149 w 213"/>
              <a:gd name="T93" fmla="*/ 32 h 199"/>
              <a:gd name="T94" fmla="*/ 131 w 213"/>
              <a:gd name="T95" fmla="*/ 29 h 199"/>
              <a:gd name="T96" fmla="*/ 119 w 213"/>
              <a:gd name="T97" fmla="*/ 20 h 199"/>
              <a:gd name="T98" fmla="*/ 111 w 213"/>
              <a:gd name="T99" fmla="*/ 4 h 199"/>
              <a:gd name="T100" fmla="*/ 103 w 213"/>
              <a:gd name="T101" fmla="*/ 4 h 199"/>
              <a:gd name="T102" fmla="*/ 95 w 213"/>
              <a:gd name="T103" fmla="*/ 20 h 199"/>
              <a:gd name="T104" fmla="*/ 83 w 213"/>
              <a:gd name="T105" fmla="*/ 29 h 199"/>
              <a:gd name="T106" fmla="*/ 65 w 213"/>
              <a:gd name="T107" fmla="*/ 32 h 199"/>
              <a:gd name="T108" fmla="*/ 62 w 213"/>
              <a:gd name="T109" fmla="*/ 39 h 199"/>
              <a:gd name="T110" fmla="*/ 75 w 213"/>
              <a:gd name="T111" fmla="*/ 52 h 199"/>
              <a:gd name="T112" fmla="*/ 80 w 213"/>
              <a:gd name="T113" fmla="*/ 66 h 199"/>
              <a:gd name="T114" fmla="*/ 77 w 213"/>
              <a:gd name="T115" fmla="*/ 84 h 199"/>
              <a:gd name="T116" fmla="*/ 83 w 213"/>
              <a:gd name="T117" fmla="*/ 88 h 199"/>
              <a:gd name="T118" fmla="*/ 99 w 213"/>
              <a:gd name="T119" fmla="*/ 80 h 199"/>
              <a:gd name="T120" fmla="*/ 114 w 213"/>
              <a:gd name="T121" fmla="*/ 80 h 199"/>
              <a:gd name="T122" fmla="*/ 130 w 213"/>
              <a:gd name="T123" fmla="*/ 88 h 199"/>
              <a:gd name="T124" fmla="*/ 137 w 213"/>
              <a:gd name="T125" fmla="*/ 8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 h="199">
                <a:moveTo>
                  <a:pt x="88" y="144"/>
                </a:moveTo>
                <a:cubicBezTo>
                  <a:pt x="88" y="162"/>
                  <a:pt x="91" y="162"/>
                  <a:pt x="91" y="167"/>
                </a:cubicBezTo>
                <a:cubicBezTo>
                  <a:pt x="91" y="173"/>
                  <a:pt x="89" y="175"/>
                  <a:pt x="89" y="180"/>
                </a:cubicBezTo>
                <a:cubicBezTo>
                  <a:pt x="89" y="183"/>
                  <a:pt x="89" y="192"/>
                  <a:pt x="89" y="199"/>
                </a:cubicBezTo>
                <a:cubicBezTo>
                  <a:pt x="39" y="199"/>
                  <a:pt x="39" y="199"/>
                  <a:pt x="39" y="199"/>
                </a:cubicBezTo>
                <a:cubicBezTo>
                  <a:pt x="39" y="177"/>
                  <a:pt x="39" y="177"/>
                  <a:pt x="39" y="177"/>
                </a:cubicBezTo>
                <a:cubicBezTo>
                  <a:pt x="37" y="170"/>
                  <a:pt x="20" y="144"/>
                  <a:pt x="12" y="135"/>
                </a:cubicBezTo>
                <a:cubicBezTo>
                  <a:pt x="5" y="126"/>
                  <a:pt x="0" y="118"/>
                  <a:pt x="1" y="111"/>
                </a:cubicBezTo>
                <a:cubicBezTo>
                  <a:pt x="1" y="105"/>
                  <a:pt x="4" y="75"/>
                  <a:pt x="5" y="70"/>
                </a:cubicBezTo>
                <a:cubicBezTo>
                  <a:pt x="7" y="65"/>
                  <a:pt x="17" y="40"/>
                  <a:pt x="19" y="35"/>
                </a:cubicBezTo>
                <a:cubicBezTo>
                  <a:pt x="21" y="30"/>
                  <a:pt x="31" y="38"/>
                  <a:pt x="32" y="47"/>
                </a:cubicBezTo>
                <a:cubicBezTo>
                  <a:pt x="33" y="59"/>
                  <a:pt x="29" y="66"/>
                  <a:pt x="27" y="78"/>
                </a:cubicBezTo>
                <a:cubicBezTo>
                  <a:pt x="26" y="90"/>
                  <a:pt x="27" y="98"/>
                  <a:pt x="29" y="104"/>
                </a:cubicBezTo>
                <a:cubicBezTo>
                  <a:pt x="30" y="107"/>
                  <a:pt x="37" y="114"/>
                  <a:pt x="42" y="119"/>
                </a:cubicBezTo>
                <a:cubicBezTo>
                  <a:pt x="47" y="123"/>
                  <a:pt x="50" y="128"/>
                  <a:pt x="50" y="128"/>
                </a:cubicBezTo>
                <a:cubicBezTo>
                  <a:pt x="50" y="128"/>
                  <a:pt x="51" y="122"/>
                  <a:pt x="46" y="117"/>
                </a:cubicBezTo>
                <a:cubicBezTo>
                  <a:pt x="39" y="109"/>
                  <a:pt x="34" y="105"/>
                  <a:pt x="33" y="101"/>
                </a:cubicBezTo>
                <a:cubicBezTo>
                  <a:pt x="30" y="89"/>
                  <a:pt x="35" y="83"/>
                  <a:pt x="38" y="82"/>
                </a:cubicBezTo>
                <a:cubicBezTo>
                  <a:pt x="40" y="81"/>
                  <a:pt x="51" y="93"/>
                  <a:pt x="54" y="95"/>
                </a:cubicBezTo>
                <a:cubicBezTo>
                  <a:pt x="57" y="97"/>
                  <a:pt x="69" y="106"/>
                  <a:pt x="74" y="112"/>
                </a:cubicBezTo>
                <a:cubicBezTo>
                  <a:pt x="78" y="119"/>
                  <a:pt x="88" y="134"/>
                  <a:pt x="88" y="144"/>
                </a:cubicBezTo>
                <a:close/>
                <a:moveTo>
                  <a:pt x="209" y="70"/>
                </a:moveTo>
                <a:cubicBezTo>
                  <a:pt x="207" y="65"/>
                  <a:pt x="196" y="40"/>
                  <a:pt x="195" y="35"/>
                </a:cubicBezTo>
                <a:cubicBezTo>
                  <a:pt x="193" y="30"/>
                  <a:pt x="182" y="38"/>
                  <a:pt x="182" y="47"/>
                </a:cubicBezTo>
                <a:cubicBezTo>
                  <a:pt x="181" y="59"/>
                  <a:pt x="185" y="66"/>
                  <a:pt x="186" y="78"/>
                </a:cubicBezTo>
                <a:cubicBezTo>
                  <a:pt x="188" y="90"/>
                  <a:pt x="187" y="98"/>
                  <a:pt x="184" y="104"/>
                </a:cubicBezTo>
                <a:cubicBezTo>
                  <a:pt x="183" y="107"/>
                  <a:pt x="176" y="114"/>
                  <a:pt x="171" y="119"/>
                </a:cubicBezTo>
                <a:cubicBezTo>
                  <a:pt x="166" y="123"/>
                  <a:pt x="163" y="128"/>
                  <a:pt x="163" y="128"/>
                </a:cubicBezTo>
                <a:cubicBezTo>
                  <a:pt x="163" y="128"/>
                  <a:pt x="162" y="122"/>
                  <a:pt x="167" y="117"/>
                </a:cubicBezTo>
                <a:cubicBezTo>
                  <a:pt x="174" y="109"/>
                  <a:pt x="180" y="105"/>
                  <a:pt x="181" y="101"/>
                </a:cubicBezTo>
                <a:cubicBezTo>
                  <a:pt x="184" y="89"/>
                  <a:pt x="178" y="83"/>
                  <a:pt x="176" y="82"/>
                </a:cubicBezTo>
                <a:cubicBezTo>
                  <a:pt x="173" y="81"/>
                  <a:pt x="162" y="93"/>
                  <a:pt x="160" y="95"/>
                </a:cubicBezTo>
                <a:cubicBezTo>
                  <a:pt x="157" y="97"/>
                  <a:pt x="145" y="106"/>
                  <a:pt x="140" y="112"/>
                </a:cubicBezTo>
                <a:cubicBezTo>
                  <a:pt x="136" y="119"/>
                  <a:pt x="126" y="134"/>
                  <a:pt x="126" y="144"/>
                </a:cubicBezTo>
                <a:cubicBezTo>
                  <a:pt x="126" y="162"/>
                  <a:pt x="123" y="162"/>
                  <a:pt x="123" y="167"/>
                </a:cubicBezTo>
                <a:cubicBezTo>
                  <a:pt x="123" y="173"/>
                  <a:pt x="124" y="175"/>
                  <a:pt x="124" y="180"/>
                </a:cubicBezTo>
                <a:cubicBezTo>
                  <a:pt x="124" y="183"/>
                  <a:pt x="124" y="192"/>
                  <a:pt x="124" y="199"/>
                </a:cubicBezTo>
                <a:cubicBezTo>
                  <a:pt x="175" y="199"/>
                  <a:pt x="175" y="199"/>
                  <a:pt x="175" y="199"/>
                </a:cubicBezTo>
                <a:cubicBezTo>
                  <a:pt x="175" y="177"/>
                  <a:pt x="175" y="177"/>
                  <a:pt x="175" y="177"/>
                </a:cubicBezTo>
                <a:cubicBezTo>
                  <a:pt x="177" y="170"/>
                  <a:pt x="194" y="144"/>
                  <a:pt x="201" y="135"/>
                </a:cubicBezTo>
                <a:cubicBezTo>
                  <a:pt x="209" y="126"/>
                  <a:pt x="213" y="118"/>
                  <a:pt x="213" y="111"/>
                </a:cubicBezTo>
                <a:cubicBezTo>
                  <a:pt x="213" y="105"/>
                  <a:pt x="210" y="75"/>
                  <a:pt x="209" y="70"/>
                </a:cubicBezTo>
                <a:close/>
                <a:moveTo>
                  <a:pt x="137" y="84"/>
                </a:moveTo>
                <a:cubicBezTo>
                  <a:pt x="133" y="66"/>
                  <a:pt x="133" y="66"/>
                  <a:pt x="133" y="66"/>
                </a:cubicBezTo>
                <a:cubicBezTo>
                  <a:pt x="133" y="61"/>
                  <a:pt x="135" y="55"/>
                  <a:pt x="138" y="52"/>
                </a:cubicBezTo>
                <a:cubicBezTo>
                  <a:pt x="151" y="39"/>
                  <a:pt x="151" y="39"/>
                  <a:pt x="151" y="39"/>
                </a:cubicBezTo>
                <a:cubicBezTo>
                  <a:pt x="155" y="36"/>
                  <a:pt x="154" y="32"/>
                  <a:pt x="149" y="32"/>
                </a:cubicBezTo>
                <a:cubicBezTo>
                  <a:pt x="131" y="29"/>
                  <a:pt x="131" y="29"/>
                  <a:pt x="131" y="29"/>
                </a:cubicBezTo>
                <a:cubicBezTo>
                  <a:pt x="126" y="28"/>
                  <a:pt x="121" y="24"/>
                  <a:pt x="119" y="20"/>
                </a:cubicBezTo>
                <a:cubicBezTo>
                  <a:pt x="111" y="4"/>
                  <a:pt x="111" y="4"/>
                  <a:pt x="111" y="4"/>
                </a:cubicBezTo>
                <a:cubicBezTo>
                  <a:pt x="108" y="0"/>
                  <a:pt x="105" y="0"/>
                  <a:pt x="103" y="4"/>
                </a:cubicBezTo>
                <a:cubicBezTo>
                  <a:pt x="95" y="20"/>
                  <a:pt x="95" y="20"/>
                  <a:pt x="95" y="20"/>
                </a:cubicBezTo>
                <a:cubicBezTo>
                  <a:pt x="93" y="24"/>
                  <a:pt x="87" y="28"/>
                  <a:pt x="83" y="29"/>
                </a:cubicBezTo>
                <a:cubicBezTo>
                  <a:pt x="65" y="32"/>
                  <a:pt x="65" y="32"/>
                  <a:pt x="65" y="32"/>
                </a:cubicBezTo>
                <a:cubicBezTo>
                  <a:pt x="60" y="32"/>
                  <a:pt x="59" y="36"/>
                  <a:pt x="62" y="39"/>
                </a:cubicBezTo>
                <a:cubicBezTo>
                  <a:pt x="75" y="52"/>
                  <a:pt x="75" y="52"/>
                  <a:pt x="75" y="52"/>
                </a:cubicBezTo>
                <a:cubicBezTo>
                  <a:pt x="79" y="55"/>
                  <a:pt x="81" y="61"/>
                  <a:pt x="80" y="66"/>
                </a:cubicBezTo>
                <a:cubicBezTo>
                  <a:pt x="77" y="84"/>
                  <a:pt x="77" y="84"/>
                  <a:pt x="77" y="84"/>
                </a:cubicBezTo>
                <a:cubicBezTo>
                  <a:pt x="76" y="88"/>
                  <a:pt x="79" y="90"/>
                  <a:pt x="83" y="88"/>
                </a:cubicBezTo>
                <a:cubicBezTo>
                  <a:pt x="99" y="80"/>
                  <a:pt x="99" y="80"/>
                  <a:pt x="99" y="80"/>
                </a:cubicBezTo>
                <a:cubicBezTo>
                  <a:pt x="103" y="78"/>
                  <a:pt x="110" y="78"/>
                  <a:pt x="114" y="80"/>
                </a:cubicBezTo>
                <a:cubicBezTo>
                  <a:pt x="130" y="88"/>
                  <a:pt x="130" y="88"/>
                  <a:pt x="130" y="88"/>
                </a:cubicBezTo>
                <a:cubicBezTo>
                  <a:pt x="135" y="90"/>
                  <a:pt x="137" y="88"/>
                  <a:pt x="137" y="84"/>
                </a:cubicBezTo>
                <a:close/>
              </a:path>
            </a:pathLst>
          </a:custGeom>
          <a:solidFill>
            <a:srgbClr val="19122F"/>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17" name="Rectangle 2">
            <a:extLst>
              <a:ext uri="{FF2B5EF4-FFF2-40B4-BE49-F238E27FC236}">
                <a16:creationId xmlns="" xmlns:a16="http://schemas.microsoft.com/office/drawing/2014/main" id="{A524CD92-B15B-4C2E-9D53-79F8D8600B07}"/>
              </a:ext>
            </a:extLst>
          </p:cNvPr>
          <p:cNvSpPr/>
          <p:nvPr/>
        </p:nvSpPr>
        <p:spPr>
          <a:xfrm>
            <a:off x="2142634" y="830144"/>
            <a:ext cx="7906732" cy="2031325"/>
          </a:xfrm>
          <a:prstGeom prst="rect">
            <a:avLst/>
          </a:prstGeom>
        </p:spPr>
        <p:txBody>
          <a:bodyPr wrap="square">
            <a:spAutoFit/>
          </a:bodyPr>
          <a:lstStyle/>
          <a:p>
            <a:pPr algn="ctr">
              <a:lnSpc>
                <a:spcPct val="150000"/>
              </a:lnSpc>
            </a:pPr>
            <a:r>
              <a:rPr lang="en-US" sz="2800" dirty="0">
                <a:solidFill>
                  <a:schemeClr val="bg1"/>
                </a:solidFill>
                <a:cs typeface="+mn-ea"/>
                <a:sym typeface="+mn-lt"/>
              </a:rPr>
              <a:t>An organization's ability to learn, and translate that learning into action rapidly, is the ultimate competitive advantage.</a:t>
            </a:r>
            <a:endParaRPr lang="en-ID" sz="2800" dirty="0">
              <a:solidFill>
                <a:schemeClr val="bg1"/>
              </a:solidFill>
              <a:cs typeface="+mn-ea"/>
              <a:sym typeface="+mn-lt"/>
            </a:endParaRPr>
          </a:p>
        </p:txBody>
      </p:sp>
    </p:spTree>
    <p:extLst>
      <p:ext uri="{BB962C8B-B14F-4D97-AF65-F5344CB8AC3E}">
        <p14:creationId xmlns:p14="http://schemas.microsoft.com/office/powerpoint/2010/main" val="664930048"/>
      </p:ext>
    </p:extLst>
  </p:cSld>
  <p:clrMapOvr>
    <a:masterClrMapping/>
  </p:clrMapOvr>
  <p:transition spd="slow" advClick="0" advTm="1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8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63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68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73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78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83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8800"/>
                            </p:stCondLst>
                            <p:childTnLst>
                              <p:par>
                                <p:cTn id="33" presetID="10"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93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98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10300"/>
                            </p:stCondLst>
                            <p:childTnLst>
                              <p:par>
                                <p:cTn id="45" presetID="10"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par>
                          <p:cTn id="48" fill="hold">
                            <p:stCondLst>
                              <p:cond delay="10800"/>
                            </p:stCondLst>
                            <p:childTnLst>
                              <p:par>
                                <p:cTn id="49" presetID="10"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par>
                          <p:cTn id="52" fill="hold">
                            <p:stCondLst>
                              <p:cond delay="1130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p:bldP spid="12" grpId="0"/>
      <p:bldP spid="13" grpId="0"/>
      <p:bldP spid="14" grpId="0" animBg="1"/>
      <p:bldP spid="15" grpId="0" animBg="1"/>
      <p:bldP spid="16"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 xmlns:a16="http://schemas.microsoft.com/office/drawing/2014/main" id="{7929341E-FFBF-42BF-8D6F-B8361E301114}"/>
              </a:ext>
            </a:extLst>
          </p:cNvPr>
          <p:cNvSpPr txBox="1">
            <a:spLocks/>
          </p:cNvSpPr>
          <p:nvPr/>
        </p:nvSpPr>
        <p:spPr>
          <a:xfrm>
            <a:off x="1924050" y="500265"/>
            <a:ext cx="2110019" cy="51809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cs typeface="+mn-ea"/>
                <a:sym typeface="+mn-lt"/>
              </a:rPr>
              <a:t>Our Services.</a:t>
            </a:r>
            <a:endParaRPr lang="en-ID" dirty="0">
              <a:cs typeface="+mn-ea"/>
              <a:sym typeface="+mn-lt"/>
            </a:endParaRPr>
          </a:p>
        </p:txBody>
      </p:sp>
      <p:sp>
        <p:nvSpPr>
          <p:cNvPr id="6" name="テキスト プレースホルダー 35">
            <a:extLst>
              <a:ext uri="{FF2B5EF4-FFF2-40B4-BE49-F238E27FC236}">
                <a16:creationId xmlns="" xmlns:a16="http://schemas.microsoft.com/office/drawing/2014/main" id="{F1A5B125-DE1A-4DA6-8640-F26831DC3873}"/>
              </a:ext>
            </a:extLst>
          </p:cNvPr>
          <p:cNvSpPr txBox="1">
            <a:spLocks/>
          </p:cNvSpPr>
          <p:nvPr/>
        </p:nvSpPr>
        <p:spPr>
          <a:xfrm>
            <a:off x="2021386" y="4498724"/>
            <a:ext cx="8246564" cy="945105"/>
          </a:xfrm>
          <a:prstGeom prst="rect">
            <a:avLst/>
          </a:prstGeom>
          <a:ln w="12700">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200000"/>
              </a:lnSpc>
              <a:buNone/>
            </a:pPr>
            <a:r>
              <a:rPr kumimoji="1" lang="en-US" altLang="ja-JP" sz="900" dirty="0">
                <a:solidFill>
                  <a:schemeClr val="tx2"/>
                </a:solidFill>
                <a:cs typeface="+mn-ea"/>
                <a:sym typeface="+mn-lt"/>
              </a:rPr>
              <a:t>The </a:t>
            </a:r>
            <a:r>
              <a:rPr kumimoji="1" lang="en-US" altLang="ja-JP" sz="900" b="1" dirty="0" err="1">
                <a:solidFill>
                  <a:srgbClr val="95DDEC"/>
                </a:solidFill>
                <a:cs typeface="+mn-ea"/>
                <a:sym typeface="+mn-lt"/>
              </a:rPr>
              <a:t>Agesa</a:t>
            </a:r>
            <a:r>
              <a:rPr kumimoji="1" lang="en-US" altLang="ja-JP" sz="900" b="1" dirty="0">
                <a:solidFill>
                  <a:srgbClr val="95DDEC"/>
                </a:solidFill>
                <a:cs typeface="+mn-ea"/>
                <a:sym typeface="+mn-lt"/>
              </a:rPr>
              <a:t> </a:t>
            </a:r>
            <a:r>
              <a:rPr kumimoji="1" lang="en-US" altLang="ja-JP" sz="900" b="1" dirty="0" err="1">
                <a:solidFill>
                  <a:srgbClr val="95DDEC"/>
                </a:solidFill>
                <a:cs typeface="+mn-ea"/>
                <a:sym typeface="+mn-lt"/>
              </a:rPr>
              <a:t>Powerpoint</a:t>
            </a:r>
            <a:r>
              <a:rPr kumimoji="1" lang="en-US" altLang="ja-JP" sz="900" b="1" dirty="0">
                <a:solidFill>
                  <a:srgbClr val="95DDEC"/>
                </a:solidFill>
                <a:cs typeface="+mn-ea"/>
                <a:sym typeface="+mn-lt"/>
              </a:rPr>
              <a:t> Template </a:t>
            </a:r>
            <a:r>
              <a:rPr kumimoji="1" lang="en-US" altLang="ja-JP" sz="900" dirty="0">
                <a:solidFill>
                  <a:schemeClr val="tx2"/>
                </a:solidFill>
                <a:cs typeface="+mn-ea"/>
                <a:sym typeface="+mn-lt"/>
              </a:rPr>
              <a:t>is exclusively made and create to exceed our customer needs with tons and lots of features and </a:t>
            </a:r>
            <a:r>
              <a:rPr kumimoji="1" lang="en-US" altLang="ja-JP" sz="900" dirty="0" err="1">
                <a:solidFill>
                  <a:schemeClr val="tx2"/>
                </a:solidFill>
                <a:cs typeface="+mn-ea"/>
                <a:sym typeface="+mn-lt"/>
              </a:rPr>
              <a:t>benefits.We</a:t>
            </a:r>
            <a:r>
              <a:rPr kumimoji="1" lang="en-US" altLang="ja-JP" sz="900" dirty="0">
                <a:solidFill>
                  <a:schemeClr val="tx2"/>
                </a:solidFill>
                <a:cs typeface="+mn-ea"/>
                <a:sym typeface="+mn-lt"/>
              </a:rPr>
              <a:t> have organized and rearrange the Lorem ipsum just to make this Paragraph looks good by adding some English here and there. So, This is the real Lorem Ipsum dolor sit </a:t>
            </a:r>
            <a:r>
              <a:rPr kumimoji="1" lang="en-US" altLang="ja-JP" sz="900" dirty="0" err="1">
                <a:solidFill>
                  <a:schemeClr val="tx2"/>
                </a:solidFill>
                <a:cs typeface="+mn-ea"/>
                <a:sym typeface="+mn-lt"/>
              </a:rPr>
              <a:t>amet</a:t>
            </a:r>
            <a:r>
              <a:rPr kumimoji="1" lang="en-US" altLang="ja-JP" sz="900" dirty="0">
                <a:solidFill>
                  <a:schemeClr val="tx2"/>
                </a:solidFill>
                <a:cs typeface="+mn-ea"/>
                <a:sym typeface="+mn-lt"/>
              </a:rPr>
              <a:t>, </a:t>
            </a:r>
            <a:r>
              <a:rPr kumimoji="1" lang="en-US" altLang="ja-JP" sz="900" dirty="0" err="1">
                <a:solidFill>
                  <a:schemeClr val="tx2"/>
                </a:solidFill>
                <a:cs typeface="+mn-ea"/>
                <a:sym typeface="+mn-lt"/>
              </a:rPr>
              <a:t>consectetur</a:t>
            </a:r>
            <a:r>
              <a:rPr kumimoji="1" lang="en-US" altLang="ja-JP" sz="900" dirty="0">
                <a:solidFill>
                  <a:schemeClr val="tx2"/>
                </a:solidFill>
                <a:cs typeface="+mn-ea"/>
                <a:sym typeface="+mn-lt"/>
              </a:rPr>
              <a:t> </a:t>
            </a:r>
            <a:r>
              <a:rPr kumimoji="1" lang="en-US" altLang="ja-JP" sz="900" dirty="0" err="1">
                <a:solidFill>
                  <a:schemeClr val="tx2"/>
                </a:solidFill>
                <a:cs typeface="+mn-ea"/>
                <a:sym typeface="+mn-lt"/>
              </a:rPr>
              <a:t>adipiscing</a:t>
            </a:r>
            <a:r>
              <a:rPr kumimoji="1" lang="en-US" altLang="ja-JP" sz="900" dirty="0">
                <a:solidFill>
                  <a:schemeClr val="tx2"/>
                </a:solidFill>
                <a:cs typeface="+mn-ea"/>
                <a:sym typeface="+mn-lt"/>
              </a:rPr>
              <a:t> </a:t>
            </a:r>
            <a:r>
              <a:rPr kumimoji="1" lang="en-US" altLang="ja-JP" sz="900" dirty="0" err="1">
                <a:solidFill>
                  <a:schemeClr val="tx2"/>
                </a:solidFill>
                <a:cs typeface="+mn-ea"/>
                <a:sym typeface="+mn-lt"/>
              </a:rPr>
              <a:t>elit</a:t>
            </a:r>
            <a:r>
              <a:rPr kumimoji="1" lang="en-US" altLang="ja-JP" sz="900" dirty="0">
                <a:solidFill>
                  <a:schemeClr val="tx2"/>
                </a:solidFill>
                <a:cs typeface="+mn-ea"/>
                <a:sym typeface="+mn-lt"/>
              </a:rPr>
              <a:t>, </a:t>
            </a:r>
            <a:r>
              <a:rPr kumimoji="1" lang="en-US" altLang="ja-JP" sz="900" dirty="0" err="1">
                <a:solidFill>
                  <a:schemeClr val="tx2"/>
                </a:solidFill>
                <a:cs typeface="+mn-ea"/>
                <a:sym typeface="+mn-lt"/>
              </a:rPr>
              <a:t>sed</a:t>
            </a:r>
            <a:r>
              <a:rPr kumimoji="1" lang="en-US" altLang="ja-JP" sz="900" dirty="0">
                <a:solidFill>
                  <a:schemeClr val="tx2"/>
                </a:solidFill>
                <a:cs typeface="+mn-ea"/>
                <a:sym typeface="+mn-lt"/>
              </a:rPr>
              <a:t> do </a:t>
            </a:r>
            <a:r>
              <a:rPr kumimoji="1" lang="en-US" altLang="ja-JP" sz="900" dirty="0" err="1">
                <a:solidFill>
                  <a:schemeClr val="tx2"/>
                </a:solidFill>
                <a:cs typeface="+mn-ea"/>
                <a:sym typeface="+mn-lt"/>
              </a:rPr>
              <a:t>eiusmod</a:t>
            </a:r>
            <a:r>
              <a:rPr kumimoji="1" lang="en-US" altLang="ja-JP" sz="900" dirty="0">
                <a:solidFill>
                  <a:schemeClr val="tx2"/>
                </a:solidFill>
                <a:cs typeface="+mn-ea"/>
                <a:sym typeface="+mn-lt"/>
              </a:rPr>
              <a:t> </a:t>
            </a:r>
            <a:r>
              <a:rPr kumimoji="1" lang="en-US" altLang="ja-JP" sz="900" dirty="0" err="1">
                <a:solidFill>
                  <a:schemeClr val="tx2"/>
                </a:solidFill>
                <a:cs typeface="+mn-ea"/>
                <a:sym typeface="+mn-lt"/>
              </a:rPr>
              <a:t>tempor</a:t>
            </a:r>
            <a:r>
              <a:rPr kumimoji="1" lang="en-US" altLang="ja-JP" sz="900" dirty="0">
                <a:solidFill>
                  <a:schemeClr val="tx2"/>
                </a:solidFill>
                <a:cs typeface="+mn-ea"/>
                <a:sym typeface="+mn-lt"/>
              </a:rPr>
              <a:t> </a:t>
            </a:r>
            <a:r>
              <a:rPr kumimoji="1" lang="en-US" altLang="ja-JP" sz="900" dirty="0" err="1">
                <a:solidFill>
                  <a:schemeClr val="tx2"/>
                </a:solidFill>
                <a:cs typeface="+mn-ea"/>
                <a:sym typeface="+mn-lt"/>
              </a:rPr>
              <a:t>incididunt</a:t>
            </a:r>
            <a:r>
              <a:rPr kumimoji="1" lang="en-US" altLang="ja-JP" sz="900" dirty="0">
                <a:solidFill>
                  <a:schemeClr val="tx2"/>
                </a:solidFill>
                <a:cs typeface="+mn-ea"/>
                <a:sym typeface="+mn-lt"/>
              </a:rPr>
              <a:t> </a:t>
            </a:r>
            <a:r>
              <a:rPr kumimoji="1" lang="en-US" altLang="ja-JP" sz="900" dirty="0" err="1">
                <a:solidFill>
                  <a:schemeClr val="tx2"/>
                </a:solidFill>
                <a:cs typeface="+mn-ea"/>
                <a:sym typeface="+mn-lt"/>
              </a:rPr>
              <a:t>ut</a:t>
            </a:r>
            <a:r>
              <a:rPr kumimoji="1" lang="en-US" altLang="ja-JP" sz="900" dirty="0">
                <a:solidFill>
                  <a:schemeClr val="tx2"/>
                </a:solidFill>
                <a:cs typeface="+mn-ea"/>
                <a:sym typeface="+mn-lt"/>
              </a:rPr>
              <a:t> </a:t>
            </a:r>
            <a:r>
              <a:rPr kumimoji="1" lang="en-US" altLang="ja-JP" sz="900" dirty="0" err="1">
                <a:solidFill>
                  <a:schemeClr val="tx2"/>
                </a:solidFill>
                <a:cs typeface="+mn-ea"/>
                <a:sym typeface="+mn-lt"/>
              </a:rPr>
              <a:t>labore</a:t>
            </a:r>
            <a:r>
              <a:rPr kumimoji="1" lang="en-US" altLang="ja-JP" sz="900" dirty="0">
                <a:solidFill>
                  <a:schemeClr val="tx2"/>
                </a:solidFill>
                <a:cs typeface="+mn-ea"/>
                <a:sym typeface="+mn-lt"/>
              </a:rPr>
              <a:t> et </a:t>
            </a:r>
            <a:r>
              <a:rPr kumimoji="1" lang="en-US" altLang="ja-JP" sz="900" dirty="0" err="1">
                <a:solidFill>
                  <a:schemeClr val="tx2"/>
                </a:solidFill>
                <a:cs typeface="+mn-ea"/>
                <a:sym typeface="+mn-lt"/>
              </a:rPr>
              <a:t>dolore</a:t>
            </a:r>
            <a:r>
              <a:rPr kumimoji="1" lang="en-US" altLang="ja-JP" sz="900" dirty="0">
                <a:solidFill>
                  <a:schemeClr val="tx2"/>
                </a:solidFill>
                <a:cs typeface="+mn-ea"/>
                <a:sym typeface="+mn-lt"/>
              </a:rPr>
              <a:t> magna </a:t>
            </a:r>
            <a:r>
              <a:rPr kumimoji="1" lang="en-US" altLang="ja-JP" sz="900" dirty="0" err="1">
                <a:solidFill>
                  <a:schemeClr val="tx2"/>
                </a:solidFill>
                <a:cs typeface="+mn-ea"/>
                <a:sym typeface="+mn-lt"/>
              </a:rPr>
              <a:t>aliqua</a:t>
            </a:r>
            <a:r>
              <a:rPr kumimoji="1" lang="en-US" altLang="ja-JP" sz="900" dirty="0">
                <a:solidFill>
                  <a:schemeClr val="tx2"/>
                </a:solidFill>
                <a:cs typeface="+mn-ea"/>
                <a:sym typeface="+mn-lt"/>
              </a:rPr>
              <a:t>. </a:t>
            </a:r>
          </a:p>
        </p:txBody>
      </p:sp>
      <p:sp>
        <p:nvSpPr>
          <p:cNvPr id="7" name="Freeform 280">
            <a:extLst>
              <a:ext uri="{FF2B5EF4-FFF2-40B4-BE49-F238E27FC236}">
                <a16:creationId xmlns="" xmlns:a16="http://schemas.microsoft.com/office/drawing/2014/main" id="{35615464-F2B4-456B-82FA-0E55C18EBB6C}"/>
              </a:ext>
            </a:extLst>
          </p:cNvPr>
          <p:cNvSpPr>
            <a:spLocks noEditPoints="1"/>
          </p:cNvSpPr>
          <p:nvPr/>
        </p:nvSpPr>
        <p:spPr bwMode="auto">
          <a:xfrm>
            <a:off x="4739051" y="1860495"/>
            <a:ext cx="463918" cy="561557"/>
          </a:xfrm>
          <a:custGeom>
            <a:avLst/>
            <a:gdLst>
              <a:gd name="T0" fmla="*/ 12 w 64"/>
              <a:gd name="T1" fmla="*/ 45 h 67"/>
              <a:gd name="T2" fmla="*/ 12 w 64"/>
              <a:gd name="T3" fmla="*/ 63 h 67"/>
              <a:gd name="T4" fmla="*/ 8 w 64"/>
              <a:gd name="T5" fmla="*/ 67 h 67"/>
              <a:gd name="T6" fmla="*/ 4 w 64"/>
              <a:gd name="T7" fmla="*/ 67 h 67"/>
              <a:gd name="T8" fmla="*/ 0 w 64"/>
              <a:gd name="T9" fmla="*/ 63 h 67"/>
              <a:gd name="T10" fmla="*/ 0 w 64"/>
              <a:gd name="T11" fmla="*/ 45 h 67"/>
              <a:gd name="T12" fmla="*/ 4 w 64"/>
              <a:gd name="T13" fmla="*/ 41 h 67"/>
              <a:gd name="T14" fmla="*/ 8 w 64"/>
              <a:gd name="T15" fmla="*/ 41 h 67"/>
              <a:gd name="T16" fmla="*/ 12 w 64"/>
              <a:gd name="T17" fmla="*/ 45 h 67"/>
              <a:gd name="T18" fmla="*/ 26 w 64"/>
              <a:gd name="T19" fmla="*/ 26 h 67"/>
              <a:gd name="T20" fmla="*/ 21 w 64"/>
              <a:gd name="T21" fmla="*/ 26 h 67"/>
              <a:gd name="T22" fmla="*/ 17 w 64"/>
              <a:gd name="T23" fmla="*/ 30 h 67"/>
              <a:gd name="T24" fmla="*/ 17 w 64"/>
              <a:gd name="T25" fmla="*/ 63 h 67"/>
              <a:gd name="T26" fmla="*/ 21 w 64"/>
              <a:gd name="T27" fmla="*/ 67 h 67"/>
              <a:gd name="T28" fmla="*/ 26 w 64"/>
              <a:gd name="T29" fmla="*/ 67 h 67"/>
              <a:gd name="T30" fmla="*/ 30 w 64"/>
              <a:gd name="T31" fmla="*/ 63 h 67"/>
              <a:gd name="T32" fmla="*/ 30 w 64"/>
              <a:gd name="T33" fmla="*/ 30 h 67"/>
              <a:gd name="T34" fmla="*/ 26 w 64"/>
              <a:gd name="T35" fmla="*/ 26 h 67"/>
              <a:gd name="T36" fmla="*/ 43 w 64"/>
              <a:gd name="T37" fmla="*/ 32 h 67"/>
              <a:gd name="T38" fmla="*/ 39 w 64"/>
              <a:gd name="T39" fmla="*/ 32 h 67"/>
              <a:gd name="T40" fmla="*/ 35 w 64"/>
              <a:gd name="T41" fmla="*/ 36 h 67"/>
              <a:gd name="T42" fmla="*/ 35 w 64"/>
              <a:gd name="T43" fmla="*/ 63 h 67"/>
              <a:gd name="T44" fmla="*/ 39 w 64"/>
              <a:gd name="T45" fmla="*/ 67 h 67"/>
              <a:gd name="T46" fmla="*/ 43 w 64"/>
              <a:gd name="T47" fmla="*/ 67 h 67"/>
              <a:gd name="T48" fmla="*/ 47 w 64"/>
              <a:gd name="T49" fmla="*/ 63 h 67"/>
              <a:gd name="T50" fmla="*/ 47 w 64"/>
              <a:gd name="T51" fmla="*/ 36 h 67"/>
              <a:gd name="T52" fmla="*/ 43 w 64"/>
              <a:gd name="T53" fmla="*/ 32 h 67"/>
              <a:gd name="T54" fmla="*/ 60 w 64"/>
              <a:gd name="T55" fmla="*/ 18 h 67"/>
              <a:gd name="T56" fmla="*/ 56 w 64"/>
              <a:gd name="T57" fmla="*/ 18 h 67"/>
              <a:gd name="T58" fmla="*/ 52 w 64"/>
              <a:gd name="T59" fmla="*/ 22 h 67"/>
              <a:gd name="T60" fmla="*/ 52 w 64"/>
              <a:gd name="T61" fmla="*/ 63 h 67"/>
              <a:gd name="T62" fmla="*/ 56 w 64"/>
              <a:gd name="T63" fmla="*/ 67 h 67"/>
              <a:gd name="T64" fmla="*/ 60 w 64"/>
              <a:gd name="T65" fmla="*/ 67 h 67"/>
              <a:gd name="T66" fmla="*/ 64 w 64"/>
              <a:gd name="T67" fmla="*/ 63 h 67"/>
              <a:gd name="T68" fmla="*/ 64 w 64"/>
              <a:gd name="T69" fmla="*/ 22 h 67"/>
              <a:gd name="T70" fmla="*/ 60 w 64"/>
              <a:gd name="T71" fmla="*/ 18 h 67"/>
              <a:gd name="T72" fmla="*/ 21 w 64"/>
              <a:gd name="T73" fmla="*/ 13 h 67"/>
              <a:gd name="T74" fmla="*/ 41 w 64"/>
              <a:gd name="T75" fmla="*/ 27 h 67"/>
              <a:gd name="T76" fmla="*/ 58 w 64"/>
              <a:gd name="T77" fmla="*/ 5 h 67"/>
              <a:gd name="T78" fmla="*/ 59 w 64"/>
              <a:gd name="T79" fmla="*/ 6 h 67"/>
              <a:gd name="T80" fmla="*/ 60 w 64"/>
              <a:gd name="T81" fmla="*/ 0 h 67"/>
              <a:gd name="T82" fmla="*/ 54 w 64"/>
              <a:gd name="T83" fmla="*/ 3 h 67"/>
              <a:gd name="T84" fmla="*/ 56 w 64"/>
              <a:gd name="T85" fmla="*/ 4 h 67"/>
              <a:gd name="T86" fmla="*/ 40 w 64"/>
              <a:gd name="T87" fmla="*/ 23 h 67"/>
              <a:gd name="T88" fmla="*/ 20 w 64"/>
              <a:gd name="T89" fmla="*/ 9 h 67"/>
              <a:gd name="T90" fmla="*/ 0 w 64"/>
              <a:gd name="T91" fmla="*/ 29 h 67"/>
              <a:gd name="T92" fmla="*/ 2 w 64"/>
              <a:gd name="T93" fmla="*/ 31 h 67"/>
              <a:gd name="T94" fmla="*/ 21 w 64"/>
              <a:gd name="T95" fmla="*/ 1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7">
                <a:moveTo>
                  <a:pt x="12" y="45"/>
                </a:moveTo>
                <a:cubicBezTo>
                  <a:pt x="12" y="63"/>
                  <a:pt x="12" y="63"/>
                  <a:pt x="12" y="63"/>
                </a:cubicBezTo>
                <a:cubicBezTo>
                  <a:pt x="12" y="65"/>
                  <a:pt x="11" y="67"/>
                  <a:pt x="8" y="67"/>
                </a:cubicBezTo>
                <a:cubicBezTo>
                  <a:pt x="4" y="67"/>
                  <a:pt x="4" y="67"/>
                  <a:pt x="4" y="67"/>
                </a:cubicBezTo>
                <a:cubicBezTo>
                  <a:pt x="2" y="67"/>
                  <a:pt x="0" y="65"/>
                  <a:pt x="0" y="63"/>
                </a:cubicBezTo>
                <a:cubicBezTo>
                  <a:pt x="0" y="45"/>
                  <a:pt x="0" y="45"/>
                  <a:pt x="0" y="45"/>
                </a:cubicBezTo>
                <a:cubicBezTo>
                  <a:pt x="0" y="43"/>
                  <a:pt x="2" y="41"/>
                  <a:pt x="4" y="41"/>
                </a:cubicBezTo>
                <a:cubicBezTo>
                  <a:pt x="8" y="41"/>
                  <a:pt x="8" y="41"/>
                  <a:pt x="8" y="41"/>
                </a:cubicBezTo>
                <a:cubicBezTo>
                  <a:pt x="11" y="41"/>
                  <a:pt x="12" y="43"/>
                  <a:pt x="12" y="45"/>
                </a:cubicBezTo>
                <a:close/>
                <a:moveTo>
                  <a:pt x="26" y="26"/>
                </a:moveTo>
                <a:cubicBezTo>
                  <a:pt x="21" y="26"/>
                  <a:pt x="21" y="26"/>
                  <a:pt x="21" y="26"/>
                </a:cubicBezTo>
                <a:cubicBezTo>
                  <a:pt x="19" y="26"/>
                  <a:pt x="17" y="28"/>
                  <a:pt x="17" y="30"/>
                </a:cubicBezTo>
                <a:cubicBezTo>
                  <a:pt x="17" y="63"/>
                  <a:pt x="17" y="63"/>
                  <a:pt x="17" y="63"/>
                </a:cubicBezTo>
                <a:cubicBezTo>
                  <a:pt x="17" y="65"/>
                  <a:pt x="19" y="67"/>
                  <a:pt x="21" y="67"/>
                </a:cubicBezTo>
                <a:cubicBezTo>
                  <a:pt x="26" y="67"/>
                  <a:pt x="26" y="67"/>
                  <a:pt x="26" y="67"/>
                </a:cubicBezTo>
                <a:cubicBezTo>
                  <a:pt x="28" y="67"/>
                  <a:pt x="30" y="65"/>
                  <a:pt x="30" y="63"/>
                </a:cubicBezTo>
                <a:cubicBezTo>
                  <a:pt x="30" y="30"/>
                  <a:pt x="30" y="30"/>
                  <a:pt x="30" y="30"/>
                </a:cubicBezTo>
                <a:cubicBezTo>
                  <a:pt x="30" y="28"/>
                  <a:pt x="28" y="26"/>
                  <a:pt x="26" y="26"/>
                </a:cubicBezTo>
                <a:close/>
                <a:moveTo>
                  <a:pt x="43" y="32"/>
                </a:moveTo>
                <a:cubicBezTo>
                  <a:pt x="39" y="32"/>
                  <a:pt x="39" y="32"/>
                  <a:pt x="39" y="32"/>
                </a:cubicBezTo>
                <a:cubicBezTo>
                  <a:pt x="36" y="32"/>
                  <a:pt x="35" y="34"/>
                  <a:pt x="35" y="36"/>
                </a:cubicBezTo>
                <a:cubicBezTo>
                  <a:pt x="35" y="63"/>
                  <a:pt x="35" y="63"/>
                  <a:pt x="35" y="63"/>
                </a:cubicBezTo>
                <a:cubicBezTo>
                  <a:pt x="35" y="65"/>
                  <a:pt x="36" y="67"/>
                  <a:pt x="39" y="67"/>
                </a:cubicBezTo>
                <a:cubicBezTo>
                  <a:pt x="43" y="67"/>
                  <a:pt x="43" y="67"/>
                  <a:pt x="43" y="67"/>
                </a:cubicBezTo>
                <a:cubicBezTo>
                  <a:pt x="45" y="67"/>
                  <a:pt x="47" y="65"/>
                  <a:pt x="47" y="63"/>
                </a:cubicBezTo>
                <a:cubicBezTo>
                  <a:pt x="47" y="36"/>
                  <a:pt x="47" y="36"/>
                  <a:pt x="47" y="36"/>
                </a:cubicBezTo>
                <a:cubicBezTo>
                  <a:pt x="47" y="34"/>
                  <a:pt x="45" y="32"/>
                  <a:pt x="43" y="32"/>
                </a:cubicBezTo>
                <a:close/>
                <a:moveTo>
                  <a:pt x="60" y="18"/>
                </a:moveTo>
                <a:cubicBezTo>
                  <a:pt x="56" y="18"/>
                  <a:pt x="56" y="18"/>
                  <a:pt x="56" y="18"/>
                </a:cubicBezTo>
                <a:cubicBezTo>
                  <a:pt x="53" y="18"/>
                  <a:pt x="52" y="20"/>
                  <a:pt x="52" y="22"/>
                </a:cubicBezTo>
                <a:cubicBezTo>
                  <a:pt x="52" y="63"/>
                  <a:pt x="52" y="63"/>
                  <a:pt x="52" y="63"/>
                </a:cubicBezTo>
                <a:cubicBezTo>
                  <a:pt x="52" y="65"/>
                  <a:pt x="53" y="67"/>
                  <a:pt x="56" y="67"/>
                </a:cubicBezTo>
                <a:cubicBezTo>
                  <a:pt x="60" y="67"/>
                  <a:pt x="60" y="67"/>
                  <a:pt x="60" y="67"/>
                </a:cubicBezTo>
                <a:cubicBezTo>
                  <a:pt x="62" y="67"/>
                  <a:pt x="64" y="65"/>
                  <a:pt x="64" y="63"/>
                </a:cubicBezTo>
                <a:cubicBezTo>
                  <a:pt x="64" y="22"/>
                  <a:pt x="64" y="22"/>
                  <a:pt x="64" y="22"/>
                </a:cubicBezTo>
                <a:cubicBezTo>
                  <a:pt x="64" y="20"/>
                  <a:pt x="62" y="18"/>
                  <a:pt x="60" y="18"/>
                </a:cubicBezTo>
                <a:close/>
                <a:moveTo>
                  <a:pt x="21" y="13"/>
                </a:moveTo>
                <a:cubicBezTo>
                  <a:pt x="41" y="27"/>
                  <a:pt x="41" y="27"/>
                  <a:pt x="41" y="27"/>
                </a:cubicBezTo>
                <a:cubicBezTo>
                  <a:pt x="58" y="5"/>
                  <a:pt x="58" y="5"/>
                  <a:pt x="58" y="5"/>
                </a:cubicBezTo>
                <a:cubicBezTo>
                  <a:pt x="59" y="6"/>
                  <a:pt x="59" y="6"/>
                  <a:pt x="59" y="6"/>
                </a:cubicBezTo>
                <a:cubicBezTo>
                  <a:pt x="60" y="0"/>
                  <a:pt x="60" y="0"/>
                  <a:pt x="60" y="0"/>
                </a:cubicBezTo>
                <a:cubicBezTo>
                  <a:pt x="54" y="3"/>
                  <a:pt x="54" y="3"/>
                  <a:pt x="54" y="3"/>
                </a:cubicBezTo>
                <a:cubicBezTo>
                  <a:pt x="56" y="4"/>
                  <a:pt x="56" y="4"/>
                  <a:pt x="56" y="4"/>
                </a:cubicBezTo>
                <a:cubicBezTo>
                  <a:pt x="40" y="23"/>
                  <a:pt x="40" y="23"/>
                  <a:pt x="40" y="23"/>
                </a:cubicBezTo>
                <a:cubicBezTo>
                  <a:pt x="20" y="9"/>
                  <a:pt x="20" y="9"/>
                  <a:pt x="20" y="9"/>
                </a:cubicBezTo>
                <a:cubicBezTo>
                  <a:pt x="0" y="29"/>
                  <a:pt x="0" y="29"/>
                  <a:pt x="0" y="29"/>
                </a:cubicBezTo>
                <a:cubicBezTo>
                  <a:pt x="2" y="31"/>
                  <a:pt x="2" y="31"/>
                  <a:pt x="2" y="31"/>
                </a:cubicBezTo>
                <a:lnTo>
                  <a:pt x="21" y="13"/>
                </a:lnTo>
                <a:close/>
              </a:path>
            </a:pathLst>
          </a:custGeom>
          <a:solidFill>
            <a:srgbClr val="19122F"/>
          </a:solidFill>
          <a:ln>
            <a:noFill/>
          </a:ln>
          <a:extLst/>
        </p:spPr>
        <p:txBody>
          <a:bodyPr vert="horz" wrap="square" lIns="45720" tIns="22860" rIns="45720" bIns="22860" numCol="1" anchor="t" anchorCtr="0" compatLnSpc="1">
            <a:prstTxWarp prst="textNoShape">
              <a:avLst/>
            </a:prstTxWarp>
          </a:bodyPr>
          <a:lstStyle/>
          <a:p>
            <a:endParaRPr lang="en-US" sz="900">
              <a:cs typeface="+mn-ea"/>
              <a:sym typeface="+mn-lt"/>
            </a:endParaRPr>
          </a:p>
        </p:txBody>
      </p:sp>
      <p:grpSp>
        <p:nvGrpSpPr>
          <p:cNvPr id="8" name="Group 21">
            <a:extLst>
              <a:ext uri="{FF2B5EF4-FFF2-40B4-BE49-F238E27FC236}">
                <a16:creationId xmlns="" xmlns:a16="http://schemas.microsoft.com/office/drawing/2014/main" id="{C7C7A70B-BF1E-4751-8A1B-A8AAA75A698D}"/>
              </a:ext>
            </a:extLst>
          </p:cNvPr>
          <p:cNvGrpSpPr/>
          <p:nvPr/>
        </p:nvGrpSpPr>
        <p:grpSpPr>
          <a:xfrm>
            <a:off x="2530910" y="1946242"/>
            <a:ext cx="592894" cy="561557"/>
            <a:chOff x="9275763" y="3284544"/>
            <a:chExt cx="390520" cy="369881"/>
          </a:xfrm>
          <a:solidFill>
            <a:srgbClr val="19122F"/>
          </a:solidFill>
          <a:effectLst/>
        </p:grpSpPr>
        <p:sp>
          <p:nvSpPr>
            <p:cNvPr id="9" name="Freeform 5">
              <a:extLst>
                <a:ext uri="{FF2B5EF4-FFF2-40B4-BE49-F238E27FC236}">
                  <a16:creationId xmlns="" xmlns:a16="http://schemas.microsoft.com/office/drawing/2014/main" id="{D5A20AAF-681D-437E-9796-FE044E86ED9F}"/>
                </a:ext>
              </a:extLst>
            </p:cNvPr>
            <p:cNvSpPr>
              <a:spLocks noEditPoints="1"/>
            </p:cNvSpPr>
            <p:nvPr/>
          </p:nvSpPr>
          <p:spPr bwMode="auto">
            <a:xfrm>
              <a:off x="9367833" y="3284544"/>
              <a:ext cx="298450" cy="260351"/>
            </a:xfrm>
            <a:custGeom>
              <a:avLst/>
              <a:gdLst>
                <a:gd name="T0" fmla="*/ 57 w 68"/>
                <a:gd name="T1" fmla="*/ 0 h 59"/>
                <a:gd name="T2" fmla="*/ 51 w 68"/>
                <a:gd name="T3" fmla="*/ 0 h 59"/>
                <a:gd name="T4" fmla="*/ 17 w 68"/>
                <a:gd name="T5" fmla="*/ 0 h 59"/>
                <a:gd name="T6" fmla="*/ 11 w 68"/>
                <a:gd name="T7" fmla="*/ 0 h 59"/>
                <a:gd name="T8" fmla="*/ 0 w 68"/>
                <a:gd name="T9" fmla="*/ 11 h 59"/>
                <a:gd name="T10" fmla="*/ 0 w 68"/>
                <a:gd name="T11" fmla="*/ 23 h 59"/>
                <a:gd name="T12" fmla="*/ 0 w 68"/>
                <a:gd name="T13" fmla="*/ 36 h 59"/>
                <a:gd name="T14" fmla="*/ 11 w 68"/>
                <a:gd name="T15" fmla="*/ 47 h 59"/>
                <a:gd name="T16" fmla="*/ 19 w 68"/>
                <a:gd name="T17" fmla="*/ 47 h 59"/>
                <a:gd name="T18" fmla="*/ 19 w 68"/>
                <a:gd name="T19" fmla="*/ 55 h 59"/>
                <a:gd name="T20" fmla="*/ 22 w 68"/>
                <a:gd name="T21" fmla="*/ 58 h 59"/>
                <a:gd name="T22" fmla="*/ 23 w 68"/>
                <a:gd name="T23" fmla="*/ 59 h 59"/>
                <a:gd name="T24" fmla="*/ 26 w 68"/>
                <a:gd name="T25" fmla="*/ 58 h 59"/>
                <a:gd name="T26" fmla="*/ 37 w 68"/>
                <a:gd name="T27" fmla="*/ 47 h 59"/>
                <a:gd name="T28" fmla="*/ 57 w 68"/>
                <a:gd name="T29" fmla="*/ 47 h 59"/>
                <a:gd name="T30" fmla="*/ 68 w 68"/>
                <a:gd name="T31" fmla="*/ 36 h 59"/>
                <a:gd name="T32" fmla="*/ 68 w 68"/>
                <a:gd name="T33" fmla="*/ 23 h 59"/>
                <a:gd name="T34" fmla="*/ 68 w 68"/>
                <a:gd name="T35" fmla="*/ 11 h 59"/>
                <a:gd name="T36" fmla="*/ 57 w 68"/>
                <a:gd name="T37" fmla="*/ 0 h 59"/>
                <a:gd name="T38" fmla="*/ 16 w 68"/>
                <a:gd name="T39" fmla="*/ 29 h 59"/>
                <a:gd name="T40" fmla="*/ 10 w 68"/>
                <a:gd name="T41" fmla="*/ 23 h 59"/>
                <a:gd name="T42" fmla="*/ 16 w 68"/>
                <a:gd name="T43" fmla="*/ 16 h 59"/>
                <a:gd name="T44" fmla="*/ 22 w 68"/>
                <a:gd name="T45" fmla="*/ 23 h 59"/>
                <a:gd name="T46" fmla="*/ 16 w 68"/>
                <a:gd name="T47" fmla="*/ 29 h 59"/>
                <a:gd name="T48" fmla="*/ 34 w 68"/>
                <a:gd name="T49" fmla="*/ 29 h 59"/>
                <a:gd name="T50" fmla="*/ 28 w 68"/>
                <a:gd name="T51" fmla="*/ 23 h 59"/>
                <a:gd name="T52" fmla="*/ 34 w 68"/>
                <a:gd name="T53" fmla="*/ 16 h 59"/>
                <a:gd name="T54" fmla="*/ 40 w 68"/>
                <a:gd name="T55" fmla="*/ 23 h 59"/>
                <a:gd name="T56" fmla="*/ 34 w 68"/>
                <a:gd name="T57" fmla="*/ 29 h 59"/>
                <a:gd name="T58" fmla="*/ 52 w 68"/>
                <a:gd name="T59" fmla="*/ 29 h 59"/>
                <a:gd name="T60" fmla="*/ 45 w 68"/>
                <a:gd name="T61" fmla="*/ 23 h 59"/>
                <a:gd name="T62" fmla="*/ 52 w 68"/>
                <a:gd name="T63" fmla="*/ 16 h 59"/>
                <a:gd name="T64" fmla="*/ 58 w 68"/>
                <a:gd name="T65" fmla="*/ 23 h 59"/>
                <a:gd name="T66" fmla="*/ 52 w 68"/>
                <a:gd name="T67"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59">
                  <a:moveTo>
                    <a:pt x="57" y="0"/>
                  </a:moveTo>
                  <a:cubicBezTo>
                    <a:pt x="51" y="0"/>
                    <a:pt x="51" y="0"/>
                    <a:pt x="51" y="0"/>
                  </a:cubicBezTo>
                  <a:cubicBezTo>
                    <a:pt x="17" y="0"/>
                    <a:pt x="17" y="0"/>
                    <a:pt x="17" y="0"/>
                  </a:cubicBezTo>
                  <a:cubicBezTo>
                    <a:pt x="11" y="0"/>
                    <a:pt x="11" y="0"/>
                    <a:pt x="11" y="0"/>
                  </a:cubicBezTo>
                  <a:cubicBezTo>
                    <a:pt x="5" y="0"/>
                    <a:pt x="0" y="5"/>
                    <a:pt x="0" y="11"/>
                  </a:cubicBezTo>
                  <a:cubicBezTo>
                    <a:pt x="0" y="23"/>
                    <a:pt x="0" y="23"/>
                    <a:pt x="0" y="23"/>
                  </a:cubicBezTo>
                  <a:cubicBezTo>
                    <a:pt x="0" y="36"/>
                    <a:pt x="0" y="36"/>
                    <a:pt x="0" y="36"/>
                  </a:cubicBezTo>
                  <a:cubicBezTo>
                    <a:pt x="0" y="42"/>
                    <a:pt x="5" y="47"/>
                    <a:pt x="11" y="47"/>
                  </a:cubicBezTo>
                  <a:cubicBezTo>
                    <a:pt x="19" y="47"/>
                    <a:pt x="19" y="47"/>
                    <a:pt x="19" y="47"/>
                  </a:cubicBezTo>
                  <a:cubicBezTo>
                    <a:pt x="19" y="55"/>
                    <a:pt x="19" y="55"/>
                    <a:pt x="19" y="55"/>
                  </a:cubicBezTo>
                  <a:cubicBezTo>
                    <a:pt x="19" y="56"/>
                    <a:pt x="20" y="58"/>
                    <a:pt x="22" y="58"/>
                  </a:cubicBezTo>
                  <a:cubicBezTo>
                    <a:pt x="22" y="59"/>
                    <a:pt x="23" y="59"/>
                    <a:pt x="23" y="59"/>
                  </a:cubicBezTo>
                  <a:cubicBezTo>
                    <a:pt x="25" y="59"/>
                    <a:pt x="26" y="58"/>
                    <a:pt x="26" y="58"/>
                  </a:cubicBezTo>
                  <a:cubicBezTo>
                    <a:pt x="37" y="47"/>
                    <a:pt x="37" y="47"/>
                    <a:pt x="37" y="47"/>
                  </a:cubicBezTo>
                  <a:cubicBezTo>
                    <a:pt x="57" y="47"/>
                    <a:pt x="57" y="47"/>
                    <a:pt x="57" y="47"/>
                  </a:cubicBezTo>
                  <a:cubicBezTo>
                    <a:pt x="63" y="47"/>
                    <a:pt x="68" y="42"/>
                    <a:pt x="68" y="36"/>
                  </a:cubicBezTo>
                  <a:cubicBezTo>
                    <a:pt x="68" y="23"/>
                    <a:pt x="68" y="23"/>
                    <a:pt x="68" y="23"/>
                  </a:cubicBezTo>
                  <a:cubicBezTo>
                    <a:pt x="68" y="11"/>
                    <a:pt x="68" y="11"/>
                    <a:pt x="68" y="11"/>
                  </a:cubicBezTo>
                  <a:cubicBezTo>
                    <a:pt x="68" y="5"/>
                    <a:pt x="63" y="0"/>
                    <a:pt x="57" y="0"/>
                  </a:cubicBezTo>
                  <a:close/>
                  <a:moveTo>
                    <a:pt x="16" y="29"/>
                  </a:moveTo>
                  <a:cubicBezTo>
                    <a:pt x="13" y="29"/>
                    <a:pt x="10" y="26"/>
                    <a:pt x="10" y="23"/>
                  </a:cubicBezTo>
                  <a:cubicBezTo>
                    <a:pt x="10" y="19"/>
                    <a:pt x="13" y="16"/>
                    <a:pt x="16" y="16"/>
                  </a:cubicBezTo>
                  <a:cubicBezTo>
                    <a:pt x="20" y="16"/>
                    <a:pt x="22" y="19"/>
                    <a:pt x="22" y="23"/>
                  </a:cubicBezTo>
                  <a:cubicBezTo>
                    <a:pt x="22" y="26"/>
                    <a:pt x="20" y="29"/>
                    <a:pt x="16" y="29"/>
                  </a:cubicBezTo>
                  <a:close/>
                  <a:moveTo>
                    <a:pt x="34" y="29"/>
                  </a:moveTo>
                  <a:cubicBezTo>
                    <a:pt x="31" y="29"/>
                    <a:pt x="28" y="26"/>
                    <a:pt x="28" y="23"/>
                  </a:cubicBezTo>
                  <a:cubicBezTo>
                    <a:pt x="28" y="19"/>
                    <a:pt x="31" y="16"/>
                    <a:pt x="34" y="16"/>
                  </a:cubicBezTo>
                  <a:cubicBezTo>
                    <a:pt x="38" y="16"/>
                    <a:pt x="40" y="19"/>
                    <a:pt x="40" y="23"/>
                  </a:cubicBezTo>
                  <a:cubicBezTo>
                    <a:pt x="40" y="26"/>
                    <a:pt x="38" y="29"/>
                    <a:pt x="34" y="29"/>
                  </a:cubicBezTo>
                  <a:close/>
                  <a:moveTo>
                    <a:pt x="52" y="29"/>
                  </a:moveTo>
                  <a:cubicBezTo>
                    <a:pt x="48" y="29"/>
                    <a:pt x="45" y="26"/>
                    <a:pt x="45" y="23"/>
                  </a:cubicBezTo>
                  <a:cubicBezTo>
                    <a:pt x="45" y="19"/>
                    <a:pt x="48" y="16"/>
                    <a:pt x="52" y="16"/>
                  </a:cubicBezTo>
                  <a:cubicBezTo>
                    <a:pt x="55" y="16"/>
                    <a:pt x="58" y="19"/>
                    <a:pt x="58" y="23"/>
                  </a:cubicBezTo>
                  <a:cubicBezTo>
                    <a:pt x="58" y="26"/>
                    <a:pt x="55" y="29"/>
                    <a:pt x="5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cs typeface="+mn-ea"/>
                <a:sym typeface="+mn-lt"/>
              </a:endParaRPr>
            </a:p>
          </p:txBody>
        </p:sp>
        <p:sp>
          <p:nvSpPr>
            <p:cNvPr id="10" name="Freeform 6">
              <a:extLst>
                <a:ext uri="{FF2B5EF4-FFF2-40B4-BE49-F238E27FC236}">
                  <a16:creationId xmlns="" xmlns:a16="http://schemas.microsoft.com/office/drawing/2014/main" id="{1157433D-48FE-4B71-8507-D7CB82DFEA36}"/>
                </a:ext>
              </a:extLst>
            </p:cNvPr>
            <p:cNvSpPr>
              <a:spLocks/>
            </p:cNvSpPr>
            <p:nvPr/>
          </p:nvSpPr>
          <p:spPr bwMode="auto">
            <a:xfrm>
              <a:off x="9275763" y="3403600"/>
              <a:ext cx="288925" cy="250825"/>
            </a:xfrm>
            <a:custGeom>
              <a:avLst/>
              <a:gdLst>
                <a:gd name="T0" fmla="*/ 62 w 66"/>
                <a:gd name="T1" fmla="*/ 35 h 57"/>
                <a:gd name="T2" fmla="*/ 55 w 66"/>
                <a:gd name="T3" fmla="*/ 41 h 57"/>
                <a:gd name="T4" fmla="*/ 47 w 66"/>
                <a:gd name="T5" fmla="*/ 41 h 57"/>
                <a:gd name="T6" fmla="*/ 43 w 66"/>
                <a:gd name="T7" fmla="*/ 45 h 57"/>
                <a:gd name="T8" fmla="*/ 43 w 66"/>
                <a:gd name="T9" fmla="*/ 53 h 57"/>
                <a:gd name="T10" fmla="*/ 43 w 66"/>
                <a:gd name="T11" fmla="*/ 53 h 57"/>
                <a:gd name="T12" fmla="*/ 43 w 66"/>
                <a:gd name="T13" fmla="*/ 53 h 57"/>
                <a:gd name="T14" fmla="*/ 43 w 66"/>
                <a:gd name="T15" fmla="*/ 53 h 57"/>
                <a:gd name="T16" fmla="*/ 43 w 66"/>
                <a:gd name="T17" fmla="*/ 53 h 57"/>
                <a:gd name="T18" fmla="*/ 32 w 66"/>
                <a:gd name="T19" fmla="*/ 43 h 57"/>
                <a:gd name="T20" fmla="*/ 30 w 66"/>
                <a:gd name="T21" fmla="*/ 41 h 57"/>
                <a:gd name="T22" fmla="*/ 11 w 66"/>
                <a:gd name="T23" fmla="*/ 41 h 57"/>
                <a:gd name="T24" fmla="*/ 4 w 66"/>
                <a:gd name="T25" fmla="*/ 35 h 57"/>
                <a:gd name="T26" fmla="*/ 4 w 66"/>
                <a:gd name="T27" fmla="*/ 22 h 57"/>
                <a:gd name="T28" fmla="*/ 4 w 66"/>
                <a:gd name="T29" fmla="*/ 11 h 57"/>
                <a:gd name="T30" fmla="*/ 11 w 66"/>
                <a:gd name="T31" fmla="*/ 4 h 57"/>
                <a:gd name="T32" fmla="*/ 17 w 66"/>
                <a:gd name="T33" fmla="*/ 4 h 57"/>
                <a:gd name="T34" fmla="*/ 17 w 66"/>
                <a:gd name="T35" fmla="*/ 4 h 57"/>
                <a:gd name="T36" fmla="*/ 17 w 66"/>
                <a:gd name="T37" fmla="*/ 0 h 57"/>
                <a:gd name="T38" fmla="*/ 17 w 66"/>
                <a:gd name="T39" fmla="*/ 0 h 57"/>
                <a:gd name="T40" fmla="*/ 11 w 66"/>
                <a:gd name="T41" fmla="*/ 0 h 57"/>
                <a:gd name="T42" fmla="*/ 0 w 66"/>
                <a:gd name="T43" fmla="*/ 11 h 57"/>
                <a:gd name="T44" fmla="*/ 0 w 66"/>
                <a:gd name="T45" fmla="*/ 22 h 57"/>
                <a:gd name="T46" fmla="*/ 0 w 66"/>
                <a:gd name="T47" fmla="*/ 35 h 57"/>
                <a:gd name="T48" fmla="*/ 11 w 66"/>
                <a:gd name="T49" fmla="*/ 45 h 57"/>
                <a:gd name="T50" fmla="*/ 30 w 66"/>
                <a:gd name="T51" fmla="*/ 45 h 57"/>
                <a:gd name="T52" fmla="*/ 40 w 66"/>
                <a:gd name="T53" fmla="*/ 56 h 57"/>
                <a:gd name="T54" fmla="*/ 43 w 66"/>
                <a:gd name="T55" fmla="*/ 57 h 57"/>
                <a:gd name="T56" fmla="*/ 45 w 66"/>
                <a:gd name="T57" fmla="*/ 56 h 57"/>
                <a:gd name="T58" fmla="*/ 47 w 66"/>
                <a:gd name="T59" fmla="*/ 53 h 57"/>
                <a:gd name="T60" fmla="*/ 47 w 66"/>
                <a:gd name="T61" fmla="*/ 45 h 57"/>
                <a:gd name="T62" fmla="*/ 55 w 66"/>
                <a:gd name="T63" fmla="*/ 45 h 57"/>
                <a:gd name="T64" fmla="*/ 66 w 66"/>
                <a:gd name="T65" fmla="*/ 35 h 57"/>
                <a:gd name="T66" fmla="*/ 66 w 66"/>
                <a:gd name="T67" fmla="*/ 24 h 57"/>
                <a:gd name="T68" fmla="*/ 62 w 66"/>
                <a:gd name="T69" fmla="*/ 24 h 57"/>
                <a:gd name="T70" fmla="*/ 62 w 66"/>
                <a:gd name="T71"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 h="57">
                  <a:moveTo>
                    <a:pt x="62" y="35"/>
                  </a:moveTo>
                  <a:cubicBezTo>
                    <a:pt x="62" y="39"/>
                    <a:pt x="59" y="41"/>
                    <a:pt x="55" y="41"/>
                  </a:cubicBezTo>
                  <a:cubicBezTo>
                    <a:pt x="47" y="41"/>
                    <a:pt x="47" y="41"/>
                    <a:pt x="47" y="41"/>
                  </a:cubicBezTo>
                  <a:cubicBezTo>
                    <a:pt x="45" y="41"/>
                    <a:pt x="43" y="43"/>
                    <a:pt x="43" y="45"/>
                  </a:cubicBezTo>
                  <a:cubicBezTo>
                    <a:pt x="43" y="53"/>
                    <a:pt x="43" y="53"/>
                    <a:pt x="43" y="53"/>
                  </a:cubicBezTo>
                  <a:cubicBezTo>
                    <a:pt x="43" y="53"/>
                    <a:pt x="43" y="53"/>
                    <a:pt x="43" y="53"/>
                  </a:cubicBezTo>
                  <a:cubicBezTo>
                    <a:pt x="43" y="53"/>
                    <a:pt x="43" y="53"/>
                    <a:pt x="43" y="53"/>
                  </a:cubicBezTo>
                  <a:cubicBezTo>
                    <a:pt x="43" y="53"/>
                    <a:pt x="43" y="53"/>
                    <a:pt x="43" y="53"/>
                  </a:cubicBezTo>
                  <a:cubicBezTo>
                    <a:pt x="43" y="53"/>
                    <a:pt x="43" y="53"/>
                    <a:pt x="43" y="53"/>
                  </a:cubicBezTo>
                  <a:cubicBezTo>
                    <a:pt x="32" y="43"/>
                    <a:pt x="32" y="43"/>
                    <a:pt x="32" y="43"/>
                  </a:cubicBezTo>
                  <a:cubicBezTo>
                    <a:pt x="32" y="42"/>
                    <a:pt x="31" y="41"/>
                    <a:pt x="30" y="41"/>
                  </a:cubicBezTo>
                  <a:cubicBezTo>
                    <a:pt x="11" y="41"/>
                    <a:pt x="11" y="41"/>
                    <a:pt x="11" y="41"/>
                  </a:cubicBezTo>
                  <a:cubicBezTo>
                    <a:pt x="7" y="41"/>
                    <a:pt x="4" y="39"/>
                    <a:pt x="4" y="35"/>
                  </a:cubicBezTo>
                  <a:cubicBezTo>
                    <a:pt x="4" y="22"/>
                    <a:pt x="4" y="22"/>
                    <a:pt x="4" y="22"/>
                  </a:cubicBezTo>
                  <a:cubicBezTo>
                    <a:pt x="4" y="11"/>
                    <a:pt x="4" y="11"/>
                    <a:pt x="4" y="11"/>
                  </a:cubicBezTo>
                  <a:cubicBezTo>
                    <a:pt x="4" y="7"/>
                    <a:pt x="7" y="4"/>
                    <a:pt x="11" y="4"/>
                  </a:cubicBezTo>
                  <a:cubicBezTo>
                    <a:pt x="17" y="4"/>
                    <a:pt x="17" y="4"/>
                    <a:pt x="17" y="4"/>
                  </a:cubicBezTo>
                  <a:cubicBezTo>
                    <a:pt x="17" y="4"/>
                    <a:pt x="17" y="4"/>
                    <a:pt x="17" y="4"/>
                  </a:cubicBezTo>
                  <a:cubicBezTo>
                    <a:pt x="17" y="0"/>
                    <a:pt x="17" y="0"/>
                    <a:pt x="17" y="0"/>
                  </a:cubicBezTo>
                  <a:cubicBezTo>
                    <a:pt x="17" y="0"/>
                    <a:pt x="17" y="0"/>
                    <a:pt x="17" y="0"/>
                  </a:cubicBezTo>
                  <a:cubicBezTo>
                    <a:pt x="11" y="0"/>
                    <a:pt x="11" y="0"/>
                    <a:pt x="11" y="0"/>
                  </a:cubicBezTo>
                  <a:cubicBezTo>
                    <a:pt x="5" y="0"/>
                    <a:pt x="0" y="5"/>
                    <a:pt x="0" y="11"/>
                  </a:cubicBezTo>
                  <a:cubicBezTo>
                    <a:pt x="0" y="22"/>
                    <a:pt x="0" y="22"/>
                    <a:pt x="0" y="22"/>
                  </a:cubicBezTo>
                  <a:cubicBezTo>
                    <a:pt x="0" y="35"/>
                    <a:pt x="0" y="35"/>
                    <a:pt x="0" y="35"/>
                  </a:cubicBezTo>
                  <a:cubicBezTo>
                    <a:pt x="0" y="41"/>
                    <a:pt x="5" y="45"/>
                    <a:pt x="11" y="45"/>
                  </a:cubicBezTo>
                  <a:cubicBezTo>
                    <a:pt x="30" y="45"/>
                    <a:pt x="30" y="45"/>
                    <a:pt x="30" y="45"/>
                  </a:cubicBezTo>
                  <a:cubicBezTo>
                    <a:pt x="40" y="56"/>
                    <a:pt x="40" y="56"/>
                    <a:pt x="40" y="56"/>
                  </a:cubicBezTo>
                  <a:cubicBezTo>
                    <a:pt x="41" y="56"/>
                    <a:pt x="42" y="57"/>
                    <a:pt x="43" y="57"/>
                  </a:cubicBezTo>
                  <a:cubicBezTo>
                    <a:pt x="44" y="57"/>
                    <a:pt x="44" y="57"/>
                    <a:pt x="45" y="56"/>
                  </a:cubicBezTo>
                  <a:cubicBezTo>
                    <a:pt x="46" y="56"/>
                    <a:pt x="47" y="54"/>
                    <a:pt x="47" y="53"/>
                  </a:cubicBezTo>
                  <a:cubicBezTo>
                    <a:pt x="47" y="45"/>
                    <a:pt x="47" y="45"/>
                    <a:pt x="47" y="45"/>
                  </a:cubicBezTo>
                  <a:cubicBezTo>
                    <a:pt x="55" y="45"/>
                    <a:pt x="55" y="45"/>
                    <a:pt x="55" y="45"/>
                  </a:cubicBezTo>
                  <a:cubicBezTo>
                    <a:pt x="61" y="45"/>
                    <a:pt x="66" y="41"/>
                    <a:pt x="66" y="35"/>
                  </a:cubicBezTo>
                  <a:cubicBezTo>
                    <a:pt x="66" y="24"/>
                    <a:pt x="66" y="24"/>
                    <a:pt x="66" y="24"/>
                  </a:cubicBezTo>
                  <a:cubicBezTo>
                    <a:pt x="62" y="24"/>
                    <a:pt x="62" y="24"/>
                    <a:pt x="62" y="24"/>
                  </a:cubicBezTo>
                  <a:lnTo>
                    <a:pt x="62"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grpSp>
      <p:sp>
        <p:nvSpPr>
          <p:cNvPr id="11" name="Freeform 247">
            <a:extLst>
              <a:ext uri="{FF2B5EF4-FFF2-40B4-BE49-F238E27FC236}">
                <a16:creationId xmlns="" xmlns:a16="http://schemas.microsoft.com/office/drawing/2014/main" id="{F6A60FCF-BF67-4F3C-B71C-5A8BD3E226A2}"/>
              </a:ext>
            </a:extLst>
          </p:cNvPr>
          <p:cNvSpPr>
            <a:spLocks noEditPoints="1"/>
          </p:cNvSpPr>
          <p:nvPr/>
        </p:nvSpPr>
        <p:spPr bwMode="auto">
          <a:xfrm>
            <a:off x="6842324" y="1946243"/>
            <a:ext cx="477406" cy="536379"/>
          </a:xfrm>
          <a:custGeom>
            <a:avLst/>
            <a:gdLst>
              <a:gd name="T0" fmla="*/ 18 w 72"/>
              <a:gd name="T1" fmla="*/ 7 h 78"/>
              <a:gd name="T2" fmla="*/ 27 w 72"/>
              <a:gd name="T3" fmla="*/ 5 h 78"/>
              <a:gd name="T4" fmla="*/ 29 w 72"/>
              <a:gd name="T5" fmla="*/ 0 h 78"/>
              <a:gd name="T6" fmla="*/ 31 w 72"/>
              <a:gd name="T7" fmla="*/ 2 h 78"/>
              <a:gd name="T8" fmla="*/ 29 w 72"/>
              <a:gd name="T9" fmla="*/ 14 h 78"/>
              <a:gd name="T10" fmla="*/ 27 w 72"/>
              <a:gd name="T11" fmla="*/ 12 h 78"/>
              <a:gd name="T12" fmla="*/ 26 w 72"/>
              <a:gd name="T13" fmla="*/ 13 h 78"/>
              <a:gd name="T14" fmla="*/ 33 w 72"/>
              <a:gd name="T15" fmla="*/ 13 h 78"/>
              <a:gd name="T16" fmla="*/ 31 w 72"/>
              <a:gd name="T17" fmla="*/ 8 h 78"/>
              <a:gd name="T18" fmla="*/ 29 w 72"/>
              <a:gd name="T19" fmla="*/ 18 h 78"/>
              <a:gd name="T20" fmla="*/ 27 w 72"/>
              <a:gd name="T21" fmla="*/ 8 h 78"/>
              <a:gd name="T22" fmla="*/ 72 w 72"/>
              <a:gd name="T23" fmla="*/ 10 h 78"/>
              <a:gd name="T24" fmla="*/ 67 w 72"/>
              <a:gd name="T25" fmla="*/ 78 h 78"/>
              <a:gd name="T26" fmla="*/ 0 w 72"/>
              <a:gd name="T27" fmla="*/ 73 h 78"/>
              <a:gd name="T28" fmla="*/ 5 w 72"/>
              <a:gd name="T29" fmla="*/ 5 h 78"/>
              <a:gd name="T30" fmla="*/ 13 w 72"/>
              <a:gd name="T31" fmla="*/ 2 h 78"/>
              <a:gd name="T32" fmla="*/ 16 w 72"/>
              <a:gd name="T33" fmla="*/ 0 h 78"/>
              <a:gd name="T34" fmla="*/ 18 w 72"/>
              <a:gd name="T35" fmla="*/ 12 h 78"/>
              <a:gd name="T36" fmla="*/ 15 w 72"/>
              <a:gd name="T37" fmla="*/ 14 h 78"/>
              <a:gd name="T38" fmla="*/ 13 w 72"/>
              <a:gd name="T39" fmla="*/ 10 h 78"/>
              <a:gd name="T40" fmla="*/ 16 w 72"/>
              <a:gd name="T41" fmla="*/ 16 h 78"/>
              <a:gd name="T42" fmla="*/ 18 w 72"/>
              <a:gd name="T43" fmla="*/ 10 h 78"/>
              <a:gd name="T44" fmla="*/ 21 w 72"/>
              <a:gd name="T45" fmla="*/ 13 h 78"/>
              <a:gd name="T46" fmla="*/ 10 w 72"/>
              <a:gd name="T47" fmla="*/ 13 h 78"/>
              <a:gd name="T48" fmla="*/ 13 w 72"/>
              <a:gd name="T49" fmla="*/ 7 h 78"/>
              <a:gd name="T50" fmla="*/ 2 w 72"/>
              <a:gd name="T51" fmla="*/ 10 h 78"/>
              <a:gd name="T52" fmla="*/ 70 w 72"/>
              <a:gd name="T53" fmla="*/ 30 h 78"/>
              <a:gd name="T54" fmla="*/ 67 w 72"/>
              <a:gd name="T55" fmla="*/ 7 h 78"/>
              <a:gd name="T56" fmla="*/ 58 w 72"/>
              <a:gd name="T57" fmla="*/ 8 h 78"/>
              <a:gd name="T58" fmla="*/ 56 w 72"/>
              <a:gd name="T59" fmla="*/ 18 h 78"/>
              <a:gd name="T60" fmla="*/ 54 w 72"/>
              <a:gd name="T61" fmla="*/ 8 h 78"/>
              <a:gd name="T62" fmla="*/ 45 w 72"/>
              <a:gd name="T63" fmla="*/ 7 h 78"/>
              <a:gd name="T64" fmla="*/ 48 w 72"/>
              <a:gd name="T65" fmla="*/ 13 h 78"/>
              <a:gd name="T66" fmla="*/ 37 w 72"/>
              <a:gd name="T67" fmla="*/ 13 h 78"/>
              <a:gd name="T68" fmla="*/ 40 w 72"/>
              <a:gd name="T69" fmla="*/ 7 h 78"/>
              <a:gd name="T70" fmla="*/ 31 w 72"/>
              <a:gd name="T71" fmla="*/ 5 h 78"/>
              <a:gd name="T72" fmla="*/ 40 w 72"/>
              <a:gd name="T73" fmla="*/ 2 h 78"/>
              <a:gd name="T74" fmla="*/ 43 w 72"/>
              <a:gd name="T75" fmla="*/ 0 h 78"/>
              <a:gd name="T76" fmla="*/ 45 w 72"/>
              <a:gd name="T77" fmla="*/ 5 h 78"/>
              <a:gd name="T78" fmla="*/ 54 w 72"/>
              <a:gd name="T79" fmla="*/ 2 h 78"/>
              <a:gd name="T80" fmla="*/ 56 w 72"/>
              <a:gd name="T81" fmla="*/ 0 h 78"/>
              <a:gd name="T82" fmla="*/ 58 w 72"/>
              <a:gd name="T83" fmla="*/ 5 h 78"/>
              <a:gd name="T84" fmla="*/ 72 w 72"/>
              <a:gd name="T85" fmla="*/ 10 h 78"/>
              <a:gd name="T86" fmla="*/ 45 w 72"/>
              <a:gd name="T87" fmla="*/ 12 h 78"/>
              <a:gd name="T88" fmla="*/ 42 w 72"/>
              <a:gd name="T89" fmla="*/ 14 h 78"/>
              <a:gd name="T90" fmla="*/ 40 w 72"/>
              <a:gd name="T91" fmla="*/ 10 h 78"/>
              <a:gd name="T92" fmla="*/ 43 w 72"/>
              <a:gd name="T93" fmla="*/ 16 h 78"/>
              <a:gd name="T94" fmla="*/ 45 w 72"/>
              <a:gd name="T95" fmla="*/ 10 h 78"/>
              <a:gd name="T96" fmla="*/ 58 w 72"/>
              <a:gd name="T97" fmla="*/ 12 h 78"/>
              <a:gd name="T98" fmla="*/ 56 w 72"/>
              <a:gd name="T99" fmla="*/ 14 h 78"/>
              <a:gd name="T100" fmla="*/ 54 w 72"/>
              <a:gd name="T101" fmla="*/ 10 h 78"/>
              <a:gd name="T102" fmla="*/ 56 w 72"/>
              <a:gd name="T103" fmla="*/ 16 h 78"/>
              <a:gd name="T104" fmla="*/ 58 w 72"/>
              <a:gd name="T105" fmla="*/ 10 h 78"/>
              <a:gd name="T106" fmla="*/ 51 w 72"/>
              <a:gd name="T107" fmla="*/ 41 h 78"/>
              <a:gd name="T108" fmla="*/ 26 w 72"/>
              <a:gd name="T109" fmla="*/ 49 h 78"/>
              <a:gd name="T110" fmla="*/ 20 w 72"/>
              <a:gd name="T111" fmla="*/ 54 h 78"/>
              <a:gd name="T112" fmla="*/ 34 w 72"/>
              <a:gd name="T113" fmla="*/ 67 h 78"/>
              <a:gd name="T114" fmla="*/ 56 w 72"/>
              <a:gd name="T115" fmla="*/ 4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 h="78">
                <a:moveTo>
                  <a:pt x="27" y="7"/>
                </a:moveTo>
                <a:cubicBezTo>
                  <a:pt x="18" y="7"/>
                  <a:pt x="18" y="7"/>
                  <a:pt x="18" y="7"/>
                </a:cubicBezTo>
                <a:cubicBezTo>
                  <a:pt x="18" y="5"/>
                  <a:pt x="18" y="5"/>
                  <a:pt x="18" y="5"/>
                </a:cubicBezTo>
                <a:cubicBezTo>
                  <a:pt x="27" y="5"/>
                  <a:pt x="27" y="5"/>
                  <a:pt x="27" y="5"/>
                </a:cubicBezTo>
                <a:cubicBezTo>
                  <a:pt x="27" y="2"/>
                  <a:pt x="27" y="2"/>
                  <a:pt x="27" y="2"/>
                </a:cubicBezTo>
                <a:cubicBezTo>
                  <a:pt x="27" y="1"/>
                  <a:pt x="28" y="0"/>
                  <a:pt x="29" y="0"/>
                </a:cubicBezTo>
                <a:cubicBezTo>
                  <a:pt x="29" y="0"/>
                  <a:pt x="29" y="0"/>
                  <a:pt x="29" y="0"/>
                </a:cubicBezTo>
                <a:cubicBezTo>
                  <a:pt x="31" y="0"/>
                  <a:pt x="31" y="1"/>
                  <a:pt x="31" y="2"/>
                </a:cubicBezTo>
                <a:cubicBezTo>
                  <a:pt x="31" y="12"/>
                  <a:pt x="31" y="12"/>
                  <a:pt x="31" y="12"/>
                </a:cubicBezTo>
                <a:cubicBezTo>
                  <a:pt x="31" y="13"/>
                  <a:pt x="31" y="14"/>
                  <a:pt x="29" y="14"/>
                </a:cubicBezTo>
                <a:cubicBezTo>
                  <a:pt x="29" y="14"/>
                  <a:pt x="29" y="14"/>
                  <a:pt x="29" y="14"/>
                </a:cubicBezTo>
                <a:cubicBezTo>
                  <a:pt x="28" y="14"/>
                  <a:pt x="27" y="13"/>
                  <a:pt x="27" y="12"/>
                </a:cubicBezTo>
                <a:cubicBezTo>
                  <a:pt x="27" y="10"/>
                  <a:pt x="27" y="10"/>
                  <a:pt x="27" y="10"/>
                </a:cubicBezTo>
                <a:cubicBezTo>
                  <a:pt x="26" y="11"/>
                  <a:pt x="26" y="12"/>
                  <a:pt x="26" y="13"/>
                </a:cubicBezTo>
                <a:cubicBezTo>
                  <a:pt x="26" y="15"/>
                  <a:pt x="27" y="16"/>
                  <a:pt x="29" y="16"/>
                </a:cubicBezTo>
                <a:cubicBezTo>
                  <a:pt x="31" y="16"/>
                  <a:pt x="33" y="15"/>
                  <a:pt x="33" y="13"/>
                </a:cubicBezTo>
                <a:cubicBezTo>
                  <a:pt x="33" y="12"/>
                  <a:pt x="32" y="11"/>
                  <a:pt x="31" y="10"/>
                </a:cubicBezTo>
                <a:cubicBezTo>
                  <a:pt x="31" y="8"/>
                  <a:pt x="31" y="8"/>
                  <a:pt x="31" y="8"/>
                </a:cubicBezTo>
                <a:cubicBezTo>
                  <a:pt x="33" y="9"/>
                  <a:pt x="35" y="11"/>
                  <a:pt x="35" y="13"/>
                </a:cubicBezTo>
                <a:cubicBezTo>
                  <a:pt x="35" y="16"/>
                  <a:pt x="32" y="18"/>
                  <a:pt x="29" y="18"/>
                </a:cubicBezTo>
                <a:cubicBezTo>
                  <a:pt x="26" y="18"/>
                  <a:pt x="24" y="16"/>
                  <a:pt x="24" y="13"/>
                </a:cubicBezTo>
                <a:cubicBezTo>
                  <a:pt x="24" y="11"/>
                  <a:pt x="25" y="9"/>
                  <a:pt x="27" y="8"/>
                </a:cubicBezTo>
                <a:lnTo>
                  <a:pt x="27" y="7"/>
                </a:lnTo>
                <a:close/>
                <a:moveTo>
                  <a:pt x="72" y="10"/>
                </a:moveTo>
                <a:cubicBezTo>
                  <a:pt x="72" y="73"/>
                  <a:pt x="72" y="73"/>
                  <a:pt x="72" y="73"/>
                </a:cubicBezTo>
                <a:cubicBezTo>
                  <a:pt x="72" y="76"/>
                  <a:pt x="69" y="78"/>
                  <a:pt x="67" y="78"/>
                </a:cubicBezTo>
                <a:cubicBezTo>
                  <a:pt x="5" y="78"/>
                  <a:pt x="5" y="78"/>
                  <a:pt x="5" y="78"/>
                </a:cubicBezTo>
                <a:cubicBezTo>
                  <a:pt x="3" y="78"/>
                  <a:pt x="0" y="76"/>
                  <a:pt x="0" y="73"/>
                </a:cubicBezTo>
                <a:cubicBezTo>
                  <a:pt x="0" y="10"/>
                  <a:pt x="0" y="10"/>
                  <a:pt x="0" y="10"/>
                </a:cubicBezTo>
                <a:cubicBezTo>
                  <a:pt x="0" y="7"/>
                  <a:pt x="3" y="5"/>
                  <a:pt x="5" y="5"/>
                </a:cubicBezTo>
                <a:cubicBezTo>
                  <a:pt x="13" y="5"/>
                  <a:pt x="13" y="5"/>
                  <a:pt x="13" y="5"/>
                </a:cubicBezTo>
                <a:cubicBezTo>
                  <a:pt x="13" y="2"/>
                  <a:pt x="13" y="2"/>
                  <a:pt x="13" y="2"/>
                </a:cubicBezTo>
                <a:cubicBezTo>
                  <a:pt x="13" y="1"/>
                  <a:pt x="14" y="0"/>
                  <a:pt x="15" y="0"/>
                </a:cubicBezTo>
                <a:cubicBezTo>
                  <a:pt x="16" y="0"/>
                  <a:pt x="16" y="0"/>
                  <a:pt x="16" y="0"/>
                </a:cubicBezTo>
                <a:cubicBezTo>
                  <a:pt x="17" y="0"/>
                  <a:pt x="18" y="1"/>
                  <a:pt x="18" y="2"/>
                </a:cubicBezTo>
                <a:cubicBezTo>
                  <a:pt x="18" y="12"/>
                  <a:pt x="18" y="12"/>
                  <a:pt x="18" y="12"/>
                </a:cubicBezTo>
                <a:cubicBezTo>
                  <a:pt x="18" y="13"/>
                  <a:pt x="17" y="14"/>
                  <a:pt x="16" y="14"/>
                </a:cubicBezTo>
                <a:cubicBezTo>
                  <a:pt x="15" y="14"/>
                  <a:pt x="15" y="14"/>
                  <a:pt x="15" y="14"/>
                </a:cubicBezTo>
                <a:cubicBezTo>
                  <a:pt x="14" y="14"/>
                  <a:pt x="13" y="13"/>
                  <a:pt x="13" y="12"/>
                </a:cubicBezTo>
                <a:cubicBezTo>
                  <a:pt x="13" y="10"/>
                  <a:pt x="13" y="10"/>
                  <a:pt x="13" y="10"/>
                </a:cubicBezTo>
                <a:cubicBezTo>
                  <a:pt x="13" y="11"/>
                  <a:pt x="12" y="12"/>
                  <a:pt x="12" y="13"/>
                </a:cubicBezTo>
                <a:cubicBezTo>
                  <a:pt x="12" y="15"/>
                  <a:pt x="14" y="16"/>
                  <a:pt x="16" y="16"/>
                </a:cubicBezTo>
                <a:cubicBezTo>
                  <a:pt x="18" y="16"/>
                  <a:pt x="19" y="15"/>
                  <a:pt x="19" y="13"/>
                </a:cubicBezTo>
                <a:cubicBezTo>
                  <a:pt x="19" y="12"/>
                  <a:pt x="19" y="11"/>
                  <a:pt x="18" y="10"/>
                </a:cubicBezTo>
                <a:cubicBezTo>
                  <a:pt x="18" y="8"/>
                  <a:pt x="18" y="8"/>
                  <a:pt x="18" y="8"/>
                </a:cubicBezTo>
                <a:cubicBezTo>
                  <a:pt x="20" y="9"/>
                  <a:pt x="21" y="11"/>
                  <a:pt x="21" y="13"/>
                </a:cubicBezTo>
                <a:cubicBezTo>
                  <a:pt x="21" y="16"/>
                  <a:pt x="19" y="18"/>
                  <a:pt x="16" y="18"/>
                </a:cubicBezTo>
                <a:cubicBezTo>
                  <a:pt x="13" y="18"/>
                  <a:pt x="10" y="16"/>
                  <a:pt x="10" y="13"/>
                </a:cubicBezTo>
                <a:cubicBezTo>
                  <a:pt x="10" y="11"/>
                  <a:pt x="12" y="9"/>
                  <a:pt x="13" y="8"/>
                </a:cubicBezTo>
                <a:cubicBezTo>
                  <a:pt x="13" y="7"/>
                  <a:pt x="13" y="7"/>
                  <a:pt x="13" y="7"/>
                </a:cubicBezTo>
                <a:cubicBezTo>
                  <a:pt x="5" y="7"/>
                  <a:pt x="5" y="7"/>
                  <a:pt x="5" y="7"/>
                </a:cubicBezTo>
                <a:cubicBezTo>
                  <a:pt x="4" y="7"/>
                  <a:pt x="2" y="8"/>
                  <a:pt x="2" y="10"/>
                </a:cubicBezTo>
                <a:cubicBezTo>
                  <a:pt x="2" y="30"/>
                  <a:pt x="2" y="30"/>
                  <a:pt x="2" y="30"/>
                </a:cubicBezTo>
                <a:cubicBezTo>
                  <a:pt x="70" y="30"/>
                  <a:pt x="70" y="30"/>
                  <a:pt x="70" y="30"/>
                </a:cubicBezTo>
                <a:cubicBezTo>
                  <a:pt x="70" y="10"/>
                  <a:pt x="70" y="10"/>
                  <a:pt x="70" y="10"/>
                </a:cubicBezTo>
                <a:cubicBezTo>
                  <a:pt x="70" y="8"/>
                  <a:pt x="68" y="7"/>
                  <a:pt x="67" y="7"/>
                </a:cubicBezTo>
                <a:cubicBezTo>
                  <a:pt x="58" y="7"/>
                  <a:pt x="58" y="7"/>
                  <a:pt x="58" y="7"/>
                </a:cubicBezTo>
                <a:cubicBezTo>
                  <a:pt x="58" y="8"/>
                  <a:pt x="58" y="8"/>
                  <a:pt x="58" y="8"/>
                </a:cubicBezTo>
                <a:cubicBezTo>
                  <a:pt x="60" y="9"/>
                  <a:pt x="62" y="11"/>
                  <a:pt x="62" y="13"/>
                </a:cubicBezTo>
                <a:cubicBezTo>
                  <a:pt x="62" y="16"/>
                  <a:pt x="59" y="18"/>
                  <a:pt x="56" y="18"/>
                </a:cubicBezTo>
                <a:cubicBezTo>
                  <a:pt x="53" y="18"/>
                  <a:pt x="51" y="16"/>
                  <a:pt x="51" y="13"/>
                </a:cubicBezTo>
                <a:cubicBezTo>
                  <a:pt x="51" y="11"/>
                  <a:pt x="52" y="9"/>
                  <a:pt x="54" y="8"/>
                </a:cubicBezTo>
                <a:cubicBezTo>
                  <a:pt x="54" y="7"/>
                  <a:pt x="54" y="7"/>
                  <a:pt x="54" y="7"/>
                </a:cubicBezTo>
                <a:cubicBezTo>
                  <a:pt x="45" y="7"/>
                  <a:pt x="45" y="7"/>
                  <a:pt x="45" y="7"/>
                </a:cubicBezTo>
                <a:cubicBezTo>
                  <a:pt x="45" y="8"/>
                  <a:pt x="45" y="8"/>
                  <a:pt x="45" y="8"/>
                </a:cubicBezTo>
                <a:cubicBezTo>
                  <a:pt x="47" y="9"/>
                  <a:pt x="48" y="11"/>
                  <a:pt x="48" y="13"/>
                </a:cubicBezTo>
                <a:cubicBezTo>
                  <a:pt x="48" y="16"/>
                  <a:pt x="46" y="18"/>
                  <a:pt x="43" y="18"/>
                </a:cubicBezTo>
                <a:cubicBezTo>
                  <a:pt x="40" y="18"/>
                  <a:pt x="37" y="16"/>
                  <a:pt x="37" y="13"/>
                </a:cubicBezTo>
                <a:cubicBezTo>
                  <a:pt x="37" y="11"/>
                  <a:pt x="39" y="9"/>
                  <a:pt x="40" y="8"/>
                </a:cubicBezTo>
                <a:cubicBezTo>
                  <a:pt x="40" y="7"/>
                  <a:pt x="40" y="7"/>
                  <a:pt x="40" y="7"/>
                </a:cubicBezTo>
                <a:cubicBezTo>
                  <a:pt x="31" y="7"/>
                  <a:pt x="31" y="7"/>
                  <a:pt x="31" y="7"/>
                </a:cubicBezTo>
                <a:cubicBezTo>
                  <a:pt x="31" y="5"/>
                  <a:pt x="31" y="5"/>
                  <a:pt x="31" y="5"/>
                </a:cubicBezTo>
                <a:cubicBezTo>
                  <a:pt x="40" y="5"/>
                  <a:pt x="40" y="5"/>
                  <a:pt x="40" y="5"/>
                </a:cubicBezTo>
                <a:cubicBezTo>
                  <a:pt x="40" y="2"/>
                  <a:pt x="40" y="2"/>
                  <a:pt x="40" y="2"/>
                </a:cubicBezTo>
                <a:cubicBezTo>
                  <a:pt x="40" y="1"/>
                  <a:pt x="41" y="0"/>
                  <a:pt x="42" y="0"/>
                </a:cubicBezTo>
                <a:cubicBezTo>
                  <a:pt x="43" y="0"/>
                  <a:pt x="43" y="0"/>
                  <a:pt x="43" y="0"/>
                </a:cubicBezTo>
                <a:cubicBezTo>
                  <a:pt x="44" y="0"/>
                  <a:pt x="45" y="1"/>
                  <a:pt x="45" y="2"/>
                </a:cubicBezTo>
                <a:cubicBezTo>
                  <a:pt x="45" y="5"/>
                  <a:pt x="45" y="5"/>
                  <a:pt x="45" y="5"/>
                </a:cubicBezTo>
                <a:cubicBezTo>
                  <a:pt x="54" y="5"/>
                  <a:pt x="54" y="5"/>
                  <a:pt x="54" y="5"/>
                </a:cubicBezTo>
                <a:cubicBezTo>
                  <a:pt x="54" y="2"/>
                  <a:pt x="54" y="2"/>
                  <a:pt x="54" y="2"/>
                </a:cubicBezTo>
                <a:cubicBezTo>
                  <a:pt x="54" y="1"/>
                  <a:pt x="55" y="0"/>
                  <a:pt x="56" y="0"/>
                </a:cubicBezTo>
                <a:cubicBezTo>
                  <a:pt x="56" y="0"/>
                  <a:pt x="56" y="0"/>
                  <a:pt x="56" y="0"/>
                </a:cubicBezTo>
                <a:cubicBezTo>
                  <a:pt x="58" y="0"/>
                  <a:pt x="58" y="1"/>
                  <a:pt x="58" y="2"/>
                </a:cubicBezTo>
                <a:cubicBezTo>
                  <a:pt x="58" y="5"/>
                  <a:pt x="58" y="5"/>
                  <a:pt x="58" y="5"/>
                </a:cubicBezTo>
                <a:cubicBezTo>
                  <a:pt x="67" y="5"/>
                  <a:pt x="67" y="5"/>
                  <a:pt x="67" y="5"/>
                </a:cubicBezTo>
                <a:cubicBezTo>
                  <a:pt x="69" y="5"/>
                  <a:pt x="72" y="7"/>
                  <a:pt x="72" y="10"/>
                </a:cubicBezTo>
                <a:close/>
                <a:moveTo>
                  <a:pt x="45" y="10"/>
                </a:moveTo>
                <a:cubicBezTo>
                  <a:pt x="45" y="12"/>
                  <a:pt x="45" y="12"/>
                  <a:pt x="45" y="12"/>
                </a:cubicBezTo>
                <a:cubicBezTo>
                  <a:pt x="45" y="13"/>
                  <a:pt x="44" y="14"/>
                  <a:pt x="43" y="14"/>
                </a:cubicBezTo>
                <a:cubicBezTo>
                  <a:pt x="42" y="14"/>
                  <a:pt x="42" y="14"/>
                  <a:pt x="42" y="14"/>
                </a:cubicBezTo>
                <a:cubicBezTo>
                  <a:pt x="41" y="14"/>
                  <a:pt x="40" y="13"/>
                  <a:pt x="40" y="12"/>
                </a:cubicBezTo>
                <a:cubicBezTo>
                  <a:pt x="40" y="10"/>
                  <a:pt x="40" y="10"/>
                  <a:pt x="40" y="10"/>
                </a:cubicBezTo>
                <a:cubicBezTo>
                  <a:pt x="40" y="11"/>
                  <a:pt x="39" y="12"/>
                  <a:pt x="39" y="13"/>
                </a:cubicBezTo>
                <a:cubicBezTo>
                  <a:pt x="39" y="15"/>
                  <a:pt x="41" y="16"/>
                  <a:pt x="43" y="16"/>
                </a:cubicBezTo>
                <a:cubicBezTo>
                  <a:pt x="45" y="16"/>
                  <a:pt x="46" y="15"/>
                  <a:pt x="46" y="13"/>
                </a:cubicBezTo>
                <a:cubicBezTo>
                  <a:pt x="46" y="12"/>
                  <a:pt x="46" y="11"/>
                  <a:pt x="45" y="10"/>
                </a:cubicBezTo>
                <a:close/>
                <a:moveTo>
                  <a:pt x="58" y="10"/>
                </a:moveTo>
                <a:cubicBezTo>
                  <a:pt x="58" y="12"/>
                  <a:pt x="58" y="12"/>
                  <a:pt x="58" y="12"/>
                </a:cubicBezTo>
                <a:cubicBezTo>
                  <a:pt x="58" y="13"/>
                  <a:pt x="58" y="14"/>
                  <a:pt x="56" y="14"/>
                </a:cubicBezTo>
                <a:cubicBezTo>
                  <a:pt x="56" y="14"/>
                  <a:pt x="56" y="14"/>
                  <a:pt x="56" y="14"/>
                </a:cubicBezTo>
                <a:cubicBezTo>
                  <a:pt x="55" y="14"/>
                  <a:pt x="54" y="13"/>
                  <a:pt x="54" y="12"/>
                </a:cubicBezTo>
                <a:cubicBezTo>
                  <a:pt x="54" y="10"/>
                  <a:pt x="54" y="10"/>
                  <a:pt x="54" y="10"/>
                </a:cubicBezTo>
                <a:cubicBezTo>
                  <a:pt x="53" y="11"/>
                  <a:pt x="53" y="12"/>
                  <a:pt x="53" y="13"/>
                </a:cubicBezTo>
                <a:cubicBezTo>
                  <a:pt x="53" y="15"/>
                  <a:pt x="54" y="16"/>
                  <a:pt x="56" y="16"/>
                </a:cubicBezTo>
                <a:cubicBezTo>
                  <a:pt x="58" y="16"/>
                  <a:pt x="60" y="15"/>
                  <a:pt x="60" y="13"/>
                </a:cubicBezTo>
                <a:cubicBezTo>
                  <a:pt x="60" y="12"/>
                  <a:pt x="59" y="11"/>
                  <a:pt x="58" y="10"/>
                </a:cubicBezTo>
                <a:close/>
                <a:moveTo>
                  <a:pt x="56" y="41"/>
                </a:moveTo>
                <a:cubicBezTo>
                  <a:pt x="55" y="39"/>
                  <a:pt x="52" y="39"/>
                  <a:pt x="51" y="41"/>
                </a:cubicBezTo>
                <a:cubicBezTo>
                  <a:pt x="34" y="57"/>
                  <a:pt x="34" y="57"/>
                  <a:pt x="34" y="57"/>
                </a:cubicBezTo>
                <a:cubicBezTo>
                  <a:pt x="26" y="49"/>
                  <a:pt x="26" y="49"/>
                  <a:pt x="26" y="49"/>
                </a:cubicBezTo>
                <a:cubicBezTo>
                  <a:pt x="24" y="47"/>
                  <a:pt x="22" y="47"/>
                  <a:pt x="20" y="49"/>
                </a:cubicBezTo>
                <a:cubicBezTo>
                  <a:pt x="19" y="50"/>
                  <a:pt x="19" y="53"/>
                  <a:pt x="20" y="54"/>
                </a:cubicBezTo>
                <a:cubicBezTo>
                  <a:pt x="32" y="66"/>
                  <a:pt x="32" y="66"/>
                  <a:pt x="32" y="66"/>
                </a:cubicBezTo>
                <a:cubicBezTo>
                  <a:pt x="32" y="66"/>
                  <a:pt x="33" y="67"/>
                  <a:pt x="34" y="67"/>
                </a:cubicBezTo>
                <a:cubicBezTo>
                  <a:pt x="35" y="67"/>
                  <a:pt x="36" y="66"/>
                  <a:pt x="37" y="66"/>
                </a:cubicBezTo>
                <a:cubicBezTo>
                  <a:pt x="56" y="46"/>
                  <a:pt x="56" y="46"/>
                  <a:pt x="56" y="46"/>
                </a:cubicBezTo>
                <a:cubicBezTo>
                  <a:pt x="58" y="45"/>
                  <a:pt x="58" y="42"/>
                  <a:pt x="56" y="41"/>
                </a:cubicBezTo>
                <a:close/>
              </a:path>
            </a:pathLst>
          </a:custGeom>
          <a:solidFill>
            <a:srgbClr val="19122F"/>
          </a:solidFill>
          <a:ln>
            <a:noFill/>
          </a:ln>
          <a:extLst/>
        </p:spPr>
        <p:txBody>
          <a:bodyPr vert="horz" wrap="square" lIns="45720" tIns="22860" rIns="45720" bIns="22860" numCol="1" anchor="t" anchorCtr="0" compatLnSpc="1">
            <a:prstTxWarp prst="textNoShape">
              <a:avLst/>
            </a:prstTxWarp>
          </a:bodyPr>
          <a:lstStyle/>
          <a:p>
            <a:endParaRPr lang="en-US" sz="900">
              <a:cs typeface="+mn-ea"/>
              <a:sym typeface="+mn-lt"/>
            </a:endParaRPr>
          </a:p>
        </p:txBody>
      </p:sp>
      <p:grpSp>
        <p:nvGrpSpPr>
          <p:cNvPr id="12" name="Group 25">
            <a:extLst>
              <a:ext uri="{FF2B5EF4-FFF2-40B4-BE49-F238E27FC236}">
                <a16:creationId xmlns="" xmlns:a16="http://schemas.microsoft.com/office/drawing/2014/main" id="{AEF72975-9D54-45A7-9960-52570316C96C}"/>
              </a:ext>
            </a:extLst>
          </p:cNvPr>
          <p:cNvGrpSpPr/>
          <p:nvPr/>
        </p:nvGrpSpPr>
        <p:grpSpPr>
          <a:xfrm>
            <a:off x="8924625" y="1968012"/>
            <a:ext cx="532843" cy="536380"/>
            <a:chOff x="3098817" y="1265260"/>
            <a:chExt cx="717554" cy="722329"/>
          </a:xfrm>
          <a:solidFill>
            <a:srgbClr val="19122F"/>
          </a:solidFill>
          <a:effectLst/>
        </p:grpSpPr>
        <p:sp>
          <p:nvSpPr>
            <p:cNvPr id="13" name="Freeform 23">
              <a:extLst>
                <a:ext uri="{FF2B5EF4-FFF2-40B4-BE49-F238E27FC236}">
                  <a16:creationId xmlns="" xmlns:a16="http://schemas.microsoft.com/office/drawing/2014/main" id="{9FF0C608-EF5E-4965-98B6-DFC65EDD752F}"/>
                </a:ext>
              </a:extLst>
            </p:cNvPr>
            <p:cNvSpPr>
              <a:spLocks noEditPoints="1"/>
            </p:cNvSpPr>
            <p:nvPr/>
          </p:nvSpPr>
          <p:spPr bwMode="auto">
            <a:xfrm>
              <a:off x="3098817" y="1265260"/>
              <a:ext cx="717554" cy="560398"/>
            </a:xfrm>
            <a:custGeom>
              <a:avLst/>
              <a:gdLst>
                <a:gd name="T0" fmla="*/ 0 w 191"/>
                <a:gd name="T1" fmla="*/ 0 h 149"/>
                <a:gd name="T2" fmla="*/ 0 w 191"/>
                <a:gd name="T3" fmla="*/ 133 h 149"/>
                <a:gd name="T4" fmla="*/ 14 w 191"/>
                <a:gd name="T5" fmla="*/ 149 h 149"/>
                <a:gd name="T6" fmla="*/ 177 w 191"/>
                <a:gd name="T7" fmla="*/ 149 h 149"/>
                <a:gd name="T8" fmla="*/ 191 w 191"/>
                <a:gd name="T9" fmla="*/ 133 h 149"/>
                <a:gd name="T10" fmla="*/ 191 w 191"/>
                <a:gd name="T11" fmla="*/ 0 h 149"/>
                <a:gd name="T12" fmla="*/ 0 w 191"/>
                <a:gd name="T13" fmla="*/ 0 h 149"/>
                <a:gd name="T14" fmla="*/ 177 w 191"/>
                <a:gd name="T15" fmla="*/ 119 h 149"/>
                <a:gd name="T16" fmla="*/ 165 w 191"/>
                <a:gd name="T17" fmla="*/ 133 h 149"/>
                <a:gd name="T18" fmla="*/ 26 w 191"/>
                <a:gd name="T19" fmla="*/ 133 h 149"/>
                <a:gd name="T20" fmla="*/ 14 w 191"/>
                <a:gd name="T21" fmla="*/ 119 h 149"/>
                <a:gd name="T22" fmla="*/ 14 w 191"/>
                <a:gd name="T23" fmla="*/ 31 h 149"/>
                <a:gd name="T24" fmla="*/ 177 w 191"/>
                <a:gd name="T25" fmla="*/ 31 h 149"/>
                <a:gd name="T26" fmla="*/ 177 w 191"/>
                <a:gd name="T27" fmla="*/ 11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1" h="149">
                  <a:moveTo>
                    <a:pt x="0" y="0"/>
                  </a:moveTo>
                  <a:cubicBezTo>
                    <a:pt x="0" y="133"/>
                    <a:pt x="0" y="133"/>
                    <a:pt x="0" y="133"/>
                  </a:cubicBezTo>
                  <a:cubicBezTo>
                    <a:pt x="0" y="142"/>
                    <a:pt x="6" y="149"/>
                    <a:pt x="14" y="149"/>
                  </a:cubicBezTo>
                  <a:cubicBezTo>
                    <a:pt x="177" y="149"/>
                    <a:pt x="177" y="149"/>
                    <a:pt x="177" y="149"/>
                  </a:cubicBezTo>
                  <a:cubicBezTo>
                    <a:pt x="185" y="149"/>
                    <a:pt x="191" y="142"/>
                    <a:pt x="191" y="133"/>
                  </a:cubicBezTo>
                  <a:cubicBezTo>
                    <a:pt x="191" y="0"/>
                    <a:pt x="191" y="0"/>
                    <a:pt x="191" y="0"/>
                  </a:cubicBezTo>
                  <a:lnTo>
                    <a:pt x="0" y="0"/>
                  </a:lnTo>
                  <a:close/>
                  <a:moveTo>
                    <a:pt x="177" y="119"/>
                  </a:moveTo>
                  <a:cubicBezTo>
                    <a:pt x="177" y="127"/>
                    <a:pt x="172" y="133"/>
                    <a:pt x="165" y="133"/>
                  </a:cubicBezTo>
                  <a:cubicBezTo>
                    <a:pt x="26" y="133"/>
                    <a:pt x="26" y="133"/>
                    <a:pt x="26" y="133"/>
                  </a:cubicBezTo>
                  <a:cubicBezTo>
                    <a:pt x="20" y="133"/>
                    <a:pt x="14" y="127"/>
                    <a:pt x="14" y="119"/>
                  </a:cubicBezTo>
                  <a:cubicBezTo>
                    <a:pt x="14" y="31"/>
                    <a:pt x="14" y="31"/>
                    <a:pt x="14" y="31"/>
                  </a:cubicBezTo>
                  <a:cubicBezTo>
                    <a:pt x="177" y="31"/>
                    <a:pt x="177" y="31"/>
                    <a:pt x="177" y="31"/>
                  </a:cubicBezTo>
                  <a:lnTo>
                    <a:pt x="177"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dirty="0">
                <a:cs typeface="+mn-ea"/>
                <a:sym typeface="+mn-lt"/>
              </a:endParaRPr>
            </a:p>
          </p:txBody>
        </p:sp>
        <p:sp>
          <p:nvSpPr>
            <p:cNvPr id="14" name="Freeform 24">
              <a:extLst>
                <a:ext uri="{FF2B5EF4-FFF2-40B4-BE49-F238E27FC236}">
                  <a16:creationId xmlns="" xmlns:a16="http://schemas.microsoft.com/office/drawing/2014/main" id="{A840F1D6-B5B3-47E0-8244-62DBCDDAB55B}"/>
                </a:ext>
              </a:extLst>
            </p:cNvPr>
            <p:cNvSpPr>
              <a:spLocks/>
            </p:cNvSpPr>
            <p:nvPr/>
          </p:nvSpPr>
          <p:spPr bwMode="auto">
            <a:xfrm>
              <a:off x="3290907" y="1795497"/>
              <a:ext cx="333377" cy="192092"/>
            </a:xfrm>
            <a:custGeom>
              <a:avLst/>
              <a:gdLst>
                <a:gd name="T0" fmla="*/ 87 w 89"/>
                <a:gd name="T1" fmla="*/ 40 h 51"/>
                <a:gd name="T2" fmla="*/ 49 w 89"/>
                <a:gd name="T3" fmla="*/ 2 h 51"/>
                <a:gd name="T4" fmla="*/ 45 w 89"/>
                <a:gd name="T5" fmla="*/ 0 h 51"/>
                <a:gd name="T6" fmla="*/ 45 w 89"/>
                <a:gd name="T7" fmla="*/ 0 h 51"/>
                <a:gd name="T8" fmla="*/ 44 w 89"/>
                <a:gd name="T9" fmla="*/ 0 h 51"/>
                <a:gd name="T10" fmla="*/ 41 w 89"/>
                <a:gd name="T11" fmla="*/ 2 h 51"/>
                <a:gd name="T12" fmla="*/ 2 w 89"/>
                <a:gd name="T13" fmla="*/ 40 h 51"/>
                <a:gd name="T14" fmla="*/ 2 w 89"/>
                <a:gd name="T15" fmla="*/ 47 h 51"/>
                <a:gd name="T16" fmla="*/ 9 w 89"/>
                <a:gd name="T17" fmla="*/ 47 h 51"/>
                <a:gd name="T18" fmla="*/ 40 w 89"/>
                <a:gd name="T19" fmla="*/ 16 h 51"/>
                <a:gd name="T20" fmla="*/ 40 w 89"/>
                <a:gd name="T21" fmla="*/ 46 h 51"/>
                <a:gd name="T22" fmla="*/ 45 w 89"/>
                <a:gd name="T23" fmla="*/ 51 h 51"/>
                <a:gd name="T24" fmla="*/ 50 w 89"/>
                <a:gd name="T25" fmla="*/ 46 h 51"/>
                <a:gd name="T26" fmla="*/ 50 w 89"/>
                <a:gd name="T27" fmla="*/ 16 h 51"/>
                <a:gd name="T28" fmla="*/ 80 w 89"/>
                <a:gd name="T29" fmla="*/ 47 h 51"/>
                <a:gd name="T30" fmla="*/ 87 w 89"/>
                <a:gd name="T31" fmla="*/ 47 h 51"/>
                <a:gd name="T32" fmla="*/ 87 w 89"/>
                <a:gd name="T33"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51">
                  <a:moveTo>
                    <a:pt x="87" y="40"/>
                  </a:moveTo>
                  <a:cubicBezTo>
                    <a:pt x="49" y="2"/>
                    <a:pt x="49" y="2"/>
                    <a:pt x="49" y="2"/>
                  </a:cubicBezTo>
                  <a:cubicBezTo>
                    <a:pt x="48" y="1"/>
                    <a:pt x="46" y="0"/>
                    <a:pt x="45" y="0"/>
                  </a:cubicBezTo>
                  <a:cubicBezTo>
                    <a:pt x="45" y="0"/>
                    <a:pt x="45" y="0"/>
                    <a:pt x="45" y="0"/>
                  </a:cubicBezTo>
                  <a:cubicBezTo>
                    <a:pt x="45" y="0"/>
                    <a:pt x="45" y="0"/>
                    <a:pt x="44" y="0"/>
                  </a:cubicBezTo>
                  <a:cubicBezTo>
                    <a:pt x="43" y="0"/>
                    <a:pt x="42" y="1"/>
                    <a:pt x="41" y="2"/>
                  </a:cubicBezTo>
                  <a:cubicBezTo>
                    <a:pt x="2" y="40"/>
                    <a:pt x="2" y="40"/>
                    <a:pt x="2" y="40"/>
                  </a:cubicBezTo>
                  <a:cubicBezTo>
                    <a:pt x="0" y="42"/>
                    <a:pt x="0" y="45"/>
                    <a:pt x="2" y="47"/>
                  </a:cubicBezTo>
                  <a:cubicBezTo>
                    <a:pt x="4" y="49"/>
                    <a:pt x="7" y="49"/>
                    <a:pt x="9" y="47"/>
                  </a:cubicBezTo>
                  <a:cubicBezTo>
                    <a:pt x="40" y="16"/>
                    <a:pt x="40" y="16"/>
                    <a:pt x="40" y="16"/>
                  </a:cubicBezTo>
                  <a:cubicBezTo>
                    <a:pt x="40" y="46"/>
                    <a:pt x="40" y="46"/>
                    <a:pt x="40" y="46"/>
                  </a:cubicBezTo>
                  <a:cubicBezTo>
                    <a:pt x="40" y="49"/>
                    <a:pt x="42" y="51"/>
                    <a:pt x="45" y="51"/>
                  </a:cubicBezTo>
                  <a:cubicBezTo>
                    <a:pt x="47" y="51"/>
                    <a:pt x="50" y="49"/>
                    <a:pt x="50" y="46"/>
                  </a:cubicBezTo>
                  <a:cubicBezTo>
                    <a:pt x="50" y="16"/>
                    <a:pt x="50" y="16"/>
                    <a:pt x="50" y="16"/>
                  </a:cubicBezTo>
                  <a:cubicBezTo>
                    <a:pt x="80" y="47"/>
                    <a:pt x="80" y="47"/>
                    <a:pt x="80" y="47"/>
                  </a:cubicBezTo>
                  <a:cubicBezTo>
                    <a:pt x="82" y="49"/>
                    <a:pt x="85" y="49"/>
                    <a:pt x="87" y="47"/>
                  </a:cubicBezTo>
                  <a:cubicBezTo>
                    <a:pt x="89" y="45"/>
                    <a:pt x="89" y="42"/>
                    <a:pt x="8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sp>
          <p:nvSpPr>
            <p:cNvPr id="15" name="Freeform 25">
              <a:extLst>
                <a:ext uri="{FF2B5EF4-FFF2-40B4-BE49-F238E27FC236}">
                  <a16:creationId xmlns="" xmlns:a16="http://schemas.microsoft.com/office/drawing/2014/main" id="{FC396902-FDEB-4CB0-B032-EB342376B6C9}"/>
                </a:ext>
              </a:extLst>
            </p:cNvPr>
            <p:cNvSpPr>
              <a:spLocks/>
            </p:cNvSpPr>
            <p:nvPr/>
          </p:nvSpPr>
          <p:spPr bwMode="auto">
            <a:xfrm>
              <a:off x="3192479" y="1438303"/>
              <a:ext cx="255590" cy="269881"/>
            </a:xfrm>
            <a:custGeom>
              <a:avLst/>
              <a:gdLst>
                <a:gd name="T0" fmla="*/ 35 w 68"/>
                <a:gd name="T1" fmla="*/ 36 h 72"/>
                <a:gd name="T2" fmla="*/ 68 w 68"/>
                <a:gd name="T3" fmla="*/ 31 h 72"/>
                <a:gd name="T4" fmla="*/ 61 w 68"/>
                <a:gd name="T5" fmla="*/ 15 h 72"/>
                <a:gd name="T6" fmla="*/ 16 w 68"/>
                <a:gd name="T7" fmla="*/ 11 h 72"/>
                <a:gd name="T8" fmla="*/ 12 w 68"/>
                <a:gd name="T9" fmla="*/ 56 h 72"/>
                <a:gd name="T10" fmla="*/ 56 w 68"/>
                <a:gd name="T11" fmla="*/ 61 h 72"/>
                <a:gd name="T12" fmla="*/ 35 w 68"/>
                <a:gd name="T13" fmla="*/ 36 h 72"/>
              </a:gdLst>
              <a:ahLst/>
              <a:cxnLst>
                <a:cxn ang="0">
                  <a:pos x="T0" y="T1"/>
                </a:cxn>
                <a:cxn ang="0">
                  <a:pos x="T2" y="T3"/>
                </a:cxn>
                <a:cxn ang="0">
                  <a:pos x="T4" y="T5"/>
                </a:cxn>
                <a:cxn ang="0">
                  <a:pos x="T6" y="T7"/>
                </a:cxn>
                <a:cxn ang="0">
                  <a:pos x="T8" y="T9"/>
                </a:cxn>
                <a:cxn ang="0">
                  <a:pos x="T10" y="T11"/>
                </a:cxn>
                <a:cxn ang="0">
                  <a:pos x="T12" y="T13"/>
                </a:cxn>
              </a:cxnLst>
              <a:rect l="0" t="0" r="r" b="b"/>
              <a:pathLst>
                <a:path w="68" h="72">
                  <a:moveTo>
                    <a:pt x="35" y="36"/>
                  </a:moveTo>
                  <a:cubicBezTo>
                    <a:pt x="68" y="31"/>
                    <a:pt x="68" y="31"/>
                    <a:pt x="68" y="31"/>
                  </a:cubicBezTo>
                  <a:cubicBezTo>
                    <a:pt x="67" y="25"/>
                    <a:pt x="65" y="20"/>
                    <a:pt x="61" y="15"/>
                  </a:cubicBezTo>
                  <a:cubicBezTo>
                    <a:pt x="49" y="1"/>
                    <a:pt x="29" y="0"/>
                    <a:pt x="16" y="11"/>
                  </a:cubicBezTo>
                  <a:cubicBezTo>
                    <a:pt x="2" y="23"/>
                    <a:pt x="0" y="43"/>
                    <a:pt x="12" y="56"/>
                  </a:cubicBezTo>
                  <a:cubicBezTo>
                    <a:pt x="23" y="70"/>
                    <a:pt x="43" y="72"/>
                    <a:pt x="56" y="61"/>
                  </a:cubicBezTo>
                  <a:lnTo>
                    <a:pt x="35"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sp>
          <p:nvSpPr>
            <p:cNvPr id="16" name="Rectangle 26">
              <a:extLst>
                <a:ext uri="{FF2B5EF4-FFF2-40B4-BE49-F238E27FC236}">
                  <a16:creationId xmlns="" xmlns:a16="http://schemas.microsoft.com/office/drawing/2014/main" id="{F65024E2-6BEF-4B23-9AC4-F0C678671933}"/>
                </a:ext>
              </a:extLst>
            </p:cNvPr>
            <p:cNvSpPr>
              <a:spLocks noChangeArrowheads="1"/>
            </p:cNvSpPr>
            <p:nvPr/>
          </p:nvSpPr>
          <p:spPr bwMode="auto">
            <a:xfrm>
              <a:off x="3500454" y="1501801"/>
              <a:ext cx="211138"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sp>
          <p:nvSpPr>
            <p:cNvPr id="17" name="Rectangle 27">
              <a:extLst>
                <a:ext uri="{FF2B5EF4-FFF2-40B4-BE49-F238E27FC236}">
                  <a16:creationId xmlns="" xmlns:a16="http://schemas.microsoft.com/office/drawing/2014/main" id="{1AF285AB-EFCF-40DE-8914-EFED294E8608}"/>
                </a:ext>
              </a:extLst>
            </p:cNvPr>
            <p:cNvSpPr>
              <a:spLocks noChangeArrowheads="1"/>
            </p:cNvSpPr>
            <p:nvPr/>
          </p:nvSpPr>
          <p:spPr bwMode="auto">
            <a:xfrm>
              <a:off x="3500448" y="1565295"/>
              <a:ext cx="211138" cy="222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sp>
          <p:nvSpPr>
            <p:cNvPr id="18" name="Rectangle 28">
              <a:extLst>
                <a:ext uri="{FF2B5EF4-FFF2-40B4-BE49-F238E27FC236}">
                  <a16:creationId xmlns="" xmlns:a16="http://schemas.microsoft.com/office/drawing/2014/main" id="{005F40F6-CDB5-471D-B88A-A0A49FEE30EB}"/>
                </a:ext>
              </a:extLst>
            </p:cNvPr>
            <p:cNvSpPr>
              <a:spLocks noChangeArrowheads="1"/>
            </p:cNvSpPr>
            <p:nvPr/>
          </p:nvSpPr>
          <p:spPr bwMode="auto">
            <a:xfrm>
              <a:off x="3500438" y="1625602"/>
              <a:ext cx="134938" cy="222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grpSp>
      <p:sp>
        <p:nvSpPr>
          <p:cNvPr id="19" name="Shape 461">
            <a:extLst>
              <a:ext uri="{FF2B5EF4-FFF2-40B4-BE49-F238E27FC236}">
                <a16:creationId xmlns="" xmlns:a16="http://schemas.microsoft.com/office/drawing/2014/main" id="{A53D9ACF-F9F4-4C54-82E2-CFCA86F9D593}"/>
              </a:ext>
            </a:extLst>
          </p:cNvPr>
          <p:cNvSpPr/>
          <p:nvPr/>
        </p:nvSpPr>
        <p:spPr>
          <a:xfrm>
            <a:off x="2269949" y="2655602"/>
            <a:ext cx="1182082" cy="230890"/>
          </a:xfrm>
          <a:prstGeom prst="rect">
            <a:avLst/>
          </a:prstGeom>
          <a:ln w="12700">
            <a:miter lim="400000"/>
          </a:ln>
          <a:extLst>
            <a:ext uri="{C572A759-6A51-4108-AA02-DFA0A04FC94B}">
              <ma14:wrappingTextBoxFlag xmlns:ma14="http://schemas.microsoft.com/office/mac/drawingml/2011/main" xmlns="" val="1"/>
            </a:ext>
          </a:extLst>
        </p:spPr>
        <p:txBody>
          <a:bodyPr wrap="square" lIns="14284" tIns="14284" rIns="14284" bIns="14284" anchor="ctr">
            <a:spAutoFit/>
          </a:bodyPr>
          <a:lstStyle>
            <a:lvl1pPr algn="l">
              <a:defRPr sz="3500">
                <a:solidFill>
                  <a:srgbClr val="53585F"/>
                </a:solidFill>
              </a:defRPr>
            </a:lvl1pPr>
          </a:lstStyle>
          <a:p>
            <a:pPr lvl="0" algn="ctr">
              <a:defRPr sz="1800">
                <a:solidFill>
                  <a:srgbClr val="000000"/>
                </a:solidFill>
              </a:defRPr>
            </a:pPr>
            <a:r>
              <a:rPr lang="zh-CN" altLang="en-US" sz="1313" b="1" dirty="0">
                <a:solidFill>
                  <a:srgbClr val="19122F"/>
                </a:solidFill>
                <a:cs typeface="+mn-ea"/>
                <a:sym typeface="+mn-lt"/>
              </a:rPr>
              <a:t>公司产品</a:t>
            </a:r>
            <a:r>
              <a:rPr lang="en-US" altLang="zh-CN" sz="1313" b="1" dirty="0">
                <a:solidFill>
                  <a:srgbClr val="19122F"/>
                </a:solidFill>
                <a:cs typeface="+mn-ea"/>
                <a:sym typeface="+mn-lt"/>
              </a:rPr>
              <a:t>01</a:t>
            </a:r>
            <a:endParaRPr lang="en-US" sz="1313" b="1" dirty="0">
              <a:solidFill>
                <a:srgbClr val="19122F"/>
              </a:solidFill>
              <a:cs typeface="+mn-ea"/>
              <a:sym typeface="+mn-lt"/>
            </a:endParaRPr>
          </a:p>
        </p:txBody>
      </p:sp>
      <p:sp>
        <p:nvSpPr>
          <p:cNvPr id="20" name="Rectangle 47">
            <a:extLst>
              <a:ext uri="{FF2B5EF4-FFF2-40B4-BE49-F238E27FC236}">
                <a16:creationId xmlns="" xmlns:a16="http://schemas.microsoft.com/office/drawing/2014/main" id="{05922E4E-331B-460E-ACFD-13DC56AA1731}"/>
              </a:ext>
            </a:extLst>
          </p:cNvPr>
          <p:cNvSpPr/>
          <p:nvPr/>
        </p:nvSpPr>
        <p:spPr>
          <a:xfrm>
            <a:off x="1930045" y="3124455"/>
            <a:ext cx="1873879" cy="715581"/>
          </a:xfrm>
          <a:prstGeom prst="rect">
            <a:avLst/>
          </a:prstGeom>
        </p:spPr>
        <p:txBody>
          <a:bodyPr wrap="square">
            <a:spAutoFit/>
          </a:bodyPr>
          <a:lstStyle/>
          <a:p>
            <a:pPr algn="ctr">
              <a:lnSpc>
                <a:spcPct val="150000"/>
              </a:lnSpc>
            </a:pPr>
            <a:r>
              <a:rPr lang="en-GB" sz="900" dirty="0">
                <a:solidFill>
                  <a:schemeClr val="tx2"/>
                </a:solidFill>
                <a:cs typeface="+mn-ea"/>
                <a:sym typeface="+mn-lt"/>
              </a:rPr>
              <a:t>Lorem ipsum </a:t>
            </a:r>
            <a:r>
              <a:rPr lang="en-GB" sz="900" dirty="0" err="1">
                <a:solidFill>
                  <a:schemeClr val="tx2"/>
                </a:solidFill>
                <a:cs typeface="+mn-ea"/>
                <a:sym typeface="+mn-lt"/>
              </a:rPr>
              <a:t>dolor</a:t>
            </a:r>
            <a:r>
              <a:rPr lang="en-GB" sz="900" dirty="0">
                <a:solidFill>
                  <a:schemeClr val="tx2"/>
                </a:solidFill>
                <a:cs typeface="+mn-ea"/>
                <a:sym typeface="+mn-lt"/>
              </a:rPr>
              <a:t> sit </a:t>
            </a:r>
            <a:r>
              <a:rPr lang="en-GB" sz="900" dirty="0" err="1">
                <a:solidFill>
                  <a:schemeClr val="tx2"/>
                </a:solidFill>
                <a:cs typeface="+mn-ea"/>
                <a:sym typeface="+mn-lt"/>
              </a:rPr>
              <a:t>amet</a:t>
            </a:r>
            <a:r>
              <a:rPr lang="en-GB" sz="900" dirty="0">
                <a:solidFill>
                  <a:schemeClr val="tx2"/>
                </a:solidFill>
                <a:cs typeface="+mn-ea"/>
                <a:sym typeface="+mn-lt"/>
              </a:rPr>
              <a:t>, </a:t>
            </a:r>
            <a:r>
              <a:rPr lang="en-GB" sz="900" dirty="0" err="1">
                <a:solidFill>
                  <a:schemeClr val="tx2"/>
                </a:solidFill>
                <a:cs typeface="+mn-ea"/>
                <a:sym typeface="+mn-lt"/>
              </a:rPr>
              <a:t>consectetur</a:t>
            </a:r>
            <a:r>
              <a:rPr lang="en-GB" sz="900" dirty="0">
                <a:solidFill>
                  <a:schemeClr val="tx2"/>
                </a:solidFill>
                <a:cs typeface="+mn-ea"/>
                <a:sym typeface="+mn-lt"/>
              </a:rPr>
              <a:t> </a:t>
            </a:r>
            <a:r>
              <a:rPr lang="en-GB" sz="900" dirty="0" err="1">
                <a:solidFill>
                  <a:schemeClr val="tx2"/>
                </a:solidFill>
                <a:cs typeface="+mn-ea"/>
                <a:sym typeface="+mn-lt"/>
              </a:rPr>
              <a:t>adipiscing</a:t>
            </a:r>
            <a:r>
              <a:rPr lang="en-GB" sz="900" dirty="0">
                <a:solidFill>
                  <a:schemeClr val="tx2"/>
                </a:solidFill>
                <a:cs typeface="+mn-ea"/>
                <a:sym typeface="+mn-lt"/>
              </a:rPr>
              <a:t> </a:t>
            </a:r>
            <a:r>
              <a:rPr lang="en-GB" sz="900" dirty="0" err="1">
                <a:solidFill>
                  <a:schemeClr val="tx2"/>
                </a:solidFill>
                <a:cs typeface="+mn-ea"/>
                <a:sym typeface="+mn-lt"/>
              </a:rPr>
              <a:t>elit</a:t>
            </a:r>
            <a:r>
              <a:rPr lang="en-GB" sz="900" dirty="0">
                <a:solidFill>
                  <a:schemeClr val="tx2"/>
                </a:solidFill>
                <a:cs typeface="+mn-ea"/>
                <a:sym typeface="+mn-lt"/>
              </a:rPr>
              <a:t>. Integer </a:t>
            </a:r>
            <a:r>
              <a:rPr lang="en-GB" sz="900" dirty="0" err="1">
                <a:solidFill>
                  <a:schemeClr val="tx2"/>
                </a:solidFill>
                <a:cs typeface="+mn-ea"/>
                <a:sym typeface="+mn-lt"/>
              </a:rPr>
              <a:t>dolor</a:t>
            </a:r>
            <a:r>
              <a:rPr lang="en-GB" sz="900" dirty="0">
                <a:solidFill>
                  <a:schemeClr val="tx2"/>
                </a:solidFill>
                <a:cs typeface="+mn-ea"/>
                <a:sym typeface="+mn-lt"/>
              </a:rPr>
              <a:t> quam.</a:t>
            </a:r>
          </a:p>
        </p:txBody>
      </p:sp>
      <p:sp>
        <p:nvSpPr>
          <p:cNvPr id="21" name="Shape 461">
            <a:extLst>
              <a:ext uri="{FF2B5EF4-FFF2-40B4-BE49-F238E27FC236}">
                <a16:creationId xmlns="" xmlns:a16="http://schemas.microsoft.com/office/drawing/2014/main" id="{1B08FF64-543A-4D5A-85A2-D689B1D8CB81}"/>
              </a:ext>
            </a:extLst>
          </p:cNvPr>
          <p:cNvSpPr/>
          <p:nvPr/>
        </p:nvSpPr>
        <p:spPr>
          <a:xfrm>
            <a:off x="4379968" y="2654558"/>
            <a:ext cx="1182082" cy="230890"/>
          </a:xfrm>
          <a:prstGeom prst="rect">
            <a:avLst/>
          </a:prstGeom>
          <a:ln w="12700">
            <a:miter lim="400000"/>
          </a:ln>
          <a:extLst>
            <a:ext uri="{C572A759-6A51-4108-AA02-DFA0A04FC94B}">
              <ma14:wrappingTextBoxFlag xmlns:ma14="http://schemas.microsoft.com/office/mac/drawingml/2011/main" xmlns="" val="1"/>
            </a:ext>
          </a:extLst>
        </p:spPr>
        <p:txBody>
          <a:bodyPr wrap="square" lIns="14284" tIns="14284" rIns="14284" bIns="14284" anchor="ctr">
            <a:spAutoFit/>
          </a:bodyPr>
          <a:lstStyle>
            <a:lvl1pPr algn="l">
              <a:defRPr sz="3500">
                <a:solidFill>
                  <a:srgbClr val="53585F"/>
                </a:solidFill>
              </a:defRPr>
            </a:lvl1pPr>
          </a:lstStyle>
          <a:p>
            <a:pPr lvl="0" algn="ctr">
              <a:defRPr sz="1800">
                <a:solidFill>
                  <a:srgbClr val="000000"/>
                </a:solidFill>
              </a:defRPr>
            </a:pPr>
            <a:r>
              <a:rPr lang="zh-CN" altLang="en-US" sz="1313" b="1" dirty="0">
                <a:solidFill>
                  <a:srgbClr val="19122F"/>
                </a:solidFill>
                <a:cs typeface="+mn-ea"/>
                <a:sym typeface="+mn-lt"/>
              </a:rPr>
              <a:t>公司产品</a:t>
            </a:r>
            <a:r>
              <a:rPr lang="en-US" altLang="zh-CN" sz="1313" b="1" dirty="0">
                <a:solidFill>
                  <a:srgbClr val="19122F"/>
                </a:solidFill>
                <a:cs typeface="+mn-ea"/>
                <a:sym typeface="+mn-lt"/>
              </a:rPr>
              <a:t>02</a:t>
            </a:r>
          </a:p>
        </p:txBody>
      </p:sp>
      <p:sp>
        <p:nvSpPr>
          <p:cNvPr id="22" name="Rectangle 64">
            <a:extLst>
              <a:ext uri="{FF2B5EF4-FFF2-40B4-BE49-F238E27FC236}">
                <a16:creationId xmlns="" xmlns:a16="http://schemas.microsoft.com/office/drawing/2014/main" id="{4A02EB60-5C17-4E5D-89CD-4A5750E79F32}"/>
              </a:ext>
            </a:extLst>
          </p:cNvPr>
          <p:cNvSpPr/>
          <p:nvPr/>
        </p:nvSpPr>
        <p:spPr>
          <a:xfrm>
            <a:off x="4040064" y="3124455"/>
            <a:ext cx="1873879" cy="715581"/>
          </a:xfrm>
          <a:prstGeom prst="rect">
            <a:avLst/>
          </a:prstGeom>
        </p:spPr>
        <p:txBody>
          <a:bodyPr wrap="square">
            <a:spAutoFit/>
          </a:bodyPr>
          <a:lstStyle/>
          <a:p>
            <a:pPr algn="ctr">
              <a:lnSpc>
                <a:spcPct val="150000"/>
              </a:lnSpc>
            </a:pPr>
            <a:r>
              <a:rPr lang="en-GB" sz="900" dirty="0">
                <a:solidFill>
                  <a:schemeClr val="tx2"/>
                </a:solidFill>
                <a:cs typeface="+mn-ea"/>
                <a:sym typeface="+mn-lt"/>
              </a:rPr>
              <a:t>Lorem ipsum </a:t>
            </a:r>
            <a:r>
              <a:rPr lang="en-GB" sz="900" dirty="0" err="1">
                <a:solidFill>
                  <a:schemeClr val="tx2"/>
                </a:solidFill>
                <a:cs typeface="+mn-ea"/>
                <a:sym typeface="+mn-lt"/>
              </a:rPr>
              <a:t>dolor</a:t>
            </a:r>
            <a:r>
              <a:rPr lang="en-GB" sz="900" dirty="0">
                <a:solidFill>
                  <a:schemeClr val="tx2"/>
                </a:solidFill>
                <a:cs typeface="+mn-ea"/>
                <a:sym typeface="+mn-lt"/>
              </a:rPr>
              <a:t> sit </a:t>
            </a:r>
            <a:r>
              <a:rPr lang="en-GB" sz="900" dirty="0" err="1">
                <a:solidFill>
                  <a:schemeClr val="tx2"/>
                </a:solidFill>
                <a:cs typeface="+mn-ea"/>
                <a:sym typeface="+mn-lt"/>
              </a:rPr>
              <a:t>amet</a:t>
            </a:r>
            <a:r>
              <a:rPr lang="en-GB" sz="900" dirty="0">
                <a:solidFill>
                  <a:schemeClr val="tx2"/>
                </a:solidFill>
                <a:cs typeface="+mn-ea"/>
                <a:sym typeface="+mn-lt"/>
              </a:rPr>
              <a:t>, </a:t>
            </a:r>
            <a:r>
              <a:rPr lang="en-GB" sz="900" dirty="0" err="1">
                <a:solidFill>
                  <a:schemeClr val="tx2"/>
                </a:solidFill>
                <a:cs typeface="+mn-ea"/>
                <a:sym typeface="+mn-lt"/>
              </a:rPr>
              <a:t>consectetur</a:t>
            </a:r>
            <a:r>
              <a:rPr lang="en-GB" sz="900" dirty="0">
                <a:solidFill>
                  <a:schemeClr val="tx2"/>
                </a:solidFill>
                <a:cs typeface="+mn-ea"/>
                <a:sym typeface="+mn-lt"/>
              </a:rPr>
              <a:t> </a:t>
            </a:r>
            <a:r>
              <a:rPr lang="en-GB" sz="900" dirty="0" err="1">
                <a:solidFill>
                  <a:schemeClr val="tx2"/>
                </a:solidFill>
                <a:cs typeface="+mn-ea"/>
                <a:sym typeface="+mn-lt"/>
              </a:rPr>
              <a:t>adipiscing</a:t>
            </a:r>
            <a:r>
              <a:rPr lang="en-GB" sz="900" dirty="0">
                <a:solidFill>
                  <a:schemeClr val="tx2"/>
                </a:solidFill>
                <a:cs typeface="+mn-ea"/>
                <a:sym typeface="+mn-lt"/>
              </a:rPr>
              <a:t> </a:t>
            </a:r>
            <a:r>
              <a:rPr lang="en-GB" sz="900" dirty="0" err="1">
                <a:solidFill>
                  <a:schemeClr val="tx2"/>
                </a:solidFill>
                <a:cs typeface="+mn-ea"/>
                <a:sym typeface="+mn-lt"/>
              </a:rPr>
              <a:t>elit</a:t>
            </a:r>
            <a:r>
              <a:rPr lang="en-GB" sz="900" dirty="0">
                <a:solidFill>
                  <a:schemeClr val="tx2"/>
                </a:solidFill>
                <a:cs typeface="+mn-ea"/>
                <a:sym typeface="+mn-lt"/>
              </a:rPr>
              <a:t>. Integer </a:t>
            </a:r>
            <a:r>
              <a:rPr lang="en-GB" sz="900" dirty="0" err="1">
                <a:solidFill>
                  <a:schemeClr val="tx2"/>
                </a:solidFill>
                <a:cs typeface="+mn-ea"/>
                <a:sym typeface="+mn-lt"/>
              </a:rPr>
              <a:t>dolor</a:t>
            </a:r>
            <a:r>
              <a:rPr lang="en-GB" sz="900" dirty="0">
                <a:solidFill>
                  <a:schemeClr val="tx2"/>
                </a:solidFill>
                <a:cs typeface="+mn-ea"/>
                <a:sym typeface="+mn-lt"/>
              </a:rPr>
              <a:t> quam.</a:t>
            </a:r>
          </a:p>
        </p:txBody>
      </p:sp>
      <p:sp>
        <p:nvSpPr>
          <p:cNvPr id="23" name="Shape 461">
            <a:extLst>
              <a:ext uri="{FF2B5EF4-FFF2-40B4-BE49-F238E27FC236}">
                <a16:creationId xmlns="" xmlns:a16="http://schemas.microsoft.com/office/drawing/2014/main" id="{8D225AF3-A1D9-4B1C-9CC2-5ED1343A843B}"/>
              </a:ext>
            </a:extLst>
          </p:cNvPr>
          <p:cNvSpPr/>
          <p:nvPr/>
        </p:nvSpPr>
        <p:spPr>
          <a:xfrm>
            <a:off x="6489987" y="2654558"/>
            <a:ext cx="1182082" cy="230890"/>
          </a:xfrm>
          <a:prstGeom prst="rect">
            <a:avLst/>
          </a:prstGeom>
          <a:ln w="12700">
            <a:miter lim="400000"/>
          </a:ln>
          <a:extLst>
            <a:ext uri="{C572A759-6A51-4108-AA02-DFA0A04FC94B}">
              <ma14:wrappingTextBoxFlag xmlns:ma14="http://schemas.microsoft.com/office/mac/drawingml/2011/main" xmlns="" val="1"/>
            </a:ext>
          </a:extLst>
        </p:spPr>
        <p:txBody>
          <a:bodyPr wrap="square" lIns="14284" tIns="14284" rIns="14284" bIns="14284" anchor="ctr">
            <a:spAutoFit/>
          </a:bodyPr>
          <a:lstStyle>
            <a:lvl1pPr algn="l">
              <a:defRPr sz="3500">
                <a:solidFill>
                  <a:srgbClr val="53585F"/>
                </a:solidFill>
              </a:defRPr>
            </a:lvl1pPr>
          </a:lstStyle>
          <a:p>
            <a:pPr lvl="0" algn="ctr">
              <a:defRPr sz="1800">
                <a:solidFill>
                  <a:srgbClr val="000000"/>
                </a:solidFill>
              </a:defRPr>
            </a:pPr>
            <a:r>
              <a:rPr lang="zh-CN" altLang="en-US" sz="1313" b="1" dirty="0">
                <a:solidFill>
                  <a:srgbClr val="19122F"/>
                </a:solidFill>
                <a:cs typeface="+mn-ea"/>
                <a:sym typeface="+mn-lt"/>
              </a:rPr>
              <a:t>公司产品</a:t>
            </a:r>
            <a:r>
              <a:rPr lang="en-US" altLang="zh-CN" sz="1313" b="1" dirty="0">
                <a:solidFill>
                  <a:srgbClr val="19122F"/>
                </a:solidFill>
                <a:cs typeface="+mn-ea"/>
                <a:sym typeface="+mn-lt"/>
              </a:rPr>
              <a:t>03</a:t>
            </a:r>
          </a:p>
        </p:txBody>
      </p:sp>
      <p:sp>
        <p:nvSpPr>
          <p:cNvPr id="24" name="Rectangle 67">
            <a:extLst>
              <a:ext uri="{FF2B5EF4-FFF2-40B4-BE49-F238E27FC236}">
                <a16:creationId xmlns="" xmlns:a16="http://schemas.microsoft.com/office/drawing/2014/main" id="{B726A388-58BE-4D19-9633-E890C698C7F2}"/>
              </a:ext>
            </a:extLst>
          </p:cNvPr>
          <p:cNvSpPr/>
          <p:nvPr/>
        </p:nvSpPr>
        <p:spPr>
          <a:xfrm>
            <a:off x="6150084" y="3124455"/>
            <a:ext cx="1873879" cy="715581"/>
          </a:xfrm>
          <a:prstGeom prst="rect">
            <a:avLst/>
          </a:prstGeom>
        </p:spPr>
        <p:txBody>
          <a:bodyPr wrap="square">
            <a:spAutoFit/>
          </a:bodyPr>
          <a:lstStyle/>
          <a:p>
            <a:pPr algn="ctr">
              <a:lnSpc>
                <a:spcPct val="150000"/>
              </a:lnSpc>
            </a:pPr>
            <a:r>
              <a:rPr lang="en-GB" sz="900" dirty="0">
                <a:solidFill>
                  <a:schemeClr val="tx2"/>
                </a:solidFill>
                <a:cs typeface="+mn-ea"/>
                <a:sym typeface="+mn-lt"/>
              </a:rPr>
              <a:t>Lorem ipsum </a:t>
            </a:r>
            <a:r>
              <a:rPr lang="en-GB" sz="900" dirty="0" err="1">
                <a:solidFill>
                  <a:schemeClr val="tx2"/>
                </a:solidFill>
                <a:cs typeface="+mn-ea"/>
                <a:sym typeface="+mn-lt"/>
              </a:rPr>
              <a:t>dolor</a:t>
            </a:r>
            <a:r>
              <a:rPr lang="en-GB" sz="900" dirty="0">
                <a:solidFill>
                  <a:schemeClr val="tx2"/>
                </a:solidFill>
                <a:cs typeface="+mn-ea"/>
                <a:sym typeface="+mn-lt"/>
              </a:rPr>
              <a:t> sit </a:t>
            </a:r>
            <a:r>
              <a:rPr lang="en-GB" sz="900" dirty="0" err="1">
                <a:solidFill>
                  <a:schemeClr val="tx2"/>
                </a:solidFill>
                <a:cs typeface="+mn-ea"/>
                <a:sym typeface="+mn-lt"/>
              </a:rPr>
              <a:t>amet</a:t>
            </a:r>
            <a:r>
              <a:rPr lang="en-GB" sz="900" dirty="0">
                <a:solidFill>
                  <a:schemeClr val="tx2"/>
                </a:solidFill>
                <a:cs typeface="+mn-ea"/>
                <a:sym typeface="+mn-lt"/>
              </a:rPr>
              <a:t>, </a:t>
            </a:r>
            <a:r>
              <a:rPr lang="en-GB" sz="900" dirty="0" err="1">
                <a:solidFill>
                  <a:schemeClr val="tx2"/>
                </a:solidFill>
                <a:cs typeface="+mn-ea"/>
                <a:sym typeface="+mn-lt"/>
              </a:rPr>
              <a:t>consectetur</a:t>
            </a:r>
            <a:r>
              <a:rPr lang="en-GB" sz="900" dirty="0">
                <a:solidFill>
                  <a:schemeClr val="tx2"/>
                </a:solidFill>
                <a:cs typeface="+mn-ea"/>
                <a:sym typeface="+mn-lt"/>
              </a:rPr>
              <a:t> </a:t>
            </a:r>
            <a:r>
              <a:rPr lang="en-GB" sz="900" dirty="0" err="1">
                <a:solidFill>
                  <a:schemeClr val="tx2"/>
                </a:solidFill>
                <a:cs typeface="+mn-ea"/>
                <a:sym typeface="+mn-lt"/>
              </a:rPr>
              <a:t>adipiscing</a:t>
            </a:r>
            <a:r>
              <a:rPr lang="en-GB" sz="900" dirty="0">
                <a:solidFill>
                  <a:schemeClr val="tx2"/>
                </a:solidFill>
                <a:cs typeface="+mn-ea"/>
                <a:sym typeface="+mn-lt"/>
              </a:rPr>
              <a:t> </a:t>
            </a:r>
            <a:r>
              <a:rPr lang="en-GB" sz="900" dirty="0" err="1">
                <a:solidFill>
                  <a:schemeClr val="tx2"/>
                </a:solidFill>
                <a:cs typeface="+mn-ea"/>
                <a:sym typeface="+mn-lt"/>
              </a:rPr>
              <a:t>elit</a:t>
            </a:r>
            <a:r>
              <a:rPr lang="en-GB" sz="900" dirty="0">
                <a:solidFill>
                  <a:schemeClr val="tx2"/>
                </a:solidFill>
                <a:cs typeface="+mn-ea"/>
                <a:sym typeface="+mn-lt"/>
              </a:rPr>
              <a:t>. Integer </a:t>
            </a:r>
            <a:r>
              <a:rPr lang="en-GB" sz="900" dirty="0" err="1">
                <a:solidFill>
                  <a:schemeClr val="tx2"/>
                </a:solidFill>
                <a:cs typeface="+mn-ea"/>
                <a:sym typeface="+mn-lt"/>
              </a:rPr>
              <a:t>dolor</a:t>
            </a:r>
            <a:r>
              <a:rPr lang="en-GB" sz="900" dirty="0">
                <a:solidFill>
                  <a:schemeClr val="tx2"/>
                </a:solidFill>
                <a:cs typeface="+mn-ea"/>
                <a:sym typeface="+mn-lt"/>
              </a:rPr>
              <a:t> quam.</a:t>
            </a:r>
          </a:p>
        </p:txBody>
      </p:sp>
      <p:sp>
        <p:nvSpPr>
          <p:cNvPr id="25" name="Shape 461">
            <a:extLst>
              <a:ext uri="{FF2B5EF4-FFF2-40B4-BE49-F238E27FC236}">
                <a16:creationId xmlns="" xmlns:a16="http://schemas.microsoft.com/office/drawing/2014/main" id="{C9738658-7E3E-47B2-B679-387C1AB503B2}"/>
              </a:ext>
            </a:extLst>
          </p:cNvPr>
          <p:cNvSpPr/>
          <p:nvPr/>
        </p:nvSpPr>
        <p:spPr>
          <a:xfrm>
            <a:off x="8600006" y="2654558"/>
            <a:ext cx="1182082" cy="230890"/>
          </a:xfrm>
          <a:prstGeom prst="rect">
            <a:avLst/>
          </a:prstGeom>
          <a:ln w="12700">
            <a:miter lim="400000"/>
          </a:ln>
          <a:extLst>
            <a:ext uri="{C572A759-6A51-4108-AA02-DFA0A04FC94B}">
              <ma14:wrappingTextBoxFlag xmlns:ma14="http://schemas.microsoft.com/office/mac/drawingml/2011/main" xmlns="" val="1"/>
            </a:ext>
          </a:extLst>
        </p:spPr>
        <p:txBody>
          <a:bodyPr wrap="square" lIns="14284" tIns="14284" rIns="14284" bIns="14284" anchor="ctr">
            <a:spAutoFit/>
          </a:bodyPr>
          <a:lstStyle>
            <a:lvl1pPr algn="l">
              <a:defRPr sz="3500">
                <a:solidFill>
                  <a:srgbClr val="53585F"/>
                </a:solidFill>
              </a:defRPr>
            </a:lvl1pPr>
          </a:lstStyle>
          <a:p>
            <a:pPr lvl="0" algn="ctr">
              <a:defRPr sz="1800">
                <a:solidFill>
                  <a:srgbClr val="000000"/>
                </a:solidFill>
              </a:defRPr>
            </a:pPr>
            <a:r>
              <a:rPr lang="zh-CN" altLang="en-US" sz="1313" b="1" dirty="0">
                <a:solidFill>
                  <a:srgbClr val="19122F"/>
                </a:solidFill>
                <a:cs typeface="+mn-ea"/>
                <a:sym typeface="+mn-lt"/>
              </a:rPr>
              <a:t>公司产品</a:t>
            </a:r>
            <a:r>
              <a:rPr lang="en-US" altLang="zh-CN" sz="1313" b="1" dirty="0">
                <a:solidFill>
                  <a:srgbClr val="19122F"/>
                </a:solidFill>
                <a:cs typeface="+mn-ea"/>
                <a:sym typeface="+mn-lt"/>
              </a:rPr>
              <a:t>04</a:t>
            </a:r>
          </a:p>
        </p:txBody>
      </p:sp>
      <p:sp>
        <p:nvSpPr>
          <p:cNvPr id="26" name="Rectangle 70">
            <a:extLst>
              <a:ext uri="{FF2B5EF4-FFF2-40B4-BE49-F238E27FC236}">
                <a16:creationId xmlns="" xmlns:a16="http://schemas.microsoft.com/office/drawing/2014/main" id="{6A663654-0D95-450A-BD9C-5AAC57CB4D52}"/>
              </a:ext>
            </a:extLst>
          </p:cNvPr>
          <p:cNvSpPr/>
          <p:nvPr/>
        </p:nvSpPr>
        <p:spPr>
          <a:xfrm>
            <a:off x="8260103" y="3124455"/>
            <a:ext cx="1873879" cy="715581"/>
          </a:xfrm>
          <a:prstGeom prst="rect">
            <a:avLst/>
          </a:prstGeom>
        </p:spPr>
        <p:txBody>
          <a:bodyPr wrap="square">
            <a:spAutoFit/>
          </a:bodyPr>
          <a:lstStyle/>
          <a:p>
            <a:pPr algn="ctr">
              <a:lnSpc>
                <a:spcPct val="150000"/>
              </a:lnSpc>
            </a:pPr>
            <a:r>
              <a:rPr lang="en-GB" sz="900" dirty="0">
                <a:solidFill>
                  <a:schemeClr val="tx2"/>
                </a:solidFill>
                <a:cs typeface="+mn-ea"/>
                <a:sym typeface="+mn-lt"/>
              </a:rPr>
              <a:t>Lorem ipsum </a:t>
            </a:r>
            <a:r>
              <a:rPr lang="en-GB" sz="900" dirty="0" err="1">
                <a:solidFill>
                  <a:schemeClr val="tx2"/>
                </a:solidFill>
                <a:cs typeface="+mn-ea"/>
                <a:sym typeface="+mn-lt"/>
              </a:rPr>
              <a:t>dolor</a:t>
            </a:r>
            <a:r>
              <a:rPr lang="en-GB" sz="900" dirty="0">
                <a:solidFill>
                  <a:schemeClr val="tx2"/>
                </a:solidFill>
                <a:cs typeface="+mn-ea"/>
                <a:sym typeface="+mn-lt"/>
              </a:rPr>
              <a:t> sit </a:t>
            </a:r>
            <a:r>
              <a:rPr lang="en-GB" sz="900" dirty="0" err="1">
                <a:solidFill>
                  <a:schemeClr val="tx2"/>
                </a:solidFill>
                <a:cs typeface="+mn-ea"/>
                <a:sym typeface="+mn-lt"/>
              </a:rPr>
              <a:t>amet</a:t>
            </a:r>
            <a:r>
              <a:rPr lang="en-GB" sz="900" dirty="0">
                <a:solidFill>
                  <a:schemeClr val="tx2"/>
                </a:solidFill>
                <a:cs typeface="+mn-ea"/>
                <a:sym typeface="+mn-lt"/>
              </a:rPr>
              <a:t>, </a:t>
            </a:r>
            <a:r>
              <a:rPr lang="en-GB" sz="900" dirty="0" err="1">
                <a:solidFill>
                  <a:schemeClr val="tx2"/>
                </a:solidFill>
                <a:cs typeface="+mn-ea"/>
                <a:sym typeface="+mn-lt"/>
              </a:rPr>
              <a:t>consectetur</a:t>
            </a:r>
            <a:r>
              <a:rPr lang="en-GB" sz="900" dirty="0">
                <a:solidFill>
                  <a:schemeClr val="tx2"/>
                </a:solidFill>
                <a:cs typeface="+mn-ea"/>
                <a:sym typeface="+mn-lt"/>
              </a:rPr>
              <a:t> </a:t>
            </a:r>
            <a:r>
              <a:rPr lang="en-GB" sz="900" dirty="0" err="1">
                <a:solidFill>
                  <a:schemeClr val="tx2"/>
                </a:solidFill>
                <a:cs typeface="+mn-ea"/>
                <a:sym typeface="+mn-lt"/>
              </a:rPr>
              <a:t>adipiscing</a:t>
            </a:r>
            <a:r>
              <a:rPr lang="en-GB" sz="900" dirty="0">
                <a:solidFill>
                  <a:schemeClr val="tx2"/>
                </a:solidFill>
                <a:cs typeface="+mn-ea"/>
                <a:sym typeface="+mn-lt"/>
              </a:rPr>
              <a:t> </a:t>
            </a:r>
            <a:r>
              <a:rPr lang="en-GB" sz="900" dirty="0" err="1">
                <a:solidFill>
                  <a:schemeClr val="tx2"/>
                </a:solidFill>
                <a:cs typeface="+mn-ea"/>
                <a:sym typeface="+mn-lt"/>
              </a:rPr>
              <a:t>elit</a:t>
            </a:r>
            <a:r>
              <a:rPr lang="en-GB" sz="900" dirty="0">
                <a:solidFill>
                  <a:schemeClr val="tx2"/>
                </a:solidFill>
                <a:cs typeface="+mn-ea"/>
                <a:sym typeface="+mn-lt"/>
              </a:rPr>
              <a:t>. Integer </a:t>
            </a:r>
            <a:r>
              <a:rPr lang="en-GB" sz="900" dirty="0" err="1">
                <a:solidFill>
                  <a:schemeClr val="tx2"/>
                </a:solidFill>
                <a:cs typeface="+mn-ea"/>
                <a:sym typeface="+mn-lt"/>
              </a:rPr>
              <a:t>dolor</a:t>
            </a:r>
            <a:r>
              <a:rPr lang="en-GB" sz="900" dirty="0">
                <a:solidFill>
                  <a:schemeClr val="tx2"/>
                </a:solidFill>
                <a:cs typeface="+mn-ea"/>
                <a:sym typeface="+mn-lt"/>
              </a:rPr>
              <a:t> quam.</a:t>
            </a:r>
          </a:p>
        </p:txBody>
      </p:sp>
      <p:sp>
        <p:nvSpPr>
          <p:cNvPr id="28" name="矩形 27">
            <a:extLst>
              <a:ext uri="{FF2B5EF4-FFF2-40B4-BE49-F238E27FC236}">
                <a16:creationId xmlns="" xmlns:a16="http://schemas.microsoft.com/office/drawing/2014/main" id="{2C339C18-B8C2-4E83-905F-10A39E3739F5}"/>
              </a:ext>
            </a:extLst>
          </p:cNvPr>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a:extLst>
              <a:ext uri="{FF2B5EF4-FFF2-40B4-BE49-F238E27FC236}">
                <a16:creationId xmlns="" xmlns:a16="http://schemas.microsoft.com/office/drawing/2014/main" id="{E5557AE2-9622-4322-8C8D-9EA76D9372B1}"/>
              </a:ext>
            </a:extLst>
          </p:cNvPr>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913245651"/>
      </p:ext>
    </p:extLst>
  </p:cSld>
  <p:clrMapOvr>
    <a:masterClrMapping/>
  </p:clrMapOvr>
  <p:transition spd="slow" advClick="0" advTm="8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1" grpId="0" animBg="1"/>
      <p:bldP spid="19" grpId="0" animBg="1"/>
      <p:bldP spid="20" grpId="0"/>
      <p:bldP spid="21" grpId="0" animBg="1"/>
      <p:bldP spid="22" grpId="0"/>
      <p:bldP spid="23" grpId="0" animBg="1"/>
      <p:bldP spid="24" grpId="0"/>
      <p:bldP spid="25"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3A0081A4-77D9-4B11-8B21-FEB29C879528}"/>
              </a:ext>
            </a:extLst>
          </p:cNvPr>
          <p:cNvGrpSpPr/>
          <p:nvPr/>
        </p:nvGrpSpPr>
        <p:grpSpPr>
          <a:xfrm>
            <a:off x="1489471" y="1622586"/>
            <a:ext cx="1906089" cy="3504728"/>
            <a:chOff x="1489471" y="1622586"/>
            <a:chExt cx="1906089" cy="3504728"/>
          </a:xfrm>
        </p:grpSpPr>
        <p:sp>
          <p:nvSpPr>
            <p:cNvPr id="7" name="Rectangle 7">
              <a:extLst>
                <a:ext uri="{FF2B5EF4-FFF2-40B4-BE49-F238E27FC236}">
                  <a16:creationId xmlns="" xmlns:a16="http://schemas.microsoft.com/office/drawing/2014/main" id="{58D73768-72E8-45B9-8FC5-47C2AC57330C}"/>
                </a:ext>
              </a:extLst>
            </p:cNvPr>
            <p:cNvSpPr/>
            <p:nvPr/>
          </p:nvSpPr>
          <p:spPr>
            <a:xfrm>
              <a:off x="1490559" y="2069859"/>
              <a:ext cx="1905001" cy="957166"/>
            </a:xfrm>
            <a:prstGeom prst="rect">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cs typeface="+mn-ea"/>
                <a:sym typeface="+mn-lt"/>
              </a:endParaRPr>
            </a:p>
          </p:txBody>
        </p:sp>
        <p:sp>
          <p:nvSpPr>
            <p:cNvPr id="8" name="Freeform: Shape 31">
              <a:extLst>
                <a:ext uri="{FF2B5EF4-FFF2-40B4-BE49-F238E27FC236}">
                  <a16:creationId xmlns="" xmlns:a16="http://schemas.microsoft.com/office/drawing/2014/main" id="{85684092-802A-4056-A118-70C931AA77A8}"/>
                </a:ext>
              </a:extLst>
            </p:cNvPr>
            <p:cNvSpPr/>
            <p:nvPr/>
          </p:nvSpPr>
          <p:spPr>
            <a:xfrm flipV="1">
              <a:off x="1489471" y="3027024"/>
              <a:ext cx="1905001" cy="2100290"/>
            </a:xfrm>
            <a:custGeom>
              <a:avLst/>
              <a:gdLst>
                <a:gd name="connsiteX0" fmla="*/ 95250 w 2540001"/>
                <a:gd name="connsiteY0" fmla="*/ 0 h 1820118"/>
                <a:gd name="connsiteX1" fmla="*/ 2444751 w 2540001"/>
                <a:gd name="connsiteY1" fmla="*/ 0 h 1820118"/>
                <a:gd name="connsiteX2" fmla="*/ 2540001 w 2540001"/>
                <a:gd name="connsiteY2" fmla="*/ 95250 h 1820118"/>
                <a:gd name="connsiteX3" fmla="*/ 2540001 w 2540001"/>
                <a:gd name="connsiteY3" fmla="*/ 1820118 h 1820118"/>
                <a:gd name="connsiteX4" fmla="*/ 0 w 2540001"/>
                <a:gd name="connsiteY4" fmla="*/ 1820118 h 1820118"/>
                <a:gd name="connsiteX5" fmla="*/ 0 w 2540001"/>
                <a:gd name="connsiteY5" fmla="*/ 95250 h 1820118"/>
                <a:gd name="connsiteX6" fmla="*/ 95250 w 2540001"/>
                <a:gd name="connsiteY6" fmla="*/ 0 h 182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1" h="1820118">
                  <a:moveTo>
                    <a:pt x="95250" y="0"/>
                  </a:moveTo>
                  <a:lnTo>
                    <a:pt x="2444751" y="0"/>
                  </a:lnTo>
                  <a:cubicBezTo>
                    <a:pt x="2497356" y="0"/>
                    <a:pt x="2540001" y="42645"/>
                    <a:pt x="2540001" y="95250"/>
                  </a:cubicBezTo>
                  <a:lnTo>
                    <a:pt x="2540001" y="1820118"/>
                  </a:lnTo>
                  <a:lnTo>
                    <a:pt x="0" y="1820118"/>
                  </a:lnTo>
                  <a:lnTo>
                    <a:pt x="0" y="95250"/>
                  </a:lnTo>
                  <a:cubicBezTo>
                    <a:pt x="0" y="42645"/>
                    <a:pt x="42645" y="0"/>
                    <a:pt x="95250" y="0"/>
                  </a:cubicBezTo>
                  <a:close/>
                </a:path>
              </a:pathLst>
            </a:custGeom>
            <a:solidFill>
              <a:schemeClr val="bg1">
                <a:lumMod val="95000"/>
              </a:schemeClr>
            </a:solidFill>
            <a:ln w="12700" cap="flat">
              <a:noFill/>
              <a:miter lim="400000"/>
            </a:ln>
            <a:effectLst/>
          </p:spPr>
          <p:txBody>
            <a:bodyPr wrap="square" lIns="19050" tIns="19050" rIns="19050" bIns="19050" numCol="1" anchor="ctr">
              <a:noAutofit/>
            </a:bodyPr>
            <a:lstStyle/>
            <a:p>
              <a:pPr>
                <a:defRPr sz="3200">
                  <a:solidFill>
                    <a:srgbClr val="FFFFFF"/>
                  </a:solidFill>
                </a:defRPr>
              </a:pPr>
              <a:endParaRPr sz="2700">
                <a:solidFill>
                  <a:schemeClr val="tx2"/>
                </a:solidFill>
                <a:cs typeface="+mn-ea"/>
                <a:sym typeface="+mn-lt"/>
              </a:endParaRPr>
            </a:p>
          </p:txBody>
        </p:sp>
        <p:sp>
          <p:nvSpPr>
            <p:cNvPr id="9" name="Freeform: Shape 33">
              <a:extLst>
                <a:ext uri="{FF2B5EF4-FFF2-40B4-BE49-F238E27FC236}">
                  <a16:creationId xmlns="" xmlns:a16="http://schemas.microsoft.com/office/drawing/2014/main" id="{2520D501-CE2A-41E4-A357-EFAC74B1F4CB}"/>
                </a:ext>
              </a:extLst>
            </p:cNvPr>
            <p:cNvSpPr/>
            <p:nvPr/>
          </p:nvSpPr>
          <p:spPr>
            <a:xfrm>
              <a:off x="1490559" y="1622586"/>
              <a:ext cx="1905001" cy="447274"/>
            </a:xfrm>
            <a:custGeom>
              <a:avLst/>
              <a:gdLst>
                <a:gd name="connsiteX0" fmla="*/ 95250 w 2540001"/>
                <a:gd name="connsiteY0" fmla="*/ 0 h 596365"/>
                <a:gd name="connsiteX1" fmla="*/ 2444751 w 2540001"/>
                <a:gd name="connsiteY1" fmla="*/ 0 h 596365"/>
                <a:gd name="connsiteX2" fmla="*/ 2540001 w 2540001"/>
                <a:gd name="connsiteY2" fmla="*/ 95250 h 596365"/>
                <a:gd name="connsiteX3" fmla="*/ 2540001 w 2540001"/>
                <a:gd name="connsiteY3" fmla="*/ 596365 h 596365"/>
                <a:gd name="connsiteX4" fmla="*/ 0 w 2540001"/>
                <a:gd name="connsiteY4" fmla="*/ 596365 h 596365"/>
                <a:gd name="connsiteX5" fmla="*/ 0 w 2540001"/>
                <a:gd name="connsiteY5" fmla="*/ 95250 h 596365"/>
                <a:gd name="connsiteX6" fmla="*/ 95250 w 2540001"/>
                <a:gd name="connsiteY6" fmla="*/ 0 h 59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1" h="596365">
                  <a:moveTo>
                    <a:pt x="95250" y="0"/>
                  </a:moveTo>
                  <a:lnTo>
                    <a:pt x="2444751" y="0"/>
                  </a:lnTo>
                  <a:cubicBezTo>
                    <a:pt x="2497356" y="0"/>
                    <a:pt x="2540001" y="42645"/>
                    <a:pt x="2540001" y="95250"/>
                  </a:cubicBezTo>
                  <a:lnTo>
                    <a:pt x="2540001" y="596365"/>
                  </a:lnTo>
                  <a:lnTo>
                    <a:pt x="0" y="596365"/>
                  </a:lnTo>
                  <a:lnTo>
                    <a:pt x="0" y="95250"/>
                  </a:lnTo>
                  <a:cubicBezTo>
                    <a:pt x="0" y="42645"/>
                    <a:pt x="42645" y="0"/>
                    <a:pt x="95250" y="0"/>
                  </a:cubicBezTo>
                  <a:close/>
                </a:path>
              </a:pathLst>
            </a:custGeom>
            <a:solidFill>
              <a:srgbClr val="19122F"/>
            </a:solidFill>
            <a:ln w="12700" cap="flat">
              <a:noFill/>
              <a:miter lim="400000"/>
            </a:ln>
            <a:effectLst/>
          </p:spPr>
          <p:txBody>
            <a:bodyPr wrap="square" lIns="19050" tIns="19050" rIns="19050" bIns="19050" numCol="1" anchor="ctr">
              <a:noAutofit/>
            </a:bodyPr>
            <a:lstStyle/>
            <a:p>
              <a:pPr>
                <a:defRPr sz="3200">
                  <a:solidFill>
                    <a:srgbClr val="FFFFFF"/>
                  </a:solidFill>
                </a:defRPr>
              </a:pPr>
              <a:endParaRPr sz="1200">
                <a:solidFill>
                  <a:schemeClr val="bg1"/>
                </a:solidFill>
                <a:cs typeface="+mn-ea"/>
                <a:sym typeface="+mn-lt"/>
              </a:endParaRPr>
            </a:p>
          </p:txBody>
        </p:sp>
        <p:sp>
          <p:nvSpPr>
            <p:cNvPr id="16" name="BASIC">
              <a:extLst>
                <a:ext uri="{FF2B5EF4-FFF2-40B4-BE49-F238E27FC236}">
                  <a16:creationId xmlns="" xmlns:a16="http://schemas.microsoft.com/office/drawing/2014/main" id="{58BD89DB-28DC-450A-B7C4-FE1AC7C60005}"/>
                </a:ext>
              </a:extLst>
            </p:cNvPr>
            <p:cNvSpPr/>
            <p:nvPr/>
          </p:nvSpPr>
          <p:spPr>
            <a:xfrm>
              <a:off x="2096812" y="1721573"/>
              <a:ext cx="692497" cy="2282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sz="1600">
                  <a:solidFill>
                    <a:srgbClr val="EBEDF6"/>
                  </a:solidFill>
                  <a:latin typeface="Roboto Slab Bold"/>
                  <a:ea typeface="Roboto Slab Bold"/>
                  <a:cs typeface="Roboto Slab Bold"/>
                  <a:sym typeface="Roboto Slab Bold"/>
                </a:defRPr>
              </a:lvl1pPr>
            </a:lstStyle>
            <a:p>
              <a:pPr algn="ctr"/>
              <a:r>
                <a:rPr lang="zh-CN" altLang="en-US" sz="1350" dirty="0">
                  <a:solidFill>
                    <a:schemeClr val="bg1"/>
                  </a:solidFill>
                  <a:latin typeface="+mn-lt"/>
                  <a:ea typeface="+mn-ea"/>
                  <a:cs typeface="+mn-ea"/>
                  <a:sym typeface="+mn-lt"/>
                </a:rPr>
                <a:t>产品价格</a:t>
              </a:r>
              <a:endParaRPr sz="1350" dirty="0">
                <a:solidFill>
                  <a:schemeClr val="bg1"/>
                </a:solidFill>
                <a:latin typeface="+mn-lt"/>
                <a:ea typeface="+mn-ea"/>
                <a:cs typeface="+mn-ea"/>
                <a:sym typeface="+mn-lt"/>
              </a:endParaRPr>
            </a:p>
          </p:txBody>
        </p:sp>
        <p:grpSp>
          <p:nvGrpSpPr>
            <p:cNvPr id="17" name="Group 1">
              <a:extLst>
                <a:ext uri="{FF2B5EF4-FFF2-40B4-BE49-F238E27FC236}">
                  <a16:creationId xmlns="" xmlns:a16="http://schemas.microsoft.com/office/drawing/2014/main" id="{99660EA9-A828-4992-8EEF-40365811A67C}"/>
                </a:ext>
              </a:extLst>
            </p:cNvPr>
            <p:cNvGrpSpPr/>
            <p:nvPr/>
          </p:nvGrpSpPr>
          <p:grpSpPr>
            <a:xfrm>
              <a:off x="1933792" y="2200310"/>
              <a:ext cx="939427" cy="608436"/>
              <a:chOff x="1162180" y="2838901"/>
              <a:chExt cx="1252569" cy="811248"/>
            </a:xfrm>
          </p:grpSpPr>
          <p:sp>
            <p:nvSpPr>
              <p:cNvPr id="18" name="450">
                <a:extLst>
                  <a:ext uri="{FF2B5EF4-FFF2-40B4-BE49-F238E27FC236}">
                    <a16:creationId xmlns="" xmlns:a16="http://schemas.microsoft.com/office/drawing/2014/main" id="{6D0D77E4-37B2-48D4-A8A6-A41C4AC5A28C}"/>
                  </a:ext>
                </a:extLst>
              </p:cNvPr>
              <p:cNvSpPr/>
              <p:nvPr/>
            </p:nvSpPr>
            <p:spPr>
              <a:xfrm>
                <a:off x="1331119" y="2838901"/>
                <a:ext cx="1083630" cy="8112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sz="9600">
                    <a:solidFill>
                      <a:srgbClr val="EBEDF6"/>
                    </a:solidFill>
                    <a:latin typeface="Roboto Slab Light"/>
                    <a:ea typeface="Roboto Slab Light"/>
                    <a:cs typeface="Roboto Slab Light"/>
                    <a:sym typeface="Roboto Slab Light"/>
                  </a:defRPr>
                </a:lvl1pPr>
              </a:lstStyle>
              <a:p>
                <a:r>
                  <a:rPr sz="3600" dirty="0">
                    <a:solidFill>
                      <a:schemeClr val="bg1"/>
                    </a:solidFill>
                    <a:latin typeface="+mn-lt"/>
                    <a:ea typeface="+mn-ea"/>
                    <a:cs typeface="+mn-ea"/>
                    <a:sym typeface="+mn-lt"/>
                  </a:rPr>
                  <a:t>450</a:t>
                </a:r>
              </a:p>
            </p:txBody>
          </p:sp>
          <p:sp>
            <p:nvSpPr>
              <p:cNvPr id="19" name="$">
                <a:extLst>
                  <a:ext uri="{FF2B5EF4-FFF2-40B4-BE49-F238E27FC236}">
                    <a16:creationId xmlns="" xmlns:a16="http://schemas.microsoft.com/office/drawing/2014/main" id="{75D15F6C-99C3-47CF-B495-4AF72F31703B}"/>
                  </a:ext>
                </a:extLst>
              </p:cNvPr>
              <p:cNvSpPr/>
              <p:nvPr/>
            </p:nvSpPr>
            <p:spPr>
              <a:xfrm>
                <a:off x="1162180" y="2841648"/>
                <a:ext cx="119691" cy="2704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sz="3200">
                    <a:solidFill>
                      <a:srgbClr val="EBEDF6"/>
                    </a:solidFill>
                    <a:latin typeface="Roboto Slab Bold"/>
                    <a:ea typeface="Roboto Slab Bold"/>
                    <a:cs typeface="Roboto Slab Bold"/>
                    <a:sym typeface="Roboto Slab Bold"/>
                  </a:defRPr>
                </a:lvl1pPr>
              </a:lstStyle>
              <a:p>
                <a:r>
                  <a:rPr sz="1200" dirty="0">
                    <a:solidFill>
                      <a:schemeClr val="bg1"/>
                    </a:solidFill>
                    <a:latin typeface="+mn-lt"/>
                    <a:ea typeface="+mn-ea"/>
                    <a:cs typeface="+mn-ea"/>
                    <a:sym typeface="+mn-lt"/>
                  </a:rPr>
                  <a:t>$</a:t>
                </a:r>
              </a:p>
            </p:txBody>
          </p:sp>
        </p:grpSp>
        <p:sp>
          <p:nvSpPr>
            <p:cNvPr id="20" name="Appropriately strategize design…">
              <a:extLst>
                <a:ext uri="{FF2B5EF4-FFF2-40B4-BE49-F238E27FC236}">
                  <a16:creationId xmlns="" xmlns:a16="http://schemas.microsoft.com/office/drawing/2014/main" id="{FFC75230-84A6-49D5-971B-AA39D5A445C2}"/>
                </a:ext>
              </a:extLst>
            </p:cNvPr>
            <p:cNvSpPr/>
            <p:nvPr/>
          </p:nvSpPr>
          <p:spPr>
            <a:xfrm>
              <a:off x="1649973" y="3381133"/>
              <a:ext cx="1669047" cy="121187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marL="128588" indent="-128588">
                <a:lnSpc>
                  <a:spcPct val="150000"/>
                </a:lnSpc>
                <a:buSzPct val="100000"/>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Appropriately strategize design </a:t>
              </a: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for fully researched design. </a:t>
              </a: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endParaRPr sz="750" dirty="0">
                <a:solidFill>
                  <a:schemeClr val="tx2"/>
                </a:solidFill>
                <a:cs typeface="+mn-ea"/>
                <a:sym typeface="+mn-lt"/>
              </a:endParaRP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via global supply chains. </a:t>
              </a: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endParaRPr sz="750" dirty="0">
                <a:solidFill>
                  <a:schemeClr val="tx2"/>
                </a:solidFill>
                <a:cs typeface="+mn-ea"/>
                <a:sym typeface="+mn-lt"/>
              </a:endParaRPr>
            </a:p>
            <a:p>
              <a:pPr marL="128588" indent="-128588">
                <a:lnSpc>
                  <a:spcPct val="150000"/>
                </a:lnSpc>
                <a:buClr>
                  <a:srgbClr val="EBEDF6"/>
                </a:buClr>
                <a:buSzPct val="100000"/>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Uniquely and resource inter </a:t>
              </a: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via global supply chains. </a:t>
              </a:r>
            </a:p>
          </p:txBody>
        </p:sp>
      </p:grpSp>
      <p:grpSp>
        <p:nvGrpSpPr>
          <p:cNvPr id="3" name="组合 2">
            <a:extLst>
              <a:ext uri="{FF2B5EF4-FFF2-40B4-BE49-F238E27FC236}">
                <a16:creationId xmlns="" xmlns:a16="http://schemas.microsoft.com/office/drawing/2014/main" id="{0A6F3EFA-694A-4866-A23F-BB9F7FBC5C8F}"/>
              </a:ext>
            </a:extLst>
          </p:cNvPr>
          <p:cNvGrpSpPr/>
          <p:nvPr/>
        </p:nvGrpSpPr>
        <p:grpSpPr>
          <a:xfrm>
            <a:off x="3758239" y="1618391"/>
            <a:ext cx="1908428" cy="3557738"/>
            <a:chOff x="3758239" y="1618391"/>
            <a:chExt cx="1908428" cy="3557738"/>
          </a:xfrm>
        </p:grpSpPr>
        <p:sp>
          <p:nvSpPr>
            <p:cNvPr id="10" name="Freeform: Shape 34">
              <a:extLst>
                <a:ext uri="{FF2B5EF4-FFF2-40B4-BE49-F238E27FC236}">
                  <a16:creationId xmlns="" xmlns:a16="http://schemas.microsoft.com/office/drawing/2014/main" id="{A12D1D8D-6F54-49E1-82F9-F457218A254E}"/>
                </a:ext>
              </a:extLst>
            </p:cNvPr>
            <p:cNvSpPr/>
            <p:nvPr/>
          </p:nvSpPr>
          <p:spPr>
            <a:xfrm flipV="1">
              <a:off x="3758239" y="3075839"/>
              <a:ext cx="1905001" cy="2100290"/>
            </a:xfrm>
            <a:custGeom>
              <a:avLst/>
              <a:gdLst>
                <a:gd name="connsiteX0" fmla="*/ 95250 w 2540001"/>
                <a:gd name="connsiteY0" fmla="*/ 0 h 1820118"/>
                <a:gd name="connsiteX1" fmla="*/ 2444751 w 2540001"/>
                <a:gd name="connsiteY1" fmla="*/ 0 h 1820118"/>
                <a:gd name="connsiteX2" fmla="*/ 2540001 w 2540001"/>
                <a:gd name="connsiteY2" fmla="*/ 95250 h 1820118"/>
                <a:gd name="connsiteX3" fmla="*/ 2540001 w 2540001"/>
                <a:gd name="connsiteY3" fmla="*/ 1820118 h 1820118"/>
                <a:gd name="connsiteX4" fmla="*/ 0 w 2540001"/>
                <a:gd name="connsiteY4" fmla="*/ 1820118 h 1820118"/>
                <a:gd name="connsiteX5" fmla="*/ 0 w 2540001"/>
                <a:gd name="connsiteY5" fmla="*/ 95250 h 1820118"/>
                <a:gd name="connsiteX6" fmla="*/ 95250 w 2540001"/>
                <a:gd name="connsiteY6" fmla="*/ 0 h 182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1" h="1820118">
                  <a:moveTo>
                    <a:pt x="95250" y="0"/>
                  </a:moveTo>
                  <a:lnTo>
                    <a:pt x="2444751" y="0"/>
                  </a:lnTo>
                  <a:cubicBezTo>
                    <a:pt x="2497356" y="0"/>
                    <a:pt x="2540001" y="42645"/>
                    <a:pt x="2540001" y="95250"/>
                  </a:cubicBezTo>
                  <a:lnTo>
                    <a:pt x="2540001" y="1820118"/>
                  </a:lnTo>
                  <a:lnTo>
                    <a:pt x="0" y="1820118"/>
                  </a:lnTo>
                  <a:lnTo>
                    <a:pt x="0" y="95250"/>
                  </a:lnTo>
                  <a:cubicBezTo>
                    <a:pt x="0" y="42645"/>
                    <a:pt x="42645" y="0"/>
                    <a:pt x="95250" y="0"/>
                  </a:cubicBezTo>
                  <a:close/>
                </a:path>
              </a:pathLst>
            </a:custGeom>
            <a:solidFill>
              <a:schemeClr val="bg1">
                <a:lumMod val="95000"/>
              </a:schemeClr>
            </a:solidFill>
            <a:ln w="12700" cap="flat">
              <a:noFill/>
              <a:miter lim="400000"/>
            </a:ln>
            <a:effectLst/>
          </p:spPr>
          <p:txBody>
            <a:bodyPr wrap="square" lIns="19050" tIns="19050" rIns="19050" bIns="19050" numCol="1" anchor="ctr">
              <a:noAutofit/>
            </a:bodyPr>
            <a:lstStyle/>
            <a:p>
              <a:pPr>
                <a:defRPr sz="3200">
                  <a:solidFill>
                    <a:srgbClr val="FFFFFF"/>
                  </a:solidFill>
                </a:defRPr>
              </a:pPr>
              <a:endParaRPr sz="2700">
                <a:solidFill>
                  <a:schemeClr val="tx2"/>
                </a:solidFill>
                <a:cs typeface="+mn-ea"/>
                <a:sym typeface="+mn-lt"/>
              </a:endParaRPr>
            </a:p>
          </p:txBody>
        </p:sp>
        <p:sp>
          <p:nvSpPr>
            <p:cNvPr id="4" name="Rectangle 46">
              <a:extLst>
                <a:ext uri="{FF2B5EF4-FFF2-40B4-BE49-F238E27FC236}">
                  <a16:creationId xmlns="" xmlns:a16="http://schemas.microsoft.com/office/drawing/2014/main" id="{019F6463-1759-4106-B32C-0F7056F947E1}"/>
                </a:ext>
              </a:extLst>
            </p:cNvPr>
            <p:cNvSpPr/>
            <p:nvPr/>
          </p:nvSpPr>
          <p:spPr>
            <a:xfrm>
              <a:off x="3758240" y="2057454"/>
              <a:ext cx="1905001" cy="957166"/>
            </a:xfrm>
            <a:prstGeom prst="rect">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cs typeface="+mn-ea"/>
                <a:sym typeface="+mn-lt"/>
              </a:endParaRPr>
            </a:p>
          </p:txBody>
        </p:sp>
        <p:sp>
          <p:nvSpPr>
            <p:cNvPr id="11" name="Freeform: Shape 39">
              <a:extLst>
                <a:ext uri="{FF2B5EF4-FFF2-40B4-BE49-F238E27FC236}">
                  <a16:creationId xmlns="" xmlns:a16="http://schemas.microsoft.com/office/drawing/2014/main" id="{43DD45AF-638C-4015-973E-7F79D8277B61}"/>
                </a:ext>
              </a:extLst>
            </p:cNvPr>
            <p:cNvSpPr/>
            <p:nvPr/>
          </p:nvSpPr>
          <p:spPr>
            <a:xfrm>
              <a:off x="3758240" y="1618391"/>
              <a:ext cx="1908427" cy="447274"/>
            </a:xfrm>
            <a:custGeom>
              <a:avLst/>
              <a:gdLst>
                <a:gd name="connsiteX0" fmla="*/ 95250 w 2540001"/>
                <a:gd name="connsiteY0" fmla="*/ 0 h 596365"/>
                <a:gd name="connsiteX1" fmla="*/ 2444751 w 2540001"/>
                <a:gd name="connsiteY1" fmla="*/ 0 h 596365"/>
                <a:gd name="connsiteX2" fmla="*/ 2540001 w 2540001"/>
                <a:gd name="connsiteY2" fmla="*/ 95250 h 596365"/>
                <a:gd name="connsiteX3" fmla="*/ 2540001 w 2540001"/>
                <a:gd name="connsiteY3" fmla="*/ 596365 h 596365"/>
                <a:gd name="connsiteX4" fmla="*/ 0 w 2540001"/>
                <a:gd name="connsiteY4" fmla="*/ 596365 h 596365"/>
                <a:gd name="connsiteX5" fmla="*/ 0 w 2540001"/>
                <a:gd name="connsiteY5" fmla="*/ 95250 h 596365"/>
                <a:gd name="connsiteX6" fmla="*/ 95250 w 2540001"/>
                <a:gd name="connsiteY6" fmla="*/ 0 h 59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1" h="596365">
                  <a:moveTo>
                    <a:pt x="95250" y="0"/>
                  </a:moveTo>
                  <a:lnTo>
                    <a:pt x="2444751" y="0"/>
                  </a:lnTo>
                  <a:cubicBezTo>
                    <a:pt x="2497356" y="0"/>
                    <a:pt x="2540001" y="42645"/>
                    <a:pt x="2540001" y="95250"/>
                  </a:cubicBezTo>
                  <a:lnTo>
                    <a:pt x="2540001" y="596365"/>
                  </a:lnTo>
                  <a:lnTo>
                    <a:pt x="0" y="596365"/>
                  </a:lnTo>
                  <a:lnTo>
                    <a:pt x="0" y="95250"/>
                  </a:lnTo>
                  <a:cubicBezTo>
                    <a:pt x="0" y="42645"/>
                    <a:pt x="42645" y="0"/>
                    <a:pt x="95250" y="0"/>
                  </a:cubicBezTo>
                  <a:close/>
                </a:path>
              </a:pathLst>
            </a:custGeom>
            <a:solidFill>
              <a:srgbClr val="19122F"/>
            </a:solidFill>
            <a:ln w="12700" cap="flat">
              <a:noFill/>
              <a:miter lim="400000"/>
            </a:ln>
            <a:effectLst/>
          </p:spPr>
          <p:txBody>
            <a:bodyPr wrap="square" lIns="19050" tIns="19050" rIns="19050" bIns="19050" numCol="1" anchor="ctr">
              <a:noAutofit/>
            </a:bodyPr>
            <a:lstStyle/>
            <a:p>
              <a:pPr>
                <a:defRPr sz="3200">
                  <a:solidFill>
                    <a:srgbClr val="FFFFFF"/>
                  </a:solidFill>
                </a:defRPr>
              </a:pPr>
              <a:endParaRPr sz="1200">
                <a:solidFill>
                  <a:schemeClr val="bg1"/>
                </a:solidFill>
                <a:cs typeface="+mn-ea"/>
                <a:sym typeface="+mn-lt"/>
              </a:endParaRPr>
            </a:p>
          </p:txBody>
        </p:sp>
        <p:sp>
          <p:nvSpPr>
            <p:cNvPr id="21" name="ADVENCED">
              <a:extLst>
                <a:ext uri="{FF2B5EF4-FFF2-40B4-BE49-F238E27FC236}">
                  <a16:creationId xmlns="" xmlns:a16="http://schemas.microsoft.com/office/drawing/2014/main" id="{DC3DFF73-8336-4265-B593-C52B42E4B50A}"/>
                </a:ext>
              </a:extLst>
            </p:cNvPr>
            <p:cNvSpPr/>
            <p:nvPr/>
          </p:nvSpPr>
          <p:spPr>
            <a:xfrm>
              <a:off x="4367917" y="1727188"/>
              <a:ext cx="692497" cy="2282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sz="1600">
                  <a:solidFill>
                    <a:srgbClr val="EBEDF6"/>
                  </a:solidFill>
                  <a:latin typeface="Roboto Slab Bold"/>
                  <a:ea typeface="Roboto Slab Bold"/>
                  <a:cs typeface="Roboto Slab Bold"/>
                  <a:sym typeface="Roboto Slab Bold"/>
                </a:defRPr>
              </a:lvl1pPr>
            </a:lstStyle>
            <a:p>
              <a:pPr algn="ctr"/>
              <a:r>
                <a:rPr lang="zh-CN" altLang="en-US" sz="1350" dirty="0">
                  <a:solidFill>
                    <a:schemeClr val="bg1"/>
                  </a:solidFill>
                  <a:latin typeface="+mn-lt"/>
                  <a:ea typeface="+mn-ea"/>
                  <a:cs typeface="+mn-ea"/>
                  <a:sym typeface="+mn-lt"/>
                </a:rPr>
                <a:t>产品价格</a:t>
              </a:r>
            </a:p>
          </p:txBody>
        </p:sp>
        <p:grpSp>
          <p:nvGrpSpPr>
            <p:cNvPr id="22" name="Group 3">
              <a:extLst>
                <a:ext uri="{FF2B5EF4-FFF2-40B4-BE49-F238E27FC236}">
                  <a16:creationId xmlns="" xmlns:a16="http://schemas.microsoft.com/office/drawing/2014/main" id="{59488D23-B8E4-4D3A-A2F4-8A08B59597A0}"/>
                </a:ext>
              </a:extLst>
            </p:cNvPr>
            <p:cNvGrpSpPr/>
            <p:nvPr/>
          </p:nvGrpSpPr>
          <p:grpSpPr>
            <a:xfrm>
              <a:off x="4210420" y="2196115"/>
              <a:ext cx="941659" cy="608436"/>
              <a:chOff x="3998095" y="2838901"/>
              <a:chExt cx="1255546" cy="811248"/>
            </a:xfrm>
          </p:grpSpPr>
          <p:sp>
            <p:nvSpPr>
              <p:cNvPr id="23" name="500">
                <a:extLst>
                  <a:ext uri="{FF2B5EF4-FFF2-40B4-BE49-F238E27FC236}">
                    <a16:creationId xmlns="" xmlns:a16="http://schemas.microsoft.com/office/drawing/2014/main" id="{DA3508E2-7D7C-4787-B9BE-490AF15A94B2}"/>
                  </a:ext>
                </a:extLst>
              </p:cNvPr>
              <p:cNvSpPr/>
              <p:nvPr/>
            </p:nvSpPr>
            <p:spPr>
              <a:xfrm>
                <a:off x="4170010" y="2838901"/>
                <a:ext cx="1083631" cy="8112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sz="9600">
                    <a:solidFill>
                      <a:srgbClr val="EBEDF6"/>
                    </a:solidFill>
                    <a:latin typeface="Roboto Slab Light"/>
                    <a:ea typeface="Roboto Slab Light"/>
                    <a:cs typeface="Roboto Slab Light"/>
                    <a:sym typeface="Roboto Slab Light"/>
                  </a:defRPr>
                </a:lvl1pPr>
              </a:lstStyle>
              <a:p>
                <a:r>
                  <a:rPr sz="3600" dirty="0">
                    <a:solidFill>
                      <a:schemeClr val="bg1"/>
                    </a:solidFill>
                    <a:latin typeface="+mn-lt"/>
                    <a:ea typeface="+mn-ea"/>
                    <a:cs typeface="+mn-ea"/>
                    <a:sym typeface="+mn-lt"/>
                  </a:rPr>
                  <a:t>500</a:t>
                </a:r>
              </a:p>
            </p:txBody>
          </p:sp>
          <p:sp>
            <p:nvSpPr>
              <p:cNvPr id="24" name="$">
                <a:extLst>
                  <a:ext uri="{FF2B5EF4-FFF2-40B4-BE49-F238E27FC236}">
                    <a16:creationId xmlns="" xmlns:a16="http://schemas.microsoft.com/office/drawing/2014/main" id="{9BDDFCD0-9FB0-4862-847A-FD07503051EF}"/>
                  </a:ext>
                </a:extLst>
              </p:cNvPr>
              <p:cNvSpPr/>
              <p:nvPr/>
            </p:nvSpPr>
            <p:spPr>
              <a:xfrm>
                <a:off x="3998095" y="2841648"/>
                <a:ext cx="119691" cy="2704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sz="3200">
                    <a:solidFill>
                      <a:srgbClr val="EBEDF6"/>
                    </a:solidFill>
                    <a:latin typeface="Roboto Slab Bold"/>
                    <a:ea typeface="Roboto Slab Bold"/>
                    <a:cs typeface="Roboto Slab Bold"/>
                    <a:sym typeface="Roboto Slab Bold"/>
                  </a:defRPr>
                </a:lvl1pPr>
              </a:lstStyle>
              <a:p>
                <a:r>
                  <a:rPr sz="1200">
                    <a:solidFill>
                      <a:schemeClr val="bg1"/>
                    </a:solidFill>
                    <a:latin typeface="+mn-lt"/>
                    <a:ea typeface="+mn-ea"/>
                    <a:cs typeface="+mn-ea"/>
                    <a:sym typeface="+mn-lt"/>
                  </a:rPr>
                  <a:t>$</a:t>
                </a:r>
              </a:p>
            </p:txBody>
          </p:sp>
        </p:grpSp>
        <p:sp>
          <p:nvSpPr>
            <p:cNvPr id="25" name="Appropriately strategize design…">
              <a:extLst>
                <a:ext uri="{FF2B5EF4-FFF2-40B4-BE49-F238E27FC236}">
                  <a16:creationId xmlns="" xmlns:a16="http://schemas.microsoft.com/office/drawing/2014/main" id="{094A9F0D-64B7-4E98-8C57-EDA9BE8F7D1F}"/>
                </a:ext>
              </a:extLst>
            </p:cNvPr>
            <p:cNvSpPr/>
            <p:nvPr/>
          </p:nvSpPr>
          <p:spPr>
            <a:xfrm>
              <a:off x="3926603" y="3376938"/>
              <a:ext cx="1669047" cy="121187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marL="128588" indent="-128588">
                <a:lnSpc>
                  <a:spcPct val="150000"/>
                </a:lnSpc>
                <a:buSzPct val="100000"/>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Appropriately strategize design </a:t>
              </a: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for fully researched design. </a:t>
              </a: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endParaRPr sz="750" dirty="0">
                <a:solidFill>
                  <a:schemeClr val="tx2"/>
                </a:solidFill>
                <a:cs typeface="+mn-ea"/>
                <a:sym typeface="+mn-lt"/>
              </a:endParaRP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via global supply chains. </a:t>
              </a: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endParaRPr sz="750" dirty="0">
                <a:solidFill>
                  <a:schemeClr val="tx2"/>
                </a:solidFill>
                <a:cs typeface="+mn-ea"/>
                <a:sym typeface="+mn-lt"/>
              </a:endParaRPr>
            </a:p>
            <a:p>
              <a:pPr marL="128588" indent="-128588">
                <a:lnSpc>
                  <a:spcPct val="150000"/>
                </a:lnSpc>
                <a:buClr>
                  <a:srgbClr val="EBEDF6"/>
                </a:buClr>
                <a:buSzPct val="100000"/>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Uniquely and resource inter </a:t>
              </a: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via global supply chains. </a:t>
              </a:r>
            </a:p>
          </p:txBody>
        </p:sp>
      </p:grpSp>
      <p:grpSp>
        <p:nvGrpSpPr>
          <p:cNvPr id="40" name="组合 39">
            <a:extLst>
              <a:ext uri="{FF2B5EF4-FFF2-40B4-BE49-F238E27FC236}">
                <a16:creationId xmlns="" xmlns:a16="http://schemas.microsoft.com/office/drawing/2014/main" id="{DC8870D0-69B0-464C-9E7A-4560E37914E1}"/>
              </a:ext>
            </a:extLst>
          </p:cNvPr>
          <p:cNvGrpSpPr/>
          <p:nvPr/>
        </p:nvGrpSpPr>
        <p:grpSpPr>
          <a:xfrm>
            <a:off x="8337890" y="1618391"/>
            <a:ext cx="1906090" cy="3508923"/>
            <a:chOff x="8337890" y="1618391"/>
            <a:chExt cx="1906090" cy="3508923"/>
          </a:xfrm>
        </p:grpSpPr>
        <p:sp>
          <p:nvSpPr>
            <p:cNvPr id="14" name="Freeform: Shape 40">
              <a:extLst>
                <a:ext uri="{FF2B5EF4-FFF2-40B4-BE49-F238E27FC236}">
                  <a16:creationId xmlns="" xmlns:a16="http://schemas.microsoft.com/office/drawing/2014/main" id="{B5AE5AA7-0C06-4147-A528-40508D543436}"/>
                </a:ext>
              </a:extLst>
            </p:cNvPr>
            <p:cNvSpPr/>
            <p:nvPr/>
          </p:nvSpPr>
          <p:spPr>
            <a:xfrm flipV="1">
              <a:off x="8337890" y="3027024"/>
              <a:ext cx="1905001" cy="2100290"/>
            </a:xfrm>
            <a:custGeom>
              <a:avLst/>
              <a:gdLst>
                <a:gd name="connsiteX0" fmla="*/ 95250 w 2540001"/>
                <a:gd name="connsiteY0" fmla="*/ 0 h 1820118"/>
                <a:gd name="connsiteX1" fmla="*/ 2444751 w 2540001"/>
                <a:gd name="connsiteY1" fmla="*/ 0 h 1820118"/>
                <a:gd name="connsiteX2" fmla="*/ 2540001 w 2540001"/>
                <a:gd name="connsiteY2" fmla="*/ 95250 h 1820118"/>
                <a:gd name="connsiteX3" fmla="*/ 2540001 w 2540001"/>
                <a:gd name="connsiteY3" fmla="*/ 1820118 h 1820118"/>
                <a:gd name="connsiteX4" fmla="*/ 0 w 2540001"/>
                <a:gd name="connsiteY4" fmla="*/ 1820118 h 1820118"/>
                <a:gd name="connsiteX5" fmla="*/ 0 w 2540001"/>
                <a:gd name="connsiteY5" fmla="*/ 95250 h 1820118"/>
                <a:gd name="connsiteX6" fmla="*/ 95250 w 2540001"/>
                <a:gd name="connsiteY6" fmla="*/ 0 h 182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1" h="1820118">
                  <a:moveTo>
                    <a:pt x="95250" y="0"/>
                  </a:moveTo>
                  <a:lnTo>
                    <a:pt x="2444751" y="0"/>
                  </a:lnTo>
                  <a:cubicBezTo>
                    <a:pt x="2497356" y="0"/>
                    <a:pt x="2540001" y="42645"/>
                    <a:pt x="2540001" y="95250"/>
                  </a:cubicBezTo>
                  <a:lnTo>
                    <a:pt x="2540001" y="1820118"/>
                  </a:lnTo>
                  <a:lnTo>
                    <a:pt x="0" y="1820118"/>
                  </a:lnTo>
                  <a:lnTo>
                    <a:pt x="0" y="95250"/>
                  </a:lnTo>
                  <a:cubicBezTo>
                    <a:pt x="0" y="42645"/>
                    <a:pt x="42645" y="0"/>
                    <a:pt x="95250" y="0"/>
                  </a:cubicBezTo>
                  <a:close/>
                </a:path>
              </a:pathLst>
            </a:custGeom>
            <a:solidFill>
              <a:schemeClr val="bg1">
                <a:lumMod val="95000"/>
              </a:schemeClr>
            </a:solidFill>
            <a:ln w="12700" cap="flat">
              <a:noFill/>
              <a:miter lim="400000"/>
            </a:ln>
            <a:effectLst/>
          </p:spPr>
          <p:txBody>
            <a:bodyPr wrap="square" lIns="19050" tIns="19050" rIns="19050" bIns="19050" numCol="1" anchor="ctr">
              <a:noAutofit/>
            </a:bodyPr>
            <a:lstStyle/>
            <a:p>
              <a:pPr>
                <a:defRPr sz="3200">
                  <a:solidFill>
                    <a:srgbClr val="FFFFFF"/>
                  </a:solidFill>
                </a:defRPr>
              </a:pPr>
              <a:endParaRPr sz="2700">
                <a:solidFill>
                  <a:schemeClr val="tx2"/>
                </a:solidFill>
                <a:cs typeface="+mn-ea"/>
                <a:sym typeface="+mn-lt"/>
              </a:endParaRPr>
            </a:p>
          </p:txBody>
        </p:sp>
        <p:sp>
          <p:nvSpPr>
            <p:cNvPr id="6" name="Rectangle 48">
              <a:extLst>
                <a:ext uri="{FF2B5EF4-FFF2-40B4-BE49-F238E27FC236}">
                  <a16:creationId xmlns="" xmlns:a16="http://schemas.microsoft.com/office/drawing/2014/main" id="{EF38D2E6-4D27-4D30-A304-935A0618EDA4}"/>
                </a:ext>
              </a:extLst>
            </p:cNvPr>
            <p:cNvSpPr/>
            <p:nvPr/>
          </p:nvSpPr>
          <p:spPr>
            <a:xfrm>
              <a:off x="8337891" y="2065664"/>
              <a:ext cx="1905001" cy="957166"/>
            </a:xfrm>
            <a:prstGeom prst="rect">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cs typeface="+mn-ea"/>
                <a:sym typeface="+mn-lt"/>
              </a:endParaRPr>
            </a:p>
          </p:txBody>
        </p:sp>
        <p:sp>
          <p:nvSpPr>
            <p:cNvPr id="15" name="Freeform: Shape 45">
              <a:extLst>
                <a:ext uri="{FF2B5EF4-FFF2-40B4-BE49-F238E27FC236}">
                  <a16:creationId xmlns="" xmlns:a16="http://schemas.microsoft.com/office/drawing/2014/main" id="{D8C14038-062C-4D25-BB67-673D8BB280E8}"/>
                </a:ext>
              </a:extLst>
            </p:cNvPr>
            <p:cNvSpPr/>
            <p:nvPr/>
          </p:nvSpPr>
          <p:spPr>
            <a:xfrm>
              <a:off x="8338979" y="1618391"/>
              <a:ext cx="1905001" cy="447274"/>
            </a:xfrm>
            <a:custGeom>
              <a:avLst/>
              <a:gdLst>
                <a:gd name="connsiteX0" fmla="*/ 95250 w 2540001"/>
                <a:gd name="connsiteY0" fmla="*/ 0 h 596365"/>
                <a:gd name="connsiteX1" fmla="*/ 2444751 w 2540001"/>
                <a:gd name="connsiteY1" fmla="*/ 0 h 596365"/>
                <a:gd name="connsiteX2" fmla="*/ 2540001 w 2540001"/>
                <a:gd name="connsiteY2" fmla="*/ 95250 h 596365"/>
                <a:gd name="connsiteX3" fmla="*/ 2540001 w 2540001"/>
                <a:gd name="connsiteY3" fmla="*/ 596365 h 596365"/>
                <a:gd name="connsiteX4" fmla="*/ 0 w 2540001"/>
                <a:gd name="connsiteY4" fmla="*/ 596365 h 596365"/>
                <a:gd name="connsiteX5" fmla="*/ 0 w 2540001"/>
                <a:gd name="connsiteY5" fmla="*/ 95250 h 596365"/>
                <a:gd name="connsiteX6" fmla="*/ 95250 w 2540001"/>
                <a:gd name="connsiteY6" fmla="*/ 0 h 59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1" h="596365">
                  <a:moveTo>
                    <a:pt x="95250" y="0"/>
                  </a:moveTo>
                  <a:lnTo>
                    <a:pt x="2444751" y="0"/>
                  </a:lnTo>
                  <a:cubicBezTo>
                    <a:pt x="2497356" y="0"/>
                    <a:pt x="2540001" y="42645"/>
                    <a:pt x="2540001" y="95250"/>
                  </a:cubicBezTo>
                  <a:lnTo>
                    <a:pt x="2540001" y="596365"/>
                  </a:lnTo>
                  <a:lnTo>
                    <a:pt x="0" y="596365"/>
                  </a:lnTo>
                  <a:lnTo>
                    <a:pt x="0" y="95250"/>
                  </a:lnTo>
                  <a:cubicBezTo>
                    <a:pt x="0" y="42645"/>
                    <a:pt x="42645" y="0"/>
                    <a:pt x="95250" y="0"/>
                  </a:cubicBezTo>
                  <a:close/>
                </a:path>
              </a:pathLst>
            </a:custGeom>
            <a:solidFill>
              <a:srgbClr val="19122F"/>
            </a:solidFill>
            <a:ln w="12700" cap="flat">
              <a:noFill/>
              <a:miter lim="400000"/>
            </a:ln>
            <a:effectLst/>
          </p:spPr>
          <p:txBody>
            <a:bodyPr wrap="square" lIns="19050" tIns="19050" rIns="19050" bIns="19050" numCol="1" anchor="ctr">
              <a:noAutofit/>
            </a:bodyPr>
            <a:lstStyle/>
            <a:p>
              <a:pPr>
                <a:defRPr sz="3200">
                  <a:solidFill>
                    <a:srgbClr val="FFFFFF"/>
                  </a:solidFill>
                </a:defRPr>
              </a:pPr>
              <a:endParaRPr sz="1200">
                <a:solidFill>
                  <a:schemeClr val="bg1"/>
                </a:solidFill>
                <a:cs typeface="+mn-ea"/>
                <a:sym typeface="+mn-lt"/>
              </a:endParaRPr>
            </a:p>
          </p:txBody>
        </p:sp>
        <p:sp>
          <p:nvSpPr>
            <p:cNvPr id="26" name="ULTIMATE">
              <a:extLst>
                <a:ext uri="{FF2B5EF4-FFF2-40B4-BE49-F238E27FC236}">
                  <a16:creationId xmlns="" xmlns:a16="http://schemas.microsoft.com/office/drawing/2014/main" id="{0675BEAA-0DA3-47DB-9B81-23B0C46834DB}"/>
                </a:ext>
              </a:extLst>
            </p:cNvPr>
            <p:cNvSpPr/>
            <p:nvPr/>
          </p:nvSpPr>
          <p:spPr>
            <a:xfrm>
              <a:off x="8945230" y="1717378"/>
              <a:ext cx="692497" cy="2282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sz="1600">
                  <a:solidFill>
                    <a:srgbClr val="EBEDF6"/>
                  </a:solidFill>
                  <a:latin typeface="Roboto Slab Bold"/>
                  <a:ea typeface="Roboto Slab Bold"/>
                  <a:cs typeface="Roboto Slab Bold"/>
                  <a:sym typeface="Roboto Slab Bold"/>
                </a:defRPr>
              </a:lvl1pPr>
            </a:lstStyle>
            <a:p>
              <a:pPr algn="ctr"/>
              <a:r>
                <a:rPr lang="zh-CN" altLang="en-US" sz="1350" dirty="0">
                  <a:solidFill>
                    <a:schemeClr val="bg1"/>
                  </a:solidFill>
                  <a:latin typeface="+mn-lt"/>
                  <a:ea typeface="+mn-ea"/>
                  <a:cs typeface="+mn-ea"/>
                  <a:sym typeface="+mn-lt"/>
                </a:rPr>
                <a:t>产品价格</a:t>
              </a:r>
            </a:p>
          </p:txBody>
        </p:sp>
        <p:grpSp>
          <p:nvGrpSpPr>
            <p:cNvPr id="27" name="Group 5">
              <a:extLst>
                <a:ext uri="{FF2B5EF4-FFF2-40B4-BE49-F238E27FC236}">
                  <a16:creationId xmlns="" xmlns:a16="http://schemas.microsoft.com/office/drawing/2014/main" id="{D7781EFE-34E7-4577-9C99-66A12B830752}"/>
                </a:ext>
              </a:extLst>
            </p:cNvPr>
            <p:cNvGrpSpPr/>
            <p:nvPr/>
          </p:nvGrpSpPr>
          <p:grpSpPr>
            <a:xfrm>
              <a:off x="8787732" y="2196115"/>
              <a:ext cx="935296" cy="608436"/>
              <a:chOff x="9669924" y="2838901"/>
              <a:chExt cx="1247061" cy="811248"/>
            </a:xfrm>
          </p:grpSpPr>
          <p:sp>
            <p:nvSpPr>
              <p:cNvPr id="28" name="800">
                <a:extLst>
                  <a:ext uri="{FF2B5EF4-FFF2-40B4-BE49-F238E27FC236}">
                    <a16:creationId xmlns="" xmlns:a16="http://schemas.microsoft.com/office/drawing/2014/main" id="{0DE9C480-EAB9-443B-AB73-57AE9A1A9E13}"/>
                  </a:ext>
                </a:extLst>
              </p:cNvPr>
              <p:cNvSpPr/>
              <p:nvPr/>
            </p:nvSpPr>
            <p:spPr>
              <a:xfrm>
                <a:off x="9833355" y="2838901"/>
                <a:ext cx="1083630" cy="8112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sz="9600">
                    <a:solidFill>
                      <a:srgbClr val="EBEDF6"/>
                    </a:solidFill>
                    <a:latin typeface="Roboto Slab Light"/>
                    <a:ea typeface="Roboto Slab Light"/>
                    <a:cs typeface="Roboto Slab Light"/>
                    <a:sym typeface="Roboto Slab Light"/>
                  </a:defRPr>
                </a:lvl1pPr>
              </a:lstStyle>
              <a:p>
                <a:r>
                  <a:rPr sz="3600" dirty="0">
                    <a:solidFill>
                      <a:schemeClr val="bg1"/>
                    </a:solidFill>
                    <a:latin typeface="+mn-lt"/>
                    <a:ea typeface="+mn-ea"/>
                    <a:cs typeface="+mn-ea"/>
                    <a:sym typeface="+mn-lt"/>
                  </a:rPr>
                  <a:t>800</a:t>
                </a:r>
              </a:p>
            </p:txBody>
          </p:sp>
          <p:sp>
            <p:nvSpPr>
              <p:cNvPr id="29" name="$">
                <a:extLst>
                  <a:ext uri="{FF2B5EF4-FFF2-40B4-BE49-F238E27FC236}">
                    <a16:creationId xmlns="" xmlns:a16="http://schemas.microsoft.com/office/drawing/2014/main" id="{B96120F1-2075-4712-A6D6-FC236D6670B4}"/>
                  </a:ext>
                </a:extLst>
              </p:cNvPr>
              <p:cNvSpPr/>
              <p:nvPr/>
            </p:nvSpPr>
            <p:spPr>
              <a:xfrm>
                <a:off x="9669924" y="2841648"/>
                <a:ext cx="119691" cy="2704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sz="3200">
                    <a:solidFill>
                      <a:srgbClr val="EBEDF6"/>
                    </a:solidFill>
                    <a:latin typeface="Roboto Slab Bold"/>
                    <a:ea typeface="Roboto Slab Bold"/>
                    <a:cs typeface="Roboto Slab Bold"/>
                    <a:sym typeface="Roboto Slab Bold"/>
                  </a:defRPr>
                </a:lvl1pPr>
              </a:lstStyle>
              <a:p>
                <a:r>
                  <a:rPr sz="1200">
                    <a:solidFill>
                      <a:schemeClr val="bg1"/>
                    </a:solidFill>
                    <a:latin typeface="+mn-lt"/>
                    <a:ea typeface="+mn-ea"/>
                    <a:cs typeface="+mn-ea"/>
                    <a:sym typeface="+mn-lt"/>
                  </a:rPr>
                  <a:t>$</a:t>
                </a:r>
              </a:p>
            </p:txBody>
          </p:sp>
        </p:grpSp>
        <p:sp>
          <p:nvSpPr>
            <p:cNvPr id="30" name="Appropriately strategize design…">
              <a:extLst>
                <a:ext uri="{FF2B5EF4-FFF2-40B4-BE49-F238E27FC236}">
                  <a16:creationId xmlns="" xmlns:a16="http://schemas.microsoft.com/office/drawing/2014/main" id="{6D56340D-C358-4F52-A48E-CDB538D281E8}"/>
                </a:ext>
              </a:extLst>
            </p:cNvPr>
            <p:cNvSpPr/>
            <p:nvPr/>
          </p:nvSpPr>
          <p:spPr>
            <a:xfrm>
              <a:off x="8503916" y="3376938"/>
              <a:ext cx="1669047" cy="121187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marL="128588" indent="-128588">
                <a:lnSpc>
                  <a:spcPct val="150000"/>
                </a:lnSpc>
                <a:buSzPct val="100000"/>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Appropriately strategize design </a:t>
              </a: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for fully researched design. </a:t>
              </a: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endParaRPr sz="750" dirty="0">
                <a:solidFill>
                  <a:schemeClr val="tx2"/>
                </a:solidFill>
                <a:cs typeface="+mn-ea"/>
                <a:sym typeface="+mn-lt"/>
              </a:endParaRP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via global supply chains. </a:t>
              </a: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endParaRPr sz="750" dirty="0">
                <a:solidFill>
                  <a:schemeClr val="tx2"/>
                </a:solidFill>
                <a:cs typeface="+mn-ea"/>
                <a:sym typeface="+mn-lt"/>
              </a:endParaRPr>
            </a:p>
            <a:p>
              <a:pPr marL="128588" indent="-128588">
                <a:lnSpc>
                  <a:spcPct val="150000"/>
                </a:lnSpc>
                <a:buClr>
                  <a:srgbClr val="EBEDF6"/>
                </a:buClr>
                <a:buSzPct val="100000"/>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Uniquely and resource inter </a:t>
              </a:r>
            </a:p>
            <a:p>
              <a:pPr marL="128588" indent="-128588">
                <a:lnSpc>
                  <a:spcPct val="150000"/>
                </a:lnSpc>
                <a:buFont typeface="Courier New" panose="02070309020205020404" pitchFamily="49" charset="0"/>
                <a:buChar char="o"/>
                <a:defRPr sz="1600">
                  <a:solidFill>
                    <a:srgbClr val="EBEDF6"/>
                  </a:solidFill>
                  <a:latin typeface="Roboto Slab Light"/>
                  <a:ea typeface="Roboto Slab Light"/>
                  <a:cs typeface="Roboto Slab Light"/>
                  <a:sym typeface="Roboto Slab Light"/>
                </a:defRPr>
              </a:pPr>
              <a:r>
                <a:rPr sz="750" dirty="0">
                  <a:solidFill>
                    <a:schemeClr val="tx2"/>
                  </a:solidFill>
                  <a:cs typeface="+mn-ea"/>
                  <a:sym typeface="+mn-lt"/>
                </a:rPr>
                <a:t>via global supply chains. </a:t>
              </a:r>
            </a:p>
          </p:txBody>
        </p:sp>
      </p:grpSp>
      <p:grpSp>
        <p:nvGrpSpPr>
          <p:cNvPr id="41" name="组合 40">
            <a:extLst>
              <a:ext uri="{FF2B5EF4-FFF2-40B4-BE49-F238E27FC236}">
                <a16:creationId xmlns="" xmlns:a16="http://schemas.microsoft.com/office/drawing/2014/main" id="{FEBD17A9-B54A-46BB-A446-74F95D5EEFA2}"/>
              </a:ext>
            </a:extLst>
          </p:cNvPr>
          <p:cNvGrpSpPr/>
          <p:nvPr/>
        </p:nvGrpSpPr>
        <p:grpSpPr>
          <a:xfrm>
            <a:off x="6034025" y="1618391"/>
            <a:ext cx="1912219" cy="3528901"/>
            <a:chOff x="6034025" y="1618391"/>
            <a:chExt cx="1912219" cy="3528901"/>
          </a:xfrm>
        </p:grpSpPr>
        <p:sp>
          <p:nvSpPr>
            <p:cNvPr id="12" name="Freeform: Shape 37">
              <a:extLst>
                <a:ext uri="{FF2B5EF4-FFF2-40B4-BE49-F238E27FC236}">
                  <a16:creationId xmlns="" xmlns:a16="http://schemas.microsoft.com/office/drawing/2014/main" id="{FBE798DA-961B-4E9A-BFF2-E380D21E98BB}"/>
                </a:ext>
              </a:extLst>
            </p:cNvPr>
            <p:cNvSpPr/>
            <p:nvPr/>
          </p:nvSpPr>
          <p:spPr>
            <a:xfrm flipV="1">
              <a:off x="6034025" y="3047002"/>
              <a:ext cx="1905001" cy="2100290"/>
            </a:xfrm>
            <a:custGeom>
              <a:avLst/>
              <a:gdLst>
                <a:gd name="connsiteX0" fmla="*/ 95250 w 2540001"/>
                <a:gd name="connsiteY0" fmla="*/ 0 h 1820118"/>
                <a:gd name="connsiteX1" fmla="*/ 2444751 w 2540001"/>
                <a:gd name="connsiteY1" fmla="*/ 0 h 1820118"/>
                <a:gd name="connsiteX2" fmla="*/ 2540001 w 2540001"/>
                <a:gd name="connsiteY2" fmla="*/ 95250 h 1820118"/>
                <a:gd name="connsiteX3" fmla="*/ 2540001 w 2540001"/>
                <a:gd name="connsiteY3" fmla="*/ 1820118 h 1820118"/>
                <a:gd name="connsiteX4" fmla="*/ 0 w 2540001"/>
                <a:gd name="connsiteY4" fmla="*/ 1820118 h 1820118"/>
                <a:gd name="connsiteX5" fmla="*/ 0 w 2540001"/>
                <a:gd name="connsiteY5" fmla="*/ 95250 h 1820118"/>
                <a:gd name="connsiteX6" fmla="*/ 95250 w 2540001"/>
                <a:gd name="connsiteY6" fmla="*/ 0 h 182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1" h="1820118">
                  <a:moveTo>
                    <a:pt x="95250" y="0"/>
                  </a:moveTo>
                  <a:lnTo>
                    <a:pt x="2444751" y="0"/>
                  </a:lnTo>
                  <a:cubicBezTo>
                    <a:pt x="2497356" y="0"/>
                    <a:pt x="2540001" y="42645"/>
                    <a:pt x="2540001" y="95250"/>
                  </a:cubicBezTo>
                  <a:lnTo>
                    <a:pt x="2540001" y="1820118"/>
                  </a:lnTo>
                  <a:lnTo>
                    <a:pt x="0" y="1820118"/>
                  </a:lnTo>
                  <a:lnTo>
                    <a:pt x="0" y="95250"/>
                  </a:lnTo>
                  <a:cubicBezTo>
                    <a:pt x="0" y="42645"/>
                    <a:pt x="42645" y="0"/>
                    <a:pt x="95250" y="0"/>
                  </a:cubicBezTo>
                  <a:close/>
                </a:path>
              </a:pathLst>
            </a:custGeom>
            <a:solidFill>
              <a:schemeClr val="bg1">
                <a:lumMod val="95000"/>
              </a:schemeClr>
            </a:solidFill>
            <a:ln w="12700" cap="flat">
              <a:noFill/>
              <a:miter lim="400000"/>
            </a:ln>
            <a:effectLst/>
          </p:spPr>
          <p:txBody>
            <a:bodyPr wrap="square" lIns="19050" tIns="19050" rIns="19050" bIns="19050" numCol="1" anchor="ctr">
              <a:noAutofit/>
            </a:bodyPr>
            <a:lstStyle/>
            <a:p>
              <a:pPr>
                <a:defRPr sz="3200">
                  <a:solidFill>
                    <a:srgbClr val="FFFFFF"/>
                  </a:solidFill>
                </a:defRPr>
              </a:pPr>
              <a:endParaRPr sz="2700">
                <a:solidFill>
                  <a:schemeClr val="tx2"/>
                </a:solidFill>
                <a:cs typeface="+mn-ea"/>
                <a:sym typeface="+mn-lt"/>
              </a:endParaRPr>
            </a:p>
          </p:txBody>
        </p:sp>
        <p:sp>
          <p:nvSpPr>
            <p:cNvPr id="5" name="Rectangle 47">
              <a:extLst>
                <a:ext uri="{FF2B5EF4-FFF2-40B4-BE49-F238E27FC236}">
                  <a16:creationId xmlns="" xmlns:a16="http://schemas.microsoft.com/office/drawing/2014/main" id="{F07EC664-A7E5-40AF-88B5-FCA9792F154C}"/>
                </a:ext>
              </a:extLst>
            </p:cNvPr>
            <p:cNvSpPr/>
            <p:nvPr/>
          </p:nvSpPr>
          <p:spPr>
            <a:xfrm>
              <a:off x="6040155" y="2065664"/>
              <a:ext cx="1905001" cy="957166"/>
            </a:xfrm>
            <a:prstGeom prst="rect">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cs typeface="+mn-ea"/>
                <a:sym typeface="+mn-lt"/>
              </a:endParaRPr>
            </a:p>
          </p:txBody>
        </p:sp>
        <p:sp>
          <p:nvSpPr>
            <p:cNvPr id="13" name="Freeform: Shape 43">
              <a:extLst>
                <a:ext uri="{FF2B5EF4-FFF2-40B4-BE49-F238E27FC236}">
                  <a16:creationId xmlns="" xmlns:a16="http://schemas.microsoft.com/office/drawing/2014/main" id="{55DBBBF0-0D54-4A3C-9ED0-FCCEB51EBFF4}"/>
                </a:ext>
              </a:extLst>
            </p:cNvPr>
            <p:cNvSpPr/>
            <p:nvPr/>
          </p:nvSpPr>
          <p:spPr>
            <a:xfrm>
              <a:off x="6041243" y="1618391"/>
              <a:ext cx="1905001" cy="447274"/>
            </a:xfrm>
            <a:custGeom>
              <a:avLst/>
              <a:gdLst>
                <a:gd name="connsiteX0" fmla="*/ 95250 w 2540001"/>
                <a:gd name="connsiteY0" fmla="*/ 0 h 596365"/>
                <a:gd name="connsiteX1" fmla="*/ 2444751 w 2540001"/>
                <a:gd name="connsiteY1" fmla="*/ 0 h 596365"/>
                <a:gd name="connsiteX2" fmla="*/ 2540001 w 2540001"/>
                <a:gd name="connsiteY2" fmla="*/ 95250 h 596365"/>
                <a:gd name="connsiteX3" fmla="*/ 2540001 w 2540001"/>
                <a:gd name="connsiteY3" fmla="*/ 596365 h 596365"/>
                <a:gd name="connsiteX4" fmla="*/ 0 w 2540001"/>
                <a:gd name="connsiteY4" fmla="*/ 596365 h 596365"/>
                <a:gd name="connsiteX5" fmla="*/ 0 w 2540001"/>
                <a:gd name="connsiteY5" fmla="*/ 95250 h 596365"/>
                <a:gd name="connsiteX6" fmla="*/ 95250 w 2540001"/>
                <a:gd name="connsiteY6" fmla="*/ 0 h 59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1" h="596365">
                  <a:moveTo>
                    <a:pt x="95250" y="0"/>
                  </a:moveTo>
                  <a:lnTo>
                    <a:pt x="2444751" y="0"/>
                  </a:lnTo>
                  <a:cubicBezTo>
                    <a:pt x="2497356" y="0"/>
                    <a:pt x="2540001" y="42645"/>
                    <a:pt x="2540001" y="95250"/>
                  </a:cubicBezTo>
                  <a:lnTo>
                    <a:pt x="2540001" y="596365"/>
                  </a:lnTo>
                  <a:lnTo>
                    <a:pt x="0" y="596365"/>
                  </a:lnTo>
                  <a:lnTo>
                    <a:pt x="0" y="95250"/>
                  </a:lnTo>
                  <a:cubicBezTo>
                    <a:pt x="0" y="42645"/>
                    <a:pt x="42645" y="0"/>
                    <a:pt x="95250" y="0"/>
                  </a:cubicBezTo>
                  <a:close/>
                </a:path>
              </a:pathLst>
            </a:custGeom>
            <a:solidFill>
              <a:srgbClr val="19122F"/>
            </a:solidFill>
            <a:ln w="12700" cap="flat">
              <a:noFill/>
              <a:miter lim="400000"/>
            </a:ln>
            <a:effectLst/>
          </p:spPr>
          <p:txBody>
            <a:bodyPr wrap="square" lIns="19050" tIns="19050" rIns="19050" bIns="19050" numCol="1" anchor="ctr">
              <a:noAutofit/>
            </a:bodyPr>
            <a:lstStyle/>
            <a:p>
              <a:pPr>
                <a:defRPr sz="3200">
                  <a:solidFill>
                    <a:srgbClr val="FFFFFF"/>
                  </a:solidFill>
                </a:defRPr>
              </a:pPr>
              <a:endParaRPr sz="1200">
                <a:solidFill>
                  <a:schemeClr val="bg1"/>
                </a:solidFill>
                <a:cs typeface="+mn-ea"/>
                <a:sym typeface="+mn-lt"/>
              </a:endParaRPr>
            </a:p>
          </p:txBody>
        </p:sp>
        <p:grpSp>
          <p:nvGrpSpPr>
            <p:cNvPr id="37" name="组合 36">
              <a:extLst>
                <a:ext uri="{FF2B5EF4-FFF2-40B4-BE49-F238E27FC236}">
                  <a16:creationId xmlns="" xmlns:a16="http://schemas.microsoft.com/office/drawing/2014/main" id="{6712A6E9-009D-4009-9175-55279254A1FB}"/>
                </a:ext>
              </a:extLst>
            </p:cNvPr>
            <p:cNvGrpSpPr/>
            <p:nvPr/>
          </p:nvGrpSpPr>
          <p:grpSpPr>
            <a:xfrm>
              <a:off x="6199291" y="1717378"/>
              <a:ext cx="1669047" cy="2871430"/>
              <a:chOff x="6199291" y="1717378"/>
              <a:chExt cx="1669047" cy="2871430"/>
            </a:xfrm>
          </p:grpSpPr>
          <p:sp>
            <p:nvSpPr>
              <p:cNvPr id="31" name="PREMIUM">
                <a:extLst>
                  <a:ext uri="{FF2B5EF4-FFF2-40B4-BE49-F238E27FC236}">
                    <a16:creationId xmlns="" xmlns:a16="http://schemas.microsoft.com/office/drawing/2014/main" id="{78AE67CB-BBC2-4D71-A1E4-81433716F377}"/>
                  </a:ext>
                </a:extLst>
              </p:cNvPr>
              <p:cNvSpPr/>
              <p:nvPr/>
            </p:nvSpPr>
            <p:spPr>
              <a:xfrm>
                <a:off x="6647495" y="1717378"/>
                <a:ext cx="692497" cy="22820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sz="1600">
                    <a:solidFill>
                      <a:srgbClr val="677180"/>
                    </a:solidFill>
                    <a:latin typeface="Roboto Slab Bold"/>
                    <a:ea typeface="Roboto Slab Bold"/>
                    <a:cs typeface="Roboto Slab Bold"/>
                    <a:sym typeface="Roboto Slab Bold"/>
                  </a:defRPr>
                </a:lvl1pPr>
              </a:lstStyle>
              <a:p>
                <a:pPr algn="ctr"/>
                <a:r>
                  <a:rPr lang="zh-CN" altLang="en-US" sz="1350" dirty="0">
                    <a:solidFill>
                      <a:schemeClr val="bg1"/>
                    </a:solidFill>
                    <a:latin typeface="+mn-lt"/>
                    <a:ea typeface="+mn-ea"/>
                    <a:cs typeface="+mn-ea"/>
                    <a:sym typeface="+mn-lt"/>
                  </a:rPr>
                  <a:t>产品价格</a:t>
                </a:r>
              </a:p>
            </p:txBody>
          </p:sp>
          <p:grpSp>
            <p:nvGrpSpPr>
              <p:cNvPr id="32" name="Group 4">
                <a:extLst>
                  <a:ext uri="{FF2B5EF4-FFF2-40B4-BE49-F238E27FC236}">
                    <a16:creationId xmlns="" xmlns:a16="http://schemas.microsoft.com/office/drawing/2014/main" id="{595FF415-8F2B-4E3D-8FE6-1165C8246302}"/>
                  </a:ext>
                </a:extLst>
              </p:cNvPr>
              <p:cNvGrpSpPr/>
              <p:nvPr/>
            </p:nvGrpSpPr>
            <p:grpSpPr>
              <a:xfrm>
                <a:off x="6483111" y="2196115"/>
                <a:ext cx="935631" cy="608436"/>
                <a:chOff x="6834009" y="2838901"/>
                <a:chExt cx="1247507" cy="811248"/>
              </a:xfrm>
            </p:grpSpPr>
            <p:sp>
              <p:nvSpPr>
                <p:cNvPr id="33" name="600">
                  <a:extLst>
                    <a:ext uri="{FF2B5EF4-FFF2-40B4-BE49-F238E27FC236}">
                      <a16:creationId xmlns="" xmlns:a16="http://schemas.microsoft.com/office/drawing/2014/main" id="{8431E63E-71B2-4934-A26C-443B1FE20476}"/>
                    </a:ext>
                  </a:extLst>
                </p:cNvPr>
                <p:cNvSpPr/>
                <p:nvPr/>
              </p:nvSpPr>
              <p:spPr>
                <a:xfrm>
                  <a:off x="6997886" y="2838901"/>
                  <a:ext cx="1083630" cy="81124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sz="9600">
                      <a:solidFill>
                        <a:srgbClr val="677180"/>
                      </a:solidFill>
                      <a:latin typeface="Roboto Slab Light"/>
                      <a:ea typeface="Roboto Slab Light"/>
                      <a:cs typeface="Roboto Slab Light"/>
                      <a:sym typeface="Roboto Slab Light"/>
                    </a:defRPr>
                  </a:lvl1pPr>
                </a:lstStyle>
                <a:p>
                  <a:r>
                    <a:rPr sz="3600" dirty="0">
                      <a:solidFill>
                        <a:schemeClr val="bg1"/>
                      </a:solidFill>
                      <a:latin typeface="+mn-lt"/>
                      <a:ea typeface="+mn-ea"/>
                      <a:cs typeface="+mn-ea"/>
                      <a:sym typeface="+mn-lt"/>
                    </a:rPr>
                    <a:t>600</a:t>
                  </a:r>
                </a:p>
              </p:txBody>
            </p:sp>
            <p:sp>
              <p:nvSpPr>
                <p:cNvPr id="34" name="$">
                  <a:extLst>
                    <a:ext uri="{FF2B5EF4-FFF2-40B4-BE49-F238E27FC236}">
                      <a16:creationId xmlns="" xmlns:a16="http://schemas.microsoft.com/office/drawing/2014/main" id="{B2B4FEE5-EDF8-4101-8CE7-94CDF0628434}"/>
                    </a:ext>
                  </a:extLst>
                </p:cNvPr>
                <p:cNvSpPr/>
                <p:nvPr/>
              </p:nvSpPr>
              <p:spPr>
                <a:xfrm>
                  <a:off x="6834009" y="2841648"/>
                  <a:ext cx="119691" cy="27041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nSpc>
                      <a:spcPct val="120000"/>
                    </a:lnSpc>
                    <a:defRPr sz="3200">
                      <a:solidFill>
                        <a:srgbClr val="677180"/>
                      </a:solidFill>
                      <a:latin typeface="Roboto Slab Bold"/>
                      <a:ea typeface="Roboto Slab Bold"/>
                      <a:cs typeface="Roboto Slab Bold"/>
                      <a:sym typeface="Roboto Slab Bold"/>
                    </a:defRPr>
                  </a:lvl1pPr>
                </a:lstStyle>
                <a:p>
                  <a:r>
                    <a:rPr sz="1200">
                      <a:solidFill>
                        <a:schemeClr val="bg1"/>
                      </a:solidFill>
                      <a:latin typeface="+mn-lt"/>
                      <a:ea typeface="+mn-ea"/>
                      <a:cs typeface="+mn-ea"/>
                      <a:sym typeface="+mn-lt"/>
                    </a:rPr>
                    <a:t>$</a:t>
                  </a:r>
                </a:p>
              </p:txBody>
            </p:sp>
          </p:grpSp>
          <p:sp>
            <p:nvSpPr>
              <p:cNvPr id="35" name="Appropriately strategize design…">
                <a:extLst>
                  <a:ext uri="{FF2B5EF4-FFF2-40B4-BE49-F238E27FC236}">
                    <a16:creationId xmlns="" xmlns:a16="http://schemas.microsoft.com/office/drawing/2014/main" id="{D22E1AF9-F1EE-4681-8252-A457FB90A1F5}"/>
                  </a:ext>
                </a:extLst>
              </p:cNvPr>
              <p:cNvSpPr/>
              <p:nvPr/>
            </p:nvSpPr>
            <p:spPr>
              <a:xfrm>
                <a:off x="6199291" y="3376938"/>
                <a:ext cx="1669047" cy="121187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marL="128588" indent="-128588">
                  <a:lnSpc>
                    <a:spcPct val="150000"/>
                  </a:lnSpc>
                  <a:buSzPct val="100000"/>
                  <a:buFont typeface="Courier New" panose="02070309020205020404" pitchFamily="49" charset="0"/>
                  <a:buChar char="o"/>
                  <a:defRPr sz="1600">
                    <a:solidFill>
                      <a:srgbClr val="677180"/>
                    </a:solidFill>
                    <a:latin typeface="Roboto Slab Light"/>
                    <a:ea typeface="Roboto Slab Light"/>
                    <a:cs typeface="Roboto Slab Light"/>
                    <a:sym typeface="Roboto Slab Light"/>
                  </a:defRPr>
                </a:pPr>
                <a:r>
                  <a:rPr sz="750" dirty="0">
                    <a:solidFill>
                      <a:schemeClr val="tx2"/>
                    </a:solidFill>
                    <a:cs typeface="+mn-ea"/>
                    <a:sym typeface="+mn-lt"/>
                  </a:rPr>
                  <a:t>Appropriately strategize design </a:t>
                </a:r>
              </a:p>
              <a:p>
                <a:pPr marL="128588" indent="-128588">
                  <a:lnSpc>
                    <a:spcPct val="150000"/>
                  </a:lnSpc>
                  <a:buFont typeface="Courier New" panose="02070309020205020404" pitchFamily="49" charset="0"/>
                  <a:buChar char="o"/>
                  <a:defRPr sz="1600">
                    <a:solidFill>
                      <a:srgbClr val="677180"/>
                    </a:solidFill>
                    <a:latin typeface="Roboto Slab Light"/>
                    <a:ea typeface="Roboto Slab Light"/>
                    <a:cs typeface="Roboto Slab Light"/>
                    <a:sym typeface="Roboto Slab Light"/>
                  </a:defRPr>
                </a:pPr>
                <a:r>
                  <a:rPr sz="750" dirty="0">
                    <a:solidFill>
                      <a:schemeClr val="tx2"/>
                    </a:solidFill>
                    <a:cs typeface="+mn-ea"/>
                    <a:sym typeface="+mn-lt"/>
                  </a:rPr>
                  <a:t>for fully researched design. </a:t>
                </a:r>
              </a:p>
              <a:p>
                <a:pPr marL="128588" indent="-128588">
                  <a:lnSpc>
                    <a:spcPct val="150000"/>
                  </a:lnSpc>
                  <a:buFont typeface="Courier New" panose="02070309020205020404" pitchFamily="49" charset="0"/>
                  <a:buChar char="o"/>
                  <a:defRPr sz="1600">
                    <a:solidFill>
                      <a:srgbClr val="677180"/>
                    </a:solidFill>
                    <a:latin typeface="Roboto Slab Light"/>
                    <a:ea typeface="Roboto Slab Light"/>
                    <a:cs typeface="Roboto Slab Light"/>
                    <a:sym typeface="Roboto Slab Light"/>
                  </a:defRPr>
                </a:pPr>
                <a:endParaRPr sz="750" dirty="0">
                  <a:solidFill>
                    <a:schemeClr val="tx2"/>
                  </a:solidFill>
                  <a:cs typeface="+mn-ea"/>
                  <a:sym typeface="+mn-lt"/>
                </a:endParaRPr>
              </a:p>
              <a:p>
                <a:pPr marL="128588" indent="-128588">
                  <a:lnSpc>
                    <a:spcPct val="150000"/>
                  </a:lnSpc>
                  <a:buFont typeface="Courier New" panose="02070309020205020404" pitchFamily="49" charset="0"/>
                  <a:buChar char="o"/>
                  <a:defRPr sz="1600">
                    <a:solidFill>
                      <a:srgbClr val="677180"/>
                    </a:solidFill>
                    <a:latin typeface="Roboto Slab Light"/>
                    <a:ea typeface="Roboto Slab Light"/>
                    <a:cs typeface="Roboto Slab Light"/>
                    <a:sym typeface="Roboto Slab Light"/>
                  </a:defRPr>
                </a:pPr>
                <a:r>
                  <a:rPr sz="750" dirty="0">
                    <a:solidFill>
                      <a:schemeClr val="tx2"/>
                    </a:solidFill>
                    <a:cs typeface="+mn-ea"/>
                    <a:sym typeface="+mn-lt"/>
                  </a:rPr>
                  <a:t>via global supply chains. </a:t>
                </a:r>
              </a:p>
              <a:p>
                <a:pPr marL="128588" indent="-128588">
                  <a:lnSpc>
                    <a:spcPct val="150000"/>
                  </a:lnSpc>
                  <a:buFont typeface="Courier New" panose="02070309020205020404" pitchFamily="49" charset="0"/>
                  <a:buChar char="o"/>
                  <a:defRPr sz="1600">
                    <a:solidFill>
                      <a:srgbClr val="677180"/>
                    </a:solidFill>
                    <a:latin typeface="Roboto Slab Light"/>
                    <a:ea typeface="Roboto Slab Light"/>
                    <a:cs typeface="Roboto Slab Light"/>
                    <a:sym typeface="Roboto Slab Light"/>
                  </a:defRPr>
                </a:pPr>
                <a:endParaRPr sz="750" dirty="0">
                  <a:solidFill>
                    <a:schemeClr val="tx2"/>
                  </a:solidFill>
                  <a:cs typeface="+mn-ea"/>
                  <a:sym typeface="+mn-lt"/>
                </a:endParaRPr>
              </a:p>
              <a:p>
                <a:pPr marL="128588" indent="-128588">
                  <a:lnSpc>
                    <a:spcPct val="150000"/>
                  </a:lnSpc>
                  <a:buClr>
                    <a:srgbClr val="EBEDF6"/>
                  </a:buClr>
                  <a:buSzPct val="100000"/>
                  <a:buFont typeface="Courier New" panose="02070309020205020404" pitchFamily="49" charset="0"/>
                  <a:buChar char="o"/>
                  <a:defRPr sz="1600">
                    <a:solidFill>
                      <a:srgbClr val="677180"/>
                    </a:solidFill>
                    <a:latin typeface="Roboto Slab Light"/>
                    <a:ea typeface="Roboto Slab Light"/>
                    <a:cs typeface="Roboto Slab Light"/>
                    <a:sym typeface="Roboto Slab Light"/>
                  </a:defRPr>
                </a:pPr>
                <a:r>
                  <a:rPr sz="750" dirty="0">
                    <a:solidFill>
                      <a:schemeClr val="tx2"/>
                    </a:solidFill>
                    <a:cs typeface="+mn-ea"/>
                    <a:sym typeface="+mn-lt"/>
                  </a:rPr>
                  <a:t>Uniquely and resource inter </a:t>
                </a:r>
              </a:p>
              <a:p>
                <a:pPr marL="128588" indent="-128588">
                  <a:lnSpc>
                    <a:spcPct val="150000"/>
                  </a:lnSpc>
                  <a:buFont typeface="Courier New" panose="02070309020205020404" pitchFamily="49" charset="0"/>
                  <a:buChar char="o"/>
                  <a:defRPr sz="1600">
                    <a:solidFill>
                      <a:srgbClr val="677180"/>
                    </a:solidFill>
                    <a:latin typeface="Roboto Slab Light"/>
                    <a:ea typeface="Roboto Slab Light"/>
                    <a:cs typeface="Roboto Slab Light"/>
                    <a:sym typeface="Roboto Slab Light"/>
                  </a:defRPr>
                </a:pPr>
                <a:r>
                  <a:rPr sz="750" dirty="0">
                    <a:solidFill>
                      <a:schemeClr val="tx2"/>
                    </a:solidFill>
                    <a:cs typeface="+mn-ea"/>
                    <a:sym typeface="+mn-lt"/>
                  </a:rPr>
                  <a:t>via global supply chains. </a:t>
                </a:r>
              </a:p>
            </p:txBody>
          </p:sp>
        </p:grpSp>
      </p:grpSp>
      <p:sp>
        <p:nvSpPr>
          <p:cNvPr id="38" name="矩形 37">
            <a:extLst>
              <a:ext uri="{FF2B5EF4-FFF2-40B4-BE49-F238E27FC236}">
                <a16:creationId xmlns="" xmlns:a16="http://schemas.microsoft.com/office/drawing/2014/main" id="{DC996192-202A-4731-9C39-054F0BABE3AD}"/>
              </a:ext>
            </a:extLst>
          </p:cNvPr>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矩形 38">
            <a:extLst>
              <a:ext uri="{FF2B5EF4-FFF2-40B4-BE49-F238E27FC236}">
                <a16:creationId xmlns="" xmlns:a16="http://schemas.microsoft.com/office/drawing/2014/main" id="{8DB9227D-F231-42F3-A175-78B657876C64}"/>
              </a:ext>
            </a:extLst>
          </p:cNvPr>
          <p:cNvSpPr/>
          <p:nvPr/>
        </p:nvSpPr>
        <p:spPr>
          <a:xfrm>
            <a:off x="0" y="-20896"/>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Text Placeholder 6">
            <a:extLst>
              <a:ext uri="{FF2B5EF4-FFF2-40B4-BE49-F238E27FC236}">
                <a16:creationId xmlns="" xmlns:a16="http://schemas.microsoft.com/office/drawing/2014/main" id="{BD26A348-8768-4EEF-9F69-C2599FDE5BB2}"/>
              </a:ext>
            </a:extLst>
          </p:cNvPr>
          <p:cNvSpPr txBox="1">
            <a:spLocks/>
          </p:cNvSpPr>
          <p:nvPr/>
        </p:nvSpPr>
        <p:spPr>
          <a:xfrm>
            <a:off x="1441377" y="253458"/>
            <a:ext cx="2559123" cy="51809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cs typeface="+mn-ea"/>
                <a:sym typeface="+mn-lt"/>
              </a:rPr>
              <a:t>我们的基本报价</a:t>
            </a:r>
            <a:endParaRPr lang="en-ID" sz="2400" b="1" dirty="0">
              <a:solidFill>
                <a:schemeClr val="bg1"/>
              </a:solidFill>
              <a:cs typeface="+mn-ea"/>
              <a:sym typeface="+mn-lt"/>
            </a:endParaRPr>
          </a:p>
        </p:txBody>
      </p:sp>
    </p:spTree>
    <p:extLst>
      <p:ext uri="{BB962C8B-B14F-4D97-AF65-F5344CB8AC3E}">
        <p14:creationId xmlns:p14="http://schemas.microsoft.com/office/powerpoint/2010/main" val="2936498505"/>
      </p:ext>
    </p:extLst>
  </p:cSld>
  <p:clrMapOvr>
    <a:masterClrMapping/>
  </p:clrMapOvr>
  <p:transition spd="slow" advClick="0" advTm="7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1000"/>
                                        <p:tgtEl>
                                          <p:spTgt spid="41"/>
                                        </p:tgtEl>
                                      </p:cBhvr>
                                    </p:animEffect>
                                    <p:anim calcmode="lin" valueType="num">
                                      <p:cBhvr>
                                        <p:cTn id="24" dur="1000" fill="hold"/>
                                        <p:tgtEl>
                                          <p:spTgt spid="41"/>
                                        </p:tgtEl>
                                        <p:attrNameLst>
                                          <p:attrName>ppt_x</p:attrName>
                                        </p:attrNameLst>
                                      </p:cBhvr>
                                      <p:tavLst>
                                        <p:tav tm="0">
                                          <p:val>
                                            <p:strVal val="#ppt_x"/>
                                          </p:val>
                                        </p:tav>
                                        <p:tav tm="100000">
                                          <p:val>
                                            <p:strVal val="#ppt_x"/>
                                          </p:val>
                                        </p:tav>
                                      </p:tavLst>
                                    </p:anim>
                                    <p:anim calcmode="lin" valueType="num">
                                      <p:cBhvr>
                                        <p:cTn id="25" dur="1000" fill="hold"/>
                                        <p:tgtEl>
                                          <p:spTgt spid="41"/>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anim calcmode="lin" valueType="num">
                                      <p:cBhvr>
                                        <p:cTn id="30" dur="1000" fill="hold"/>
                                        <p:tgtEl>
                                          <p:spTgt spid="40"/>
                                        </p:tgtEl>
                                        <p:attrNameLst>
                                          <p:attrName>ppt_x</p:attrName>
                                        </p:attrNameLst>
                                      </p:cBhvr>
                                      <p:tavLst>
                                        <p:tav tm="0">
                                          <p:val>
                                            <p:strVal val="#ppt_x"/>
                                          </p:val>
                                        </p:tav>
                                        <p:tav tm="100000">
                                          <p:val>
                                            <p:strVal val="#ppt_x"/>
                                          </p:val>
                                        </p:tav>
                                      </p:tavLst>
                                    </p:anim>
                                    <p:anim calcmode="lin" valueType="num">
                                      <p:cBhvr>
                                        <p:cTn id="3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AD00B388-CF54-4340-A5D7-FAA3A3BFB2FD}"/>
              </a:ext>
            </a:extLst>
          </p:cNvPr>
          <p:cNvSpPr/>
          <p:nvPr/>
        </p:nvSpPr>
        <p:spPr>
          <a:xfrm>
            <a:off x="-233917"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a:extLst>
              <a:ext uri="{FF2B5EF4-FFF2-40B4-BE49-F238E27FC236}">
                <a16:creationId xmlns="" xmlns:a16="http://schemas.microsoft.com/office/drawing/2014/main" id="{A58F12A7-0934-4382-83B7-F46EB9998C75}"/>
              </a:ext>
            </a:extLst>
          </p:cNvPr>
          <p:cNvGrpSpPr/>
          <p:nvPr/>
        </p:nvGrpSpPr>
        <p:grpSpPr>
          <a:xfrm>
            <a:off x="4336712" y="1154646"/>
            <a:ext cx="4176464" cy="4044676"/>
            <a:chOff x="3419378" y="1186543"/>
            <a:chExt cx="4176464" cy="4044676"/>
          </a:xfrm>
        </p:grpSpPr>
        <p:sp>
          <p:nvSpPr>
            <p:cNvPr id="6" name="椭圆 5">
              <a:extLst>
                <a:ext uri="{FF2B5EF4-FFF2-40B4-BE49-F238E27FC236}">
                  <a16:creationId xmlns="" xmlns:a16="http://schemas.microsoft.com/office/drawing/2014/main" id="{0A3B84DA-E0E1-41D3-839E-7E83D6240D7F}"/>
                </a:ext>
              </a:extLst>
            </p:cNvPr>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 xmlns:a16="http://schemas.microsoft.com/office/drawing/2014/main" id="{C453CC54-E311-4B7C-9297-B1B665F1A4A0}"/>
                </a:ext>
              </a:extLst>
            </p:cNvPr>
            <p:cNvGrpSpPr/>
            <p:nvPr/>
          </p:nvGrpSpPr>
          <p:grpSpPr>
            <a:xfrm>
              <a:off x="3419378" y="1935665"/>
              <a:ext cx="4176464" cy="2025194"/>
              <a:chOff x="4178340" y="2075063"/>
              <a:chExt cx="4176464" cy="2025194"/>
            </a:xfrm>
          </p:grpSpPr>
          <p:sp>
            <p:nvSpPr>
              <p:cNvPr id="8" name="TextBox 48">
                <a:extLst>
                  <a:ext uri="{FF2B5EF4-FFF2-40B4-BE49-F238E27FC236}">
                    <a16:creationId xmlns="" xmlns:a16="http://schemas.microsoft.com/office/drawing/2014/main" id="{323D33F5-0655-4BC6-A42E-C0E8B4308166}"/>
                  </a:ext>
                </a:extLst>
              </p:cNvPr>
              <p:cNvSpPr txBox="1"/>
              <p:nvPr/>
            </p:nvSpPr>
            <p:spPr>
              <a:xfrm>
                <a:off x="4178340" y="3189190"/>
                <a:ext cx="4176464" cy="677108"/>
              </a:xfrm>
              <a:prstGeom prst="rect">
                <a:avLst/>
              </a:prstGeom>
              <a:noFill/>
            </p:spPr>
            <p:txBody>
              <a:bodyPr wrap="square" lIns="0" tIns="0" rIns="0" bIns="0" rtlCol="0">
                <a:spAutoFit/>
              </a:bodyPr>
              <a:lstStyle/>
              <a:p>
                <a:pPr algn="ctr"/>
                <a:r>
                  <a:rPr lang="zh-CN" altLang="en-US" sz="4400" dirty="0">
                    <a:solidFill>
                      <a:srgbClr val="19122F"/>
                    </a:solidFill>
                    <a:cs typeface="+mn-ea"/>
                    <a:sym typeface="+mn-lt"/>
                  </a:rPr>
                  <a:t>产品运营</a:t>
                </a:r>
                <a:endParaRPr lang="en-GB" altLang="zh-CN" sz="4400" dirty="0">
                  <a:solidFill>
                    <a:srgbClr val="19122F"/>
                  </a:solidFill>
                  <a:cs typeface="+mn-ea"/>
                  <a:sym typeface="+mn-lt"/>
                </a:endParaRPr>
              </a:p>
            </p:txBody>
          </p:sp>
          <p:sp>
            <p:nvSpPr>
              <p:cNvPr id="9" name="TextBox 49">
                <a:extLst>
                  <a:ext uri="{FF2B5EF4-FFF2-40B4-BE49-F238E27FC236}">
                    <a16:creationId xmlns="" xmlns:a16="http://schemas.microsoft.com/office/drawing/2014/main" id="{5FC3EEE4-76CC-4A38-AF09-CAFC2123343A}"/>
                  </a:ext>
                </a:extLst>
              </p:cNvPr>
              <p:cNvSpPr txBox="1"/>
              <p:nvPr/>
            </p:nvSpPr>
            <p:spPr>
              <a:xfrm>
                <a:off x="5358019" y="3977146"/>
                <a:ext cx="2780138" cy="123111"/>
              </a:xfrm>
              <a:prstGeom prst="rect">
                <a:avLst/>
              </a:prstGeom>
              <a:noFill/>
            </p:spPr>
            <p:txBody>
              <a:bodyPr wrap="square" lIns="0" tIns="0" rIns="0" bIns="0" rtlCol="0">
                <a:spAutoFit/>
              </a:bodyPr>
              <a:lstStyle/>
              <a:p>
                <a:pPr eaLnBrk="0" hangingPunct="0"/>
                <a:r>
                  <a:rPr lang="zh-CN" altLang="en-US" sz="800" dirty="0">
                    <a:solidFill>
                      <a:srgbClr val="19122F"/>
                    </a:solidFill>
                    <a:cs typeface="+mn-ea"/>
                    <a:sym typeface="+mn-lt"/>
                  </a:rPr>
                  <a:t>请替换文字内容，点击添加相关标题文字</a:t>
                </a:r>
              </a:p>
            </p:txBody>
          </p:sp>
          <p:sp>
            <p:nvSpPr>
              <p:cNvPr id="10" name="TextBox 48">
                <a:extLst>
                  <a:ext uri="{FF2B5EF4-FFF2-40B4-BE49-F238E27FC236}">
                    <a16:creationId xmlns="" xmlns:a16="http://schemas.microsoft.com/office/drawing/2014/main" id="{FA7D3F72-FD4E-4F38-BDD3-6ACFB2002150}"/>
                  </a:ext>
                </a:extLst>
              </p:cNvPr>
              <p:cNvSpPr txBox="1"/>
              <p:nvPr/>
            </p:nvSpPr>
            <p:spPr>
              <a:xfrm>
                <a:off x="5696836" y="2075063"/>
                <a:ext cx="1484586" cy="1231106"/>
              </a:xfrm>
              <a:prstGeom prst="rect">
                <a:avLst/>
              </a:prstGeom>
              <a:noFill/>
            </p:spPr>
            <p:txBody>
              <a:bodyPr wrap="square" lIns="0" tIns="0" rIns="0" bIns="0" rtlCol="0">
                <a:spAutoFit/>
              </a:bodyPr>
              <a:lstStyle/>
              <a:p>
                <a:r>
                  <a:rPr lang="en-US" altLang="zh-CN" sz="8000" dirty="0">
                    <a:solidFill>
                      <a:schemeClr val="tx1">
                        <a:lumMod val="75000"/>
                        <a:lumOff val="25000"/>
                      </a:schemeClr>
                    </a:solidFill>
                    <a:cs typeface="+mn-ea"/>
                    <a:sym typeface="+mn-lt"/>
                  </a:rPr>
                  <a:t>03</a:t>
                </a:r>
                <a:endParaRPr lang="en-GB" altLang="zh-CN" sz="8000" dirty="0">
                  <a:solidFill>
                    <a:schemeClr val="tx1">
                      <a:lumMod val="75000"/>
                      <a:lumOff val="25000"/>
                    </a:schemeClr>
                  </a:solidFill>
                  <a:cs typeface="+mn-ea"/>
                  <a:sym typeface="+mn-lt"/>
                </a:endParaRPr>
              </a:p>
            </p:txBody>
          </p:sp>
        </p:grpSp>
      </p:grpSp>
    </p:spTree>
    <p:extLst>
      <p:ext uri="{BB962C8B-B14F-4D97-AF65-F5344CB8AC3E}">
        <p14:creationId xmlns:p14="http://schemas.microsoft.com/office/powerpoint/2010/main" val="3349554190"/>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 xmlns:a16="http://schemas.microsoft.com/office/drawing/2014/main" id="{7D8A5E2E-B06C-4007-B031-A88C43FFF093}"/>
              </a:ext>
            </a:extLst>
          </p:cNvPr>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a:extLst>
              <a:ext uri="{FF2B5EF4-FFF2-40B4-BE49-F238E27FC236}">
                <a16:creationId xmlns="" xmlns:a16="http://schemas.microsoft.com/office/drawing/2014/main" id="{06CD2627-7D94-47F0-B44A-CFFEE20D0BEE}"/>
              </a:ext>
            </a:extLst>
          </p:cNvPr>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Group">
            <a:extLst>
              <a:ext uri="{FF2B5EF4-FFF2-40B4-BE49-F238E27FC236}">
                <a16:creationId xmlns="" xmlns:a16="http://schemas.microsoft.com/office/drawing/2014/main" id="{120812FE-6B0A-42C1-8EDB-2D4E022AC495}"/>
              </a:ext>
            </a:extLst>
          </p:cNvPr>
          <p:cNvGrpSpPr/>
          <p:nvPr/>
        </p:nvGrpSpPr>
        <p:grpSpPr>
          <a:xfrm>
            <a:off x="4196537" y="1950409"/>
            <a:ext cx="3238947" cy="3238947"/>
            <a:chOff x="0" y="0"/>
            <a:chExt cx="8637190" cy="8637190"/>
          </a:xfrm>
        </p:grpSpPr>
        <p:graphicFrame>
          <p:nvGraphicFramePr>
            <p:cNvPr id="5" name="2D Pie Chart">
              <a:extLst>
                <a:ext uri="{FF2B5EF4-FFF2-40B4-BE49-F238E27FC236}">
                  <a16:creationId xmlns="" xmlns:a16="http://schemas.microsoft.com/office/drawing/2014/main" id="{2AE64EEF-FB8B-496B-98A4-2D25431321A6}"/>
                </a:ext>
              </a:extLst>
            </p:cNvPr>
            <p:cNvGraphicFramePr/>
            <p:nvPr>
              <p:extLst>
                <p:ext uri="{D42A27DB-BD31-4B8C-83A1-F6EECF244321}">
                  <p14:modId xmlns:p14="http://schemas.microsoft.com/office/powerpoint/2010/main" val="3179537689"/>
                </p:ext>
              </p:extLst>
            </p:nvPr>
          </p:nvGraphicFramePr>
          <p:xfrm>
            <a:off x="0" y="0"/>
            <a:ext cx="8637191" cy="8637191"/>
          </p:xfrm>
          <a:graphic>
            <a:graphicData uri="http://schemas.openxmlformats.org/drawingml/2006/chart">
              <c:chart xmlns:c="http://schemas.openxmlformats.org/drawingml/2006/chart" xmlns:r="http://schemas.openxmlformats.org/officeDocument/2006/relationships" r:id="rId3"/>
            </a:graphicData>
          </a:graphic>
        </p:graphicFrame>
        <p:sp>
          <p:nvSpPr>
            <p:cNvPr id="6" name="Circle">
              <a:extLst>
                <a:ext uri="{FF2B5EF4-FFF2-40B4-BE49-F238E27FC236}">
                  <a16:creationId xmlns="" xmlns:a16="http://schemas.microsoft.com/office/drawing/2014/main" id="{2F1DD7DB-7DB2-4923-ABD1-2A586BC95D51}"/>
                </a:ext>
              </a:extLst>
            </p:cNvPr>
            <p:cNvSpPr/>
            <p:nvPr/>
          </p:nvSpPr>
          <p:spPr>
            <a:xfrm>
              <a:off x="426573" y="426573"/>
              <a:ext cx="7784045" cy="7784045"/>
            </a:xfrm>
            <a:prstGeom prst="ellipse">
              <a:avLst/>
            </a:prstGeom>
            <a:solidFill>
              <a:srgbClr val="19122F"/>
            </a:solidFill>
            <a:ln w="12700" cap="flat">
              <a:noFill/>
              <a:miter lim="400000"/>
            </a:ln>
            <a:effectLst/>
          </p:spPr>
          <p:txBody>
            <a:bodyPr wrap="square" lIns="19050" tIns="19050" rIns="19050" bIns="19050" numCol="1" anchor="ctr">
              <a:noAutofit/>
            </a:bodyPr>
            <a:lstStyle/>
            <a:p>
              <a:pPr>
                <a:defRPr sz="3200">
                  <a:solidFill>
                    <a:srgbClr val="FFFFFF"/>
                  </a:solidFill>
                </a:defRPr>
              </a:pPr>
              <a:endParaRPr sz="1200">
                <a:cs typeface="+mn-ea"/>
                <a:sym typeface="+mn-lt"/>
              </a:endParaRPr>
            </a:p>
          </p:txBody>
        </p:sp>
      </p:grpSp>
      <p:grpSp>
        <p:nvGrpSpPr>
          <p:cNvPr id="35" name="组合 34">
            <a:extLst>
              <a:ext uri="{FF2B5EF4-FFF2-40B4-BE49-F238E27FC236}">
                <a16:creationId xmlns="" xmlns:a16="http://schemas.microsoft.com/office/drawing/2014/main" id="{8888F9D9-CC3E-4456-98DA-C05D49BCC11C}"/>
              </a:ext>
            </a:extLst>
          </p:cNvPr>
          <p:cNvGrpSpPr/>
          <p:nvPr/>
        </p:nvGrpSpPr>
        <p:grpSpPr>
          <a:xfrm>
            <a:off x="7641152" y="3889957"/>
            <a:ext cx="3258838" cy="1180478"/>
            <a:chOff x="7641152" y="3889955"/>
            <a:chExt cx="2317068" cy="839332"/>
          </a:xfrm>
        </p:grpSpPr>
        <p:sp>
          <p:nvSpPr>
            <p:cNvPr id="8" name="Line">
              <a:extLst>
                <a:ext uri="{FF2B5EF4-FFF2-40B4-BE49-F238E27FC236}">
                  <a16:creationId xmlns="" xmlns:a16="http://schemas.microsoft.com/office/drawing/2014/main" id="{E8AA2CF6-3F6E-45C4-BB21-13207D73B7A7}"/>
                </a:ext>
              </a:extLst>
            </p:cNvPr>
            <p:cNvSpPr/>
            <p:nvPr/>
          </p:nvSpPr>
          <p:spPr>
            <a:xfrm>
              <a:off x="7641152" y="4131775"/>
              <a:ext cx="2317068" cy="1"/>
            </a:xfrm>
            <a:prstGeom prst="line">
              <a:avLst/>
            </a:prstGeom>
            <a:ln w="12700">
              <a:solidFill>
                <a:srgbClr val="C8CBD1"/>
              </a:solidFill>
              <a:miter lim="400000"/>
            </a:ln>
          </p:spPr>
          <p:txBody>
            <a:bodyPr lIns="19050" tIns="19050" rIns="19050" bIns="19050" anchor="ctr"/>
            <a:lstStyle/>
            <a:p>
              <a:pPr>
                <a:defRPr sz="3200"/>
              </a:pPr>
              <a:endParaRPr sz="1200" dirty="0">
                <a:cs typeface="+mn-ea"/>
                <a:sym typeface="+mn-lt"/>
              </a:endParaRPr>
            </a:p>
          </p:txBody>
        </p:sp>
        <p:sp>
          <p:nvSpPr>
            <p:cNvPr id="9" name="Chart Feature">
              <a:extLst>
                <a:ext uri="{FF2B5EF4-FFF2-40B4-BE49-F238E27FC236}">
                  <a16:creationId xmlns="" xmlns:a16="http://schemas.microsoft.com/office/drawing/2014/main" id="{703B4FB3-6F11-40EB-92EC-ACBCA5EF7388}"/>
                </a:ext>
              </a:extLst>
            </p:cNvPr>
            <p:cNvSpPr/>
            <p:nvPr/>
          </p:nvSpPr>
          <p:spPr>
            <a:xfrm>
              <a:off x="7641152" y="3889955"/>
              <a:ext cx="490093" cy="9469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lnSpc>
                  <a:spcPct val="120000"/>
                </a:lnSpc>
                <a:defRPr sz="1600">
                  <a:solidFill>
                    <a:srgbClr val="677180"/>
                  </a:solidFill>
                  <a:latin typeface="Roboto Slab Bold"/>
                  <a:ea typeface="Roboto Slab Bold"/>
                  <a:cs typeface="Roboto Slab Bold"/>
                  <a:sym typeface="Roboto Slab Bold"/>
                </a:defRPr>
              </a:lvl1pPr>
            </a:lstStyle>
            <a:p>
              <a:r>
                <a:rPr sz="788" b="1" dirty="0">
                  <a:latin typeface="+mn-lt"/>
                  <a:ea typeface="+mn-ea"/>
                  <a:cs typeface="+mn-ea"/>
                  <a:sym typeface="+mn-lt"/>
                </a:rPr>
                <a:t>Chart Feature</a:t>
              </a:r>
            </a:p>
          </p:txBody>
        </p:sp>
        <p:sp>
          <p:nvSpPr>
            <p:cNvPr id="10" name="Process Procent">
              <a:extLst>
                <a:ext uri="{FF2B5EF4-FFF2-40B4-BE49-F238E27FC236}">
                  <a16:creationId xmlns="" xmlns:a16="http://schemas.microsoft.com/office/drawing/2014/main" id="{3E96D781-1C5A-4072-BB2B-834B813B3BE9}"/>
                </a:ext>
              </a:extLst>
            </p:cNvPr>
            <p:cNvSpPr/>
            <p:nvPr/>
          </p:nvSpPr>
          <p:spPr>
            <a:xfrm>
              <a:off x="9521313" y="3889955"/>
              <a:ext cx="280379" cy="9469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lnSpc>
                  <a:spcPct val="120000"/>
                </a:lnSpc>
                <a:defRPr sz="1600">
                  <a:solidFill>
                    <a:srgbClr val="677180"/>
                  </a:solidFill>
                  <a:latin typeface="Roboto Slab Bold"/>
                  <a:ea typeface="Roboto Slab Bold"/>
                  <a:cs typeface="Roboto Slab Bold"/>
                  <a:sym typeface="Roboto Slab Bold"/>
                </a:defRPr>
              </a:lvl1pPr>
            </a:lstStyle>
            <a:p>
              <a:r>
                <a:rPr sz="788" b="1" dirty="0" err="1">
                  <a:latin typeface="+mn-lt"/>
                  <a:ea typeface="+mn-ea"/>
                  <a:cs typeface="+mn-ea"/>
                  <a:sym typeface="+mn-lt"/>
                </a:rPr>
                <a:t>Procent</a:t>
              </a:r>
              <a:endParaRPr sz="788" b="1" dirty="0">
                <a:latin typeface="+mn-lt"/>
                <a:ea typeface="+mn-ea"/>
                <a:cs typeface="+mn-ea"/>
                <a:sym typeface="+mn-lt"/>
              </a:endParaRPr>
            </a:p>
          </p:txBody>
        </p:sp>
        <p:sp>
          <p:nvSpPr>
            <p:cNvPr id="11" name="Chart Positive">
              <a:extLst>
                <a:ext uri="{FF2B5EF4-FFF2-40B4-BE49-F238E27FC236}">
                  <a16:creationId xmlns="" xmlns:a16="http://schemas.microsoft.com/office/drawing/2014/main" id="{EFF6621D-1C97-4603-880D-87E1430040C2}"/>
                </a:ext>
              </a:extLst>
            </p:cNvPr>
            <p:cNvSpPr/>
            <p:nvPr/>
          </p:nvSpPr>
          <p:spPr>
            <a:xfrm>
              <a:off x="7641152" y="4273582"/>
              <a:ext cx="384096" cy="7207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lnSpc>
                  <a:spcPct val="120000"/>
                </a:lnSpc>
                <a:defRPr sz="1600">
                  <a:solidFill>
                    <a:srgbClr val="7D899C"/>
                  </a:solidFill>
                  <a:latin typeface="Roboto Slab Light"/>
                  <a:ea typeface="Roboto Slab Light"/>
                  <a:cs typeface="Roboto Slab Light"/>
                  <a:sym typeface="Roboto Slab Light"/>
                </a:defRPr>
              </a:lvl1pPr>
            </a:lstStyle>
            <a:p>
              <a:r>
                <a:rPr sz="600" b="1" dirty="0">
                  <a:latin typeface="+mn-lt"/>
                  <a:ea typeface="+mn-ea"/>
                  <a:cs typeface="+mn-ea"/>
                  <a:sym typeface="+mn-lt"/>
                </a:rPr>
                <a:t>Chart Positive</a:t>
              </a:r>
            </a:p>
          </p:txBody>
        </p:sp>
        <p:sp>
          <p:nvSpPr>
            <p:cNvPr id="12" name="90%">
              <a:extLst>
                <a:ext uri="{FF2B5EF4-FFF2-40B4-BE49-F238E27FC236}">
                  <a16:creationId xmlns="" xmlns:a16="http://schemas.microsoft.com/office/drawing/2014/main" id="{2D3C63E1-97F2-4CB9-B3E8-CE5B12473E53}"/>
                </a:ext>
              </a:extLst>
            </p:cNvPr>
            <p:cNvSpPr/>
            <p:nvPr/>
          </p:nvSpPr>
          <p:spPr>
            <a:xfrm>
              <a:off x="9592846" y="4273582"/>
              <a:ext cx="119674" cy="7207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20000"/>
                </a:lnSpc>
                <a:defRPr sz="1600">
                  <a:solidFill>
                    <a:srgbClr val="E44C4F"/>
                  </a:solidFill>
                  <a:latin typeface="Roboto Slab Bold"/>
                  <a:ea typeface="Roboto Slab Bold"/>
                  <a:cs typeface="Roboto Slab Bold"/>
                  <a:sym typeface="Roboto Slab Bold"/>
                </a:defRPr>
              </a:lvl1pPr>
            </a:lstStyle>
            <a:p>
              <a:r>
                <a:rPr sz="600" b="1" dirty="0">
                  <a:solidFill>
                    <a:schemeClr val="accent1"/>
                  </a:solidFill>
                  <a:latin typeface="+mn-lt"/>
                  <a:ea typeface="+mn-ea"/>
                  <a:cs typeface="+mn-ea"/>
                  <a:sym typeface="+mn-lt"/>
                </a:rPr>
                <a:t>90%</a:t>
              </a:r>
            </a:p>
          </p:txBody>
        </p:sp>
        <p:sp>
          <p:nvSpPr>
            <p:cNvPr id="13" name="Line">
              <a:extLst>
                <a:ext uri="{FF2B5EF4-FFF2-40B4-BE49-F238E27FC236}">
                  <a16:creationId xmlns="" xmlns:a16="http://schemas.microsoft.com/office/drawing/2014/main" id="{24845D5B-59C2-4A3C-ABF5-757F6A1896A3}"/>
                </a:ext>
              </a:extLst>
            </p:cNvPr>
            <p:cNvSpPr/>
            <p:nvPr/>
          </p:nvSpPr>
          <p:spPr>
            <a:xfrm>
              <a:off x="7641152" y="4515402"/>
              <a:ext cx="2317068" cy="1"/>
            </a:xfrm>
            <a:prstGeom prst="line">
              <a:avLst/>
            </a:prstGeom>
            <a:ln w="12700">
              <a:solidFill>
                <a:srgbClr val="C8CBD1"/>
              </a:solidFill>
              <a:miter lim="400000"/>
            </a:ln>
          </p:spPr>
          <p:txBody>
            <a:bodyPr lIns="19050" tIns="19050" rIns="19050" bIns="19050" anchor="ctr"/>
            <a:lstStyle/>
            <a:p>
              <a:pPr>
                <a:defRPr sz="3200"/>
              </a:pPr>
              <a:endParaRPr sz="1200">
                <a:cs typeface="+mn-ea"/>
                <a:sym typeface="+mn-lt"/>
              </a:endParaRPr>
            </a:p>
          </p:txBody>
        </p:sp>
        <p:sp>
          <p:nvSpPr>
            <p:cNvPr id="14" name="Chart Negative">
              <a:extLst>
                <a:ext uri="{FF2B5EF4-FFF2-40B4-BE49-F238E27FC236}">
                  <a16:creationId xmlns="" xmlns:a16="http://schemas.microsoft.com/office/drawing/2014/main" id="{C4D9C571-3228-4961-B192-E1B7FE768B5D}"/>
                </a:ext>
              </a:extLst>
            </p:cNvPr>
            <p:cNvSpPr/>
            <p:nvPr/>
          </p:nvSpPr>
          <p:spPr>
            <a:xfrm>
              <a:off x="7641152" y="4657209"/>
              <a:ext cx="414870" cy="7207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lnSpc>
                  <a:spcPct val="120000"/>
                </a:lnSpc>
                <a:defRPr sz="1600">
                  <a:solidFill>
                    <a:srgbClr val="7D899C"/>
                  </a:solidFill>
                  <a:latin typeface="Roboto Slab Light"/>
                  <a:ea typeface="Roboto Slab Light"/>
                  <a:cs typeface="Roboto Slab Light"/>
                  <a:sym typeface="Roboto Slab Light"/>
                </a:defRPr>
              </a:lvl1pPr>
            </a:lstStyle>
            <a:p>
              <a:r>
                <a:rPr sz="600" b="1">
                  <a:latin typeface="+mn-lt"/>
                  <a:ea typeface="+mn-ea"/>
                  <a:cs typeface="+mn-ea"/>
                  <a:sym typeface="+mn-lt"/>
                </a:rPr>
                <a:t>Chart Negative</a:t>
              </a:r>
            </a:p>
          </p:txBody>
        </p:sp>
        <p:sp>
          <p:nvSpPr>
            <p:cNvPr id="15" name="70%">
              <a:extLst>
                <a:ext uri="{FF2B5EF4-FFF2-40B4-BE49-F238E27FC236}">
                  <a16:creationId xmlns="" xmlns:a16="http://schemas.microsoft.com/office/drawing/2014/main" id="{456973E0-829B-4362-8A70-982C342A15A1}"/>
                </a:ext>
              </a:extLst>
            </p:cNvPr>
            <p:cNvSpPr/>
            <p:nvPr/>
          </p:nvSpPr>
          <p:spPr>
            <a:xfrm>
              <a:off x="9593479" y="4657209"/>
              <a:ext cx="119674" cy="7207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ct val="120000"/>
                </a:lnSpc>
                <a:defRPr sz="1600">
                  <a:solidFill>
                    <a:srgbClr val="7D899C"/>
                  </a:solidFill>
                  <a:latin typeface="Roboto Slab Bold"/>
                  <a:ea typeface="Roboto Slab Bold"/>
                  <a:cs typeface="Roboto Slab Bold"/>
                  <a:sym typeface="Roboto Slab Bold"/>
                </a:defRPr>
              </a:lvl1pPr>
            </a:lstStyle>
            <a:p>
              <a:r>
                <a:rPr sz="600" b="1">
                  <a:latin typeface="+mn-lt"/>
                  <a:ea typeface="+mn-ea"/>
                  <a:cs typeface="+mn-ea"/>
                  <a:sym typeface="+mn-lt"/>
                </a:rPr>
                <a:t>70%</a:t>
              </a:r>
            </a:p>
          </p:txBody>
        </p:sp>
      </p:grpSp>
      <p:sp>
        <p:nvSpPr>
          <p:cNvPr id="16" name="Circle">
            <a:extLst>
              <a:ext uri="{FF2B5EF4-FFF2-40B4-BE49-F238E27FC236}">
                <a16:creationId xmlns="" xmlns:a16="http://schemas.microsoft.com/office/drawing/2014/main" id="{A90C112E-4F03-4A3C-A9F7-37B7701DA8AC}"/>
              </a:ext>
            </a:extLst>
          </p:cNvPr>
          <p:cNvSpPr/>
          <p:nvPr/>
        </p:nvSpPr>
        <p:spPr>
          <a:xfrm>
            <a:off x="2046060" y="2158158"/>
            <a:ext cx="476251" cy="476251"/>
          </a:xfrm>
          <a:prstGeom prst="ellipse">
            <a:avLst/>
          </a:prstGeom>
          <a:solidFill>
            <a:srgbClr val="19122F"/>
          </a:solidFill>
          <a:ln w="12700" cap="flat">
            <a:noFill/>
            <a:miter lim="400000"/>
          </a:ln>
          <a:effectLst/>
        </p:spPr>
        <p:txBody>
          <a:bodyPr wrap="square" lIns="19050" tIns="19050" rIns="19050" bIns="19050" numCol="1" anchor="ctr">
            <a:noAutofit/>
          </a:bodyPr>
          <a:lstStyle/>
          <a:p>
            <a:pPr>
              <a:defRPr sz="3200">
                <a:solidFill>
                  <a:srgbClr val="FFFFFF"/>
                </a:solidFill>
              </a:defRPr>
            </a:pPr>
            <a:endParaRPr sz="1200">
              <a:cs typeface="+mn-ea"/>
              <a:sym typeface="+mn-lt"/>
            </a:endParaRPr>
          </a:p>
        </p:txBody>
      </p:sp>
      <p:sp>
        <p:nvSpPr>
          <p:cNvPr id="17" name="Circle">
            <a:extLst>
              <a:ext uri="{FF2B5EF4-FFF2-40B4-BE49-F238E27FC236}">
                <a16:creationId xmlns="" xmlns:a16="http://schemas.microsoft.com/office/drawing/2014/main" id="{4DCE7C90-7887-473E-B4AD-FE5D56630248}"/>
              </a:ext>
            </a:extLst>
          </p:cNvPr>
          <p:cNvSpPr/>
          <p:nvPr/>
        </p:nvSpPr>
        <p:spPr>
          <a:xfrm>
            <a:off x="2046060" y="3224958"/>
            <a:ext cx="476251" cy="476251"/>
          </a:xfrm>
          <a:prstGeom prst="ellipse">
            <a:avLst/>
          </a:prstGeom>
          <a:solidFill>
            <a:srgbClr val="19122F"/>
          </a:solidFill>
          <a:ln w="12700" cap="flat">
            <a:noFill/>
            <a:miter lim="400000"/>
          </a:ln>
          <a:effectLst/>
        </p:spPr>
        <p:txBody>
          <a:bodyPr wrap="square" lIns="19050" tIns="19050" rIns="19050" bIns="19050" numCol="1" anchor="ctr">
            <a:noAutofit/>
          </a:bodyPr>
          <a:lstStyle/>
          <a:p>
            <a:pPr>
              <a:defRPr sz="3200">
                <a:solidFill>
                  <a:srgbClr val="FFFFFF"/>
                </a:solidFill>
              </a:defRPr>
            </a:pPr>
            <a:endParaRPr sz="1200">
              <a:cs typeface="+mn-ea"/>
              <a:sym typeface="+mn-lt"/>
            </a:endParaRPr>
          </a:p>
        </p:txBody>
      </p:sp>
      <p:sp>
        <p:nvSpPr>
          <p:cNvPr id="18" name="Circle">
            <a:extLst>
              <a:ext uri="{FF2B5EF4-FFF2-40B4-BE49-F238E27FC236}">
                <a16:creationId xmlns="" xmlns:a16="http://schemas.microsoft.com/office/drawing/2014/main" id="{F33C02AE-F904-445B-96DC-C1D9DC11F22B}"/>
              </a:ext>
            </a:extLst>
          </p:cNvPr>
          <p:cNvSpPr/>
          <p:nvPr/>
        </p:nvSpPr>
        <p:spPr>
          <a:xfrm>
            <a:off x="2046060" y="4291758"/>
            <a:ext cx="476251" cy="476251"/>
          </a:xfrm>
          <a:prstGeom prst="ellipse">
            <a:avLst/>
          </a:prstGeom>
          <a:solidFill>
            <a:srgbClr val="19122F"/>
          </a:solidFill>
          <a:ln w="12700" cap="flat">
            <a:noFill/>
            <a:miter lim="400000"/>
          </a:ln>
          <a:effectLst/>
        </p:spPr>
        <p:txBody>
          <a:bodyPr wrap="square" lIns="19050" tIns="19050" rIns="19050" bIns="19050" numCol="1" anchor="ctr">
            <a:noAutofit/>
          </a:bodyPr>
          <a:lstStyle/>
          <a:p>
            <a:pPr>
              <a:defRPr sz="3200">
                <a:solidFill>
                  <a:srgbClr val="FFFFFF"/>
                </a:solidFill>
              </a:defRPr>
            </a:pPr>
            <a:endParaRPr sz="1200">
              <a:cs typeface="+mn-ea"/>
              <a:sym typeface="+mn-lt"/>
            </a:endParaRPr>
          </a:p>
        </p:txBody>
      </p:sp>
      <p:sp>
        <p:nvSpPr>
          <p:cNvPr id="19" name="45%…">
            <a:extLst>
              <a:ext uri="{FF2B5EF4-FFF2-40B4-BE49-F238E27FC236}">
                <a16:creationId xmlns="" xmlns:a16="http://schemas.microsoft.com/office/drawing/2014/main" id="{46D809D4-27B2-4D24-A2BD-ECD25493AD5F}"/>
              </a:ext>
            </a:extLst>
          </p:cNvPr>
          <p:cNvSpPr/>
          <p:nvPr/>
        </p:nvSpPr>
        <p:spPr>
          <a:xfrm>
            <a:off x="2787528" y="2223405"/>
            <a:ext cx="423193" cy="31771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l">
              <a:lnSpc>
                <a:spcPct val="120000"/>
              </a:lnSpc>
              <a:defRPr sz="3200">
                <a:solidFill>
                  <a:srgbClr val="677180"/>
                </a:solidFill>
                <a:latin typeface="Roboto Slab Bold"/>
                <a:ea typeface="Roboto Slab Bold"/>
                <a:cs typeface="Roboto Slab Bold"/>
                <a:sym typeface="Roboto Slab Bold"/>
              </a:defRPr>
            </a:pPr>
            <a:r>
              <a:rPr lang="en-ID" sz="1200" b="1" dirty="0">
                <a:cs typeface="+mn-ea"/>
                <a:sym typeface="+mn-lt"/>
              </a:rPr>
              <a:t>65</a:t>
            </a:r>
            <a:r>
              <a:rPr sz="1200" b="1" dirty="0">
                <a:cs typeface="+mn-ea"/>
                <a:sym typeface="+mn-lt"/>
              </a:rPr>
              <a:t>%</a:t>
            </a:r>
          </a:p>
          <a:p>
            <a:pPr algn="l">
              <a:lnSpc>
                <a:spcPct val="120000"/>
              </a:lnSpc>
              <a:defRPr sz="1600">
                <a:solidFill>
                  <a:srgbClr val="677180"/>
                </a:solidFill>
                <a:latin typeface="Roboto Slab Light"/>
                <a:ea typeface="Roboto Slab Light"/>
                <a:cs typeface="Roboto Slab Light"/>
                <a:sym typeface="Roboto Slab Light"/>
              </a:defRPr>
            </a:pPr>
            <a:r>
              <a:rPr lang="en-ID" sz="600" dirty="0">
                <a:cs typeface="+mn-ea"/>
                <a:sym typeface="+mn-lt"/>
              </a:rPr>
              <a:t>Description</a:t>
            </a:r>
            <a:endParaRPr sz="600" dirty="0">
              <a:cs typeface="+mn-ea"/>
              <a:sym typeface="+mn-lt"/>
            </a:endParaRPr>
          </a:p>
        </p:txBody>
      </p:sp>
      <p:sp>
        <p:nvSpPr>
          <p:cNvPr id="20" name="20%…">
            <a:extLst>
              <a:ext uri="{FF2B5EF4-FFF2-40B4-BE49-F238E27FC236}">
                <a16:creationId xmlns="" xmlns:a16="http://schemas.microsoft.com/office/drawing/2014/main" id="{1300F984-C037-4F5A-BA83-D15F8C2CDFBE}"/>
              </a:ext>
            </a:extLst>
          </p:cNvPr>
          <p:cNvSpPr/>
          <p:nvPr/>
        </p:nvSpPr>
        <p:spPr>
          <a:xfrm>
            <a:off x="2787528" y="3290205"/>
            <a:ext cx="423193" cy="31771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l">
              <a:lnSpc>
                <a:spcPct val="120000"/>
              </a:lnSpc>
              <a:defRPr sz="3200">
                <a:solidFill>
                  <a:srgbClr val="677180"/>
                </a:solidFill>
                <a:latin typeface="Roboto Slab Bold"/>
                <a:ea typeface="Roboto Slab Bold"/>
                <a:cs typeface="Roboto Slab Bold"/>
                <a:sym typeface="Roboto Slab Bold"/>
              </a:defRPr>
            </a:pPr>
            <a:r>
              <a:rPr sz="1200" b="1" dirty="0">
                <a:cs typeface="+mn-ea"/>
                <a:sym typeface="+mn-lt"/>
              </a:rPr>
              <a:t>20%</a:t>
            </a:r>
          </a:p>
          <a:p>
            <a:pPr>
              <a:lnSpc>
                <a:spcPct val="120000"/>
              </a:lnSpc>
              <a:defRPr sz="1600">
                <a:solidFill>
                  <a:srgbClr val="677180"/>
                </a:solidFill>
                <a:latin typeface="Roboto Slab Light"/>
                <a:ea typeface="Roboto Slab Light"/>
                <a:cs typeface="Roboto Slab Light"/>
                <a:sym typeface="Roboto Slab Light"/>
              </a:defRPr>
            </a:pPr>
            <a:r>
              <a:rPr lang="en-ID" sz="600" dirty="0">
                <a:cs typeface="+mn-ea"/>
                <a:sym typeface="+mn-lt"/>
              </a:rPr>
              <a:t>Description</a:t>
            </a:r>
          </a:p>
        </p:txBody>
      </p:sp>
      <p:sp>
        <p:nvSpPr>
          <p:cNvPr id="21" name="15%…">
            <a:extLst>
              <a:ext uri="{FF2B5EF4-FFF2-40B4-BE49-F238E27FC236}">
                <a16:creationId xmlns="" xmlns:a16="http://schemas.microsoft.com/office/drawing/2014/main" id="{E9EFC981-9287-4601-BFB4-69BDDB5D1144}"/>
              </a:ext>
            </a:extLst>
          </p:cNvPr>
          <p:cNvSpPr/>
          <p:nvPr/>
        </p:nvSpPr>
        <p:spPr>
          <a:xfrm>
            <a:off x="2787528" y="4357005"/>
            <a:ext cx="423193" cy="31771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algn="l">
              <a:lnSpc>
                <a:spcPct val="120000"/>
              </a:lnSpc>
              <a:defRPr sz="3200">
                <a:solidFill>
                  <a:srgbClr val="677180"/>
                </a:solidFill>
                <a:latin typeface="Roboto Slab Bold"/>
                <a:ea typeface="Roboto Slab Bold"/>
                <a:cs typeface="Roboto Slab Bold"/>
                <a:sym typeface="Roboto Slab Bold"/>
              </a:defRPr>
            </a:pPr>
            <a:r>
              <a:rPr sz="1200" b="1" dirty="0">
                <a:cs typeface="+mn-ea"/>
                <a:sym typeface="+mn-lt"/>
              </a:rPr>
              <a:t>15%</a:t>
            </a:r>
          </a:p>
          <a:p>
            <a:pPr>
              <a:lnSpc>
                <a:spcPct val="120000"/>
              </a:lnSpc>
              <a:defRPr sz="1600">
                <a:solidFill>
                  <a:srgbClr val="677180"/>
                </a:solidFill>
                <a:latin typeface="Roboto Slab Light"/>
                <a:ea typeface="Roboto Slab Light"/>
                <a:cs typeface="Roboto Slab Light"/>
                <a:sym typeface="Roboto Slab Light"/>
              </a:defRPr>
            </a:pPr>
            <a:r>
              <a:rPr lang="en-ID" sz="600" dirty="0">
                <a:cs typeface="+mn-ea"/>
                <a:sym typeface="+mn-lt"/>
              </a:rPr>
              <a:t>Description</a:t>
            </a:r>
          </a:p>
        </p:txBody>
      </p:sp>
      <p:grpSp>
        <p:nvGrpSpPr>
          <p:cNvPr id="24" name="Group 29">
            <a:extLst>
              <a:ext uri="{FF2B5EF4-FFF2-40B4-BE49-F238E27FC236}">
                <a16:creationId xmlns="" xmlns:a16="http://schemas.microsoft.com/office/drawing/2014/main" id="{BD3920A1-D6A2-4834-A21F-91C42A1AD7D6}"/>
              </a:ext>
            </a:extLst>
          </p:cNvPr>
          <p:cNvGrpSpPr/>
          <p:nvPr/>
        </p:nvGrpSpPr>
        <p:grpSpPr>
          <a:xfrm>
            <a:off x="5201741" y="2918384"/>
            <a:ext cx="1228540" cy="1302998"/>
            <a:chOff x="7404100" y="3633788"/>
            <a:chExt cx="628651" cy="666751"/>
          </a:xfrm>
          <a:solidFill>
            <a:srgbClr val="95DDEC"/>
          </a:solidFill>
        </p:grpSpPr>
        <p:sp>
          <p:nvSpPr>
            <p:cNvPr id="25" name="Freeform 20">
              <a:extLst>
                <a:ext uri="{FF2B5EF4-FFF2-40B4-BE49-F238E27FC236}">
                  <a16:creationId xmlns="" xmlns:a16="http://schemas.microsoft.com/office/drawing/2014/main" id="{47EE1792-5C90-4F72-AB09-C8C221A8DD26}"/>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90" tIns="17145" rIns="34290" bIns="17145" numCol="1" anchor="t" anchorCtr="0" compatLnSpc="1">
              <a:prstTxWarp prst="textNoShape">
                <a:avLst/>
              </a:prstTxWarp>
            </a:bodyPr>
            <a:lstStyle/>
            <a:p>
              <a:endParaRPr lang="id-ID" sz="675">
                <a:cs typeface="+mn-ea"/>
                <a:sym typeface="+mn-lt"/>
              </a:endParaRPr>
            </a:p>
          </p:txBody>
        </p:sp>
        <p:sp>
          <p:nvSpPr>
            <p:cNvPr id="26" name="Freeform 21">
              <a:extLst>
                <a:ext uri="{FF2B5EF4-FFF2-40B4-BE49-F238E27FC236}">
                  <a16:creationId xmlns="" xmlns:a16="http://schemas.microsoft.com/office/drawing/2014/main" id="{A7DE74DF-B476-4341-BA76-98C7487D9CB7}"/>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90" tIns="17145" rIns="34290" bIns="17145" numCol="1" anchor="t" anchorCtr="0" compatLnSpc="1">
              <a:prstTxWarp prst="textNoShape">
                <a:avLst/>
              </a:prstTxWarp>
            </a:bodyPr>
            <a:lstStyle/>
            <a:p>
              <a:endParaRPr lang="id-ID" sz="675">
                <a:cs typeface="+mn-ea"/>
                <a:sym typeface="+mn-lt"/>
              </a:endParaRPr>
            </a:p>
          </p:txBody>
        </p:sp>
        <p:sp>
          <p:nvSpPr>
            <p:cNvPr id="27" name="Freeform 22">
              <a:extLst>
                <a:ext uri="{FF2B5EF4-FFF2-40B4-BE49-F238E27FC236}">
                  <a16:creationId xmlns="" xmlns:a16="http://schemas.microsoft.com/office/drawing/2014/main" id="{62D6B050-16FB-4C07-9E56-8FAC5D144979}"/>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90" tIns="17145" rIns="34290" bIns="17145" numCol="1" anchor="t" anchorCtr="0" compatLnSpc="1">
              <a:prstTxWarp prst="textNoShape">
                <a:avLst/>
              </a:prstTxWarp>
            </a:bodyPr>
            <a:lstStyle/>
            <a:p>
              <a:endParaRPr lang="id-ID" sz="675">
                <a:cs typeface="+mn-ea"/>
                <a:sym typeface="+mn-lt"/>
              </a:endParaRPr>
            </a:p>
          </p:txBody>
        </p:sp>
      </p:grpSp>
      <p:grpSp>
        <p:nvGrpSpPr>
          <p:cNvPr id="36" name="组合 35">
            <a:extLst>
              <a:ext uri="{FF2B5EF4-FFF2-40B4-BE49-F238E27FC236}">
                <a16:creationId xmlns="" xmlns:a16="http://schemas.microsoft.com/office/drawing/2014/main" id="{9CFD5D74-5399-4ECD-B917-727F0349235C}"/>
              </a:ext>
            </a:extLst>
          </p:cNvPr>
          <p:cNvGrpSpPr/>
          <p:nvPr/>
        </p:nvGrpSpPr>
        <p:grpSpPr>
          <a:xfrm>
            <a:off x="7641152" y="2187259"/>
            <a:ext cx="3072104" cy="1437015"/>
            <a:chOff x="7641151" y="2152329"/>
            <a:chExt cx="2431761" cy="1137486"/>
          </a:xfrm>
        </p:grpSpPr>
        <p:sp>
          <p:nvSpPr>
            <p:cNvPr id="7" name="Appropriately strategize granular experiences for fully…">
              <a:extLst>
                <a:ext uri="{FF2B5EF4-FFF2-40B4-BE49-F238E27FC236}">
                  <a16:creationId xmlns="" xmlns:a16="http://schemas.microsoft.com/office/drawing/2014/main" id="{F5368E68-D398-4C74-8C5D-3C7FBECD90AF}"/>
                </a:ext>
              </a:extLst>
            </p:cNvPr>
            <p:cNvSpPr/>
            <p:nvPr/>
          </p:nvSpPr>
          <p:spPr>
            <a:xfrm>
              <a:off x="7641152" y="2467583"/>
              <a:ext cx="2431760" cy="8222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l">
                <a:lnSpc>
                  <a:spcPct val="150000"/>
                </a:lnSpc>
                <a:defRPr sz="1600">
                  <a:solidFill>
                    <a:srgbClr val="677180"/>
                  </a:solidFill>
                  <a:latin typeface="Roboto Slab Light"/>
                  <a:ea typeface="Roboto Slab Light"/>
                  <a:cs typeface="Roboto Slab Light"/>
                  <a:sym typeface="Roboto Slab Light"/>
                </a:defRPr>
              </a:pPr>
              <a:r>
                <a:rPr sz="900" dirty="0">
                  <a:cs typeface="+mn-ea"/>
                  <a:sym typeface="+mn-lt"/>
                </a:rPr>
                <a:t>Appropriately strategize granular experiences for fully </a:t>
              </a:r>
            </a:p>
            <a:p>
              <a:pPr algn="l">
                <a:lnSpc>
                  <a:spcPct val="150000"/>
                </a:lnSpc>
                <a:defRPr sz="1600">
                  <a:solidFill>
                    <a:srgbClr val="677180"/>
                  </a:solidFill>
                  <a:latin typeface="Roboto Slab Light"/>
                  <a:ea typeface="Roboto Slab Light"/>
                  <a:cs typeface="Roboto Slab Light"/>
                  <a:sym typeface="Roboto Slab Light"/>
                </a:defRPr>
              </a:pPr>
              <a:r>
                <a:rPr sz="900" dirty="0">
                  <a:cs typeface="+mn-ea"/>
                  <a:sym typeface="+mn-lt"/>
                </a:rPr>
                <a:t>researched design. Uniquely evolve resource sucking interfaces </a:t>
              </a:r>
              <a:r>
                <a:rPr lang="en-ID" sz="900" dirty="0">
                  <a:cs typeface="+mn-ea"/>
                  <a:sym typeface="+mn-lt"/>
                </a:rPr>
                <a:t> </a:t>
              </a:r>
              <a:r>
                <a:rPr sz="900" dirty="0">
                  <a:cs typeface="+mn-ea"/>
                  <a:sym typeface="+mn-lt"/>
                </a:rPr>
                <a:t>via global supply chains. Appropriately optimize user-centric </a:t>
              </a:r>
            </a:p>
          </p:txBody>
        </p:sp>
        <p:sp>
          <p:nvSpPr>
            <p:cNvPr id="28" name="Appropriately strategize granular experiences for fully…">
              <a:extLst>
                <a:ext uri="{FF2B5EF4-FFF2-40B4-BE49-F238E27FC236}">
                  <a16:creationId xmlns="" xmlns:a16="http://schemas.microsoft.com/office/drawing/2014/main" id="{802E2AB7-4BF3-40BC-9811-C1B3D40980EE}"/>
                </a:ext>
              </a:extLst>
            </p:cNvPr>
            <p:cNvSpPr/>
            <p:nvPr/>
          </p:nvSpPr>
          <p:spPr>
            <a:xfrm>
              <a:off x="7641151" y="2152329"/>
              <a:ext cx="2431760" cy="16185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l">
                <a:lnSpc>
                  <a:spcPct val="150000"/>
                </a:lnSpc>
                <a:defRPr sz="1600">
                  <a:solidFill>
                    <a:srgbClr val="677180"/>
                  </a:solidFill>
                  <a:latin typeface="Roboto Slab Light"/>
                  <a:ea typeface="Roboto Slab Light"/>
                  <a:cs typeface="Roboto Slab Light"/>
                  <a:sym typeface="Roboto Slab Light"/>
                </a:defRPr>
              </a:pPr>
              <a:r>
                <a:rPr lang="zh-CN" altLang="en-US" sz="1050" b="1" dirty="0">
                  <a:cs typeface="+mn-ea"/>
                  <a:sym typeface="+mn-lt"/>
                </a:rPr>
                <a:t>产品运营细则</a:t>
              </a:r>
              <a:endParaRPr sz="1050" b="1" dirty="0">
                <a:cs typeface="+mn-ea"/>
                <a:sym typeface="+mn-lt"/>
              </a:endParaRPr>
            </a:p>
          </p:txBody>
        </p:sp>
      </p:grpSp>
      <p:sp>
        <p:nvSpPr>
          <p:cNvPr id="29" name="Freeform 33">
            <a:extLst>
              <a:ext uri="{FF2B5EF4-FFF2-40B4-BE49-F238E27FC236}">
                <a16:creationId xmlns="" xmlns:a16="http://schemas.microsoft.com/office/drawing/2014/main" id="{5E17F880-382D-4336-8583-2953E4BA1E3B}"/>
              </a:ext>
            </a:extLst>
          </p:cNvPr>
          <p:cNvSpPr>
            <a:spLocks noChangeAspect="1" noEditPoints="1"/>
          </p:cNvSpPr>
          <p:nvPr/>
        </p:nvSpPr>
        <p:spPr bwMode="auto">
          <a:xfrm>
            <a:off x="2189685" y="2275122"/>
            <a:ext cx="189000" cy="242321"/>
          </a:xfrm>
          <a:custGeom>
            <a:avLst/>
            <a:gdLst>
              <a:gd name="T0" fmla="*/ 130 w 148"/>
              <a:gd name="T1" fmla="*/ 111 h 191"/>
              <a:gd name="T2" fmla="*/ 148 w 148"/>
              <a:gd name="T3" fmla="*/ 66 h 191"/>
              <a:gd name="T4" fmla="*/ 82 w 148"/>
              <a:gd name="T5" fmla="*/ 0 h 191"/>
              <a:gd name="T6" fmla="*/ 45 w 148"/>
              <a:gd name="T7" fmla="*/ 11 h 191"/>
              <a:gd name="T8" fmla="*/ 44 w 148"/>
              <a:gd name="T9" fmla="*/ 11 h 191"/>
              <a:gd name="T10" fmla="*/ 43 w 148"/>
              <a:gd name="T11" fmla="*/ 12 h 191"/>
              <a:gd name="T12" fmla="*/ 28 w 148"/>
              <a:gd name="T13" fmla="*/ 28 h 191"/>
              <a:gd name="T14" fmla="*/ 17 w 148"/>
              <a:gd name="T15" fmla="*/ 52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2 h 191"/>
              <a:gd name="T32" fmla="*/ 35 w 148"/>
              <a:gd name="T33" fmla="*/ 152 h 191"/>
              <a:gd name="T34" fmla="*/ 44 w 148"/>
              <a:gd name="T35" fmla="*/ 150 h 191"/>
              <a:gd name="T36" fmla="*/ 51 w 148"/>
              <a:gd name="T37" fmla="*/ 150 h 191"/>
              <a:gd name="T38" fmla="*/ 60 w 148"/>
              <a:gd name="T39" fmla="*/ 159 h 191"/>
              <a:gd name="T40" fmla="*/ 58 w 148"/>
              <a:gd name="T41" fmla="*/ 170 h 191"/>
              <a:gd name="T42" fmla="*/ 49 w 148"/>
              <a:gd name="T43" fmla="*/ 191 h 191"/>
              <a:gd name="T44" fmla="*/ 89 w 148"/>
              <a:gd name="T45" fmla="*/ 170 h 191"/>
              <a:gd name="T46" fmla="*/ 131 w 148"/>
              <a:gd name="T47" fmla="*/ 162 h 191"/>
              <a:gd name="T48" fmla="*/ 130 w 148"/>
              <a:gd name="T49" fmla="*/ 111 h 191"/>
              <a:gd name="T50" fmla="*/ 104 w 148"/>
              <a:gd name="T51" fmla="*/ 76 h 191"/>
              <a:gd name="T52" fmla="*/ 101 w 148"/>
              <a:gd name="T53" fmla="*/ 71 h 191"/>
              <a:gd name="T54" fmla="*/ 70 w 148"/>
              <a:gd name="T55" fmla="*/ 113 h 191"/>
              <a:gd name="T56" fmla="*/ 76 w 148"/>
              <a:gd name="T57" fmla="*/ 78 h 191"/>
              <a:gd name="T58" fmla="*/ 63 w 148"/>
              <a:gd name="T59" fmla="*/ 78 h 191"/>
              <a:gd name="T60" fmla="*/ 68 w 148"/>
              <a:gd name="T61" fmla="*/ 58 h 191"/>
              <a:gd name="T62" fmla="*/ 62 w 148"/>
              <a:gd name="T63" fmla="*/ 59 h 191"/>
              <a:gd name="T64" fmla="*/ 49 w 148"/>
              <a:gd name="T65" fmla="*/ 21 h 191"/>
              <a:gd name="T66" fmla="*/ 49 w 148"/>
              <a:gd name="T67" fmla="*/ 21 h 191"/>
              <a:gd name="T68" fmla="*/ 49 w 148"/>
              <a:gd name="T69" fmla="*/ 21 h 191"/>
              <a:gd name="T70" fmla="*/ 49 w 148"/>
              <a:gd name="T71" fmla="*/ 21 h 191"/>
              <a:gd name="T72" fmla="*/ 50 w 148"/>
              <a:gd name="T73" fmla="*/ 20 h 191"/>
              <a:gd name="T74" fmla="*/ 82 w 148"/>
              <a:gd name="T75" fmla="*/ 10 h 191"/>
              <a:gd name="T76" fmla="*/ 135 w 148"/>
              <a:gd name="T77" fmla="*/ 48 h 191"/>
              <a:gd name="T78" fmla="*/ 135 w 148"/>
              <a:gd name="T79" fmla="*/ 69 h 191"/>
              <a:gd name="T80" fmla="*/ 104 w 148"/>
              <a:gd name="T81" fmla="*/ 76 h 191"/>
              <a:gd name="T82" fmla="*/ 90 w 148"/>
              <a:gd name="T83" fmla="*/ 61 h 191"/>
              <a:gd name="T84" fmla="*/ 103 w 148"/>
              <a:gd name="T85" fmla="*/ 61 h 191"/>
              <a:gd name="T86" fmla="*/ 75 w 148"/>
              <a:gd name="T87" fmla="*/ 101 h 191"/>
              <a:gd name="T88" fmla="*/ 81 w 148"/>
              <a:gd name="T89" fmla="*/ 74 h 191"/>
              <a:gd name="T90" fmla="*/ 68 w 148"/>
              <a:gd name="T91" fmla="*/ 74 h 191"/>
              <a:gd name="T92" fmla="*/ 76 w 148"/>
              <a:gd name="T93" fmla="*/ 39 h 191"/>
              <a:gd name="T94" fmla="*/ 97 w 148"/>
              <a:gd name="T95" fmla="*/ 39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1"/>
                </a:moveTo>
                <a:cubicBezTo>
                  <a:pt x="142" y="92"/>
                  <a:pt x="148" y="84"/>
                  <a:pt x="148" y="66"/>
                </a:cubicBezTo>
                <a:cubicBezTo>
                  <a:pt x="148" y="30"/>
                  <a:pt x="118" y="0"/>
                  <a:pt x="82" y="0"/>
                </a:cubicBezTo>
                <a:cubicBezTo>
                  <a:pt x="68" y="0"/>
                  <a:pt x="55" y="4"/>
                  <a:pt x="45" y="11"/>
                </a:cubicBezTo>
                <a:cubicBezTo>
                  <a:pt x="45" y="11"/>
                  <a:pt x="44" y="11"/>
                  <a:pt x="44" y="11"/>
                </a:cubicBezTo>
                <a:cubicBezTo>
                  <a:pt x="44" y="11"/>
                  <a:pt x="44" y="12"/>
                  <a:pt x="43" y="12"/>
                </a:cubicBezTo>
                <a:cubicBezTo>
                  <a:pt x="37" y="17"/>
                  <a:pt x="32" y="21"/>
                  <a:pt x="28" y="28"/>
                </a:cubicBezTo>
                <a:cubicBezTo>
                  <a:pt x="23" y="35"/>
                  <a:pt x="19" y="44"/>
                  <a:pt x="17" y="52"/>
                </a:cubicBezTo>
                <a:cubicBezTo>
                  <a:pt x="14" y="67"/>
                  <a:pt x="20" y="67"/>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1" y="129"/>
                  <a:pt x="26" y="128"/>
                  <a:pt x="25" y="132"/>
                </a:cubicBezTo>
                <a:cubicBezTo>
                  <a:pt x="21" y="149"/>
                  <a:pt x="30" y="152"/>
                  <a:pt x="35" y="152"/>
                </a:cubicBezTo>
                <a:cubicBezTo>
                  <a:pt x="38" y="152"/>
                  <a:pt x="41" y="151"/>
                  <a:pt x="44" y="150"/>
                </a:cubicBezTo>
                <a:cubicBezTo>
                  <a:pt x="47" y="150"/>
                  <a:pt x="49" y="150"/>
                  <a:pt x="51" y="150"/>
                </a:cubicBezTo>
                <a:cubicBezTo>
                  <a:pt x="58" y="150"/>
                  <a:pt x="61" y="153"/>
                  <a:pt x="60" y="159"/>
                </a:cubicBezTo>
                <a:cubicBezTo>
                  <a:pt x="58" y="164"/>
                  <a:pt x="59" y="167"/>
                  <a:pt x="58" y="170"/>
                </a:cubicBezTo>
                <a:cubicBezTo>
                  <a:pt x="57" y="174"/>
                  <a:pt x="49" y="191"/>
                  <a:pt x="49" y="191"/>
                </a:cubicBezTo>
                <a:cubicBezTo>
                  <a:pt x="49" y="191"/>
                  <a:pt x="62" y="181"/>
                  <a:pt x="89" y="170"/>
                </a:cubicBezTo>
                <a:cubicBezTo>
                  <a:pt x="115" y="159"/>
                  <a:pt x="131" y="162"/>
                  <a:pt x="131" y="162"/>
                </a:cubicBezTo>
                <a:cubicBezTo>
                  <a:pt x="131" y="162"/>
                  <a:pt x="118" y="131"/>
                  <a:pt x="130" y="111"/>
                </a:cubicBezTo>
                <a:close/>
                <a:moveTo>
                  <a:pt x="104" y="76"/>
                </a:moveTo>
                <a:cubicBezTo>
                  <a:pt x="103" y="74"/>
                  <a:pt x="102" y="73"/>
                  <a:pt x="101" y="71"/>
                </a:cubicBezTo>
                <a:cubicBezTo>
                  <a:pt x="70" y="113"/>
                  <a:pt x="70" y="113"/>
                  <a:pt x="70" y="113"/>
                </a:cubicBezTo>
                <a:cubicBezTo>
                  <a:pt x="76" y="78"/>
                  <a:pt x="76" y="78"/>
                  <a:pt x="76" y="78"/>
                </a:cubicBezTo>
                <a:cubicBezTo>
                  <a:pt x="63" y="78"/>
                  <a:pt x="63" y="78"/>
                  <a:pt x="63" y="78"/>
                </a:cubicBezTo>
                <a:cubicBezTo>
                  <a:pt x="68" y="58"/>
                  <a:pt x="68" y="58"/>
                  <a:pt x="68" y="58"/>
                </a:cubicBezTo>
                <a:cubicBezTo>
                  <a:pt x="66" y="58"/>
                  <a:pt x="64" y="58"/>
                  <a:pt x="62" y="59"/>
                </a:cubicBezTo>
                <a:cubicBezTo>
                  <a:pt x="37" y="62"/>
                  <a:pt x="30" y="36"/>
                  <a:pt x="49" y="21"/>
                </a:cubicBezTo>
                <a:cubicBezTo>
                  <a:pt x="49" y="21"/>
                  <a:pt x="49" y="21"/>
                  <a:pt x="49" y="21"/>
                </a:cubicBezTo>
                <a:cubicBezTo>
                  <a:pt x="49" y="21"/>
                  <a:pt x="49" y="21"/>
                  <a:pt x="49" y="21"/>
                </a:cubicBezTo>
                <a:cubicBezTo>
                  <a:pt x="49" y="21"/>
                  <a:pt x="49" y="21"/>
                  <a:pt x="49" y="21"/>
                </a:cubicBezTo>
                <a:cubicBezTo>
                  <a:pt x="50" y="20"/>
                  <a:pt x="50" y="20"/>
                  <a:pt x="50" y="20"/>
                </a:cubicBezTo>
                <a:cubicBezTo>
                  <a:pt x="59" y="14"/>
                  <a:pt x="70" y="10"/>
                  <a:pt x="82" y="10"/>
                </a:cubicBezTo>
                <a:cubicBezTo>
                  <a:pt x="106" y="10"/>
                  <a:pt x="127" y="26"/>
                  <a:pt x="135" y="48"/>
                </a:cubicBezTo>
                <a:cubicBezTo>
                  <a:pt x="138" y="57"/>
                  <a:pt x="138" y="63"/>
                  <a:pt x="135" y="69"/>
                </a:cubicBezTo>
                <a:cubicBezTo>
                  <a:pt x="130" y="82"/>
                  <a:pt x="108" y="82"/>
                  <a:pt x="104" y="76"/>
                </a:cubicBezTo>
                <a:close/>
                <a:moveTo>
                  <a:pt x="90" y="61"/>
                </a:moveTo>
                <a:cubicBezTo>
                  <a:pt x="103" y="61"/>
                  <a:pt x="103" y="61"/>
                  <a:pt x="103" y="61"/>
                </a:cubicBezTo>
                <a:cubicBezTo>
                  <a:pt x="75" y="101"/>
                  <a:pt x="75" y="101"/>
                  <a:pt x="75" y="101"/>
                </a:cubicBezTo>
                <a:cubicBezTo>
                  <a:pt x="81" y="74"/>
                  <a:pt x="81" y="74"/>
                  <a:pt x="81" y="74"/>
                </a:cubicBezTo>
                <a:cubicBezTo>
                  <a:pt x="68" y="74"/>
                  <a:pt x="68" y="74"/>
                  <a:pt x="68" y="74"/>
                </a:cubicBezTo>
                <a:cubicBezTo>
                  <a:pt x="76" y="39"/>
                  <a:pt x="76" y="39"/>
                  <a:pt x="76" y="39"/>
                </a:cubicBezTo>
                <a:cubicBezTo>
                  <a:pt x="97" y="39"/>
                  <a:pt x="97" y="39"/>
                  <a:pt x="97" y="39"/>
                </a:cubicBezTo>
                <a:lnTo>
                  <a:pt x="90" y="6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30" name="Freeform 41">
            <a:extLst>
              <a:ext uri="{FF2B5EF4-FFF2-40B4-BE49-F238E27FC236}">
                <a16:creationId xmlns="" xmlns:a16="http://schemas.microsoft.com/office/drawing/2014/main" id="{6BA5A6FE-2ACC-4EC7-A890-80C1A1867B70}"/>
              </a:ext>
            </a:extLst>
          </p:cNvPr>
          <p:cNvSpPr>
            <a:spLocks noEditPoints="1"/>
          </p:cNvSpPr>
          <p:nvPr/>
        </p:nvSpPr>
        <p:spPr bwMode="auto">
          <a:xfrm>
            <a:off x="2153125" y="4398824"/>
            <a:ext cx="262121" cy="262120"/>
          </a:xfrm>
          <a:custGeom>
            <a:avLst/>
            <a:gdLst>
              <a:gd name="T0" fmla="*/ 193 w 198"/>
              <a:gd name="T1" fmla="*/ 19 h 198"/>
              <a:gd name="T2" fmla="*/ 185 w 198"/>
              <a:gd name="T3" fmla="*/ 17 h 198"/>
              <a:gd name="T4" fmla="*/ 190 w 198"/>
              <a:gd name="T5" fmla="*/ 21 h 198"/>
              <a:gd name="T6" fmla="*/ 177 w 198"/>
              <a:gd name="T7" fmla="*/ 25 h 198"/>
              <a:gd name="T8" fmla="*/ 182 w 198"/>
              <a:gd name="T9" fmla="*/ 29 h 198"/>
              <a:gd name="T10" fmla="*/ 169 w 198"/>
              <a:gd name="T11" fmla="*/ 32 h 198"/>
              <a:gd name="T12" fmla="*/ 98 w 198"/>
              <a:gd name="T13" fmla="*/ 104 h 198"/>
              <a:gd name="T14" fmla="*/ 94 w 198"/>
              <a:gd name="T15" fmla="*/ 100 h 198"/>
              <a:gd name="T16" fmla="*/ 165 w 198"/>
              <a:gd name="T17" fmla="*/ 29 h 198"/>
              <a:gd name="T18" fmla="*/ 168 w 198"/>
              <a:gd name="T19" fmla="*/ 15 h 198"/>
              <a:gd name="T20" fmla="*/ 173 w 198"/>
              <a:gd name="T21" fmla="*/ 21 h 198"/>
              <a:gd name="T22" fmla="*/ 176 w 198"/>
              <a:gd name="T23" fmla="*/ 7 h 198"/>
              <a:gd name="T24" fmla="*/ 181 w 198"/>
              <a:gd name="T25" fmla="*/ 14 h 198"/>
              <a:gd name="T26" fmla="*/ 179 w 198"/>
              <a:gd name="T27" fmla="*/ 5 h 198"/>
              <a:gd name="T28" fmla="*/ 187 w 198"/>
              <a:gd name="T29" fmla="*/ 8 h 198"/>
              <a:gd name="T30" fmla="*/ 193 w 198"/>
              <a:gd name="T31" fmla="*/ 9 h 198"/>
              <a:gd name="T32" fmla="*/ 198 w 198"/>
              <a:gd name="T33" fmla="*/ 13 h 198"/>
              <a:gd name="T34" fmla="*/ 105 w 198"/>
              <a:gd name="T35" fmla="*/ 81 h 198"/>
              <a:gd name="T36" fmla="*/ 72 w 198"/>
              <a:gd name="T37" fmla="*/ 103 h 198"/>
              <a:gd name="T38" fmla="*/ 119 w 198"/>
              <a:gd name="T39" fmla="*/ 103 h 198"/>
              <a:gd name="T40" fmla="*/ 102 w 198"/>
              <a:gd name="T41" fmla="*/ 108 h 198"/>
              <a:gd name="T42" fmla="*/ 96 w 198"/>
              <a:gd name="T43" fmla="*/ 110 h 198"/>
              <a:gd name="T44" fmla="*/ 88 w 198"/>
              <a:gd name="T45" fmla="*/ 103 h 198"/>
              <a:gd name="T46" fmla="*/ 90 w 198"/>
              <a:gd name="T47" fmla="*/ 96 h 198"/>
              <a:gd name="T48" fmla="*/ 95 w 198"/>
              <a:gd name="T49" fmla="*/ 44 h 198"/>
              <a:gd name="T50" fmla="*/ 95 w 198"/>
              <a:gd name="T51" fmla="*/ 162 h 198"/>
              <a:gd name="T52" fmla="*/ 143 w 198"/>
              <a:gd name="T53" fmla="*/ 68 h 198"/>
              <a:gd name="T54" fmla="*/ 139 w 198"/>
              <a:gd name="T55" fmla="*/ 103 h 198"/>
              <a:gd name="T56" fmla="*/ 52 w 198"/>
              <a:gd name="T57" fmla="*/ 103 h 198"/>
              <a:gd name="T58" fmla="*/ 119 w 198"/>
              <a:gd name="T59" fmla="*/ 67 h 198"/>
              <a:gd name="T60" fmla="*/ 157 w 198"/>
              <a:gd name="T61" fmla="*/ 54 h 198"/>
              <a:gd name="T62" fmla="*/ 95 w 198"/>
              <a:gd name="T63" fmla="*/ 182 h 198"/>
              <a:gd name="T64" fmla="*/ 95 w 198"/>
              <a:gd name="T65" fmla="*/ 24 h 198"/>
              <a:gd name="T66" fmla="*/ 156 w 198"/>
              <a:gd name="T67" fmla="*/ 30 h 198"/>
              <a:gd name="T68" fmla="*/ 0 w 198"/>
              <a:gd name="T69" fmla="*/ 103 h 198"/>
              <a:gd name="T70" fmla="*/ 190 w 198"/>
              <a:gd name="T71" fmla="*/ 103 h 198"/>
              <a:gd name="T72" fmla="*/ 157 w 198"/>
              <a:gd name="T73" fmla="*/ 5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198">
                <a:moveTo>
                  <a:pt x="198" y="13"/>
                </a:moveTo>
                <a:cubicBezTo>
                  <a:pt x="193" y="19"/>
                  <a:pt x="193" y="19"/>
                  <a:pt x="193" y="19"/>
                </a:cubicBezTo>
                <a:cubicBezTo>
                  <a:pt x="185" y="17"/>
                  <a:pt x="185" y="17"/>
                  <a:pt x="185" y="17"/>
                </a:cubicBezTo>
                <a:cubicBezTo>
                  <a:pt x="185" y="17"/>
                  <a:pt x="185" y="17"/>
                  <a:pt x="185" y="17"/>
                </a:cubicBezTo>
                <a:cubicBezTo>
                  <a:pt x="183" y="19"/>
                  <a:pt x="183" y="19"/>
                  <a:pt x="183" y="19"/>
                </a:cubicBezTo>
                <a:cubicBezTo>
                  <a:pt x="190" y="21"/>
                  <a:pt x="190" y="21"/>
                  <a:pt x="190" y="21"/>
                </a:cubicBezTo>
                <a:cubicBezTo>
                  <a:pt x="185" y="27"/>
                  <a:pt x="185" y="27"/>
                  <a:pt x="185" y="27"/>
                </a:cubicBezTo>
                <a:cubicBezTo>
                  <a:pt x="177" y="25"/>
                  <a:pt x="177" y="25"/>
                  <a:pt x="177" y="25"/>
                </a:cubicBezTo>
                <a:cubicBezTo>
                  <a:pt x="175" y="27"/>
                  <a:pt x="175" y="27"/>
                  <a:pt x="175" y="27"/>
                </a:cubicBezTo>
                <a:cubicBezTo>
                  <a:pt x="182" y="29"/>
                  <a:pt x="182" y="29"/>
                  <a:pt x="182" y="29"/>
                </a:cubicBezTo>
                <a:cubicBezTo>
                  <a:pt x="177" y="35"/>
                  <a:pt x="177" y="35"/>
                  <a:pt x="177" y="35"/>
                </a:cubicBezTo>
                <a:cubicBezTo>
                  <a:pt x="169" y="32"/>
                  <a:pt x="169" y="32"/>
                  <a:pt x="169" y="32"/>
                </a:cubicBezTo>
                <a:cubicBezTo>
                  <a:pt x="107" y="95"/>
                  <a:pt x="107" y="95"/>
                  <a:pt x="107" y="95"/>
                </a:cubicBezTo>
                <a:cubicBezTo>
                  <a:pt x="98" y="104"/>
                  <a:pt x="98" y="104"/>
                  <a:pt x="98" y="104"/>
                </a:cubicBezTo>
                <a:cubicBezTo>
                  <a:pt x="97" y="105"/>
                  <a:pt x="95" y="105"/>
                  <a:pt x="94" y="104"/>
                </a:cubicBezTo>
                <a:cubicBezTo>
                  <a:pt x="93" y="103"/>
                  <a:pt x="93" y="101"/>
                  <a:pt x="94" y="100"/>
                </a:cubicBezTo>
                <a:cubicBezTo>
                  <a:pt x="103" y="91"/>
                  <a:pt x="103" y="91"/>
                  <a:pt x="103" y="91"/>
                </a:cubicBezTo>
                <a:cubicBezTo>
                  <a:pt x="165" y="29"/>
                  <a:pt x="165" y="29"/>
                  <a:pt x="165" y="29"/>
                </a:cubicBezTo>
                <a:cubicBezTo>
                  <a:pt x="163" y="21"/>
                  <a:pt x="163" y="21"/>
                  <a:pt x="163" y="21"/>
                </a:cubicBezTo>
                <a:cubicBezTo>
                  <a:pt x="168" y="15"/>
                  <a:pt x="168" y="15"/>
                  <a:pt x="168" y="15"/>
                </a:cubicBezTo>
                <a:cubicBezTo>
                  <a:pt x="171" y="24"/>
                  <a:pt x="171" y="24"/>
                  <a:pt x="171" y="24"/>
                </a:cubicBezTo>
                <a:cubicBezTo>
                  <a:pt x="173" y="21"/>
                  <a:pt x="173" y="21"/>
                  <a:pt x="173" y="21"/>
                </a:cubicBezTo>
                <a:cubicBezTo>
                  <a:pt x="171" y="13"/>
                  <a:pt x="171" y="13"/>
                  <a:pt x="171" y="13"/>
                </a:cubicBezTo>
                <a:cubicBezTo>
                  <a:pt x="176" y="7"/>
                  <a:pt x="176" y="7"/>
                  <a:pt x="176" y="7"/>
                </a:cubicBezTo>
                <a:cubicBezTo>
                  <a:pt x="179" y="16"/>
                  <a:pt x="179" y="16"/>
                  <a:pt x="179" y="16"/>
                </a:cubicBezTo>
                <a:cubicBezTo>
                  <a:pt x="181" y="14"/>
                  <a:pt x="181" y="14"/>
                  <a:pt x="181" y="14"/>
                </a:cubicBezTo>
                <a:cubicBezTo>
                  <a:pt x="181" y="13"/>
                  <a:pt x="181" y="13"/>
                  <a:pt x="181" y="13"/>
                </a:cubicBezTo>
                <a:cubicBezTo>
                  <a:pt x="179" y="5"/>
                  <a:pt x="179" y="5"/>
                  <a:pt x="179" y="5"/>
                </a:cubicBezTo>
                <a:cubicBezTo>
                  <a:pt x="184" y="0"/>
                  <a:pt x="184" y="0"/>
                  <a:pt x="184" y="0"/>
                </a:cubicBezTo>
                <a:cubicBezTo>
                  <a:pt x="187" y="8"/>
                  <a:pt x="187" y="8"/>
                  <a:pt x="187" y="8"/>
                </a:cubicBezTo>
                <a:cubicBezTo>
                  <a:pt x="189" y="5"/>
                  <a:pt x="189" y="5"/>
                  <a:pt x="189" y="5"/>
                </a:cubicBezTo>
                <a:cubicBezTo>
                  <a:pt x="193" y="9"/>
                  <a:pt x="193" y="9"/>
                  <a:pt x="193" y="9"/>
                </a:cubicBezTo>
                <a:cubicBezTo>
                  <a:pt x="191" y="11"/>
                  <a:pt x="191" y="11"/>
                  <a:pt x="191" y="11"/>
                </a:cubicBezTo>
                <a:lnTo>
                  <a:pt x="198" y="13"/>
                </a:lnTo>
                <a:close/>
                <a:moveTo>
                  <a:pt x="90" y="96"/>
                </a:moveTo>
                <a:cubicBezTo>
                  <a:pt x="105" y="81"/>
                  <a:pt x="105" y="81"/>
                  <a:pt x="105" y="81"/>
                </a:cubicBezTo>
                <a:cubicBezTo>
                  <a:pt x="102" y="80"/>
                  <a:pt x="99" y="79"/>
                  <a:pt x="95" y="79"/>
                </a:cubicBezTo>
                <a:cubicBezTo>
                  <a:pt x="82" y="79"/>
                  <a:pt x="72" y="90"/>
                  <a:pt x="72" y="103"/>
                </a:cubicBezTo>
                <a:cubicBezTo>
                  <a:pt x="72" y="116"/>
                  <a:pt x="82" y="127"/>
                  <a:pt x="95" y="127"/>
                </a:cubicBezTo>
                <a:cubicBezTo>
                  <a:pt x="108" y="127"/>
                  <a:pt x="119" y="116"/>
                  <a:pt x="119" y="103"/>
                </a:cubicBezTo>
                <a:cubicBezTo>
                  <a:pt x="119" y="99"/>
                  <a:pt x="118" y="96"/>
                  <a:pt x="117" y="93"/>
                </a:cubicBezTo>
                <a:cubicBezTo>
                  <a:pt x="102" y="108"/>
                  <a:pt x="102" y="108"/>
                  <a:pt x="102" y="108"/>
                </a:cubicBezTo>
                <a:cubicBezTo>
                  <a:pt x="101" y="110"/>
                  <a:pt x="99" y="111"/>
                  <a:pt x="96" y="111"/>
                </a:cubicBezTo>
                <a:cubicBezTo>
                  <a:pt x="96" y="111"/>
                  <a:pt x="96" y="110"/>
                  <a:pt x="96" y="110"/>
                </a:cubicBezTo>
                <a:cubicBezTo>
                  <a:pt x="96" y="111"/>
                  <a:pt x="96" y="111"/>
                  <a:pt x="95" y="111"/>
                </a:cubicBezTo>
                <a:cubicBezTo>
                  <a:pt x="91" y="111"/>
                  <a:pt x="88" y="107"/>
                  <a:pt x="88" y="103"/>
                </a:cubicBezTo>
                <a:cubicBezTo>
                  <a:pt x="88" y="103"/>
                  <a:pt x="88" y="103"/>
                  <a:pt x="88" y="103"/>
                </a:cubicBezTo>
                <a:cubicBezTo>
                  <a:pt x="88" y="100"/>
                  <a:pt x="88" y="98"/>
                  <a:pt x="90" y="96"/>
                </a:cubicBezTo>
                <a:close/>
                <a:moveTo>
                  <a:pt x="131" y="55"/>
                </a:moveTo>
                <a:cubicBezTo>
                  <a:pt x="121" y="48"/>
                  <a:pt x="109" y="44"/>
                  <a:pt x="95" y="44"/>
                </a:cubicBezTo>
                <a:cubicBezTo>
                  <a:pt x="63" y="44"/>
                  <a:pt x="36" y="70"/>
                  <a:pt x="36" y="103"/>
                </a:cubicBezTo>
                <a:cubicBezTo>
                  <a:pt x="36" y="136"/>
                  <a:pt x="63" y="162"/>
                  <a:pt x="95" y="162"/>
                </a:cubicBezTo>
                <a:cubicBezTo>
                  <a:pt x="128" y="162"/>
                  <a:pt x="155" y="136"/>
                  <a:pt x="155" y="103"/>
                </a:cubicBezTo>
                <a:cubicBezTo>
                  <a:pt x="155" y="90"/>
                  <a:pt x="150" y="77"/>
                  <a:pt x="143" y="68"/>
                </a:cubicBezTo>
                <a:cubicBezTo>
                  <a:pt x="131" y="79"/>
                  <a:pt x="131" y="79"/>
                  <a:pt x="131" y="79"/>
                </a:cubicBezTo>
                <a:cubicBezTo>
                  <a:pt x="136" y="86"/>
                  <a:pt x="139" y="94"/>
                  <a:pt x="139" y="103"/>
                </a:cubicBezTo>
                <a:cubicBezTo>
                  <a:pt x="139" y="127"/>
                  <a:pt x="119" y="146"/>
                  <a:pt x="95" y="146"/>
                </a:cubicBezTo>
                <a:cubicBezTo>
                  <a:pt x="71" y="146"/>
                  <a:pt x="52" y="127"/>
                  <a:pt x="52" y="103"/>
                </a:cubicBezTo>
                <a:cubicBezTo>
                  <a:pt x="52" y="79"/>
                  <a:pt x="71" y="60"/>
                  <a:pt x="95" y="60"/>
                </a:cubicBezTo>
                <a:cubicBezTo>
                  <a:pt x="104" y="60"/>
                  <a:pt x="112" y="62"/>
                  <a:pt x="119" y="67"/>
                </a:cubicBezTo>
                <a:lnTo>
                  <a:pt x="131" y="55"/>
                </a:lnTo>
                <a:close/>
                <a:moveTo>
                  <a:pt x="157" y="54"/>
                </a:moveTo>
                <a:cubicBezTo>
                  <a:pt x="168" y="67"/>
                  <a:pt x="174" y="84"/>
                  <a:pt x="174" y="103"/>
                </a:cubicBezTo>
                <a:cubicBezTo>
                  <a:pt x="174" y="146"/>
                  <a:pt x="139" y="182"/>
                  <a:pt x="95" y="182"/>
                </a:cubicBezTo>
                <a:cubicBezTo>
                  <a:pt x="52" y="182"/>
                  <a:pt x="16" y="146"/>
                  <a:pt x="16" y="103"/>
                </a:cubicBezTo>
                <a:cubicBezTo>
                  <a:pt x="16" y="59"/>
                  <a:pt x="52" y="24"/>
                  <a:pt x="95" y="24"/>
                </a:cubicBezTo>
                <a:cubicBezTo>
                  <a:pt x="114" y="24"/>
                  <a:pt x="131" y="30"/>
                  <a:pt x="145" y="41"/>
                </a:cubicBezTo>
                <a:cubicBezTo>
                  <a:pt x="156" y="30"/>
                  <a:pt x="156" y="30"/>
                  <a:pt x="156" y="30"/>
                </a:cubicBezTo>
                <a:cubicBezTo>
                  <a:pt x="140" y="16"/>
                  <a:pt x="118" y="8"/>
                  <a:pt x="95" y="8"/>
                </a:cubicBezTo>
                <a:cubicBezTo>
                  <a:pt x="43" y="8"/>
                  <a:pt x="0" y="50"/>
                  <a:pt x="0" y="103"/>
                </a:cubicBezTo>
                <a:cubicBezTo>
                  <a:pt x="0" y="155"/>
                  <a:pt x="43" y="198"/>
                  <a:pt x="95" y="198"/>
                </a:cubicBezTo>
                <a:cubicBezTo>
                  <a:pt x="148" y="198"/>
                  <a:pt x="190" y="155"/>
                  <a:pt x="190" y="103"/>
                </a:cubicBezTo>
                <a:cubicBezTo>
                  <a:pt x="190" y="80"/>
                  <a:pt x="182" y="59"/>
                  <a:pt x="168" y="42"/>
                </a:cubicBezTo>
                <a:lnTo>
                  <a:pt x="157" y="5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31" name="Freeform 5">
            <a:extLst>
              <a:ext uri="{FF2B5EF4-FFF2-40B4-BE49-F238E27FC236}">
                <a16:creationId xmlns="" xmlns:a16="http://schemas.microsoft.com/office/drawing/2014/main" id="{39EE87CD-8CDA-4056-ABF3-8C554804BF15}"/>
              </a:ext>
            </a:extLst>
          </p:cNvPr>
          <p:cNvSpPr>
            <a:spLocks noEditPoints="1"/>
          </p:cNvSpPr>
          <p:nvPr/>
        </p:nvSpPr>
        <p:spPr bwMode="auto">
          <a:xfrm>
            <a:off x="2150327" y="3362462"/>
            <a:ext cx="267718" cy="201242"/>
          </a:xfrm>
          <a:custGeom>
            <a:avLst/>
            <a:gdLst>
              <a:gd name="T0" fmla="*/ 130 w 184"/>
              <a:gd name="T1" fmla="*/ 45 h 138"/>
              <a:gd name="T2" fmla="*/ 160 w 184"/>
              <a:gd name="T3" fmla="*/ 41 h 138"/>
              <a:gd name="T4" fmla="*/ 160 w 184"/>
              <a:gd name="T5" fmla="*/ 57 h 138"/>
              <a:gd name="T6" fmla="*/ 116 w 184"/>
              <a:gd name="T7" fmla="*/ 53 h 138"/>
              <a:gd name="T8" fmla="*/ 108 w 184"/>
              <a:gd name="T9" fmla="*/ 59 h 138"/>
              <a:gd name="T10" fmla="*/ 160 w 184"/>
              <a:gd name="T11" fmla="*/ 57 h 138"/>
              <a:gd name="T12" fmla="*/ 31 w 184"/>
              <a:gd name="T13" fmla="*/ 95 h 138"/>
              <a:gd name="T14" fmla="*/ 79 w 184"/>
              <a:gd name="T15" fmla="*/ 97 h 138"/>
              <a:gd name="T16" fmla="*/ 71 w 184"/>
              <a:gd name="T17" fmla="*/ 91 h 138"/>
              <a:gd name="T18" fmla="*/ 160 w 184"/>
              <a:gd name="T19" fmla="*/ 105 h 138"/>
              <a:gd name="T20" fmla="*/ 116 w 184"/>
              <a:gd name="T21" fmla="*/ 101 h 138"/>
              <a:gd name="T22" fmla="*/ 108 w 184"/>
              <a:gd name="T23" fmla="*/ 107 h 138"/>
              <a:gd name="T24" fmla="*/ 160 w 184"/>
              <a:gd name="T25" fmla="*/ 105 h 138"/>
              <a:gd name="T26" fmla="*/ 160 w 184"/>
              <a:gd name="T27" fmla="*/ 65 h 138"/>
              <a:gd name="T28" fmla="*/ 108 w 184"/>
              <a:gd name="T29" fmla="*/ 66 h 138"/>
              <a:gd name="T30" fmla="*/ 116 w 184"/>
              <a:gd name="T31" fmla="*/ 69 h 138"/>
              <a:gd name="T32" fmla="*/ 160 w 184"/>
              <a:gd name="T33" fmla="*/ 93 h 138"/>
              <a:gd name="T34" fmla="*/ 116 w 184"/>
              <a:gd name="T35" fmla="*/ 89 h 138"/>
              <a:gd name="T36" fmla="*/ 108 w 184"/>
              <a:gd name="T37" fmla="*/ 95 h 138"/>
              <a:gd name="T38" fmla="*/ 160 w 184"/>
              <a:gd name="T39" fmla="*/ 93 h 138"/>
              <a:gd name="T40" fmla="*/ 160 w 184"/>
              <a:gd name="T41" fmla="*/ 77 h 138"/>
              <a:gd name="T42" fmla="*/ 108 w 184"/>
              <a:gd name="T43" fmla="*/ 79 h 138"/>
              <a:gd name="T44" fmla="*/ 116 w 184"/>
              <a:gd name="T45" fmla="*/ 81 h 138"/>
              <a:gd name="T46" fmla="*/ 184 w 184"/>
              <a:gd name="T47" fmla="*/ 18 h 138"/>
              <a:gd name="T48" fmla="*/ 180 w 184"/>
              <a:gd name="T49" fmla="*/ 133 h 138"/>
              <a:gd name="T50" fmla="*/ 101 w 184"/>
              <a:gd name="T51" fmla="*/ 135 h 138"/>
              <a:gd name="T52" fmla="*/ 87 w 184"/>
              <a:gd name="T53" fmla="*/ 138 h 138"/>
              <a:gd name="T54" fmla="*/ 81 w 184"/>
              <a:gd name="T55" fmla="*/ 133 h 138"/>
              <a:gd name="T56" fmla="*/ 0 w 184"/>
              <a:gd name="T57" fmla="*/ 129 h 138"/>
              <a:gd name="T58" fmla="*/ 4 w 184"/>
              <a:gd name="T59" fmla="*/ 14 h 138"/>
              <a:gd name="T60" fmla="*/ 6 w 184"/>
              <a:gd name="T61" fmla="*/ 123 h 138"/>
              <a:gd name="T62" fmla="*/ 89 w 184"/>
              <a:gd name="T63" fmla="*/ 133 h 138"/>
              <a:gd name="T64" fmla="*/ 13 w 184"/>
              <a:gd name="T65" fmla="*/ 115 h 138"/>
              <a:gd name="T66" fmla="*/ 31 w 184"/>
              <a:gd name="T67" fmla="*/ 0 h 138"/>
              <a:gd name="T68" fmla="*/ 71 w 184"/>
              <a:gd name="T69" fmla="*/ 0 h 138"/>
              <a:gd name="T70" fmla="*/ 79 w 184"/>
              <a:gd name="T71" fmla="*/ 1 h 138"/>
              <a:gd name="T72" fmla="*/ 103 w 184"/>
              <a:gd name="T73" fmla="*/ 11 h 138"/>
              <a:gd name="T74" fmla="*/ 179 w 184"/>
              <a:gd name="T75" fmla="*/ 14 h 138"/>
              <a:gd name="T76" fmla="*/ 184 w 184"/>
              <a:gd name="T77" fmla="*/ 18 h 138"/>
              <a:gd name="T78" fmla="*/ 70 w 184"/>
              <a:gd name="T79" fmla="*/ 7 h 138"/>
              <a:gd name="T80" fmla="*/ 21 w 184"/>
              <a:gd name="T81" fmla="*/ 108 h 138"/>
              <a:gd name="T82" fmla="*/ 89 w 184"/>
              <a:gd name="T83" fmla="*/ 115 h 138"/>
              <a:gd name="T84" fmla="*/ 171 w 184"/>
              <a:gd name="T85" fmla="*/ 18 h 138"/>
              <a:gd name="T86" fmla="*/ 96 w 184"/>
              <a:gd name="T87" fmla="*/ 25 h 138"/>
              <a:gd name="T88" fmla="*/ 103 w 184"/>
              <a:gd name="T89" fmla="*/ 119 h 138"/>
              <a:gd name="T90" fmla="*/ 171 w 184"/>
              <a:gd name="T91" fmla="*/ 18 h 138"/>
              <a:gd name="T92" fmla="*/ 54 w 184"/>
              <a:gd name="T93" fmla="*/ 72 h 138"/>
              <a:gd name="T94" fmla="*/ 62 w 184"/>
              <a:gd name="T95" fmla="*/ 68 h 138"/>
              <a:gd name="T96" fmla="*/ 31 w 184"/>
              <a:gd name="T97" fmla="*/ 65 h 138"/>
              <a:gd name="T98" fmla="*/ 42 w 184"/>
              <a:gd name="T99" fmla="*/ 79 h 138"/>
              <a:gd name="T100" fmla="*/ 31 w 184"/>
              <a:gd name="T101" fmla="*/ 34 h 138"/>
              <a:gd name="T102" fmla="*/ 81 w 184"/>
              <a:gd name="T103" fmla="*/ 61 h 138"/>
              <a:gd name="T104" fmla="*/ 58 w 184"/>
              <a:gd name="T105" fmla="*/ 56 h 138"/>
              <a:gd name="T106" fmla="*/ 31 w 184"/>
              <a:gd name="T107" fmla="*/ 61 h 138"/>
              <a:gd name="T108" fmla="*/ 68 w 184"/>
              <a:gd name="T109" fmla="*/ 41 h 138"/>
              <a:gd name="T110" fmla="*/ 78 w 184"/>
              <a:gd name="T111" fmla="*/ 41 h 138"/>
              <a:gd name="T112" fmla="*/ 68 w 184"/>
              <a:gd name="T113" fmla="*/ 41 h 138"/>
              <a:gd name="T114" fmla="*/ 66 w 184"/>
              <a:gd name="T115" fmla="*/ 75 h 138"/>
              <a:gd name="T116" fmla="*/ 81 w 184"/>
              <a:gd name="T117" fmla="*/ 79 h 138"/>
              <a:gd name="T118" fmla="*/ 68 w 184"/>
              <a:gd name="T119" fmla="*/ 6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138">
                <a:moveTo>
                  <a:pt x="160" y="45"/>
                </a:moveTo>
                <a:cubicBezTo>
                  <a:pt x="130" y="45"/>
                  <a:pt x="130" y="45"/>
                  <a:pt x="130" y="45"/>
                </a:cubicBezTo>
                <a:cubicBezTo>
                  <a:pt x="130" y="41"/>
                  <a:pt x="130" y="41"/>
                  <a:pt x="130" y="41"/>
                </a:cubicBezTo>
                <a:cubicBezTo>
                  <a:pt x="160" y="41"/>
                  <a:pt x="160" y="41"/>
                  <a:pt x="160" y="41"/>
                </a:cubicBezTo>
                <a:lnTo>
                  <a:pt x="160" y="45"/>
                </a:lnTo>
                <a:close/>
                <a:moveTo>
                  <a:pt x="160" y="57"/>
                </a:moveTo>
                <a:cubicBezTo>
                  <a:pt x="160" y="53"/>
                  <a:pt x="160" y="53"/>
                  <a:pt x="160" y="53"/>
                </a:cubicBezTo>
                <a:cubicBezTo>
                  <a:pt x="116" y="53"/>
                  <a:pt x="116" y="53"/>
                  <a:pt x="116" y="53"/>
                </a:cubicBezTo>
                <a:cubicBezTo>
                  <a:pt x="112" y="53"/>
                  <a:pt x="110" y="53"/>
                  <a:pt x="108" y="54"/>
                </a:cubicBezTo>
                <a:cubicBezTo>
                  <a:pt x="108" y="59"/>
                  <a:pt x="108" y="59"/>
                  <a:pt x="108" y="59"/>
                </a:cubicBezTo>
                <a:cubicBezTo>
                  <a:pt x="109" y="58"/>
                  <a:pt x="112" y="57"/>
                  <a:pt x="116" y="57"/>
                </a:cubicBezTo>
                <a:lnTo>
                  <a:pt x="160" y="57"/>
                </a:lnTo>
                <a:close/>
                <a:moveTo>
                  <a:pt x="31" y="91"/>
                </a:moveTo>
                <a:cubicBezTo>
                  <a:pt x="31" y="95"/>
                  <a:pt x="31" y="95"/>
                  <a:pt x="31" y="95"/>
                </a:cubicBezTo>
                <a:cubicBezTo>
                  <a:pt x="71" y="95"/>
                  <a:pt x="71" y="95"/>
                  <a:pt x="71" y="95"/>
                </a:cubicBezTo>
                <a:cubicBezTo>
                  <a:pt x="75" y="95"/>
                  <a:pt x="78" y="96"/>
                  <a:pt x="79" y="97"/>
                </a:cubicBezTo>
                <a:cubicBezTo>
                  <a:pt x="79" y="93"/>
                  <a:pt x="79" y="93"/>
                  <a:pt x="79" y="93"/>
                </a:cubicBezTo>
                <a:cubicBezTo>
                  <a:pt x="77" y="92"/>
                  <a:pt x="74" y="91"/>
                  <a:pt x="71" y="91"/>
                </a:cubicBezTo>
                <a:lnTo>
                  <a:pt x="31" y="91"/>
                </a:lnTo>
                <a:close/>
                <a:moveTo>
                  <a:pt x="160" y="105"/>
                </a:moveTo>
                <a:cubicBezTo>
                  <a:pt x="160" y="101"/>
                  <a:pt x="160" y="101"/>
                  <a:pt x="160" y="101"/>
                </a:cubicBezTo>
                <a:cubicBezTo>
                  <a:pt x="116" y="101"/>
                  <a:pt x="116" y="101"/>
                  <a:pt x="116" y="101"/>
                </a:cubicBezTo>
                <a:cubicBezTo>
                  <a:pt x="112" y="101"/>
                  <a:pt x="110" y="102"/>
                  <a:pt x="108" y="103"/>
                </a:cubicBezTo>
                <a:cubicBezTo>
                  <a:pt x="108" y="107"/>
                  <a:pt x="108" y="107"/>
                  <a:pt x="108" y="107"/>
                </a:cubicBezTo>
                <a:cubicBezTo>
                  <a:pt x="109" y="106"/>
                  <a:pt x="112" y="105"/>
                  <a:pt x="116" y="105"/>
                </a:cubicBezTo>
                <a:lnTo>
                  <a:pt x="160" y="105"/>
                </a:lnTo>
                <a:close/>
                <a:moveTo>
                  <a:pt x="160" y="69"/>
                </a:moveTo>
                <a:cubicBezTo>
                  <a:pt x="160" y="65"/>
                  <a:pt x="160" y="65"/>
                  <a:pt x="160" y="65"/>
                </a:cubicBezTo>
                <a:cubicBezTo>
                  <a:pt x="116" y="65"/>
                  <a:pt x="116" y="65"/>
                  <a:pt x="116" y="65"/>
                </a:cubicBezTo>
                <a:cubicBezTo>
                  <a:pt x="112" y="65"/>
                  <a:pt x="110" y="66"/>
                  <a:pt x="108" y="66"/>
                </a:cubicBezTo>
                <a:cubicBezTo>
                  <a:pt x="108" y="71"/>
                  <a:pt x="108" y="71"/>
                  <a:pt x="108" y="71"/>
                </a:cubicBezTo>
                <a:cubicBezTo>
                  <a:pt x="109" y="70"/>
                  <a:pt x="112" y="69"/>
                  <a:pt x="116" y="69"/>
                </a:cubicBezTo>
                <a:lnTo>
                  <a:pt x="160" y="69"/>
                </a:lnTo>
                <a:close/>
                <a:moveTo>
                  <a:pt x="160" y="93"/>
                </a:moveTo>
                <a:cubicBezTo>
                  <a:pt x="160" y="89"/>
                  <a:pt x="160" y="89"/>
                  <a:pt x="160" y="89"/>
                </a:cubicBezTo>
                <a:cubicBezTo>
                  <a:pt x="116" y="89"/>
                  <a:pt x="116" y="89"/>
                  <a:pt x="116" y="89"/>
                </a:cubicBezTo>
                <a:cubicBezTo>
                  <a:pt x="112" y="89"/>
                  <a:pt x="110" y="90"/>
                  <a:pt x="108" y="91"/>
                </a:cubicBezTo>
                <a:cubicBezTo>
                  <a:pt x="108" y="95"/>
                  <a:pt x="108" y="95"/>
                  <a:pt x="108" y="95"/>
                </a:cubicBezTo>
                <a:cubicBezTo>
                  <a:pt x="109" y="94"/>
                  <a:pt x="112" y="93"/>
                  <a:pt x="116" y="93"/>
                </a:cubicBezTo>
                <a:lnTo>
                  <a:pt x="160" y="93"/>
                </a:lnTo>
                <a:close/>
                <a:moveTo>
                  <a:pt x="160" y="81"/>
                </a:moveTo>
                <a:cubicBezTo>
                  <a:pt x="160" y="77"/>
                  <a:pt x="160" y="77"/>
                  <a:pt x="160" y="77"/>
                </a:cubicBezTo>
                <a:cubicBezTo>
                  <a:pt x="116" y="77"/>
                  <a:pt x="116" y="77"/>
                  <a:pt x="116" y="77"/>
                </a:cubicBezTo>
                <a:cubicBezTo>
                  <a:pt x="112" y="77"/>
                  <a:pt x="110" y="78"/>
                  <a:pt x="108" y="79"/>
                </a:cubicBezTo>
                <a:cubicBezTo>
                  <a:pt x="108" y="83"/>
                  <a:pt x="108" y="83"/>
                  <a:pt x="108" y="83"/>
                </a:cubicBezTo>
                <a:cubicBezTo>
                  <a:pt x="109" y="82"/>
                  <a:pt x="112" y="81"/>
                  <a:pt x="116" y="81"/>
                </a:cubicBezTo>
                <a:lnTo>
                  <a:pt x="160" y="81"/>
                </a:lnTo>
                <a:close/>
                <a:moveTo>
                  <a:pt x="184" y="18"/>
                </a:moveTo>
                <a:cubicBezTo>
                  <a:pt x="184" y="129"/>
                  <a:pt x="184" y="129"/>
                  <a:pt x="184" y="129"/>
                </a:cubicBezTo>
                <a:cubicBezTo>
                  <a:pt x="184" y="131"/>
                  <a:pt x="182" y="133"/>
                  <a:pt x="180" y="133"/>
                </a:cubicBezTo>
                <a:cubicBezTo>
                  <a:pt x="103" y="133"/>
                  <a:pt x="103" y="133"/>
                  <a:pt x="103" y="133"/>
                </a:cubicBezTo>
                <a:cubicBezTo>
                  <a:pt x="102" y="133"/>
                  <a:pt x="102" y="134"/>
                  <a:pt x="101" y="135"/>
                </a:cubicBezTo>
                <a:cubicBezTo>
                  <a:pt x="101" y="137"/>
                  <a:pt x="100" y="138"/>
                  <a:pt x="98" y="138"/>
                </a:cubicBezTo>
                <a:cubicBezTo>
                  <a:pt x="87" y="138"/>
                  <a:pt x="87" y="138"/>
                  <a:pt x="87" y="138"/>
                </a:cubicBezTo>
                <a:cubicBezTo>
                  <a:pt x="85" y="138"/>
                  <a:pt x="83" y="137"/>
                  <a:pt x="83" y="135"/>
                </a:cubicBezTo>
                <a:cubicBezTo>
                  <a:pt x="83" y="134"/>
                  <a:pt x="82" y="133"/>
                  <a:pt x="81" y="133"/>
                </a:cubicBezTo>
                <a:cubicBezTo>
                  <a:pt x="4" y="133"/>
                  <a:pt x="4" y="133"/>
                  <a:pt x="4" y="133"/>
                </a:cubicBezTo>
                <a:cubicBezTo>
                  <a:pt x="2" y="133"/>
                  <a:pt x="0" y="131"/>
                  <a:pt x="0" y="129"/>
                </a:cubicBezTo>
                <a:cubicBezTo>
                  <a:pt x="0" y="18"/>
                  <a:pt x="0" y="18"/>
                  <a:pt x="0" y="18"/>
                </a:cubicBezTo>
                <a:cubicBezTo>
                  <a:pt x="0" y="16"/>
                  <a:pt x="2" y="14"/>
                  <a:pt x="4" y="14"/>
                </a:cubicBezTo>
                <a:cubicBezTo>
                  <a:pt x="6" y="14"/>
                  <a:pt x="6" y="14"/>
                  <a:pt x="6" y="14"/>
                </a:cubicBezTo>
                <a:cubicBezTo>
                  <a:pt x="6" y="123"/>
                  <a:pt x="6" y="123"/>
                  <a:pt x="6" y="123"/>
                </a:cubicBezTo>
                <a:cubicBezTo>
                  <a:pt x="70" y="123"/>
                  <a:pt x="70" y="123"/>
                  <a:pt x="70" y="123"/>
                </a:cubicBezTo>
                <a:cubicBezTo>
                  <a:pt x="80" y="123"/>
                  <a:pt x="89" y="126"/>
                  <a:pt x="89" y="133"/>
                </a:cubicBezTo>
                <a:cubicBezTo>
                  <a:pt x="89" y="123"/>
                  <a:pt x="80" y="115"/>
                  <a:pt x="70" y="115"/>
                </a:cubicBezTo>
                <a:cubicBezTo>
                  <a:pt x="13" y="115"/>
                  <a:pt x="13" y="115"/>
                  <a:pt x="13" y="115"/>
                </a:cubicBezTo>
                <a:cubicBezTo>
                  <a:pt x="13" y="0"/>
                  <a:pt x="13" y="0"/>
                  <a:pt x="13" y="0"/>
                </a:cubicBezTo>
                <a:cubicBezTo>
                  <a:pt x="31" y="0"/>
                  <a:pt x="31" y="0"/>
                  <a:pt x="31" y="0"/>
                </a:cubicBezTo>
                <a:cubicBezTo>
                  <a:pt x="70" y="0"/>
                  <a:pt x="70" y="0"/>
                  <a:pt x="70" y="0"/>
                </a:cubicBezTo>
                <a:cubicBezTo>
                  <a:pt x="71" y="0"/>
                  <a:pt x="71" y="0"/>
                  <a:pt x="71" y="0"/>
                </a:cubicBezTo>
                <a:cubicBezTo>
                  <a:pt x="74" y="0"/>
                  <a:pt x="77" y="0"/>
                  <a:pt x="79" y="1"/>
                </a:cubicBezTo>
                <a:cubicBezTo>
                  <a:pt x="79" y="1"/>
                  <a:pt x="79" y="1"/>
                  <a:pt x="79" y="1"/>
                </a:cubicBezTo>
                <a:cubicBezTo>
                  <a:pt x="85" y="4"/>
                  <a:pt x="91" y="8"/>
                  <a:pt x="93" y="14"/>
                </a:cubicBezTo>
                <a:cubicBezTo>
                  <a:pt x="96" y="12"/>
                  <a:pt x="99" y="11"/>
                  <a:pt x="103" y="11"/>
                </a:cubicBezTo>
                <a:cubicBezTo>
                  <a:pt x="179" y="11"/>
                  <a:pt x="179" y="11"/>
                  <a:pt x="179" y="11"/>
                </a:cubicBezTo>
                <a:cubicBezTo>
                  <a:pt x="179" y="14"/>
                  <a:pt x="179" y="14"/>
                  <a:pt x="179" y="14"/>
                </a:cubicBezTo>
                <a:cubicBezTo>
                  <a:pt x="180" y="14"/>
                  <a:pt x="180" y="14"/>
                  <a:pt x="180" y="14"/>
                </a:cubicBezTo>
                <a:cubicBezTo>
                  <a:pt x="182" y="14"/>
                  <a:pt x="184" y="16"/>
                  <a:pt x="184" y="18"/>
                </a:cubicBezTo>
                <a:close/>
                <a:moveTo>
                  <a:pt x="89" y="25"/>
                </a:moveTo>
                <a:cubicBezTo>
                  <a:pt x="89" y="15"/>
                  <a:pt x="80" y="7"/>
                  <a:pt x="70" y="7"/>
                </a:cubicBezTo>
                <a:cubicBezTo>
                  <a:pt x="21" y="7"/>
                  <a:pt x="21" y="7"/>
                  <a:pt x="21" y="7"/>
                </a:cubicBezTo>
                <a:cubicBezTo>
                  <a:pt x="21" y="108"/>
                  <a:pt x="21" y="108"/>
                  <a:pt x="21" y="108"/>
                </a:cubicBezTo>
                <a:cubicBezTo>
                  <a:pt x="70" y="108"/>
                  <a:pt x="70" y="108"/>
                  <a:pt x="70" y="108"/>
                </a:cubicBezTo>
                <a:cubicBezTo>
                  <a:pt x="77" y="108"/>
                  <a:pt x="84" y="111"/>
                  <a:pt x="89" y="115"/>
                </a:cubicBezTo>
                <a:lnTo>
                  <a:pt x="89" y="25"/>
                </a:lnTo>
                <a:close/>
                <a:moveTo>
                  <a:pt x="171" y="18"/>
                </a:moveTo>
                <a:cubicBezTo>
                  <a:pt x="103" y="18"/>
                  <a:pt x="103" y="18"/>
                  <a:pt x="103" y="18"/>
                </a:cubicBezTo>
                <a:cubicBezTo>
                  <a:pt x="99" y="18"/>
                  <a:pt x="96" y="21"/>
                  <a:pt x="96" y="25"/>
                </a:cubicBezTo>
                <a:cubicBezTo>
                  <a:pt x="96" y="121"/>
                  <a:pt x="96" y="121"/>
                  <a:pt x="96" y="121"/>
                </a:cubicBezTo>
                <a:cubicBezTo>
                  <a:pt x="98" y="119"/>
                  <a:pt x="101" y="119"/>
                  <a:pt x="103" y="119"/>
                </a:cubicBezTo>
                <a:cubicBezTo>
                  <a:pt x="171" y="119"/>
                  <a:pt x="171" y="119"/>
                  <a:pt x="171" y="119"/>
                </a:cubicBezTo>
                <a:lnTo>
                  <a:pt x="171" y="18"/>
                </a:lnTo>
                <a:close/>
                <a:moveTo>
                  <a:pt x="45" y="75"/>
                </a:moveTo>
                <a:cubicBezTo>
                  <a:pt x="48" y="73"/>
                  <a:pt x="51" y="72"/>
                  <a:pt x="54" y="72"/>
                </a:cubicBezTo>
                <a:cubicBezTo>
                  <a:pt x="57" y="71"/>
                  <a:pt x="60" y="70"/>
                  <a:pt x="62" y="69"/>
                </a:cubicBezTo>
                <a:cubicBezTo>
                  <a:pt x="62" y="68"/>
                  <a:pt x="62" y="68"/>
                  <a:pt x="62" y="68"/>
                </a:cubicBezTo>
                <a:cubicBezTo>
                  <a:pt x="62" y="66"/>
                  <a:pt x="59" y="65"/>
                  <a:pt x="57" y="65"/>
                </a:cubicBezTo>
                <a:cubicBezTo>
                  <a:pt x="31" y="65"/>
                  <a:pt x="31" y="65"/>
                  <a:pt x="31" y="65"/>
                </a:cubicBezTo>
                <a:cubicBezTo>
                  <a:pt x="31" y="79"/>
                  <a:pt x="31" y="79"/>
                  <a:pt x="31" y="79"/>
                </a:cubicBezTo>
                <a:cubicBezTo>
                  <a:pt x="42" y="79"/>
                  <a:pt x="42" y="79"/>
                  <a:pt x="42" y="79"/>
                </a:cubicBezTo>
                <a:lnTo>
                  <a:pt x="45" y="75"/>
                </a:lnTo>
                <a:close/>
                <a:moveTo>
                  <a:pt x="31" y="34"/>
                </a:moveTo>
                <a:cubicBezTo>
                  <a:pt x="81" y="34"/>
                  <a:pt x="81" y="34"/>
                  <a:pt x="81" y="34"/>
                </a:cubicBezTo>
                <a:cubicBezTo>
                  <a:pt x="81" y="61"/>
                  <a:pt x="81" y="61"/>
                  <a:pt x="81" y="61"/>
                </a:cubicBezTo>
                <a:cubicBezTo>
                  <a:pt x="67" y="47"/>
                  <a:pt x="67" y="47"/>
                  <a:pt x="67" y="47"/>
                </a:cubicBezTo>
                <a:cubicBezTo>
                  <a:pt x="58" y="56"/>
                  <a:pt x="58" y="56"/>
                  <a:pt x="58" y="56"/>
                </a:cubicBezTo>
                <a:cubicBezTo>
                  <a:pt x="47" y="45"/>
                  <a:pt x="47" y="45"/>
                  <a:pt x="47" y="45"/>
                </a:cubicBezTo>
                <a:cubicBezTo>
                  <a:pt x="31" y="61"/>
                  <a:pt x="31" y="61"/>
                  <a:pt x="31" y="61"/>
                </a:cubicBezTo>
                <a:lnTo>
                  <a:pt x="31" y="34"/>
                </a:lnTo>
                <a:close/>
                <a:moveTo>
                  <a:pt x="68" y="41"/>
                </a:moveTo>
                <a:cubicBezTo>
                  <a:pt x="68" y="44"/>
                  <a:pt x="71" y="46"/>
                  <a:pt x="73" y="46"/>
                </a:cubicBezTo>
                <a:cubicBezTo>
                  <a:pt x="76" y="46"/>
                  <a:pt x="78" y="44"/>
                  <a:pt x="78" y="41"/>
                </a:cubicBezTo>
                <a:cubicBezTo>
                  <a:pt x="78" y="38"/>
                  <a:pt x="76" y="36"/>
                  <a:pt x="73" y="36"/>
                </a:cubicBezTo>
                <a:cubicBezTo>
                  <a:pt x="71" y="36"/>
                  <a:pt x="68" y="38"/>
                  <a:pt x="68" y="41"/>
                </a:cubicBezTo>
                <a:close/>
                <a:moveTo>
                  <a:pt x="70" y="67"/>
                </a:moveTo>
                <a:cubicBezTo>
                  <a:pt x="72" y="71"/>
                  <a:pt x="70" y="73"/>
                  <a:pt x="66" y="75"/>
                </a:cubicBezTo>
                <a:cubicBezTo>
                  <a:pt x="64" y="77"/>
                  <a:pt x="64" y="78"/>
                  <a:pt x="64" y="79"/>
                </a:cubicBezTo>
                <a:cubicBezTo>
                  <a:pt x="81" y="79"/>
                  <a:pt x="81" y="79"/>
                  <a:pt x="81" y="79"/>
                </a:cubicBezTo>
                <a:cubicBezTo>
                  <a:pt x="81" y="65"/>
                  <a:pt x="81" y="65"/>
                  <a:pt x="81" y="65"/>
                </a:cubicBezTo>
                <a:cubicBezTo>
                  <a:pt x="68" y="65"/>
                  <a:pt x="68" y="65"/>
                  <a:pt x="68" y="65"/>
                </a:cubicBezTo>
                <a:cubicBezTo>
                  <a:pt x="69" y="65"/>
                  <a:pt x="70" y="66"/>
                  <a:pt x="70" y="6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Tree>
    <p:extLst>
      <p:ext uri="{BB962C8B-B14F-4D97-AF65-F5344CB8AC3E}">
        <p14:creationId xmlns:p14="http://schemas.microsoft.com/office/powerpoint/2010/main" val="2639298241"/>
      </p:ext>
    </p:extLst>
  </p:cSld>
  <p:clrMapOvr>
    <a:masterClrMapping/>
  </p:clrMapOvr>
  <p:transition spd="slow" advClick="0" advTm="7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10" presetClass="entr" presetSubtype="0"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 xmlns:a16="http://schemas.microsoft.com/office/drawing/2014/main" id="{394D69CD-E7D7-4321-8D23-D2FC201DCA32}"/>
              </a:ext>
            </a:extLst>
          </p:cNvPr>
          <p:cNvSpPr/>
          <p:nvPr/>
        </p:nvSpPr>
        <p:spPr>
          <a:xfrm>
            <a:off x="-233917" y="0"/>
            <a:ext cx="1242591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Shape 86">
            <a:extLst>
              <a:ext uri="{FF2B5EF4-FFF2-40B4-BE49-F238E27FC236}">
                <a16:creationId xmlns="" xmlns:a16="http://schemas.microsoft.com/office/drawing/2014/main" id="{3DDCA8D7-1E71-4671-8587-9303731E22D1}"/>
              </a:ext>
            </a:extLst>
          </p:cNvPr>
          <p:cNvSpPr/>
          <p:nvPr/>
        </p:nvSpPr>
        <p:spPr>
          <a:xfrm>
            <a:off x="1075277" y="368163"/>
            <a:ext cx="10041446" cy="56457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0000" spc="-200">
                <a:latin typeface="+mn-lt"/>
                <a:ea typeface="+mn-ea"/>
                <a:cs typeface="+mn-cs"/>
                <a:sym typeface="Lato Light"/>
              </a:defRPr>
            </a:lvl1pPr>
          </a:lstStyle>
          <a:p>
            <a:pPr marL="0" marR="0" lvl="0" indent="0" algn="ctr" defTabSz="292100" rtl="0" eaLnBrk="1" fontAlgn="auto" latinLnBrk="0" hangingPunct="0">
              <a:lnSpc>
                <a:spcPct val="100000"/>
              </a:lnSpc>
              <a:spcBef>
                <a:spcPts val="0"/>
              </a:spcBef>
              <a:spcAft>
                <a:spcPts val="0"/>
              </a:spcAft>
              <a:buClrTx/>
              <a:buSzTx/>
              <a:buFontTx/>
              <a:buNone/>
              <a:tabLst/>
              <a:defRPr/>
            </a:pPr>
            <a:r>
              <a:rPr kumimoji="0" lang="zh-CN" altLang="en-US" sz="3200" b="1" i="0" u="none" strike="noStrike" kern="0" cap="none" spc="-100" normalizeH="0" baseline="0" noProof="0" dirty="0">
                <a:ln>
                  <a:noFill/>
                </a:ln>
                <a:solidFill>
                  <a:srgbClr val="FFFFFF"/>
                </a:solidFill>
                <a:effectLst/>
                <a:uLnTx/>
                <a:uFillTx/>
                <a:cs typeface="+mn-ea"/>
                <a:sym typeface="+mn-lt"/>
              </a:rPr>
              <a:t>产品运营</a:t>
            </a:r>
            <a:endParaRPr kumimoji="0" lang="en-US" sz="3200" b="1" i="0" u="none" strike="noStrike" kern="0" cap="none" spc="-100" normalizeH="0" baseline="0" noProof="0" dirty="0">
              <a:ln>
                <a:noFill/>
              </a:ln>
              <a:solidFill>
                <a:srgbClr val="FFFFFF"/>
              </a:solidFill>
              <a:effectLst/>
              <a:uLnTx/>
              <a:uFillTx/>
              <a:cs typeface="+mn-ea"/>
              <a:sym typeface="+mn-lt"/>
            </a:endParaRPr>
          </a:p>
        </p:txBody>
      </p:sp>
      <p:sp>
        <p:nvSpPr>
          <p:cNvPr id="7" name="Shape 87">
            <a:extLst>
              <a:ext uri="{FF2B5EF4-FFF2-40B4-BE49-F238E27FC236}">
                <a16:creationId xmlns="" xmlns:a16="http://schemas.microsoft.com/office/drawing/2014/main" id="{B2338CA8-4EE0-4A8D-9569-5223B1D042E3}"/>
              </a:ext>
            </a:extLst>
          </p:cNvPr>
          <p:cNvSpPr/>
          <p:nvPr/>
        </p:nvSpPr>
        <p:spPr>
          <a:xfrm>
            <a:off x="1576682" y="804339"/>
            <a:ext cx="9038635" cy="25680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a:latin typeface="Lato Regular"/>
                <a:ea typeface="Lato Regular"/>
                <a:cs typeface="Lato Regular"/>
                <a:sym typeface="Lato Regular"/>
              </a:defRPr>
            </a:lvl1pPr>
          </a:lstStyle>
          <a:p>
            <a:pPr marL="0" marR="0" lvl="0" indent="0" algn="ctr" defTabSz="2921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mn-lt"/>
                <a:ea typeface="+mn-ea"/>
                <a:cs typeface="+mn-ea"/>
                <a:sym typeface="+mn-lt"/>
              </a:rPr>
              <a:t>Good company and good discourse are the very sinews of virtue</a:t>
            </a:r>
          </a:p>
        </p:txBody>
      </p:sp>
      <p:grpSp>
        <p:nvGrpSpPr>
          <p:cNvPr id="8" name="Group 17">
            <a:extLst>
              <a:ext uri="{FF2B5EF4-FFF2-40B4-BE49-F238E27FC236}">
                <a16:creationId xmlns="" xmlns:a16="http://schemas.microsoft.com/office/drawing/2014/main" id="{EB7E8F13-C9D1-4D2E-A8BE-9AA565BA1C6D}"/>
              </a:ext>
            </a:extLst>
          </p:cNvPr>
          <p:cNvGrpSpPr/>
          <p:nvPr/>
        </p:nvGrpSpPr>
        <p:grpSpPr>
          <a:xfrm>
            <a:off x="660694" y="1871934"/>
            <a:ext cx="3173434" cy="2273309"/>
            <a:chOff x="653074" y="2245314"/>
            <a:chExt cx="3173434" cy="2273309"/>
          </a:xfrm>
        </p:grpSpPr>
        <p:graphicFrame>
          <p:nvGraphicFramePr>
            <p:cNvPr id="9" name="Chart 1">
              <a:extLst>
                <a:ext uri="{FF2B5EF4-FFF2-40B4-BE49-F238E27FC236}">
                  <a16:creationId xmlns="" xmlns:a16="http://schemas.microsoft.com/office/drawing/2014/main" id="{C9A21027-674E-4F36-8F9B-F32CBE88EA46}"/>
                </a:ext>
              </a:extLst>
            </p:cNvPr>
            <p:cNvGraphicFramePr/>
            <p:nvPr>
              <p:extLst>
                <p:ext uri="{D42A27DB-BD31-4B8C-83A1-F6EECF244321}">
                  <p14:modId xmlns:p14="http://schemas.microsoft.com/office/powerpoint/2010/main" val="2751391818"/>
                </p:ext>
              </p:extLst>
            </p:nvPr>
          </p:nvGraphicFramePr>
          <p:xfrm>
            <a:off x="653074" y="2245314"/>
            <a:ext cx="3173434" cy="227330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4">
              <a:extLst>
                <a:ext uri="{FF2B5EF4-FFF2-40B4-BE49-F238E27FC236}">
                  <a16:creationId xmlns="" xmlns:a16="http://schemas.microsoft.com/office/drawing/2014/main" id="{37FB42F4-84F6-409E-BA2F-039D77DB1286}"/>
                </a:ext>
              </a:extLst>
            </p:cNvPr>
            <p:cNvSpPr txBox="1"/>
            <p:nvPr/>
          </p:nvSpPr>
          <p:spPr>
            <a:xfrm>
              <a:off x="1688197" y="3120358"/>
              <a:ext cx="962123"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2800" b="1" u="none" strike="noStrike" kern="0" cap="none" spc="0" normalizeH="0" baseline="0" noProof="0" dirty="0">
                  <a:ln>
                    <a:noFill/>
                  </a:ln>
                  <a:solidFill>
                    <a:srgbClr val="F6F8F8"/>
                  </a:solidFill>
                  <a:effectLst/>
                  <a:uLnTx/>
                  <a:uFillTx/>
                  <a:cs typeface="+mn-ea"/>
                  <a:sym typeface="+mn-lt"/>
                </a:rPr>
                <a:t>70%</a:t>
              </a:r>
            </a:p>
          </p:txBody>
        </p:sp>
      </p:grpSp>
      <p:grpSp>
        <p:nvGrpSpPr>
          <p:cNvPr id="11" name="Group 19">
            <a:extLst>
              <a:ext uri="{FF2B5EF4-FFF2-40B4-BE49-F238E27FC236}">
                <a16:creationId xmlns="" xmlns:a16="http://schemas.microsoft.com/office/drawing/2014/main" id="{BE0C11A2-8826-4EFD-A8F3-06BC02F1313A}"/>
              </a:ext>
            </a:extLst>
          </p:cNvPr>
          <p:cNvGrpSpPr/>
          <p:nvPr/>
        </p:nvGrpSpPr>
        <p:grpSpPr>
          <a:xfrm>
            <a:off x="8338157" y="1871934"/>
            <a:ext cx="3173434" cy="2273309"/>
            <a:chOff x="8330537" y="2245314"/>
            <a:chExt cx="3173434" cy="2273309"/>
          </a:xfrm>
        </p:grpSpPr>
        <p:graphicFrame>
          <p:nvGraphicFramePr>
            <p:cNvPr id="12" name="Chart 2">
              <a:extLst>
                <a:ext uri="{FF2B5EF4-FFF2-40B4-BE49-F238E27FC236}">
                  <a16:creationId xmlns="" xmlns:a16="http://schemas.microsoft.com/office/drawing/2014/main" id="{420190F4-0372-48DA-9B85-CAAB8FF50641}"/>
                </a:ext>
              </a:extLst>
            </p:cNvPr>
            <p:cNvGraphicFramePr/>
            <p:nvPr>
              <p:extLst>
                <p:ext uri="{D42A27DB-BD31-4B8C-83A1-F6EECF244321}">
                  <p14:modId xmlns:p14="http://schemas.microsoft.com/office/powerpoint/2010/main" val="2879712916"/>
                </p:ext>
              </p:extLst>
            </p:nvPr>
          </p:nvGraphicFramePr>
          <p:xfrm>
            <a:off x="8330537" y="2245314"/>
            <a:ext cx="3173434" cy="2273309"/>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5">
              <a:extLst>
                <a:ext uri="{FF2B5EF4-FFF2-40B4-BE49-F238E27FC236}">
                  <a16:creationId xmlns="" xmlns:a16="http://schemas.microsoft.com/office/drawing/2014/main" id="{DEA9D65E-BF3B-4A46-A35E-BAA3DD48AB65}"/>
                </a:ext>
              </a:extLst>
            </p:cNvPr>
            <p:cNvSpPr txBox="1"/>
            <p:nvPr/>
          </p:nvSpPr>
          <p:spPr>
            <a:xfrm>
              <a:off x="9370469" y="3120358"/>
              <a:ext cx="962123"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2800" b="1" u="none" strike="noStrike" kern="0" cap="none" spc="0" normalizeH="0" baseline="0" noProof="0" dirty="0">
                  <a:ln>
                    <a:noFill/>
                  </a:ln>
                  <a:solidFill>
                    <a:srgbClr val="F6F8F8"/>
                  </a:solidFill>
                  <a:effectLst/>
                  <a:uLnTx/>
                  <a:uFillTx/>
                  <a:cs typeface="+mn-ea"/>
                  <a:sym typeface="+mn-lt"/>
                </a:rPr>
                <a:t>60%</a:t>
              </a:r>
            </a:p>
          </p:txBody>
        </p:sp>
      </p:grpSp>
      <p:grpSp>
        <p:nvGrpSpPr>
          <p:cNvPr id="14" name="Group 18">
            <a:extLst>
              <a:ext uri="{FF2B5EF4-FFF2-40B4-BE49-F238E27FC236}">
                <a16:creationId xmlns="" xmlns:a16="http://schemas.microsoft.com/office/drawing/2014/main" id="{BC1B2108-00F8-4A18-9D24-39D24381A11F}"/>
              </a:ext>
            </a:extLst>
          </p:cNvPr>
          <p:cNvGrpSpPr/>
          <p:nvPr/>
        </p:nvGrpSpPr>
        <p:grpSpPr>
          <a:xfrm>
            <a:off x="4590708" y="1871934"/>
            <a:ext cx="3173434" cy="2273309"/>
            <a:chOff x="4583088" y="2245314"/>
            <a:chExt cx="3173434" cy="2273309"/>
          </a:xfrm>
        </p:grpSpPr>
        <p:graphicFrame>
          <p:nvGraphicFramePr>
            <p:cNvPr id="15" name="Chart 3">
              <a:extLst>
                <a:ext uri="{FF2B5EF4-FFF2-40B4-BE49-F238E27FC236}">
                  <a16:creationId xmlns="" xmlns:a16="http://schemas.microsoft.com/office/drawing/2014/main" id="{D2C3FAED-BD52-4ECD-B360-2E68230EBFA8}"/>
                </a:ext>
              </a:extLst>
            </p:cNvPr>
            <p:cNvGraphicFramePr/>
            <p:nvPr>
              <p:extLst>
                <p:ext uri="{D42A27DB-BD31-4B8C-83A1-F6EECF244321}">
                  <p14:modId xmlns:p14="http://schemas.microsoft.com/office/powerpoint/2010/main" val="3874184250"/>
                </p:ext>
              </p:extLst>
            </p:nvPr>
          </p:nvGraphicFramePr>
          <p:xfrm>
            <a:off x="4583088" y="2245314"/>
            <a:ext cx="3173434" cy="2273309"/>
          </p:xfrm>
          <a:graphic>
            <a:graphicData uri="http://schemas.openxmlformats.org/drawingml/2006/chart">
              <c:chart xmlns:c="http://schemas.openxmlformats.org/drawingml/2006/chart" xmlns:r="http://schemas.openxmlformats.org/officeDocument/2006/relationships" r:id="rId5"/>
            </a:graphicData>
          </a:graphic>
        </p:graphicFrame>
        <p:sp>
          <p:nvSpPr>
            <p:cNvPr id="16" name="TextBox 6">
              <a:extLst>
                <a:ext uri="{FF2B5EF4-FFF2-40B4-BE49-F238E27FC236}">
                  <a16:creationId xmlns="" xmlns:a16="http://schemas.microsoft.com/office/drawing/2014/main" id="{0F9355FA-47BC-4A9F-9B2B-9E9E9220D288}"/>
                </a:ext>
              </a:extLst>
            </p:cNvPr>
            <p:cNvSpPr txBox="1"/>
            <p:nvPr/>
          </p:nvSpPr>
          <p:spPr>
            <a:xfrm>
              <a:off x="5624623" y="3120358"/>
              <a:ext cx="962123"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d-ID" sz="2800" b="1" u="none" strike="noStrike" kern="0" cap="none" spc="0" normalizeH="0" baseline="0" noProof="0" dirty="0">
                  <a:ln>
                    <a:noFill/>
                  </a:ln>
                  <a:solidFill>
                    <a:srgbClr val="F6F8F8"/>
                  </a:solidFill>
                  <a:effectLst/>
                  <a:uLnTx/>
                  <a:uFillTx/>
                  <a:cs typeface="+mn-ea"/>
                  <a:sym typeface="+mn-lt"/>
                </a:rPr>
                <a:t>80%</a:t>
              </a:r>
            </a:p>
          </p:txBody>
        </p:sp>
      </p:grpSp>
      <p:grpSp>
        <p:nvGrpSpPr>
          <p:cNvPr id="17" name="Group 9">
            <a:extLst>
              <a:ext uri="{FF2B5EF4-FFF2-40B4-BE49-F238E27FC236}">
                <a16:creationId xmlns="" xmlns:a16="http://schemas.microsoft.com/office/drawing/2014/main" id="{680E5D5A-578B-4432-B81B-6A5D1E5ABCA7}"/>
              </a:ext>
            </a:extLst>
          </p:cNvPr>
          <p:cNvGrpSpPr/>
          <p:nvPr/>
        </p:nvGrpSpPr>
        <p:grpSpPr>
          <a:xfrm>
            <a:off x="1144082" y="4206712"/>
            <a:ext cx="2206653" cy="1730184"/>
            <a:chOff x="1136462" y="4580092"/>
            <a:chExt cx="2206653" cy="1730184"/>
          </a:xfrm>
        </p:grpSpPr>
        <p:sp>
          <p:nvSpPr>
            <p:cNvPr id="18" name="TextBox 7">
              <a:extLst>
                <a:ext uri="{FF2B5EF4-FFF2-40B4-BE49-F238E27FC236}">
                  <a16:creationId xmlns="" xmlns:a16="http://schemas.microsoft.com/office/drawing/2014/main" id="{BA0C5FE6-9964-4B93-A965-D35857B57411}"/>
                </a:ext>
              </a:extLst>
            </p:cNvPr>
            <p:cNvSpPr txBox="1"/>
            <p:nvPr/>
          </p:nvSpPr>
          <p:spPr>
            <a:xfrm>
              <a:off x="1136462" y="5017614"/>
              <a:ext cx="2206653" cy="1292662"/>
            </a:xfrm>
            <a:prstGeom prst="rect">
              <a:avLst/>
            </a:prstGeom>
            <a:noFill/>
          </p:spPr>
          <p:txBody>
            <a:bodyPr wrap="square" rtlCol="0">
              <a:spAutoFit/>
            </a:bodyPr>
            <a:lstStyle/>
            <a:p>
              <a:pPr algn="ctr">
                <a:lnSpc>
                  <a:spcPct val="130000"/>
                </a:lnSpc>
              </a:pPr>
              <a:r>
                <a:rPr lang="en-US" sz="1200" dirty="0">
                  <a:solidFill>
                    <a:schemeClr val="bg1"/>
                  </a:solidFill>
                  <a:cs typeface="+mn-ea"/>
                  <a:sym typeface="+mn-lt"/>
                </a:rPr>
                <a:t>Phenomenon whereby something new and somehow valuable is formed the created item may be</a:t>
              </a:r>
            </a:p>
          </p:txBody>
        </p:sp>
        <p:sp>
          <p:nvSpPr>
            <p:cNvPr id="19" name="Title 1">
              <a:extLst>
                <a:ext uri="{FF2B5EF4-FFF2-40B4-BE49-F238E27FC236}">
                  <a16:creationId xmlns="" xmlns:a16="http://schemas.microsoft.com/office/drawing/2014/main" id="{CB0067BE-3D4E-4D90-B3B9-BA4785EB6EA5}"/>
                </a:ext>
              </a:extLst>
            </p:cNvPr>
            <p:cNvSpPr txBox="1">
              <a:spLocks/>
            </p:cNvSpPr>
            <p:nvPr/>
          </p:nvSpPr>
          <p:spPr>
            <a:xfrm>
              <a:off x="1274869" y="4580092"/>
              <a:ext cx="19298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zh-CN" altLang="en-US" sz="1800" spc="200" dirty="0">
                  <a:solidFill>
                    <a:schemeClr val="bg1"/>
                  </a:solidFill>
                  <a:latin typeface="+mn-lt"/>
                  <a:ea typeface="+mn-ea"/>
                  <a:cs typeface="+mn-ea"/>
                  <a:sym typeface="+mn-lt"/>
                </a:rPr>
                <a:t>产品运营</a:t>
              </a:r>
              <a:r>
                <a:rPr lang="en-US" altLang="zh-CN" sz="1800" spc="200" dirty="0">
                  <a:solidFill>
                    <a:schemeClr val="bg1"/>
                  </a:solidFill>
                  <a:latin typeface="+mn-lt"/>
                  <a:ea typeface="+mn-ea"/>
                  <a:cs typeface="+mn-ea"/>
                  <a:sym typeface="+mn-lt"/>
                </a:rPr>
                <a:t>01</a:t>
              </a:r>
              <a:endParaRPr lang="en-US" sz="1800" spc="200" dirty="0">
                <a:solidFill>
                  <a:schemeClr val="bg1"/>
                </a:solidFill>
                <a:latin typeface="+mn-lt"/>
                <a:ea typeface="+mn-ea"/>
                <a:cs typeface="+mn-ea"/>
                <a:sym typeface="+mn-lt"/>
              </a:endParaRPr>
            </a:p>
          </p:txBody>
        </p:sp>
      </p:grpSp>
      <p:grpSp>
        <p:nvGrpSpPr>
          <p:cNvPr id="20" name="Group 10">
            <a:extLst>
              <a:ext uri="{FF2B5EF4-FFF2-40B4-BE49-F238E27FC236}">
                <a16:creationId xmlns="" xmlns:a16="http://schemas.microsoft.com/office/drawing/2014/main" id="{777ADAA6-56FF-4282-BBA4-E4147B7988DD}"/>
              </a:ext>
            </a:extLst>
          </p:cNvPr>
          <p:cNvGrpSpPr/>
          <p:nvPr/>
        </p:nvGrpSpPr>
        <p:grpSpPr>
          <a:xfrm>
            <a:off x="5074097" y="4206712"/>
            <a:ext cx="2206653" cy="1730184"/>
            <a:chOff x="1136462" y="4580092"/>
            <a:chExt cx="2206653" cy="1730184"/>
          </a:xfrm>
        </p:grpSpPr>
        <p:sp>
          <p:nvSpPr>
            <p:cNvPr id="21" name="TextBox 11">
              <a:extLst>
                <a:ext uri="{FF2B5EF4-FFF2-40B4-BE49-F238E27FC236}">
                  <a16:creationId xmlns="" xmlns:a16="http://schemas.microsoft.com/office/drawing/2014/main" id="{BA9111C6-AE08-4538-AF50-86580DD66A3F}"/>
                </a:ext>
              </a:extLst>
            </p:cNvPr>
            <p:cNvSpPr txBox="1"/>
            <p:nvPr/>
          </p:nvSpPr>
          <p:spPr>
            <a:xfrm>
              <a:off x="1136462" y="5017614"/>
              <a:ext cx="2206653" cy="1292662"/>
            </a:xfrm>
            <a:prstGeom prst="rect">
              <a:avLst/>
            </a:prstGeom>
            <a:noFill/>
          </p:spPr>
          <p:txBody>
            <a:bodyPr wrap="square" rtlCol="0">
              <a:spAutoFit/>
            </a:bodyPr>
            <a:lstStyle/>
            <a:p>
              <a:pPr algn="ctr">
                <a:lnSpc>
                  <a:spcPct val="130000"/>
                </a:lnSpc>
              </a:pPr>
              <a:r>
                <a:rPr lang="en-US" sz="1200" dirty="0">
                  <a:solidFill>
                    <a:schemeClr val="bg1"/>
                  </a:solidFill>
                  <a:cs typeface="+mn-ea"/>
                  <a:sym typeface="+mn-lt"/>
                </a:rPr>
                <a:t>Phenomenon whereby something new and somehow valuable is formed the created item may be</a:t>
              </a:r>
            </a:p>
          </p:txBody>
        </p:sp>
        <p:sp>
          <p:nvSpPr>
            <p:cNvPr id="22" name="Title 1">
              <a:extLst>
                <a:ext uri="{FF2B5EF4-FFF2-40B4-BE49-F238E27FC236}">
                  <a16:creationId xmlns="" xmlns:a16="http://schemas.microsoft.com/office/drawing/2014/main" id="{225D8AAD-C082-4BB2-B4CD-7795FE56BC30}"/>
                </a:ext>
              </a:extLst>
            </p:cNvPr>
            <p:cNvSpPr txBox="1">
              <a:spLocks/>
            </p:cNvSpPr>
            <p:nvPr/>
          </p:nvSpPr>
          <p:spPr>
            <a:xfrm>
              <a:off x="1274869" y="4580092"/>
              <a:ext cx="19298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zh-CN" altLang="en-US" sz="1800" spc="200" dirty="0">
                  <a:solidFill>
                    <a:schemeClr val="bg1"/>
                  </a:solidFill>
                  <a:latin typeface="+mn-lt"/>
                  <a:ea typeface="+mn-ea"/>
                  <a:cs typeface="+mn-ea"/>
                  <a:sym typeface="+mn-lt"/>
                </a:rPr>
                <a:t>产品运营</a:t>
              </a:r>
              <a:r>
                <a:rPr lang="en-US" altLang="zh-CN" sz="1800" spc="200" dirty="0">
                  <a:solidFill>
                    <a:schemeClr val="bg1"/>
                  </a:solidFill>
                  <a:latin typeface="+mn-lt"/>
                  <a:ea typeface="+mn-ea"/>
                  <a:cs typeface="+mn-ea"/>
                  <a:sym typeface="+mn-lt"/>
                </a:rPr>
                <a:t>02</a:t>
              </a:r>
            </a:p>
          </p:txBody>
        </p:sp>
      </p:grpSp>
      <p:grpSp>
        <p:nvGrpSpPr>
          <p:cNvPr id="23" name="Group 13">
            <a:extLst>
              <a:ext uri="{FF2B5EF4-FFF2-40B4-BE49-F238E27FC236}">
                <a16:creationId xmlns="" xmlns:a16="http://schemas.microsoft.com/office/drawing/2014/main" id="{DDD86235-669A-4D88-90C0-ECA3EDB53B48}"/>
              </a:ext>
            </a:extLst>
          </p:cNvPr>
          <p:cNvGrpSpPr/>
          <p:nvPr/>
        </p:nvGrpSpPr>
        <p:grpSpPr>
          <a:xfrm>
            <a:off x="8821546" y="4206712"/>
            <a:ext cx="2206653" cy="1730184"/>
            <a:chOff x="1136462" y="4580092"/>
            <a:chExt cx="2206653" cy="1730184"/>
          </a:xfrm>
        </p:grpSpPr>
        <p:sp>
          <p:nvSpPr>
            <p:cNvPr id="24" name="TextBox 14">
              <a:extLst>
                <a:ext uri="{FF2B5EF4-FFF2-40B4-BE49-F238E27FC236}">
                  <a16:creationId xmlns="" xmlns:a16="http://schemas.microsoft.com/office/drawing/2014/main" id="{7176C2C4-91EF-4ACE-BAD4-5E9BEBC8723B}"/>
                </a:ext>
              </a:extLst>
            </p:cNvPr>
            <p:cNvSpPr txBox="1"/>
            <p:nvPr/>
          </p:nvSpPr>
          <p:spPr>
            <a:xfrm>
              <a:off x="1136462" y="5017614"/>
              <a:ext cx="2206653" cy="1292662"/>
            </a:xfrm>
            <a:prstGeom prst="rect">
              <a:avLst/>
            </a:prstGeom>
            <a:noFill/>
          </p:spPr>
          <p:txBody>
            <a:bodyPr wrap="square" rtlCol="0">
              <a:spAutoFit/>
            </a:bodyPr>
            <a:lstStyle/>
            <a:p>
              <a:pPr algn="ctr">
                <a:lnSpc>
                  <a:spcPct val="130000"/>
                </a:lnSpc>
              </a:pPr>
              <a:r>
                <a:rPr lang="en-US" sz="1200" dirty="0">
                  <a:solidFill>
                    <a:schemeClr val="bg1"/>
                  </a:solidFill>
                  <a:cs typeface="+mn-ea"/>
                  <a:sym typeface="+mn-lt"/>
                </a:rPr>
                <a:t>Phenomenon whereby something new and somehow valuable is formed the created item may be</a:t>
              </a:r>
            </a:p>
          </p:txBody>
        </p:sp>
        <p:sp>
          <p:nvSpPr>
            <p:cNvPr id="25" name="Title 1">
              <a:extLst>
                <a:ext uri="{FF2B5EF4-FFF2-40B4-BE49-F238E27FC236}">
                  <a16:creationId xmlns="" xmlns:a16="http://schemas.microsoft.com/office/drawing/2014/main" id="{C4503C95-7B34-4990-AE3A-D6FB7348E5B8}"/>
                </a:ext>
              </a:extLst>
            </p:cNvPr>
            <p:cNvSpPr txBox="1">
              <a:spLocks/>
            </p:cNvSpPr>
            <p:nvPr/>
          </p:nvSpPr>
          <p:spPr>
            <a:xfrm>
              <a:off x="1274869" y="4580092"/>
              <a:ext cx="1929841"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r>
                <a:rPr lang="zh-CN" altLang="en-US" sz="1800" spc="200" dirty="0">
                  <a:solidFill>
                    <a:schemeClr val="bg1"/>
                  </a:solidFill>
                  <a:latin typeface="+mn-lt"/>
                  <a:ea typeface="+mn-ea"/>
                  <a:cs typeface="+mn-ea"/>
                  <a:sym typeface="+mn-lt"/>
                </a:rPr>
                <a:t>产品运营</a:t>
              </a:r>
              <a:r>
                <a:rPr lang="en-US" altLang="zh-CN" sz="1800" spc="200" dirty="0">
                  <a:solidFill>
                    <a:schemeClr val="bg1"/>
                  </a:solidFill>
                  <a:latin typeface="+mn-lt"/>
                  <a:ea typeface="+mn-ea"/>
                  <a:cs typeface="+mn-ea"/>
                  <a:sym typeface="+mn-lt"/>
                </a:rPr>
                <a:t>03</a:t>
              </a:r>
            </a:p>
          </p:txBody>
        </p:sp>
      </p:grpSp>
    </p:spTree>
    <p:extLst>
      <p:ext uri="{BB962C8B-B14F-4D97-AF65-F5344CB8AC3E}">
        <p14:creationId xmlns:p14="http://schemas.microsoft.com/office/powerpoint/2010/main" val="130313351"/>
      </p:ext>
    </p:extLst>
  </p:cSld>
  <p:clrMapOvr>
    <a:masterClrMapping/>
  </p:clrMapOvr>
  <p:transition spd="slow" advClick="0" advTm="600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65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150"/>
                                </p:stCondLst>
                                <p:childTnLst>
                                  <p:par>
                                    <p:cTn id="13" presetID="49" presetClass="entr" presetSubtype="0" de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360"/>
                                              </p:val>
                                            </p:tav>
                                            <p:tav tm="100000">
                                              <p:val>
                                                <p:fltVal val="0"/>
                                              </p:val>
                                            </p:tav>
                                          </p:tavLst>
                                        </p:anim>
                                        <p:animEffect transition="in" filter="fade">
                                          <p:cBhvr>
                                            <p:cTn id="18" dur="1000"/>
                                            <p:tgtEl>
                                              <p:spTgt spid="8"/>
                                            </p:tgtEl>
                                          </p:cBhvr>
                                        </p:animEffect>
                                      </p:childTnLst>
                                    </p:cTn>
                                  </p:par>
                                  <p:par>
                                    <p:cTn id="19" presetID="49" presetClass="entr" presetSubtype="0" decel="100000" fill="hold" nodeType="withEffect">
                                      <p:stCondLst>
                                        <p:cond delay="250"/>
                                      </p:stCondLst>
                                      <p:childTnLst>
                                        <p:set>
                                          <p:cBhvr>
                                            <p:cTn id="20" dur="1" fill="hold">
                                              <p:stCondLst>
                                                <p:cond delay="0"/>
                                              </p:stCondLst>
                                            </p:cTn>
                                            <p:tgtEl>
                                              <p:spTgt spid="14"/>
                                            </p:tgtEl>
                                            <p:attrNameLst>
                                              <p:attrName>style.visibility</p:attrName>
                                            </p:attrNameLst>
                                          </p:cBhvr>
                                          <p:to>
                                            <p:strVal val="visible"/>
                                          </p:to>
                                        </p:set>
                                        <p:anim calcmode="lin" valueType="num">
                                          <p:cBhvr>
                                            <p:cTn id="21" dur="1000" fill="hold"/>
                                            <p:tgtEl>
                                              <p:spTgt spid="14"/>
                                            </p:tgtEl>
                                            <p:attrNameLst>
                                              <p:attrName>ppt_w</p:attrName>
                                            </p:attrNameLst>
                                          </p:cBhvr>
                                          <p:tavLst>
                                            <p:tav tm="0">
                                              <p:val>
                                                <p:fltVal val="0"/>
                                              </p:val>
                                            </p:tav>
                                            <p:tav tm="100000">
                                              <p:val>
                                                <p:strVal val="#ppt_w"/>
                                              </p:val>
                                            </p:tav>
                                          </p:tavLst>
                                        </p:anim>
                                        <p:anim calcmode="lin" valueType="num">
                                          <p:cBhvr>
                                            <p:cTn id="22" dur="1000" fill="hold"/>
                                            <p:tgtEl>
                                              <p:spTgt spid="14"/>
                                            </p:tgtEl>
                                            <p:attrNameLst>
                                              <p:attrName>ppt_h</p:attrName>
                                            </p:attrNameLst>
                                          </p:cBhvr>
                                          <p:tavLst>
                                            <p:tav tm="0">
                                              <p:val>
                                                <p:fltVal val="0"/>
                                              </p:val>
                                            </p:tav>
                                            <p:tav tm="100000">
                                              <p:val>
                                                <p:strVal val="#ppt_h"/>
                                              </p:val>
                                            </p:tav>
                                          </p:tavLst>
                                        </p:anim>
                                        <p:anim calcmode="lin" valueType="num">
                                          <p:cBhvr>
                                            <p:cTn id="23" dur="1000" fill="hold"/>
                                            <p:tgtEl>
                                              <p:spTgt spid="14"/>
                                            </p:tgtEl>
                                            <p:attrNameLst>
                                              <p:attrName>style.rotation</p:attrName>
                                            </p:attrNameLst>
                                          </p:cBhvr>
                                          <p:tavLst>
                                            <p:tav tm="0">
                                              <p:val>
                                                <p:fltVal val="360"/>
                                              </p:val>
                                            </p:tav>
                                            <p:tav tm="100000">
                                              <p:val>
                                                <p:fltVal val="0"/>
                                              </p:val>
                                            </p:tav>
                                          </p:tavLst>
                                        </p:anim>
                                        <p:animEffect transition="in" filter="fade">
                                          <p:cBhvr>
                                            <p:cTn id="24" dur="1000"/>
                                            <p:tgtEl>
                                              <p:spTgt spid="14"/>
                                            </p:tgtEl>
                                          </p:cBhvr>
                                        </p:animEffect>
                                      </p:childTnLst>
                                    </p:cTn>
                                  </p:par>
                                  <p:par>
                                    <p:cTn id="25" presetID="49" presetClass="entr" presetSubtype="0" decel="100000" fill="hold"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style.rotation</p:attrName>
                                            </p:attrNameLst>
                                          </p:cBhvr>
                                          <p:tavLst>
                                            <p:tav tm="0">
                                              <p:val>
                                                <p:fltVal val="360"/>
                                              </p:val>
                                            </p:tav>
                                            <p:tav tm="100000">
                                              <p:val>
                                                <p:fltVal val="0"/>
                                              </p:val>
                                            </p:tav>
                                          </p:tavLst>
                                        </p:anim>
                                        <p:animEffect transition="in" filter="fade">
                                          <p:cBhvr>
                                            <p:cTn id="30" dur="1000"/>
                                            <p:tgtEl>
                                              <p:spTgt spid="11"/>
                                            </p:tgtEl>
                                          </p:cBhvr>
                                        </p:animEffect>
                                      </p:childTnLst>
                                    </p:cTn>
                                  </p:par>
                                </p:childTnLst>
                              </p:cTn>
                            </p:par>
                            <p:par>
                              <p:cTn id="31" fill="hold">
                                <p:stCondLst>
                                  <p:cond delay="2650"/>
                                </p:stCondLst>
                                <p:childTnLst>
                                  <p:par>
                                    <p:cTn id="32" presetID="2" presetClass="entr" presetSubtype="4" fill="hold" nodeType="afterEffect" p14:presetBounceEnd="53333">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14:bounceEnd="53333">
                                          <p:cBhvr additive="base">
                                            <p:cTn id="34" dur="750" fill="hold"/>
                                            <p:tgtEl>
                                              <p:spTgt spid="17"/>
                                            </p:tgtEl>
                                            <p:attrNameLst>
                                              <p:attrName>ppt_x</p:attrName>
                                            </p:attrNameLst>
                                          </p:cBhvr>
                                          <p:tavLst>
                                            <p:tav tm="0">
                                              <p:val>
                                                <p:strVal val="#ppt_x"/>
                                              </p:val>
                                            </p:tav>
                                            <p:tav tm="100000">
                                              <p:val>
                                                <p:strVal val="#ppt_x"/>
                                              </p:val>
                                            </p:tav>
                                          </p:tavLst>
                                        </p:anim>
                                        <p:anim calcmode="lin" valueType="num" p14:bounceEnd="53333">
                                          <p:cBhvr additive="base">
                                            <p:cTn id="35" dur="750" fill="hold"/>
                                            <p:tgtEl>
                                              <p:spTgt spid="1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14:presetBounceEnd="53333">
                                      <p:stCondLst>
                                        <p:cond delay="250"/>
                                      </p:stCondLst>
                                      <p:childTnLst>
                                        <p:set>
                                          <p:cBhvr>
                                            <p:cTn id="37" dur="1" fill="hold">
                                              <p:stCondLst>
                                                <p:cond delay="0"/>
                                              </p:stCondLst>
                                            </p:cTn>
                                            <p:tgtEl>
                                              <p:spTgt spid="20"/>
                                            </p:tgtEl>
                                            <p:attrNameLst>
                                              <p:attrName>style.visibility</p:attrName>
                                            </p:attrNameLst>
                                          </p:cBhvr>
                                          <p:to>
                                            <p:strVal val="visible"/>
                                          </p:to>
                                        </p:set>
                                        <p:anim calcmode="lin" valueType="num" p14:bounceEnd="53333">
                                          <p:cBhvr additive="base">
                                            <p:cTn id="38" dur="750" fill="hold"/>
                                            <p:tgtEl>
                                              <p:spTgt spid="20"/>
                                            </p:tgtEl>
                                            <p:attrNameLst>
                                              <p:attrName>ppt_x</p:attrName>
                                            </p:attrNameLst>
                                          </p:cBhvr>
                                          <p:tavLst>
                                            <p:tav tm="0">
                                              <p:val>
                                                <p:strVal val="#ppt_x"/>
                                              </p:val>
                                            </p:tav>
                                            <p:tav tm="100000">
                                              <p:val>
                                                <p:strVal val="#ppt_x"/>
                                              </p:val>
                                            </p:tav>
                                          </p:tavLst>
                                        </p:anim>
                                        <p:anim calcmode="lin" valueType="num" p14:bounceEnd="53333">
                                          <p:cBhvr additive="base">
                                            <p:cTn id="39" dur="750" fill="hold"/>
                                            <p:tgtEl>
                                              <p:spTgt spid="20"/>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14:presetBounceEnd="53333">
                                      <p:stCondLst>
                                        <p:cond delay="500"/>
                                      </p:stCondLst>
                                      <p:childTnLst>
                                        <p:set>
                                          <p:cBhvr>
                                            <p:cTn id="41" dur="1" fill="hold">
                                              <p:stCondLst>
                                                <p:cond delay="0"/>
                                              </p:stCondLst>
                                            </p:cTn>
                                            <p:tgtEl>
                                              <p:spTgt spid="23"/>
                                            </p:tgtEl>
                                            <p:attrNameLst>
                                              <p:attrName>style.visibility</p:attrName>
                                            </p:attrNameLst>
                                          </p:cBhvr>
                                          <p:to>
                                            <p:strVal val="visible"/>
                                          </p:to>
                                        </p:set>
                                        <p:anim calcmode="lin" valueType="num" p14:bounceEnd="53333">
                                          <p:cBhvr additive="base">
                                            <p:cTn id="42" dur="750" fill="hold"/>
                                            <p:tgtEl>
                                              <p:spTgt spid="23"/>
                                            </p:tgtEl>
                                            <p:attrNameLst>
                                              <p:attrName>ppt_x</p:attrName>
                                            </p:attrNameLst>
                                          </p:cBhvr>
                                          <p:tavLst>
                                            <p:tav tm="0">
                                              <p:val>
                                                <p:strVal val="#ppt_x"/>
                                              </p:val>
                                            </p:tav>
                                            <p:tav tm="100000">
                                              <p:val>
                                                <p:strVal val="#ppt_x"/>
                                              </p:val>
                                            </p:tav>
                                          </p:tavLst>
                                        </p:anim>
                                        <p:anim calcmode="lin" valueType="num" p14:bounceEnd="53333">
                                          <p:cBhvr additive="base">
                                            <p:cTn id="43" dur="7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5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350"/>
                                </p:stCondLst>
                                <p:childTnLst>
                                  <p:par>
                                    <p:cTn id="13" presetID="49" presetClass="entr" presetSubtype="0" de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
                                              </p:val>
                                            </p:tav>
                                            <p:tav tm="100000">
                                              <p:val>
                                                <p:strVal val="#ppt_w"/>
                                              </p:val>
                                            </p:tav>
                                          </p:tavLst>
                                        </p:anim>
                                        <p:anim calcmode="lin" valueType="num">
                                          <p:cBhvr>
                                            <p:cTn id="16" dur="1000" fill="hold"/>
                                            <p:tgtEl>
                                              <p:spTgt spid="8"/>
                                            </p:tgtEl>
                                            <p:attrNameLst>
                                              <p:attrName>ppt_h</p:attrName>
                                            </p:attrNameLst>
                                          </p:cBhvr>
                                          <p:tavLst>
                                            <p:tav tm="0">
                                              <p:val>
                                                <p:fltVal val="0"/>
                                              </p:val>
                                            </p:tav>
                                            <p:tav tm="100000">
                                              <p:val>
                                                <p:strVal val="#ppt_h"/>
                                              </p:val>
                                            </p:tav>
                                          </p:tavLst>
                                        </p:anim>
                                        <p:anim calcmode="lin" valueType="num">
                                          <p:cBhvr>
                                            <p:cTn id="17" dur="1000" fill="hold"/>
                                            <p:tgtEl>
                                              <p:spTgt spid="8"/>
                                            </p:tgtEl>
                                            <p:attrNameLst>
                                              <p:attrName>style.rotation</p:attrName>
                                            </p:attrNameLst>
                                          </p:cBhvr>
                                          <p:tavLst>
                                            <p:tav tm="0">
                                              <p:val>
                                                <p:fltVal val="360"/>
                                              </p:val>
                                            </p:tav>
                                            <p:tav tm="100000">
                                              <p:val>
                                                <p:fltVal val="0"/>
                                              </p:val>
                                            </p:tav>
                                          </p:tavLst>
                                        </p:anim>
                                        <p:animEffect transition="in" filter="fade">
                                          <p:cBhvr>
                                            <p:cTn id="18" dur="1000"/>
                                            <p:tgtEl>
                                              <p:spTgt spid="8"/>
                                            </p:tgtEl>
                                          </p:cBhvr>
                                        </p:animEffect>
                                      </p:childTnLst>
                                    </p:cTn>
                                  </p:par>
                                  <p:par>
                                    <p:cTn id="19" presetID="49" presetClass="entr" presetSubtype="0" decel="100000" fill="hold" nodeType="withEffect">
                                      <p:stCondLst>
                                        <p:cond delay="250"/>
                                      </p:stCondLst>
                                      <p:childTnLst>
                                        <p:set>
                                          <p:cBhvr>
                                            <p:cTn id="20" dur="1" fill="hold">
                                              <p:stCondLst>
                                                <p:cond delay="0"/>
                                              </p:stCondLst>
                                            </p:cTn>
                                            <p:tgtEl>
                                              <p:spTgt spid="14"/>
                                            </p:tgtEl>
                                            <p:attrNameLst>
                                              <p:attrName>style.visibility</p:attrName>
                                            </p:attrNameLst>
                                          </p:cBhvr>
                                          <p:to>
                                            <p:strVal val="visible"/>
                                          </p:to>
                                        </p:set>
                                        <p:anim calcmode="lin" valueType="num">
                                          <p:cBhvr>
                                            <p:cTn id="21" dur="1000" fill="hold"/>
                                            <p:tgtEl>
                                              <p:spTgt spid="14"/>
                                            </p:tgtEl>
                                            <p:attrNameLst>
                                              <p:attrName>ppt_w</p:attrName>
                                            </p:attrNameLst>
                                          </p:cBhvr>
                                          <p:tavLst>
                                            <p:tav tm="0">
                                              <p:val>
                                                <p:fltVal val="0"/>
                                              </p:val>
                                            </p:tav>
                                            <p:tav tm="100000">
                                              <p:val>
                                                <p:strVal val="#ppt_w"/>
                                              </p:val>
                                            </p:tav>
                                          </p:tavLst>
                                        </p:anim>
                                        <p:anim calcmode="lin" valueType="num">
                                          <p:cBhvr>
                                            <p:cTn id="22" dur="1000" fill="hold"/>
                                            <p:tgtEl>
                                              <p:spTgt spid="14"/>
                                            </p:tgtEl>
                                            <p:attrNameLst>
                                              <p:attrName>ppt_h</p:attrName>
                                            </p:attrNameLst>
                                          </p:cBhvr>
                                          <p:tavLst>
                                            <p:tav tm="0">
                                              <p:val>
                                                <p:fltVal val="0"/>
                                              </p:val>
                                            </p:tav>
                                            <p:tav tm="100000">
                                              <p:val>
                                                <p:strVal val="#ppt_h"/>
                                              </p:val>
                                            </p:tav>
                                          </p:tavLst>
                                        </p:anim>
                                        <p:anim calcmode="lin" valueType="num">
                                          <p:cBhvr>
                                            <p:cTn id="23" dur="1000" fill="hold"/>
                                            <p:tgtEl>
                                              <p:spTgt spid="14"/>
                                            </p:tgtEl>
                                            <p:attrNameLst>
                                              <p:attrName>style.rotation</p:attrName>
                                            </p:attrNameLst>
                                          </p:cBhvr>
                                          <p:tavLst>
                                            <p:tav tm="0">
                                              <p:val>
                                                <p:fltVal val="360"/>
                                              </p:val>
                                            </p:tav>
                                            <p:tav tm="100000">
                                              <p:val>
                                                <p:fltVal val="0"/>
                                              </p:val>
                                            </p:tav>
                                          </p:tavLst>
                                        </p:anim>
                                        <p:animEffect transition="in" filter="fade">
                                          <p:cBhvr>
                                            <p:cTn id="24" dur="1000"/>
                                            <p:tgtEl>
                                              <p:spTgt spid="14"/>
                                            </p:tgtEl>
                                          </p:cBhvr>
                                        </p:animEffect>
                                      </p:childTnLst>
                                    </p:cTn>
                                  </p:par>
                                  <p:par>
                                    <p:cTn id="25" presetID="49" presetClass="entr" presetSubtype="0" decel="100000" fill="hold"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p:cTn id="27" dur="1000" fill="hold"/>
                                            <p:tgtEl>
                                              <p:spTgt spid="11"/>
                                            </p:tgtEl>
                                            <p:attrNameLst>
                                              <p:attrName>ppt_w</p:attrName>
                                            </p:attrNameLst>
                                          </p:cBhvr>
                                          <p:tavLst>
                                            <p:tav tm="0">
                                              <p:val>
                                                <p:fltVal val="0"/>
                                              </p:val>
                                            </p:tav>
                                            <p:tav tm="100000">
                                              <p:val>
                                                <p:strVal val="#ppt_w"/>
                                              </p:val>
                                            </p:tav>
                                          </p:tavLst>
                                        </p:anim>
                                        <p:anim calcmode="lin" valueType="num">
                                          <p:cBhvr>
                                            <p:cTn id="28" dur="1000" fill="hold"/>
                                            <p:tgtEl>
                                              <p:spTgt spid="11"/>
                                            </p:tgtEl>
                                            <p:attrNameLst>
                                              <p:attrName>ppt_h</p:attrName>
                                            </p:attrNameLst>
                                          </p:cBhvr>
                                          <p:tavLst>
                                            <p:tav tm="0">
                                              <p:val>
                                                <p:fltVal val="0"/>
                                              </p:val>
                                            </p:tav>
                                            <p:tav tm="100000">
                                              <p:val>
                                                <p:strVal val="#ppt_h"/>
                                              </p:val>
                                            </p:tav>
                                          </p:tavLst>
                                        </p:anim>
                                        <p:anim calcmode="lin" valueType="num">
                                          <p:cBhvr>
                                            <p:cTn id="29" dur="1000" fill="hold"/>
                                            <p:tgtEl>
                                              <p:spTgt spid="11"/>
                                            </p:tgtEl>
                                            <p:attrNameLst>
                                              <p:attrName>style.rotation</p:attrName>
                                            </p:attrNameLst>
                                          </p:cBhvr>
                                          <p:tavLst>
                                            <p:tav tm="0">
                                              <p:val>
                                                <p:fltVal val="360"/>
                                              </p:val>
                                            </p:tav>
                                            <p:tav tm="100000">
                                              <p:val>
                                                <p:fltVal val="0"/>
                                              </p:val>
                                            </p:tav>
                                          </p:tavLst>
                                        </p:anim>
                                        <p:animEffect transition="in" filter="fade">
                                          <p:cBhvr>
                                            <p:cTn id="30" dur="1000"/>
                                            <p:tgtEl>
                                              <p:spTgt spid="11"/>
                                            </p:tgtEl>
                                          </p:cBhvr>
                                        </p:animEffect>
                                      </p:childTnLst>
                                    </p:cTn>
                                  </p:par>
                                </p:childTnLst>
                              </p:cTn>
                            </p:par>
                            <p:par>
                              <p:cTn id="31" fill="hold">
                                <p:stCondLst>
                                  <p:cond delay="2850"/>
                                </p:stCondLst>
                                <p:childTnLst>
                                  <p:par>
                                    <p:cTn id="32" presetID="2" presetClass="entr" presetSubtype="4"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750" fill="hold"/>
                                            <p:tgtEl>
                                              <p:spTgt spid="17"/>
                                            </p:tgtEl>
                                            <p:attrNameLst>
                                              <p:attrName>ppt_x</p:attrName>
                                            </p:attrNameLst>
                                          </p:cBhvr>
                                          <p:tavLst>
                                            <p:tav tm="0">
                                              <p:val>
                                                <p:strVal val="#ppt_x"/>
                                              </p:val>
                                            </p:tav>
                                            <p:tav tm="100000">
                                              <p:val>
                                                <p:strVal val="#ppt_x"/>
                                              </p:val>
                                            </p:tav>
                                          </p:tavLst>
                                        </p:anim>
                                        <p:anim calcmode="lin" valueType="num">
                                          <p:cBhvr additive="base">
                                            <p:cTn id="35" dur="750" fill="hold"/>
                                            <p:tgtEl>
                                              <p:spTgt spid="17"/>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25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750" fill="hold"/>
                                            <p:tgtEl>
                                              <p:spTgt spid="20"/>
                                            </p:tgtEl>
                                            <p:attrNameLst>
                                              <p:attrName>ppt_x</p:attrName>
                                            </p:attrNameLst>
                                          </p:cBhvr>
                                          <p:tavLst>
                                            <p:tav tm="0">
                                              <p:val>
                                                <p:strVal val="#ppt_x"/>
                                              </p:val>
                                            </p:tav>
                                            <p:tav tm="100000">
                                              <p:val>
                                                <p:strVal val="#ppt_x"/>
                                              </p:val>
                                            </p:tav>
                                          </p:tavLst>
                                        </p:anim>
                                        <p:anim calcmode="lin" valueType="num">
                                          <p:cBhvr additive="base">
                                            <p:cTn id="39" dur="750" fill="hold"/>
                                            <p:tgtEl>
                                              <p:spTgt spid="20"/>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50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750" fill="hold"/>
                                            <p:tgtEl>
                                              <p:spTgt spid="23"/>
                                            </p:tgtEl>
                                            <p:attrNameLst>
                                              <p:attrName>ppt_x</p:attrName>
                                            </p:attrNameLst>
                                          </p:cBhvr>
                                          <p:tavLst>
                                            <p:tav tm="0">
                                              <p:val>
                                                <p:strVal val="#ppt_x"/>
                                              </p:val>
                                            </p:tav>
                                            <p:tav tm="100000">
                                              <p:val>
                                                <p:strVal val="#ppt_x"/>
                                              </p:val>
                                            </p:tav>
                                          </p:tavLst>
                                        </p:anim>
                                        <p:anim calcmode="lin" valueType="num">
                                          <p:cBhvr additive="base">
                                            <p:cTn id="43" dur="7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 xmlns:a16="http://schemas.microsoft.com/office/drawing/2014/main" id="{2EB58B1E-4C93-4B23-B479-EEEC9597D907}"/>
              </a:ext>
            </a:extLst>
          </p:cNvPr>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a:extLst>
              <a:ext uri="{FF2B5EF4-FFF2-40B4-BE49-F238E27FC236}">
                <a16:creationId xmlns="" xmlns:a16="http://schemas.microsoft.com/office/drawing/2014/main" id="{4378D5C3-8BBE-4775-A182-D26B94A3489A}"/>
              </a:ext>
            </a:extLst>
          </p:cNvPr>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Shape 2306">
            <a:extLst>
              <a:ext uri="{FF2B5EF4-FFF2-40B4-BE49-F238E27FC236}">
                <a16:creationId xmlns="" xmlns:a16="http://schemas.microsoft.com/office/drawing/2014/main" id="{5D77FCA9-5042-464F-AE79-FA445FDA7219}"/>
              </a:ext>
            </a:extLst>
          </p:cNvPr>
          <p:cNvSpPr/>
          <p:nvPr/>
        </p:nvSpPr>
        <p:spPr>
          <a:xfrm>
            <a:off x="4321219" y="2029877"/>
            <a:ext cx="3372356" cy="3372356"/>
          </a:xfrm>
          <a:prstGeom prst="ellipse">
            <a:avLst/>
          </a:prstGeom>
          <a:solidFill>
            <a:srgbClr val="19122F"/>
          </a:solidFill>
          <a:ln w="12700">
            <a:miter lim="400000"/>
          </a:ln>
          <a:effectLst/>
        </p:spPr>
        <p:txBody>
          <a:bodyPr lIns="34289" rIns="34289" anchor="ctr"/>
          <a:lstStyle/>
          <a:p>
            <a:pPr defTabSz="400050">
              <a:lnSpc>
                <a:spcPct val="90000"/>
              </a:lnSpc>
              <a:spcBef>
                <a:spcPts val="900"/>
              </a:spcBef>
              <a:defRPr sz="1200">
                <a:solidFill>
                  <a:srgbClr val="FFFFFF"/>
                </a:solidFill>
              </a:defRPr>
            </a:pPr>
            <a:endParaRPr sz="900" dirty="0">
              <a:solidFill>
                <a:schemeClr val="tx2"/>
              </a:solidFill>
              <a:cs typeface="+mn-ea"/>
              <a:sym typeface="+mn-lt"/>
            </a:endParaRPr>
          </a:p>
        </p:txBody>
      </p:sp>
      <p:sp>
        <p:nvSpPr>
          <p:cNvPr id="7" name="Shape 2307">
            <a:extLst>
              <a:ext uri="{FF2B5EF4-FFF2-40B4-BE49-F238E27FC236}">
                <a16:creationId xmlns="" xmlns:a16="http://schemas.microsoft.com/office/drawing/2014/main" id="{5729D88D-98D3-425D-92C1-756E10ED3953}"/>
              </a:ext>
            </a:extLst>
          </p:cNvPr>
          <p:cNvSpPr/>
          <p:nvPr/>
        </p:nvSpPr>
        <p:spPr>
          <a:xfrm>
            <a:off x="4658455" y="2704348"/>
            <a:ext cx="2697884" cy="2697884"/>
          </a:xfrm>
          <a:prstGeom prst="ellipse">
            <a:avLst/>
          </a:prstGeom>
          <a:solidFill>
            <a:srgbClr val="95DDEC"/>
          </a:solidFill>
          <a:ln w="12700">
            <a:miter lim="400000"/>
          </a:ln>
          <a:effectLst/>
        </p:spPr>
        <p:txBody>
          <a:bodyPr lIns="34289" rIns="34289" anchor="ctr"/>
          <a:lstStyle/>
          <a:p>
            <a:pPr defTabSz="400050">
              <a:lnSpc>
                <a:spcPct val="90000"/>
              </a:lnSpc>
              <a:spcBef>
                <a:spcPts val="900"/>
              </a:spcBef>
              <a:defRPr sz="1200">
                <a:solidFill>
                  <a:srgbClr val="FFFFFF"/>
                </a:solidFill>
              </a:defRPr>
            </a:pPr>
            <a:endParaRPr sz="900">
              <a:solidFill>
                <a:schemeClr val="tx2"/>
              </a:solidFill>
              <a:cs typeface="+mn-ea"/>
              <a:sym typeface="+mn-lt"/>
            </a:endParaRPr>
          </a:p>
        </p:txBody>
      </p:sp>
      <p:sp>
        <p:nvSpPr>
          <p:cNvPr id="8" name="Shape 2308">
            <a:extLst>
              <a:ext uri="{FF2B5EF4-FFF2-40B4-BE49-F238E27FC236}">
                <a16:creationId xmlns="" xmlns:a16="http://schemas.microsoft.com/office/drawing/2014/main" id="{DAC283AE-775F-42FE-81F7-CCED3D05A473}"/>
              </a:ext>
            </a:extLst>
          </p:cNvPr>
          <p:cNvSpPr/>
          <p:nvPr/>
        </p:nvSpPr>
        <p:spPr>
          <a:xfrm>
            <a:off x="4995691" y="3378819"/>
            <a:ext cx="2023412" cy="2023413"/>
          </a:xfrm>
          <a:prstGeom prst="ellipse">
            <a:avLst/>
          </a:prstGeom>
          <a:solidFill>
            <a:srgbClr val="19122F"/>
          </a:solidFill>
          <a:ln w="12700">
            <a:miter lim="400000"/>
          </a:ln>
          <a:effectLst/>
        </p:spPr>
        <p:txBody>
          <a:bodyPr lIns="34289" rIns="34289" anchor="ctr"/>
          <a:lstStyle/>
          <a:p>
            <a:pPr defTabSz="400050">
              <a:lnSpc>
                <a:spcPct val="90000"/>
              </a:lnSpc>
              <a:spcBef>
                <a:spcPts val="900"/>
              </a:spcBef>
              <a:defRPr sz="1200">
                <a:solidFill>
                  <a:srgbClr val="FFFFFF"/>
                </a:solidFill>
              </a:defRPr>
            </a:pPr>
            <a:endParaRPr sz="900">
              <a:solidFill>
                <a:schemeClr val="tx2"/>
              </a:solidFill>
              <a:cs typeface="+mn-ea"/>
              <a:sym typeface="+mn-lt"/>
            </a:endParaRPr>
          </a:p>
        </p:txBody>
      </p:sp>
      <p:sp>
        <p:nvSpPr>
          <p:cNvPr id="9" name="Shape 2309">
            <a:extLst>
              <a:ext uri="{FF2B5EF4-FFF2-40B4-BE49-F238E27FC236}">
                <a16:creationId xmlns="" xmlns:a16="http://schemas.microsoft.com/office/drawing/2014/main" id="{07681FCD-1AFB-44F3-B1FE-BA720B195EAD}"/>
              </a:ext>
            </a:extLst>
          </p:cNvPr>
          <p:cNvSpPr/>
          <p:nvPr/>
        </p:nvSpPr>
        <p:spPr>
          <a:xfrm>
            <a:off x="5332926" y="4053291"/>
            <a:ext cx="1348941" cy="1348942"/>
          </a:xfrm>
          <a:prstGeom prst="ellipse">
            <a:avLst/>
          </a:prstGeom>
          <a:solidFill>
            <a:srgbClr val="95DDEC"/>
          </a:solidFill>
          <a:ln w="12700">
            <a:miter lim="400000"/>
          </a:ln>
          <a:effectLst/>
        </p:spPr>
        <p:txBody>
          <a:bodyPr lIns="34289" rIns="34289" anchor="ctr"/>
          <a:lstStyle/>
          <a:p>
            <a:pPr defTabSz="400050">
              <a:lnSpc>
                <a:spcPct val="90000"/>
              </a:lnSpc>
              <a:spcBef>
                <a:spcPts val="900"/>
              </a:spcBef>
              <a:defRPr sz="1200">
                <a:solidFill>
                  <a:srgbClr val="FFFFFF"/>
                </a:solidFill>
              </a:defRPr>
            </a:pPr>
            <a:endParaRPr sz="900">
              <a:solidFill>
                <a:schemeClr val="tx2"/>
              </a:solidFill>
              <a:cs typeface="+mn-ea"/>
              <a:sym typeface="+mn-lt"/>
            </a:endParaRPr>
          </a:p>
        </p:txBody>
      </p:sp>
      <p:sp>
        <p:nvSpPr>
          <p:cNvPr id="10" name="Shape 2320">
            <a:extLst>
              <a:ext uri="{FF2B5EF4-FFF2-40B4-BE49-F238E27FC236}">
                <a16:creationId xmlns="" xmlns:a16="http://schemas.microsoft.com/office/drawing/2014/main" id="{B25315EB-435B-4773-8B13-DBE5ED4E55C6}"/>
              </a:ext>
            </a:extLst>
          </p:cNvPr>
          <p:cNvSpPr/>
          <p:nvPr/>
        </p:nvSpPr>
        <p:spPr>
          <a:xfrm>
            <a:off x="2223665" y="2378238"/>
            <a:ext cx="1641215" cy="895630"/>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p>
            <a:pPr algn="r">
              <a:lnSpc>
                <a:spcPct val="120000"/>
              </a:lnSpc>
              <a:defRPr sz="1400">
                <a:solidFill>
                  <a:srgbClr val="FFFFFF"/>
                </a:solidFill>
                <a:latin typeface="San Francisco Display Bold"/>
                <a:ea typeface="San Francisco Display Bold"/>
                <a:cs typeface="San Francisco Display Bold"/>
                <a:sym typeface="San Francisco Display Bold"/>
              </a:defRPr>
            </a:pPr>
            <a:r>
              <a:rPr lang="zh-CN" altLang="en-US" sz="1200" b="1" dirty="0">
                <a:solidFill>
                  <a:schemeClr val="tx2"/>
                </a:solidFill>
                <a:cs typeface="+mn-ea"/>
                <a:sym typeface="+mn-lt"/>
              </a:rPr>
              <a:t>运营方式</a:t>
            </a:r>
            <a:r>
              <a:rPr lang="en-US" altLang="zh-CN" sz="1200" b="1" dirty="0">
                <a:solidFill>
                  <a:schemeClr val="tx2"/>
                </a:solidFill>
                <a:cs typeface="+mn-ea"/>
                <a:sym typeface="+mn-lt"/>
              </a:rPr>
              <a:t>01</a:t>
            </a:r>
          </a:p>
          <a:p>
            <a:pPr algn="r">
              <a:lnSpc>
                <a:spcPct val="120000"/>
              </a:lnSpc>
              <a:defRPr sz="1400">
                <a:solidFill>
                  <a:srgbClr val="FFFFFF"/>
                </a:solidFill>
                <a:latin typeface="San Francisco Display Bold"/>
                <a:ea typeface="San Francisco Display Bold"/>
                <a:cs typeface="San Francisco Display Bold"/>
                <a:sym typeface="San Francisco Display Bold"/>
              </a:defRPr>
            </a:pPr>
            <a:r>
              <a:rPr lang="en-ID" sz="1050" dirty="0">
                <a:solidFill>
                  <a:schemeClr val="tx2"/>
                </a:solidFill>
                <a:cs typeface="+mn-ea"/>
                <a:sym typeface="+mn-lt"/>
              </a:rPr>
              <a:t>Lorem ipsum </a:t>
            </a:r>
            <a:r>
              <a:rPr lang="en-ID" sz="1050" dirty="0" err="1">
                <a:solidFill>
                  <a:schemeClr val="tx2"/>
                </a:solidFill>
                <a:cs typeface="+mn-ea"/>
                <a:sym typeface="+mn-lt"/>
              </a:rPr>
              <a:t>dolor</a:t>
            </a:r>
            <a:r>
              <a:rPr lang="en-ID" sz="1050" dirty="0">
                <a:solidFill>
                  <a:schemeClr val="tx2"/>
                </a:solidFill>
                <a:cs typeface="+mn-ea"/>
                <a:sym typeface="+mn-lt"/>
              </a:rPr>
              <a:t> sit </a:t>
            </a:r>
            <a:r>
              <a:rPr lang="en-ID" sz="1050" dirty="0" err="1">
                <a:solidFill>
                  <a:schemeClr val="tx2"/>
                </a:solidFill>
                <a:cs typeface="+mn-ea"/>
                <a:sym typeface="+mn-lt"/>
              </a:rPr>
              <a:t>amet</a:t>
            </a:r>
            <a:r>
              <a:rPr lang="en-ID" sz="1050" dirty="0">
                <a:solidFill>
                  <a:schemeClr val="tx2"/>
                </a:solidFill>
                <a:cs typeface="+mn-ea"/>
                <a:sym typeface="+mn-lt"/>
              </a:rPr>
              <a:t> </a:t>
            </a:r>
            <a:r>
              <a:rPr lang="en-ID" sz="1050" dirty="0" err="1">
                <a:solidFill>
                  <a:schemeClr val="tx2"/>
                </a:solidFill>
                <a:cs typeface="+mn-ea"/>
                <a:sym typeface="+mn-lt"/>
              </a:rPr>
              <a:t>consectetur</a:t>
            </a:r>
            <a:r>
              <a:rPr lang="en-ID" sz="1050" dirty="0">
                <a:solidFill>
                  <a:schemeClr val="tx2"/>
                </a:solidFill>
                <a:cs typeface="+mn-ea"/>
                <a:sym typeface="+mn-lt"/>
              </a:rPr>
              <a:t> </a:t>
            </a:r>
            <a:r>
              <a:rPr lang="en-ID" sz="1050" dirty="0" err="1">
                <a:solidFill>
                  <a:schemeClr val="tx2"/>
                </a:solidFill>
                <a:cs typeface="+mn-ea"/>
                <a:sym typeface="+mn-lt"/>
              </a:rPr>
              <a:t>adipiscing</a:t>
            </a:r>
            <a:r>
              <a:rPr lang="en-ID" sz="1050" dirty="0">
                <a:solidFill>
                  <a:schemeClr val="tx2"/>
                </a:solidFill>
                <a:cs typeface="+mn-ea"/>
                <a:sym typeface="+mn-lt"/>
              </a:rPr>
              <a:t> </a:t>
            </a:r>
            <a:r>
              <a:rPr lang="en-ID" sz="1050" dirty="0" err="1">
                <a:solidFill>
                  <a:schemeClr val="tx2"/>
                </a:solidFill>
                <a:cs typeface="+mn-ea"/>
                <a:sym typeface="+mn-lt"/>
              </a:rPr>
              <a:t>elit</a:t>
            </a:r>
            <a:r>
              <a:rPr lang="en-ID" sz="1050" dirty="0">
                <a:solidFill>
                  <a:schemeClr val="tx2"/>
                </a:solidFill>
                <a:cs typeface="+mn-ea"/>
                <a:sym typeface="+mn-lt"/>
              </a:rPr>
              <a:t>. </a:t>
            </a:r>
          </a:p>
        </p:txBody>
      </p:sp>
      <p:sp>
        <p:nvSpPr>
          <p:cNvPr id="11" name="Shape 2330">
            <a:extLst>
              <a:ext uri="{FF2B5EF4-FFF2-40B4-BE49-F238E27FC236}">
                <a16:creationId xmlns="" xmlns:a16="http://schemas.microsoft.com/office/drawing/2014/main" id="{A2031845-B6AB-4C92-8984-7C188465FC01}"/>
              </a:ext>
            </a:extLst>
          </p:cNvPr>
          <p:cNvSpPr/>
          <p:nvPr/>
        </p:nvSpPr>
        <p:spPr>
          <a:xfrm>
            <a:off x="5265850" y="2145219"/>
            <a:ext cx="1483096" cy="45435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lnSpc>
                <a:spcPct val="120000"/>
              </a:lnSpc>
              <a:defRPr sz="1400">
                <a:solidFill>
                  <a:srgbClr val="FFFFFF"/>
                </a:solidFill>
                <a:latin typeface="San Francisco Display Bold"/>
                <a:ea typeface="San Francisco Display Bold"/>
                <a:cs typeface="San Francisco Display Bold"/>
                <a:sym typeface="San Francisco Display Bold"/>
              </a:defRPr>
            </a:pPr>
            <a:r>
              <a:rPr sz="1050" dirty="0">
                <a:solidFill>
                  <a:schemeClr val="bg1"/>
                </a:solidFill>
                <a:cs typeface="+mn-ea"/>
                <a:sym typeface="+mn-lt"/>
              </a:rPr>
              <a:t>01. Element</a:t>
            </a:r>
          </a:p>
          <a:p>
            <a:pPr algn="ctr">
              <a:lnSpc>
                <a:spcPct val="120000"/>
              </a:lnSpc>
              <a:defRPr sz="1400">
                <a:solidFill>
                  <a:srgbClr val="FFFFFF"/>
                </a:solidFill>
                <a:latin typeface="San Francisco Display Light"/>
                <a:ea typeface="San Francisco Display Light"/>
                <a:cs typeface="San Francisco Display Light"/>
                <a:sym typeface="San Francisco Display Light"/>
              </a:defRPr>
            </a:pPr>
            <a:r>
              <a:rPr sz="1050" dirty="0">
                <a:solidFill>
                  <a:schemeClr val="bg1"/>
                </a:solidFill>
                <a:cs typeface="+mn-ea"/>
                <a:sym typeface="+mn-lt"/>
              </a:rPr>
              <a:t>Description Text Here</a:t>
            </a:r>
          </a:p>
        </p:txBody>
      </p:sp>
      <p:sp>
        <p:nvSpPr>
          <p:cNvPr id="12" name="Shape 2331">
            <a:extLst>
              <a:ext uri="{FF2B5EF4-FFF2-40B4-BE49-F238E27FC236}">
                <a16:creationId xmlns="" xmlns:a16="http://schemas.microsoft.com/office/drawing/2014/main" id="{E61C0BBF-9A0D-4459-BD4C-B831D8FFED6C}"/>
              </a:ext>
            </a:extLst>
          </p:cNvPr>
          <p:cNvSpPr/>
          <p:nvPr/>
        </p:nvSpPr>
        <p:spPr>
          <a:xfrm>
            <a:off x="5265850" y="2853647"/>
            <a:ext cx="1483096" cy="45435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lnSpc>
                <a:spcPct val="120000"/>
              </a:lnSpc>
              <a:defRPr sz="1400">
                <a:solidFill>
                  <a:srgbClr val="FFFFFF"/>
                </a:solidFill>
                <a:latin typeface="San Francisco Display Bold"/>
                <a:ea typeface="San Francisco Display Bold"/>
                <a:cs typeface="San Francisco Display Bold"/>
                <a:sym typeface="San Francisco Display Bold"/>
              </a:defRPr>
            </a:pPr>
            <a:r>
              <a:rPr sz="1050">
                <a:solidFill>
                  <a:schemeClr val="bg1"/>
                </a:solidFill>
                <a:cs typeface="+mn-ea"/>
                <a:sym typeface="+mn-lt"/>
              </a:rPr>
              <a:t>02. Element</a:t>
            </a:r>
          </a:p>
          <a:p>
            <a:pPr algn="ctr">
              <a:lnSpc>
                <a:spcPct val="120000"/>
              </a:lnSpc>
              <a:defRPr sz="1400">
                <a:solidFill>
                  <a:srgbClr val="FFFFFF"/>
                </a:solidFill>
                <a:latin typeface="San Francisco Display Light"/>
                <a:ea typeface="San Francisco Display Light"/>
                <a:cs typeface="San Francisco Display Light"/>
                <a:sym typeface="San Francisco Display Light"/>
              </a:defRPr>
            </a:pPr>
            <a:r>
              <a:rPr sz="1050">
                <a:solidFill>
                  <a:schemeClr val="bg1"/>
                </a:solidFill>
                <a:cs typeface="+mn-ea"/>
                <a:sym typeface="+mn-lt"/>
              </a:rPr>
              <a:t>Description Text Here</a:t>
            </a:r>
          </a:p>
        </p:txBody>
      </p:sp>
      <p:sp>
        <p:nvSpPr>
          <p:cNvPr id="13" name="Shape 2332">
            <a:extLst>
              <a:ext uri="{FF2B5EF4-FFF2-40B4-BE49-F238E27FC236}">
                <a16:creationId xmlns="" xmlns:a16="http://schemas.microsoft.com/office/drawing/2014/main" id="{00CD6A0E-9CE9-4C65-AD78-CD5E195A2CC3}"/>
              </a:ext>
            </a:extLst>
          </p:cNvPr>
          <p:cNvSpPr/>
          <p:nvPr/>
        </p:nvSpPr>
        <p:spPr>
          <a:xfrm>
            <a:off x="5265850" y="3562076"/>
            <a:ext cx="1483096" cy="45435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lnSpc>
                <a:spcPct val="120000"/>
              </a:lnSpc>
              <a:defRPr sz="1400">
                <a:solidFill>
                  <a:srgbClr val="FFFFFF"/>
                </a:solidFill>
                <a:latin typeface="San Francisco Display Bold"/>
                <a:ea typeface="San Francisco Display Bold"/>
                <a:cs typeface="San Francisco Display Bold"/>
                <a:sym typeface="San Francisco Display Bold"/>
              </a:defRPr>
            </a:pPr>
            <a:r>
              <a:rPr sz="1050" dirty="0">
                <a:solidFill>
                  <a:schemeClr val="bg1"/>
                </a:solidFill>
                <a:cs typeface="+mn-ea"/>
                <a:sym typeface="+mn-lt"/>
              </a:rPr>
              <a:t>03. Element</a:t>
            </a:r>
          </a:p>
          <a:p>
            <a:pPr algn="ctr">
              <a:lnSpc>
                <a:spcPct val="120000"/>
              </a:lnSpc>
              <a:defRPr sz="1400">
                <a:solidFill>
                  <a:srgbClr val="FFFFFF"/>
                </a:solidFill>
                <a:latin typeface="San Francisco Display Light"/>
                <a:ea typeface="San Francisco Display Light"/>
                <a:cs typeface="San Francisco Display Light"/>
                <a:sym typeface="San Francisco Display Light"/>
              </a:defRPr>
            </a:pPr>
            <a:r>
              <a:rPr sz="1050" dirty="0">
                <a:solidFill>
                  <a:schemeClr val="bg1"/>
                </a:solidFill>
                <a:cs typeface="+mn-ea"/>
                <a:sym typeface="+mn-lt"/>
              </a:rPr>
              <a:t>Description Text Here</a:t>
            </a:r>
          </a:p>
        </p:txBody>
      </p:sp>
      <p:sp>
        <p:nvSpPr>
          <p:cNvPr id="14" name="Shape 2333">
            <a:extLst>
              <a:ext uri="{FF2B5EF4-FFF2-40B4-BE49-F238E27FC236}">
                <a16:creationId xmlns="" xmlns:a16="http://schemas.microsoft.com/office/drawing/2014/main" id="{4445EC12-AAE1-4566-BBC8-7062BB90D8AC}"/>
              </a:ext>
            </a:extLst>
          </p:cNvPr>
          <p:cNvSpPr/>
          <p:nvPr/>
        </p:nvSpPr>
        <p:spPr>
          <a:xfrm>
            <a:off x="5265850" y="4446550"/>
            <a:ext cx="1483096" cy="454355"/>
          </a:xfrm>
          <a:prstGeom prst="rect">
            <a:avLst/>
          </a:prstGeom>
          <a:ln w="12700">
            <a:miter lim="400000"/>
          </a:ln>
          <a:extLst>
            <a:ext uri="{C572A759-6A51-4108-AA02-DFA0A04FC94B}">
              <ma14:wrappingTextBoxFlag xmlns:ma14="http://schemas.microsoft.com/office/mac/drawingml/2011/main" xmlns="" val="1"/>
            </a:ext>
          </a:extLst>
        </p:spPr>
        <p:txBody>
          <a:bodyPr wrap="none" lIns="34289" rIns="34289">
            <a:spAutoFit/>
          </a:bodyPr>
          <a:lstStyle/>
          <a:p>
            <a:pPr algn="ctr">
              <a:lnSpc>
                <a:spcPct val="120000"/>
              </a:lnSpc>
              <a:defRPr sz="1400">
                <a:solidFill>
                  <a:srgbClr val="FFFFFF"/>
                </a:solidFill>
                <a:latin typeface="San Francisco Display Bold"/>
                <a:ea typeface="San Francisco Display Bold"/>
                <a:cs typeface="San Francisco Display Bold"/>
                <a:sym typeface="San Francisco Display Bold"/>
              </a:defRPr>
            </a:pPr>
            <a:r>
              <a:rPr sz="1050" dirty="0">
                <a:solidFill>
                  <a:schemeClr val="bg1"/>
                </a:solidFill>
                <a:cs typeface="+mn-ea"/>
                <a:sym typeface="+mn-lt"/>
              </a:rPr>
              <a:t>04. Element</a:t>
            </a:r>
          </a:p>
          <a:p>
            <a:pPr algn="ctr">
              <a:lnSpc>
                <a:spcPct val="120000"/>
              </a:lnSpc>
              <a:defRPr sz="1400">
                <a:solidFill>
                  <a:srgbClr val="FFFFFF"/>
                </a:solidFill>
                <a:latin typeface="San Francisco Display Light"/>
                <a:ea typeface="San Francisco Display Light"/>
                <a:cs typeface="San Francisco Display Light"/>
                <a:sym typeface="San Francisco Display Light"/>
              </a:defRPr>
            </a:pPr>
            <a:r>
              <a:rPr sz="1050" dirty="0">
                <a:solidFill>
                  <a:schemeClr val="bg1"/>
                </a:solidFill>
                <a:cs typeface="+mn-ea"/>
                <a:sym typeface="+mn-lt"/>
              </a:rPr>
              <a:t>Description Text Here</a:t>
            </a:r>
          </a:p>
        </p:txBody>
      </p:sp>
      <p:sp>
        <p:nvSpPr>
          <p:cNvPr id="15" name="Shape 2320">
            <a:extLst>
              <a:ext uri="{FF2B5EF4-FFF2-40B4-BE49-F238E27FC236}">
                <a16:creationId xmlns="" xmlns:a16="http://schemas.microsoft.com/office/drawing/2014/main" id="{EC6360F3-F29C-416D-A853-C83B238FFE5A}"/>
              </a:ext>
            </a:extLst>
          </p:cNvPr>
          <p:cNvSpPr/>
          <p:nvPr/>
        </p:nvSpPr>
        <p:spPr>
          <a:xfrm>
            <a:off x="2223665" y="4349601"/>
            <a:ext cx="1641215" cy="895630"/>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p>
            <a:pPr algn="r">
              <a:lnSpc>
                <a:spcPct val="120000"/>
              </a:lnSpc>
              <a:defRPr sz="1400">
                <a:solidFill>
                  <a:srgbClr val="FFFFFF"/>
                </a:solidFill>
                <a:latin typeface="San Francisco Display Bold"/>
                <a:ea typeface="San Francisco Display Bold"/>
                <a:cs typeface="San Francisco Display Bold"/>
                <a:sym typeface="San Francisco Display Bold"/>
              </a:defRPr>
            </a:pPr>
            <a:r>
              <a:rPr lang="zh-CN" altLang="en-US" sz="1200" b="1" dirty="0">
                <a:solidFill>
                  <a:schemeClr val="tx2"/>
                </a:solidFill>
                <a:cs typeface="+mn-ea"/>
                <a:sym typeface="+mn-lt"/>
              </a:rPr>
              <a:t>运营方式</a:t>
            </a:r>
            <a:r>
              <a:rPr lang="en-ID" sz="1200" b="1" dirty="0">
                <a:solidFill>
                  <a:schemeClr val="tx2"/>
                </a:solidFill>
                <a:cs typeface="+mn-ea"/>
                <a:sym typeface="+mn-lt"/>
              </a:rPr>
              <a:t> 03</a:t>
            </a:r>
            <a:endParaRPr sz="1200" b="1" dirty="0">
              <a:solidFill>
                <a:schemeClr val="tx2"/>
              </a:solidFill>
              <a:cs typeface="+mn-ea"/>
              <a:sym typeface="+mn-lt"/>
            </a:endParaRPr>
          </a:p>
          <a:p>
            <a:pPr algn="r">
              <a:lnSpc>
                <a:spcPct val="120000"/>
              </a:lnSpc>
              <a:defRPr sz="1400">
                <a:solidFill>
                  <a:srgbClr val="A7A7A7"/>
                </a:solidFill>
                <a:latin typeface="San Francisco Display Light"/>
                <a:ea typeface="San Francisco Display Light"/>
                <a:cs typeface="San Francisco Display Light"/>
                <a:sym typeface="San Francisco Display Light"/>
              </a:defRPr>
            </a:pPr>
            <a:r>
              <a:rPr lang="en-ID" sz="1050" dirty="0">
                <a:solidFill>
                  <a:schemeClr val="tx2"/>
                </a:solidFill>
                <a:cs typeface="+mn-ea"/>
                <a:sym typeface="+mn-lt"/>
              </a:rPr>
              <a:t>Lorem ipsum </a:t>
            </a:r>
            <a:r>
              <a:rPr lang="en-ID" sz="1050" dirty="0" err="1">
                <a:solidFill>
                  <a:schemeClr val="tx2"/>
                </a:solidFill>
                <a:cs typeface="+mn-ea"/>
                <a:sym typeface="+mn-lt"/>
              </a:rPr>
              <a:t>dolor</a:t>
            </a:r>
            <a:r>
              <a:rPr lang="en-ID" sz="1050" dirty="0">
                <a:solidFill>
                  <a:schemeClr val="tx2"/>
                </a:solidFill>
                <a:cs typeface="+mn-ea"/>
                <a:sym typeface="+mn-lt"/>
              </a:rPr>
              <a:t> sit </a:t>
            </a:r>
            <a:r>
              <a:rPr lang="en-ID" sz="1050" dirty="0" err="1">
                <a:solidFill>
                  <a:schemeClr val="tx2"/>
                </a:solidFill>
                <a:cs typeface="+mn-ea"/>
                <a:sym typeface="+mn-lt"/>
              </a:rPr>
              <a:t>amet</a:t>
            </a:r>
            <a:r>
              <a:rPr lang="en-ID" sz="1050" dirty="0">
                <a:solidFill>
                  <a:schemeClr val="tx2"/>
                </a:solidFill>
                <a:cs typeface="+mn-ea"/>
                <a:sym typeface="+mn-lt"/>
              </a:rPr>
              <a:t> </a:t>
            </a:r>
            <a:r>
              <a:rPr lang="en-ID" sz="1050" dirty="0" err="1">
                <a:solidFill>
                  <a:schemeClr val="tx2"/>
                </a:solidFill>
                <a:cs typeface="+mn-ea"/>
                <a:sym typeface="+mn-lt"/>
              </a:rPr>
              <a:t>consectetur</a:t>
            </a:r>
            <a:r>
              <a:rPr lang="en-ID" sz="1050" dirty="0">
                <a:solidFill>
                  <a:schemeClr val="tx2"/>
                </a:solidFill>
                <a:cs typeface="+mn-ea"/>
                <a:sym typeface="+mn-lt"/>
              </a:rPr>
              <a:t> </a:t>
            </a:r>
            <a:r>
              <a:rPr lang="en-ID" sz="1050" dirty="0" err="1">
                <a:solidFill>
                  <a:schemeClr val="tx2"/>
                </a:solidFill>
                <a:cs typeface="+mn-ea"/>
                <a:sym typeface="+mn-lt"/>
              </a:rPr>
              <a:t>adipiscing</a:t>
            </a:r>
            <a:r>
              <a:rPr lang="en-ID" sz="1050" dirty="0">
                <a:solidFill>
                  <a:schemeClr val="tx2"/>
                </a:solidFill>
                <a:cs typeface="+mn-ea"/>
                <a:sym typeface="+mn-lt"/>
              </a:rPr>
              <a:t> </a:t>
            </a:r>
            <a:r>
              <a:rPr lang="en-ID" sz="1050" dirty="0" err="1">
                <a:solidFill>
                  <a:schemeClr val="tx2"/>
                </a:solidFill>
                <a:cs typeface="+mn-ea"/>
                <a:sym typeface="+mn-lt"/>
              </a:rPr>
              <a:t>elit</a:t>
            </a:r>
            <a:r>
              <a:rPr lang="en-ID" sz="1050" dirty="0">
                <a:solidFill>
                  <a:schemeClr val="tx2"/>
                </a:solidFill>
                <a:cs typeface="+mn-ea"/>
                <a:sym typeface="+mn-lt"/>
              </a:rPr>
              <a:t>. </a:t>
            </a:r>
          </a:p>
        </p:txBody>
      </p:sp>
      <p:sp>
        <p:nvSpPr>
          <p:cNvPr id="16" name="Shape 2320">
            <a:extLst>
              <a:ext uri="{FF2B5EF4-FFF2-40B4-BE49-F238E27FC236}">
                <a16:creationId xmlns="" xmlns:a16="http://schemas.microsoft.com/office/drawing/2014/main" id="{69F21E7E-FD71-4C75-8F39-9749CB9D4008}"/>
              </a:ext>
            </a:extLst>
          </p:cNvPr>
          <p:cNvSpPr/>
          <p:nvPr/>
        </p:nvSpPr>
        <p:spPr>
          <a:xfrm>
            <a:off x="8149915" y="2378238"/>
            <a:ext cx="1641215" cy="895630"/>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p>
            <a:pPr>
              <a:lnSpc>
                <a:spcPct val="120000"/>
              </a:lnSpc>
              <a:defRPr sz="1400">
                <a:solidFill>
                  <a:srgbClr val="FFFFFF"/>
                </a:solidFill>
                <a:latin typeface="San Francisco Display Bold"/>
                <a:ea typeface="San Francisco Display Bold"/>
                <a:cs typeface="San Francisco Display Bold"/>
                <a:sym typeface="San Francisco Display Bold"/>
              </a:defRPr>
            </a:pPr>
            <a:r>
              <a:rPr lang="zh-CN" altLang="en-US" sz="1200" b="1" dirty="0">
                <a:solidFill>
                  <a:schemeClr val="tx2"/>
                </a:solidFill>
                <a:cs typeface="+mn-ea"/>
                <a:sym typeface="+mn-lt"/>
              </a:rPr>
              <a:t>运营方式</a:t>
            </a:r>
            <a:r>
              <a:rPr lang="en-ID" sz="1200" b="1" dirty="0">
                <a:solidFill>
                  <a:schemeClr val="tx2"/>
                </a:solidFill>
                <a:cs typeface="+mn-ea"/>
                <a:sym typeface="+mn-lt"/>
              </a:rPr>
              <a:t>02</a:t>
            </a:r>
            <a:endParaRPr sz="1200" b="1" dirty="0">
              <a:solidFill>
                <a:schemeClr val="tx2"/>
              </a:solidFill>
              <a:cs typeface="+mn-ea"/>
              <a:sym typeface="+mn-lt"/>
            </a:endParaRPr>
          </a:p>
          <a:p>
            <a:pPr>
              <a:lnSpc>
                <a:spcPct val="120000"/>
              </a:lnSpc>
              <a:defRPr sz="1400">
                <a:solidFill>
                  <a:srgbClr val="A7A7A7"/>
                </a:solidFill>
                <a:latin typeface="San Francisco Display Light"/>
                <a:ea typeface="San Francisco Display Light"/>
                <a:cs typeface="San Francisco Display Light"/>
                <a:sym typeface="San Francisco Display Light"/>
              </a:defRPr>
            </a:pPr>
            <a:r>
              <a:rPr lang="en-ID" sz="1050" dirty="0">
                <a:solidFill>
                  <a:schemeClr val="tx2"/>
                </a:solidFill>
                <a:cs typeface="+mn-ea"/>
                <a:sym typeface="+mn-lt"/>
              </a:rPr>
              <a:t>Lorem ipsum </a:t>
            </a:r>
            <a:r>
              <a:rPr lang="en-ID" sz="1050" dirty="0" err="1">
                <a:solidFill>
                  <a:schemeClr val="tx2"/>
                </a:solidFill>
                <a:cs typeface="+mn-ea"/>
                <a:sym typeface="+mn-lt"/>
              </a:rPr>
              <a:t>dolor</a:t>
            </a:r>
            <a:r>
              <a:rPr lang="en-ID" sz="1050" dirty="0">
                <a:solidFill>
                  <a:schemeClr val="tx2"/>
                </a:solidFill>
                <a:cs typeface="+mn-ea"/>
                <a:sym typeface="+mn-lt"/>
              </a:rPr>
              <a:t> sit </a:t>
            </a:r>
            <a:r>
              <a:rPr lang="en-ID" sz="1050" dirty="0" err="1">
                <a:solidFill>
                  <a:schemeClr val="tx2"/>
                </a:solidFill>
                <a:cs typeface="+mn-ea"/>
                <a:sym typeface="+mn-lt"/>
              </a:rPr>
              <a:t>amet</a:t>
            </a:r>
            <a:r>
              <a:rPr lang="en-ID" sz="1050" dirty="0">
                <a:solidFill>
                  <a:schemeClr val="tx2"/>
                </a:solidFill>
                <a:cs typeface="+mn-ea"/>
                <a:sym typeface="+mn-lt"/>
              </a:rPr>
              <a:t> </a:t>
            </a:r>
            <a:r>
              <a:rPr lang="en-ID" sz="1050" dirty="0" err="1">
                <a:solidFill>
                  <a:schemeClr val="tx2"/>
                </a:solidFill>
                <a:cs typeface="+mn-ea"/>
                <a:sym typeface="+mn-lt"/>
              </a:rPr>
              <a:t>consectetur</a:t>
            </a:r>
            <a:r>
              <a:rPr lang="en-ID" sz="1050" dirty="0">
                <a:solidFill>
                  <a:schemeClr val="tx2"/>
                </a:solidFill>
                <a:cs typeface="+mn-ea"/>
                <a:sym typeface="+mn-lt"/>
              </a:rPr>
              <a:t> </a:t>
            </a:r>
            <a:r>
              <a:rPr lang="en-ID" sz="1050" dirty="0" err="1">
                <a:solidFill>
                  <a:schemeClr val="tx2"/>
                </a:solidFill>
                <a:cs typeface="+mn-ea"/>
                <a:sym typeface="+mn-lt"/>
              </a:rPr>
              <a:t>adipiscing</a:t>
            </a:r>
            <a:r>
              <a:rPr lang="en-ID" sz="1050" dirty="0">
                <a:solidFill>
                  <a:schemeClr val="tx2"/>
                </a:solidFill>
                <a:cs typeface="+mn-ea"/>
                <a:sym typeface="+mn-lt"/>
              </a:rPr>
              <a:t> </a:t>
            </a:r>
            <a:r>
              <a:rPr lang="en-ID" sz="1050" dirty="0" err="1">
                <a:solidFill>
                  <a:schemeClr val="tx2"/>
                </a:solidFill>
                <a:cs typeface="+mn-ea"/>
                <a:sym typeface="+mn-lt"/>
              </a:rPr>
              <a:t>elit</a:t>
            </a:r>
            <a:r>
              <a:rPr lang="en-ID" sz="1050" dirty="0">
                <a:solidFill>
                  <a:schemeClr val="tx2"/>
                </a:solidFill>
                <a:cs typeface="+mn-ea"/>
                <a:sym typeface="+mn-lt"/>
              </a:rPr>
              <a:t>. </a:t>
            </a:r>
          </a:p>
        </p:txBody>
      </p:sp>
      <p:sp>
        <p:nvSpPr>
          <p:cNvPr id="17" name="Shape 2320">
            <a:extLst>
              <a:ext uri="{FF2B5EF4-FFF2-40B4-BE49-F238E27FC236}">
                <a16:creationId xmlns="" xmlns:a16="http://schemas.microsoft.com/office/drawing/2014/main" id="{2C125C23-7C45-4891-8C21-A0D438CC9129}"/>
              </a:ext>
            </a:extLst>
          </p:cNvPr>
          <p:cNvSpPr/>
          <p:nvPr/>
        </p:nvSpPr>
        <p:spPr>
          <a:xfrm>
            <a:off x="8149915" y="4349601"/>
            <a:ext cx="1641215" cy="895630"/>
          </a:xfrm>
          <a:prstGeom prst="rect">
            <a:avLst/>
          </a:prstGeom>
          <a:ln w="12700">
            <a:miter lim="400000"/>
          </a:ln>
          <a:extLst>
            <a:ext uri="{C572A759-6A51-4108-AA02-DFA0A04FC94B}">
              <ma14:wrappingTextBoxFlag xmlns:ma14="http://schemas.microsoft.com/office/mac/drawingml/2011/main" xmlns="" val="1"/>
            </a:ext>
          </a:extLst>
        </p:spPr>
        <p:txBody>
          <a:bodyPr wrap="square" lIns="34289" rIns="34289">
            <a:spAutoFit/>
          </a:bodyPr>
          <a:lstStyle/>
          <a:p>
            <a:pPr>
              <a:lnSpc>
                <a:spcPct val="120000"/>
              </a:lnSpc>
              <a:defRPr sz="1400">
                <a:solidFill>
                  <a:srgbClr val="FFFFFF"/>
                </a:solidFill>
                <a:latin typeface="San Francisco Display Bold"/>
                <a:ea typeface="San Francisco Display Bold"/>
                <a:cs typeface="San Francisco Display Bold"/>
                <a:sym typeface="San Francisco Display Bold"/>
              </a:defRPr>
            </a:pPr>
            <a:r>
              <a:rPr lang="zh-CN" altLang="en-US" sz="1200" b="1" dirty="0">
                <a:solidFill>
                  <a:schemeClr val="tx2"/>
                </a:solidFill>
                <a:cs typeface="+mn-ea"/>
                <a:sym typeface="+mn-lt"/>
              </a:rPr>
              <a:t>运营方式</a:t>
            </a:r>
            <a:r>
              <a:rPr lang="en-ID" sz="1200" b="1" dirty="0">
                <a:solidFill>
                  <a:schemeClr val="tx2"/>
                </a:solidFill>
                <a:cs typeface="+mn-ea"/>
                <a:sym typeface="+mn-lt"/>
              </a:rPr>
              <a:t> 04</a:t>
            </a:r>
            <a:endParaRPr sz="1200" b="1" dirty="0">
              <a:solidFill>
                <a:schemeClr val="tx2"/>
              </a:solidFill>
              <a:cs typeface="+mn-ea"/>
              <a:sym typeface="+mn-lt"/>
            </a:endParaRPr>
          </a:p>
          <a:p>
            <a:pPr>
              <a:lnSpc>
                <a:spcPct val="120000"/>
              </a:lnSpc>
              <a:defRPr sz="1400">
                <a:solidFill>
                  <a:srgbClr val="A7A7A7"/>
                </a:solidFill>
                <a:latin typeface="San Francisco Display Light"/>
                <a:ea typeface="San Francisco Display Light"/>
                <a:cs typeface="San Francisco Display Light"/>
                <a:sym typeface="San Francisco Display Light"/>
              </a:defRPr>
            </a:pPr>
            <a:r>
              <a:rPr lang="en-ID" sz="1050" dirty="0">
                <a:solidFill>
                  <a:schemeClr val="tx2"/>
                </a:solidFill>
                <a:cs typeface="+mn-ea"/>
                <a:sym typeface="+mn-lt"/>
              </a:rPr>
              <a:t>Lorem ipsum </a:t>
            </a:r>
            <a:r>
              <a:rPr lang="en-ID" sz="1050" dirty="0" err="1">
                <a:solidFill>
                  <a:schemeClr val="tx2"/>
                </a:solidFill>
                <a:cs typeface="+mn-ea"/>
                <a:sym typeface="+mn-lt"/>
              </a:rPr>
              <a:t>dolor</a:t>
            </a:r>
            <a:r>
              <a:rPr lang="en-ID" sz="1050" dirty="0">
                <a:solidFill>
                  <a:schemeClr val="tx2"/>
                </a:solidFill>
                <a:cs typeface="+mn-ea"/>
                <a:sym typeface="+mn-lt"/>
              </a:rPr>
              <a:t> sit </a:t>
            </a:r>
            <a:r>
              <a:rPr lang="en-ID" sz="1050" dirty="0" err="1">
                <a:solidFill>
                  <a:schemeClr val="tx2"/>
                </a:solidFill>
                <a:cs typeface="+mn-ea"/>
                <a:sym typeface="+mn-lt"/>
              </a:rPr>
              <a:t>amet</a:t>
            </a:r>
            <a:r>
              <a:rPr lang="en-ID" sz="1050" dirty="0">
                <a:solidFill>
                  <a:schemeClr val="tx2"/>
                </a:solidFill>
                <a:cs typeface="+mn-ea"/>
                <a:sym typeface="+mn-lt"/>
              </a:rPr>
              <a:t> </a:t>
            </a:r>
            <a:r>
              <a:rPr lang="en-ID" sz="1050" dirty="0" err="1">
                <a:solidFill>
                  <a:schemeClr val="tx2"/>
                </a:solidFill>
                <a:cs typeface="+mn-ea"/>
                <a:sym typeface="+mn-lt"/>
              </a:rPr>
              <a:t>consectetur</a:t>
            </a:r>
            <a:r>
              <a:rPr lang="en-ID" sz="1050" dirty="0">
                <a:solidFill>
                  <a:schemeClr val="tx2"/>
                </a:solidFill>
                <a:cs typeface="+mn-ea"/>
                <a:sym typeface="+mn-lt"/>
              </a:rPr>
              <a:t> </a:t>
            </a:r>
            <a:r>
              <a:rPr lang="en-ID" sz="1050" dirty="0" err="1">
                <a:solidFill>
                  <a:schemeClr val="tx2"/>
                </a:solidFill>
                <a:cs typeface="+mn-ea"/>
                <a:sym typeface="+mn-lt"/>
              </a:rPr>
              <a:t>adipiscing</a:t>
            </a:r>
            <a:r>
              <a:rPr lang="en-ID" sz="1050" dirty="0">
                <a:solidFill>
                  <a:schemeClr val="tx2"/>
                </a:solidFill>
                <a:cs typeface="+mn-ea"/>
                <a:sym typeface="+mn-lt"/>
              </a:rPr>
              <a:t> </a:t>
            </a:r>
            <a:r>
              <a:rPr lang="en-ID" sz="1050" dirty="0" err="1">
                <a:solidFill>
                  <a:schemeClr val="tx2"/>
                </a:solidFill>
                <a:cs typeface="+mn-ea"/>
                <a:sym typeface="+mn-lt"/>
              </a:rPr>
              <a:t>elit</a:t>
            </a:r>
            <a:r>
              <a:rPr lang="en-ID" sz="1050" dirty="0">
                <a:solidFill>
                  <a:schemeClr val="tx2"/>
                </a:solidFill>
                <a:cs typeface="+mn-ea"/>
                <a:sym typeface="+mn-lt"/>
              </a:rPr>
              <a:t>. </a:t>
            </a:r>
          </a:p>
        </p:txBody>
      </p:sp>
    </p:spTree>
    <p:extLst>
      <p:ext uri="{BB962C8B-B14F-4D97-AF65-F5344CB8AC3E}">
        <p14:creationId xmlns:p14="http://schemas.microsoft.com/office/powerpoint/2010/main" val="1348357112"/>
      </p:ext>
    </p:extLst>
  </p:cSld>
  <p:clrMapOvr>
    <a:masterClrMapping/>
  </p:clrMapOvr>
  <p:transition spd="slow" advClick="0" advTm="8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p:cNvSpPr txBox="1"/>
          <p:nvPr/>
        </p:nvSpPr>
        <p:spPr>
          <a:xfrm>
            <a:off x="0" y="6594665"/>
            <a:ext cx="1440159"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solidFill>
                <a:effectLst/>
                <a:uLnTx/>
                <a:uFillTx/>
              </a:rPr>
              <a:t>行业</a:t>
            </a:r>
            <a:r>
              <a:rPr kumimoji="0" lang="en-US" altLang="zh-CN" sz="100" b="0" i="0" u="none" strike="noStrike" kern="0" cap="none" spc="0" normalizeH="0" baseline="0" noProof="0" dirty="0" smtClean="0">
                <a:ln>
                  <a:noFill/>
                </a:ln>
                <a:solidFill>
                  <a:schemeClr val="bg1"/>
                </a:solidFill>
                <a:effectLst/>
                <a:uLnTx/>
                <a:uFillTx/>
              </a:rPr>
              <a:t>PPT</a:t>
            </a:r>
            <a:r>
              <a:rPr kumimoji="0" lang="zh-CN" altLang="en-US" sz="100" b="0" i="0" u="none" strike="noStrike" kern="0" cap="none" spc="0" normalizeH="0" baseline="0" noProof="0" dirty="0" smtClean="0">
                <a:ln>
                  <a:noFill/>
                </a:ln>
                <a:solidFill>
                  <a:schemeClr val="bg1"/>
                </a:solidFill>
                <a:effectLst/>
                <a:uLnTx/>
                <a:uFillTx/>
              </a:rPr>
              <a:t>模板</a:t>
            </a:r>
            <a:r>
              <a:rPr kumimoji="0" lang="en-US" altLang="zh-CN" sz="100" b="0" i="0" u="none" strike="noStrike" kern="0" cap="none" spc="0" normalizeH="0" baseline="0" noProof="0" dirty="0" smtClean="0">
                <a:ln>
                  <a:noFill/>
                </a:ln>
                <a:solidFill>
                  <a:schemeClr val="bg1"/>
                </a:solidFill>
                <a:effectLst/>
                <a:uLnTx/>
                <a:uFillTx/>
              </a:rPr>
              <a:t>http://www.1ppt.com/hangye/</a:t>
            </a:r>
          </a:p>
        </p:txBody>
      </p:sp>
      <p:sp>
        <p:nvSpPr>
          <p:cNvPr id="92" name="矩形 91" hidden="1">
            <a:extLst>
              <a:ext uri="{FF2B5EF4-FFF2-40B4-BE49-F238E27FC236}">
                <a16:creationId xmlns="" xmlns:a16="http://schemas.microsoft.com/office/drawing/2014/main" id="{13C154DF-8E87-4982-A7D5-EACC5DD3ACE2}"/>
              </a:ext>
            </a:extLst>
          </p:cNvPr>
          <p:cNvSpPr/>
          <p:nvPr/>
        </p:nvSpPr>
        <p:spPr>
          <a:xfrm>
            <a:off x="-233917" y="0"/>
            <a:ext cx="1242591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cs typeface="+mn-ea"/>
              <a:sym typeface="+mn-lt"/>
            </a:endParaRPr>
          </a:p>
        </p:txBody>
      </p:sp>
      <p:sp>
        <p:nvSpPr>
          <p:cNvPr id="6" name="Freeform 5">
            <a:extLst>
              <a:ext uri="{FF2B5EF4-FFF2-40B4-BE49-F238E27FC236}">
                <a16:creationId xmlns="" xmlns:a16="http://schemas.microsoft.com/office/drawing/2014/main" id="{63AD68B1-8B11-45F9-96C4-C3738F8FB3E9}"/>
              </a:ext>
            </a:extLst>
          </p:cNvPr>
          <p:cNvSpPr>
            <a:spLocks noEditPoints="1"/>
          </p:cNvSpPr>
          <p:nvPr/>
        </p:nvSpPr>
        <p:spPr bwMode="auto">
          <a:xfrm>
            <a:off x="4357804" y="1896416"/>
            <a:ext cx="6818370" cy="3777615"/>
          </a:xfrm>
          <a:custGeom>
            <a:avLst/>
            <a:gdLst>
              <a:gd name="T0" fmla="*/ 1014 w 3319"/>
              <a:gd name="T1" fmla="*/ 1079 h 1778"/>
              <a:gd name="T2" fmla="*/ 1669 w 3319"/>
              <a:gd name="T3" fmla="*/ 666 h 1778"/>
              <a:gd name="T4" fmla="*/ 1837 w 3319"/>
              <a:gd name="T5" fmla="*/ 149 h 1778"/>
              <a:gd name="T6" fmla="*/ 1883 w 3319"/>
              <a:gd name="T7" fmla="*/ 387 h 1778"/>
              <a:gd name="T8" fmla="*/ 1881 w 3319"/>
              <a:gd name="T9" fmla="*/ 851 h 1778"/>
              <a:gd name="T10" fmla="*/ 2949 w 3319"/>
              <a:gd name="T11" fmla="*/ 1127 h 1778"/>
              <a:gd name="T12" fmla="*/ 3200 w 3319"/>
              <a:gd name="T13" fmla="*/ 1647 h 1778"/>
              <a:gd name="T14" fmla="*/ 2857 w 3319"/>
              <a:gd name="T15" fmla="*/ 1223 h 1778"/>
              <a:gd name="T16" fmla="*/ 3031 w 3319"/>
              <a:gd name="T17" fmla="*/ 1433 h 1778"/>
              <a:gd name="T18" fmla="*/ 2710 w 3319"/>
              <a:gd name="T19" fmla="*/ 1106 h 1778"/>
              <a:gd name="T20" fmla="*/ 2774 w 3319"/>
              <a:gd name="T21" fmla="*/ 1086 h 1778"/>
              <a:gd name="T22" fmla="*/ 2795 w 3319"/>
              <a:gd name="T23" fmla="*/ 1104 h 1778"/>
              <a:gd name="T24" fmla="*/ 2957 w 3319"/>
              <a:gd name="T25" fmla="*/ 773 h 1778"/>
              <a:gd name="T26" fmla="*/ 2913 w 3319"/>
              <a:gd name="T27" fmla="*/ 1231 h 1778"/>
              <a:gd name="T28" fmla="*/ 2783 w 3319"/>
              <a:gd name="T29" fmla="*/ 1218 h 1778"/>
              <a:gd name="T30" fmla="*/ 2660 w 3319"/>
              <a:gd name="T31" fmla="*/ 1191 h 1778"/>
              <a:gd name="T32" fmla="*/ 2681 w 3319"/>
              <a:gd name="T33" fmla="*/ 1042 h 1778"/>
              <a:gd name="T34" fmla="*/ 2089 w 3319"/>
              <a:gd name="T35" fmla="*/ 86 h 1778"/>
              <a:gd name="T36" fmla="*/ 2288 w 3319"/>
              <a:gd name="T37" fmla="*/ 316 h 1778"/>
              <a:gd name="T38" fmla="*/ 2770 w 3319"/>
              <a:gd name="T39" fmla="*/ 122 h 1778"/>
              <a:gd name="T40" fmla="*/ 3110 w 3319"/>
              <a:gd name="T41" fmla="*/ 609 h 1778"/>
              <a:gd name="T42" fmla="*/ 2981 w 3319"/>
              <a:gd name="T43" fmla="*/ 661 h 1778"/>
              <a:gd name="T44" fmla="*/ 2787 w 3319"/>
              <a:gd name="T45" fmla="*/ 951 h 1778"/>
              <a:gd name="T46" fmla="*/ 2424 w 3319"/>
              <a:gd name="T47" fmla="*/ 1051 h 1778"/>
              <a:gd name="T48" fmla="*/ 1990 w 3319"/>
              <a:gd name="T49" fmla="*/ 960 h 1778"/>
              <a:gd name="T50" fmla="*/ 1802 w 3319"/>
              <a:gd name="T51" fmla="*/ 1454 h 1778"/>
              <a:gd name="T52" fmla="*/ 1657 w 3319"/>
              <a:gd name="T53" fmla="*/ 849 h 1778"/>
              <a:gd name="T54" fmla="*/ 1817 w 3319"/>
              <a:gd name="T55" fmla="*/ 791 h 1778"/>
              <a:gd name="T56" fmla="*/ 1696 w 3319"/>
              <a:gd name="T57" fmla="*/ 686 h 1778"/>
              <a:gd name="T58" fmla="*/ 1845 w 3319"/>
              <a:gd name="T59" fmla="*/ 413 h 1778"/>
              <a:gd name="T60" fmla="*/ 2172 w 3319"/>
              <a:gd name="T61" fmla="*/ 403 h 1778"/>
              <a:gd name="T62" fmla="*/ 2331 w 3319"/>
              <a:gd name="T63" fmla="*/ 328 h 1778"/>
              <a:gd name="T64" fmla="*/ 2719 w 3319"/>
              <a:gd name="T65" fmla="*/ 254 h 1778"/>
              <a:gd name="T66" fmla="*/ 3266 w 3319"/>
              <a:gd name="T67" fmla="*/ 294 h 1778"/>
              <a:gd name="T68" fmla="*/ 1852 w 3319"/>
              <a:gd name="T69" fmla="*/ 519 h 1778"/>
              <a:gd name="T70" fmla="*/ 2009 w 3319"/>
              <a:gd name="T71" fmla="*/ 814 h 1778"/>
              <a:gd name="T72" fmla="*/ 2096 w 3319"/>
              <a:gd name="T73" fmla="*/ 1348 h 1778"/>
              <a:gd name="T74" fmla="*/ 1240 w 3319"/>
              <a:gd name="T75" fmla="*/ 463 h 1778"/>
              <a:gd name="T76" fmla="*/ 1456 w 3319"/>
              <a:gd name="T77" fmla="*/ 45 h 1778"/>
              <a:gd name="T78" fmla="*/ 1510 w 3319"/>
              <a:gd name="T79" fmla="*/ 293 h 1778"/>
              <a:gd name="T80" fmla="*/ 361 w 3319"/>
              <a:gd name="T81" fmla="*/ 492 h 1778"/>
              <a:gd name="T82" fmla="*/ 497 w 3319"/>
              <a:gd name="T83" fmla="*/ 637 h 1778"/>
              <a:gd name="T84" fmla="*/ 759 w 3319"/>
              <a:gd name="T85" fmla="*/ 246 h 1778"/>
              <a:gd name="T86" fmla="*/ 1026 w 3319"/>
              <a:gd name="T87" fmla="*/ 472 h 1778"/>
              <a:gd name="T88" fmla="*/ 1126 w 3319"/>
              <a:gd name="T89" fmla="*/ 412 h 1778"/>
              <a:gd name="T90" fmla="*/ 987 w 3319"/>
              <a:gd name="T91" fmla="*/ 221 h 1778"/>
              <a:gd name="T92" fmla="*/ 993 w 3319"/>
              <a:gd name="T93" fmla="*/ 504 h 1778"/>
              <a:gd name="T94" fmla="*/ 1250 w 3319"/>
              <a:gd name="T95" fmla="*/ 77 h 1778"/>
              <a:gd name="T96" fmla="*/ 990 w 3319"/>
              <a:gd name="T97" fmla="*/ 115 h 1778"/>
              <a:gd name="T98" fmla="*/ 979 w 3319"/>
              <a:gd name="T99" fmla="*/ 273 h 1778"/>
              <a:gd name="T100" fmla="*/ 1426 w 3319"/>
              <a:gd name="T101" fmla="*/ 1729 h 1778"/>
              <a:gd name="T102" fmla="*/ 1167 w 3319"/>
              <a:gd name="T103" fmla="*/ 1762 h 1778"/>
              <a:gd name="T104" fmla="*/ 951 w 3319"/>
              <a:gd name="T105" fmla="*/ 1241 h 1778"/>
              <a:gd name="T106" fmla="*/ 518 w 3319"/>
              <a:gd name="T107" fmla="*/ 824 h 1778"/>
              <a:gd name="T108" fmla="*/ 458 w 3319"/>
              <a:gd name="T109" fmla="*/ 571 h 1778"/>
              <a:gd name="T110" fmla="*/ 259 w 3319"/>
              <a:gd name="T111" fmla="*/ 498 h 1778"/>
              <a:gd name="T112" fmla="*/ 574 w 3319"/>
              <a:gd name="T113" fmla="*/ 299 h 1778"/>
              <a:gd name="T114" fmla="*/ 783 w 3319"/>
              <a:gd name="T115" fmla="*/ 257 h 1778"/>
              <a:gd name="T116" fmla="*/ 969 w 3319"/>
              <a:gd name="T117" fmla="*/ 411 h 1778"/>
              <a:gd name="T118" fmla="*/ 1130 w 3319"/>
              <a:gd name="T119" fmla="*/ 596 h 1778"/>
              <a:gd name="T120" fmla="*/ 969 w 3319"/>
              <a:gd name="T121" fmla="*/ 912 h 1778"/>
              <a:gd name="T122" fmla="*/ 1038 w 3319"/>
              <a:gd name="T123" fmla="*/ 1138 h 1778"/>
              <a:gd name="T124" fmla="*/ 917 w 3319"/>
              <a:gd name="T125" fmla="*/ 795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19" h="1778">
                <a:moveTo>
                  <a:pt x="1012" y="1047"/>
                </a:moveTo>
                <a:cubicBezTo>
                  <a:pt x="1011" y="1047"/>
                  <a:pt x="1011" y="1046"/>
                  <a:pt x="1011" y="1046"/>
                </a:cubicBezTo>
                <a:cubicBezTo>
                  <a:pt x="1011" y="1045"/>
                  <a:pt x="1012" y="1045"/>
                  <a:pt x="1012" y="1045"/>
                </a:cubicBezTo>
                <a:cubicBezTo>
                  <a:pt x="1012" y="1045"/>
                  <a:pt x="1012" y="1045"/>
                  <a:pt x="1012" y="1045"/>
                </a:cubicBezTo>
                <a:cubicBezTo>
                  <a:pt x="1012" y="1045"/>
                  <a:pt x="1012" y="1045"/>
                  <a:pt x="1012" y="1045"/>
                </a:cubicBezTo>
                <a:cubicBezTo>
                  <a:pt x="1012" y="1044"/>
                  <a:pt x="1013" y="1044"/>
                  <a:pt x="1013" y="1043"/>
                </a:cubicBezTo>
                <a:cubicBezTo>
                  <a:pt x="1013" y="1043"/>
                  <a:pt x="1014" y="1043"/>
                  <a:pt x="1015" y="1043"/>
                </a:cubicBezTo>
                <a:cubicBezTo>
                  <a:pt x="1015" y="1043"/>
                  <a:pt x="1015" y="1044"/>
                  <a:pt x="1015" y="1044"/>
                </a:cubicBezTo>
                <a:cubicBezTo>
                  <a:pt x="1015" y="1043"/>
                  <a:pt x="1016" y="1043"/>
                  <a:pt x="1017" y="1043"/>
                </a:cubicBezTo>
                <a:cubicBezTo>
                  <a:pt x="1017" y="1042"/>
                  <a:pt x="1018" y="1042"/>
                  <a:pt x="1018" y="1042"/>
                </a:cubicBezTo>
                <a:cubicBezTo>
                  <a:pt x="1018" y="1042"/>
                  <a:pt x="1019" y="1042"/>
                  <a:pt x="1020" y="1043"/>
                </a:cubicBezTo>
                <a:cubicBezTo>
                  <a:pt x="1020" y="1043"/>
                  <a:pt x="1020" y="1043"/>
                  <a:pt x="1020" y="1044"/>
                </a:cubicBezTo>
                <a:cubicBezTo>
                  <a:pt x="1020" y="1044"/>
                  <a:pt x="1020" y="1044"/>
                  <a:pt x="1020" y="1044"/>
                </a:cubicBezTo>
                <a:cubicBezTo>
                  <a:pt x="1020" y="1044"/>
                  <a:pt x="1020" y="1044"/>
                  <a:pt x="1021" y="1044"/>
                </a:cubicBezTo>
                <a:cubicBezTo>
                  <a:pt x="1021" y="1044"/>
                  <a:pt x="1021" y="1044"/>
                  <a:pt x="1022" y="1044"/>
                </a:cubicBezTo>
                <a:cubicBezTo>
                  <a:pt x="1022" y="1044"/>
                  <a:pt x="1022" y="1044"/>
                  <a:pt x="1022" y="1044"/>
                </a:cubicBezTo>
                <a:cubicBezTo>
                  <a:pt x="1023" y="1044"/>
                  <a:pt x="1023" y="1044"/>
                  <a:pt x="1023" y="1045"/>
                </a:cubicBezTo>
                <a:cubicBezTo>
                  <a:pt x="1024" y="1045"/>
                  <a:pt x="1023" y="1046"/>
                  <a:pt x="1023" y="1046"/>
                </a:cubicBezTo>
                <a:cubicBezTo>
                  <a:pt x="1023" y="1046"/>
                  <a:pt x="1023" y="1046"/>
                  <a:pt x="1023" y="1046"/>
                </a:cubicBezTo>
                <a:cubicBezTo>
                  <a:pt x="1023" y="1047"/>
                  <a:pt x="1023" y="1047"/>
                  <a:pt x="1023" y="1047"/>
                </a:cubicBezTo>
                <a:cubicBezTo>
                  <a:pt x="1023" y="1048"/>
                  <a:pt x="1023" y="1049"/>
                  <a:pt x="1022" y="1049"/>
                </a:cubicBezTo>
                <a:cubicBezTo>
                  <a:pt x="1022" y="1049"/>
                  <a:pt x="1022" y="1049"/>
                  <a:pt x="1022" y="1049"/>
                </a:cubicBezTo>
                <a:cubicBezTo>
                  <a:pt x="1021" y="1049"/>
                  <a:pt x="1021" y="1048"/>
                  <a:pt x="1021" y="1048"/>
                </a:cubicBezTo>
                <a:cubicBezTo>
                  <a:pt x="1021" y="1048"/>
                  <a:pt x="1021" y="1047"/>
                  <a:pt x="1021" y="1047"/>
                </a:cubicBezTo>
                <a:cubicBezTo>
                  <a:pt x="1020" y="1047"/>
                  <a:pt x="1020" y="1047"/>
                  <a:pt x="1020" y="1047"/>
                </a:cubicBezTo>
                <a:cubicBezTo>
                  <a:pt x="1020" y="1047"/>
                  <a:pt x="1020" y="1047"/>
                  <a:pt x="1019" y="1047"/>
                </a:cubicBezTo>
                <a:cubicBezTo>
                  <a:pt x="1019" y="1046"/>
                  <a:pt x="1019" y="1046"/>
                  <a:pt x="1019" y="1046"/>
                </a:cubicBezTo>
                <a:cubicBezTo>
                  <a:pt x="1018" y="1046"/>
                  <a:pt x="1018" y="1046"/>
                  <a:pt x="1018" y="1046"/>
                </a:cubicBezTo>
                <a:cubicBezTo>
                  <a:pt x="1018" y="1046"/>
                  <a:pt x="1018" y="1046"/>
                  <a:pt x="1018" y="1046"/>
                </a:cubicBezTo>
                <a:cubicBezTo>
                  <a:pt x="1018" y="1046"/>
                  <a:pt x="1018" y="1046"/>
                  <a:pt x="1018" y="1046"/>
                </a:cubicBezTo>
                <a:cubicBezTo>
                  <a:pt x="1017" y="1046"/>
                  <a:pt x="1017" y="1046"/>
                  <a:pt x="1017" y="1046"/>
                </a:cubicBezTo>
                <a:cubicBezTo>
                  <a:pt x="1017" y="1046"/>
                  <a:pt x="1016" y="1046"/>
                  <a:pt x="1016" y="1046"/>
                </a:cubicBezTo>
                <a:cubicBezTo>
                  <a:pt x="1016" y="1046"/>
                  <a:pt x="1016" y="1046"/>
                  <a:pt x="1016" y="1046"/>
                </a:cubicBezTo>
                <a:cubicBezTo>
                  <a:pt x="1016" y="1046"/>
                  <a:pt x="1016" y="1046"/>
                  <a:pt x="1015" y="1046"/>
                </a:cubicBezTo>
                <a:cubicBezTo>
                  <a:pt x="1015" y="1046"/>
                  <a:pt x="1015" y="1047"/>
                  <a:pt x="1015" y="1047"/>
                </a:cubicBezTo>
                <a:cubicBezTo>
                  <a:pt x="1015" y="1047"/>
                  <a:pt x="1014" y="1047"/>
                  <a:pt x="1014" y="1046"/>
                </a:cubicBezTo>
                <a:cubicBezTo>
                  <a:pt x="1014" y="1047"/>
                  <a:pt x="1013" y="1048"/>
                  <a:pt x="1013" y="1048"/>
                </a:cubicBezTo>
                <a:cubicBezTo>
                  <a:pt x="1012" y="1048"/>
                  <a:pt x="1012" y="1047"/>
                  <a:pt x="1012" y="1047"/>
                </a:cubicBezTo>
                <a:close/>
                <a:moveTo>
                  <a:pt x="1127" y="1140"/>
                </a:moveTo>
                <a:cubicBezTo>
                  <a:pt x="1128" y="1140"/>
                  <a:pt x="1128" y="1140"/>
                  <a:pt x="1128" y="1140"/>
                </a:cubicBezTo>
                <a:cubicBezTo>
                  <a:pt x="1128" y="1140"/>
                  <a:pt x="1129" y="1140"/>
                  <a:pt x="1129" y="1139"/>
                </a:cubicBezTo>
                <a:cubicBezTo>
                  <a:pt x="1129" y="1139"/>
                  <a:pt x="1129" y="1139"/>
                  <a:pt x="1130" y="1139"/>
                </a:cubicBezTo>
                <a:cubicBezTo>
                  <a:pt x="1130" y="1139"/>
                  <a:pt x="1130" y="1139"/>
                  <a:pt x="1130" y="1139"/>
                </a:cubicBezTo>
                <a:cubicBezTo>
                  <a:pt x="1130" y="1139"/>
                  <a:pt x="1130" y="1139"/>
                  <a:pt x="1130" y="1139"/>
                </a:cubicBezTo>
                <a:cubicBezTo>
                  <a:pt x="1131" y="1139"/>
                  <a:pt x="1131" y="1138"/>
                  <a:pt x="1131" y="1137"/>
                </a:cubicBezTo>
                <a:cubicBezTo>
                  <a:pt x="1131" y="1137"/>
                  <a:pt x="1131" y="1137"/>
                  <a:pt x="1131" y="1136"/>
                </a:cubicBezTo>
                <a:cubicBezTo>
                  <a:pt x="1131" y="1136"/>
                  <a:pt x="1131" y="1136"/>
                  <a:pt x="1131" y="1136"/>
                </a:cubicBezTo>
                <a:cubicBezTo>
                  <a:pt x="1130" y="1136"/>
                  <a:pt x="1130" y="1136"/>
                  <a:pt x="1130" y="1136"/>
                </a:cubicBezTo>
                <a:cubicBezTo>
                  <a:pt x="1129" y="1136"/>
                  <a:pt x="1128" y="1136"/>
                  <a:pt x="1128" y="1137"/>
                </a:cubicBezTo>
                <a:cubicBezTo>
                  <a:pt x="1128" y="1137"/>
                  <a:pt x="1127" y="1137"/>
                  <a:pt x="1127" y="1137"/>
                </a:cubicBezTo>
                <a:cubicBezTo>
                  <a:pt x="1127" y="1137"/>
                  <a:pt x="1127" y="1137"/>
                  <a:pt x="1127" y="1138"/>
                </a:cubicBezTo>
                <a:cubicBezTo>
                  <a:pt x="1127" y="1138"/>
                  <a:pt x="1126" y="1138"/>
                  <a:pt x="1126" y="1139"/>
                </a:cubicBezTo>
                <a:cubicBezTo>
                  <a:pt x="1126" y="1139"/>
                  <a:pt x="1126" y="1140"/>
                  <a:pt x="1126" y="1140"/>
                </a:cubicBezTo>
                <a:cubicBezTo>
                  <a:pt x="1127" y="1140"/>
                  <a:pt x="1127" y="1140"/>
                  <a:pt x="1127" y="1140"/>
                </a:cubicBezTo>
                <a:close/>
                <a:moveTo>
                  <a:pt x="976" y="1012"/>
                </a:moveTo>
                <a:cubicBezTo>
                  <a:pt x="976" y="1012"/>
                  <a:pt x="976" y="1012"/>
                  <a:pt x="975" y="1012"/>
                </a:cubicBezTo>
                <a:cubicBezTo>
                  <a:pt x="975" y="1011"/>
                  <a:pt x="975" y="1011"/>
                  <a:pt x="975" y="1011"/>
                </a:cubicBezTo>
                <a:cubicBezTo>
                  <a:pt x="974" y="1011"/>
                  <a:pt x="974" y="1010"/>
                  <a:pt x="973" y="1010"/>
                </a:cubicBezTo>
                <a:cubicBezTo>
                  <a:pt x="973" y="1010"/>
                  <a:pt x="973" y="1010"/>
                  <a:pt x="973" y="1010"/>
                </a:cubicBezTo>
                <a:cubicBezTo>
                  <a:pt x="973" y="1010"/>
                  <a:pt x="972" y="1010"/>
                  <a:pt x="972" y="1010"/>
                </a:cubicBezTo>
                <a:cubicBezTo>
                  <a:pt x="972" y="1009"/>
                  <a:pt x="971" y="1009"/>
                  <a:pt x="971" y="1009"/>
                </a:cubicBezTo>
                <a:cubicBezTo>
                  <a:pt x="971" y="1010"/>
                  <a:pt x="971" y="1010"/>
                  <a:pt x="971" y="1010"/>
                </a:cubicBezTo>
                <a:cubicBezTo>
                  <a:pt x="971" y="1009"/>
                  <a:pt x="971" y="1009"/>
                  <a:pt x="971" y="1009"/>
                </a:cubicBezTo>
                <a:cubicBezTo>
                  <a:pt x="970" y="1009"/>
                  <a:pt x="970" y="1009"/>
                  <a:pt x="970" y="1009"/>
                </a:cubicBezTo>
                <a:cubicBezTo>
                  <a:pt x="969" y="1009"/>
                  <a:pt x="969" y="1009"/>
                  <a:pt x="969" y="1010"/>
                </a:cubicBezTo>
                <a:cubicBezTo>
                  <a:pt x="969" y="1010"/>
                  <a:pt x="969" y="1010"/>
                  <a:pt x="969" y="1010"/>
                </a:cubicBezTo>
                <a:cubicBezTo>
                  <a:pt x="969" y="1010"/>
                  <a:pt x="969" y="1010"/>
                  <a:pt x="969" y="1010"/>
                </a:cubicBezTo>
                <a:cubicBezTo>
                  <a:pt x="969" y="1011"/>
                  <a:pt x="969" y="1011"/>
                  <a:pt x="969" y="1012"/>
                </a:cubicBezTo>
                <a:cubicBezTo>
                  <a:pt x="969" y="1012"/>
                  <a:pt x="969" y="1012"/>
                  <a:pt x="970" y="1012"/>
                </a:cubicBezTo>
                <a:cubicBezTo>
                  <a:pt x="970" y="1012"/>
                  <a:pt x="971" y="1012"/>
                  <a:pt x="971" y="1012"/>
                </a:cubicBezTo>
                <a:cubicBezTo>
                  <a:pt x="971" y="1012"/>
                  <a:pt x="971" y="1012"/>
                  <a:pt x="972" y="1012"/>
                </a:cubicBezTo>
                <a:cubicBezTo>
                  <a:pt x="972" y="1013"/>
                  <a:pt x="972" y="1013"/>
                  <a:pt x="972" y="1013"/>
                </a:cubicBezTo>
                <a:cubicBezTo>
                  <a:pt x="972" y="1013"/>
                  <a:pt x="973" y="1013"/>
                  <a:pt x="973" y="1013"/>
                </a:cubicBezTo>
                <a:cubicBezTo>
                  <a:pt x="973" y="1013"/>
                  <a:pt x="973" y="1013"/>
                  <a:pt x="973" y="1013"/>
                </a:cubicBezTo>
                <a:cubicBezTo>
                  <a:pt x="973" y="1013"/>
                  <a:pt x="974" y="1013"/>
                  <a:pt x="974" y="1013"/>
                </a:cubicBezTo>
                <a:cubicBezTo>
                  <a:pt x="974" y="1014"/>
                  <a:pt x="974" y="1014"/>
                  <a:pt x="974" y="1014"/>
                </a:cubicBezTo>
                <a:cubicBezTo>
                  <a:pt x="974" y="1014"/>
                  <a:pt x="975" y="1014"/>
                  <a:pt x="975" y="1015"/>
                </a:cubicBezTo>
                <a:cubicBezTo>
                  <a:pt x="974" y="1015"/>
                  <a:pt x="974" y="1015"/>
                  <a:pt x="974" y="1015"/>
                </a:cubicBezTo>
                <a:cubicBezTo>
                  <a:pt x="973" y="1015"/>
                  <a:pt x="973" y="1016"/>
                  <a:pt x="973" y="1016"/>
                </a:cubicBezTo>
                <a:cubicBezTo>
                  <a:pt x="973" y="1017"/>
                  <a:pt x="974" y="1018"/>
                  <a:pt x="974" y="1018"/>
                </a:cubicBezTo>
                <a:cubicBezTo>
                  <a:pt x="974" y="1018"/>
                  <a:pt x="974" y="1018"/>
                  <a:pt x="974" y="1018"/>
                </a:cubicBezTo>
                <a:cubicBezTo>
                  <a:pt x="975" y="1019"/>
                  <a:pt x="975" y="1019"/>
                  <a:pt x="975" y="1019"/>
                </a:cubicBezTo>
                <a:cubicBezTo>
                  <a:pt x="976" y="1019"/>
                  <a:pt x="976" y="1019"/>
                  <a:pt x="976" y="1019"/>
                </a:cubicBezTo>
                <a:cubicBezTo>
                  <a:pt x="976" y="1019"/>
                  <a:pt x="977" y="1019"/>
                  <a:pt x="977" y="1018"/>
                </a:cubicBezTo>
                <a:cubicBezTo>
                  <a:pt x="977" y="1018"/>
                  <a:pt x="977" y="1017"/>
                  <a:pt x="977" y="1017"/>
                </a:cubicBezTo>
                <a:cubicBezTo>
                  <a:pt x="977" y="1016"/>
                  <a:pt x="977" y="1016"/>
                  <a:pt x="977" y="1016"/>
                </a:cubicBezTo>
                <a:cubicBezTo>
                  <a:pt x="977" y="1015"/>
                  <a:pt x="977" y="1015"/>
                  <a:pt x="977" y="1015"/>
                </a:cubicBezTo>
                <a:cubicBezTo>
                  <a:pt x="977" y="1014"/>
                  <a:pt x="977" y="1013"/>
                  <a:pt x="976" y="1012"/>
                </a:cubicBezTo>
                <a:close/>
                <a:moveTo>
                  <a:pt x="958" y="1008"/>
                </a:moveTo>
                <a:cubicBezTo>
                  <a:pt x="958" y="1008"/>
                  <a:pt x="958" y="1008"/>
                  <a:pt x="958" y="1008"/>
                </a:cubicBezTo>
                <a:cubicBezTo>
                  <a:pt x="958" y="1008"/>
                  <a:pt x="958" y="1007"/>
                  <a:pt x="958" y="1007"/>
                </a:cubicBezTo>
                <a:cubicBezTo>
                  <a:pt x="958" y="1006"/>
                  <a:pt x="960" y="1006"/>
                  <a:pt x="960" y="1007"/>
                </a:cubicBezTo>
                <a:cubicBezTo>
                  <a:pt x="960" y="1007"/>
                  <a:pt x="960" y="1007"/>
                  <a:pt x="960" y="1008"/>
                </a:cubicBezTo>
                <a:cubicBezTo>
                  <a:pt x="960" y="1008"/>
                  <a:pt x="960" y="1008"/>
                  <a:pt x="960" y="1009"/>
                </a:cubicBezTo>
                <a:cubicBezTo>
                  <a:pt x="960" y="1009"/>
                  <a:pt x="959" y="1009"/>
                  <a:pt x="959" y="1009"/>
                </a:cubicBezTo>
                <a:cubicBezTo>
                  <a:pt x="959" y="1009"/>
                  <a:pt x="958" y="1009"/>
                  <a:pt x="958" y="1008"/>
                </a:cubicBezTo>
                <a:close/>
                <a:moveTo>
                  <a:pt x="959" y="1008"/>
                </a:moveTo>
                <a:cubicBezTo>
                  <a:pt x="959" y="1008"/>
                  <a:pt x="959" y="1008"/>
                  <a:pt x="959" y="1008"/>
                </a:cubicBezTo>
                <a:cubicBezTo>
                  <a:pt x="959" y="1008"/>
                  <a:pt x="959" y="1008"/>
                  <a:pt x="959" y="1008"/>
                </a:cubicBezTo>
                <a:cubicBezTo>
                  <a:pt x="959" y="1008"/>
                  <a:pt x="959" y="1008"/>
                  <a:pt x="959" y="1008"/>
                </a:cubicBezTo>
                <a:cubicBezTo>
                  <a:pt x="959" y="1008"/>
                  <a:pt x="959" y="1008"/>
                  <a:pt x="959" y="1008"/>
                </a:cubicBezTo>
                <a:cubicBezTo>
                  <a:pt x="959" y="1007"/>
                  <a:pt x="959" y="1007"/>
                  <a:pt x="959" y="1008"/>
                </a:cubicBezTo>
                <a:cubicBezTo>
                  <a:pt x="960" y="1007"/>
                  <a:pt x="960" y="1007"/>
                  <a:pt x="960" y="1007"/>
                </a:cubicBezTo>
                <a:cubicBezTo>
                  <a:pt x="960" y="1007"/>
                  <a:pt x="959" y="1007"/>
                  <a:pt x="959" y="1007"/>
                </a:cubicBezTo>
                <a:cubicBezTo>
                  <a:pt x="959" y="1007"/>
                  <a:pt x="959" y="1007"/>
                  <a:pt x="959" y="1008"/>
                </a:cubicBezTo>
                <a:close/>
                <a:moveTo>
                  <a:pt x="958" y="1008"/>
                </a:moveTo>
                <a:cubicBezTo>
                  <a:pt x="959" y="1009"/>
                  <a:pt x="959" y="1009"/>
                  <a:pt x="960" y="1008"/>
                </a:cubicBezTo>
                <a:cubicBezTo>
                  <a:pt x="959" y="1008"/>
                  <a:pt x="959" y="1008"/>
                  <a:pt x="959" y="1008"/>
                </a:cubicBezTo>
                <a:cubicBezTo>
                  <a:pt x="959" y="1008"/>
                  <a:pt x="959" y="1008"/>
                  <a:pt x="959" y="1008"/>
                </a:cubicBezTo>
                <a:cubicBezTo>
                  <a:pt x="959" y="1008"/>
                  <a:pt x="959" y="1008"/>
                  <a:pt x="959" y="1008"/>
                </a:cubicBezTo>
                <a:cubicBezTo>
                  <a:pt x="959" y="1008"/>
                  <a:pt x="959" y="1008"/>
                  <a:pt x="959" y="1008"/>
                </a:cubicBezTo>
                <a:cubicBezTo>
                  <a:pt x="959" y="1008"/>
                  <a:pt x="959" y="1008"/>
                  <a:pt x="959" y="1008"/>
                </a:cubicBezTo>
                <a:lnTo>
                  <a:pt x="958" y="1008"/>
                </a:lnTo>
                <a:close/>
                <a:moveTo>
                  <a:pt x="957" y="997"/>
                </a:moveTo>
                <a:cubicBezTo>
                  <a:pt x="957" y="998"/>
                  <a:pt x="956" y="998"/>
                  <a:pt x="956" y="998"/>
                </a:cubicBezTo>
                <a:cubicBezTo>
                  <a:pt x="955" y="998"/>
                  <a:pt x="955" y="998"/>
                  <a:pt x="955" y="998"/>
                </a:cubicBezTo>
                <a:cubicBezTo>
                  <a:pt x="955" y="998"/>
                  <a:pt x="955" y="998"/>
                  <a:pt x="955" y="998"/>
                </a:cubicBezTo>
                <a:cubicBezTo>
                  <a:pt x="955" y="997"/>
                  <a:pt x="955" y="997"/>
                  <a:pt x="954" y="997"/>
                </a:cubicBezTo>
                <a:cubicBezTo>
                  <a:pt x="954" y="997"/>
                  <a:pt x="954" y="997"/>
                  <a:pt x="953" y="997"/>
                </a:cubicBezTo>
                <a:cubicBezTo>
                  <a:pt x="953" y="997"/>
                  <a:pt x="953" y="997"/>
                  <a:pt x="953" y="997"/>
                </a:cubicBezTo>
                <a:cubicBezTo>
                  <a:pt x="953" y="997"/>
                  <a:pt x="953" y="997"/>
                  <a:pt x="952" y="997"/>
                </a:cubicBezTo>
                <a:cubicBezTo>
                  <a:pt x="952" y="997"/>
                  <a:pt x="952" y="997"/>
                  <a:pt x="952" y="997"/>
                </a:cubicBezTo>
                <a:cubicBezTo>
                  <a:pt x="952" y="997"/>
                  <a:pt x="952" y="997"/>
                  <a:pt x="952" y="997"/>
                </a:cubicBezTo>
                <a:cubicBezTo>
                  <a:pt x="951" y="997"/>
                  <a:pt x="951" y="998"/>
                  <a:pt x="951" y="998"/>
                </a:cubicBezTo>
                <a:cubicBezTo>
                  <a:pt x="951" y="998"/>
                  <a:pt x="951" y="998"/>
                  <a:pt x="951" y="998"/>
                </a:cubicBezTo>
                <a:cubicBezTo>
                  <a:pt x="951" y="998"/>
                  <a:pt x="951" y="998"/>
                  <a:pt x="950" y="998"/>
                </a:cubicBezTo>
                <a:cubicBezTo>
                  <a:pt x="950" y="998"/>
                  <a:pt x="950" y="998"/>
                  <a:pt x="950" y="998"/>
                </a:cubicBezTo>
                <a:cubicBezTo>
                  <a:pt x="950" y="998"/>
                  <a:pt x="949" y="998"/>
                  <a:pt x="949" y="998"/>
                </a:cubicBezTo>
                <a:cubicBezTo>
                  <a:pt x="949" y="998"/>
                  <a:pt x="948" y="998"/>
                  <a:pt x="948" y="998"/>
                </a:cubicBezTo>
                <a:cubicBezTo>
                  <a:pt x="948" y="998"/>
                  <a:pt x="948" y="998"/>
                  <a:pt x="948" y="998"/>
                </a:cubicBezTo>
                <a:cubicBezTo>
                  <a:pt x="947" y="998"/>
                  <a:pt x="947" y="999"/>
                  <a:pt x="947" y="999"/>
                </a:cubicBezTo>
                <a:cubicBezTo>
                  <a:pt x="947" y="1000"/>
                  <a:pt x="947" y="1000"/>
                  <a:pt x="948" y="1000"/>
                </a:cubicBezTo>
                <a:cubicBezTo>
                  <a:pt x="948" y="1000"/>
                  <a:pt x="948" y="1000"/>
                  <a:pt x="948" y="1000"/>
                </a:cubicBezTo>
                <a:cubicBezTo>
                  <a:pt x="948" y="1001"/>
                  <a:pt x="949" y="1001"/>
                  <a:pt x="949" y="1001"/>
                </a:cubicBezTo>
                <a:cubicBezTo>
                  <a:pt x="949" y="1001"/>
                  <a:pt x="950" y="1001"/>
                  <a:pt x="950" y="1001"/>
                </a:cubicBezTo>
                <a:cubicBezTo>
                  <a:pt x="950" y="1001"/>
                  <a:pt x="950" y="1002"/>
                  <a:pt x="951" y="1002"/>
                </a:cubicBezTo>
                <a:cubicBezTo>
                  <a:pt x="951" y="1002"/>
                  <a:pt x="951" y="1002"/>
                  <a:pt x="951" y="1002"/>
                </a:cubicBezTo>
                <a:cubicBezTo>
                  <a:pt x="952" y="1002"/>
                  <a:pt x="952" y="1002"/>
                  <a:pt x="953" y="1001"/>
                </a:cubicBezTo>
                <a:cubicBezTo>
                  <a:pt x="953" y="1001"/>
                  <a:pt x="954" y="1001"/>
                  <a:pt x="954" y="1001"/>
                </a:cubicBezTo>
                <a:cubicBezTo>
                  <a:pt x="955" y="1001"/>
                  <a:pt x="955" y="1000"/>
                  <a:pt x="955" y="1000"/>
                </a:cubicBezTo>
                <a:cubicBezTo>
                  <a:pt x="955" y="1000"/>
                  <a:pt x="955" y="1000"/>
                  <a:pt x="956" y="1000"/>
                </a:cubicBezTo>
                <a:cubicBezTo>
                  <a:pt x="956" y="1000"/>
                  <a:pt x="957" y="1000"/>
                  <a:pt x="957" y="1000"/>
                </a:cubicBezTo>
                <a:cubicBezTo>
                  <a:pt x="957" y="1001"/>
                  <a:pt x="958" y="1001"/>
                  <a:pt x="958" y="1001"/>
                </a:cubicBezTo>
                <a:cubicBezTo>
                  <a:pt x="959" y="1001"/>
                  <a:pt x="959" y="1001"/>
                  <a:pt x="960" y="1000"/>
                </a:cubicBezTo>
                <a:cubicBezTo>
                  <a:pt x="960" y="1000"/>
                  <a:pt x="960" y="999"/>
                  <a:pt x="960" y="999"/>
                </a:cubicBezTo>
                <a:cubicBezTo>
                  <a:pt x="959" y="999"/>
                  <a:pt x="959" y="999"/>
                  <a:pt x="959" y="998"/>
                </a:cubicBezTo>
                <a:cubicBezTo>
                  <a:pt x="959" y="998"/>
                  <a:pt x="959" y="998"/>
                  <a:pt x="959" y="998"/>
                </a:cubicBezTo>
                <a:cubicBezTo>
                  <a:pt x="959" y="998"/>
                  <a:pt x="959" y="998"/>
                  <a:pt x="959" y="998"/>
                </a:cubicBezTo>
                <a:cubicBezTo>
                  <a:pt x="960" y="998"/>
                  <a:pt x="960" y="998"/>
                  <a:pt x="960" y="998"/>
                </a:cubicBezTo>
                <a:cubicBezTo>
                  <a:pt x="960" y="998"/>
                  <a:pt x="961" y="998"/>
                  <a:pt x="961" y="998"/>
                </a:cubicBezTo>
                <a:cubicBezTo>
                  <a:pt x="961" y="998"/>
                  <a:pt x="961" y="998"/>
                  <a:pt x="961" y="998"/>
                </a:cubicBezTo>
                <a:cubicBezTo>
                  <a:pt x="961" y="998"/>
                  <a:pt x="961" y="998"/>
                  <a:pt x="961" y="999"/>
                </a:cubicBezTo>
                <a:cubicBezTo>
                  <a:pt x="961" y="999"/>
                  <a:pt x="961" y="999"/>
                  <a:pt x="961" y="999"/>
                </a:cubicBezTo>
                <a:cubicBezTo>
                  <a:pt x="961" y="999"/>
                  <a:pt x="962" y="999"/>
                  <a:pt x="962" y="999"/>
                </a:cubicBezTo>
                <a:cubicBezTo>
                  <a:pt x="962" y="1000"/>
                  <a:pt x="962" y="1000"/>
                  <a:pt x="963" y="1000"/>
                </a:cubicBezTo>
                <a:cubicBezTo>
                  <a:pt x="963" y="1000"/>
                  <a:pt x="963" y="1000"/>
                  <a:pt x="963" y="1000"/>
                </a:cubicBezTo>
                <a:cubicBezTo>
                  <a:pt x="964" y="1001"/>
                  <a:pt x="964" y="1001"/>
                  <a:pt x="964" y="1001"/>
                </a:cubicBezTo>
                <a:cubicBezTo>
                  <a:pt x="964" y="1001"/>
                  <a:pt x="964" y="1001"/>
                  <a:pt x="964" y="1001"/>
                </a:cubicBezTo>
                <a:cubicBezTo>
                  <a:pt x="964" y="1001"/>
                  <a:pt x="964" y="1002"/>
                  <a:pt x="964" y="1002"/>
                </a:cubicBezTo>
                <a:cubicBezTo>
                  <a:pt x="964" y="1002"/>
                  <a:pt x="964" y="1002"/>
                  <a:pt x="964" y="1003"/>
                </a:cubicBezTo>
                <a:cubicBezTo>
                  <a:pt x="964" y="1003"/>
                  <a:pt x="964" y="1003"/>
                  <a:pt x="964" y="1003"/>
                </a:cubicBezTo>
                <a:cubicBezTo>
                  <a:pt x="964" y="1003"/>
                  <a:pt x="964" y="1003"/>
                  <a:pt x="964" y="1003"/>
                </a:cubicBezTo>
                <a:cubicBezTo>
                  <a:pt x="964" y="1003"/>
                  <a:pt x="964" y="1004"/>
                  <a:pt x="963" y="1004"/>
                </a:cubicBezTo>
                <a:cubicBezTo>
                  <a:pt x="963" y="1004"/>
                  <a:pt x="963" y="1004"/>
                  <a:pt x="963" y="1004"/>
                </a:cubicBezTo>
                <a:cubicBezTo>
                  <a:pt x="963" y="1004"/>
                  <a:pt x="963" y="1004"/>
                  <a:pt x="963" y="1003"/>
                </a:cubicBezTo>
                <a:cubicBezTo>
                  <a:pt x="963" y="1003"/>
                  <a:pt x="963" y="1003"/>
                  <a:pt x="963" y="1003"/>
                </a:cubicBezTo>
                <a:cubicBezTo>
                  <a:pt x="963" y="1003"/>
                  <a:pt x="963" y="1003"/>
                  <a:pt x="963" y="1002"/>
                </a:cubicBezTo>
                <a:cubicBezTo>
                  <a:pt x="963" y="1001"/>
                  <a:pt x="961" y="1001"/>
                  <a:pt x="961" y="1002"/>
                </a:cubicBezTo>
                <a:cubicBezTo>
                  <a:pt x="960" y="1002"/>
                  <a:pt x="960" y="1002"/>
                  <a:pt x="960" y="1003"/>
                </a:cubicBezTo>
                <a:cubicBezTo>
                  <a:pt x="960" y="1003"/>
                  <a:pt x="961" y="1004"/>
                  <a:pt x="961" y="1004"/>
                </a:cubicBezTo>
                <a:cubicBezTo>
                  <a:pt x="961" y="1004"/>
                  <a:pt x="961" y="1004"/>
                  <a:pt x="961" y="1004"/>
                </a:cubicBezTo>
                <a:cubicBezTo>
                  <a:pt x="961" y="1005"/>
                  <a:pt x="961" y="1005"/>
                  <a:pt x="961" y="1005"/>
                </a:cubicBezTo>
                <a:cubicBezTo>
                  <a:pt x="961" y="1005"/>
                  <a:pt x="961" y="1006"/>
                  <a:pt x="961" y="1006"/>
                </a:cubicBezTo>
                <a:cubicBezTo>
                  <a:pt x="961" y="1006"/>
                  <a:pt x="962" y="1006"/>
                  <a:pt x="962" y="1006"/>
                </a:cubicBezTo>
                <a:cubicBezTo>
                  <a:pt x="962" y="1006"/>
                  <a:pt x="963" y="1006"/>
                  <a:pt x="963" y="1006"/>
                </a:cubicBezTo>
                <a:cubicBezTo>
                  <a:pt x="963" y="1006"/>
                  <a:pt x="963" y="1006"/>
                  <a:pt x="963" y="1006"/>
                </a:cubicBezTo>
                <a:cubicBezTo>
                  <a:pt x="963" y="1006"/>
                  <a:pt x="963" y="1007"/>
                  <a:pt x="964" y="1007"/>
                </a:cubicBezTo>
                <a:cubicBezTo>
                  <a:pt x="964" y="1007"/>
                  <a:pt x="964" y="1007"/>
                  <a:pt x="964" y="1007"/>
                </a:cubicBezTo>
                <a:cubicBezTo>
                  <a:pt x="964" y="1007"/>
                  <a:pt x="965" y="1008"/>
                  <a:pt x="965" y="1008"/>
                </a:cubicBezTo>
                <a:cubicBezTo>
                  <a:pt x="966" y="1008"/>
                  <a:pt x="966" y="1008"/>
                  <a:pt x="966" y="1007"/>
                </a:cubicBezTo>
                <a:cubicBezTo>
                  <a:pt x="966" y="1007"/>
                  <a:pt x="966" y="1007"/>
                  <a:pt x="966" y="1006"/>
                </a:cubicBezTo>
                <a:cubicBezTo>
                  <a:pt x="966" y="1006"/>
                  <a:pt x="966" y="1006"/>
                  <a:pt x="966" y="1006"/>
                </a:cubicBezTo>
                <a:cubicBezTo>
                  <a:pt x="967" y="1005"/>
                  <a:pt x="967" y="1005"/>
                  <a:pt x="967" y="1005"/>
                </a:cubicBezTo>
                <a:cubicBezTo>
                  <a:pt x="967" y="1005"/>
                  <a:pt x="967" y="1005"/>
                  <a:pt x="966" y="1004"/>
                </a:cubicBezTo>
                <a:cubicBezTo>
                  <a:pt x="966" y="1004"/>
                  <a:pt x="966" y="1004"/>
                  <a:pt x="966" y="1004"/>
                </a:cubicBezTo>
                <a:cubicBezTo>
                  <a:pt x="966" y="1004"/>
                  <a:pt x="966" y="1004"/>
                  <a:pt x="966" y="1004"/>
                </a:cubicBezTo>
                <a:cubicBezTo>
                  <a:pt x="967" y="1004"/>
                  <a:pt x="967" y="1004"/>
                  <a:pt x="968" y="1003"/>
                </a:cubicBezTo>
                <a:cubicBezTo>
                  <a:pt x="968" y="1003"/>
                  <a:pt x="968" y="1002"/>
                  <a:pt x="968" y="1002"/>
                </a:cubicBezTo>
                <a:cubicBezTo>
                  <a:pt x="968" y="1002"/>
                  <a:pt x="967" y="1001"/>
                  <a:pt x="967" y="1001"/>
                </a:cubicBezTo>
                <a:cubicBezTo>
                  <a:pt x="967" y="1001"/>
                  <a:pt x="967" y="1001"/>
                  <a:pt x="967" y="1001"/>
                </a:cubicBezTo>
                <a:cubicBezTo>
                  <a:pt x="967" y="1000"/>
                  <a:pt x="967" y="1000"/>
                  <a:pt x="967" y="1000"/>
                </a:cubicBezTo>
                <a:cubicBezTo>
                  <a:pt x="967" y="999"/>
                  <a:pt x="966" y="999"/>
                  <a:pt x="965" y="998"/>
                </a:cubicBezTo>
                <a:cubicBezTo>
                  <a:pt x="965" y="998"/>
                  <a:pt x="965" y="998"/>
                  <a:pt x="965" y="998"/>
                </a:cubicBezTo>
                <a:cubicBezTo>
                  <a:pt x="965" y="998"/>
                  <a:pt x="965" y="998"/>
                  <a:pt x="965" y="998"/>
                </a:cubicBezTo>
                <a:cubicBezTo>
                  <a:pt x="964" y="997"/>
                  <a:pt x="964" y="997"/>
                  <a:pt x="964" y="997"/>
                </a:cubicBezTo>
                <a:cubicBezTo>
                  <a:pt x="964" y="997"/>
                  <a:pt x="964" y="997"/>
                  <a:pt x="963" y="997"/>
                </a:cubicBezTo>
                <a:cubicBezTo>
                  <a:pt x="963" y="997"/>
                  <a:pt x="963" y="997"/>
                  <a:pt x="963" y="996"/>
                </a:cubicBezTo>
                <a:cubicBezTo>
                  <a:pt x="963" y="996"/>
                  <a:pt x="962" y="996"/>
                  <a:pt x="962" y="996"/>
                </a:cubicBezTo>
                <a:cubicBezTo>
                  <a:pt x="962" y="996"/>
                  <a:pt x="961" y="996"/>
                  <a:pt x="961" y="996"/>
                </a:cubicBezTo>
                <a:cubicBezTo>
                  <a:pt x="961" y="996"/>
                  <a:pt x="961" y="996"/>
                  <a:pt x="961" y="996"/>
                </a:cubicBezTo>
                <a:cubicBezTo>
                  <a:pt x="961" y="996"/>
                  <a:pt x="961" y="996"/>
                  <a:pt x="960" y="996"/>
                </a:cubicBezTo>
                <a:cubicBezTo>
                  <a:pt x="960" y="995"/>
                  <a:pt x="959" y="995"/>
                  <a:pt x="959" y="996"/>
                </a:cubicBezTo>
                <a:cubicBezTo>
                  <a:pt x="958" y="996"/>
                  <a:pt x="958" y="996"/>
                  <a:pt x="958" y="997"/>
                </a:cubicBezTo>
                <a:cubicBezTo>
                  <a:pt x="958" y="997"/>
                  <a:pt x="958" y="997"/>
                  <a:pt x="958" y="997"/>
                </a:cubicBezTo>
                <a:cubicBezTo>
                  <a:pt x="958" y="997"/>
                  <a:pt x="958" y="997"/>
                  <a:pt x="958" y="997"/>
                </a:cubicBezTo>
                <a:cubicBezTo>
                  <a:pt x="957" y="997"/>
                  <a:pt x="957" y="997"/>
                  <a:pt x="957" y="997"/>
                </a:cubicBezTo>
                <a:close/>
                <a:moveTo>
                  <a:pt x="955" y="1017"/>
                </a:moveTo>
                <a:cubicBezTo>
                  <a:pt x="955" y="1017"/>
                  <a:pt x="955" y="1016"/>
                  <a:pt x="956" y="1016"/>
                </a:cubicBezTo>
                <a:cubicBezTo>
                  <a:pt x="956" y="1015"/>
                  <a:pt x="956" y="1015"/>
                  <a:pt x="956" y="1015"/>
                </a:cubicBezTo>
                <a:cubicBezTo>
                  <a:pt x="956" y="1015"/>
                  <a:pt x="956" y="1015"/>
                  <a:pt x="956" y="1015"/>
                </a:cubicBezTo>
                <a:cubicBezTo>
                  <a:pt x="955" y="1014"/>
                  <a:pt x="955" y="1014"/>
                  <a:pt x="955" y="1013"/>
                </a:cubicBezTo>
                <a:cubicBezTo>
                  <a:pt x="955" y="1013"/>
                  <a:pt x="956" y="1013"/>
                  <a:pt x="956" y="1013"/>
                </a:cubicBezTo>
                <a:cubicBezTo>
                  <a:pt x="957" y="1013"/>
                  <a:pt x="957" y="1013"/>
                  <a:pt x="957" y="1013"/>
                </a:cubicBezTo>
                <a:cubicBezTo>
                  <a:pt x="957" y="1013"/>
                  <a:pt x="957" y="1013"/>
                  <a:pt x="957" y="1013"/>
                </a:cubicBezTo>
                <a:cubicBezTo>
                  <a:pt x="957" y="1013"/>
                  <a:pt x="957" y="1013"/>
                  <a:pt x="958" y="1013"/>
                </a:cubicBezTo>
                <a:cubicBezTo>
                  <a:pt x="958" y="1013"/>
                  <a:pt x="959" y="1013"/>
                  <a:pt x="959" y="1014"/>
                </a:cubicBezTo>
                <a:cubicBezTo>
                  <a:pt x="959" y="1014"/>
                  <a:pt x="960" y="1015"/>
                  <a:pt x="960" y="1015"/>
                </a:cubicBezTo>
                <a:cubicBezTo>
                  <a:pt x="960" y="1015"/>
                  <a:pt x="960" y="1015"/>
                  <a:pt x="960" y="1015"/>
                </a:cubicBezTo>
                <a:cubicBezTo>
                  <a:pt x="960" y="1016"/>
                  <a:pt x="961" y="1016"/>
                  <a:pt x="961" y="1016"/>
                </a:cubicBezTo>
                <a:cubicBezTo>
                  <a:pt x="961" y="1017"/>
                  <a:pt x="961" y="1017"/>
                  <a:pt x="961" y="1017"/>
                </a:cubicBezTo>
                <a:cubicBezTo>
                  <a:pt x="962" y="1018"/>
                  <a:pt x="962" y="1019"/>
                  <a:pt x="962" y="1020"/>
                </a:cubicBezTo>
                <a:cubicBezTo>
                  <a:pt x="962" y="1020"/>
                  <a:pt x="962" y="1020"/>
                  <a:pt x="962" y="1020"/>
                </a:cubicBezTo>
                <a:cubicBezTo>
                  <a:pt x="962" y="1020"/>
                  <a:pt x="962" y="1020"/>
                  <a:pt x="962" y="1020"/>
                </a:cubicBezTo>
                <a:cubicBezTo>
                  <a:pt x="962" y="1021"/>
                  <a:pt x="963" y="1021"/>
                  <a:pt x="963" y="1021"/>
                </a:cubicBezTo>
                <a:cubicBezTo>
                  <a:pt x="963" y="1022"/>
                  <a:pt x="963" y="1022"/>
                  <a:pt x="963" y="1022"/>
                </a:cubicBezTo>
                <a:cubicBezTo>
                  <a:pt x="963" y="1022"/>
                  <a:pt x="964" y="1022"/>
                  <a:pt x="964" y="1023"/>
                </a:cubicBezTo>
                <a:cubicBezTo>
                  <a:pt x="964" y="1023"/>
                  <a:pt x="964" y="1023"/>
                  <a:pt x="964" y="1023"/>
                </a:cubicBezTo>
                <a:cubicBezTo>
                  <a:pt x="964" y="1023"/>
                  <a:pt x="964" y="1023"/>
                  <a:pt x="964" y="1024"/>
                </a:cubicBezTo>
                <a:cubicBezTo>
                  <a:pt x="964" y="1024"/>
                  <a:pt x="964" y="1024"/>
                  <a:pt x="964" y="1024"/>
                </a:cubicBezTo>
                <a:cubicBezTo>
                  <a:pt x="964" y="1024"/>
                  <a:pt x="964" y="1024"/>
                  <a:pt x="964" y="1024"/>
                </a:cubicBezTo>
                <a:cubicBezTo>
                  <a:pt x="965" y="1026"/>
                  <a:pt x="965" y="1027"/>
                  <a:pt x="964" y="1028"/>
                </a:cubicBezTo>
                <a:cubicBezTo>
                  <a:pt x="963" y="1028"/>
                  <a:pt x="963" y="1028"/>
                  <a:pt x="963" y="1028"/>
                </a:cubicBezTo>
                <a:cubicBezTo>
                  <a:pt x="962" y="1028"/>
                  <a:pt x="962" y="1028"/>
                  <a:pt x="962" y="1028"/>
                </a:cubicBezTo>
                <a:cubicBezTo>
                  <a:pt x="961" y="1028"/>
                  <a:pt x="961" y="1028"/>
                  <a:pt x="961" y="1027"/>
                </a:cubicBezTo>
                <a:cubicBezTo>
                  <a:pt x="960" y="1027"/>
                  <a:pt x="960" y="1027"/>
                  <a:pt x="960" y="1026"/>
                </a:cubicBezTo>
                <a:cubicBezTo>
                  <a:pt x="960" y="1026"/>
                  <a:pt x="960" y="1026"/>
                  <a:pt x="960" y="1026"/>
                </a:cubicBezTo>
                <a:cubicBezTo>
                  <a:pt x="960" y="1026"/>
                  <a:pt x="960" y="1026"/>
                  <a:pt x="960" y="1026"/>
                </a:cubicBezTo>
                <a:cubicBezTo>
                  <a:pt x="960" y="1026"/>
                  <a:pt x="960" y="1026"/>
                  <a:pt x="960" y="1025"/>
                </a:cubicBezTo>
                <a:cubicBezTo>
                  <a:pt x="960" y="1025"/>
                  <a:pt x="960" y="1025"/>
                  <a:pt x="959" y="1025"/>
                </a:cubicBezTo>
                <a:cubicBezTo>
                  <a:pt x="959" y="1025"/>
                  <a:pt x="959" y="1025"/>
                  <a:pt x="959" y="1024"/>
                </a:cubicBezTo>
                <a:cubicBezTo>
                  <a:pt x="959" y="1024"/>
                  <a:pt x="959" y="1024"/>
                  <a:pt x="959" y="1024"/>
                </a:cubicBezTo>
                <a:cubicBezTo>
                  <a:pt x="958" y="1023"/>
                  <a:pt x="958" y="1023"/>
                  <a:pt x="958" y="1023"/>
                </a:cubicBezTo>
                <a:cubicBezTo>
                  <a:pt x="958" y="1023"/>
                  <a:pt x="958" y="1023"/>
                  <a:pt x="958" y="1023"/>
                </a:cubicBezTo>
                <a:cubicBezTo>
                  <a:pt x="957" y="1023"/>
                  <a:pt x="957" y="1023"/>
                  <a:pt x="957" y="1023"/>
                </a:cubicBezTo>
                <a:cubicBezTo>
                  <a:pt x="957" y="1023"/>
                  <a:pt x="957" y="1022"/>
                  <a:pt x="957" y="1022"/>
                </a:cubicBezTo>
                <a:cubicBezTo>
                  <a:pt x="957" y="1022"/>
                  <a:pt x="957" y="1022"/>
                  <a:pt x="956" y="1022"/>
                </a:cubicBezTo>
                <a:cubicBezTo>
                  <a:pt x="956" y="1022"/>
                  <a:pt x="956" y="1021"/>
                  <a:pt x="956" y="1021"/>
                </a:cubicBezTo>
                <a:cubicBezTo>
                  <a:pt x="956" y="1021"/>
                  <a:pt x="956" y="1021"/>
                  <a:pt x="956" y="1021"/>
                </a:cubicBezTo>
                <a:cubicBezTo>
                  <a:pt x="956" y="1021"/>
                  <a:pt x="956" y="1021"/>
                  <a:pt x="956" y="1021"/>
                </a:cubicBezTo>
                <a:cubicBezTo>
                  <a:pt x="955" y="1022"/>
                  <a:pt x="953" y="1021"/>
                  <a:pt x="953" y="1020"/>
                </a:cubicBezTo>
                <a:cubicBezTo>
                  <a:pt x="953" y="1019"/>
                  <a:pt x="953" y="1018"/>
                  <a:pt x="953" y="1018"/>
                </a:cubicBezTo>
                <a:cubicBezTo>
                  <a:pt x="954" y="1018"/>
                  <a:pt x="954" y="1018"/>
                  <a:pt x="954" y="1018"/>
                </a:cubicBezTo>
                <a:cubicBezTo>
                  <a:pt x="955" y="1017"/>
                  <a:pt x="955" y="1017"/>
                  <a:pt x="955" y="1017"/>
                </a:cubicBezTo>
                <a:close/>
                <a:moveTo>
                  <a:pt x="956" y="1017"/>
                </a:moveTo>
                <a:cubicBezTo>
                  <a:pt x="956" y="1017"/>
                  <a:pt x="956" y="1017"/>
                  <a:pt x="956" y="1017"/>
                </a:cubicBezTo>
                <a:cubicBezTo>
                  <a:pt x="956" y="1017"/>
                  <a:pt x="956" y="1017"/>
                  <a:pt x="956" y="1017"/>
                </a:cubicBezTo>
                <a:close/>
                <a:moveTo>
                  <a:pt x="1007" y="1041"/>
                </a:moveTo>
                <a:cubicBezTo>
                  <a:pt x="1008" y="1041"/>
                  <a:pt x="1008" y="1041"/>
                  <a:pt x="1008" y="1041"/>
                </a:cubicBezTo>
                <a:cubicBezTo>
                  <a:pt x="1008" y="1041"/>
                  <a:pt x="1008" y="1041"/>
                  <a:pt x="1008" y="1041"/>
                </a:cubicBezTo>
                <a:cubicBezTo>
                  <a:pt x="1008" y="1041"/>
                  <a:pt x="1009" y="1041"/>
                  <a:pt x="1009" y="1041"/>
                </a:cubicBezTo>
                <a:cubicBezTo>
                  <a:pt x="1009" y="1041"/>
                  <a:pt x="1009" y="1041"/>
                  <a:pt x="1009" y="1041"/>
                </a:cubicBezTo>
                <a:cubicBezTo>
                  <a:pt x="1009" y="1041"/>
                  <a:pt x="1009" y="1041"/>
                  <a:pt x="1009" y="1041"/>
                </a:cubicBezTo>
                <a:cubicBezTo>
                  <a:pt x="1010" y="1041"/>
                  <a:pt x="1010" y="1041"/>
                  <a:pt x="1010" y="1041"/>
                </a:cubicBezTo>
                <a:cubicBezTo>
                  <a:pt x="1010" y="1041"/>
                  <a:pt x="1010" y="1041"/>
                  <a:pt x="1011" y="1041"/>
                </a:cubicBezTo>
                <a:cubicBezTo>
                  <a:pt x="1011" y="1041"/>
                  <a:pt x="1011" y="1040"/>
                  <a:pt x="1011" y="1040"/>
                </a:cubicBezTo>
                <a:cubicBezTo>
                  <a:pt x="1011" y="1040"/>
                  <a:pt x="1011" y="1040"/>
                  <a:pt x="1011" y="1040"/>
                </a:cubicBezTo>
                <a:cubicBezTo>
                  <a:pt x="1011" y="1040"/>
                  <a:pt x="1011" y="1039"/>
                  <a:pt x="1011" y="1039"/>
                </a:cubicBezTo>
                <a:cubicBezTo>
                  <a:pt x="1011" y="1039"/>
                  <a:pt x="1010" y="1039"/>
                  <a:pt x="1010" y="1038"/>
                </a:cubicBezTo>
                <a:cubicBezTo>
                  <a:pt x="1009" y="1038"/>
                  <a:pt x="1009" y="1038"/>
                  <a:pt x="1008" y="1038"/>
                </a:cubicBezTo>
                <a:cubicBezTo>
                  <a:pt x="1008" y="1038"/>
                  <a:pt x="1008" y="1038"/>
                  <a:pt x="1008" y="1038"/>
                </a:cubicBezTo>
                <a:cubicBezTo>
                  <a:pt x="1007" y="1038"/>
                  <a:pt x="1007" y="1038"/>
                  <a:pt x="1007" y="1038"/>
                </a:cubicBezTo>
                <a:cubicBezTo>
                  <a:pt x="1007" y="1038"/>
                  <a:pt x="1007" y="1038"/>
                  <a:pt x="1007" y="1038"/>
                </a:cubicBezTo>
                <a:cubicBezTo>
                  <a:pt x="1006" y="1038"/>
                  <a:pt x="1005" y="1038"/>
                  <a:pt x="1005" y="1039"/>
                </a:cubicBezTo>
                <a:cubicBezTo>
                  <a:pt x="1005" y="1039"/>
                  <a:pt x="1005" y="1040"/>
                  <a:pt x="1006" y="1040"/>
                </a:cubicBezTo>
                <a:cubicBezTo>
                  <a:pt x="1006" y="1041"/>
                  <a:pt x="1007" y="1041"/>
                  <a:pt x="1007" y="1041"/>
                </a:cubicBezTo>
                <a:close/>
                <a:moveTo>
                  <a:pt x="1003" y="1050"/>
                </a:moveTo>
                <a:cubicBezTo>
                  <a:pt x="1002" y="1050"/>
                  <a:pt x="1002" y="1050"/>
                  <a:pt x="1002" y="1050"/>
                </a:cubicBezTo>
                <a:cubicBezTo>
                  <a:pt x="1002" y="1051"/>
                  <a:pt x="1001" y="1051"/>
                  <a:pt x="1001" y="1052"/>
                </a:cubicBezTo>
                <a:cubicBezTo>
                  <a:pt x="1001" y="1053"/>
                  <a:pt x="1001" y="1054"/>
                  <a:pt x="1002" y="1054"/>
                </a:cubicBezTo>
                <a:cubicBezTo>
                  <a:pt x="1003" y="1054"/>
                  <a:pt x="1003" y="1054"/>
                  <a:pt x="1003" y="1054"/>
                </a:cubicBezTo>
                <a:cubicBezTo>
                  <a:pt x="1004" y="1054"/>
                  <a:pt x="1004" y="1054"/>
                  <a:pt x="1005" y="1054"/>
                </a:cubicBezTo>
                <a:cubicBezTo>
                  <a:pt x="1005" y="1054"/>
                  <a:pt x="1005" y="1054"/>
                  <a:pt x="1005" y="1054"/>
                </a:cubicBezTo>
                <a:cubicBezTo>
                  <a:pt x="1006" y="1054"/>
                  <a:pt x="1007" y="1054"/>
                  <a:pt x="1008" y="1053"/>
                </a:cubicBezTo>
                <a:cubicBezTo>
                  <a:pt x="1009" y="1052"/>
                  <a:pt x="1009" y="1051"/>
                  <a:pt x="1009" y="1050"/>
                </a:cubicBezTo>
                <a:cubicBezTo>
                  <a:pt x="1009" y="1050"/>
                  <a:pt x="1009" y="1049"/>
                  <a:pt x="1009" y="1049"/>
                </a:cubicBezTo>
                <a:cubicBezTo>
                  <a:pt x="1010" y="1049"/>
                  <a:pt x="1010" y="1048"/>
                  <a:pt x="1010" y="1048"/>
                </a:cubicBezTo>
                <a:cubicBezTo>
                  <a:pt x="1010" y="1047"/>
                  <a:pt x="1010" y="1047"/>
                  <a:pt x="1009" y="1047"/>
                </a:cubicBezTo>
                <a:cubicBezTo>
                  <a:pt x="1009" y="1046"/>
                  <a:pt x="1008" y="1046"/>
                  <a:pt x="1008" y="1046"/>
                </a:cubicBezTo>
                <a:cubicBezTo>
                  <a:pt x="1008" y="1046"/>
                  <a:pt x="1008" y="1046"/>
                  <a:pt x="1008" y="1046"/>
                </a:cubicBezTo>
                <a:cubicBezTo>
                  <a:pt x="1008" y="1046"/>
                  <a:pt x="1007" y="1046"/>
                  <a:pt x="1007" y="1047"/>
                </a:cubicBezTo>
                <a:cubicBezTo>
                  <a:pt x="1006" y="1047"/>
                  <a:pt x="1006" y="1047"/>
                  <a:pt x="1006" y="1047"/>
                </a:cubicBezTo>
                <a:cubicBezTo>
                  <a:pt x="1006" y="1047"/>
                  <a:pt x="1006" y="1047"/>
                  <a:pt x="1006" y="1047"/>
                </a:cubicBezTo>
                <a:cubicBezTo>
                  <a:pt x="1006" y="1048"/>
                  <a:pt x="1006" y="1048"/>
                  <a:pt x="1006" y="1048"/>
                </a:cubicBezTo>
                <a:cubicBezTo>
                  <a:pt x="1006" y="1049"/>
                  <a:pt x="1006" y="1049"/>
                  <a:pt x="1006" y="1049"/>
                </a:cubicBezTo>
                <a:cubicBezTo>
                  <a:pt x="1006" y="1049"/>
                  <a:pt x="1006" y="1049"/>
                  <a:pt x="1006" y="1050"/>
                </a:cubicBezTo>
                <a:cubicBezTo>
                  <a:pt x="1006" y="1050"/>
                  <a:pt x="1006" y="1050"/>
                  <a:pt x="1006" y="1050"/>
                </a:cubicBezTo>
                <a:cubicBezTo>
                  <a:pt x="1006" y="1050"/>
                  <a:pt x="1005" y="1050"/>
                  <a:pt x="1005" y="1050"/>
                </a:cubicBezTo>
                <a:cubicBezTo>
                  <a:pt x="1004" y="1049"/>
                  <a:pt x="1003" y="1049"/>
                  <a:pt x="1003" y="1050"/>
                </a:cubicBezTo>
                <a:close/>
                <a:moveTo>
                  <a:pt x="966" y="1015"/>
                </a:moveTo>
                <a:cubicBezTo>
                  <a:pt x="966" y="1014"/>
                  <a:pt x="965" y="1013"/>
                  <a:pt x="965" y="1013"/>
                </a:cubicBezTo>
                <a:cubicBezTo>
                  <a:pt x="965" y="1013"/>
                  <a:pt x="964" y="1013"/>
                  <a:pt x="964" y="1013"/>
                </a:cubicBezTo>
                <a:cubicBezTo>
                  <a:pt x="964" y="1013"/>
                  <a:pt x="964" y="1013"/>
                  <a:pt x="964" y="1013"/>
                </a:cubicBezTo>
                <a:cubicBezTo>
                  <a:pt x="963" y="1013"/>
                  <a:pt x="963" y="1013"/>
                  <a:pt x="962" y="1014"/>
                </a:cubicBezTo>
                <a:cubicBezTo>
                  <a:pt x="962" y="1014"/>
                  <a:pt x="962" y="1014"/>
                  <a:pt x="962" y="1015"/>
                </a:cubicBezTo>
                <a:cubicBezTo>
                  <a:pt x="962" y="1015"/>
                  <a:pt x="962" y="1015"/>
                  <a:pt x="962" y="1015"/>
                </a:cubicBezTo>
                <a:cubicBezTo>
                  <a:pt x="962" y="1016"/>
                  <a:pt x="963" y="1016"/>
                  <a:pt x="963" y="1016"/>
                </a:cubicBezTo>
                <a:cubicBezTo>
                  <a:pt x="963" y="1016"/>
                  <a:pt x="963" y="1016"/>
                  <a:pt x="964" y="1016"/>
                </a:cubicBezTo>
                <a:cubicBezTo>
                  <a:pt x="964" y="1016"/>
                  <a:pt x="964" y="1016"/>
                  <a:pt x="964" y="1016"/>
                </a:cubicBezTo>
                <a:cubicBezTo>
                  <a:pt x="965" y="1016"/>
                  <a:pt x="966" y="1016"/>
                  <a:pt x="966" y="1015"/>
                </a:cubicBezTo>
                <a:close/>
                <a:moveTo>
                  <a:pt x="1000" y="1034"/>
                </a:moveTo>
                <a:cubicBezTo>
                  <a:pt x="1000" y="1034"/>
                  <a:pt x="1000" y="1034"/>
                  <a:pt x="1000" y="1034"/>
                </a:cubicBezTo>
                <a:cubicBezTo>
                  <a:pt x="1000" y="1034"/>
                  <a:pt x="1001" y="1034"/>
                  <a:pt x="1001" y="1033"/>
                </a:cubicBezTo>
                <a:cubicBezTo>
                  <a:pt x="1001" y="1033"/>
                  <a:pt x="1001" y="1033"/>
                  <a:pt x="1001" y="1032"/>
                </a:cubicBezTo>
                <a:cubicBezTo>
                  <a:pt x="1001" y="1032"/>
                  <a:pt x="1000" y="1032"/>
                  <a:pt x="1000" y="1032"/>
                </a:cubicBezTo>
                <a:cubicBezTo>
                  <a:pt x="999" y="1032"/>
                  <a:pt x="999" y="1032"/>
                  <a:pt x="999" y="1032"/>
                </a:cubicBezTo>
                <a:cubicBezTo>
                  <a:pt x="998" y="1032"/>
                  <a:pt x="998" y="1033"/>
                  <a:pt x="998" y="1033"/>
                </a:cubicBezTo>
                <a:cubicBezTo>
                  <a:pt x="998" y="1034"/>
                  <a:pt x="999" y="1034"/>
                  <a:pt x="1000" y="1034"/>
                </a:cubicBezTo>
                <a:close/>
                <a:moveTo>
                  <a:pt x="977" y="1027"/>
                </a:moveTo>
                <a:cubicBezTo>
                  <a:pt x="976" y="1027"/>
                  <a:pt x="976" y="1028"/>
                  <a:pt x="977" y="1029"/>
                </a:cubicBezTo>
                <a:cubicBezTo>
                  <a:pt x="977" y="1029"/>
                  <a:pt x="978" y="1030"/>
                  <a:pt x="978" y="1030"/>
                </a:cubicBezTo>
                <a:cubicBezTo>
                  <a:pt x="978" y="1030"/>
                  <a:pt x="979" y="1030"/>
                  <a:pt x="979" y="1030"/>
                </a:cubicBezTo>
                <a:cubicBezTo>
                  <a:pt x="979" y="1030"/>
                  <a:pt x="979" y="1031"/>
                  <a:pt x="980" y="1031"/>
                </a:cubicBezTo>
                <a:cubicBezTo>
                  <a:pt x="980" y="1031"/>
                  <a:pt x="980" y="1031"/>
                  <a:pt x="980" y="1031"/>
                </a:cubicBezTo>
                <a:cubicBezTo>
                  <a:pt x="980" y="1031"/>
                  <a:pt x="981" y="1031"/>
                  <a:pt x="981" y="1031"/>
                </a:cubicBezTo>
                <a:cubicBezTo>
                  <a:pt x="981" y="1031"/>
                  <a:pt x="981" y="1031"/>
                  <a:pt x="981" y="1031"/>
                </a:cubicBezTo>
                <a:cubicBezTo>
                  <a:pt x="981" y="1031"/>
                  <a:pt x="982" y="1031"/>
                  <a:pt x="982" y="1031"/>
                </a:cubicBezTo>
                <a:cubicBezTo>
                  <a:pt x="982" y="1031"/>
                  <a:pt x="982" y="1031"/>
                  <a:pt x="982" y="1031"/>
                </a:cubicBezTo>
                <a:cubicBezTo>
                  <a:pt x="983" y="1031"/>
                  <a:pt x="983" y="1031"/>
                  <a:pt x="983" y="1031"/>
                </a:cubicBezTo>
                <a:cubicBezTo>
                  <a:pt x="983" y="1031"/>
                  <a:pt x="984" y="1031"/>
                  <a:pt x="984" y="1031"/>
                </a:cubicBezTo>
                <a:cubicBezTo>
                  <a:pt x="984" y="1031"/>
                  <a:pt x="984" y="1031"/>
                  <a:pt x="984" y="1031"/>
                </a:cubicBezTo>
                <a:cubicBezTo>
                  <a:pt x="985" y="1031"/>
                  <a:pt x="985" y="1031"/>
                  <a:pt x="985" y="1030"/>
                </a:cubicBezTo>
                <a:cubicBezTo>
                  <a:pt x="985" y="1030"/>
                  <a:pt x="985" y="1030"/>
                  <a:pt x="985" y="1030"/>
                </a:cubicBezTo>
                <a:cubicBezTo>
                  <a:pt x="985" y="1030"/>
                  <a:pt x="985" y="1030"/>
                  <a:pt x="985" y="1031"/>
                </a:cubicBezTo>
                <a:cubicBezTo>
                  <a:pt x="985" y="1031"/>
                  <a:pt x="985" y="1031"/>
                  <a:pt x="985" y="1031"/>
                </a:cubicBezTo>
                <a:cubicBezTo>
                  <a:pt x="985" y="1031"/>
                  <a:pt x="985" y="1031"/>
                  <a:pt x="985" y="1032"/>
                </a:cubicBezTo>
                <a:cubicBezTo>
                  <a:pt x="985" y="1033"/>
                  <a:pt x="985" y="1033"/>
                  <a:pt x="986" y="1033"/>
                </a:cubicBezTo>
                <a:cubicBezTo>
                  <a:pt x="986" y="1033"/>
                  <a:pt x="986" y="1034"/>
                  <a:pt x="986" y="1034"/>
                </a:cubicBezTo>
                <a:cubicBezTo>
                  <a:pt x="986" y="1034"/>
                  <a:pt x="986" y="1034"/>
                  <a:pt x="987" y="1034"/>
                </a:cubicBezTo>
                <a:cubicBezTo>
                  <a:pt x="987" y="1034"/>
                  <a:pt x="988" y="1035"/>
                  <a:pt x="988" y="1035"/>
                </a:cubicBezTo>
                <a:cubicBezTo>
                  <a:pt x="988" y="1035"/>
                  <a:pt x="988" y="1035"/>
                  <a:pt x="988" y="1035"/>
                </a:cubicBezTo>
                <a:cubicBezTo>
                  <a:pt x="989" y="1035"/>
                  <a:pt x="989" y="1035"/>
                  <a:pt x="989" y="1035"/>
                </a:cubicBezTo>
                <a:cubicBezTo>
                  <a:pt x="989" y="1036"/>
                  <a:pt x="989" y="1036"/>
                  <a:pt x="990" y="1036"/>
                </a:cubicBezTo>
                <a:cubicBezTo>
                  <a:pt x="990" y="1036"/>
                  <a:pt x="990" y="1036"/>
                  <a:pt x="991" y="1035"/>
                </a:cubicBezTo>
                <a:cubicBezTo>
                  <a:pt x="991" y="1034"/>
                  <a:pt x="991" y="1033"/>
                  <a:pt x="990" y="1033"/>
                </a:cubicBezTo>
                <a:cubicBezTo>
                  <a:pt x="990" y="1032"/>
                  <a:pt x="989" y="1032"/>
                  <a:pt x="989" y="1032"/>
                </a:cubicBezTo>
                <a:cubicBezTo>
                  <a:pt x="989" y="1032"/>
                  <a:pt x="989" y="1032"/>
                  <a:pt x="989" y="1032"/>
                </a:cubicBezTo>
                <a:cubicBezTo>
                  <a:pt x="989" y="1032"/>
                  <a:pt x="989" y="1032"/>
                  <a:pt x="989" y="1032"/>
                </a:cubicBezTo>
                <a:cubicBezTo>
                  <a:pt x="989" y="1031"/>
                  <a:pt x="988" y="1031"/>
                  <a:pt x="988" y="1031"/>
                </a:cubicBezTo>
                <a:cubicBezTo>
                  <a:pt x="988" y="1031"/>
                  <a:pt x="988" y="1030"/>
                  <a:pt x="988" y="1030"/>
                </a:cubicBezTo>
                <a:cubicBezTo>
                  <a:pt x="988" y="1030"/>
                  <a:pt x="988" y="1030"/>
                  <a:pt x="988" y="1030"/>
                </a:cubicBezTo>
                <a:cubicBezTo>
                  <a:pt x="987" y="1029"/>
                  <a:pt x="987" y="1029"/>
                  <a:pt x="987" y="1028"/>
                </a:cubicBezTo>
                <a:cubicBezTo>
                  <a:pt x="986" y="1028"/>
                  <a:pt x="986" y="1028"/>
                  <a:pt x="986" y="1027"/>
                </a:cubicBezTo>
                <a:cubicBezTo>
                  <a:pt x="986" y="1027"/>
                  <a:pt x="986" y="1027"/>
                  <a:pt x="985" y="1027"/>
                </a:cubicBezTo>
                <a:cubicBezTo>
                  <a:pt x="985" y="1027"/>
                  <a:pt x="985" y="1026"/>
                  <a:pt x="984" y="1026"/>
                </a:cubicBezTo>
                <a:cubicBezTo>
                  <a:pt x="984" y="1026"/>
                  <a:pt x="983" y="1027"/>
                  <a:pt x="983" y="1027"/>
                </a:cubicBezTo>
                <a:cubicBezTo>
                  <a:pt x="983" y="1028"/>
                  <a:pt x="983" y="1029"/>
                  <a:pt x="984" y="1029"/>
                </a:cubicBezTo>
                <a:cubicBezTo>
                  <a:pt x="983" y="1029"/>
                  <a:pt x="983" y="1029"/>
                  <a:pt x="983" y="1029"/>
                </a:cubicBezTo>
                <a:cubicBezTo>
                  <a:pt x="983" y="1029"/>
                  <a:pt x="983" y="1029"/>
                  <a:pt x="983" y="1029"/>
                </a:cubicBezTo>
                <a:cubicBezTo>
                  <a:pt x="983" y="1029"/>
                  <a:pt x="983" y="1029"/>
                  <a:pt x="982" y="1029"/>
                </a:cubicBezTo>
                <a:cubicBezTo>
                  <a:pt x="982" y="1029"/>
                  <a:pt x="982" y="1029"/>
                  <a:pt x="982" y="1029"/>
                </a:cubicBezTo>
                <a:cubicBezTo>
                  <a:pt x="982" y="1029"/>
                  <a:pt x="982" y="1029"/>
                  <a:pt x="982" y="1029"/>
                </a:cubicBezTo>
                <a:cubicBezTo>
                  <a:pt x="982" y="1029"/>
                  <a:pt x="982" y="1029"/>
                  <a:pt x="982" y="1029"/>
                </a:cubicBezTo>
                <a:cubicBezTo>
                  <a:pt x="982" y="1028"/>
                  <a:pt x="982" y="1028"/>
                  <a:pt x="982" y="1028"/>
                </a:cubicBezTo>
                <a:cubicBezTo>
                  <a:pt x="982" y="1028"/>
                  <a:pt x="982" y="1028"/>
                  <a:pt x="982" y="1028"/>
                </a:cubicBezTo>
                <a:cubicBezTo>
                  <a:pt x="981" y="1028"/>
                  <a:pt x="981" y="1028"/>
                  <a:pt x="981" y="1028"/>
                </a:cubicBezTo>
                <a:cubicBezTo>
                  <a:pt x="981" y="1028"/>
                  <a:pt x="981" y="1028"/>
                  <a:pt x="980" y="1028"/>
                </a:cubicBezTo>
                <a:cubicBezTo>
                  <a:pt x="980" y="1028"/>
                  <a:pt x="980" y="1028"/>
                  <a:pt x="980" y="1028"/>
                </a:cubicBezTo>
                <a:cubicBezTo>
                  <a:pt x="980" y="1028"/>
                  <a:pt x="980" y="1028"/>
                  <a:pt x="980" y="1028"/>
                </a:cubicBezTo>
                <a:cubicBezTo>
                  <a:pt x="980" y="1028"/>
                  <a:pt x="980" y="1028"/>
                  <a:pt x="980" y="1028"/>
                </a:cubicBezTo>
                <a:cubicBezTo>
                  <a:pt x="980" y="1027"/>
                  <a:pt x="980" y="1027"/>
                  <a:pt x="979" y="1027"/>
                </a:cubicBezTo>
                <a:cubicBezTo>
                  <a:pt x="978" y="1026"/>
                  <a:pt x="977" y="1026"/>
                  <a:pt x="977" y="1027"/>
                </a:cubicBezTo>
                <a:close/>
                <a:moveTo>
                  <a:pt x="981" y="1024"/>
                </a:moveTo>
                <a:cubicBezTo>
                  <a:pt x="982" y="1024"/>
                  <a:pt x="982" y="1024"/>
                  <a:pt x="982" y="1024"/>
                </a:cubicBezTo>
                <a:cubicBezTo>
                  <a:pt x="982" y="1024"/>
                  <a:pt x="982" y="1024"/>
                  <a:pt x="982" y="1024"/>
                </a:cubicBezTo>
                <a:cubicBezTo>
                  <a:pt x="982" y="1024"/>
                  <a:pt x="982" y="1024"/>
                  <a:pt x="983" y="1024"/>
                </a:cubicBezTo>
                <a:cubicBezTo>
                  <a:pt x="983" y="1024"/>
                  <a:pt x="983" y="1024"/>
                  <a:pt x="983" y="1024"/>
                </a:cubicBezTo>
                <a:cubicBezTo>
                  <a:pt x="983" y="1024"/>
                  <a:pt x="984" y="1024"/>
                  <a:pt x="984" y="1024"/>
                </a:cubicBezTo>
                <a:cubicBezTo>
                  <a:pt x="984" y="1024"/>
                  <a:pt x="984" y="1024"/>
                  <a:pt x="984" y="1024"/>
                </a:cubicBezTo>
                <a:cubicBezTo>
                  <a:pt x="985" y="1024"/>
                  <a:pt x="985" y="1024"/>
                  <a:pt x="985" y="1024"/>
                </a:cubicBezTo>
                <a:cubicBezTo>
                  <a:pt x="985" y="1024"/>
                  <a:pt x="986" y="1023"/>
                  <a:pt x="985" y="1023"/>
                </a:cubicBezTo>
                <a:cubicBezTo>
                  <a:pt x="985" y="1022"/>
                  <a:pt x="985" y="1022"/>
                  <a:pt x="985" y="1022"/>
                </a:cubicBezTo>
                <a:cubicBezTo>
                  <a:pt x="985" y="1022"/>
                  <a:pt x="985" y="1022"/>
                  <a:pt x="985" y="1022"/>
                </a:cubicBezTo>
                <a:cubicBezTo>
                  <a:pt x="985" y="1022"/>
                  <a:pt x="985" y="1021"/>
                  <a:pt x="985" y="1021"/>
                </a:cubicBezTo>
                <a:cubicBezTo>
                  <a:pt x="985" y="1021"/>
                  <a:pt x="985" y="1021"/>
                  <a:pt x="984" y="1021"/>
                </a:cubicBezTo>
                <a:cubicBezTo>
                  <a:pt x="984" y="1021"/>
                  <a:pt x="984" y="1021"/>
                  <a:pt x="984" y="1020"/>
                </a:cubicBezTo>
                <a:cubicBezTo>
                  <a:pt x="984" y="1020"/>
                  <a:pt x="983" y="1020"/>
                  <a:pt x="983" y="1020"/>
                </a:cubicBezTo>
                <a:cubicBezTo>
                  <a:pt x="983" y="1020"/>
                  <a:pt x="983" y="1020"/>
                  <a:pt x="983" y="1020"/>
                </a:cubicBezTo>
                <a:cubicBezTo>
                  <a:pt x="983" y="1019"/>
                  <a:pt x="983" y="1019"/>
                  <a:pt x="983" y="1019"/>
                </a:cubicBezTo>
                <a:cubicBezTo>
                  <a:pt x="983" y="1019"/>
                  <a:pt x="983" y="1019"/>
                  <a:pt x="983" y="1019"/>
                </a:cubicBezTo>
                <a:cubicBezTo>
                  <a:pt x="983" y="1019"/>
                  <a:pt x="983" y="1019"/>
                  <a:pt x="983" y="1019"/>
                </a:cubicBezTo>
                <a:cubicBezTo>
                  <a:pt x="983" y="1019"/>
                  <a:pt x="983" y="1019"/>
                  <a:pt x="983" y="1019"/>
                </a:cubicBezTo>
                <a:cubicBezTo>
                  <a:pt x="983" y="1018"/>
                  <a:pt x="983" y="1018"/>
                  <a:pt x="982" y="1018"/>
                </a:cubicBezTo>
                <a:cubicBezTo>
                  <a:pt x="982" y="1018"/>
                  <a:pt x="982" y="1018"/>
                  <a:pt x="982" y="1018"/>
                </a:cubicBezTo>
                <a:cubicBezTo>
                  <a:pt x="982" y="1018"/>
                  <a:pt x="982" y="1017"/>
                  <a:pt x="982" y="1017"/>
                </a:cubicBezTo>
                <a:cubicBezTo>
                  <a:pt x="982" y="1017"/>
                  <a:pt x="982" y="1017"/>
                  <a:pt x="982" y="1017"/>
                </a:cubicBezTo>
                <a:cubicBezTo>
                  <a:pt x="982" y="1017"/>
                  <a:pt x="982" y="1017"/>
                  <a:pt x="982" y="1017"/>
                </a:cubicBezTo>
                <a:cubicBezTo>
                  <a:pt x="982" y="1017"/>
                  <a:pt x="981" y="1017"/>
                  <a:pt x="981" y="1017"/>
                </a:cubicBezTo>
                <a:cubicBezTo>
                  <a:pt x="981" y="1017"/>
                  <a:pt x="981" y="1017"/>
                  <a:pt x="981" y="1017"/>
                </a:cubicBezTo>
                <a:cubicBezTo>
                  <a:pt x="981" y="1017"/>
                  <a:pt x="981" y="1017"/>
                  <a:pt x="981" y="1017"/>
                </a:cubicBezTo>
                <a:cubicBezTo>
                  <a:pt x="981" y="1017"/>
                  <a:pt x="980" y="1017"/>
                  <a:pt x="980" y="1017"/>
                </a:cubicBezTo>
                <a:cubicBezTo>
                  <a:pt x="979" y="1017"/>
                  <a:pt x="979" y="1018"/>
                  <a:pt x="979" y="1018"/>
                </a:cubicBezTo>
                <a:cubicBezTo>
                  <a:pt x="979" y="1019"/>
                  <a:pt x="979" y="1019"/>
                  <a:pt x="980" y="1019"/>
                </a:cubicBezTo>
                <a:cubicBezTo>
                  <a:pt x="980" y="1020"/>
                  <a:pt x="980" y="1020"/>
                  <a:pt x="980" y="1020"/>
                </a:cubicBezTo>
                <a:cubicBezTo>
                  <a:pt x="980" y="1020"/>
                  <a:pt x="980" y="1020"/>
                  <a:pt x="981" y="1021"/>
                </a:cubicBezTo>
                <a:cubicBezTo>
                  <a:pt x="981" y="1021"/>
                  <a:pt x="981" y="1021"/>
                  <a:pt x="981" y="1021"/>
                </a:cubicBezTo>
                <a:cubicBezTo>
                  <a:pt x="981" y="1021"/>
                  <a:pt x="981" y="1021"/>
                  <a:pt x="981" y="1021"/>
                </a:cubicBezTo>
                <a:cubicBezTo>
                  <a:pt x="981" y="1022"/>
                  <a:pt x="982" y="1022"/>
                  <a:pt x="982" y="1022"/>
                </a:cubicBezTo>
                <a:cubicBezTo>
                  <a:pt x="982" y="1022"/>
                  <a:pt x="981" y="1022"/>
                  <a:pt x="981" y="1023"/>
                </a:cubicBezTo>
                <a:cubicBezTo>
                  <a:pt x="981" y="1023"/>
                  <a:pt x="981" y="1023"/>
                  <a:pt x="981" y="1024"/>
                </a:cubicBezTo>
                <a:close/>
                <a:moveTo>
                  <a:pt x="993" y="1022"/>
                </a:moveTo>
                <a:cubicBezTo>
                  <a:pt x="992" y="1022"/>
                  <a:pt x="992" y="1022"/>
                  <a:pt x="991" y="1023"/>
                </a:cubicBezTo>
                <a:cubicBezTo>
                  <a:pt x="991" y="1023"/>
                  <a:pt x="991" y="1023"/>
                  <a:pt x="991" y="1023"/>
                </a:cubicBezTo>
                <a:cubicBezTo>
                  <a:pt x="991" y="1023"/>
                  <a:pt x="991" y="1023"/>
                  <a:pt x="991" y="1023"/>
                </a:cubicBezTo>
                <a:cubicBezTo>
                  <a:pt x="991" y="1023"/>
                  <a:pt x="991" y="1023"/>
                  <a:pt x="991" y="1023"/>
                </a:cubicBezTo>
                <a:cubicBezTo>
                  <a:pt x="991" y="1023"/>
                  <a:pt x="991" y="1024"/>
                  <a:pt x="991" y="1024"/>
                </a:cubicBezTo>
                <a:cubicBezTo>
                  <a:pt x="991" y="1024"/>
                  <a:pt x="991" y="1024"/>
                  <a:pt x="991" y="1025"/>
                </a:cubicBezTo>
                <a:cubicBezTo>
                  <a:pt x="991" y="1025"/>
                  <a:pt x="991" y="1025"/>
                  <a:pt x="991" y="1026"/>
                </a:cubicBezTo>
                <a:cubicBezTo>
                  <a:pt x="991" y="1026"/>
                  <a:pt x="991" y="1026"/>
                  <a:pt x="991" y="1026"/>
                </a:cubicBezTo>
                <a:cubicBezTo>
                  <a:pt x="991" y="1026"/>
                  <a:pt x="991" y="1026"/>
                  <a:pt x="992" y="1026"/>
                </a:cubicBezTo>
                <a:cubicBezTo>
                  <a:pt x="992" y="1026"/>
                  <a:pt x="992" y="1026"/>
                  <a:pt x="992" y="1026"/>
                </a:cubicBezTo>
                <a:cubicBezTo>
                  <a:pt x="993" y="1026"/>
                  <a:pt x="993" y="1026"/>
                  <a:pt x="993" y="1025"/>
                </a:cubicBezTo>
                <a:cubicBezTo>
                  <a:pt x="994" y="1025"/>
                  <a:pt x="994" y="1025"/>
                  <a:pt x="994" y="1024"/>
                </a:cubicBezTo>
                <a:cubicBezTo>
                  <a:pt x="994" y="1024"/>
                  <a:pt x="994" y="1023"/>
                  <a:pt x="994" y="1023"/>
                </a:cubicBezTo>
                <a:cubicBezTo>
                  <a:pt x="994" y="1023"/>
                  <a:pt x="993" y="1023"/>
                  <a:pt x="993" y="1022"/>
                </a:cubicBezTo>
                <a:close/>
                <a:moveTo>
                  <a:pt x="989" y="1026"/>
                </a:moveTo>
                <a:cubicBezTo>
                  <a:pt x="989" y="1026"/>
                  <a:pt x="989" y="1026"/>
                  <a:pt x="989" y="1026"/>
                </a:cubicBezTo>
                <a:cubicBezTo>
                  <a:pt x="989" y="1026"/>
                  <a:pt x="989" y="1026"/>
                  <a:pt x="989" y="1026"/>
                </a:cubicBezTo>
                <a:cubicBezTo>
                  <a:pt x="989" y="1026"/>
                  <a:pt x="989" y="1026"/>
                  <a:pt x="988" y="1026"/>
                </a:cubicBezTo>
                <a:cubicBezTo>
                  <a:pt x="987" y="1027"/>
                  <a:pt x="987" y="1027"/>
                  <a:pt x="987" y="1027"/>
                </a:cubicBezTo>
                <a:cubicBezTo>
                  <a:pt x="987" y="1028"/>
                  <a:pt x="987" y="1028"/>
                  <a:pt x="987" y="1028"/>
                </a:cubicBezTo>
                <a:cubicBezTo>
                  <a:pt x="987" y="1029"/>
                  <a:pt x="988" y="1029"/>
                  <a:pt x="988" y="1029"/>
                </a:cubicBezTo>
                <a:cubicBezTo>
                  <a:pt x="988" y="1029"/>
                  <a:pt x="989" y="1029"/>
                  <a:pt x="989" y="1029"/>
                </a:cubicBezTo>
                <a:cubicBezTo>
                  <a:pt x="989" y="1029"/>
                  <a:pt x="989" y="1029"/>
                  <a:pt x="989" y="1029"/>
                </a:cubicBezTo>
                <a:cubicBezTo>
                  <a:pt x="989" y="1029"/>
                  <a:pt x="989" y="1029"/>
                  <a:pt x="989" y="1029"/>
                </a:cubicBezTo>
                <a:cubicBezTo>
                  <a:pt x="990" y="1029"/>
                  <a:pt x="990" y="1029"/>
                  <a:pt x="990" y="1029"/>
                </a:cubicBezTo>
                <a:cubicBezTo>
                  <a:pt x="990" y="1028"/>
                  <a:pt x="990" y="1028"/>
                  <a:pt x="991" y="1028"/>
                </a:cubicBezTo>
                <a:cubicBezTo>
                  <a:pt x="991" y="1028"/>
                  <a:pt x="991" y="1028"/>
                  <a:pt x="991" y="1027"/>
                </a:cubicBezTo>
                <a:cubicBezTo>
                  <a:pt x="991" y="1027"/>
                  <a:pt x="991" y="1027"/>
                  <a:pt x="991" y="1027"/>
                </a:cubicBezTo>
                <a:cubicBezTo>
                  <a:pt x="991" y="1027"/>
                  <a:pt x="991" y="1027"/>
                  <a:pt x="991" y="1026"/>
                </a:cubicBezTo>
                <a:cubicBezTo>
                  <a:pt x="990" y="1026"/>
                  <a:pt x="990" y="1026"/>
                  <a:pt x="989" y="1026"/>
                </a:cubicBezTo>
                <a:close/>
                <a:moveTo>
                  <a:pt x="998" y="1035"/>
                </a:moveTo>
                <a:cubicBezTo>
                  <a:pt x="998" y="1035"/>
                  <a:pt x="997" y="1035"/>
                  <a:pt x="997" y="1035"/>
                </a:cubicBezTo>
                <a:cubicBezTo>
                  <a:pt x="997" y="1035"/>
                  <a:pt x="996" y="1035"/>
                  <a:pt x="996" y="1035"/>
                </a:cubicBezTo>
                <a:cubicBezTo>
                  <a:pt x="995" y="1034"/>
                  <a:pt x="994" y="1034"/>
                  <a:pt x="994" y="1034"/>
                </a:cubicBezTo>
                <a:cubicBezTo>
                  <a:pt x="993" y="1035"/>
                  <a:pt x="993" y="1035"/>
                  <a:pt x="993" y="1036"/>
                </a:cubicBezTo>
                <a:cubicBezTo>
                  <a:pt x="993" y="1036"/>
                  <a:pt x="993" y="1037"/>
                  <a:pt x="993" y="1037"/>
                </a:cubicBezTo>
                <a:cubicBezTo>
                  <a:pt x="993" y="1037"/>
                  <a:pt x="993" y="1037"/>
                  <a:pt x="993" y="1038"/>
                </a:cubicBezTo>
                <a:cubicBezTo>
                  <a:pt x="993" y="1038"/>
                  <a:pt x="994" y="1039"/>
                  <a:pt x="994" y="1039"/>
                </a:cubicBezTo>
                <a:cubicBezTo>
                  <a:pt x="994" y="1039"/>
                  <a:pt x="994" y="1039"/>
                  <a:pt x="994" y="1039"/>
                </a:cubicBezTo>
                <a:cubicBezTo>
                  <a:pt x="995" y="1039"/>
                  <a:pt x="996" y="1038"/>
                  <a:pt x="996" y="1038"/>
                </a:cubicBezTo>
                <a:cubicBezTo>
                  <a:pt x="996" y="1038"/>
                  <a:pt x="996" y="1038"/>
                  <a:pt x="996" y="1038"/>
                </a:cubicBezTo>
                <a:cubicBezTo>
                  <a:pt x="996" y="1038"/>
                  <a:pt x="997" y="1038"/>
                  <a:pt x="997" y="1038"/>
                </a:cubicBezTo>
                <a:cubicBezTo>
                  <a:pt x="997" y="1038"/>
                  <a:pt x="997" y="1038"/>
                  <a:pt x="997" y="1038"/>
                </a:cubicBezTo>
                <a:cubicBezTo>
                  <a:pt x="996" y="1038"/>
                  <a:pt x="996" y="1039"/>
                  <a:pt x="996" y="1039"/>
                </a:cubicBezTo>
                <a:cubicBezTo>
                  <a:pt x="995" y="1039"/>
                  <a:pt x="995" y="1039"/>
                  <a:pt x="995" y="1040"/>
                </a:cubicBezTo>
                <a:cubicBezTo>
                  <a:pt x="995" y="1040"/>
                  <a:pt x="995" y="1040"/>
                  <a:pt x="995" y="1040"/>
                </a:cubicBezTo>
                <a:cubicBezTo>
                  <a:pt x="995" y="1040"/>
                  <a:pt x="995" y="1040"/>
                  <a:pt x="994" y="1040"/>
                </a:cubicBezTo>
                <a:cubicBezTo>
                  <a:pt x="994" y="1041"/>
                  <a:pt x="994" y="1041"/>
                  <a:pt x="994" y="1042"/>
                </a:cubicBezTo>
                <a:cubicBezTo>
                  <a:pt x="994" y="1042"/>
                  <a:pt x="995" y="1043"/>
                  <a:pt x="996" y="1043"/>
                </a:cubicBezTo>
                <a:cubicBezTo>
                  <a:pt x="996" y="1043"/>
                  <a:pt x="996" y="1043"/>
                  <a:pt x="996" y="1043"/>
                </a:cubicBezTo>
                <a:cubicBezTo>
                  <a:pt x="996" y="1043"/>
                  <a:pt x="997" y="1043"/>
                  <a:pt x="997" y="1042"/>
                </a:cubicBezTo>
                <a:cubicBezTo>
                  <a:pt x="997" y="1042"/>
                  <a:pt x="997" y="1042"/>
                  <a:pt x="998" y="1042"/>
                </a:cubicBezTo>
                <a:cubicBezTo>
                  <a:pt x="998" y="1042"/>
                  <a:pt x="998" y="1042"/>
                  <a:pt x="998" y="1041"/>
                </a:cubicBezTo>
                <a:cubicBezTo>
                  <a:pt x="998" y="1041"/>
                  <a:pt x="998" y="1041"/>
                  <a:pt x="998" y="1041"/>
                </a:cubicBezTo>
                <a:cubicBezTo>
                  <a:pt x="999" y="1041"/>
                  <a:pt x="999" y="1040"/>
                  <a:pt x="999" y="1040"/>
                </a:cubicBezTo>
                <a:cubicBezTo>
                  <a:pt x="999" y="1039"/>
                  <a:pt x="999" y="1039"/>
                  <a:pt x="999" y="1039"/>
                </a:cubicBezTo>
                <a:cubicBezTo>
                  <a:pt x="1000" y="1040"/>
                  <a:pt x="1000" y="1040"/>
                  <a:pt x="1000" y="1040"/>
                </a:cubicBezTo>
                <a:cubicBezTo>
                  <a:pt x="1000" y="1040"/>
                  <a:pt x="1000" y="1039"/>
                  <a:pt x="1000" y="1039"/>
                </a:cubicBezTo>
                <a:cubicBezTo>
                  <a:pt x="1000" y="1039"/>
                  <a:pt x="1000" y="1039"/>
                  <a:pt x="1000" y="1038"/>
                </a:cubicBezTo>
                <a:cubicBezTo>
                  <a:pt x="1001" y="1039"/>
                  <a:pt x="1001" y="1039"/>
                  <a:pt x="1001" y="1039"/>
                </a:cubicBezTo>
                <a:cubicBezTo>
                  <a:pt x="1001" y="1039"/>
                  <a:pt x="1001" y="1039"/>
                  <a:pt x="1001" y="1039"/>
                </a:cubicBezTo>
                <a:cubicBezTo>
                  <a:pt x="1001" y="1039"/>
                  <a:pt x="1002" y="1039"/>
                  <a:pt x="1002" y="1039"/>
                </a:cubicBezTo>
                <a:cubicBezTo>
                  <a:pt x="1002" y="1038"/>
                  <a:pt x="1002" y="1038"/>
                  <a:pt x="1002" y="1038"/>
                </a:cubicBezTo>
                <a:cubicBezTo>
                  <a:pt x="1002" y="1038"/>
                  <a:pt x="1002" y="1038"/>
                  <a:pt x="1002" y="1038"/>
                </a:cubicBezTo>
                <a:cubicBezTo>
                  <a:pt x="1002" y="1039"/>
                  <a:pt x="1002" y="1039"/>
                  <a:pt x="1002" y="1039"/>
                </a:cubicBezTo>
                <a:cubicBezTo>
                  <a:pt x="1002" y="1039"/>
                  <a:pt x="1003" y="1039"/>
                  <a:pt x="1003" y="1039"/>
                </a:cubicBezTo>
                <a:cubicBezTo>
                  <a:pt x="1003" y="1039"/>
                  <a:pt x="1003" y="1039"/>
                  <a:pt x="1003" y="1038"/>
                </a:cubicBezTo>
                <a:cubicBezTo>
                  <a:pt x="1003" y="1038"/>
                  <a:pt x="1004" y="1038"/>
                  <a:pt x="1004" y="1038"/>
                </a:cubicBezTo>
                <a:cubicBezTo>
                  <a:pt x="1004" y="1038"/>
                  <a:pt x="1004" y="1038"/>
                  <a:pt x="1004" y="1037"/>
                </a:cubicBezTo>
                <a:cubicBezTo>
                  <a:pt x="1004" y="1037"/>
                  <a:pt x="1003" y="1036"/>
                  <a:pt x="1003" y="1036"/>
                </a:cubicBezTo>
                <a:cubicBezTo>
                  <a:pt x="1002" y="1036"/>
                  <a:pt x="1002" y="1036"/>
                  <a:pt x="1001" y="1036"/>
                </a:cubicBezTo>
                <a:cubicBezTo>
                  <a:pt x="1001" y="1036"/>
                  <a:pt x="1001" y="1036"/>
                  <a:pt x="1000" y="1037"/>
                </a:cubicBezTo>
                <a:cubicBezTo>
                  <a:pt x="1000" y="1036"/>
                  <a:pt x="1000" y="1036"/>
                  <a:pt x="1000" y="1036"/>
                </a:cubicBezTo>
                <a:cubicBezTo>
                  <a:pt x="1000" y="1035"/>
                  <a:pt x="999" y="1035"/>
                  <a:pt x="999" y="1035"/>
                </a:cubicBezTo>
                <a:cubicBezTo>
                  <a:pt x="999" y="1035"/>
                  <a:pt x="998" y="1035"/>
                  <a:pt x="998" y="1035"/>
                </a:cubicBezTo>
                <a:cubicBezTo>
                  <a:pt x="998" y="1035"/>
                  <a:pt x="998" y="1035"/>
                  <a:pt x="998" y="1035"/>
                </a:cubicBezTo>
                <a:close/>
                <a:moveTo>
                  <a:pt x="1126" y="1116"/>
                </a:moveTo>
                <a:cubicBezTo>
                  <a:pt x="1127" y="1116"/>
                  <a:pt x="1127" y="1116"/>
                  <a:pt x="1127" y="1116"/>
                </a:cubicBezTo>
                <a:cubicBezTo>
                  <a:pt x="1127" y="1115"/>
                  <a:pt x="1127" y="1115"/>
                  <a:pt x="1127" y="1114"/>
                </a:cubicBezTo>
                <a:cubicBezTo>
                  <a:pt x="1127" y="1113"/>
                  <a:pt x="1126" y="1112"/>
                  <a:pt x="1125" y="1112"/>
                </a:cubicBezTo>
                <a:cubicBezTo>
                  <a:pt x="1125" y="1112"/>
                  <a:pt x="1125" y="1112"/>
                  <a:pt x="1125" y="1112"/>
                </a:cubicBezTo>
                <a:cubicBezTo>
                  <a:pt x="1125" y="1112"/>
                  <a:pt x="1124" y="1112"/>
                  <a:pt x="1124" y="1112"/>
                </a:cubicBezTo>
                <a:cubicBezTo>
                  <a:pt x="1124" y="1112"/>
                  <a:pt x="1124" y="1112"/>
                  <a:pt x="1124" y="1112"/>
                </a:cubicBezTo>
                <a:cubicBezTo>
                  <a:pt x="1124" y="1112"/>
                  <a:pt x="1123" y="1112"/>
                  <a:pt x="1123" y="1113"/>
                </a:cubicBezTo>
                <a:cubicBezTo>
                  <a:pt x="1123" y="1113"/>
                  <a:pt x="1123" y="1113"/>
                  <a:pt x="1123" y="1113"/>
                </a:cubicBezTo>
                <a:cubicBezTo>
                  <a:pt x="1123" y="1113"/>
                  <a:pt x="1123" y="1113"/>
                  <a:pt x="1123" y="1113"/>
                </a:cubicBezTo>
                <a:cubicBezTo>
                  <a:pt x="1123" y="1113"/>
                  <a:pt x="1122" y="1114"/>
                  <a:pt x="1122" y="1114"/>
                </a:cubicBezTo>
                <a:cubicBezTo>
                  <a:pt x="1122" y="1115"/>
                  <a:pt x="1122" y="1116"/>
                  <a:pt x="1123" y="1116"/>
                </a:cubicBezTo>
                <a:cubicBezTo>
                  <a:pt x="1123" y="1116"/>
                  <a:pt x="1123" y="1116"/>
                  <a:pt x="1123" y="1116"/>
                </a:cubicBezTo>
                <a:cubicBezTo>
                  <a:pt x="1123" y="1117"/>
                  <a:pt x="1124" y="1117"/>
                  <a:pt x="1124" y="1117"/>
                </a:cubicBezTo>
                <a:cubicBezTo>
                  <a:pt x="1124" y="1117"/>
                  <a:pt x="1124" y="1117"/>
                  <a:pt x="1124" y="1117"/>
                </a:cubicBezTo>
                <a:cubicBezTo>
                  <a:pt x="1124" y="1117"/>
                  <a:pt x="1124" y="1117"/>
                  <a:pt x="1125" y="1117"/>
                </a:cubicBezTo>
                <a:cubicBezTo>
                  <a:pt x="1125" y="1117"/>
                  <a:pt x="1125" y="1117"/>
                  <a:pt x="1125" y="1117"/>
                </a:cubicBezTo>
                <a:cubicBezTo>
                  <a:pt x="1126" y="1117"/>
                  <a:pt x="1126" y="1117"/>
                  <a:pt x="1126" y="1116"/>
                </a:cubicBezTo>
                <a:close/>
                <a:moveTo>
                  <a:pt x="1104" y="1084"/>
                </a:moveTo>
                <a:cubicBezTo>
                  <a:pt x="1104" y="1084"/>
                  <a:pt x="1104" y="1084"/>
                  <a:pt x="1104" y="1084"/>
                </a:cubicBezTo>
                <a:cubicBezTo>
                  <a:pt x="1104" y="1085"/>
                  <a:pt x="1104" y="1085"/>
                  <a:pt x="1105" y="1085"/>
                </a:cubicBezTo>
                <a:cubicBezTo>
                  <a:pt x="1105" y="1085"/>
                  <a:pt x="1105" y="1085"/>
                  <a:pt x="1105" y="1085"/>
                </a:cubicBezTo>
                <a:cubicBezTo>
                  <a:pt x="1105" y="1085"/>
                  <a:pt x="1105" y="1085"/>
                  <a:pt x="1105" y="1085"/>
                </a:cubicBezTo>
                <a:cubicBezTo>
                  <a:pt x="1106" y="1085"/>
                  <a:pt x="1106" y="1085"/>
                  <a:pt x="1106" y="1085"/>
                </a:cubicBezTo>
                <a:cubicBezTo>
                  <a:pt x="1106" y="1086"/>
                  <a:pt x="1106" y="1086"/>
                  <a:pt x="1106" y="1086"/>
                </a:cubicBezTo>
                <a:cubicBezTo>
                  <a:pt x="1106" y="1086"/>
                  <a:pt x="1106" y="1086"/>
                  <a:pt x="1107" y="1086"/>
                </a:cubicBezTo>
                <a:cubicBezTo>
                  <a:pt x="1107" y="1087"/>
                  <a:pt x="1107" y="1087"/>
                  <a:pt x="1108" y="1087"/>
                </a:cubicBezTo>
                <a:cubicBezTo>
                  <a:pt x="1108" y="1087"/>
                  <a:pt x="1108" y="1087"/>
                  <a:pt x="1108" y="1087"/>
                </a:cubicBezTo>
                <a:cubicBezTo>
                  <a:pt x="1109" y="1087"/>
                  <a:pt x="1109" y="1087"/>
                  <a:pt x="1109" y="1086"/>
                </a:cubicBezTo>
                <a:cubicBezTo>
                  <a:pt x="1109" y="1086"/>
                  <a:pt x="1109" y="1085"/>
                  <a:pt x="1109" y="1085"/>
                </a:cubicBezTo>
                <a:cubicBezTo>
                  <a:pt x="1109" y="1085"/>
                  <a:pt x="1109" y="1085"/>
                  <a:pt x="1109" y="1085"/>
                </a:cubicBezTo>
                <a:cubicBezTo>
                  <a:pt x="1109" y="1085"/>
                  <a:pt x="1109" y="1085"/>
                  <a:pt x="1109" y="1085"/>
                </a:cubicBezTo>
                <a:cubicBezTo>
                  <a:pt x="1109" y="1085"/>
                  <a:pt x="1109" y="1085"/>
                  <a:pt x="1109" y="1084"/>
                </a:cubicBezTo>
                <a:cubicBezTo>
                  <a:pt x="1109" y="1084"/>
                  <a:pt x="1108" y="1084"/>
                  <a:pt x="1108" y="1084"/>
                </a:cubicBezTo>
                <a:cubicBezTo>
                  <a:pt x="1108" y="1084"/>
                  <a:pt x="1108" y="1084"/>
                  <a:pt x="1108" y="1084"/>
                </a:cubicBezTo>
                <a:cubicBezTo>
                  <a:pt x="1108" y="1083"/>
                  <a:pt x="1108" y="1083"/>
                  <a:pt x="1108" y="1083"/>
                </a:cubicBezTo>
                <a:cubicBezTo>
                  <a:pt x="1108" y="1083"/>
                  <a:pt x="1107" y="1083"/>
                  <a:pt x="1107" y="1082"/>
                </a:cubicBezTo>
                <a:cubicBezTo>
                  <a:pt x="1107" y="1082"/>
                  <a:pt x="1107" y="1082"/>
                  <a:pt x="1107" y="1082"/>
                </a:cubicBezTo>
                <a:cubicBezTo>
                  <a:pt x="1107" y="1082"/>
                  <a:pt x="1107" y="1082"/>
                  <a:pt x="1107" y="1082"/>
                </a:cubicBezTo>
                <a:cubicBezTo>
                  <a:pt x="1107" y="1082"/>
                  <a:pt x="1106" y="1081"/>
                  <a:pt x="1106" y="1082"/>
                </a:cubicBezTo>
                <a:cubicBezTo>
                  <a:pt x="1105" y="1082"/>
                  <a:pt x="1105" y="1082"/>
                  <a:pt x="1105" y="1082"/>
                </a:cubicBezTo>
                <a:cubicBezTo>
                  <a:pt x="1104" y="1082"/>
                  <a:pt x="1103" y="1082"/>
                  <a:pt x="1103" y="1083"/>
                </a:cubicBezTo>
                <a:cubicBezTo>
                  <a:pt x="1103" y="1084"/>
                  <a:pt x="1104" y="1084"/>
                  <a:pt x="1104" y="1084"/>
                </a:cubicBezTo>
                <a:close/>
                <a:moveTo>
                  <a:pt x="1113" y="1089"/>
                </a:moveTo>
                <a:cubicBezTo>
                  <a:pt x="1112" y="1088"/>
                  <a:pt x="1112" y="1088"/>
                  <a:pt x="1111" y="1088"/>
                </a:cubicBezTo>
                <a:cubicBezTo>
                  <a:pt x="1111" y="1088"/>
                  <a:pt x="1110" y="1088"/>
                  <a:pt x="1110" y="1089"/>
                </a:cubicBezTo>
                <a:cubicBezTo>
                  <a:pt x="1110" y="1089"/>
                  <a:pt x="1110" y="1089"/>
                  <a:pt x="1110" y="1090"/>
                </a:cubicBezTo>
                <a:cubicBezTo>
                  <a:pt x="1110" y="1090"/>
                  <a:pt x="1110" y="1091"/>
                  <a:pt x="1111" y="1091"/>
                </a:cubicBezTo>
                <a:cubicBezTo>
                  <a:pt x="1111" y="1091"/>
                  <a:pt x="1111" y="1091"/>
                  <a:pt x="1112" y="1091"/>
                </a:cubicBezTo>
                <a:cubicBezTo>
                  <a:pt x="1112" y="1091"/>
                  <a:pt x="1112" y="1091"/>
                  <a:pt x="1112" y="1091"/>
                </a:cubicBezTo>
                <a:cubicBezTo>
                  <a:pt x="1112" y="1091"/>
                  <a:pt x="1112" y="1091"/>
                  <a:pt x="1112" y="1091"/>
                </a:cubicBezTo>
                <a:cubicBezTo>
                  <a:pt x="1113" y="1091"/>
                  <a:pt x="1113" y="1090"/>
                  <a:pt x="1113" y="1090"/>
                </a:cubicBezTo>
                <a:cubicBezTo>
                  <a:pt x="1113" y="1090"/>
                  <a:pt x="1113" y="1090"/>
                  <a:pt x="1113" y="1089"/>
                </a:cubicBezTo>
                <a:cubicBezTo>
                  <a:pt x="1113" y="1089"/>
                  <a:pt x="1113" y="1089"/>
                  <a:pt x="1113" y="1089"/>
                </a:cubicBezTo>
                <a:cubicBezTo>
                  <a:pt x="1113" y="1089"/>
                  <a:pt x="1113" y="1089"/>
                  <a:pt x="1113" y="1089"/>
                </a:cubicBezTo>
                <a:close/>
                <a:moveTo>
                  <a:pt x="1121" y="1109"/>
                </a:moveTo>
                <a:cubicBezTo>
                  <a:pt x="1121" y="1109"/>
                  <a:pt x="1121" y="1109"/>
                  <a:pt x="1122" y="1109"/>
                </a:cubicBezTo>
                <a:cubicBezTo>
                  <a:pt x="1122" y="1110"/>
                  <a:pt x="1122" y="1110"/>
                  <a:pt x="1123" y="1110"/>
                </a:cubicBezTo>
                <a:cubicBezTo>
                  <a:pt x="1123" y="1110"/>
                  <a:pt x="1123" y="1111"/>
                  <a:pt x="1124" y="1111"/>
                </a:cubicBezTo>
                <a:cubicBezTo>
                  <a:pt x="1124" y="1111"/>
                  <a:pt x="1124" y="1111"/>
                  <a:pt x="1124" y="1111"/>
                </a:cubicBezTo>
                <a:cubicBezTo>
                  <a:pt x="1124" y="1111"/>
                  <a:pt x="1124" y="1111"/>
                  <a:pt x="1124" y="1111"/>
                </a:cubicBezTo>
                <a:cubicBezTo>
                  <a:pt x="1125" y="1111"/>
                  <a:pt x="1125" y="1111"/>
                  <a:pt x="1126" y="1111"/>
                </a:cubicBezTo>
                <a:cubicBezTo>
                  <a:pt x="1126" y="1111"/>
                  <a:pt x="1126" y="1111"/>
                  <a:pt x="1127" y="1110"/>
                </a:cubicBezTo>
                <a:cubicBezTo>
                  <a:pt x="1127" y="1110"/>
                  <a:pt x="1127" y="1109"/>
                  <a:pt x="1127" y="1108"/>
                </a:cubicBezTo>
                <a:cubicBezTo>
                  <a:pt x="1127" y="1108"/>
                  <a:pt x="1127" y="1108"/>
                  <a:pt x="1126" y="1108"/>
                </a:cubicBezTo>
                <a:cubicBezTo>
                  <a:pt x="1126" y="1108"/>
                  <a:pt x="1126" y="1108"/>
                  <a:pt x="1126" y="1108"/>
                </a:cubicBezTo>
                <a:cubicBezTo>
                  <a:pt x="1126" y="1108"/>
                  <a:pt x="1126" y="1108"/>
                  <a:pt x="1126" y="1108"/>
                </a:cubicBezTo>
                <a:cubicBezTo>
                  <a:pt x="1126" y="1107"/>
                  <a:pt x="1126" y="1107"/>
                  <a:pt x="1126" y="1107"/>
                </a:cubicBezTo>
                <a:cubicBezTo>
                  <a:pt x="1126" y="1107"/>
                  <a:pt x="1125" y="1106"/>
                  <a:pt x="1125" y="1106"/>
                </a:cubicBezTo>
                <a:cubicBezTo>
                  <a:pt x="1125" y="1106"/>
                  <a:pt x="1125" y="1106"/>
                  <a:pt x="1125" y="1106"/>
                </a:cubicBezTo>
                <a:cubicBezTo>
                  <a:pt x="1125" y="1106"/>
                  <a:pt x="1125" y="1106"/>
                  <a:pt x="1125" y="1106"/>
                </a:cubicBezTo>
                <a:cubicBezTo>
                  <a:pt x="1124" y="1105"/>
                  <a:pt x="1124" y="1105"/>
                  <a:pt x="1124" y="1105"/>
                </a:cubicBezTo>
                <a:cubicBezTo>
                  <a:pt x="1123" y="1105"/>
                  <a:pt x="1123" y="1105"/>
                  <a:pt x="1123" y="1105"/>
                </a:cubicBezTo>
                <a:cubicBezTo>
                  <a:pt x="1123" y="1105"/>
                  <a:pt x="1123" y="1105"/>
                  <a:pt x="1123" y="1105"/>
                </a:cubicBezTo>
                <a:cubicBezTo>
                  <a:pt x="1122" y="1105"/>
                  <a:pt x="1121" y="1106"/>
                  <a:pt x="1121" y="1106"/>
                </a:cubicBezTo>
                <a:cubicBezTo>
                  <a:pt x="1121" y="1106"/>
                  <a:pt x="1121" y="1107"/>
                  <a:pt x="1121" y="1107"/>
                </a:cubicBezTo>
                <a:cubicBezTo>
                  <a:pt x="1121" y="1108"/>
                  <a:pt x="1121" y="1108"/>
                  <a:pt x="1121" y="1109"/>
                </a:cubicBezTo>
                <a:close/>
                <a:moveTo>
                  <a:pt x="973" y="1083"/>
                </a:moveTo>
                <a:cubicBezTo>
                  <a:pt x="973" y="1083"/>
                  <a:pt x="973" y="1083"/>
                  <a:pt x="973" y="1083"/>
                </a:cubicBezTo>
                <a:cubicBezTo>
                  <a:pt x="973" y="1083"/>
                  <a:pt x="973" y="1083"/>
                  <a:pt x="973" y="1083"/>
                </a:cubicBezTo>
                <a:cubicBezTo>
                  <a:pt x="973" y="1084"/>
                  <a:pt x="972" y="1084"/>
                  <a:pt x="972" y="1084"/>
                </a:cubicBezTo>
                <a:cubicBezTo>
                  <a:pt x="972" y="1084"/>
                  <a:pt x="971" y="1085"/>
                  <a:pt x="971" y="1085"/>
                </a:cubicBezTo>
                <a:cubicBezTo>
                  <a:pt x="970" y="1085"/>
                  <a:pt x="970" y="1085"/>
                  <a:pt x="970" y="1084"/>
                </a:cubicBezTo>
                <a:cubicBezTo>
                  <a:pt x="969" y="1084"/>
                  <a:pt x="969" y="1084"/>
                  <a:pt x="969" y="1083"/>
                </a:cubicBezTo>
                <a:cubicBezTo>
                  <a:pt x="968" y="1083"/>
                  <a:pt x="968" y="1083"/>
                  <a:pt x="968" y="1083"/>
                </a:cubicBezTo>
                <a:cubicBezTo>
                  <a:pt x="968" y="1083"/>
                  <a:pt x="968" y="1083"/>
                  <a:pt x="968" y="1083"/>
                </a:cubicBezTo>
                <a:cubicBezTo>
                  <a:pt x="968" y="1083"/>
                  <a:pt x="967" y="1083"/>
                  <a:pt x="967" y="1083"/>
                </a:cubicBezTo>
                <a:cubicBezTo>
                  <a:pt x="967" y="1083"/>
                  <a:pt x="967" y="1083"/>
                  <a:pt x="967" y="1083"/>
                </a:cubicBezTo>
                <a:cubicBezTo>
                  <a:pt x="967" y="1083"/>
                  <a:pt x="966" y="1083"/>
                  <a:pt x="966" y="1083"/>
                </a:cubicBezTo>
                <a:cubicBezTo>
                  <a:pt x="966" y="1083"/>
                  <a:pt x="966" y="1083"/>
                  <a:pt x="966" y="1083"/>
                </a:cubicBezTo>
                <a:cubicBezTo>
                  <a:pt x="965" y="1083"/>
                  <a:pt x="965" y="1083"/>
                  <a:pt x="964" y="1082"/>
                </a:cubicBezTo>
                <a:cubicBezTo>
                  <a:pt x="964" y="1082"/>
                  <a:pt x="964" y="1082"/>
                  <a:pt x="964" y="1082"/>
                </a:cubicBezTo>
                <a:cubicBezTo>
                  <a:pt x="964" y="1082"/>
                  <a:pt x="963" y="1082"/>
                  <a:pt x="963" y="1081"/>
                </a:cubicBezTo>
                <a:cubicBezTo>
                  <a:pt x="963" y="1081"/>
                  <a:pt x="963" y="1081"/>
                  <a:pt x="963" y="1081"/>
                </a:cubicBezTo>
                <a:cubicBezTo>
                  <a:pt x="963" y="1081"/>
                  <a:pt x="962" y="1081"/>
                  <a:pt x="962" y="1080"/>
                </a:cubicBezTo>
                <a:cubicBezTo>
                  <a:pt x="961" y="1080"/>
                  <a:pt x="960" y="1080"/>
                  <a:pt x="960" y="1080"/>
                </a:cubicBezTo>
                <a:cubicBezTo>
                  <a:pt x="960" y="1080"/>
                  <a:pt x="960" y="1080"/>
                  <a:pt x="960" y="1080"/>
                </a:cubicBezTo>
                <a:cubicBezTo>
                  <a:pt x="959" y="1080"/>
                  <a:pt x="958" y="1080"/>
                  <a:pt x="958" y="1079"/>
                </a:cubicBezTo>
                <a:cubicBezTo>
                  <a:pt x="958" y="1079"/>
                  <a:pt x="958" y="1079"/>
                  <a:pt x="958" y="1079"/>
                </a:cubicBezTo>
                <a:cubicBezTo>
                  <a:pt x="958" y="1078"/>
                  <a:pt x="958" y="1078"/>
                  <a:pt x="959" y="1078"/>
                </a:cubicBezTo>
                <a:cubicBezTo>
                  <a:pt x="959" y="1078"/>
                  <a:pt x="959" y="1078"/>
                  <a:pt x="959" y="1078"/>
                </a:cubicBezTo>
                <a:cubicBezTo>
                  <a:pt x="959" y="1077"/>
                  <a:pt x="959" y="1077"/>
                  <a:pt x="959" y="1077"/>
                </a:cubicBezTo>
                <a:cubicBezTo>
                  <a:pt x="959" y="1076"/>
                  <a:pt x="960" y="1076"/>
                  <a:pt x="961" y="1075"/>
                </a:cubicBezTo>
                <a:cubicBezTo>
                  <a:pt x="961" y="1075"/>
                  <a:pt x="961" y="1075"/>
                  <a:pt x="961" y="1075"/>
                </a:cubicBezTo>
                <a:cubicBezTo>
                  <a:pt x="962" y="1075"/>
                  <a:pt x="962" y="1075"/>
                  <a:pt x="962" y="1075"/>
                </a:cubicBezTo>
                <a:cubicBezTo>
                  <a:pt x="963" y="1075"/>
                  <a:pt x="963" y="1075"/>
                  <a:pt x="963" y="1075"/>
                </a:cubicBezTo>
                <a:cubicBezTo>
                  <a:pt x="963" y="1075"/>
                  <a:pt x="963" y="1075"/>
                  <a:pt x="963" y="1075"/>
                </a:cubicBezTo>
                <a:cubicBezTo>
                  <a:pt x="963" y="1075"/>
                  <a:pt x="964" y="1075"/>
                  <a:pt x="964" y="1075"/>
                </a:cubicBezTo>
                <a:cubicBezTo>
                  <a:pt x="965" y="1075"/>
                  <a:pt x="965" y="1075"/>
                  <a:pt x="966" y="1075"/>
                </a:cubicBezTo>
                <a:cubicBezTo>
                  <a:pt x="966" y="1075"/>
                  <a:pt x="967" y="1075"/>
                  <a:pt x="967" y="1075"/>
                </a:cubicBezTo>
                <a:cubicBezTo>
                  <a:pt x="967" y="1075"/>
                  <a:pt x="967" y="1075"/>
                  <a:pt x="967" y="1075"/>
                </a:cubicBezTo>
                <a:cubicBezTo>
                  <a:pt x="968" y="1075"/>
                  <a:pt x="968" y="1075"/>
                  <a:pt x="969" y="1075"/>
                </a:cubicBezTo>
                <a:cubicBezTo>
                  <a:pt x="969" y="1075"/>
                  <a:pt x="969" y="1075"/>
                  <a:pt x="969" y="1075"/>
                </a:cubicBezTo>
                <a:cubicBezTo>
                  <a:pt x="970" y="1075"/>
                  <a:pt x="970" y="1075"/>
                  <a:pt x="970" y="1075"/>
                </a:cubicBezTo>
                <a:cubicBezTo>
                  <a:pt x="971" y="1076"/>
                  <a:pt x="971" y="1076"/>
                  <a:pt x="971" y="1076"/>
                </a:cubicBezTo>
                <a:cubicBezTo>
                  <a:pt x="971" y="1076"/>
                  <a:pt x="971" y="1076"/>
                  <a:pt x="971" y="1076"/>
                </a:cubicBezTo>
                <a:cubicBezTo>
                  <a:pt x="971" y="1076"/>
                  <a:pt x="972" y="1076"/>
                  <a:pt x="972" y="1076"/>
                </a:cubicBezTo>
                <a:cubicBezTo>
                  <a:pt x="972" y="1076"/>
                  <a:pt x="972" y="1076"/>
                  <a:pt x="973" y="1076"/>
                </a:cubicBezTo>
                <a:cubicBezTo>
                  <a:pt x="973" y="1076"/>
                  <a:pt x="973" y="1076"/>
                  <a:pt x="973" y="1076"/>
                </a:cubicBezTo>
                <a:cubicBezTo>
                  <a:pt x="973" y="1076"/>
                  <a:pt x="974" y="1076"/>
                  <a:pt x="974" y="1076"/>
                </a:cubicBezTo>
                <a:cubicBezTo>
                  <a:pt x="974" y="1076"/>
                  <a:pt x="975" y="1076"/>
                  <a:pt x="975" y="1076"/>
                </a:cubicBezTo>
                <a:cubicBezTo>
                  <a:pt x="975" y="1076"/>
                  <a:pt x="975" y="1076"/>
                  <a:pt x="975" y="1077"/>
                </a:cubicBezTo>
                <a:cubicBezTo>
                  <a:pt x="976" y="1077"/>
                  <a:pt x="976" y="1077"/>
                  <a:pt x="976" y="1077"/>
                </a:cubicBezTo>
                <a:cubicBezTo>
                  <a:pt x="977" y="1078"/>
                  <a:pt x="978" y="1078"/>
                  <a:pt x="978" y="1078"/>
                </a:cubicBezTo>
                <a:cubicBezTo>
                  <a:pt x="979" y="1078"/>
                  <a:pt x="981" y="1079"/>
                  <a:pt x="981" y="1080"/>
                </a:cubicBezTo>
                <a:cubicBezTo>
                  <a:pt x="982" y="1081"/>
                  <a:pt x="981" y="1082"/>
                  <a:pt x="981" y="1082"/>
                </a:cubicBezTo>
                <a:cubicBezTo>
                  <a:pt x="980" y="1082"/>
                  <a:pt x="980" y="1082"/>
                  <a:pt x="980" y="1082"/>
                </a:cubicBezTo>
                <a:cubicBezTo>
                  <a:pt x="980" y="1083"/>
                  <a:pt x="980" y="1083"/>
                  <a:pt x="979" y="1083"/>
                </a:cubicBezTo>
                <a:cubicBezTo>
                  <a:pt x="979" y="1083"/>
                  <a:pt x="978" y="1083"/>
                  <a:pt x="978" y="1083"/>
                </a:cubicBezTo>
                <a:cubicBezTo>
                  <a:pt x="978" y="1083"/>
                  <a:pt x="978" y="1083"/>
                  <a:pt x="978" y="1083"/>
                </a:cubicBezTo>
                <a:cubicBezTo>
                  <a:pt x="978" y="1083"/>
                  <a:pt x="978" y="1083"/>
                  <a:pt x="977" y="1083"/>
                </a:cubicBezTo>
                <a:cubicBezTo>
                  <a:pt x="977" y="1083"/>
                  <a:pt x="977" y="1083"/>
                  <a:pt x="977" y="1083"/>
                </a:cubicBezTo>
                <a:cubicBezTo>
                  <a:pt x="977" y="1083"/>
                  <a:pt x="977" y="1083"/>
                  <a:pt x="977" y="1083"/>
                </a:cubicBezTo>
                <a:cubicBezTo>
                  <a:pt x="976" y="1083"/>
                  <a:pt x="975" y="1082"/>
                  <a:pt x="975" y="1082"/>
                </a:cubicBezTo>
                <a:cubicBezTo>
                  <a:pt x="975" y="1082"/>
                  <a:pt x="975" y="1082"/>
                  <a:pt x="975" y="1082"/>
                </a:cubicBezTo>
                <a:cubicBezTo>
                  <a:pt x="974" y="1083"/>
                  <a:pt x="973" y="1083"/>
                  <a:pt x="973" y="1083"/>
                </a:cubicBezTo>
                <a:close/>
                <a:moveTo>
                  <a:pt x="962" y="1076"/>
                </a:moveTo>
                <a:cubicBezTo>
                  <a:pt x="962" y="1076"/>
                  <a:pt x="962" y="1076"/>
                  <a:pt x="962" y="1076"/>
                </a:cubicBezTo>
                <a:cubicBezTo>
                  <a:pt x="962" y="1076"/>
                  <a:pt x="962" y="1076"/>
                  <a:pt x="962" y="1076"/>
                </a:cubicBezTo>
                <a:close/>
                <a:moveTo>
                  <a:pt x="1115" y="1096"/>
                </a:moveTo>
                <a:cubicBezTo>
                  <a:pt x="1115" y="1096"/>
                  <a:pt x="1115" y="1096"/>
                  <a:pt x="1116" y="1097"/>
                </a:cubicBezTo>
                <a:cubicBezTo>
                  <a:pt x="1116" y="1097"/>
                  <a:pt x="1116" y="1097"/>
                  <a:pt x="1117" y="1097"/>
                </a:cubicBezTo>
                <a:cubicBezTo>
                  <a:pt x="1117" y="1097"/>
                  <a:pt x="1117" y="1098"/>
                  <a:pt x="1117" y="1098"/>
                </a:cubicBezTo>
                <a:cubicBezTo>
                  <a:pt x="1118" y="1098"/>
                  <a:pt x="1118" y="1098"/>
                  <a:pt x="1118" y="1098"/>
                </a:cubicBezTo>
                <a:cubicBezTo>
                  <a:pt x="1118" y="1097"/>
                  <a:pt x="1119" y="1097"/>
                  <a:pt x="1119" y="1096"/>
                </a:cubicBezTo>
                <a:cubicBezTo>
                  <a:pt x="1119" y="1096"/>
                  <a:pt x="1119" y="1095"/>
                  <a:pt x="1119" y="1095"/>
                </a:cubicBezTo>
                <a:cubicBezTo>
                  <a:pt x="1120" y="1095"/>
                  <a:pt x="1120" y="1095"/>
                  <a:pt x="1120" y="1095"/>
                </a:cubicBezTo>
                <a:cubicBezTo>
                  <a:pt x="1120" y="1095"/>
                  <a:pt x="1120" y="1095"/>
                  <a:pt x="1120" y="1096"/>
                </a:cubicBezTo>
                <a:cubicBezTo>
                  <a:pt x="1120" y="1096"/>
                  <a:pt x="1120" y="1096"/>
                  <a:pt x="1120" y="1096"/>
                </a:cubicBezTo>
                <a:cubicBezTo>
                  <a:pt x="1120" y="1096"/>
                  <a:pt x="1119" y="1096"/>
                  <a:pt x="1119" y="1096"/>
                </a:cubicBezTo>
                <a:cubicBezTo>
                  <a:pt x="1119" y="1096"/>
                  <a:pt x="1119" y="1096"/>
                  <a:pt x="1119" y="1096"/>
                </a:cubicBezTo>
                <a:cubicBezTo>
                  <a:pt x="1119" y="1096"/>
                  <a:pt x="1119" y="1097"/>
                  <a:pt x="1119" y="1097"/>
                </a:cubicBezTo>
                <a:cubicBezTo>
                  <a:pt x="1119" y="1097"/>
                  <a:pt x="1119" y="1097"/>
                  <a:pt x="1120" y="1098"/>
                </a:cubicBezTo>
                <a:cubicBezTo>
                  <a:pt x="1120" y="1098"/>
                  <a:pt x="1120" y="1098"/>
                  <a:pt x="1120" y="1098"/>
                </a:cubicBezTo>
                <a:cubicBezTo>
                  <a:pt x="1120" y="1098"/>
                  <a:pt x="1120" y="1098"/>
                  <a:pt x="1120" y="1098"/>
                </a:cubicBezTo>
                <a:cubicBezTo>
                  <a:pt x="1119" y="1098"/>
                  <a:pt x="1119" y="1098"/>
                  <a:pt x="1119" y="1098"/>
                </a:cubicBezTo>
                <a:cubicBezTo>
                  <a:pt x="1118" y="1098"/>
                  <a:pt x="1118" y="1099"/>
                  <a:pt x="1118" y="1099"/>
                </a:cubicBezTo>
                <a:cubicBezTo>
                  <a:pt x="1118" y="1100"/>
                  <a:pt x="1118" y="1100"/>
                  <a:pt x="1118" y="1101"/>
                </a:cubicBezTo>
                <a:cubicBezTo>
                  <a:pt x="1118" y="1101"/>
                  <a:pt x="1119" y="1101"/>
                  <a:pt x="1119" y="1101"/>
                </a:cubicBezTo>
                <a:cubicBezTo>
                  <a:pt x="1118" y="1101"/>
                  <a:pt x="1118" y="1102"/>
                  <a:pt x="1119" y="1102"/>
                </a:cubicBezTo>
                <a:cubicBezTo>
                  <a:pt x="1119" y="1102"/>
                  <a:pt x="1119" y="1103"/>
                  <a:pt x="1119" y="1103"/>
                </a:cubicBezTo>
                <a:cubicBezTo>
                  <a:pt x="1119" y="1103"/>
                  <a:pt x="1119" y="1103"/>
                  <a:pt x="1120" y="1103"/>
                </a:cubicBezTo>
                <a:cubicBezTo>
                  <a:pt x="1120" y="1104"/>
                  <a:pt x="1120" y="1104"/>
                  <a:pt x="1121" y="1104"/>
                </a:cubicBezTo>
                <a:cubicBezTo>
                  <a:pt x="1121" y="1104"/>
                  <a:pt x="1121" y="1104"/>
                  <a:pt x="1121" y="1104"/>
                </a:cubicBezTo>
                <a:cubicBezTo>
                  <a:pt x="1121" y="1104"/>
                  <a:pt x="1121" y="1104"/>
                  <a:pt x="1121" y="1104"/>
                </a:cubicBezTo>
                <a:cubicBezTo>
                  <a:pt x="1121" y="1104"/>
                  <a:pt x="1122" y="1104"/>
                  <a:pt x="1123" y="1103"/>
                </a:cubicBezTo>
                <a:cubicBezTo>
                  <a:pt x="1123" y="1102"/>
                  <a:pt x="1123" y="1102"/>
                  <a:pt x="1123" y="1101"/>
                </a:cubicBezTo>
                <a:cubicBezTo>
                  <a:pt x="1123" y="1101"/>
                  <a:pt x="1123" y="1100"/>
                  <a:pt x="1122" y="1100"/>
                </a:cubicBezTo>
                <a:cubicBezTo>
                  <a:pt x="1122" y="1100"/>
                  <a:pt x="1122" y="1100"/>
                  <a:pt x="1122" y="1100"/>
                </a:cubicBezTo>
                <a:cubicBezTo>
                  <a:pt x="1122" y="1099"/>
                  <a:pt x="1122" y="1099"/>
                  <a:pt x="1122" y="1099"/>
                </a:cubicBezTo>
                <a:cubicBezTo>
                  <a:pt x="1122" y="1098"/>
                  <a:pt x="1121" y="1098"/>
                  <a:pt x="1121" y="1098"/>
                </a:cubicBezTo>
                <a:cubicBezTo>
                  <a:pt x="1121" y="1098"/>
                  <a:pt x="1122" y="1098"/>
                  <a:pt x="1122" y="1097"/>
                </a:cubicBezTo>
                <a:cubicBezTo>
                  <a:pt x="1122" y="1097"/>
                  <a:pt x="1122" y="1097"/>
                  <a:pt x="1122" y="1096"/>
                </a:cubicBezTo>
                <a:cubicBezTo>
                  <a:pt x="1122" y="1095"/>
                  <a:pt x="1122" y="1095"/>
                  <a:pt x="1121" y="1095"/>
                </a:cubicBezTo>
                <a:cubicBezTo>
                  <a:pt x="1121" y="1095"/>
                  <a:pt x="1121" y="1095"/>
                  <a:pt x="1121" y="1095"/>
                </a:cubicBezTo>
                <a:cubicBezTo>
                  <a:pt x="1122" y="1095"/>
                  <a:pt x="1122" y="1094"/>
                  <a:pt x="1122" y="1094"/>
                </a:cubicBezTo>
                <a:cubicBezTo>
                  <a:pt x="1122" y="1093"/>
                  <a:pt x="1122" y="1092"/>
                  <a:pt x="1121" y="1092"/>
                </a:cubicBezTo>
                <a:cubicBezTo>
                  <a:pt x="1121" y="1092"/>
                  <a:pt x="1121" y="1092"/>
                  <a:pt x="1120" y="1092"/>
                </a:cubicBezTo>
                <a:cubicBezTo>
                  <a:pt x="1120" y="1091"/>
                  <a:pt x="1120" y="1091"/>
                  <a:pt x="1120" y="1091"/>
                </a:cubicBezTo>
                <a:cubicBezTo>
                  <a:pt x="1119" y="1090"/>
                  <a:pt x="1118" y="1091"/>
                  <a:pt x="1118" y="1091"/>
                </a:cubicBezTo>
                <a:cubicBezTo>
                  <a:pt x="1118" y="1091"/>
                  <a:pt x="1117" y="1092"/>
                  <a:pt x="1117" y="1092"/>
                </a:cubicBezTo>
                <a:cubicBezTo>
                  <a:pt x="1117" y="1092"/>
                  <a:pt x="1117" y="1092"/>
                  <a:pt x="1117" y="1092"/>
                </a:cubicBezTo>
                <a:cubicBezTo>
                  <a:pt x="1116" y="1092"/>
                  <a:pt x="1115" y="1091"/>
                  <a:pt x="1114" y="1093"/>
                </a:cubicBezTo>
                <a:cubicBezTo>
                  <a:pt x="1114" y="1094"/>
                  <a:pt x="1115" y="1095"/>
                  <a:pt x="1115" y="1095"/>
                </a:cubicBezTo>
                <a:cubicBezTo>
                  <a:pt x="1115" y="1095"/>
                  <a:pt x="1115" y="1095"/>
                  <a:pt x="1115" y="1096"/>
                </a:cubicBezTo>
                <a:close/>
                <a:moveTo>
                  <a:pt x="1125" y="1119"/>
                </a:moveTo>
                <a:cubicBezTo>
                  <a:pt x="1125" y="1118"/>
                  <a:pt x="1123" y="1118"/>
                  <a:pt x="1122" y="1119"/>
                </a:cubicBezTo>
                <a:cubicBezTo>
                  <a:pt x="1121" y="1119"/>
                  <a:pt x="1121" y="1120"/>
                  <a:pt x="1121" y="1121"/>
                </a:cubicBezTo>
                <a:cubicBezTo>
                  <a:pt x="1121" y="1121"/>
                  <a:pt x="1121" y="1121"/>
                  <a:pt x="1121" y="1122"/>
                </a:cubicBezTo>
                <a:cubicBezTo>
                  <a:pt x="1122" y="1122"/>
                  <a:pt x="1121" y="1122"/>
                  <a:pt x="1121" y="1122"/>
                </a:cubicBezTo>
                <a:cubicBezTo>
                  <a:pt x="1121" y="1122"/>
                  <a:pt x="1121" y="1122"/>
                  <a:pt x="1122" y="1122"/>
                </a:cubicBezTo>
                <a:cubicBezTo>
                  <a:pt x="1122" y="1122"/>
                  <a:pt x="1122" y="1122"/>
                  <a:pt x="1121" y="1123"/>
                </a:cubicBezTo>
                <a:cubicBezTo>
                  <a:pt x="1121" y="1123"/>
                  <a:pt x="1121" y="1123"/>
                  <a:pt x="1121" y="1123"/>
                </a:cubicBezTo>
                <a:cubicBezTo>
                  <a:pt x="1121" y="1123"/>
                  <a:pt x="1121" y="1124"/>
                  <a:pt x="1121" y="1124"/>
                </a:cubicBezTo>
                <a:cubicBezTo>
                  <a:pt x="1121" y="1124"/>
                  <a:pt x="1121" y="1124"/>
                  <a:pt x="1121" y="1124"/>
                </a:cubicBezTo>
                <a:cubicBezTo>
                  <a:pt x="1121" y="1124"/>
                  <a:pt x="1121" y="1124"/>
                  <a:pt x="1121" y="1124"/>
                </a:cubicBezTo>
                <a:cubicBezTo>
                  <a:pt x="1121" y="1124"/>
                  <a:pt x="1121" y="1124"/>
                  <a:pt x="1121" y="1125"/>
                </a:cubicBezTo>
                <a:cubicBezTo>
                  <a:pt x="1121" y="1125"/>
                  <a:pt x="1120" y="1125"/>
                  <a:pt x="1120" y="1125"/>
                </a:cubicBezTo>
                <a:cubicBezTo>
                  <a:pt x="1120" y="1125"/>
                  <a:pt x="1120" y="1126"/>
                  <a:pt x="1120" y="1126"/>
                </a:cubicBezTo>
                <a:cubicBezTo>
                  <a:pt x="1120" y="1126"/>
                  <a:pt x="1120" y="1127"/>
                  <a:pt x="1120" y="1127"/>
                </a:cubicBezTo>
                <a:cubicBezTo>
                  <a:pt x="1120" y="1127"/>
                  <a:pt x="1120" y="1127"/>
                  <a:pt x="1120" y="1127"/>
                </a:cubicBezTo>
                <a:cubicBezTo>
                  <a:pt x="1120" y="1128"/>
                  <a:pt x="1120" y="1128"/>
                  <a:pt x="1120" y="1128"/>
                </a:cubicBezTo>
                <a:cubicBezTo>
                  <a:pt x="1120" y="1128"/>
                  <a:pt x="1120" y="1128"/>
                  <a:pt x="1119" y="1128"/>
                </a:cubicBezTo>
                <a:cubicBezTo>
                  <a:pt x="1119" y="1128"/>
                  <a:pt x="1119" y="1128"/>
                  <a:pt x="1118" y="1129"/>
                </a:cubicBezTo>
                <a:cubicBezTo>
                  <a:pt x="1118" y="1129"/>
                  <a:pt x="1118" y="1129"/>
                  <a:pt x="1118" y="1129"/>
                </a:cubicBezTo>
                <a:cubicBezTo>
                  <a:pt x="1117" y="1129"/>
                  <a:pt x="1117" y="1130"/>
                  <a:pt x="1117" y="1130"/>
                </a:cubicBezTo>
                <a:cubicBezTo>
                  <a:pt x="1117" y="1130"/>
                  <a:pt x="1117" y="1130"/>
                  <a:pt x="1117" y="1130"/>
                </a:cubicBezTo>
                <a:cubicBezTo>
                  <a:pt x="1116" y="1131"/>
                  <a:pt x="1116" y="1131"/>
                  <a:pt x="1117" y="1132"/>
                </a:cubicBezTo>
                <a:cubicBezTo>
                  <a:pt x="1117" y="1132"/>
                  <a:pt x="1117" y="1132"/>
                  <a:pt x="1117" y="1132"/>
                </a:cubicBezTo>
                <a:cubicBezTo>
                  <a:pt x="1117" y="1132"/>
                  <a:pt x="1117" y="1132"/>
                  <a:pt x="1117" y="1132"/>
                </a:cubicBezTo>
                <a:cubicBezTo>
                  <a:pt x="1117" y="1132"/>
                  <a:pt x="1117" y="1133"/>
                  <a:pt x="1118" y="1133"/>
                </a:cubicBezTo>
                <a:cubicBezTo>
                  <a:pt x="1118" y="1133"/>
                  <a:pt x="1118" y="1133"/>
                  <a:pt x="1118" y="1133"/>
                </a:cubicBezTo>
                <a:cubicBezTo>
                  <a:pt x="1118" y="1133"/>
                  <a:pt x="1118" y="1133"/>
                  <a:pt x="1119" y="1133"/>
                </a:cubicBezTo>
                <a:cubicBezTo>
                  <a:pt x="1119" y="1132"/>
                  <a:pt x="1119" y="1132"/>
                  <a:pt x="1119" y="1132"/>
                </a:cubicBezTo>
                <a:cubicBezTo>
                  <a:pt x="1119" y="1132"/>
                  <a:pt x="1120" y="1132"/>
                  <a:pt x="1120" y="1132"/>
                </a:cubicBezTo>
                <a:cubicBezTo>
                  <a:pt x="1120" y="1132"/>
                  <a:pt x="1120" y="1132"/>
                  <a:pt x="1121" y="1131"/>
                </a:cubicBezTo>
                <a:cubicBezTo>
                  <a:pt x="1121" y="1131"/>
                  <a:pt x="1121" y="1130"/>
                  <a:pt x="1121" y="1130"/>
                </a:cubicBezTo>
                <a:cubicBezTo>
                  <a:pt x="1121" y="1130"/>
                  <a:pt x="1121" y="1129"/>
                  <a:pt x="1121" y="1129"/>
                </a:cubicBezTo>
                <a:cubicBezTo>
                  <a:pt x="1121" y="1129"/>
                  <a:pt x="1121" y="1129"/>
                  <a:pt x="1121" y="1129"/>
                </a:cubicBezTo>
                <a:cubicBezTo>
                  <a:pt x="1122" y="1129"/>
                  <a:pt x="1122" y="1128"/>
                  <a:pt x="1122" y="1128"/>
                </a:cubicBezTo>
                <a:cubicBezTo>
                  <a:pt x="1122" y="1128"/>
                  <a:pt x="1122" y="1128"/>
                  <a:pt x="1122" y="1128"/>
                </a:cubicBezTo>
                <a:cubicBezTo>
                  <a:pt x="1122" y="1127"/>
                  <a:pt x="1122" y="1127"/>
                  <a:pt x="1122" y="1127"/>
                </a:cubicBezTo>
                <a:cubicBezTo>
                  <a:pt x="1122" y="1127"/>
                  <a:pt x="1122" y="1127"/>
                  <a:pt x="1122" y="1127"/>
                </a:cubicBezTo>
                <a:cubicBezTo>
                  <a:pt x="1122" y="1127"/>
                  <a:pt x="1122" y="1127"/>
                  <a:pt x="1122" y="1127"/>
                </a:cubicBezTo>
                <a:cubicBezTo>
                  <a:pt x="1122" y="1126"/>
                  <a:pt x="1122" y="1126"/>
                  <a:pt x="1122" y="1126"/>
                </a:cubicBezTo>
                <a:cubicBezTo>
                  <a:pt x="1123" y="1126"/>
                  <a:pt x="1123" y="1126"/>
                  <a:pt x="1123" y="1126"/>
                </a:cubicBezTo>
                <a:cubicBezTo>
                  <a:pt x="1123" y="1126"/>
                  <a:pt x="1123" y="1126"/>
                  <a:pt x="1123" y="1126"/>
                </a:cubicBezTo>
                <a:cubicBezTo>
                  <a:pt x="1123" y="1126"/>
                  <a:pt x="1123" y="1126"/>
                  <a:pt x="1123" y="1126"/>
                </a:cubicBezTo>
                <a:cubicBezTo>
                  <a:pt x="1124" y="1125"/>
                  <a:pt x="1124" y="1125"/>
                  <a:pt x="1124" y="1125"/>
                </a:cubicBezTo>
                <a:cubicBezTo>
                  <a:pt x="1124" y="1124"/>
                  <a:pt x="1124" y="1124"/>
                  <a:pt x="1124" y="1124"/>
                </a:cubicBezTo>
                <a:cubicBezTo>
                  <a:pt x="1124" y="1124"/>
                  <a:pt x="1124" y="1124"/>
                  <a:pt x="1124" y="1124"/>
                </a:cubicBezTo>
                <a:cubicBezTo>
                  <a:pt x="1124" y="1124"/>
                  <a:pt x="1124" y="1124"/>
                  <a:pt x="1124" y="1124"/>
                </a:cubicBezTo>
                <a:cubicBezTo>
                  <a:pt x="1124" y="1124"/>
                  <a:pt x="1124" y="1124"/>
                  <a:pt x="1125" y="1124"/>
                </a:cubicBezTo>
                <a:cubicBezTo>
                  <a:pt x="1125" y="1124"/>
                  <a:pt x="1125" y="1123"/>
                  <a:pt x="1125" y="1123"/>
                </a:cubicBezTo>
                <a:cubicBezTo>
                  <a:pt x="1125" y="1123"/>
                  <a:pt x="1125" y="1123"/>
                  <a:pt x="1125" y="1123"/>
                </a:cubicBezTo>
                <a:cubicBezTo>
                  <a:pt x="1125" y="1122"/>
                  <a:pt x="1125" y="1122"/>
                  <a:pt x="1125" y="1122"/>
                </a:cubicBezTo>
                <a:cubicBezTo>
                  <a:pt x="1125" y="1122"/>
                  <a:pt x="1125" y="1122"/>
                  <a:pt x="1125" y="1122"/>
                </a:cubicBezTo>
                <a:cubicBezTo>
                  <a:pt x="1125" y="1122"/>
                  <a:pt x="1125" y="1121"/>
                  <a:pt x="1125" y="1121"/>
                </a:cubicBezTo>
                <a:cubicBezTo>
                  <a:pt x="1125" y="1120"/>
                  <a:pt x="1125" y="1120"/>
                  <a:pt x="1125" y="1119"/>
                </a:cubicBezTo>
                <a:close/>
                <a:moveTo>
                  <a:pt x="1054" y="1075"/>
                </a:moveTo>
                <a:cubicBezTo>
                  <a:pt x="1054" y="1075"/>
                  <a:pt x="1055" y="1073"/>
                  <a:pt x="1054" y="1072"/>
                </a:cubicBezTo>
                <a:cubicBezTo>
                  <a:pt x="1054" y="1072"/>
                  <a:pt x="1054" y="1072"/>
                  <a:pt x="1054" y="1072"/>
                </a:cubicBezTo>
                <a:cubicBezTo>
                  <a:pt x="1054" y="1072"/>
                  <a:pt x="1053" y="1071"/>
                  <a:pt x="1053" y="1071"/>
                </a:cubicBezTo>
                <a:cubicBezTo>
                  <a:pt x="1053" y="1071"/>
                  <a:pt x="1052" y="1071"/>
                  <a:pt x="1052" y="1071"/>
                </a:cubicBezTo>
                <a:cubicBezTo>
                  <a:pt x="1052" y="1071"/>
                  <a:pt x="1052" y="1071"/>
                  <a:pt x="1052" y="1071"/>
                </a:cubicBezTo>
                <a:cubicBezTo>
                  <a:pt x="1052" y="1070"/>
                  <a:pt x="1051" y="1070"/>
                  <a:pt x="1050" y="1070"/>
                </a:cubicBezTo>
                <a:cubicBezTo>
                  <a:pt x="1050" y="1069"/>
                  <a:pt x="1049" y="1069"/>
                  <a:pt x="1049" y="1069"/>
                </a:cubicBezTo>
                <a:cubicBezTo>
                  <a:pt x="1049" y="1069"/>
                  <a:pt x="1048" y="1069"/>
                  <a:pt x="1047" y="1069"/>
                </a:cubicBezTo>
                <a:cubicBezTo>
                  <a:pt x="1047" y="1068"/>
                  <a:pt x="1046" y="1068"/>
                  <a:pt x="1046" y="1068"/>
                </a:cubicBezTo>
                <a:cubicBezTo>
                  <a:pt x="1046" y="1068"/>
                  <a:pt x="1046" y="1067"/>
                  <a:pt x="1046" y="1067"/>
                </a:cubicBezTo>
                <a:cubicBezTo>
                  <a:pt x="1045" y="1066"/>
                  <a:pt x="1045" y="1066"/>
                  <a:pt x="1044" y="1066"/>
                </a:cubicBezTo>
                <a:cubicBezTo>
                  <a:pt x="1043" y="1066"/>
                  <a:pt x="1043" y="1066"/>
                  <a:pt x="1042" y="1066"/>
                </a:cubicBezTo>
                <a:cubicBezTo>
                  <a:pt x="1042" y="1066"/>
                  <a:pt x="1041" y="1066"/>
                  <a:pt x="1040" y="1066"/>
                </a:cubicBezTo>
                <a:cubicBezTo>
                  <a:pt x="1040" y="1066"/>
                  <a:pt x="1040" y="1066"/>
                  <a:pt x="1040" y="1066"/>
                </a:cubicBezTo>
                <a:cubicBezTo>
                  <a:pt x="1040" y="1066"/>
                  <a:pt x="1040" y="1065"/>
                  <a:pt x="1039" y="1064"/>
                </a:cubicBezTo>
                <a:cubicBezTo>
                  <a:pt x="1039" y="1064"/>
                  <a:pt x="1039" y="1063"/>
                  <a:pt x="1037" y="1063"/>
                </a:cubicBezTo>
                <a:cubicBezTo>
                  <a:pt x="1037" y="1063"/>
                  <a:pt x="1037" y="1063"/>
                  <a:pt x="1037" y="1063"/>
                </a:cubicBezTo>
                <a:cubicBezTo>
                  <a:pt x="1037" y="1063"/>
                  <a:pt x="1035" y="1063"/>
                  <a:pt x="1034" y="1062"/>
                </a:cubicBezTo>
                <a:cubicBezTo>
                  <a:pt x="1034" y="1062"/>
                  <a:pt x="1033" y="1062"/>
                  <a:pt x="1033" y="1062"/>
                </a:cubicBezTo>
                <a:cubicBezTo>
                  <a:pt x="1032" y="1062"/>
                  <a:pt x="1032" y="1062"/>
                  <a:pt x="1031" y="1062"/>
                </a:cubicBezTo>
                <a:cubicBezTo>
                  <a:pt x="1031" y="1062"/>
                  <a:pt x="1031" y="1061"/>
                  <a:pt x="1030" y="1061"/>
                </a:cubicBezTo>
                <a:cubicBezTo>
                  <a:pt x="1030" y="1061"/>
                  <a:pt x="1029" y="1060"/>
                  <a:pt x="1027" y="1060"/>
                </a:cubicBezTo>
                <a:cubicBezTo>
                  <a:pt x="1027" y="1060"/>
                  <a:pt x="1026" y="1061"/>
                  <a:pt x="1026" y="1061"/>
                </a:cubicBezTo>
                <a:cubicBezTo>
                  <a:pt x="1026" y="1061"/>
                  <a:pt x="1025" y="1062"/>
                  <a:pt x="1025" y="1062"/>
                </a:cubicBezTo>
                <a:cubicBezTo>
                  <a:pt x="1025" y="1062"/>
                  <a:pt x="1024" y="1061"/>
                  <a:pt x="1024" y="1061"/>
                </a:cubicBezTo>
                <a:cubicBezTo>
                  <a:pt x="1024" y="1061"/>
                  <a:pt x="1024" y="1061"/>
                  <a:pt x="1023" y="1061"/>
                </a:cubicBezTo>
                <a:cubicBezTo>
                  <a:pt x="1023" y="1061"/>
                  <a:pt x="1022" y="1061"/>
                  <a:pt x="1021" y="1062"/>
                </a:cubicBezTo>
                <a:cubicBezTo>
                  <a:pt x="1021" y="1062"/>
                  <a:pt x="1021" y="1062"/>
                  <a:pt x="1021" y="1062"/>
                </a:cubicBezTo>
                <a:cubicBezTo>
                  <a:pt x="1021" y="1062"/>
                  <a:pt x="1020" y="1063"/>
                  <a:pt x="1020" y="1063"/>
                </a:cubicBezTo>
                <a:cubicBezTo>
                  <a:pt x="1020" y="1063"/>
                  <a:pt x="1020" y="1063"/>
                  <a:pt x="1020" y="1063"/>
                </a:cubicBezTo>
                <a:cubicBezTo>
                  <a:pt x="1020" y="1063"/>
                  <a:pt x="1020" y="1063"/>
                  <a:pt x="1020" y="1063"/>
                </a:cubicBezTo>
                <a:cubicBezTo>
                  <a:pt x="1020" y="1063"/>
                  <a:pt x="1019" y="1063"/>
                  <a:pt x="1018" y="1063"/>
                </a:cubicBezTo>
                <a:cubicBezTo>
                  <a:pt x="1018" y="1063"/>
                  <a:pt x="1018" y="1063"/>
                  <a:pt x="1017" y="1063"/>
                </a:cubicBezTo>
                <a:cubicBezTo>
                  <a:pt x="1017" y="1063"/>
                  <a:pt x="1017" y="1063"/>
                  <a:pt x="1017" y="1063"/>
                </a:cubicBezTo>
                <a:cubicBezTo>
                  <a:pt x="1017" y="1063"/>
                  <a:pt x="1016" y="1063"/>
                  <a:pt x="1016" y="1063"/>
                </a:cubicBezTo>
                <a:cubicBezTo>
                  <a:pt x="1016" y="1063"/>
                  <a:pt x="1016" y="1063"/>
                  <a:pt x="1016" y="1063"/>
                </a:cubicBezTo>
                <a:cubicBezTo>
                  <a:pt x="1016" y="1062"/>
                  <a:pt x="1016" y="1062"/>
                  <a:pt x="1015" y="1062"/>
                </a:cubicBezTo>
                <a:cubicBezTo>
                  <a:pt x="1015" y="1062"/>
                  <a:pt x="1014" y="1062"/>
                  <a:pt x="1014" y="1062"/>
                </a:cubicBezTo>
                <a:cubicBezTo>
                  <a:pt x="1013" y="1061"/>
                  <a:pt x="1012" y="1061"/>
                  <a:pt x="1011" y="1061"/>
                </a:cubicBezTo>
                <a:cubicBezTo>
                  <a:pt x="1011" y="1061"/>
                  <a:pt x="1010" y="1061"/>
                  <a:pt x="1010" y="1061"/>
                </a:cubicBezTo>
                <a:cubicBezTo>
                  <a:pt x="1009" y="1061"/>
                  <a:pt x="1008" y="1061"/>
                  <a:pt x="1008" y="1061"/>
                </a:cubicBezTo>
                <a:cubicBezTo>
                  <a:pt x="1008" y="1061"/>
                  <a:pt x="1008" y="1061"/>
                  <a:pt x="1008" y="1061"/>
                </a:cubicBezTo>
                <a:cubicBezTo>
                  <a:pt x="1007" y="1061"/>
                  <a:pt x="1007" y="1061"/>
                  <a:pt x="1006" y="1061"/>
                </a:cubicBezTo>
                <a:cubicBezTo>
                  <a:pt x="1006" y="1062"/>
                  <a:pt x="1006" y="1062"/>
                  <a:pt x="1006" y="1062"/>
                </a:cubicBezTo>
                <a:cubicBezTo>
                  <a:pt x="1006" y="1062"/>
                  <a:pt x="1005" y="1062"/>
                  <a:pt x="1005" y="1062"/>
                </a:cubicBezTo>
                <a:cubicBezTo>
                  <a:pt x="1005" y="1062"/>
                  <a:pt x="1004" y="1063"/>
                  <a:pt x="1004" y="1063"/>
                </a:cubicBezTo>
                <a:cubicBezTo>
                  <a:pt x="1004" y="1063"/>
                  <a:pt x="1004" y="1064"/>
                  <a:pt x="1004" y="1064"/>
                </a:cubicBezTo>
                <a:cubicBezTo>
                  <a:pt x="1003" y="1064"/>
                  <a:pt x="1003" y="1065"/>
                  <a:pt x="1004" y="1065"/>
                </a:cubicBezTo>
                <a:cubicBezTo>
                  <a:pt x="1004" y="1065"/>
                  <a:pt x="1004" y="1066"/>
                  <a:pt x="1005" y="1066"/>
                </a:cubicBezTo>
                <a:cubicBezTo>
                  <a:pt x="1005" y="1066"/>
                  <a:pt x="1006" y="1066"/>
                  <a:pt x="1006" y="1066"/>
                </a:cubicBezTo>
                <a:cubicBezTo>
                  <a:pt x="1007" y="1066"/>
                  <a:pt x="1007" y="1066"/>
                  <a:pt x="1008" y="1066"/>
                </a:cubicBezTo>
                <a:cubicBezTo>
                  <a:pt x="1008" y="1067"/>
                  <a:pt x="1008" y="1067"/>
                  <a:pt x="1009" y="1067"/>
                </a:cubicBezTo>
                <a:cubicBezTo>
                  <a:pt x="1009" y="1067"/>
                  <a:pt x="1009" y="1067"/>
                  <a:pt x="1009" y="1067"/>
                </a:cubicBezTo>
                <a:cubicBezTo>
                  <a:pt x="1009" y="1067"/>
                  <a:pt x="1009" y="1067"/>
                  <a:pt x="1009" y="1067"/>
                </a:cubicBezTo>
                <a:cubicBezTo>
                  <a:pt x="1010" y="1067"/>
                  <a:pt x="1010" y="1067"/>
                  <a:pt x="1010" y="1067"/>
                </a:cubicBezTo>
                <a:cubicBezTo>
                  <a:pt x="1010" y="1067"/>
                  <a:pt x="1010" y="1067"/>
                  <a:pt x="1010" y="1067"/>
                </a:cubicBezTo>
                <a:cubicBezTo>
                  <a:pt x="1010" y="1068"/>
                  <a:pt x="1010" y="1068"/>
                  <a:pt x="1010" y="1068"/>
                </a:cubicBezTo>
                <a:cubicBezTo>
                  <a:pt x="1010" y="1068"/>
                  <a:pt x="1010" y="1068"/>
                  <a:pt x="1010" y="1069"/>
                </a:cubicBezTo>
                <a:cubicBezTo>
                  <a:pt x="1010" y="1069"/>
                  <a:pt x="1010" y="1069"/>
                  <a:pt x="1010" y="1070"/>
                </a:cubicBezTo>
                <a:cubicBezTo>
                  <a:pt x="1010" y="1070"/>
                  <a:pt x="1010" y="1070"/>
                  <a:pt x="1010" y="1070"/>
                </a:cubicBezTo>
                <a:cubicBezTo>
                  <a:pt x="1009" y="1070"/>
                  <a:pt x="1009" y="1070"/>
                  <a:pt x="1008" y="1070"/>
                </a:cubicBezTo>
                <a:cubicBezTo>
                  <a:pt x="1008" y="1070"/>
                  <a:pt x="1008" y="1070"/>
                  <a:pt x="1008" y="1070"/>
                </a:cubicBezTo>
                <a:cubicBezTo>
                  <a:pt x="1008" y="1070"/>
                  <a:pt x="1007" y="1070"/>
                  <a:pt x="1007" y="1070"/>
                </a:cubicBezTo>
                <a:cubicBezTo>
                  <a:pt x="1007" y="1070"/>
                  <a:pt x="1006" y="1070"/>
                  <a:pt x="1006" y="1071"/>
                </a:cubicBezTo>
                <a:cubicBezTo>
                  <a:pt x="1005" y="1071"/>
                  <a:pt x="1005" y="1071"/>
                  <a:pt x="1005" y="1072"/>
                </a:cubicBezTo>
                <a:cubicBezTo>
                  <a:pt x="1006" y="1073"/>
                  <a:pt x="1006" y="1073"/>
                  <a:pt x="1007" y="1073"/>
                </a:cubicBezTo>
                <a:cubicBezTo>
                  <a:pt x="1007" y="1073"/>
                  <a:pt x="1007" y="1073"/>
                  <a:pt x="1007" y="1073"/>
                </a:cubicBezTo>
                <a:cubicBezTo>
                  <a:pt x="1007" y="1073"/>
                  <a:pt x="1006" y="1074"/>
                  <a:pt x="1006" y="1074"/>
                </a:cubicBezTo>
                <a:cubicBezTo>
                  <a:pt x="1006" y="1074"/>
                  <a:pt x="1006" y="1074"/>
                  <a:pt x="1006" y="1074"/>
                </a:cubicBezTo>
                <a:cubicBezTo>
                  <a:pt x="1005" y="1074"/>
                  <a:pt x="1005" y="1074"/>
                  <a:pt x="1005" y="1074"/>
                </a:cubicBezTo>
                <a:cubicBezTo>
                  <a:pt x="1005" y="1074"/>
                  <a:pt x="1005" y="1074"/>
                  <a:pt x="1004" y="1074"/>
                </a:cubicBezTo>
                <a:cubicBezTo>
                  <a:pt x="1004" y="1074"/>
                  <a:pt x="1004" y="1073"/>
                  <a:pt x="1004" y="1073"/>
                </a:cubicBezTo>
                <a:cubicBezTo>
                  <a:pt x="1003" y="1073"/>
                  <a:pt x="1002" y="1073"/>
                  <a:pt x="1002" y="1073"/>
                </a:cubicBezTo>
                <a:cubicBezTo>
                  <a:pt x="1002" y="1073"/>
                  <a:pt x="1002" y="1073"/>
                  <a:pt x="1001" y="1073"/>
                </a:cubicBezTo>
                <a:cubicBezTo>
                  <a:pt x="1001" y="1073"/>
                  <a:pt x="1001" y="1074"/>
                  <a:pt x="1001" y="1074"/>
                </a:cubicBezTo>
                <a:cubicBezTo>
                  <a:pt x="1001" y="1074"/>
                  <a:pt x="1001" y="1074"/>
                  <a:pt x="1000" y="1073"/>
                </a:cubicBezTo>
                <a:cubicBezTo>
                  <a:pt x="1000" y="1073"/>
                  <a:pt x="1000" y="1073"/>
                  <a:pt x="999" y="1073"/>
                </a:cubicBezTo>
                <a:cubicBezTo>
                  <a:pt x="999" y="1073"/>
                  <a:pt x="999" y="1073"/>
                  <a:pt x="999" y="1073"/>
                </a:cubicBezTo>
                <a:cubicBezTo>
                  <a:pt x="998" y="1073"/>
                  <a:pt x="998" y="1073"/>
                  <a:pt x="998" y="1073"/>
                </a:cubicBezTo>
                <a:cubicBezTo>
                  <a:pt x="998" y="1073"/>
                  <a:pt x="998" y="1073"/>
                  <a:pt x="997" y="1073"/>
                </a:cubicBezTo>
                <a:cubicBezTo>
                  <a:pt x="997" y="1073"/>
                  <a:pt x="997" y="1073"/>
                  <a:pt x="997" y="1073"/>
                </a:cubicBezTo>
                <a:cubicBezTo>
                  <a:pt x="997" y="1073"/>
                  <a:pt x="996" y="1073"/>
                  <a:pt x="996" y="1074"/>
                </a:cubicBezTo>
                <a:cubicBezTo>
                  <a:pt x="996" y="1074"/>
                  <a:pt x="995" y="1075"/>
                  <a:pt x="995" y="1075"/>
                </a:cubicBezTo>
                <a:cubicBezTo>
                  <a:pt x="995" y="1076"/>
                  <a:pt x="995" y="1076"/>
                  <a:pt x="995" y="1077"/>
                </a:cubicBezTo>
                <a:cubicBezTo>
                  <a:pt x="995" y="1077"/>
                  <a:pt x="995" y="1077"/>
                  <a:pt x="996" y="1078"/>
                </a:cubicBezTo>
                <a:cubicBezTo>
                  <a:pt x="996" y="1078"/>
                  <a:pt x="996" y="1078"/>
                  <a:pt x="996" y="1078"/>
                </a:cubicBezTo>
                <a:cubicBezTo>
                  <a:pt x="996" y="1078"/>
                  <a:pt x="996" y="1078"/>
                  <a:pt x="996" y="1079"/>
                </a:cubicBezTo>
                <a:cubicBezTo>
                  <a:pt x="996" y="1080"/>
                  <a:pt x="998" y="1080"/>
                  <a:pt x="998" y="1080"/>
                </a:cubicBezTo>
                <a:cubicBezTo>
                  <a:pt x="998" y="1080"/>
                  <a:pt x="998" y="1080"/>
                  <a:pt x="998" y="1080"/>
                </a:cubicBezTo>
                <a:cubicBezTo>
                  <a:pt x="998" y="1080"/>
                  <a:pt x="999" y="1080"/>
                  <a:pt x="999" y="1079"/>
                </a:cubicBezTo>
                <a:cubicBezTo>
                  <a:pt x="999" y="1079"/>
                  <a:pt x="999" y="1079"/>
                  <a:pt x="999" y="1080"/>
                </a:cubicBezTo>
                <a:cubicBezTo>
                  <a:pt x="999" y="1080"/>
                  <a:pt x="999" y="1080"/>
                  <a:pt x="1000" y="1080"/>
                </a:cubicBezTo>
                <a:cubicBezTo>
                  <a:pt x="1000" y="1080"/>
                  <a:pt x="1000" y="1080"/>
                  <a:pt x="1000" y="1080"/>
                </a:cubicBezTo>
                <a:cubicBezTo>
                  <a:pt x="1000" y="1080"/>
                  <a:pt x="1001" y="1080"/>
                  <a:pt x="1001" y="1080"/>
                </a:cubicBezTo>
                <a:cubicBezTo>
                  <a:pt x="1001" y="1080"/>
                  <a:pt x="1001" y="1080"/>
                  <a:pt x="1001" y="1080"/>
                </a:cubicBezTo>
                <a:cubicBezTo>
                  <a:pt x="1001" y="1081"/>
                  <a:pt x="1001" y="1081"/>
                  <a:pt x="1002" y="1081"/>
                </a:cubicBezTo>
                <a:cubicBezTo>
                  <a:pt x="1002" y="1081"/>
                  <a:pt x="1002" y="1081"/>
                  <a:pt x="1002" y="1081"/>
                </a:cubicBezTo>
                <a:cubicBezTo>
                  <a:pt x="1003" y="1081"/>
                  <a:pt x="1003" y="1081"/>
                  <a:pt x="1003" y="1081"/>
                </a:cubicBezTo>
                <a:cubicBezTo>
                  <a:pt x="1003" y="1081"/>
                  <a:pt x="1003" y="1081"/>
                  <a:pt x="1003" y="1081"/>
                </a:cubicBezTo>
                <a:cubicBezTo>
                  <a:pt x="1004" y="1081"/>
                  <a:pt x="1004" y="1081"/>
                  <a:pt x="1005" y="1081"/>
                </a:cubicBezTo>
                <a:cubicBezTo>
                  <a:pt x="1005" y="1081"/>
                  <a:pt x="1006" y="1080"/>
                  <a:pt x="1006" y="1080"/>
                </a:cubicBezTo>
                <a:cubicBezTo>
                  <a:pt x="1006" y="1079"/>
                  <a:pt x="1006" y="1079"/>
                  <a:pt x="1006" y="1079"/>
                </a:cubicBezTo>
                <a:cubicBezTo>
                  <a:pt x="1006" y="1079"/>
                  <a:pt x="1006" y="1079"/>
                  <a:pt x="1006" y="1079"/>
                </a:cubicBezTo>
                <a:cubicBezTo>
                  <a:pt x="1006" y="1079"/>
                  <a:pt x="1006" y="1079"/>
                  <a:pt x="1006" y="1079"/>
                </a:cubicBezTo>
                <a:cubicBezTo>
                  <a:pt x="1006" y="1079"/>
                  <a:pt x="1006" y="1079"/>
                  <a:pt x="1007" y="1079"/>
                </a:cubicBezTo>
                <a:cubicBezTo>
                  <a:pt x="1007" y="1079"/>
                  <a:pt x="1009" y="1080"/>
                  <a:pt x="1010" y="1080"/>
                </a:cubicBezTo>
                <a:cubicBezTo>
                  <a:pt x="1010" y="1080"/>
                  <a:pt x="1010" y="1080"/>
                  <a:pt x="1011" y="1080"/>
                </a:cubicBezTo>
                <a:cubicBezTo>
                  <a:pt x="1011" y="1080"/>
                  <a:pt x="1011" y="1080"/>
                  <a:pt x="1011" y="1080"/>
                </a:cubicBezTo>
                <a:cubicBezTo>
                  <a:pt x="1012" y="1080"/>
                  <a:pt x="1013" y="1079"/>
                  <a:pt x="1013" y="1079"/>
                </a:cubicBezTo>
                <a:cubicBezTo>
                  <a:pt x="1013" y="1079"/>
                  <a:pt x="1014" y="1079"/>
                  <a:pt x="1014" y="1079"/>
                </a:cubicBezTo>
                <a:cubicBezTo>
                  <a:pt x="1015" y="1079"/>
                  <a:pt x="1015" y="1079"/>
                  <a:pt x="1016" y="1079"/>
                </a:cubicBezTo>
                <a:cubicBezTo>
                  <a:pt x="1017" y="1079"/>
                  <a:pt x="1017" y="1078"/>
                  <a:pt x="1018" y="1078"/>
                </a:cubicBezTo>
                <a:cubicBezTo>
                  <a:pt x="1018" y="1079"/>
                  <a:pt x="1019" y="1079"/>
                  <a:pt x="1019" y="1079"/>
                </a:cubicBezTo>
                <a:cubicBezTo>
                  <a:pt x="1020" y="1079"/>
                  <a:pt x="1020" y="1080"/>
                  <a:pt x="1020" y="1080"/>
                </a:cubicBezTo>
                <a:cubicBezTo>
                  <a:pt x="1020" y="1081"/>
                  <a:pt x="1021" y="1081"/>
                  <a:pt x="1021" y="1081"/>
                </a:cubicBezTo>
                <a:cubicBezTo>
                  <a:pt x="1021" y="1081"/>
                  <a:pt x="1022" y="1081"/>
                  <a:pt x="1022" y="1081"/>
                </a:cubicBezTo>
                <a:cubicBezTo>
                  <a:pt x="1022" y="1081"/>
                  <a:pt x="1022" y="1081"/>
                  <a:pt x="1022" y="1081"/>
                </a:cubicBezTo>
                <a:cubicBezTo>
                  <a:pt x="1021" y="1082"/>
                  <a:pt x="1021" y="1082"/>
                  <a:pt x="1022" y="1083"/>
                </a:cubicBezTo>
                <a:cubicBezTo>
                  <a:pt x="1022" y="1083"/>
                  <a:pt x="1022" y="1083"/>
                  <a:pt x="1023" y="1083"/>
                </a:cubicBezTo>
                <a:cubicBezTo>
                  <a:pt x="1023" y="1083"/>
                  <a:pt x="1023" y="1083"/>
                  <a:pt x="1023" y="1083"/>
                </a:cubicBezTo>
                <a:cubicBezTo>
                  <a:pt x="1023" y="1083"/>
                  <a:pt x="1023" y="1083"/>
                  <a:pt x="1023" y="1083"/>
                </a:cubicBezTo>
                <a:cubicBezTo>
                  <a:pt x="1023" y="1084"/>
                  <a:pt x="1023" y="1084"/>
                  <a:pt x="1024" y="1084"/>
                </a:cubicBezTo>
                <a:cubicBezTo>
                  <a:pt x="1024" y="1084"/>
                  <a:pt x="1024" y="1085"/>
                  <a:pt x="1024" y="1085"/>
                </a:cubicBezTo>
                <a:cubicBezTo>
                  <a:pt x="1024" y="1085"/>
                  <a:pt x="1024" y="1085"/>
                  <a:pt x="1024" y="1085"/>
                </a:cubicBezTo>
                <a:cubicBezTo>
                  <a:pt x="1026" y="1085"/>
                  <a:pt x="1026" y="1083"/>
                  <a:pt x="1027" y="1083"/>
                </a:cubicBezTo>
                <a:cubicBezTo>
                  <a:pt x="1027" y="1082"/>
                  <a:pt x="1027" y="1082"/>
                  <a:pt x="1027" y="1082"/>
                </a:cubicBezTo>
                <a:cubicBezTo>
                  <a:pt x="1027" y="1082"/>
                  <a:pt x="1027" y="1082"/>
                  <a:pt x="1028" y="1081"/>
                </a:cubicBezTo>
                <a:cubicBezTo>
                  <a:pt x="1028" y="1081"/>
                  <a:pt x="1028" y="1081"/>
                  <a:pt x="1029" y="1080"/>
                </a:cubicBezTo>
                <a:cubicBezTo>
                  <a:pt x="1029" y="1080"/>
                  <a:pt x="1029" y="1079"/>
                  <a:pt x="1029" y="1079"/>
                </a:cubicBezTo>
                <a:cubicBezTo>
                  <a:pt x="1029" y="1079"/>
                  <a:pt x="1029" y="1079"/>
                  <a:pt x="1029" y="1079"/>
                </a:cubicBezTo>
                <a:cubicBezTo>
                  <a:pt x="1029" y="1079"/>
                  <a:pt x="1029" y="1079"/>
                  <a:pt x="1030" y="1079"/>
                </a:cubicBezTo>
                <a:cubicBezTo>
                  <a:pt x="1030" y="1079"/>
                  <a:pt x="1030" y="1078"/>
                  <a:pt x="1030" y="1078"/>
                </a:cubicBezTo>
                <a:cubicBezTo>
                  <a:pt x="1030" y="1078"/>
                  <a:pt x="1030" y="1078"/>
                  <a:pt x="1030" y="1078"/>
                </a:cubicBezTo>
                <a:cubicBezTo>
                  <a:pt x="1031" y="1078"/>
                  <a:pt x="1031" y="1078"/>
                  <a:pt x="1031" y="1078"/>
                </a:cubicBezTo>
                <a:cubicBezTo>
                  <a:pt x="1031" y="1078"/>
                  <a:pt x="1031" y="1078"/>
                  <a:pt x="1031" y="1078"/>
                </a:cubicBezTo>
                <a:cubicBezTo>
                  <a:pt x="1031" y="1078"/>
                  <a:pt x="1032" y="1078"/>
                  <a:pt x="1032" y="1078"/>
                </a:cubicBezTo>
                <a:cubicBezTo>
                  <a:pt x="1032" y="1078"/>
                  <a:pt x="1032" y="1078"/>
                  <a:pt x="1033" y="1078"/>
                </a:cubicBezTo>
                <a:cubicBezTo>
                  <a:pt x="1033" y="1079"/>
                  <a:pt x="1033" y="1079"/>
                  <a:pt x="1034" y="1079"/>
                </a:cubicBezTo>
                <a:cubicBezTo>
                  <a:pt x="1034" y="1079"/>
                  <a:pt x="1035" y="1080"/>
                  <a:pt x="1036" y="1079"/>
                </a:cubicBezTo>
                <a:cubicBezTo>
                  <a:pt x="1036" y="1079"/>
                  <a:pt x="1036" y="1079"/>
                  <a:pt x="1036" y="1079"/>
                </a:cubicBezTo>
                <a:cubicBezTo>
                  <a:pt x="1036" y="1079"/>
                  <a:pt x="1037" y="1079"/>
                  <a:pt x="1037" y="1078"/>
                </a:cubicBezTo>
                <a:cubicBezTo>
                  <a:pt x="1037" y="1078"/>
                  <a:pt x="1038" y="1078"/>
                  <a:pt x="1038" y="1078"/>
                </a:cubicBezTo>
                <a:cubicBezTo>
                  <a:pt x="1038" y="1077"/>
                  <a:pt x="1038" y="1077"/>
                  <a:pt x="1038" y="1077"/>
                </a:cubicBezTo>
                <a:cubicBezTo>
                  <a:pt x="1038" y="1077"/>
                  <a:pt x="1039" y="1077"/>
                  <a:pt x="1039" y="1077"/>
                </a:cubicBezTo>
                <a:cubicBezTo>
                  <a:pt x="1039" y="1077"/>
                  <a:pt x="1039" y="1076"/>
                  <a:pt x="1040" y="1076"/>
                </a:cubicBezTo>
                <a:cubicBezTo>
                  <a:pt x="1040" y="1076"/>
                  <a:pt x="1040" y="1076"/>
                  <a:pt x="1040" y="1076"/>
                </a:cubicBezTo>
                <a:cubicBezTo>
                  <a:pt x="1040" y="1076"/>
                  <a:pt x="1040" y="1077"/>
                  <a:pt x="1040" y="1077"/>
                </a:cubicBezTo>
                <a:cubicBezTo>
                  <a:pt x="1040" y="1077"/>
                  <a:pt x="1041" y="1077"/>
                  <a:pt x="1041" y="1077"/>
                </a:cubicBezTo>
                <a:cubicBezTo>
                  <a:pt x="1042" y="1077"/>
                  <a:pt x="1042" y="1077"/>
                  <a:pt x="1042" y="1077"/>
                </a:cubicBezTo>
                <a:cubicBezTo>
                  <a:pt x="1042" y="1077"/>
                  <a:pt x="1042" y="1077"/>
                  <a:pt x="1042" y="1077"/>
                </a:cubicBezTo>
                <a:cubicBezTo>
                  <a:pt x="1043" y="1077"/>
                  <a:pt x="1043" y="1077"/>
                  <a:pt x="1043" y="1077"/>
                </a:cubicBezTo>
                <a:cubicBezTo>
                  <a:pt x="1043" y="1077"/>
                  <a:pt x="1043" y="1077"/>
                  <a:pt x="1044" y="1077"/>
                </a:cubicBezTo>
                <a:cubicBezTo>
                  <a:pt x="1044" y="1077"/>
                  <a:pt x="1044" y="1077"/>
                  <a:pt x="1044" y="1077"/>
                </a:cubicBezTo>
                <a:cubicBezTo>
                  <a:pt x="1045" y="1077"/>
                  <a:pt x="1045" y="1077"/>
                  <a:pt x="1045" y="1076"/>
                </a:cubicBezTo>
                <a:cubicBezTo>
                  <a:pt x="1046" y="1076"/>
                  <a:pt x="1046" y="1077"/>
                  <a:pt x="1046" y="1077"/>
                </a:cubicBezTo>
                <a:cubicBezTo>
                  <a:pt x="1046" y="1077"/>
                  <a:pt x="1046" y="1076"/>
                  <a:pt x="1046" y="1076"/>
                </a:cubicBezTo>
                <a:cubicBezTo>
                  <a:pt x="1046" y="1077"/>
                  <a:pt x="1046" y="1077"/>
                  <a:pt x="1047" y="1077"/>
                </a:cubicBezTo>
                <a:cubicBezTo>
                  <a:pt x="1047" y="1077"/>
                  <a:pt x="1047" y="1077"/>
                  <a:pt x="1048" y="1077"/>
                </a:cubicBezTo>
                <a:cubicBezTo>
                  <a:pt x="1048" y="1078"/>
                  <a:pt x="1048" y="1078"/>
                  <a:pt x="1048" y="1078"/>
                </a:cubicBezTo>
                <a:cubicBezTo>
                  <a:pt x="1049" y="1078"/>
                  <a:pt x="1050" y="1078"/>
                  <a:pt x="1050" y="1078"/>
                </a:cubicBezTo>
                <a:cubicBezTo>
                  <a:pt x="1050" y="1078"/>
                  <a:pt x="1051" y="1078"/>
                  <a:pt x="1051" y="1078"/>
                </a:cubicBezTo>
                <a:cubicBezTo>
                  <a:pt x="1052" y="1078"/>
                  <a:pt x="1052" y="1078"/>
                  <a:pt x="1052" y="1077"/>
                </a:cubicBezTo>
                <a:cubicBezTo>
                  <a:pt x="1052" y="1077"/>
                  <a:pt x="1052" y="1077"/>
                  <a:pt x="1052" y="1077"/>
                </a:cubicBezTo>
                <a:cubicBezTo>
                  <a:pt x="1053" y="1077"/>
                  <a:pt x="1054" y="1076"/>
                  <a:pt x="1054" y="1075"/>
                </a:cubicBezTo>
                <a:cubicBezTo>
                  <a:pt x="1054" y="1075"/>
                  <a:pt x="1054" y="1075"/>
                  <a:pt x="1054" y="1075"/>
                </a:cubicBezTo>
                <a:close/>
                <a:moveTo>
                  <a:pt x="911" y="1049"/>
                </a:moveTo>
                <a:cubicBezTo>
                  <a:pt x="911" y="1049"/>
                  <a:pt x="911" y="1050"/>
                  <a:pt x="912" y="1050"/>
                </a:cubicBezTo>
                <a:cubicBezTo>
                  <a:pt x="912" y="1050"/>
                  <a:pt x="912" y="1050"/>
                  <a:pt x="912" y="1050"/>
                </a:cubicBezTo>
                <a:cubicBezTo>
                  <a:pt x="912" y="1051"/>
                  <a:pt x="913" y="1051"/>
                  <a:pt x="914" y="1051"/>
                </a:cubicBezTo>
                <a:cubicBezTo>
                  <a:pt x="914" y="1051"/>
                  <a:pt x="914" y="1051"/>
                  <a:pt x="914" y="1051"/>
                </a:cubicBezTo>
                <a:cubicBezTo>
                  <a:pt x="915" y="1051"/>
                  <a:pt x="915" y="1051"/>
                  <a:pt x="916" y="1051"/>
                </a:cubicBezTo>
                <a:cubicBezTo>
                  <a:pt x="916" y="1051"/>
                  <a:pt x="917" y="1050"/>
                  <a:pt x="917" y="1050"/>
                </a:cubicBezTo>
                <a:cubicBezTo>
                  <a:pt x="917" y="1050"/>
                  <a:pt x="917" y="1050"/>
                  <a:pt x="917" y="1050"/>
                </a:cubicBezTo>
                <a:cubicBezTo>
                  <a:pt x="918" y="1050"/>
                  <a:pt x="918" y="1050"/>
                  <a:pt x="918" y="1050"/>
                </a:cubicBezTo>
                <a:cubicBezTo>
                  <a:pt x="918" y="1050"/>
                  <a:pt x="919" y="1050"/>
                  <a:pt x="919" y="1050"/>
                </a:cubicBezTo>
                <a:cubicBezTo>
                  <a:pt x="919" y="1050"/>
                  <a:pt x="919" y="1050"/>
                  <a:pt x="919" y="1050"/>
                </a:cubicBezTo>
                <a:cubicBezTo>
                  <a:pt x="919" y="1050"/>
                  <a:pt x="919" y="1050"/>
                  <a:pt x="919" y="1050"/>
                </a:cubicBezTo>
                <a:cubicBezTo>
                  <a:pt x="920" y="1050"/>
                  <a:pt x="920" y="1050"/>
                  <a:pt x="920" y="1050"/>
                </a:cubicBezTo>
                <a:cubicBezTo>
                  <a:pt x="920" y="1050"/>
                  <a:pt x="920" y="1050"/>
                  <a:pt x="920" y="1050"/>
                </a:cubicBezTo>
                <a:cubicBezTo>
                  <a:pt x="921" y="1050"/>
                  <a:pt x="921" y="1050"/>
                  <a:pt x="921" y="1050"/>
                </a:cubicBezTo>
                <a:cubicBezTo>
                  <a:pt x="921" y="1050"/>
                  <a:pt x="921" y="1050"/>
                  <a:pt x="921" y="1050"/>
                </a:cubicBezTo>
                <a:cubicBezTo>
                  <a:pt x="921" y="1050"/>
                  <a:pt x="921" y="1050"/>
                  <a:pt x="922" y="1050"/>
                </a:cubicBezTo>
                <a:cubicBezTo>
                  <a:pt x="922" y="1050"/>
                  <a:pt x="922" y="1050"/>
                  <a:pt x="922" y="1050"/>
                </a:cubicBezTo>
                <a:cubicBezTo>
                  <a:pt x="922" y="1050"/>
                  <a:pt x="923" y="1049"/>
                  <a:pt x="923" y="1049"/>
                </a:cubicBezTo>
                <a:cubicBezTo>
                  <a:pt x="923" y="1049"/>
                  <a:pt x="923" y="1049"/>
                  <a:pt x="923" y="1049"/>
                </a:cubicBezTo>
                <a:cubicBezTo>
                  <a:pt x="923" y="1049"/>
                  <a:pt x="923" y="1049"/>
                  <a:pt x="923" y="1049"/>
                </a:cubicBezTo>
                <a:cubicBezTo>
                  <a:pt x="923" y="1049"/>
                  <a:pt x="924" y="1049"/>
                  <a:pt x="924" y="1049"/>
                </a:cubicBezTo>
                <a:cubicBezTo>
                  <a:pt x="924" y="1049"/>
                  <a:pt x="924" y="1049"/>
                  <a:pt x="924" y="1049"/>
                </a:cubicBezTo>
                <a:cubicBezTo>
                  <a:pt x="924" y="1049"/>
                  <a:pt x="925" y="1049"/>
                  <a:pt x="925" y="1049"/>
                </a:cubicBezTo>
                <a:cubicBezTo>
                  <a:pt x="925" y="1049"/>
                  <a:pt x="925" y="1049"/>
                  <a:pt x="925" y="1049"/>
                </a:cubicBezTo>
                <a:cubicBezTo>
                  <a:pt x="925" y="1049"/>
                  <a:pt x="925" y="1049"/>
                  <a:pt x="926" y="1049"/>
                </a:cubicBezTo>
                <a:cubicBezTo>
                  <a:pt x="926" y="1049"/>
                  <a:pt x="926" y="1049"/>
                  <a:pt x="926" y="1049"/>
                </a:cubicBezTo>
                <a:cubicBezTo>
                  <a:pt x="927" y="1049"/>
                  <a:pt x="927" y="1049"/>
                  <a:pt x="927" y="1049"/>
                </a:cubicBezTo>
                <a:cubicBezTo>
                  <a:pt x="927" y="1049"/>
                  <a:pt x="927" y="1049"/>
                  <a:pt x="928" y="1049"/>
                </a:cubicBezTo>
                <a:cubicBezTo>
                  <a:pt x="928" y="1049"/>
                  <a:pt x="928" y="1049"/>
                  <a:pt x="928" y="1049"/>
                </a:cubicBezTo>
                <a:cubicBezTo>
                  <a:pt x="928" y="1049"/>
                  <a:pt x="929" y="1049"/>
                  <a:pt x="929" y="1048"/>
                </a:cubicBezTo>
                <a:cubicBezTo>
                  <a:pt x="929" y="1048"/>
                  <a:pt x="929" y="1048"/>
                  <a:pt x="929" y="1048"/>
                </a:cubicBezTo>
                <a:cubicBezTo>
                  <a:pt x="929" y="1047"/>
                  <a:pt x="929" y="1047"/>
                  <a:pt x="929" y="1047"/>
                </a:cubicBezTo>
                <a:cubicBezTo>
                  <a:pt x="929" y="1046"/>
                  <a:pt x="928" y="1046"/>
                  <a:pt x="928" y="1046"/>
                </a:cubicBezTo>
                <a:cubicBezTo>
                  <a:pt x="927" y="1046"/>
                  <a:pt x="927" y="1046"/>
                  <a:pt x="927" y="1047"/>
                </a:cubicBezTo>
                <a:cubicBezTo>
                  <a:pt x="927" y="1047"/>
                  <a:pt x="927" y="1047"/>
                  <a:pt x="927" y="1047"/>
                </a:cubicBezTo>
                <a:cubicBezTo>
                  <a:pt x="926" y="1047"/>
                  <a:pt x="926" y="1047"/>
                  <a:pt x="926" y="1047"/>
                </a:cubicBezTo>
                <a:cubicBezTo>
                  <a:pt x="926" y="1047"/>
                  <a:pt x="926" y="1047"/>
                  <a:pt x="926" y="1047"/>
                </a:cubicBezTo>
                <a:cubicBezTo>
                  <a:pt x="926" y="1047"/>
                  <a:pt x="926" y="1047"/>
                  <a:pt x="926" y="1047"/>
                </a:cubicBezTo>
                <a:cubicBezTo>
                  <a:pt x="926" y="1047"/>
                  <a:pt x="925" y="1047"/>
                  <a:pt x="925" y="1047"/>
                </a:cubicBezTo>
                <a:cubicBezTo>
                  <a:pt x="925" y="1047"/>
                  <a:pt x="924" y="1047"/>
                  <a:pt x="924" y="1047"/>
                </a:cubicBezTo>
                <a:cubicBezTo>
                  <a:pt x="924" y="1047"/>
                  <a:pt x="924" y="1047"/>
                  <a:pt x="924" y="1047"/>
                </a:cubicBezTo>
                <a:cubicBezTo>
                  <a:pt x="924" y="1047"/>
                  <a:pt x="924" y="1047"/>
                  <a:pt x="924" y="1047"/>
                </a:cubicBezTo>
                <a:cubicBezTo>
                  <a:pt x="924" y="1047"/>
                  <a:pt x="923" y="1046"/>
                  <a:pt x="923" y="1046"/>
                </a:cubicBezTo>
                <a:cubicBezTo>
                  <a:pt x="923" y="1047"/>
                  <a:pt x="923" y="1047"/>
                  <a:pt x="922" y="1047"/>
                </a:cubicBezTo>
                <a:cubicBezTo>
                  <a:pt x="922" y="1047"/>
                  <a:pt x="922" y="1047"/>
                  <a:pt x="921" y="1047"/>
                </a:cubicBezTo>
                <a:cubicBezTo>
                  <a:pt x="921" y="1047"/>
                  <a:pt x="921" y="1047"/>
                  <a:pt x="921" y="1047"/>
                </a:cubicBezTo>
                <a:cubicBezTo>
                  <a:pt x="921" y="1047"/>
                  <a:pt x="921" y="1047"/>
                  <a:pt x="921" y="1048"/>
                </a:cubicBezTo>
                <a:cubicBezTo>
                  <a:pt x="921" y="1047"/>
                  <a:pt x="921" y="1047"/>
                  <a:pt x="920" y="1047"/>
                </a:cubicBezTo>
                <a:cubicBezTo>
                  <a:pt x="920" y="1047"/>
                  <a:pt x="920" y="1047"/>
                  <a:pt x="920" y="1047"/>
                </a:cubicBezTo>
                <a:cubicBezTo>
                  <a:pt x="920" y="1047"/>
                  <a:pt x="920" y="1047"/>
                  <a:pt x="920" y="1048"/>
                </a:cubicBezTo>
                <a:cubicBezTo>
                  <a:pt x="920" y="1048"/>
                  <a:pt x="920" y="1047"/>
                  <a:pt x="920" y="1047"/>
                </a:cubicBezTo>
                <a:cubicBezTo>
                  <a:pt x="919" y="1047"/>
                  <a:pt x="919" y="1047"/>
                  <a:pt x="919" y="1047"/>
                </a:cubicBezTo>
                <a:cubicBezTo>
                  <a:pt x="919" y="1047"/>
                  <a:pt x="919" y="1047"/>
                  <a:pt x="919" y="1047"/>
                </a:cubicBezTo>
                <a:cubicBezTo>
                  <a:pt x="919" y="1047"/>
                  <a:pt x="919" y="1047"/>
                  <a:pt x="919" y="1047"/>
                </a:cubicBezTo>
                <a:cubicBezTo>
                  <a:pt x="919" y="1047"/>
                  <a:pt x="919" y="1047"/>
                  <a:pt x="918" y="1046"/>
                </a:cubicBezTo>
                <a:cubicBezTo>
                  <a:pt x="918" y="1046"/>
                  <a:pt x="918" y="1046"/>
                  <a:pt x="918" y="1046"/>
                </a:cubicBezTo>
                <a:cubicBezTo>
                  <a:pt x="918" y="1046"/>
                  <a:pt x="918" y="1046"/>
                  <a:pt x="917" y="1046"/>
                </a:cubicBezTo>
                <a:cubicBezTo>
                  <a:pt x="917" y="1045"/>
                  <a:pt x="915" y="1044"/>
                  <a:pt x="914" y="1044"/>
                </a:cubicBezTo>
                <a:cubicBezTo>
                  <a:pt x="914" y="1044"/>
                  <a:pt x="914" y="1044"/>
                  <a:pt x="913" y="1044"/>
                </a:cubicBezTo>
                <a:cubicBezTo>
                  <a:pt x="913" y="1045"/>
                  <a:pt x="912" y="1045"/>
                  <a:pt x="911" y="1046"/>
                </a:cubicBezTo>
                <a:cubicBezTo>
                  <a:pt x="911" y="1046"/>
                  <a:pt x="911" y="1047"/>
                  <a:pt x="911" y="1047"/>
                </a:cubicBezTo>
                <a:cubicBezTo>
                  <a:pt x="911" y="1047"/>
                  <a:pt x="911" y="1048"/>
                  <a:pt x="911" y="1048"/>
                </a:cubicBezTo>
                <a:cubicBezTo>
                  <a:pt x="911" y="1048"/>
                  <a:pt x="911" y="1048"/>
                  <a:pt x="911" y="1049"/>
                </a:cubicBezTo>
                <a:close/>
                <a:moveTo>
                  <a:pt x="983" y="1064"/>
                </a:moveTo>
                <a:cubicBezTo>
                  <a:pt x="983" y="1064"/>
                  <a:pt x="984" y="1064"/>
                  <a:pt x="984" y="1064"/>
                </a:cubicBezTo>
                <a:cubicBezTo>
                  <a:pt x="984" y="1064"/>
                  <a:pt x="984" y="1064"/>
                  <a:pt x="984" y="1064"/>
                </a:cubicBezTo>
                <a:cubicBezTo>
                  <a:pt x="985" y="1064"/>
                  <a:pt x="985" y="1065"/>
                  <a:pt x="986" y="1065"/>
                </a:cubicBezTo>
                <a:cubicBezTo>
                  <a:pt x="986" y="1065"/>
                  <a:pt x="986" y="1065"/>
                  <a:pt x="987" y="1065"/>
                </a:cubicBezTo>
                <a:cubicBezTo>
                  <a:pt x="987" y="1065"/>
                  <a:pt x="987" y="1065"/>
                  <a:pt x="987" y="1065"/>
                </a:cubicBezTo>
                <a:cubicBezTo>
                  <a:pt x="987" y="1065"/>
                  <a:pt x="988" y="1064"/>
                  <a:pt x="988" y="1064"/>
                </a:cubicBezTo>
                <a:cubicBezTo>
                  <a:pt x="988" y="1064"/>
                  <a:pt x="988" y="1064"/>
                  <a:pt x="989" y="1064"/>
                </a:cubicBezTo>
                <a:cubicBezTo>
                  <a:pt x="989" y="1064"/>
                  <a:pt x="989" y="1064"/>
                  <a:pt x="989" y="1064"/>
                </a:cubicBezTo>
                <a:cubicBezTo>
                  <a:pt x="989" y="1064"/>
                  <a:pt x="989" y="1064"/>
                  <a:pt x="990" y="1064"/>
                </a:cubicBezTo>
                <a:cubicBezTo>
                  <a:pt x="990" y="1064"/>
                  <a:pt x="990" y="1064"/>
                  <a:pt x="990" y="1064"/>
                </a:cubicBezTo>
                <a:cubicBezTo>
                  <a:pt x="991" y="1064"/>
                  <a:pt x="991" y="1064"/>
                  <a:pt x="992" y="1063"/>
                </a:cubicBezTo>
                <a:cubicBezTo>
                  <a:pt x="992" y="1063"/>
                  <a:pt x="992" y="1063"/>
                  <a:pt x="992" y="1063"/>
                </a:cubicBezTo>
                <a:cubicBezTo>
                  <a:pt x="993" y="1063"/>
                  <a:pt x="994" y="1063"/>
                  <a:pt x="994" y="1063"/>
                </a:cubicBezTo>
                <a:cubicBezTo>
                  <a:pt x="995" y="1062"/>
                  <a:pt x="995" y="1062"/>
                  <a:pt x="996" y="1062"/>
                </a:cubicBezTo>
                <a:cubicBezTo>
                  <a:pt x="996" y="1062"/>
                  <a:pt x="996" y="1062"/>
                  <a:pt x="996" y="1062"/>
                </a:cubicBezTo>
                <a:cubicBezTo>
                  <a:pt x="997" y="1062"/>
                  <a:pt x="997" y="1062"/>
                  <a:pt x="998" y="1061"/>
                </a:cubicBezTo>
                <a:cubicBezTo>
                  <a:pt x="998" y="1061"/>
                  <a:pt x="998" y="1061"/>
                  <a:pt x="998" y="1061"/>
                </a:cubicBezTo>
                <a:cubicBezTo>
                  <a:pt x="999" y="1061"/>
                  <a:pt x="999" y="1060"/>
                  <a:pt x="999" y="1059"/>
                </a:cubicBezTo>
                <a:cubicBezTo>
                  <a:pt x="999" y="1058"/>
                  <a:pt x="997" y="1058"/>
                  <a:pt x="996" y="1058"/>
                </a:cubicBezTo>
                <a:cubicBezTo>
                  <a:pt x="996" y="1058"/>
                  <a:pt x="996" y="1058"/>
                  <a:pt x="996" y="1058"/>
                </a:cubicBezTo>
                <a:cubicBezTo>
                  <a:pt x="996" y="1058"/>
                  <a:pt x="995" y="1057"/>
                  <a:pt x="995" y="1057"/>
                </a:cubicBezTo>
                <a:cubicBezTo>
                  <a:pt x="995" y="1057"/>
                  <a:pt x="995" y="1057"/>
                  <a:pt x="995" y="1057"/>
                </a:cubicBezTo>
                <a:cubicBezTo>
                  <a:pt x="995" y="1057"/>
                  <a:pt x="995" y="1057"/>
                  <a:pt x="995" y="1057"/>
                </a:cubicBezTo>
                <a:cubicBezTo>
                  <a:pt x="994" y="1057"/>
                  <a:pt x="994" y="1057"/>
                  <a:pt x="994" y="1056"/>
                </a:cubicBezTo>
                <a:cubicBezTo>
                  <a:pt x="994" y="1056"/>
                  <a:pt x="994" y="1056"/>
                  <a:pt x="993" y="1056"/>
                </a:cubicBezTo>
                <a:cubicBezTo>
                  <a:pt x="993" y="1055"/>
                  <a:pt x="992" y="1055"/>
                  <a:pt x="991" y="1055"/>
                </a:cubicBezTo>
                <a:cubicBezTo>
                  <a:pt x="991" y="1055"/>
                  <a:pt x="991" y="1055"/>
                  <a:pt x="990" y="1054"/>
                </a:cubicBezTo>
                <a:cubicBezTo>
                  <a:pt x="990" y="1054"/>
                  <a:pt x="990" y="1054"/>
                  <a:pt x="989" y="1054"/>
                </a:cubicBezTo>
                <a:cubicBezTo>
                  <a:pt x="989" y="1054"/>
                  <a:pt x="989" y="1054"/>
                  <a:pt x="989" y="1054"/>
                </a:cubicBezTo>
                <a:cubicBezTo>
                  <a:pt x="989" y="1054"/>
                  <a:pt x="989" y="1054"/>
                  <a:pt x="988" y="1054"/>
                </a:cubicBezTo>
                <a:cubicBezTo>
                  <a:pt x="987" y="1054"/>
                  <a:pt x="987" y="1054"/>
                  <a:pt x="987" y="1054"/>
                </a:cubicBezTo>
                <a:cubicBezTo>
                  <a:pt x="987" y="1054"/>
                  <a:pt x="987" y="1054"/>
                  <a:pt x="987" y="1054"/>
                </a:cubicBezTo>
                <a:cubicBezTo>
                  <a:pt x="986" y="1054"/>
                  <a:pt x="986" y="1054"/>
                  <a:pt x="986" y="1054"/>
                </a:cubicBezTo>
                <a:cubicBezTo>
                  <a:pt x="986" y="1054"/>
                  <a:pt x="986" y="1054"/>
                  <a:pt x="985" y="1054"/>
                </a:cubicBezTo>
                <a:cubicBezTo>
                  <a:pt x="985" y="1054"/>
                  <a:pt x="985" y="1054"/>
                  <a:pt x="985" y="1054"/>
                </a:cubicBezTo>
                <a:cubicBezTo>
                  <a:pt x="985" y="1053"/>
                  <a:pt x="986" y="1052"/>
                  <a:pt x="985" y="1051"/>
                </a:cubicBezTo>
                <a:cubicBezTo>
                  <a:pt x="985" y="1050"/>
                  <a:pt x="984" y="1050"/>
                  <a:pt x="983" y="1050"/>
                </a:cubicBezTo>
                <a:cubicBezTo>
                  <a:pt x="983" y="1050"/>
                  <a:pt x="983" y="1050"/>
                  <a:pt x="982" y="1050"/>
                </a:cubicBezTo>
                <a:cubicBezTo>
                  <a:pt x="982" y="1050"/>
                  <a:pt x="982" y="1050"/>
                  <a:pt x="982" y="1050"/>
                </a:cubicBezTo>
                <a:cubicBezTo>
                  <a:pt x="981" y="1050"/>
                  <a:pt x="981" y="1051"/>
                  <a:pt x="981" y="1051"/>
                </a:cubicBezTo>
                <a:cubicBezTo>
                  <a:pt x="980" y="1051"/>
                  <a:pt x="980" y="1051"/>
                  <a:pt x="980" y="1051"/>
                </a:cubicBezTo>
                <a:cubicBezTo>
                  <a:pt x="979" y="1051"/>
                  <a:pt x="979" y="1051"/>
                  <a:pt x="978" y="1050"/>
                </a:cubicBezTo>
                <a:cubicBezTo>
                  <a:pt x="978" y="1050"/>
                  <a:pt x="978" y="1050"/>
                  <a:pt x="978" y="1050"/>
                </a:cubicBezTo>
                <a:cubicBezTo>
                  <a:pt x="977" y="1049"/>
                  <a:pt x="976" y="1049"/>
                  <a:pt x="975" y="1049"/>
                </a:cubicBezTo>
                <a:cubicBezTo>
                  <a:pt x="975" y="1050"/>
                  <a:pt x="975" y="1050"/>
                  <a:pt x="975" y="1050"/>
                </a:cubicBezTo>
                <a:cubicBezTo>
                  <a:pt x="975" y="1050"/>
                  <a:pt x="975" y="1050"/>
                  <a:pt x="975" y="1050"/>
                </a:cubicBezTo>
                <a:cubicBezTo>
                  <a:pt x="975" y="1050"/>
                  <a:pt x="975" y="1050"/>
                  <a:pt x="975" y="1050"/>
                </a:cubicBezTo>
                <a:cubicBezTo>
                  <a:pt x="974" y="1050"/>
                  <a:pt x="974" y="1050"/>
                  <a:pt x="974" y="1050"/>
                </a:cubicBezTo>
                <a:cubicBezTo>
                  <a:pt x="974" y="1049"/>
                  <a:pt x="974" y="1049"/>
                  <a:pt x="974" y="1049"/>
                </a:cubicBezTo>
                <a:cubicBezTo>
                  <a:pt x="973" y="1049"/>
                  <a:pt x="973" y="1048"/>
                  <a:pt x="972" y="1048"/>
                </a:cubicBezTo>
                <a:cubicBezTo>
                  <a:pt x="972" y="1048"/>
                  <a:pt x="972" y="1048"/>
                  <a:pt x="972" y="1048"/>
                </a:cubicBezTo>
                <a:cubicBezTo>
                  <a:pt x="972" y="1048"/>
                  <a:pt x="971" y="1048"/>
                  <a:pt x="971" y="1048"/>
                </a:cubicBezTo>
                <a:cubicBezTo>
                  <a:pt x="971" y="1047"/>
                  <a:pt x="969" y="1046"/>
                  <a:pt x="968" y="1045"/>
                </a:cubicBezTo>
                <a:cubicBezTo>
                  <a:pt x="967" y="1045"/>
                  <a:pt x="967" y="1045"/>
                  <a:pt x="967" y="1045"/>
                </a:cubicBezTo>
                <a:cubicBezTo>
                  <a:pt x="966" y="1045"/>
                  <a:pt x="966" y="1045"/>
                  <a:pt x="966" y="1044"/>
                </a:cubicBezTo>
                <a:cubicBezTo>
                  <a:pt x="965" y="1044"/>
                  <a:pt x="965" y="1044"/>
                  <a:pt x="965" y="1043"/>
                </a:cubicBezTo>
                <a:cubicBezTo>
                  <a:pt x="965" y="1043"/>
                  <a:pt x="964" y="1043"/>
                  <a:pt x="964" y="1043"/>
                </a:cubicBezTo>
                <a:cubicBezTo>
                  <a:pt x="963" y="1042"/>
                  <a:pt x="963" y="1042"/>
                  <a:pt x="963" y="1042"/>
                </a:cubicBezTo>
                <a:cubicBezTo>
                  <a:pt x="963" y="1041"/>
                  <a:pt x="962" y="1041"/>
                  <a:pt x="962" y="1041"/>
                </a:cubicBezTo>
                <a:cubicBezTo>
                  <a:pt x="962" y="1040"/>
                  <a:pt x="961" y="1040"/>
                  <a:pt x="961" y="1040"/>
                </a:cubicBezTo>
                <a:cubicBezTo>
                  <a:pt x="961" y="1040"/>
                  <a:pt x="960" y="1040"/>
                  <a:pt x="960" y="1040"/>
                </a:cubicBezTo>
                <a:cubicBezTo>
                  <a:pt x="960" y="1039"/>
                  <a:pt x="959" y="1039"/>
                  <a:pt x="959" y="1039"/>
                </a:cubicBezTo>
                <a:cubicBezTo>
                  <a:pt x="958" y="1039"/>
                  <a:pt x="958" y="1039"/>
                  <a:pt x="958" y="1039"/>
                </a:cubicBezTo>
                <a:cubicBezTo>
                  <a:pt x="958" y="1038"/>
                  <a:pt x="958" y="1038"/>
                  <a:pt x="957" y="1038"/>
                </a:cubicBezTo>
                <a:cubicBezTo>
                  <a:pt x="957" y="1038"/>
                  <a:pt x="956" y="1037"/>
                  <a:pt x="955" y="1037"/>
                </a:cubicBezTo>
                <a:cubicBezTo>
                  <a:pt x="955" y="1038"/>
                  <a:pt x="954" y="1038"/>
                  <a:pt x="954" y="1038"/>
                </a:cubicBezTo>
                <a:cubicBezTo>
                  <a:pt x="953" y="1038"/>
                  <a:pt x="953" y="1038"/>
                  <a:pt x="953" y="1038"/>
                </a:cubicBezTo>
                <a:cubicBezTo>
                  <a:pt x="953" y="1038"/>
                  <a:pt x="952" y="1038"/>
                  <a:pt x="952" y="1039"/>
                </a:cubicBezTo>
                <a:cubicBezTo>
                  <a:pt x="952" y="1039"/>
                  <a:pt x="952" y="1039"/>
                  <a:pt x="952" y="1039"/>
                </a:cubicBezTo>
                <a:cubicBezTo>
                  <a:pt x="952" y="1039"/>
                  <a:pt x="952" y="1039"/>
                  <a:pt x="951" y="1039"/>
                </a:cubicBezTo>
                <a:cubicBezTo>
                  <a:pt x="951" y="1039"/>
                  <a:pt x="950" y="1039"/>
                  <a:pt x="950" y="1039"/>
                </a:cubicBezTo>
                <a:cubicBezTo>
                  <a:pt x="950" y="1039"/>
                  <a:pt x="950" y="1039"/>
                  <a:pt x="949" y="1039"/>
                </a:cubicBezTo>
                <a:cubicBezTo>
                  <a:pt x="949" y="1039"/>
                  <a:pt x="949" y="1039"/>
                  <a:pt x="949" y="1039"/>
                </a:cubicBezTo>
                <a:cubicBezTo>
                  <a:pt x="948" y="1039"/>
                  <a:pt x="948" y="1039"/>
                  <a:pt x="948" y="1039"/>
                </a:cubicBezTo>
                <a:cubicBezTo>
                  <a:pt x="948" y="1039"/>
                  <a:pt x="948" y="1039"/>
                  <a:pt x="948" y="1039"/>
                </a:cubicBezTo>
                <a:cubicBezTo>
                  <a:pt x="948" y="1038"/>
                  <a:pt x="947" y="1038"/>
                  <a:pt x="947" y="1038"/>
                </a:cubicBezTo>
                <a:cubicBezTo>
                  <a:pt x="947" y="1038"/>
                  <a:pt x="947" y="1037"/>
                  <a:pt x="946" y="1037"/>
                </a:cubicBezTo>
                <a:cubicBezTo>
                  <a:pt x="946" y="1037"/>
                  <a:pt x="946" y="1037"/>
                  <a:pt x="946" y="1037"/>
                </a:cubicBezTo>
                <a:cubicBezTo>
                  <a:pt x="945" y="1036"/>
                  <a:pt x="945" y="1036"/>
                  <a:pt x="944" y="1036"/>
                </a:cubicBezTo>
                <a:cubicBezTo>
                  <a:pt x="944" y="1036"/>
                  <a:pt x="944" y="1036"/>
                  <a:pt x="944" y="1035"/>
                </a:cubicBezTo>
                <a:cubicBezTo>
                  <a:pt x="943" y="1035"/>
                  <a:pt x="943" y="1035"/>
                  <a:pt x="942" y="1035"/>
                </a:cubicBezTo>
                <a:cubicBezTo>
                  <a:pt x="942" y="1035"/>
                  <a:pt x="941" y="1035"/>
                  <a:pt x="941" y="1034"/>
                </a:cubicBezTo>
                <a:cubicBezTo>
                  <a:pt x="940" y="1034"/>
                  <a:pt x="940" y="1034"/>
                  <a:pt x="939" y="1034"/>
                </a:cubicBezTo>
                <a:cubicBezTo>
                  <a:pt x="939" y="1034"/>
                  <a:pt x="939" y="1034"/>
                  <a:pt x="939" y="1034"/>
                </a:cubicBezTo>
                <a:cubicBezTo>
                  <a:pt x="939" y="1034"/>
                  <a:pt x="938" y="1033"/>
                  <a:pt x="938" y="1034"/>
                </a:cubicBezTo>
                <a:cubicBezTo>
                  <a:pt x="937" y="1034"/>
                  <a:pt x="937" y="1034"/>
                  <a:pt x="937" y="1034"/>
                </a:cubicBezTo>
                <a:cubicBezTo>
                  <a:pt x="937" y="1034"/>
                  <a:pt x="936" y="1034"/>
                  <a:pt x="936" y="1034"/>
                </a:cubicBezTo>
                <a:cubicBezTo>
                  <a:pt x="936" y="1034"/>
                  <a:pt x="936" y="1033"/>
                  <a:pt x="936" y="1033"/>
                </a:cubicBezTo>
                <a:cubicBezTo>
                  <a:pt x="936" y="1033"/>
                  <a:pt x="935" y="1033"/>
                  <a:pt x="935" y="1033"/>
                </a:cubicBezTo>
                <a:cubicBezTo>
                  <a:pt x="934" y="1033"/>
                  <a:pt x="934" y="1033"/>
                  <a:pt x="934" y="1033"/>
                </a:cubicBezTo>
                <a:cubicBezTo>
                  <a:pt x="934" y="1033"/>
                  <a:pt x="934" y="1033"/>
                  <a:pt x="934" y="1033"/>
                </a:cubicBezTo>
                <a:cubicBezTo>
                  <a:pt x="934" y="1033"/>
                  <a:pt x="933" y="1033"/>
                  <a:pt x="933" y="1033"/>
                </a:cubicBezTo>
                <a:cubicBezTo>
                  <a:pt x="933" y="1033"/>
                  <a:pt x="932" y="1033"/>
                  <a:pt x="932" y="1033"/>
                </a:cubicBezTo>
                <a:cubicBezTo>
                  <a:pt x="932" y="1033"/>
                  <a:pt x="932" y="1033"/>
                  <a:pt x="932" y="1033"/>
                </a:cubicBezTo>
                <a:cubicBezTo>
                  <a:pt x="931" y="1033"/>
                  <a:pt x="931" y="1033"/>
                  <a:pt x="931" y="1033"/>
                </a:cubicBezTo>
                <a:cubicBezTo>
                  <a:pt x="930" y="1033"/>
                  <a:pt x="930" y="1033"/>
                  <a:pt x="930" y="1033"/>
                </a:cubicBezTo>
                <a:cubicBezTo>
                  <a:pt x="930" y="1033"/>
                  <a:pt x="929" y="1032"/>
                  <a:pt x="928" y="1032"/>
                </a:cubicBezTo>
                <a:cubicBezTo>
                  <a:pt x="927" y="1033"/>
                  <a:pt x="925" y="1033"/>
                  <a:pt x="923" y="1032"/>
                </a:cubicBezTo>
                <a:cubicBezTo>
                  <a:pt x="923" y="1032"/>
                  <a:pt x="922" y="1032"/>
                  <a:pt x="921" y="1032"/>
                </a:cubicBezTo>
                <a:cubicBezTo>
                  <a:pt x="921" y="1032"/>
                  <a:pt x="920" y="1032"/>
                  <a:pt x="920" y="1032"/>
                </a:cubicBezTo>
                <a:cubicBezTo>
                  <a:pt x="919" y="1032"/>
                  <a:pt x="918" y="1032"/>
                  <a:pt x="917" y="1033"/>
                </a:cubicBezTo>
                <a:cubicBezTo>
                  <a:pt x="917" y="1033"/>
                  <a:pt x="916" y="1033"/>
                  <a:pt x="916" y="1033"/>
                </a:cubicBezTo>
                <a:cubicBezTo>
                  <a:pt x="916" y="1034"/>
                  <a:pt x="916" y="1034"/>
                  <a:pt x="915" y="1034"/>
                </a:cubicBezTo>
                <a:cubicBezTo>
                  <a:pt x="915" y="1034"/>
                  <a:pt x="915" y="1034"/>
                  <a:pt x="914" y="1034"/>
                </a:cubicBezTo>
                <a:cubicBezTo>
                  <a:pt x="914" y="1034"/>
                  <a:pt x="914" y="1034"/>
                  <a:pt x="914" y="1034"/>
                </a:cubicBezTo>
                <a:cubicBezTo>
                  <a:pt x="914" y="1034"/>
                  <a:pt x="914" y="1034"/>
                  <a:pt x="913" y="1034"/>
                </a:cubicBezTo>
                <a:cubicBezTo>
                  <a:pt x="913" y="1034"/>
                  <a:pt x="913" y="1034"/>
                  <a:pt x="913" y="1034"/>
                </a:cubicBezTo>
                <a:cubicBezTo>
                  <a:pt x="913" y="1034"/>
                  <a:pt x="912" y="1034"/>
                  <a:pt x="912" y="1034"/>
                </a:cubicBezTo>
                <a:cubicBezTo>
                  <a:pt x="912" y="1034"/>
                  <a:pt x="911" y="1034"/>
                  <a:pt x="911" y="1034"/>
                </a:cubicBezTo>
                <a:cubicBezTo>
                  <a:pt x="911" y="1034"/>
                  <a:pt x="911" y="1034"/>
                  <a:pt x="911" y="1034"/>
                </a:cubicBezTo>
                <a:cubicBezTo>
                  <a:pt x="910" y="1034"/>
                  <a:pt x="910" y="1034"/>
                  <a:pt x="910" y="1034"/>
                </a:cubicBezTo>
                <a:cubicBezTo>
                  <a:pt x="909" y="1034"/>
                  <a:pt x="908" y="1035"/>
                  <a:pt x="908" y="1035"/>
                </a:cubicBezTo>
                <a:cubicBezTo>
                  <a:pt x="907" y="1036"/>
                  <a:pt x="906" y="1036"/>
                  <a:pt x="905" y="1036"/>
                </a:cubicBezTo>
                <a:cubicBezTo>
                  <a:pt x="904" y="1036"/>
                  <a:pt x="904" y="1037"/>
                  <a:pt x="903" y="1038"/>
                </a:cubicBezTo>
                <a:cubicBezTo>
                  <a:pt x="903" y="1038"/>
                  <a:pt x="902" y="1038"/>
                  <a:pt x="902" y="1038"/>
                </a:cubicBezTo>
                <a:cubicBezTo>
                  <a:pt x="902" y="1038"/>
                  <a:pt x="902" y="1038"/>
                  <a:pt x="901" y="1038"/>
                </a:cubicBezTo>
                <a:cubicBezTo>
                  <a:pt x="901" y="1039"/>
                  <a:pt x="901" y="1039"/>
                  <a:pt x="901" y="1039"/>
                </a:cubicBezTo>
                <a:cubicBezTo>
                  <a:pt x="900" y="1039"/>
                  <a:pt x="900" y="1040"/>
                  <a:pt x="900" y="1040"/>
                </a:cubicBezTo>
                <a:cubicBezTo>
                  <a:pt x="899" y="1040"/>
                  <a:pt x="899" y="1041"/>
                  <a:pt x="899" y="1041"/>
                </a:cubicBezTo>
                <a:cubicBezTo>
                  <a:pt x="899" y="1041"/>
                  <a:pt x="899" y="1041"/>
                  <a:pt x="899" y="1042"/>
                </a:cubicBezTo>
                <a:cubicBezTo>
                  <a:pt x="899" y="1042"/>
                  <a:pt x="899" y="1042"/>
                  <a:pt x="899" y="1042"/>
                </a:cubicBezTo>
                <a:cubicBezTo>
                  <a:pt x="898" y="1042"/>
                  <a:pt x="898" y="1043"/>
                  <a:pt x="898" y="1044"/>
                </a:cubicBezTo>
                <a:cubicBezTo>
                  <a:pt x="897" y="1043"/>
                  <a:pt x="896" y="1044"/>
                  <a:pt x="896" y="1044"/>
                </a:cubicBezTo>
                <a:cubicBezTo>
                  <a:pt x="896" y="1044"/>
                  <a:pt x="895" y="1045"/>
                  <a:pt x="895" y="1045"/>
                </a:cubicBezTo>
                <a:cubicBezTo>
                  <a:pt x="895" y="1045"/>
                  <a:pt x="895" y="1045"/>
                  <a:pt x="895" y="1045"/>
                </a:cubicBezTo>
                <a:cubicBezTo>
                  <a:pt x="895" y="1045"/>
                  <a:pt x="895" y="1045"/>
                  <a:pt x="895" y="1045"/>
                </a:cubicBezTo>
                <a:cubicBezTo>
                  <a:pt x="895" y="1045"/>
                  <a:pt x="894" y="1045"/>
                  <a:pt x="894" y="1045"/>
                </a:cubicBezTo>
                <a:cubicBezTo>
                  <a:pt x="894" y="1045"/>
                  <a:pt x="894" y="1046"/>
                  <a:pt x="894" y="1046"/>
                </a:cubicBezTo>
                <a:cubicBezTo>
                  <a:pt x="894" y="1047"/>
                  <a:pt x="894" y="1047"/>
                  <a:pt x="894" y="1047"/>
                </a:cubicBezTo>
                <a:cubicBezTo>
                  <a:pt x="894" y="1047"/>
                  <a:pt x="894" y="1048"/>
                  <a:pt x="895" y="1048"/>
                </a:cubicBezTo>
                <a:cubicBezTo>
                  <a:pt x="895" y="1048"/>
                  <a:pt x="895" y="1048"/>
                  <a:pt x="895" y="1048"/>
                </a:cubicBezTo>
                <a:cubicBezTo>
                  <a:pt x="896" y="1048"/>
                  <a:pt x="896" y="1048"/>
                  <a:pt x="896" y="1048"/>
                </a:cubicBezTo>
                <a:cubicBezTo>
                  <a:pt x="896" y="1048"/>
                  <a:pt x="897" y="1047"/>
                  <a:pt x="898" y="1047"/>
                </a:cubicBezTo>
                <a:cubicBezTo>
                  <a:pt x="898" y="1047"/>
                  <a:pt x="898" y="1047"/>
                  <a:pt x="898" y="1047"/>
                </a:cubicBezTo>
                <a:cubicBezTo>
                  <a:pt x="898" y="1047"/>
                  <a:pt x="898" y="1047"/>
                  <a:pt x="898" y="1047"/>
                </a:cubicBezTo>
                <a:cubicBezTo>
                  <a:pt x="899" y="1049"/>
                  <a:pt x="901" y="1048"/>
                  <a:pt x="901" y="1047"/>
                </a:cubicBezTo>
                <a:cubicBezTo>
                  <a:pt x="901" y="1047"/>
                  <a:pt x="902" y="1047"/>
                  <a:pt x="902" y="1047"/>
                </a:cubicBezTo>
                <a:cubicBezTo>
                  <a:pt x="902" y="1047"/>
                  <a:pt x="903" y="1047"/>
                  <a:pt x="903" y="1047"/>
                </a:cubicBezTo>
                <a:cubicBezTo>
                  <a:pt x="904" y="1047"/>
                  <a:pt x="905" y="1046"/>
                  <a:pt x="905" y="1045"/>
                </a:cubicBezTo>
                <a:cubicBezTo>
                  <a:pt x="905" y="1045"/>
                  <a:pt x="905" y="1045"/>
                  <a:pt x="905" y="1045"/>
                </a:cubicBezTo>
                <a:cubicBezTo>
                  <a:pt x="905" y="1044"/>
                  <a:pt x="906" y="1044"/>
                  <a:pt x="907" y="1044"/>
                </a:cubicBezTo>
                <a:cubicBezTo>
                  <a:pt x="907" y="1044"/>
                  <a:pt x="907" y="1044"/>
                  <a:pt x="908" y="1044"/>
                </a:cubicBezTo>
                <a:cubicBezTo>
                  <a:pt x="908" y="1044"/>
                  <a:pt x="909" y="1044"/>
                  <a:pt x="909" y="1044"/>
                </a:cubicBezTo>
                <a:cubicBezTo>
                  <a:pt x="910" y="1043"/>
                  <a:pt x="910" y="1043"/>
                  <a:pt x="910" y="1043"/>
                </a:cubicBezTo>
                <a:cubicBezTo>
                  <a:pt x="911" y="1043"/>
                  <a:pt x="911" y="1043"/>
                  <a:pt x="912" y="1043"/>
                </a:cubicBezTo>
                <a:cubicBezTo>
                  <a:pt x="913" y="1042"/>
                  <a:pt x="913" y="1042"/>
                  <a:pt x="913" y="1041"/>
                </a:cubicBezTo>
                <a:cubicBezTo>
                  <a:pt x="913" y="1041"/>
                  <a:pt x="913" y="1041"/>
                  <a:pt x="913" y="1041"/>
                </a:cubicBezTo>
                <a:cubicBezTo>
                  <a:pt x="914" y="1041"/>
                  <a:pt x="914" y="1041"/>
                  <a:pt x="914" y="1040"/>
                </a:cubicBezTo>
                <a:cubicBezTo>
                  <a:pt x="915" y="1040"/>
                  <a:pt x="915" y="1040"/>
                  <a:pt x="915" y="1039"/>
                </a:cubicBezTo>
                <a:cubicBezTo>
                  <a:pt x="915" y="1039"/>
                  <a:pt x="915" y="1039"/>
                  <a:pt x="916" y="1039"/>
                </a:cubicBezTo>
                <a:cubicBezTo>
                  <a:pt x="916" y="1039"/>
                  <a:pt x="916" y="1039"/>
                  <a:pt x="917" y="1039"/>
                </a:cubicBezTo>
                <a:cubicBezTo>
                  <a:pt x="917" y="1039"/>
                  <a:pt x="918" y="1039"/>
                  <a:pt x="918" y="1039"/>
                </a:cubicBezTo>
                <a:cubicBezTo>
                  <a:pt x="918" y="1039"/>
                  <a:pt x="918" y="1039"/>
                  <a:pt x="918" y="1039"/>
                </a:cubicBezTo>
                <a:cubicBezTo>
                  <a:pt x="919" y="1039"/>
                  <a:pt x="919" y="1039"/>
                  <a:pt x="919" y="1039"/>
                </a:cubicBezTo>
                <a:cubicBezTo>
                  <a:pt x="919" y="1039"/>
                  <a:pt x="919" y="1039"/>
                  <a:pt x="919" y="1039"/>
                </a:cubicBezTo>
                <a:cubicBezTo>
                  <a:pt x="920" y="1039"/>
                  <a:pt x="920" y="1039"/>
                  <a:pt x="920" y="1039"/>
                </a:cubicBezTo>
                <a:cubicBezTo>
                  <a:pt x="920" y="1039"/>
                  <a:pt x="920" y="1039"/>
                  <a:pt x="921" y="1039"/>
                </a:cubicBezTo>
                <a:cubicBezTo>
                  <a:pt x="921" y="1039"/>
                  <a:pt x="921" y="1039"/>
                  <a:pt x="921" y="1039"/>
                </a:cubicBezTo>
                <a:cubicBezTo>
                  <a:pt x="921" y="1039"/>
                  <a:pt x="921" y="1040"/>
                  <a:pt x="920" y="1040"/>
                </a:cubicBezTo>
                <a:cubicBezTo>
                  <a:pt x="920" y="1040"/>
                  <a:pt x="920" y="1041"/>
                  <a:pt x="920" y="1041"/>
                </a:cubicBezTo>
                <a:cubicBezTo>
                  <a:pt x="920" y="1041"/>
                  <a:pt x="920" y="1042"/>
                  <a:pt x="921" y="1042"/>
                </a:cubicBezTo>
                <a:cubicBezTo>
                  <a:pt x="921" y="1042"/>
                  <a:pt x="921" y="1042"/>
                  <a:pt x="921" y="1042"/>
                </a:cubicBezTo>
                <a:cubicBezTo>
                  <a:pt x="922" y="1042"/>
                  <a:pt x="922" y="1043"/>
                  <a:pt x="923" y="1043"/>
                </a:cubicBezTo>
                <a:cubicBezTo>
                  <a:pt x="923" y="1043"/>
                  <a:pt x="923" y="1044"/>
                  <a:pt x="924" y="1044"/>
                </a:cubicBezTo>
                <a:cubicBezTo>
                  <a:pt x="924" y="1044"/>
                  <a:pt x="924" y="1044"/>
                  <a:pt x="925" y="1044"/>
                </a:cubicBezTo>
                <a:cubicBezTo>
                  <a:pt x="925" y="1044"/>
                  <a:pt x="926" y="1045"/>
                  <a:pt x="927" y="1045"/>
                </a:cubicBezTo>
                <a:cubicBezTo>
                  <a:pt x="927" y="1044"/>
                  <a:pt x="927" y="1044"/>
                  <a:pt x="927" y="1044"/>
                </a:cubicBezTo>
                <a:cubicBezTo>
                  <a:pt x="928" y="1045"/>
                  <a:pt x="928" y="1045"/>
                  <a:pt x="928" y="1045"/>
                </a:cubicBezTo>
                <a:cubicBezTo>
                  <a:pt x="928" y="1045"/>
                  <a:pt x="929" y="1045"/>
                  <a:pt x="929" y="1045"/>
                </a:cubicBezTo>
                <a:cubicBezTo>
                  <a:pt x="929" y="1045"/>
                  <a:pt x="930" y="1044"/>
                  <a:pt x="931" y="1044"/>
                </a:cubicBezTo>
                <a:cubicBezTo>
                  <a:pt x="931" y="1044"/>
                  <a:pt x="931" y="1044"/>
                  <a:pt x="931" y="1044"/>
                </a:cubicBezTo>
                <a:cubicBezTo>
                  <a:pt x="931" y="1044"/>
                  <a:pt x="931" y="1044"/>
                  <a:pt x="931" y="1044"/>
                </a:cubicBezTo>
                <a:cubicBezTo>
                  <a:pt x="931" y="1045"/>
                  <a:pt x="931" y="1045"/>
                  <a:pt x="932" y="1045"/>
                </a:cubicBezTo>
                <a:cubicBezTo>
                  <a:pt x="933" y="1046"/>
                  <a:pt x="934" y="1046"/>
                  <a:pt x="935" y="1045"/>
                </a:cubicBezTo>
                <a:cubicBezTo>
                  <a:pt x="935" y="1045"/>
                  <a:pt x="935" y="1045"/>
                  <a:pt x="935" y="1045"/>
                </a:cubicBezTo>
                <a:cubicBezTo>
                  <a:pt x="935" y="1046"/>
                  <a:pt x="936" y="1046"/>
                  <a:pt x="937" y="1046"/>
                </a:cubicBezTo>
                <a:cubicBezTo>
                  <a:pt x="937" y="1046"/>
                  <a:pt x="938" y="1046"/>
                  <a:pt x="938" y="1046"/>
                </a:cubicBezTo>
                <a:cubicBezTo>
                  <a:pt x="938" y="1046"/>
                  <a:pt x="938" y="1046"/>
                  <a:pt x="938" y="1046"/>
                </a:cubicBezTo>
                <a:cubicBezTo>
                  <a:pt x="939" y="1046"/>
                  <a:pt x="939" y="1046"/>
                  <a:pt x="939" y="1046"/>
                </a:cubicBezTo>
                <a:cubicBezTo>
                  <a:pt x="939" y="1046"/>
                  <a:pt x="939" y="1046"/>
                  <a:pt x="939" y="1046"/>
                </a:cubicBezTo>
                <a:cubicBezTo>
                  <a:pt x="939" y="1046"/>
                  <a:pt x="939" y="1047"/>
                  <a:pt x="940" y="1047"/>
                </a:cubicBezTo>
                <a:cubicBezTo>
                  <a:pt x="940" y="1047"/>
                  <a:pt x="940" y="1047"/>
                  <a:pt x="940" y="1047"/>
                </a:cubicBezTo>
                <a:cubicBezTo>
                  <a:pt x="940" y="1047"/>
                  <a:pt x="940" y="1047"/>
                  <a:pt x="940" y="1047"/>
                </a:cubicBezTo>
                <a:cubicBezTo>
                  <a:pt x="941" y="1047"/>
                  <a:pt x="941" y="1047"/>
                  <a:pt x="942" y="1047"/>
                </a:cubicBezTo>
                <a:cubicBezTo>
                  <a:pt x="942" y="1047"/>
                  <a:pt x="942" y="1047"/>
                  <a:pt x="942" y="1047"/>
                </a:cubicBezTo>
                <a:cubicBezTo>
                  <a:pt x="942" y="1048"/>
                  <a:pt x="943" y="1048"/>
                  <a:pt x="943" y="1048"/>
                </a:cubicBezTo>
                <a:cubicBezTo>
                  <a:pt x="943" y="1048"/>
                  <a:pt x="944" y="1048"/>
                  <a:pt x="945" y="1048"/>
                </a:cubicBezTo>
                <a:cubicBezTo>
                  <a:pt x="945" y="1048"/>
                  <a:pt x="945" y="1048"/>
                  <a:pt x="945" y="1048"/>
                </a:cubicBezTo>
                <a:cubicBezTo>
                  <a:pt x="946" y="1048"/>
                  <a:pt x="946" y="1048"/>
                  <a:pt x="946" y="1048"/>
                </a:cubicBezTo>
                <a:cubicBezTo>
                  <a:pt x="946" y="1048"/>
                  <a:pt x="946" y="1049"/>
                  <a:pt x="946" y="1049"/>
                </a:cubicBezTo>
                <a:cubicBezTo>
                  <a:pt x="947" y="1049"/>
                  <a:pt x="947" y="1049"/>
                  <a:pt x="947" y="1049"/>
                </a:cubicBezTo>
                <a:cubicBezTo>
                  <a:pt x="948" y="1049"/>
                  <a:pt x="948" y="1049"/>
                  <a:pt x="949" y="1049"/>
                </a:cubicBezTo>
                <a:cubicBezTo>
                  <a:pt x="949" y="1049"/>
                  <a:pt x="950" y="1049"/>
                  <a:pt x="950" y="1049"/>
                </a:cubicBezTo>
                <a:cubicBezTo>
                  <a:pt x="951" y="1050"/>
                  <a:pt x="952" y="1049"/>
                  <a:pt x="953" y="1049"/>
                </a:cubicBezTo>
                <a:cubicBezTo>
                  <a:pt x="953" y="1049"/>
                  <a:pt x="954" y="1049"/>
                  <a:pt x="954" y="1049"/>
                </a:cubicBezTo>
                <a:cubicBezTo>
                  <a:pt x="954" y="1049"/>
                  <a:pt x="954" y="1049"/>
                  <a:pt x="954" y="1050"/>
                </a:cubicBezTo>
                <a:cubicBezTo>
                  <a:pt x="954" y="1050"/>
                  <a:pt x="954" y="1050"/>
                  <a:pt x="954" y="1050"/>
                </a:cubicBezTo>
                <a:cubicBezTo>
                  <a:pt x="955" y="1050"/>
                  <a:pt x="955" y="1051"/>
                  <a:pt x="955" y="1051"/>
                </a:cubicBezTo>
                <a:cubicBezTo>
                  <a:pt x="955" y="1051"/>
                  <a:pt x="955" y="1051"/>
                  <a:pt x="955" y="1051"/>
                </a:cubicBezTo>
                <a:cubicBezTo>
                  <a:pt x="955" y="1053"/>
                  <a:pt x="956" y="1054"/>
                  <a:pt x="957" y="1054"/>
                </a:cubicBezTo>
                <a:cubicBezTo>
                  <a:pt x="958" y="1055"/>
                  <a:pt x="958" y="1055"/>
                  <a:pt x="958" y="1055"/>
                </a:cubicBezTo>
                <a:cubicBezTo>
                  <a:pt x="958" y="1055"/>
                  <a:pt x="958" y="1055"/>
                  <a:pt x="958" y="1055"/>
                </a:cubicBezTo>
                <a:cubicBezTo>
                  <a:pt x="958" y="1056"/>
                  <a:pt x="959" y="1056"/>
                  <a:pt x="959" y="1056"/>
                </a:cubicBezTo>
                <a:cubicBezTo>
                  <a:pt x="959" y="1056"/>
                  <a:pt x="960" y="1057"/>
                  <a:pt x="960" y="1057"/>
                </a:cubicBezTo>
                <a:cubicBezTo>
                  <a:pt x="960" y="1057"/>
                  <a:pt x="961" y="1058"/>
                  <a:pt x="962" y="1057"/>
                </a:cubicBezTo>
                <a:cubicBezTo>
                  <a:pt x="962" y="1057"/>
                  <a:pt x="963" y="1057"/>
                  <a:pt x="963" y="1057"/>
                </a:cubicBezTo>
                <a:cubicBezTo>
                  <a:pt x="963" y="1057"/>
                  <a:pt x="964" y="1057"/>
                  <a:pt x="964" y="1057"/>
                </a:cubicBezTo>
                <a:cubicBezTo>
                  <a:pt x="964" y="1057"/>
                  <a:pt x="965" y="1057"/>
                  <a:pt x="965" y="1057"/>
                </a:cubicBezTo>
                <a:cubicBezTo>
                  <a:pt x="965" y="1057"/>
                  <a:pt x="966" y="1057"/>
                  <a:pt x="966" y="1057"/>
                </a:cubicBezTo>
                <a:cubicBezTo>
                  <a:pt x="966" y="1057"/>
                  <a:pt x="967" y="1057"/>
                  <a:pt x="967" y="1057"/>
                </a:cubicBezTo>
                <a:cubicBezTo>
                  <a:pt x="967" y="1057"/>
                  <a:pt x="967" y="1057"/>
                  <a:pt x="967" y="1057"/>
                </a:cubicBezTo>
                <a:cubicBezTo>
                  <a:pt x="967" y="1057"/>
                  <a:pt x="967" y="1058"/>
                  <a:pt x="967" y="1058"/>
                </a:cubicBezTo>
                <a:cubicBezTo>
                  <a:pt x="968" y="1058"/>
                  <a:pt x="968" y="1058"/>
                  <a:pt x="968" y="1059"/>
                </a:cubicBezTo>
                <a:cubicBezTo>
                  <a:pt x="968" y="1059"/>
                  <a:pt x="968" y="1059"/>
                  <a:pt x="968" y="1059"/>
                </a:cubicBezTo>
                <a:cubicBezTo>
                  <a:pt x="968" y="1059"/>
                  <a:pt x="967" y="1059"/>
                  <a:pt x="966" y="1060"/>
                </a:cubicBezTo>
                <a:cubicBezTo>
                  <a:pt x="966" y="1060"/>
                  <a:pt x="966" y="1060"/>
                  <a:pt x="966" y="1061"/>
                </a:cubicBezTo>
                <a:cubicBezTo>
                  <a:pt x="965" y="1061"/>
                  <a:pt x="965" y="1061"/>
                  <a:pt x="964" y="1062"/>
                </a:cubicBezTo>
                <a:cubicBezTo>
                  <a:pt x="964" y="1062"/>
                  <a:pt x="964" y="1062"/>
                  <a:pt x="964" y="1062"/>
                </a:cubicBezTo>
                <a:cubicBezTo>
                  <a:pt x="964" y="1063"/>
                  <a:pt x="964" y="1063"/>
                  <a:pt x="963" y="1063"/>
                </a:cubicBezTo>
                <a:cubicBezTo>
                  <a:pt x="963" y="1064"/>
                  <a:pt x="963" y="1064"/>
                  <a:pt x="963" y="1064"/>
                </a:cubicBezTo>
                <a:cubicBezTo>
                  <a:pt x="964" y="1065"/>
                  <a:pt x="964" y="1065"/>
                  <a:pt x="965" y="1065"/>
                </a:cubicBezTo>
                <a:cubicBezTo>
                  <a:pt x="965" y="1065"/>
                  <a:pt x="965" y="1065"/>
                  <a:pt x="965" y="1065"/>
                </a:cubicBezTo>
                <a:cubicBezTo>
                  <a:pt x="965" y="1065"/>
                  <a:pt x="966" y="1065"/>
                  <a:pt x="966" y="1065"/>
                </a:cubicBezTo>
                <a:cubicBezTo>
                  <a:pt x="966" y="1065"/>
                  <a:pt x="966" y="1065"/>
                  <a:pt x="966" y="1065"/>
                </a:cubicBezTo>
                <a:cubicBezTo>
                  <a:pt x="967" y="1065"/>
                  <a:pt x="968" y="1065"/>
                  <a:pt x="968" y="1065"/>
                </a:cubicBezTo>
                <a:cubicBezTo>
                  <a:pt x="968" y="1065"/>
                  <a:pt x="968" y="1065"/>
                  <a:pt x="968" y="1065"/>
                </a:cubicBezTo>
                <a:cubicBezTo>
                  <a:pt x="969" y="1065"/>
                  <a:pt x="969" y="1064"/>
                  <a:pt x="969" y="1064"/>
                </a:cubicBezTo>
                <a:cubicBezTo>
                  <a:pt x="970" y="1064"/>
                  <a:pt x="970" y="1064"/>
                  <a:pt x="971" y="1064"/>
                </a:cubicBezTo>
                <a:cubicBezTo>
                  <a:pt x="972" y="1064"/>
                  <a:pt x="972" y="1064"/>
                  <a:pt x="973" y="1064"/>
                </a:cubicBezTo>
                <a:cubicBezTo>
                  <a:pt x="973" y="1064"/>
                  <a:pt x="973" y="1064"/>
                  <a:pt x="973" y="1064"/>
                </a:cubicBezTo>
                <a:cubicBezTo>
                  <a:pt x="974" y="1064"/>
                  <a:pt x="976" y="1064"/>
                  <a:pt x="977" y="1063"/>
                </a:cubicBezTo>
                <a:cubicBezTo>
                  <a:pt x="977" y="1063"/>
                  <a:pt x="977" y="1063"/>
                  <a:pt x="977" y="1063"/>
                </a:cubicBezTo>
                <a:cubicBezTo>
                  <a:pt x="978" y="1063"/>
                  <a:pt x="978" y="1063"/>
                  <a:pt x="979" y="1063"/>
                </a:cubicBezTo>
                <a:cubicBezTo>
                  <a:pt x="979" y="1064"/>
                  <a:pt x="980" y="1064"/>
                  <a:pt x="980" y="1063"/>
                </a:cubicBezTo>
                <a:cubicBezTo>
                  <a:pt x="981" y="1063"/>
                  <a:pt x="981" y="1063"/>
                  <a:pt x="981" y="1063"/>
                </a:cubicBezTo>
                <a:cubicBezTo>
                  <a:pt x="981" y="1063"/>
                  <a:pt x="981" y="1064"/>
                  <a:pt x="982" y="1064"/>
                </a:cubicBezTo>
                <a:cubicBezTo>
                  <a:pt x="982" y="1064"/>
                  <a:pt x="983" y="1064"/>
                  <a:pt x="983" y="1064"/>
                </a:cubicBezTo>
                <a:close/>
                <a:moveTo>
                  <a:pt x="929" y="1071"/>
                </a:moveTo>
                <a:cubicBezTo>
                  <a:pt x="929" y="1071"/>
                  <a:pt x="929" y="1071"/>
                  <a:pt x="929" y="1071"/>
                </a:cubicBezTo>
                <a:cubicBezTo>
                  <a:pt x="930" y="1071"/>
                  <a:pt x="930" y="1071"/>
                  <a:pt x="930" y="1071"/>
                </a:cubicBezTo>
                <a:cubicBezTo>
                  <a:pt x="930" y="1071"/>
                  <a:pt x="931" y="1071"/>
                  <a:pt x="931" y="1071"/>
                </a:cubicBezTo>
                <a:cubicBezTo>
                  <a:pt x="931" y="1071"/>
                  <a:pt x="932" y="1071"/>
                  <a:pt x="932" y="1071"/>
                </a:cubicBezTo>
                <a:cubicBezTo>
                  <a:pt x="933" y="1071"/>
                  <a:pt x="933" y="1071"/>
                  <a:pt x="933" y="1071"/>
                </a:cubicBezTo>
                <a:cubicBezTo>
                  <a:pt x="933" y="1070"/>
                  <a:pt x="933" y="1070"/>
                  <a:pt x="934" y="1070"/>
                </a:cubicBezTo>
                <a:cubicBezTo>
                  <a:pt x="934" y="1070"/>
                  <a:pt x="935" y="1069"/>
                  <a:pt x="934" y="1068"/>
                </a:cubicBezTo>
                <a:cubicBezTo>
                  <a:pt x="934" y="1067"/>
                  <a:pt x="933" y="1067"/>
                  <a:pt x="932" y="1067"/>
                </a:cubicBezTo>
                <a:cubicBezTo>
                  <a:pt x="932" y="1067"/>
                  <a:pt x="932" y="1067"/>
                  <a:pt x="932" y="1067"/>
                </a:cubicBezTo>
                <a:cubicBezTo>
                  <a:pt x="932" y="1067"/>
                  <a:pt x="932" y="1068"/>
                  <a:pt x="932" y="1068"/>
                </a:cubicBezTo>
                <a:cubicBezTo>
                  <a:pt x="931" y="1067"/>
                  <a:pt x="930" y="1068"/>
                  <a:pt x="929" y="1068"/>
                </a:cubicBezTo>
                <a:cubicBezTo>
                  <a:pt x="928" y="1069"/>
                  <a:pt x="928" y="1069"/>
                  <a:pt x="928" y="1069"/>
                </a:cubicBezTo>
                <a:cubicBezTo>
                  <a:pt x="928" y="1070"/>
                  <a:pt x="928" y="1070"/>
                  <a:pt x="929" y="1071"/>
                </a:cubicBezTo>
                <a:close/>
                <a:moveTo>
                  <a:pt x="1092" y="1072"/>
                </a:moveTo>
                <a:cubicBezTo>
                  <a:pt x="1092" y="1071"/>
                  <a:pt x="1092" y="1071"/>
                  <a:pt x="1091" y="1071"/>
                </a:cubicBezTo>
                <a:cubicBezTo>
                  <a:pt x="1091" y="1070"/>
                  <a:pt x="1090" y="1071"/>
                  <a:pt x="1090" y="1071"/>
                </a:cubicBezTo>
                <a:cubicBezTo>
                  <a:pt x="1089" y="1072"/>
                  <a:pt x="1089" y="1072"/>
                  <a:pt x="1089" y="1072"/>
                </a:cubicBezTo>
                <a:cubicBezTo>
                  <a:pt x="1089" y="1072"/>
                  <a:pt x="1089" y="1072"/>
                  <a:pt x="1089" y="1072"/>
                </a:cubicBezTo>
                <a:cubicBezTo>
                  <a:pt x="1089" y="1072"/>
                  <a:pt x="1089" y="1073"/>
                  <a:pt x="1090" y="1073"/>
                </a:cubicBezTo>
                <a:cubicBezTo>
                  <a:pt x="1089" y="1073"/>
                  <a:pt x="1089" y="1073"/>
                  <a:pt x="1089" y="1073"/>
                </a:cubicBezTo>
                <a:cubicBezTo>
                  <a:pt x="1089" y="1073"/>
                  <a:pt x="1088" y="1073"/>
                  <a:pt x="1088" y="1073"/>
                </a:cubicBezTo>
                <a:cubicBezTo>
                  <a:pt x="1088" y="1073"/>
                  <a:pt x="1088" y="1073"/>
                  <a:pt x="1088" y="1074"/>
                </a:cubicBezTo>
                <a:cubicBezTo>
                  <a:pt x="1087" y="1074"/>
                  <a:pt x="1086" y="1074"/>
                  <a:pt x="1086" y="1074"/>
                </a:cubicBezTo>
                <a:cubicBezTo>
                  <a:pt x="1086" y="1074"/>
                  <a:pt x="1086" y="1074"/>
                  <a:pt x="1086" y="1074"/>
                </a:cubicBezTo>
                <a:cubicBezTo>
                  <a:pt x="1086" y="1074"/>
                  <a:pt x="1086" y="1074"/>
                  <a:pt x="1086" y="1074"/>
                </a:cubicBezTo>
                <a:cubicBezTo>
                  <a:pt x="1086" y="1074"/>
                  <a:pt x="1086" y="1074"/>
                  <a:pt x="1085" y="1074"/>
                </a:cubicBezTo>
                <a:cubicBezTo>
                  <a:pt x="1085" y="1074"/>
                  <a:pt x="1084" y="1075"/>
                  <a:pt x="1084" y="1075"/>
                </a:cubicBezTo>
                <a:cubicBezTo>
                  <a:pt x="1084" y="1075"/>
                  <a:pt x="1084" y="1076"/>
                  <a:pt x="1084" y="1076"/>
                </a:cubicBezTo>
                <a:cubicBezTo>
                  <a:pt x="1084" y="1076"/>
                  <a:pt x="1084" y="1077"/>
                  <a:pt x="1085" y="1077"/>
                </a:cubicBezTo>
                <a:cubicBezTo>
                  <a:pt x="1085" y="1077"/>
                  <a:pt x="1086" y="1077"/>
                  <a:pt x="1086" y="1077"/>
                </a:cubicBezTo>
                <a:cubicBezTo>
                  <a:pt x="1086" y="1077"/>
                  <a:pt x="1087" y="1077"/>
                  <a:pt x="1087" y="1077"/>
                </a:cubicBezTo>
                <a:cubicBezTo>
                  <a:pt x="1087" y="1077"/>
                  <a:pt x="1087" y="1077"/>
                  <a:pt x="1087" y="1076"/>
                </a:cubicBezTo>
                <a:cubicBezTo>
                  <a:pt x="1087" y="1076"/>
                  <a:pt x="1087" y="1076"/>
                  <a:pt x="1087" y="1076"/>
                </a:cubicBezTo>
                <a:cubicBezTo>
                  <a:pt x="1088" y="1076"/>
                  <a:pt x="1088" y="1076"/>
                  <a:pt x="1089" y="1076"/>
                </a:cubicBezTo>
                <a:cubicBezTo>
                  <a:pt x="1089" y="1076"/>
                  <a:pt x="1089" y="1076"/>
                  <a:pt x="1089" y="1076"/>
                </a:cubicBezTo>
                <a:cubicBezTo>
                  <a:pt x="1089" y="1076"/>
                  <a:pt x="1089" y="1075"/>
                  <a:pt x="1089" y="1075"/>
                </a:cubicBezTo>
                <a:cubicBezTo>
                  <a:pt x="1089" y="1075"/>
                  <a:pt x="1089" y="1075"/>
                  <a:pt x="1089" y="1075"/>
                </a:cubicBezTo>
                <a:cubicBezTo>
                  <a:pt x="1090" y="1075"/>
                  <a:pt x="1090" y="1075"/>
                  <a:pt x="1090" y="1075"/>
                </a:cubicBezTo>
                <a:cubicBezTo>
                  <a:pt x="1090" y="1075"/>
                  <a:pt x="1090" y="1075"/>
                  <a:pt x="1090" y="1075"/>
                </a:cubicBezTo>
                <a:cubicBezTo>
                  <a:pt x="1090" y="1075"/>
                  <a:pt x="1090" y="1075"/>
                  <a:pt x="1090" y="1075"/>
                </a:cubicBezTo>
                <a:cubicBezTo>
                  <a:pt x="1090" y="1075"/>
                  <a:pt x="1090" y="1075"/>
                  <a:pt x="1090" y="1075"/>
                </a:cubicBezTo>
                <a:cubicBezTo>
                  <a:pt x="1091" y="1075"/>
                  <a:pt x="1091" y="1075"/>
                  <a:pt x="1091" y="1075"/>
                </a:cubicBezTo>
                <a:cubicBezTo>
                  <a:pt x="1091" y="1074"/>
                  <a:pt x="1092" y="1074"/>
                  <a:pt x="1092" y="1074"/>
                </a:cubicBezTo>
                <a:cubicBezTo>
                  <a:pt x="1092" y="1074"/>
                  <a:pt x="1092" y="1074"/>
                  <a:pt x="1092" y="1074"/>
                </a:cubicBezTo>
                <a:cubicBezTo>
                  <a:pt x="1092" y="1074"/>
                  <a:pt x="1092" y="1074"/>
                  <a:pt x="1092" y="1074"/>
                </a:cubicBezTo>
                <a:cubicBezTo>
                  <a:pt x="1092" y="1073"/>
                  <a:pt x="1092" y="1073"/>
                  <a:pt x="1092" y="1073"/>
                </a:cubicBezTo>
                <a:cubicBezTo>
                  <a:pt x="1092" y="1073"/>
                  <a:pt x="1092" y="1073"/>
                  <a:pt x="1092" y="1073"/>
                </a:cubicBezTo>
                <a:cubicBezTo>
                  <a:pt x="1092" y="1073"/>
                  <a:pt x="1092" y="1073"/>
                  <a:pt x="1092" y="1073"/>
                </a:cubicBezTo>
                <a:cubicBezTo>
                  <a:pt x="1092" y="1073"/>
                  <a:pt x="1092" y="1072"/>
                  <a:pt x="1092" y="1072"/>
                </a:cubicBezTo>
                <a:close/>
                <a:moveTo>
                  <a:pt x="1084" y="1076"/>
                </a:moveTo>
                <a:cubicBezTo>
                  <a:pt x="1083" y="1075"/>
                  <a:pt x="1083" y="1075"/>
                  <a:pt x="1083" y="1075"/>
                </a:cubicBezTo>
                <a:cubicBezTo>
                  <a:pt x="1083" y="1075"/>
                  <a:pt x="1083" y="1074"/>
                  <a:pt x="1082" y="1074"/>
                </a:cubicBezTo>
                <a:cubicBezTo>
                  <a:pt x="1082" y="1074"/>
                  <a:pt x="1082" y="1074"/>
                  <a:pt x="1082" y="1074"/>
                </a:cubicBezTo>
                <a:cubicBezTo>
                  <a:pt x="1082" y="1074"/>
                  <a:pt x="1082" y="1074"/>
                  <a:pt x="1082" y="1074"/>
                </a:cubicBezTo>
                <a:cubicBezTo>
                  <a:pt x="1082" y="1074"/>
                  <a:pt x="1081" y="1075"/>
                  <a:pt x="1081" y="1075"/>
                </a:cubicBezTo>
                <a:cubicBezTo>
                  <a:pt x="1081" y="1075"/>
                  <a:pt x="1081" y="1075"/>
                  <a:pt x="1081" y="1076"/>
                </a:cubicBezTo>
                <a:cubicBezTo>
                  <a:pt x="1081" y="1076"/>
                  <a:pt x="1081" y="1076"/>
                  <a:pt x="1081" y="1076"/>
                </a:cubicBezTo>
                <a:cubicBezTo>
                  <a:pt x="1081" y="1076"/>
                  <a:pt x="1081" y="1076"/>
                  <a:pt x="1081" y="1076"/>
                </a:cubicBezTo>
                <a:cubicBezTo>
                  <a:pt x="1081" y="1076"/>
                  <a:pt x="1080" y="1076"/>
                  <a:pt x="1080" y="1076"/>
                </a:cubicBezTo>
                <a:cubicBezTo>
                  <a:pt x="1080" y="1076"/>
                  <a:pt x="1080" y="1076"/>
                  <a:pt x="1080" y="1076"/>
                </a:cubicBezTo>
                <a:cubicBezTo>
                  <a:pt x="1080" y="1075"/>
                  <a:pt x="1080" y="1075"/>
                  <a:pt x="1080" y="1075"/>
                </a:cubicBezTo>
                <a:cubicBezTo>
                  <a:pt x="1080" y="1075"/>
                  <a:pt x="1080" y="1075"/>
                  <a:pt x="1080" y="1075"/>
                </a:cubicBezTo>
                <a:cubicBezTo>
                  <a:pt x="1080" y="1075"/>
                  <a:pt x="1080" y="1075"/>
                  <a:pt x="1080" y="1075"/>
                </a:cubicBezTo>
                <a:cubicBezTo>
                  <a:pt x="1079" y="1074"/>
                  <a:pt x="1079" y="1074"/>
                  <a:pt x="1079" y="1074"/>
                </a:cubicBezTo>
                <a:cubicBezTo>
                  <a:pt x="1078" y="1074"/>
                  <a:pt x="1078" y="1074"/>
                  <a:pt x="1078" y="1074"/>
                </a:cubicBezTo>
                <a:cubicBezTo>
                  <a:pt x="1078" y="1074"/>
                  <a:pt x="1078" y="1074"/>
                  <a:pt x="1078" y="1074"/>
                </a:cubicBezTo>
                <a:cubicBezTo>
                  <a:pt x="1077" y="1074"/>
                  <a:pt x="1077" y="1073"/>
                  <a:pt x="1076" y="1073"/>
                </a:cubicBezTo>
                <a:cubicBezTo>
                  <a:pt x="1075" y="1073"/>
                  <a:pt x="1075" y="1073"/>
                  <a:pt x="1075" y="1073"/>
                </a:cubicBezTo>
                <a:cubicBezTo>
                  <a:pt x="1075" y="1073"/>
                  <a:pt x="1075" y="1073"/>
                  <a:pt x="1074" y="1073"/>
                </a:cubicBezTo>
                <a:cubicBezTo>
                  <a:pt x="1074" y="1073"/>
                  <a:pt x="1073" y="1073"/>
                  <a:pt x="1073" y="1073"/>
                </a:cubicBezTo>
                <a:cubicBezTo>
                  <a:pt x="1072" y="1073"/>
                  <a:pt x="1072" y="1073"/>
                  <a:pt x="1072" y="1073"/>
                </a:cubicBezTo>
                <a:cubicBezTo>
                  <a:pt x="1071" y="1073"/>
                  <a:pt x="1070" y="1073"/>
                  <a:pt x="1070" y="1073"/>
                </a:cubicBezTo>
                <a:cubicBezTo>
                  <a:pt x="1070" y="1073"/>
                  <a:pt x="1069" y="1073"/>
                  <a:pt x="1069" y="1073"/>
                </a:cubicBezTo>
                <a:cubicBezTo>
                  <a:pt x="1069" y="1073"/>
                  <a:pt x="1068" y="1073"/>
                  <a:pt x="1068" y="1073"/>
                </a:cubicBezTo>
                <a:cubicBezTo>
                  <a:pt x="1067" y="1073"/>
                  <a:pt x="1067" y="1073"/>
                  <a:pt x="1067" y="1073"/>
                </a:cubicBezTo>
                <a:cubicBezTo>
                  <a:pt x="1067" y="1073"/>
                  <a:pt x="1067" y="1073"/>
                  <a:pt x="1066" y="1073"/>
                </a:cubicBezTo>
                <a:cubicBezTo>
                  <a:pt x="1066" y="1073"/>
                  <a:pt x="1066" y="1073"/>
                  <a:pt x="1065" y="1073"/>
                </a:cubicBezTo>
                <a:cubicBezTo>
                  <a:pt x="1065" y="1073"/>
                  <a:pt x="1065" y="1073"/>
                  <a:pt x="1065" y="1073"/>
                </a:cubicBezTo>
                <a:cubicBezTo>
                  <a:pt x="1064" y="1073"/>
                  <a:pt x="1064" y="1073"/>
                  <a:pt x="1064" y="1074"/>
                </a:cubicBezTo>
                <a:cubicBezTo>
                  <a:pt x="1064" y="1074"/>
                  <a:pt x="1064" y="1074"/>
                  <a:pt x="1064" y="1074"/>
                </a:cubicBezTo>
                <a:cubicBezTo>
                  <a:pt x="1064" y="1074"/>
                  <a:pt x="1064" y="1074"/>
                  <a:pt x="1064" y="1074"/>
                </a:cubicBezTo>
                <a:cubicBezTo>
                  <a:pt x="1063" y="1075"/>
                  <a:pt x="1062" y="1075"/>
                  <a:pt x="1062" y="1076"/>
                </a:cubicBezTo>
                <a:cubicBezTo>
                  <a:pt x="1062" y="1077"/>
                  <a:pt x="1063" y="1077"/>
                  <a:pt x="1063" y="1077"/>
                </a:cubicBezTo>
                <a:cubicBezTo>
                  <a:pt x="1063" y="1078"/>
                  <a:pt x="1063" y="1078"/>
                  <a:pt x="1063" y="1078"/>
                </a:cubicBezTo>
                <a:cubicBezTo>
                  <a:pt x="1063" y="1080"/>
                  <a:pt x="1064" y="1080"/>
                  <a:pt x="1065" y="1080"/>
                </a:cubicBezTo>
                <a:cubicBezTo>
                  <a:pt x="1065" y="1080"/>
                  <a:pt x="1065" y="1080"/>
                  <a:pt x="1065" y="1080"/>
                </a:cubicBezTo>
                <a:cubicBezTo>
                  <a:pt x="1065" y="1080"/>
                  <a:pt x="1065" y="1080"/>
                  <a:pt x="1066" y="1080"/>
                </a:cubicBezTo>
                <a:cubicBezTo>
                  <a:pt x="1066" y="1080"/>
                  <a:pt x="1066" y="1080"/>
                  <a:pt x="1066" y="1080"/>
                </a:cubicBezTo>
                <a:cubicBezTo>
                  <a:pt x="1067" y="1080"/>
                  <a:pt x="1067" y="1080"/>
                  <a:pt x="1067" y="1080"/>
                </a:cubicBezTo>
                <a:cubicBezTo>
                  <a:pt x="1068" y="1080"/>
                  <a:pt x="1068" y="1080"/>
                  <a:pt x="1068" y="1080"/>
                </a:cubicBezTo>
                <a:cubicBezTo>
                  <a:pt x="1068" y="1080"/>
                  <a:pt x="1068" y="1080"/>
                  <a:pt x="1069" y="1080"/>
                </a:cubicBezTo>
                <a:cubicBezTo>
                  <a:pt x="1069" y="1080"/>
                  <a:pt x="1069" y="1080"/>
                  <a:pt x="1070" y="1080"/>
                </a:cubicBezTo>
                <a:cubicBezTo>
                  <a:pt x="1070" y="1080"/>
                  <a:pt x="1071" y="1080"/>
                  <a:pt x="1071" y="1080"/>
                </a:cubicBezTo>
                <a:cubicBezTo>
                  <a:pt x="1071" y="1080"/>
                  <a:pt x="1071" y="1080"/>
                  <a:pt x="1072" y="1080"/>
                </a:cubicBezTo>
                <a:cubicBezTo>
                  <a:pt x="1072" y="1080"/>
                  <a:pt x="1072" y="1080"/>
                  <a:pt x="1072" y="1080"/>
                </a:cubicBezTo>
                <a:cubicBezTo>
                  <a:pt x="1072" y="1080"/>
                  <a:pt x="1073" y="1080"/>
                  <a:pt x="1073" y="1080"/>
                </a:cubicBezTo>
                <a:cubicBezTo>
                  <a:pt x="1073" y="1080"/>
                  <a:pt x="1074" y="1081"/>
                  <a:pt x="1074" y="1081"/>
                </a:cubicBezTo>
                <a:cubicBezTo>
                  <a:pt x="1075" y="1081"/>
                  <a:pt x="1075" y="1081"/>
                  <a:pt x="1075" y="1081"/>
                </a:cubicBezTo>
                <a:cubicBezTo>
                  <a:pt x="1076" y="1081"/>
                  <a:pt x="1077" y="1080"/>
                  <a:pt x="1077" y="1079"/>
                </a:cubicBezTo>
                <a:cubicBezTo>
                  <a:pt x="1078" y="1079"/>
                  <a:pt x="1078" y="1079"/>
                  <a:pt x="1078" y="1078"/>
                </a:cubicBezTo>
                <a:cubicBezTo>
                  <a:pt x="1078" y="1078"/>
                  <a:pt x="1078" y="1078"/>
                  <a:pt x="1078" y="1078"/>
                </a:cubicBezTo>
                <a:cubicBezTo>
                  <a:pt x="1078" y="1079"/>
                  <a:pt x="1078" y="1079"/>
                  <a:pt x="1079" y="1079"/>
                </a:cubicBezTo>
                <a:cubicBezTo>
                  <a:pt x="1079" y="1079"/>
                  <a:pt x="1079" y="1079"/>
                  <a:pt x="1080" y="1079"/>
                </a:cubicBezTo>
                <a:cubicBezTo>
                  <a:pt x="1080" y="1079"/>
                  <a:pt x="1080" y="1079"/>
                  <a:pt x="1081" y="1079"/>
                </a:cubicBezTo>
                <a:cubicBezTo>
                  <a:pt x="1081" y="1079"/>
                  <a:pt x="1081" y="1079"/>
                  <a:pt x="1081" y="1079"/>
                </a:cubicBezTo>
                <a:cubicBezTo>
                  <a:pt x="1082" y="1079"/>
                  <a:pt x="1082" y="1079"/>
                  <a:pt x="1083" y="1078"/>
                </a:cubicBezTo>
                <a:cubicBezTo>
                  <a:pt x="1083" y="1078"/>
                  <a:pt x="1083" y="1077"/>
                  <a:pt x="1083" y="1077"/>
                </a:cubicBezTo>
                <a:cubicBezTo>
                  <a:pt x="1083" y="1077"/>
                  <a:pt x="1083" y="1077"/>
                  <a:pt x="1083" y="1077"/>
                </a:cubicBezTo>
                <a:cubicBezTo>
                  <a:pt x="1083" y="1076"/>
                  <a:pt x="1084" y="1076"/>
                  <a:pt x="1084" y="1076"/>
                </a:cubicBezTo>
                <a:close/>
                <a:moveTo>
                  <a:pt x="1089" y="1080"/>
                </a:moveTo>
                <a:cubicBezTo>
                  <a:pt x="1088" y="1079"/>
                  <a:pt x="1088" y="1079"/>
                  <a:pt x="1087" y="1079"/>
                </a:cubicBezTo>
                <a:cubicBezTo>
                  <a:pt x="1087" y="1079"/>
                  <a:pt x="1087" y="1079"/>
                  <a:pt x="1087" y="1079"/>
                </a:cubicBezTo>
                <a:cubicBezTo>
                  <a:pt x="1087" y="1079"/>
                  <a:pt x="1086" y="1080"/>
                  <a:pt x="1086" y="1080"/>
                </a:cubicBezTo>
                <a:cubicBezTo>
                  <a:pt x="1086" y="1080"/>
                  <a:pt x="1086" y="1080"/>
                  <a:pt x="1086" y="1080"/>
                </a:cubicBezTo>
                <a:cubicBezTo>
                  <a:pt x="1086" y="1080"/>
                  <a:pt x="1086" y="1080"/>
                  <a:pt x="1086" y="1080"/>
                </a:cubicBezTo>
                <a:cubicBezTo>
                  <a:pt x="1085" y="1080"/>
                  <a:pt x="1085" y="1080"/>
                  <a:pt x="1085" y="1080"/>
                </a:cubicBezTo>
                <a:cubicBezTo>
                  <a:pt x="1085" y="1081"/>
                  <a:pt x="1085" y="1081"/>
                  <a:pt x="1085" y="1081"/>
                </a:cubicBezTo>
                <a:cubicBezTo>
                  <a:pt x="1085" y="1082"/>
                  <a:pt x="1085" y="1082"/>
                  <a:pt x="1086" y="1082"/>
                </a:cubicBezTo>
                <a:cubicBezTo>
                  <a:pt x="1086" y="1083"/>
                  <a:pt x="1086" y="1083"/>
                  <a:pt x="1087" y="1083"/>
                </a:cubicBezTo>
                <a:cubicBezTo>
                  <a:pt x="1087" y="1083"/>
                  <a:pt x="1088" y="1082"/>
                  <a:pt x="1088" y="1082"/>
                </a:cubicBezTo>
                <a:cubicBezTo>
                  <a:pt x="1088" y="1082"/>
                  <a:pt x="1088" y="1082"/>
                  <a:pt x="1088" y="1082"/>
                </a:cubicBezTo>
                <a:cubicBezTo>
                  <a:pt x="1089" y="1082"/>
                  <a:pt x="1089" y="1082"/>
                  <a:pt x="1089" y="1082"/>
                </a:cubicBezTo>
                <a:cubicBezTo>
                  <a:pt x="1090" y="1082"/>
                  <a:pt x="1090" y="1081"/>
                  <a:pt x="1090" y="1081"/>
                </a:cubicBezTo>
                <a:cubicBezTo>
                  <a:pt x="1090" y="1080"/>
                  <a:pt x="1089" y="1080"/>
                  <a:pt x="1089" y="1080"/>
                </a:cubicBezTo>
                <a:close/>
                <a:moveTo>
                  <a:pt x="1085" y="946"/>
                </a:moveTo>
                <a:cubicBezTo>
                  <a:pt x="1085" y="946"/>
                  <a:pt x="1085" y="946"/>
                  <a:pt x="1085" y="946"/>
                </a:cubicBezTo>
                <a:cubicBezTo>
                  <a:pt x="1085" y="946"/>
                  <a:pt x="1086" y="946"/>
                  <a:pt x="1086" y="946"/>
                </a:cubicBezTo>
                <a:cubicBezTo>
                  <a:pt x="1086" y="945"/>
                  <a:pt x="1086" y="945"/>
                  <a:pt x="1086" y="945"/>
                </a:cubicBezTo>
                <a:cubicBezTo>
                  <a:pt x="1086" y="945"/>
                  <a:pt x="1086" y="945"/>
                  <a:pt x="1087" y="945"/>
                </a:cubicBezTo>
                <a:cubicBezTo>
                  <a:pt x="1087" y="944"/>
                  <a:pt x="1087" y="944"/>
                  <a:pt x="1087" y="944"/>
                </a:cubicBezTo>
                <a:cubicBezTo>
                  <a:pt x="1087" y="944"/>
                  <a:pt x="1088" y="944"/>
                  <a:pt x="1088" y="944"/>
                </a:cubicBezTo>
                <a:cubicBezTo>
                  <a:pt x="1088" y="944"/>
                  <a:pt x="1088" y="944"/>
                  <a:pt x="1088" y="944"/>
                </a:cubicBezTo>
                <a:cubicBezTo>
                  <a:pt x="1088" y="944"/>
                  <a:pt x="1088" y="944"/>
                  <a:pt x="1088" y="944"/>
                </a:cubicBezTo>
                <a:cubicBezTo>
                  <a:pt x="1088" y="944"/>
                  <a:pt x="1088" y="944"/>
                  <a:pt x="1089" y="943"/>
                </a:cubicBezTo>
                <a:cubicBezTo>
                  <a:pt x="1089" y="943"/>
                  <a:pt x="1089" y="943"/>
                  <a:pt x="1089" y="943"/>
                </a:cubicBezTo>
                <a:cubicBezTo>
                  <a:pt x="1089" y="943"/>
                  <a:pt x="1089" y="943"/>
                  <a:pt x="1089" y="943"/>
                </a:cubicBezTo>
                <a:cubicBezTo>
                  <a:pt x="1089" y="943"/>
                  <a:pt x="1089" y="942"/>
                  <a:pt x="1089" y="942"/>
                </a:cubicBezTo>
                <a:cubicBezTo>
                  <a:pt x="1089" y="942"/>
                  <a:pt x="1089" y="942"/>
                  <a:pt x="1089" y="941"/>
                </a:cubicBezTo>
                <a:cubicBezTo>
                  <a:pt x="1089" y="941"/>
                  <a:pt x="1089" y="941"/>
                  <a:pt x="1089" y="941"/>
                </a:cubicBezTo>
                <a:cubicBezTo>
                  <a:pt x="1089" y="941"/>
                  <a:pt x="1089" y="941"/>
                  <a:pt x="1089" y="941"/>
                </a:cubicBezTo>
                <a:cubicBezTo>
                  <a:pt x="1089" y="941"/>
                  <a:pt x="1089" y="941"/>
                  <a:pt x="1089" y="941"/>
                </a:cubicBezTo>
                <a:cubicBezTo>
                  <a:pt x="1088" y="940"/>
                  <a:pt x="1088" y="940"/>
                  <a:pt x="1088" y="940"/>
                </a:cubicBezTo>
                <a:cubicBezTo>
                  <a:pt x="1088" y="940"/>
                  <a:pt x="1087" y="940"/>
                  <a:pt x="1087" y="940"/>
                </a:cubicBezTo>
                <a:cubicBezTo>
                  <a:pt x="1087" y="940"/>
                  <a:pt x="1087" y="940"/>
                  <a:pt x="1087" y="940"/>
                </a:cubicBezTo>
                <a:cubicBezTo>
                  <a:pt x="1087" y="940"/>
                  <a:pt x="1087" y="941"/>
                  <a:pt x="1086" y="941"/>
                </a:cubicBezTo>
                <a:cubicBezTo>
                  <a:pt x="1086" y="941"/>
                  <a:pt x="1086" y="941"/>
                  <a:pt x="1086" y="941"/>
                </a:cubicBezTo>
                <a:cubicBezTo>
                  <a:pt x="1086" y="941"/>
                  <a:pt x="1086" y="941"/>
                  <a:pt x="1086" y="941"/>
                </a:cubicBezTo>
                <a:cubicBezTo>
                  <a:pt x="1086" y="941"/>
                  <a:pt x="1086" y="941"/>
                  <a:pt x="1086" y="941"/>
                </a:cubicBezTo>
                <a:cubicBezTo>
                  <a:pt x="1086" y="941"/>
                  <a:pt x="1086" y="941"/>
                  <a:pt x="1086" y="942"/>
                </a:cubicBezTo>
                <a:cubicBezTo>
                  <a:pt x="1086" y="942"/>
                  <a:pt x="1086" y="942"/>
                  <a:pt x="1085" y="942"/>
                </a:cubicBezTo>
                <a:cubicBezTo>
                  <a:pt x="1085" y="942"/>
                  <a:pt x="1085" y="942"/>
                  <a:pt x="1085" y="942"/>
                </a:cubicBezTo>
                <a:cubicBezTo>
                  <a:pt x="1085" y="942"/>
                  <a:pt x="1085" y="942"/>
                  <a:pt x="1085" y="943"/>
                </a:cubicBezTo>
                <a:cubicBezTo>
                  <a:pt x="1085" y="943"/>
                  <a:pt x="1085" y="943"/>
                  <a:pt x="1085" y="943"/>
                </a:cubicBezTo>
                <a:cubicBezTo>
                  <a:pt x="1085" y="943"/>
                  <a:pt x="1085" y="943"/>
                  <a:pt x="1085" y="943"/>
                </a:cubicBezTo>
                <a:cubicBezTo>
                  <a:pt x="1085" y="943"/>
                  <a:pt x="1085" y="943"/>
                  <a:pt x="1085" y="943"/>
                </a:cubicBezTo>
                <a:cubicBezTo>
                  <a:pt x="1085" y="943"/>
                  <a:pt x="1085" y="943"/>
                  <a:pt x="1085" y="943"/>
                </a:cubicBezTo>
                <a:cubicBezTo>
                  <a:pt x="1085" y="943"/>
                  <a:pt x="1085" y="943"/>
                  <a:pt x="1085" y="943"/>
                </a:cubicBezTo>
                <a:cubicBezTo>
                  <a:pt x="1085" y="943"/>
                  <a:pt x="1084" y="943"/>
                  <a:pt x="1084" y="943"/>
                </a:cubicBezTo>
                <a:cubicBezTo>
                  <a:pt x="1084" y="942"/>
                  <a:pt x="1083" y="942"/>
                  <a:pt x="1083" y="942"/>
                </a:cubicBezTo>
                <a:cubicBezTo>
                  <a:pt x="1083" y="942"/>
                  <a:pt x="1083" y="943"/>
                  <a:pt x="1082" y="943"/>
                </a:cubicBezTo>
                <a:cubicBezTo>
                  <a:pt x="1082" y="943"/>
                  <a:pt x="1082" y="943"/>
                  <a:pt x="1082" y="943"/>
                </a:cubicBezTo>
                <a:cubicBezTo>
                  <a:pt x="1082" y="943"/>
                  <a:pt x="1082" y="943"/>
                  <a:pt x="1082" y="943"/>
                </a:cubicBezTo>
                <a:cubicBezTo>
                  <a:pt x="1082" y="943"/>
                  <a:pt x="1082" y="943"/>
                  <a:pt x="1082" y="943"/>
                </a:cubicBezTo>
                <a:cubicBezTo>
                  <a:pt x="1082" y="943"/>
                  <a:pt x="1082" y="943"/>
                  <a:pt x="1081" y="943"/>
                </a:cubicBezTo>
                <a:cubicBezTo>
                  <a:pt x="1081" y="943"/>
                  <a:pt x="1081" y="944"/>
                  <a:pt x="1081" y="944"/>
                </a:cubicBezTo>
                <a:cubicBezTo>
                  <a:pt x="1081" y="944"/>
                  <a:pt x="1081" y="944"/>
                  <a:pt x="1081" y="944"/>
                </a:cubicBezTo>
                <a:cubicBezTo>
                  <a:pt x="1081" y="945"/>
                  <a:pt x="1081" y="945"/>
                  <a:pt x="1081" y="945"/>
                </a:cubicBezTo>
                <a:cubicBezTo>
                  <a:pt x="1081" y="945"/>
                  <a:pt x="1081" y="945"/>
                  <a:pt x="1081" y="945"/>
                </a:cubicBezTo>
                <a:cubicBezTo>
                  <a:pt x="1081" y="945"/>
                  <a:pt x="1081" y="946"/>
                  <a:pt x="1081" y="946"/>
                </a:cubicBezTo>
                <a:cubicBezTo>
                  <a:pt x="1082" y="946"/>
                  <a:pt x="1082" y="947"/>
                  <a:pt x="1083" y="947"/>
                </a:cubicBezTo>
                <a:cubicBezTo>
                  <a:pt x="1083" y="947"/>
                  <a:pt x="1083" y="947"/>
                  <a:pt x="1083" y="947"/>
                </a:cubicBezTo>
                <a:cubicBezTo>
                  <a:pt x="1083" y="947"/>
                  <a:pt x="1083" y="947"/>
                  <a:pt x="1083" y="947"/>
                </a:cubicBezTo>
                <a:cubicBezTo>
                  <a:pt x="1084" y="947"/>
                  <a:pt x="1084" y="947"/>
                  <a:pt x="1084" y="946"/>
                </a:cubicBezTo>
                <a:cubicBezTo>
                  <a:pt x="1085" y="946"/>
                  <a:pt x="1085" y="946"/>
                  <a:pt x="1085" y="946"/>
                </a:cubicBezTo>
                <a:close/>
                <a:moveTo>
                  <a:pt x="1137" y="1122"/>
                </a:moveTo>
                <a:cubicBezTo>
                  <a:pt x="1138" y="1123"/>
                  <a:pt x="1138" y="1123"/>
                  <a:pt x="1139" y="1123"/>
                </a:cubicBezTo>
                <a:cubicBezTo>
                  <a:pt x="1139" y="1123"/>
                  <a:pt x="1139" y="1123"/>
                  <a:pt x="1139" y="1123"/>
                </a:cubicBezTo>
                <a:cubicBezTo>
                  <a:pt x="1140" y="1123"/>
                  <a:pt x="1140" y="1122"/>
                  <a:pt x="1140" y="1121"/>
                </a:cubicBezTo>
                <a:cubicBezTo>
                  <a:pt x="1140" y="1121"/>
                  <a:pt x="1140" y="1120"/>
                  <a:pt x="1140" y="1120"/>
                </a:cubicBezTo>
                <a:cubicBezTo>
                  <a:pt x="1140" y="1120"/>
                  <a:pt x="1140" y="1120"/>
                  <a:pt x="1139" y="1119"/>
                </a:cubicBezTo>
                <a:cubicBezTo>
                  <a:pt x="1139" y="1119"/>
                  <a:pt x="1139" y="1119"/>
                  <a:pt x="1139" y="1119"/>
                </a:cubicBezTo>
                <a:cubicBezTo>
                  <a:pt x="1139" y="1118"/>
                  <a:pt x="1138" y="1118"/>
                  <a:pt x="1137" y="1118"/>
                </a:cubicBezTo>
                <a:cubicBezTo>
                  <a:pt x="1137" y="1118"/>
                  <a:pt x="1136" y="1118"/>
                  <a:pt x="1136" y="1119"/>
                </a:cubicBezTo>
                <a:cubicBezTo>
                  <a:pt x="1136" y="1119"/>
                  <a:pt x="1136" y="1119"/>
                  <a:pt x="1136" y="1120"/>
                </a:cubicBezTo>
                <a:cubicBezTo>
                  <a:pt x="1136" y="1120"/>
                  <a:pt x="1136" y="1120"/>
                  <a:pt x="1136" y="1121"/>
                </a:cubicBezTo>
                <a:cubicBezTo>
                  <a:pt x="1136" y="1121"/>
                  <a:pt x="1136" y="1121"/>
                  <a:pt x="1136" y="1121"/>
                </a:cubicBezTo>
                <a:cubicBezTo>
                  <a:pt x="1136" y="1122"/>
                  <a:pt x="1137" y="1122"/>
                  <a:pt x="1137" y="1122"/>
                </a:cubicBezTo>
                <a:close/>
                <a:moveTo>
                  <a:pt x="1114" y="1088"/>
                </a:moveTo>
                <a:cubicBezTo>
                  <a:pt x="1114" y="1088"/>
                  <a:pt x="1114" y="1088"/>
                  <a:pt x="1115" y="1088"/>
                </a:cubicBezTo>
                <a:cubicBezTo>
                  <a:pt x="1115" y="1088"/>
                  <a:pt x="1116" y="1088"/>
                  <a:pt x="1116" y="1088"/>
                </a:cubicBezTo>
                <a:cubicBezTo>
                  <a:pt x="1116" y="1088"/>
                  <a:pt x="1117" y="1088"/>
                  <a:pt x="1117" y="1088"/>
                </a:cubicBezTo>
                <a:cubicBezTo>
                  <a:pt x="1117" y="1087"/>
                  <a:pt x="1117" y="1087"/>
                  <a:pt x="1117" y="1087"/>
                </a:cubicBezTo>
                <a:cubicBezTo>
                  <a:pt x="1118" y="1087"/>
                  <a:pt x="1118" y="1086"/>
                  <a:pt x="1118" y="1086"/>
                </a:cubicBezTo>
                <a:cubicBezTo>
                  <a:pt x="1118" y="1085"/>
                  <a:pt x="1117" y="1085"/>
                  <a:pt x="1117" y="1085"/>
                </a:cubicBezTo>
                <a:cubicBezTo>
                  <a:pt x="1117" y="1085"/>
                  <a:pt x="1116" y="1085"/>
                  <a:pt x="1116" y="1085"/>
                </a:cubicBezTo>
                <a:cubicBezTo>
                  <a:pt x="1116" y="1084"/>
                  <a:pt x="1115" y="1084"/>
                  <a:pt x="1115" y="1084"/>
                </a:cubicBezTo>
                <a:cubicBezTo>
                  <a:pt x="1115" y="1084"/>
                  <a:pt x="1115" y="1084"/>
                  <a:pt x="1115" y="1084"/>
                </a:cubicBezTo>
                <a:cubicBezTo>
                  <a:pt x="1114" y="1084"/>
                  <a:pt x="1114" y="1085"/>
                  <a:pt x="1114" y="1085"/>
                </a:cubicBezTo>
                <a:cubicBezTo>
                  <a:pt x="1113" y="1085"/>
                  <a:pt x="1113" y="1086"/>
                  <a:pt x="1113" y="1086"/>
                </a:cubicBezTo>
                <a:cubicBezTo>
                  <a:pt x="1113" y="1087"/>
                  <a:pt x="1113" y="1087"/>
                  <a:pt x="1113" y="1087"/>
                </a:cubicBezTo>
                <a:cubicBezTo>
                  <a:pt x="1113" y="1087"/>
                  <a:pt x="1113" y="1087"/>
                  <a:pt x="1114" y="1088"/>
                </a:cubicBezTo>
                <a:close/>
                <a:moveTo>
                  <a:pt x="1115" y="1083"/>
                </a:moveTo>
                <a:cubicBezTo>
                  <a:pt x="1115" y="1083"/>
                  <a:pt x="1115" y="1083"/>
                  <a:pt x="1116" y="1083"/>
                </a:cubicBezTo>
                <a:cubicBezTo>
                  <a:pt x="1116" y="1083"/>
                  <a:pt x="1116" y="1083"/>
                  <a:pt x="1116" y="1083"/>
                </a:cubicBezTo>
                <a:cubicBezTo>
                  <a:pt x="1116" y="1083"/>
                  <a:pt x="1116" y="1083"/>
                  <a:pt x="1117" y="1083"/>
                </a:cubicBezTo>
                <a:cubicBezTo>
                  <a:pt x="1117" y="1083"/>
                  <a:pt x="1117" y="1082"/>
                  <a:pt x="1117" y="1082"/>
                </a:cubicBezTo>
                <a:cubicBezTo>
                  <a:pt x="1117" y="1082"/>
                  <a:pt x="1117" y="1082"/>
                  <a:pt x="1117" y="1082"/>
                </a:cubicBezTo>
                <a:cubicBezTo>
                  <a:pt x="1117" y="1081"/>
                  <a:pt x="1117" y="1081"/>
                  <a:pt x="1117" y="1081"/>
                </a:cubicBezTo>
                <a:cubicBezTo>
                  <a:pt x="1117" y="1081"/>
                  <a:pt x="1117" y="1081"/>
                  <a:pt x="1117" y="1081"/>
                </a:cubicBezTo>
                <a:cubicBezTo>
                  <a:pt x="1117" y="1081"/>
                  <a:pt x="1116" y="1080"/>
                  <a:pt x="1116" y="1080"/>
                </a:cubicBezTo>
                <a:cubicBezTo>
                  <a:pt x="1116" y="1080"/>
                  <a:pt x="1116" y="1080"/>
                  <a:pt x="1116" y="1080"/>
                </a:cubicBezTo>
                <a:cubicBezTo>
                  <a:pt x="1116" y="1080"/>
                  <a:pt x="1115" y="1079"/>
                  <a:pt x="1115" y="1079"/>
                </a:cubicBezTo>
                <a:cubicBezTo>
                  <a:pt x="1114" y="1079"/>
                  <a:pt x="1113" y="1080"/>
                  <a:pt x="1113" y="1081"/>
                </a:cubicBezTo>
                <a:cubicBezTo>
                  <a:pt x="1113" y="1081"/>
                  <a:pt x="1113" y="1081"/>
                  <a:pt x="1113" y="1081"/>
                </a:cubicBezTo>
                <a:cubicBezTo>
                  <a:pt x="1113" y="1081"/>
                  <a:pt x="1113" y="1081"/>
                  <a:pt x="1113" y="1081"/>
                </a:cubicBezTo>
                <a:cubicBezTo>
                  <a:pt x="1113" y="1082"/>
                  <a:pt x="1113" y="1082"/>
                  <a:pt x="1113" y="1082"/>
                </a:cubicBezTo>
                <a:cubicBezTo>
                  <a:pt x="1114" y="1083"/>
                  <a:pt x="1114" y="1083"/>
                  <a:pt x="1115" y="1083"/>
                </a:cubicBezTo>
                <a:close/>
                <a:moveTo>
                  <a:pt x="1103" y="1079"/>
                </a:moveTo>
                <a:cubicBezTo>
                  <a:pt x="1103" y="1079"/>
                  <a:pt x="1103" y="1079"/>
                  <a:pt x="1103" y="1079"/>
                </a:cubicBezTo>
                <a:cubicBezTo>
                  <a:pt x="1103" y="1079"/>
                  <a:pt x="1104" y="1079"/>
                  <a:pt x="1104" y="1079"/>
                </a:cubicBezTo>
                <a:cubicBezTo>
                  <a:pt x="1104" y="1079"/>
                  <a:pt x="1104" y="1079"/>
                  <a:pt x="1104" y="1079"/>
                </a:cubicBezTo>
                <a:cubicBezTo>
                  <a:pt x="1104" y="1079"/>
                  <a:pt x="1104" y="1079"/>
                  <a:pt x="1104" y="1079"/>
                </a:cubicBezTo>
                <a:cubicBezTo>
                  <a:pt x="1104" y="1079"/>
                  <a:pt x="1105" y="1079"/>
                  <a:pt x="1105" y="1079"/>
                </a:cubicBezTo>
                <a:cubicBezTo>
                  <a:pt x="1105" y="1079"/>
                  <a:pt x="1105" y="1079"/>
                  <a:pt x="1105" y="1079"/>
                </a:cubicBezTo>
                <a:cubicBezTo>
                  <a:pt x="1106" y="1079"/>
                  <a:pt x="1106" y="1079"/>
                  <a:pt x="1106" y="1078"/>
                </a:cubicBezTo>
                <a:cubicBezTo>
                  <a:pt x="1107" y="1078"/>
                  <a:pt x="1107" y="1077"/>
                  <a:pt x="1107" y="1077"/>
                </a:cubicBezTo>
                <a:cubicBezTo>
                  <a:pt x="1106" y="1077"/>
                  <a:pt x="1106" y="1076"/>
                  <a:pt x="1105" y="1076"/>
                </a:cubicBezTo>
                <a:cubicBezTo>
                  <a:pt x="1105" y="1076"/>
                  <a:pt x="1105" y="1076"/>
                  <a:pt x="1105" y="1076"/>
                </a:cubicBezTo>
                <a:cubicBezTo>
                  <a:pt x="1105" y="1076"/>
                  <a:pt x="1106" y="1076"/>
                  <a:pt x="1106" y="1076"/>
                </a:cubicBezTo>
                <a:cubicBezTo>
                  <a:pt x="1106" y="1076"/>
                  <a:pt x="1106" y="1075"/>
                  <a:pt x="1106" y="1075"/>
                </a:cubicBezTo>
                <a:cubicBezTo>
                  <a:pt x="1106" y="1074"/>
                  <a:pt x="1105" y="1074"/>
                  <a:pt x="1105" y="1074"/>
                </a:cubicBezTo>
                <a:cubicBezTo>
                  <a:pt x="1104" y="1074"/>
                  <a:pt x="1103" y="1075"/>
                  <a:pt x="1103" y="1075"/>
                </a:cubicBezTo>
                <a:cubicBezTo>
                  <a:pt x="1103" y="1075"/>
                  <a:pt x="1102" y="1075"/>
                  <a:pt x="1102" y="1075"/>
                </a:cubicBezTo>
                <a:cubicBezTo>
                  <a:pt x="1102" y="1075"/>
                  <a:pt x="1102" y="1075"/>
                  <a:pt x="1102" y="1075"/>
                </a:cubicBezTo>
                <a:cubicBezTo>
                  <a:pt x="1102" y="1075"/>
                  <a:pt x="1102" y="1075"/>
                  <a:pt x="1102" y="1075"/>
                </a:cubicBezTo>
                <a:cubicBezTo>
                  <a:pt x="1102" y="1076"/>
                  <a:pt x="1101" y="1076"/>
                  <a:pt x="1101" y="1077"/>
                </a:cubicBezTo>
                <a:cubicBezTo>
                  <a:pt x="1101" y="1077"/>
                  <a:pt x="1101" y="1077"/>
                  <a:pt x="1101" y="1077"/>
                </a:cubicBezTo>
                <a:cubicBezTo>
                  <a:pt x="1101" y="1077"/>
                  <a:pt x="1101" y="1078"/>
                  <a:pt x="1101" y="1078"/>
                </a:cubicBezTo>
                <a:cubicBezTo>
                  <a:pt x="1101" y="1078"/>
                  <a:pt x="1102" y="1079"/>
                  <a:pt x="1102" y="1079"/>
                </a:cubicBezTo>
                <a:cubicBezTo>
                  <a:pt x="1102" y="1078"/>
                  <a:pt x="1102" y="1078"/>
                  <a:pt x="1102" y="1078"/>
                </a:cubicBezTo>
                <a:cubicBezTo>
                  <a:pt x="1103" y="1079"/>
                  <a:pt x="1103" y="1079"/>
                  <a:pt x="1103" y="1079"/>
                </a:cubicBezTo>
                <a:cubicBezTo>
                  <a:pt x="1103" y="1079"/>
                  <a:pt x="1103" y="1079"/>
                  <a:pt x="1103" y="1078"/>
                </a:cubicBezTo>
                <a:cubicBezTo>
                  <a:pt x="1103" y="1079"/>
                  <a:pt x="1103" y="1079"/>
                  <a:pt x="1103" y="1079"/>
                </a:cubicBezTo>
                <a:close/>
                <a:moveTo>
                  <a:pt x="1404" y="832"/>
                </a:moveTo>
                <a:cubicBezTo>
                  <a:pt x="1404" y="833"/>
                  <a:pt x="1403" y="834"/>
                  <a:pt x="1403" y="834"/>
                </a:cubicBezTo>
                <a:cubicBezTo>
                  <a:pt x="1403" y="834"/>
                  <a:pt x="1402" y="835"/>
                  <a:pt x="1402" y="835"/>
                </a:cubicBezTo>
                <a:cubicBezTo>
                  <a:pt x="1402" y="835"/>
                  <a:pt x="1401" y="835"/>
                  <a:pt x="1401" y="835"/>
                </a:cubicBezTo>
                <a:cubicBezTo>
                  <a:pt x="1400" y="835"/>
                  <a:pt x="1400" y="834"/>
                  <a:pt x="1399" y="834"/>
                </a:cubicBezTo>
                <a:cubicBezTo>
                  <a:pt x="1398" y="833"/>
                  <a:pt x="1398" y="832"/>
                  <a:pt x="1399" y="831"/>
                </a:cubicBezTo>
                <a:cubicBezTo>
                  <a:pt x="1399" y="831"/>
                  <a:pt x="1400" y="830"/>
                  <a:pt x="1401" y="830"/>
                </a:cubicBezTo>
                <a:cubicBezTo>
                  <a:pt x="1401" y="830"/>
                  <a:pt x="1402" y="830"/>
                  <a:pt x="1402" y="830"/>
                </a:cubicBezTo>
                <a:cubicBezTo>
                  <a:pt x="1403" y="830"/>
                  <a:pt x="1404" y="831"/>
                  <a:pt x="1404" y="832"/>
                </a:cubicBezTo>
                <a:close/>
                <a:moveTo>
                  <a:pt x="1402" y="834"/>
                </a:moveTo>
                <a:cubicBezTo>
                  <a:pt x="1402" y="834"/>
                  <a:pt x="1402" y="834"/>
                  <a:pt x="1402" y="834"/>
                </a:cubicBezTo>
                <a:cubicBezTo>
                  <a:pt x="1402" y="834"/>
                  <a:pt x="1402" y="834"/>
                  <a:pt x="1402" y="834"/>
                </a:cubicBezTo>
                <a:close/>
                <a:moveTo>
                  <a:pt x="1388" y="820"/>
                </a:moveTo>
                <a:cubicBezTo>
                  <a:pt x="1387" y="820"/>
                  <a:pt x="1386" y="820"/>
                  <a:pt x="1386" y="820"/>
                </a:cubicBezTo>
                <a:cubicBezTo>
                  <a:pt x="1385" y="821"/>
                  <a:pt x="1385" y="821"/>
                  <a:pt x="1385" y="822"/>
                </a:cubicBezTo>
                <a:cubicBezTo>
                  <a:pt x="1386" y="822"/>
                  <a:pt x="1386" y="822"/>
                  <a:pt x="1386" y="822"/>
                </a:cubicBezTo>
                <a:cubicBezTo>
                  <a:pt x="1386" y="823"/>
                  <a:pt x="1386" y="823"/>
                  <a:pt x="1387" y="823"/>
                </a:cubicBezTo>
                <a:cubicBezTo>
                  <a:pt x="1387" y="823"/>
                  <a:pt x="1387" y="823"/>
                  <a:pt x="1388" y="824"/>
                </a:cubicBezTo>
                <a:cubicBezTo>
                  <a:pt x="1388" y="824"/>
                  <a:pt x="1388" y="824"/>
                  <a:pt x="1388" y="824"/>
                </a:cubicBezTo>
                <a:cubicBezTo>
                  <a:pt x="1389" y="824"/>
                  <a:pt x="1389" y="823"/>
                  <a:pt x="1390" y="823"/>
                </a:cubicBezTo>
                <a:cubicBezTo>
                  <a:pt x="1390" y="822"/>
                  <a:pt x="1390" y="821"/>
                  <a:pt x="1389" y="820"/>
                </a:cubicBezTo>
                <a:cubicBezTo>
                  <a:pt x="1389" y="820"/>
                  <a:pt x="1388" y="820"/>
                  <a:pt x="1388" y="820"/>
                </a:cubicBezTo>
                <a:close/>
                <a:moveTo>
                  <a:pt x="1375" y="821"/>
                </a:moveTo>
                <a:cubicBezTo>
                  <a:pt x="1375" y="821"/>
                  <a:pt x="1375" y="821"/>
                  <a:pt x="1375" y="821"/>
                </a:cubicBezTo>
                <a:cubicBezTo>
                  <a:pt x="1375" y="821"/>
                  <a:pt x="1375" y="821"/>
                  <a:pt x="1376" y="821"/>
                </a:cubicBezTo>
                <a:cubicBezTo>
                  <a:pt x="1376" y="821"/>
                  <a:pt x="1376" y="820"/>
                  <a:pt x="1377" y="820"/>
                </a:cubicBezTo>
                <a:cubicBezTo>
                  <a:pt x="1377" y="820"/>
                  <a:pt x="1377" y="820"/>
                  <a:pt x="1377" y="820"/>
                </a:cubicBezTo>
                <a:cubicBezTo>
                  <a:pt x="1377" y="820"/>
                  <a:pt x="1377" y="820"/>
                  <a:pt x="1377" y="820"/>
                </a:cubicBezTo>
                <a:cubicBezTo>
                  <a:pt x="1377" y="820"/>
                  <a:pt x="1378" y="820"/>
                  <a:pt x="1378" y="820"/>
                </a:cubicBezTo>
                <a:cubicBezTo>
                  <a:pt x="1378" y="820"/>
                  <a:pt x="1378" y="820"/>
                  <a:pt x="1378" y="820"/>
                </a:cubicBezTo>
                <a:cubicBezTo>
                  <a:pt x="1378" y="820"/>
                  <a:pt x="1379" y="820"/>
                  <a:pt x="1379" y="820"/>
                </a:cubicBezTo>
                <a:cubicBezTo>
                  <a:pt x="1379" y="820"/>
                  <a:pt x="1380" y="820"/>
                  <a:pt x="1380" y="820"/>
                </a:cubicBezTo>
                <a:cubicBezTo>
                  <a:pt x="1381" y="821"/>
                  <a:pt x="1381" y="821"/>
                  <a:pt x="1381" y="821"/>
                </a:cubicBezTo>
                <a:cubicBezTo>
                  <a:pt x="1381" y="822"/>
                  <a:pt x="1380" y="823"/>
                  <a:pt x="1379" y="823"/>
                </a:cubicBezTo>
                <a:cubicBezTo>
                  <a:pt x="1379" y="823"/>
                  <a:pt x="1379" y="823"/>
                  <a:pt x="1379" y="823"/>
                </a:cubicBezTo>
                <a:cubicBezTo>
                  <a:pt x="1378" y="824"/>
                  <a:pt x="1378" y="824"/>
                  <a:pt x="1378" y="825"/>
                </a:cubicBezTo>
                <a:cubicBezTo>
                  <a:pt x="1377" y="826"/>
                  <a:pt x="1376" y="826"/>
                  <a:pt x="1375" y="826"/>
                </a:cubicBezTo>
                <a:cubicBezTo>
                  <a:pt x="1375" y="826"/>
                  <a:pt x="1375" y="826"/>
                  <a:pt x="1375" y="826"/>
                </a:cubicBezTo>
                <a:cubicBezTo>
                  <a:pt x="1375" y="826"/>
                  <a:pt x="1375" y="826"/>
                  <a:pt x="1375" y="826"/>
                </a:cubicBezTo>
                <a:cubicBezTo>
                  <a:pt x="1374" y="826"/>
                  <a:pt x="1374" y="826"/>
                  <a:pt x="1373" y="826"/>
                </a:cubicBezTo>
                <a:cubicBezTo>
                  <a:pt x="1372" y="825"/>
                  <a:pt x="1372" y="825"/>
                  <a:pt x="1372" y="824"/>
                </a:cubicBezTo>
                <a:cubicBezTo>
                  <a:pt x="1372" y="823"/>
                  <a:pt x="1373" y="822"/>
                  <a:pt x="1374" y="821"/>
                </a:cubicBezTo>
                <a:cubicBezTo>
                  <a:pt x="1374" y="821"/>
                  <a:pt x="1375" y="821"/>
                  <a:pt x="1375" y="821"/>
                </a:cubicBezTo>
                <a:close/>
                <a:moveTo>
                  <a:pt x="1375" y="825"/>
                </a:moveTo>
                <a:cubicBezTo>
                  <a:pt x="1375" y="825"/>
                  <a:pt x="1375" y="825"/>
                  <a:pt x="1375" y="825"/>
                </a:cubicBezTo>
                <a:cubicBezTo>
                  <a:pt x="1375" y="825"/>
                  <a:pt x="1375" y="825"/>
                  <a:pt x="1375" y="825"/>
                </a:cubicBezTo>
                <a:cubicBezTo>
                  <a:pt x="1375" y="825"/>
                  <a:pt x="1375" y="825"/>
                  <a:pt x="1375" y="825"/>
                </a:cubicBezTo>
                <a:close/>
                <a:moveTo>
                  <a:pt x="1657" y="567"/>
                </a:moveTo>
                <a:cubicBezTo>
                  <a:pt x="1657" y="567"/>
                  <a:pt x="1657" y="567"/>
                  <a:pt x="1657" y="567"/>
                </a:cubicBezTo>
                <a:cubicBezTo>
                  <a:pt x="1658" y="567"/>
                  <a:pt x="1658" y="567"/>
                  <a:pt x="1658" y="567"/>
                </a:cubicBezTo>
                <a:cubicBezTo>
                  <a:pt x="1658" y="568"/>
                  <a:pt x="1658" y="568"/>
                  <a:pt x="1658" y="568"/>
                </a:cubicBezTo>
                <a:cubicBezTo>
                  <a:pt x="1658" y="569"/>
                  <a:pt x="1658" y="569"/>
                  <a:pt x="1658" y="570"/>
                </a:cubicBezTo>
                <a:cubicBezTo>
                  <a:pt x="1659" y="570"/>
                  <a:pt x="1659" y="570"/>
                  <a:pt x="1660" y="570"/>
                </a:cubicBezTo>
                <a:cubicBezTo>
                  <a:pt x="1660" y="570"/>
                  <a:pt x="1661" y="570"/>
                  <a:pt x="1661" y="569"/>
                </a:cubicBezTo>
                <a:cubicBezTo>
                  <a:pt x="1662" y="569"/>
                  <a:pt x="1662" y="568"/>
                  <a:pt x="1661" y="567"/>
                </a:cubicBezTo>
                <a:cubicBezTo>
                  <a:pt x="1662" y="567"/>
                  <a:pt x="1663" y="566"/>
                  <a:pt x="1662" y="565"/>
                </a:cubicBezTo>
                <a:cubicBezTo>
                  <a:pt x="1662" y="564"/>
                  <a:pt x="1661" y="563"/>
                  <a:pt x="1660" y="564"/>
                </a:cubicBezTo>
                <a:cubicBezTo>
                  <a:pt x="1660" y="564"/>
                  <a:pt x="1660" y="564"/>
                  <a:pt x="1660" y="564"/>
                </a:cubicBezTo>
                <a:cubicBezTo>
                  <a:pt x="1660" y="563"/>
                  <a:pt x="1660" y="563"/>
                  <a:pt x="1660" y="563"/>
                </a:cubicBezTo>
                <a:cubicBezTo>
                  <a:pt x="1660" y="563"/>
                  <a:pt x="1660" y="563"/>
                  <a:pt x="1660" y="562"/>
                </a:cubicBezTo>
                <a:cubicBezTo>
                  <a:pt x="1659" y="562"/>
                  <a:pt x="1659" y="561"/>
                  <a:pt x="1658" y="561"/>
                </a:cubicBezTo>
                <a:cubicBezTo>
                  <a:pt x="1658" y="561"/>
                  <a:pt x="1658" y="561"/>
                  <a:pt x="1658" y="561"/>
                </a:cubicBezTo>
                <a:cubicBezTo>
                  <a:pt x="1657" y="561"/>
                  <a:pt x="1656" y="562"/>
                  <a:pt x="1656" y="563"/>
                </a:cubicBezTo>
                <a:cubicBezTo>
                  <a:pt x="1656" y="563"/>
                  <a:pt x="1656" y="563"/>
                  <a:pt x="1656" y="563"/>
                </a:cubicBezTo>
                <a:cubicBezTo>
                  <a:pt x="1656" y="564"/>
                  <a:pt x="1656" y="564"/>
                  <a:pt x="1657" y="564"/>
                </a:cubicBezTo>
                <a:cubicBezTo>
                  <a:pt x="1656" y="564"/>
                  <a:pt x="1656" y="565"/>
                  <a:pt x="1656" y="566"/>
                </a:cubicBezTo>
                <a:cubicBezTo>
                  <a:pt x="1656" y="566"/>
                  <a:pt x="1656" y="567"/>
                  <a:pt x="1657" y="567"/>
                </a:cubicBezTo>
                <a:close/>
                <a:moveTo>
                  <a:pt x="1617" y="601"/>
                </a:moveTo>
                <a:cubicBezTo>
                  <a:pt x="1617" y="600"/>
                  <a:pt x="1619" y="600"/>
                  <a:pt x="1619" y="600"/>
                </a:cubicBezTo>
                <a:cubicBezTo>
                  <a:pt x="1619" y="600"/>
                  <a:pt x="1619" y="599"/>
                  <a:pt x="1620" y="599"/>
                </a:cubicBezTo>
                <a:cubicBezTo>
                  <a:pt x="1620" y="598"/>
                  <a:pt x="1620" y="598"/>
                  <a:pt x="1620" y="598"/>
                </a:cubicBezTo>
                <a:cubicBezTo>
                  <a:pt x="1620" y="598"/>
                  <a:pt x="1620" y="597"/>
                  <a:pt x="1620" y="597"/>
                </a:cubicBezTo>
                <a:cubicBezTo>
                  <a:pt x="1620" y="596"/>
                  <a:pt x="1621" y="596"/>
                  <a:pt x="1621" y="596"/>
                </a:cubicBezTo>
                <a:cubicBezTo>
                  <a:pt x="1621" y="595"/>
                  <a:pt x="1621" y="595"/>
                  <a:pt x="1622" y="594"/>
                </a:cubicBezTo>
                <a:cubicBezTo>
                  <a:pt x="1622" y="594"/>
                  <a:pt x="1623" y="593"/>
                  <a:pt x="1623" y="593"/>
                </a:cubicBezTo>
                <a:cubicBezTo>
                  <a:pt x="1623" y="592"/>
                  <a:pt x="1623" y="592"/>
                  <a:pt x="1624" y="592"/>
                </a:cubicBezTo>
                <a:cubicBezTo>
                  <a:pt x="1625" y="591"/>
                  <a:pt x="1626" y="592"/>
                  <a:pt x="1626" y="592"/>
                </a:cubicBezTo>
                <a:cubicBezTo>
                  <a:pt x="1627" y="592"/>
                  <a:pt x="1627" y="592"/>
                  <a:pt x="1627" y="593"/>
                </a:cubicBezTo>
                <a:cubicBezTo>
                  <a:pt x="1627" y="592"/>
                  <a:pt x="1628" y="592"/>
                  <a:pt x="1628" y="592"/>
                </a:cubicBezTo>
                <a:cubicBezTo>
                  <a:pt x="1629" y="592"/>
                  <a:pt x="1629" y="592"/>
                  <a:pt x="1629" y="593"/>
                </a:cubicBezTo>
                <a:cubicBezTo>
                  <a:pt x="1629" y="593"/>
                  <a:pt x="1629" y="593"/>
                  <a:pt x="1629" y="593"/>
                </a:cubicBezTo>
                <a:cubicBezTo>
                  <a:pt x="1630" y="592"/>
                  <a:pt x="1631" y="592"/>
                  <a:pt x="1631" y="592"/>
                </a:cubicBezTo>
                <a:cubicBezTo>
                  <a:pt x="1632" y="592"/>
                  <a:pt x="1632" y="592"/>
                  <a:pt x="1632" y="592"/>
                </a:cubicBezTo>
                <a:cubicBezTo>
                  <a:pt x="1632" y="592"/>
                  <a:pt x="1633" y="592"/>
                  <a:pt x="1633" y="592"/>
                </a:cubicBezTo>
                <a:cubicBezTo>
                  <a:pt x="1633" y="592"/>
                  <a:pt x="1633" y="592"/>
                  <a:pt x="1633" y="592"/>
                </a:cubicBezTo>
                <a:cubicBezTo>
                  <a:pt x="1634" y="592"/>
                  <a:pt x="1634" y="592"/>
                  <a:pt x="1634" y="592"/>
                </a:cubicBezTo>
                <a:cubicBezTo>
                  <a:pt x="1635" y="592"/>
                  <a:pt x="1636" y="592"/>
                  <a:pt x="1636" y="592"/>
                </a:cubicBezTo>
                <a:cubicBezTo>
                  <a:pt x="1637" y="592"/>
                  <a:pt x="1637" y="592"/>
                  <a:pt x="1637" y="592"/>
                </a:cubicBezTo>
                <a:cubicBezTo>
                  <a:pt x="1637" y="592"/>
                  <a:pt x="1637" y="592"/>
                  <a:pt x="1637" y="592"/>
                </a:cubicBezTo>
                <a:cubicBezTo>
                  <a:pt x="1638" y="591"/>
                  <a:pt x="1638" y="591"/>
                  <a:pt x="1638" y="591"/>
                </a:cubicBezTo>
                <a:cubicBezTo>
                  <a:pt x="1638" y="591"/>
                  <a:pt x="1638" y="591"/>
                  <a:pt x="1638" y="591"/>
                </a:cubicBezTo>
                <a:cubicBezTo>
                  <a:pt x="1637" y="591"/>
                  <a:pt x="1637" y="591"/>
                  <a:pt x="1636" y="591"/>
                </a:cubicBezTo>
                <a:cubicBezTo>
                  <a:pt x="1636" y="590"/>
                  <a:pt x="1636" y="590"/>
                  <a:pt x="1636" y="590"/>
                </a:cubicBezTo>
                <a:cubicBezTo>
                  <a:pt x="1637" y="589"/>
                  <a:pt x="1637" y="589"/>
                  <a:pt x="1637" y="589"/>
                </a:cubicBezTo>
                <a:cubicBezTo>
                  <a:pt x="1637" y="589"/>
                  <a:pt x="1637" y="589"/>
                  <a:pt x="1637" y="589"/>
                </a:cubicBezTo>
                <a:cubicBezTo>
                  <a:pt x="1636" y="589"/>
                  <a:pt x="1636" y="589"/>
                  <a:pt x="1636" y="589"/>
                </a:cubicBezTo>
                <a:cubicBezTo>
                  <a:pt x="1636" y="589"/>
                  <a:pt x="1636" y="588"/>
                  <a:pt x="1637" y="588"/>
                </a:cubicBezTo>
                <a:cubicBezTo>
                  <a:pt x="1637" y="588"/>
                  <a:pt x="1637" y="587"/>
                  <a:pt x="1637" y="587"/>
                </a:cubicBezTo>
                <a:cubicBezTo>
                  <a:pt x="1637" y="587"/>
                  <a:pt x="1637" y="587"/>
                  <a:pt x="1637" y="587"/>
                </a:cubicBezTo>
                <a:cubicBezTo>
                  <a:pt x="1637" y="587"/>
                  <a:pt x="1637" y="587"/>
                  <a:pt x="1637" y="587"/>
                </a:cubicBezTo>
                <a:cubicBezTo>
                  <a:pt x="1636" y="586"/>
                  <a:pt x="1637" y="586"/>
                  <a:pt x="1637" y="585"/>
                </a:cubicBezTo>
                <a:cubicBezTo>
                  <a:pt x="1638" y="585"/>
                  <a:pt x="1638" y="585"/>
                  <a:pt x="1638" y="585"/>
                </a:cubicBezTo>
                <a:cubicBezTo>
                  <a:pt x="1639" y="585"/>
                  <a:pt x="1639" y="585"/>
                  <a:pt x="1639" y="585"/>
                </a:cubicBezTo>
                <a:cubicBezTo>
                  <a:pt x="1639" y="585"/>
                  <a:pt x="1639" y="585"/>
                  <a:pt x="1639" y="585"/>
                </a:cubicBezTo>
                <a:cubicBezTo>
                  <a:pt x="1640" y="585"/>
                  <a:pt x="1640" y="585"/>
                  <a:pt x="1640" y="585"/>
                </a:cubicBezTo>
                <a:cubicBezTo>
                  <a:pt x="1641" y="585"/>
                  <a:pt x="1641" y="586"/>
                  <a:pt x="1641" y="586"/>
                </a:cubicBezTo>
                <a:cubicBezTo>
                  <a:pt x="1641" y="586"/>
                  <a:pt x="1641" y="586"/>
                  <a:pt x="1641" y="586"/>
                </a:cubicBezTo>
                <a:cubicBezTo>
                  <a:pt x="1641" y="586"/>
                  <a:pt x="1641" y="587"/>
                  <a:pt x="1642" y="587"/>
                </a:cubicBezTo>
                <a:cubicBezTo>
                  <a:pt x="1642" y="587"/>
                  <a:pt x="1643" y="587"/>
                  <a:pt x="1643" y="588"/>
                </a:cubicBezTo>
                <a:cubicBezTo>
                  <a:pt x="1643" y="588"/>
                  <a:pt x="1644" y="589"/>
                  <a:pt x="1643" y="589"/>
                </a:cubicBezTo>
                <a:cubicBezTo>
                  <a:pt x="1643" y="590"/>
                  <a:pt x="1641" y="590"/>
                  <a:pt x="1641" y="590"/>
                </a:cubicBezTo>
                <a:cubicBezTo>
                  <a:pt x="1641" y="590"/>
                  <a:pt x="1640" y="590"/>
                  <a:pt x="1640" y="590"/>
                </a:cubicBezTo>
                <a:cubicBezTo>
                  <a:pt x="1640" y="590"/>
                  <a:pt x="1640" y="590"/>
                  <a:pt x="1639" y="589"/>
                </a:cubicBezTo>
                <a:cubicBezTo>
                  <a:pt x="1639" y="589"/>
                  <a:pt x="1639" y="589"/>
                  <a:pt x="1639" y="589"/>
                </a:cubicBezTo>
                <a:cubicBezTo>
                  <a:pt x="1638" y="590"/>
                  <a:pt x="1638" y="590"/>
                  <a:pt x="1638" y="590"/>
                </a:cubicBezTo>
                <a:cubicBezTo>
                  <a:pt x="1638" y="590"/>
                  <a:pt x="1638" y="590"/>
                  <a:pt x="1638" y="590"/>
                </a:cubicBezTo>
                <a:cubicBezTo>
                  <a:pt x="1639" y="590"/>
                  <a:pt x="1639" y="590"/>
                  <a:pt x="1639" y="590"/>
                </a:cubicBezTo>
                <a:cubicBezTo>
                  <a:pt x="1639" y="590"/>
                  <a:pt x="1639" y="591"/>
                  <a:pt x="1638" y="591"/>
                </a:cubicBezTo>
                <a:cubicBezTo>
                  <a:pt x="1638" y="591"/>
                  <a:pt x="1638" y="591"/>
                  <a:pt x="1639" y="591"/>
                </a:cubicBezTo>
                <a:cubicBezTo>
                  <a:pt x="1639" y="591"/>
                  <a:pt x="1640" y="591"/>
                  <a:pt x="1640" y="591"/>
                </a:cubicBezTo>
                <a:cubicBezTo>
                  <a:pt x="1641" y="591"/>
                  <a:pt x="1641" y="592"/>
                  <a:pt x="1641" y="593"/>
                </a:cubicBezTo>
                <a:cubicBezTo>
                  <a:pt x="1641" y="593"/>
                  <a:pt x="1641" y="593"/>
                  <a:pt x="1641" y="593"/>
                </a:cubicBezTo>
                <a:cubicBezTo>
                  <a:pt x="1641" y="593"/>
                  <a:pt x="1641" y="593"/>
                  <a:pt x="1641" y="593"/>
                </a:cubicBezTo>
                <a:cubicBezTo>
                  <a:pt x="1641" y="593"/>
                  <a:pt x="1641" y="594"/>
                  <a:pt x="1641" y="594"/>
                </a:cubicBezTo>
                <a:cubicBezTo>
                  <a:pt x="1641" y="594"/>
                  <a:pt x="1641" y="594"/>
                  <a:pt x="1641" y="595"/>
                </a:cubicBezTo>
                <a:cubicBezTo>
                  <a:pt x="1641" y="596"/>
                  <a:pt x="1641" y="597"/>
                  <a:pt x="1640" y="597"/>
                </a:cubicBezTo>
                <a:cubicBezTo>
                  <a:pt x="1640" y="597"/>
                  <a:pt x="1639" y="598"/>
                  <a:pt x="1639" y="598"/>
                </a:cubicBezTo>
                <a:cubicBezTo>
                  <a:pt x="1638" y="598"/>
                  <a:pt x="1638" y="598"/>
                  <a:pt x="1638" y="598"/>
                </a:cubicBezTo>
                <a:cubicBezTo>
                  <a:pt x="1638" y="599"/>
                  <a:pt x="1638" y="599"/>
                  <a:pt x="1637" y="600"/>
                </a:cubicBezTo>
                <a:cubicBezTo>
                  <a:pt x="1637" y="600"/>
                  <a:pt x="1637" y="600"/>
                  <a:pt x="1636" y="600"/>
                </a:cubicBezTo>
                <a:cubicBezTo>
                  <a:pt x="1636" y="600"/>
                  <a:pt x="1636" y="600"/>
                  <a:pt x="1636" y="601"/>
                </a:cubicBezTo>
                <a:cubicBezTo>
                  <a:pt x="1635" y="601"/>
                  <a:pt x="1635" y="601"/>
                  <a:pt x="1635" y="601"/>
                </a:cubicBezTo>
                <a:cubicBezTo>
                  <a:pt x="1634" y="601"/>
                  <a:pt x="1634" y="602"/>
                  <a:pt x="1634" y="602"/>
                </a:cubicBezTo>
                <a:cubicBezTo>
                  <a:pt x="1633" y="602"/>
                  <a:pt x="1633" y="602"/>
                  <a:pt x="1632" y="602"/>
                </a:cubicBezTo>
                <a:cubicBezTo>
                  <a:pt x="1632" y="602"/>
                  <a:pt x="1632" y="602"/>
                  <a:pt x="1632" y="602"/>
                </a:cubicBezTo>
                <a:cubicBezTo>
                  <a:pt x="1632" y="602"/>
                  <a:pt x="1633" y="602"/>
                  <a:pt x="1633" y="602"/>
                </a:cubicBezTo>
                <a:cubicBezTo>
                  <a:pt x="1633" y="602"/>
                  <a:pt x="1634" y="603"/>
                  <a:pt x="1634" y="603"/>
                </a:cubicBezTo>
                <a:cubicBezTo>
                  <a:pt x="1634" y="603"/>
                  <a:pt x="1635" y="603"/>
                  <a:pt x="1635" y="604"/>
                </a:cubicBezTo>
                <a:cubicBezTo>
                  <a:pt x="1635" y="604"/>
                  <a:pt x="1635" y="604"/>
                  <a:pt x="1636" y="604"/>
                </a:cubicBezTo>
                <a:cubicBezTo>
                  <a:pt x="1636" y="604"/>
                  <a:pt x="1636" y="604"/>
                  <a:pt x="1636" y="604"/>
                </a:cubicBezTo>
                <a:cubicBezTo>
                  <a:pt x="1637" y="604"/>
                  <a:pt x="1637" y="604"/>
                  <a:pt x="1637" y="604"/>
                </a:cubicBezTo>
                <a:cubicBezTo>
                  <a:pt x="1638" y="604"/>
                  <a:pt x="1638" y="604"/>
                  <a:pt x="1638" y="604"/>
                </a:cubicBezTo>
                <a:cubicBezTo>
                  <a:pt x="1638" y="604"/>
                  <a:pt x="1638" y="604"/>
                  <a:pt x="1638" y="604"/>
                </a:cubicBezTo>
                <a:cubicBezTo>
                  <a:pt x="1639" y="604"/>
                  <a:pt x="1639" y="604"/>
                  <a:pt x="1639" y="604"/>
                </a:cubicBezTo>
                <a:cubicBezTo>
                  <a:pt x="1639" y="604"/>
                  <a:pt x="1639" y="604"/>
                  <a:pt x="1640" y="604"/>
                </a:cubicBezTo>
                <a:cubicBezTo>
                  <a:pt x="1640" y="604"/>
                  <a:pt x="1640" y="604"/>
                  <a:pt x="1640" y="604"/>
                </a:cubicBezTo>
                <a:cubicBezTo>
                  <a:pt x="1640" y="604"/>
                  <a:pt x="1640" y="604"/>
                  <a:pt x="1641" y="604"/>
                </a:cubicBezTo>
                <a:cubicBezTo>
                  <a:pt x="1641" y="604"/>
                  <a:pt x="1641" y="604"/>
                  <a:pt x="1641" y="604"/>
                </a:cubicBezTo>
                <a:cubicBezTo>
                  <a:pt x="1641" y="604"/>
                  <a:pt x="1641" y="604"/>
                  <a:pt x="1641" y="604"/>
                </a:cubicBezTo>
                <a:cubicBezTo>
                  <a:pt x="1642" y="604"/>
                  <a:pt x="1642" y="604"/>
                  <a:pt x="1642" y="604"/>
                </a:cubicBezTo>
                <a:cubicBezTo>
                  <a:pt x="1643" y="604"/>
                  <a:pt x="1644" y="604"/>
                  <a:pt x="1645" y="604"/>
                </a:cubicBezTo>
                <a:cubicBezTo>
                  <a:pt x="1645" y="605"/>
                  <a:pt x="1646" y="605"/>
                  <a:pt x="1647" y="605"/>
                </a:cubicBezTo>
                <a:cubicBezTo>
                  <a:pt x="1648" y="605"/>
                  <a:pt x="1648" y="605"/>
                  <a:pt x="1648" y="605"/>
                </a:cubicBezTo>
                <a:cubicBezTo>
                  <a:pt x="1649" y="606"/>
                  <a:pt x="1650" y="606"/>
                  <a:pt x="1651" y="606"/>
                </a:cubicBezTo>
                <a:cubicBezTo>
                  <a:pt x="1651" y="607"/>
                  <a:pt x="1651" y="608"/>
                  <a:pt x="1651" y="608"/>
                </a:cubicBezTo>
                <a:cubicBezTo>
                  <a:pt x="1651" y="609"/>
                  <a:pt x="1650" y="609"/>
                  <a:pt x="1649" y="610"/>
                </a:cubicBezTo>
                <a:cubicBezTo>
                  <a:pt x="1649" y="610"/>
                  <a:pt x="1649" y="610"/>
                  <a:pt x="1649" y="610"/>
                </a:cubicBezTo>
                <a:cubicBezTo>
                  <a:pt x="1649" y="610"/>
                  <a:pt x="1649" y="610"/>
                  <a:pt x="1649" y="610"/>
                </a:cubicBezTo>
                <a:cubicBezTo>
                  <a:pt x="1648" y="611"/>
                  <a:pt x="1648" y="611"/>
                  <a:pt x="1648" y="611"/>
                </a:cubicBezTo>
                <a:cubicBezTo>
                  <a:pt x="1648" y="612"/>
                  <a:pt x="1648" y="612"/>
                  <a:pt x="1648" y="613"/>
                </a:cubicBezTo>
                <a:cubicBezTo>
                  <a:pt x="1647" y="613"/>
                  <a:pt x="1647" y="614"/>
                  <a:pt x="1647" y="614"/>
                </a:cubicBezTo>
                <a:cubicBezTo>
                  <a:pt x="1647" y="614"/>
                  <a:pt x="1647" y="614"/>
                  <a:pt x="1647" y="615"/>
                </a:cubicBezTo>
                <a:cubicBezTo>
                  <a:pt x="1647" y="615"/>
                  <a:pt x="1647" y="616"/>
                  <a:pt x="1646" y="617"/>
                </a:cubicBezTo>
                <a:cubicBezTo>
                  <a:pt x="1646" y="617"/>
                  <a:pt x="1646" y="617"/>
                  <a:pt x="1646" y="617"/>
                </a:cubicBezTo>
                <a:cubicBezTo>
                  <a:pt x="1646" y="617"/>
                  <a:pt x="1645" y="618"/>
                  <a:pt x="1645" y="618"/>
                </a:cubicBezTo>
                <a:cubicBezTo>
                  <a:pt x="1645" y="618"/>
                  <a:pt x="1645" y="618"/>
                  <a:pt x="1645" y="618"/>
                </a:cubicBezTo>
                <a:cubicBezTo>
                  <a:pt x="1645" y="618"/>
                  <a:pt x="1644" y="619"/>
                  <a:pt x="1644" y="619"/>
                </a:cubicBezTo>
                <a:cubicBezTo>
                  <a:pt x="1644" y="619"/>
                  <a:pt x="1644" y="619"/>
                  <a:pt x="1643" y="620"/>
                </a:cubicBezTo>
                <a:cubicBezTo>
                  <a:pt x="1643" y="620"/>
                  <a:pt x="1643" y="620"/>
                  <a:pt x="1643" y="620"/>
                </a:cubicBezTo>
                <a:cubicBezTo>
                  <a:pt x="1642" y="620"/>
                  <a:pt x="1642" y="621"/>
                  <a:pt x="1642" y="621"/>
                </a:cubicBezTo>
                <a:cubicBezTo>
                  <a:pt x="1642" y="621"/>
                  <a:pt x="1642" y="621"/>
                  <a:pt x="1641" y="622"/>
                </a:cubicBezTo>
                <a:cubicBezTo>
                  <a:pt x="1641" y="622"/>
                  <a:pt x="1641" y="622"/>
                  <a:pt x="1641" y="622"/>
                </a:cubicBezTo>
                <a:cubicBezTo>
                  <a:pt x="1641" y="622"/>
                  <a:pt x="1641" y="622"/>
                  <a:pt x="1641" y="622"/>
                </a:cubicBezTo>
                <a:cubicBezTo>
                  <a:pt x="1642" y="622"/>
                  <a:pt x="1643" y="623"/>
                  <a:pt x="1643" y="624"/>
                </a:cubicBezTo>
                <a:cubicBezTo>
                  <a:pt x="1643" y="624"/>
                  <a:pt x="1643" y="625"/>
                  <a:pt x="1642" y="625"/>
                </a:cubicBezTo>
                <a:cubicBezTo>
                  <a:pt x="1642" y="625"/>
                  <a:pt x="1641" y="625"/>
                  <a:pt x="1641" y="625"/>
                </a:cubicBezTo>
                <a:cubicBezTo>
                  <a:pt x="1640" y="625"/>
                  <a:pt x="1640" y="626"/>
                  <a:pt x="1640" y="626"/>
                </a:cubicBezTo>
                <a:cubicBezTo>
                  <a:pt x="1640" y="626"/>
                  <a:pt x="1639" y="626"/>
                  <a:pt x="1638" y="626"/>
                </a:cubicBezTo>
                <a:cubicBezTo>
                  <a:pt x="1638" y="626"/>
                  <a:pt x="1638" y="626"/>
                  <a:pt x="1638" y="626"/>
                </a:cubicBezTo>
                <a:cubicBezTo>
                  <a:pt x="1638" y="626"/>
                  <a:pt x="1638" y="626"/>
                  <a:pt x="1638" y="626"/>
                </a:cubicBezTo>
                <a:cubicBezTo>
                  <a:pt x="1638" y="627"/>
                  <a:pt x="1638" y="627"/>
                  <a:pt x="1637" y="627"/>
                </a:cubicBezTo>
                <a:cubicBezTo>
                  <a:pt x="1637" y="627"/>
                  <a:pt x="1637" y="627"/>
                  <a:pt x="1637" y="627"/>
                </a:cubicBezTo>
                <a:cubicBezTo>
                  <a:pt x="1637" y="627"/>
                  <a:pt x="1637" y="627"/>
                  <a:pt x="1637" y="627"/>
                </a:cubicBezTo>
                <a:cubicBezTo>
                  <a:pt x="1638" y="627"/>
                  <a:pt x="1638" y="627"/>
                  <a:pt x="1638" y="627"/>
                </a:cubicBezTo>
                <a:cubicBezTo>
                  <a:pt x="1638" y="627"/>
                  <a:pt x="1638" y="627"/>
                  <a:pt x="1639" y="627"/>
                </a:cubicBezTo>
                <a:cubicBezTo>
                  <a:pt x="1639" y="627"/>
                  <a:pt x="1639" y="626"/>
                  <a:pt x="1640" y="626"/>
                </a:cubicBezTo>
                <a:cubicBezTo>
                  <a:pt x="1641" y="626"/>
                  <a:pt x="1643" y="627"/>
                  <a:pt x="1644" y="627"/>
                </a:cubicBezTo>
                <a:cubicBezTo>
                  <a:pt x="1645" y="628"/>
                  <a:pt x="1645" y="628"/>
                  <a:pt x="1645" y="628"/>
                </a:cubicBezTo>
                <a:cubicBezTo>
                  <a:pt x="1645" y="628"/>
                  <a:pt x="1645" y="628"/>
                  <a:pt x="1645" y="628"/>
                </a:cubicBezTo>
                <a:cubicBezTo>
                  <a:pt x="1645" y="628"/>
                  <a:pt x="1646" y="628"/>
                  <a:pt x="1647" y="629"/>
                </a:cubicBezTo>
                <a:cubicBezTo>
                  <a:pt x="1647" y="629"/>
                  <a:pt x="1647" y="630"/>
                  <a:pt x="1648" y="630"/>
                </a:cubicBezTo>
                <a:cubicBezTo>
                  <a:pt x="1648" y="630"/>
                  <a:pt x="1648" y="631"/>
                  <a:pt x="1648" y="631"/>
                </a:cubicBezTo>
                <a:cubicBezTo>
                  <a:pt x="1648" y="632"/>
                  <a:pt x="1648" y="632"/>
                  <a:pt x="1648" y="632"/>
                </a:cubicBezTo>
                <a:cubicBezTo>
                  <a:pt x="1648" y="632"/>
                  <a:pt x="1648" y="632"/>
                  <a:pt x="1648" y="632"/>
                </a:cubicBezTo>
                <a:cubicBezTo>
                  <a:pt x="1648" y="632"/>
                  <a:pt x="1648" y="632"/>
                  <a:pt x="1649" y="632"/>
                </a:cubicBezTo>
                <a:cubicBezTo>
                  <a:pt x="1649" y="632"/>
                  <a:pt x="1650" y="632"/>
                  <a:pt x="1650" y="633"/>
                </a:cubicBezTo>
                <a:cubicBezTo>
                  <a:pt x="1650" y="633"/>
                  <a:pt x="1651" y="634"/>
                  <a:pt x="1651" y="634"/>
                </a:cubicBezTo>
                <a:cubicBezTo>
                  <a:pt x="1651" y="635"/>
                  <a:pt x="1651" y="635"/>
                  <a:pt x="1651" y="636"/>
                </a:cubicBezTo>
                <a:cubicBezTo>
                  <a:pt x="1652" y="636"/>
                  <a:pt x="1651" y="637"/>
                  <a:pt x="1651" y="637"/>
                </a:cubicBezTo>
                <a:cubicBezTo>
                  <a:pt x="1651" y="637"/>
                  <a:pt x="1651" y="638"/>
                  <a:pt x="1651" y="638"/>
                </a:cubicBezTo>
                <a:cubicBezTo>
                  <a:pt x="1651" y="638"/>
                  <a:pt x="1652" y="638"/>
                  <a:pt x="1652" y="639"/>
                </a:cubicBezTo>
                <a:cubicBezTo>
                  <a:pt x="1652" y="639"/>
                  <a:pt x="1652" y="640"/>
                  <a:pt x="1652" y="640"/>
                </a:cubicBezTo>
                <a:cubicBezTo>
                  <a:pt x="1653" y="640"/>
                  <a:pt x="1653" y="641"/>
                  <a:pt x="1653" y="641"/>
                </a:cubicBezTo>
                <a:cubicBezTo>
                  <a:pt x="1653" y="642"/>
                  <a:pt x="1653" y="642"/>
                  <a:pt x="1653" y="642"/>
                </a:cubicBezTo>
                <a:cubicBezTo>
                  <a:pt x="1653" y="643"/>
                  <a:pt x="1653" y="643"/>
                  <a:pt x="1653" y="644"/>
                </a:cubicBezTo>
                <a:cubicBezTo>
                  <a:pt x="1653" y="644"/>
                  <a:pt x="1654" y="645"/>
                  <a:pt x="1655" y="645"/>
                </a:cubicBezTo>
                <a:cubicBezTo>
                  <a:pt x="1655" y="645"/>
                  <a:pt x="1656" y="645"/>
                  <a:pt x="1656" y="645"/>
                </a:cubicBezTo>
                <a:cubicBezTo>
                  <a:pt x="1656" y="646"/>
                  <a:pt x="1656" y="646"/>
                  <a:pt x="1657" y="646"/>
                </a:cubicBezTo>
                <a:cubicBezTo>
                  <a:pt x="1657" y="646"/>
                  <a:pt x="1658" y="646"/>
                  <a:pt x="1658" y="646"/>
                </a:cubicBezTo>
                <a:cubicBezTo>
                  <a:pt x="1659" y="646"/>
                  <a:pt x="1660" y="647"/>
                  <a:pt x="1660" y="648"/>
                </a:cubicBezTo>
                <a:cubicBezTo>
                  <a:pt x="1660" y="648"/>
                  <a:pt x="1660" y="648"/>
                  <a:pt x="1660" y="648"/>
                </a:cubicBezTo>
                <a:cubicBezTo>
                  <a:pt x="1661" y="648"/>
                  <a:pt x="1661" y="649"/>
                  <a:pt x="1661" y="649"/>
                </a:cubicBezTo>
                <a:cubicBezTo>
                  <a:pt x="1661" y="650"/>
                  <a:pt x="1661" y="650"/>
                  <a:pt x="1662" y="650"/>
                </a:cubicBezTo>
                <a:cubicBezTo>
                  <a:pt x="1663" y="650"/>
                  <a:pt x="1663" y="652"/>
                  <a:pt x="1663" y="652"/>
                </a:cubicBezTo>
                <a:cubicBezTo>
                  <a:pt x="1663" y="653"/>
                  <a:pt x="1663" y="653"/>
                  <a:pt x="1663" y="653"/>
                </a:cubicBezTo>
                <a:cubicBezTo>
                  <a:pt x="1664" y="653"/>
                  <a:pt x="1664" y="654"/>
                  <a:pt x="1664" y="654"/>
                </a:cubicBezTo>
                <a:cubicBezTo>
                  <a:pt x="1664" y="655"/>
                  <a:pt x="1664" y="655"/>
                  <a:pt x="1664" y="655"/>
                </a:cubicBezTo>
                <a:cubicBezTo>
                  <a:pt x="1664" y="655"/>
                  <a:pt x="1664" y="655"/>
                  <a:pt x="1664" y="656"/>
                </a:cubicBezTo>
                <a:cubicBezTo>
                  <a:pt x="1664" y="656"/>
                  <a:pt x="1664" y="656"/>
                  <a:pt x="1665" y="657"/>
                </a:cubicBezTo>
                <a:cubicBezTo>
                  <a:pt x="1665" y="657"/>
                  <a:pt x="1665" y="657"/>
                  <a:pt x="1665" y="657"/>
                </a:cubicBezTo>
                <a:cubicBezTo>
                  <a:pt x="1665" y="657"/>
                  <a:pt x="1665" y="658"/>
                  <a:pt x="1665" y="658"/>
                </a:cubicBezTo>
                <a:cubicBezTo>
                  <a:pt x="1665" y="659"/>
                  <a:pt x="1665" y="659"/>
                  <a:pt x="1665" y="659"/>
                </a:cubicBezTo>
                <a:cubicBezTo>
                  <a:pt x="1665" y="659"/>
                  <a:pt x="1664" y="659"/>
                  <a:pt x="1664" y="660"/>
                </a:cubicBezTo>
                <a:cubicBezTo>
                  <a:pt x="1665" y="660"/>
                  <a:pt x="1665" y="660"/>
                  <a:pt x="1665" y="660"/>
                </a:cubicBezTo>
                <a:cubicBezTo>
                  <a:pt x="1666" y="660"/>
                  <a:pt x="1666" y="661"/>
                  <a:pt x="1667" y="662"/>
                </a:cubicBezTo>
                <a:cubicBezTo>
                  <a:pt x="1667" y="662"/>
                  <a:pt x="1667" y="662"/>
                  <a:pt x="1667" y="662"/>
                </a:cubicBezTo>
                <a:cubicBezTo>
                  <a:pt x="1668" y="663"/>
                  <a:pt x="1668" y="664"/>
                  <a:pt x="1667" y="665"/>
                </a:cubicBezTo>
                <a:cubicBezTo>
                  <a:pt x="1667" y="665"/>
                  <a:pt x="1667" y="666"/>
                  <a:pt x="1666" y="666"/>
                </a:cubicBezTo>
                <a:cubicBezTo>
                  <a:pt x="1666" y="666"/>
                  <a:pt x="1666" y="666"/>
                  <a:pt x="1666" y="666"/>
                </a:cubicBezTo>
                <a:cubicBezTo>
                  <a:pt x="1666" y="666"/>
                  <a:pt x="1666" y="667"/>
                  <a:pt x="1666" y="667"/>
                </a:cubicBezTo>
                <a:cubicBezTo>
                  <a:pt x="1666" y="667"/>
                  <a:pt x="1666" y="667"/>
                  <a:pt x="1665" y="667"/>
                </a:cubicBezTo>
                <a:cubicBezTo>
                  <a:pt x="1665" y="667"/>
                  <a:pt x="1666" y="667"/>
                  <a:pt x="1666" y="667"/>
                </a:cubicBezTo>
                <a:cubicBezTo>
                  <a:pt x="1666" y="667"/>
                  <a:pt x="1666" y="667"/>
                  <a:pt x="1666" y="667"/>
                </a:cubicBezTo>
                <a:cubicBezTo>
                  <a:pt x="1667" y="667"/>
                  <a:pt x="1667" y="667"/>
                  <a:pt x="1667" y="667"/>
                </a:cubicBezTo>
                <a:cubicBezTo>
                  <a:pt x="1668" y="666"/>
                  <a:pt x="1669" y="666"/>
                  <a:pt x="1669" y="666"/>
                </a:cubicBezTo>
                <a:cubicBezTo>
                  <a:pt x="1669" y="666"/>
                  <a:pt x="1670" y="666"/>
                  <a:pt x="1670" y="666"/>
                </a:cubicBezTo>
                <a:cubicBezTo>
                  <a:pt x="1671" y="666"/>
                  <a:pt x="1671" y="666"/>
                  <a:pt x="1672" y="666"/>
                </a:cubicBezTo>
                <a:cubicBezTo>
                  <a:pt x="1673" y="666"/>
                  <a:pt x="1674" y="666"/>
                  <a:pt x="1675" y="667"/>
                </a:cubicBezTo>
                <a:cubicBezTo>
                  <a:pt x="1675" y="667"/>
                  <a:pt x="1675" y="667"/>
                  <a:pt x="1676" y="667"/>
                </a:cubicBezTo>
                <a:cubicBezTo>
                  <a:pt x="1676" y="667"/>
                  <a:pt x="1676" y="667"/>
                  <a:pt x="1676" y="667"/>
                </a:cubicBezTo>
                <a:cubicBezTo>
                  <a:pt x="1677" y="667"/>
                  <a:pt x="1677" y="667"/>
                  <a:pt x="1678" y="668"/>
                </a:cubicBezTo>
                <a:cubicBezTo>
                  <a:pt x="1678" y="668"/>
                  <a:pt x="1678" y="668"/>
                  <a:pt x="1678" y="668"/>
                </a:cubicBezTo>
                <a:cubicBezTo>
                  <a:pt x="1679" y="669"/>
                  <a:pt x="1679" y="669"/>
                  <a:pt x="1679" y="669"/>
                </a:cubicBezTo>
                <a:cubicBezTo>
                  <a:pt x="1680" y="669"/>
                  <a:pt x="1680" y="670"/>
                  <a:pt x="1680" y="670"/>
                </a:cubicBezTo>
                <a:cubicBezTo>
                  <a:pt x="1681" y="671"/>
                  <a:pt x="1681" y="672"/>
                  <a:pt x="1681" y="672"/>
                </a:cubicBezTo>
                <a:cubicBezTo>
                  <a:pt x="1681" y="673"/>
                  <a:pt x="1681" y="673"/>
                  <a:pt x="1681" y="673"/>
                </a:cubicBezTo>
                <a:cubicBezTo>
                  <a:pt x="1681" y="674"/>
                  <a:pt x="1681" y="675"/>
                  <a:pt x="1680" y="676"/>
                </a:cubicBezTo>
                <a:cubicBezTo>
                  <a:pt x="1679" y="676"/>
                  <a:pt x="1679" y="677"/>
                  <a:pt x="1679" y="678"/>
                </a:cubicBezTo>
                <a:cubicBezTo>
                  <a:pt x="1679" y="678"/>
                  <a:pt x="1679" y="679"/>
                  <a:pt x="1679" y="679"/>
                </a:cubicBezTo>
                <a:cubicBezTo>
                  <a:pt x="1678" y="680"/>
                  <a:pt x="1678" y="680"/>
                  <a:pt x="1678" y="680"/>
                </a:cubicBezTo>
                <a:cubicBezTo>
                  <a:pt x="1677" y="680"/>
                  <a:pt x="1677" y="680"/>
                  <a:pt x="1676" y="680"/>
                </a:cubicBezTo>
                <a:cubicBezTo>
                  <a:pt x="1676" y="680"/>
                  <a:pt x="1676" y="681"/>
                  <a:pt x="1676" y="681"/>
                </a:cubicBezTo>
                <a:cubicBezTo>
                  <a:pt x="1676" y="681"/>
                  <a:pt x="1676" y="681"/>
                  <a:pt x="1676" y="680"/>
                </a:cubicBezTo>
                <a:cubicBezTo>
                  <a:pt x="1676" y="681"/>
                  <a:pt x="1676" y="681"/>
                  <a:pt x="1676" y="682"/>
                </a:cubicBezTo>
                <a:cubicBezTo>
                  <a:pt x="1676" y="682"/>
                  <a:pt x="1676" y="683"/>
                  <a:pt x="1676" y="683"/>
                </a:cubicBezTo>
                <a:cubicBezTo>
                  <a:pt x="1675" y="684"/>
                  <a:pt x="1674" y="684"/>
                  <a:pt x="1673" y="684"/>
                </a:cubicBezTo>
                <a:cubicBezTo>
                  <a:pt x="1673" y="684"/>
                  <a:pt x="1673" y="684"/>
                  <a:pt x="1673" y="684"/>
                </a:cubicBezTo>
                <a:cubicBezTo>
                  <a:pt x="1673" y="684"/>
                  <a:pt x="1673" y="685"/>
                  <a:pt x="1673" y="685"/>
                </a:cubicBezTo>
                <a:cubicBezTo>
                  <a:pt x="1673" y="685"/>
                  <a:pt x="1673" y="686"/>
                  <a:pt x="1672" y="686"/>
                </a:cubicBezTo>
                <a:cubicBezTo>
                  <a:pt x="1672" y="687"/>
                  <a:pt x="1671" y="687"/>
                  <a:pt x="1670" y="687"/>
                </a:cubicBezTo>
                <a:cubicBezTo>
                  <a:pt x="1671" y="687"/>
                  <a:pt x="1671" y="687"/>
                  <a:pt x="1671" y="687"/>
                </a:cubicBezTo>
                <a:cubicBezTo>
                  <a:pt x="1671" y="687"/>
                  <a:pt x="1671" y="687"/>
                  <a:pt x="1671" y="688"/>
                </a:cubicBezTo>
                <a:cubicBezTo>
                  <a:pt x="1672" y="688"/>
                  <a:pt x="1672" y="688"/>
                  <a:pt x="1673" y="688"/>
                </a:cubicBezTo>
                <a:cubicBezTo>
                  <a:pt x="1673" y="688"/>
                  <a:pt x="1673" y="688"/>
                  <a:pt x="1673" y="688"/>
                </a:cubicBezTo>
                <a:cubicBezTo>
                  <a:pt x="1673" y="688"/>
                  <a:pt x="1673" y="688"/>
                  <a:pt x="1673" y="688"/>
                </a:cubicBezTo>
                <a:cubicBezTo>
                  <a:pt x="1673" y="688"/>
                  <a:pt x="1674" y="688"/>
                  <a:pt x="1674" y="687"/>
                </a:cubicBezTo>
                <a:cubicBezTo>
                  <a:pt x="1674" y="687"/>
                  <a:pt x="1675" y="687"/>
                  <a:pt x="1675" y="687"/>
                </a:cubicBezTo>
                <a:cubicBezTo>
                  <a:pt x="1676" y="687"/>
                  <a:pt x="1676" y="687"/>
                  <a:pt x="1677" y="687"/>
                </a:cubicBezTo>
                <a:cubicBezTo>
                  <a:pt x="1677" y="687"/>
                  <a:pt x="1677" y="687"/>
                  <a:pt x="1677" y="687"/>
                </a:cubicBezTo>
                <a:cubicBezTo>
                  <a:pt x="1677" y="687"/>
                  <a:pt x="1678" y="687"/>
                  <a:pt x="1678" y="688"/>
                </a:cubicBezTo>
                <a:cubicBezTo>
                  <a:pt x="1678" y="688"/>
                  <a:pt x="1678" y="689"/>
                  <a:pt x="1678" y="689"/>
                </a:cubicBezTo>
                <a:cubicBezTo>
                  <a:pt x="1678" y="689"/>
                  <a:pt x="1678" y="689"/>
                  <a:pt x="1678" y="690"/>
                </a:cubicBezTo>
                <a:cubicBezTo>
                  <a:pt x="1678" y="690"/>
                  <a:pt x="1678" y="691"/>
                  <a:pt x="1678" y="691"/>
                </a:cubicBezTo>
                <a:cubicBezTo>
                  <a:pt x="1678" y="691"/>
                  <a:pt x="1678" y="692"/>
                  <a:pt x="1677" y="692"/>
                </a:cubicBezTo>
                <a:cubicBezTo>
                  <a:pt x="1677" y="692"/>
                  <a:pt x="1676" y="693"/>
                  <a:pt x="1676" y="693"/>
                </a:cubicBezTo>
                <a:cubicBezTo>
                  <a:pt x="1676" y="693"/>
                  <a:pt x="1676" y="693"/>
                  <a:pt x="1675" y="693"/>
                </a:cubicBezTo>
                <a:cubicBezTo>
                  <a:pt x="1675" y="693"/>
                  <a:pt x="1675" y="693"/>
                  <a:pt x="1675" y="693"/>
                </a:cubicBezTo>
                <a:cubicBezTo>
                  <a:pt x="1674" y="693"/>
                  <a:pt x="1674" y="693"/>
                  <a:pt x="1674" y="693"/>
                </a:cubicBezTo>
                <a:cubicBezTo>
                  <a:pt x="1674" y="694"/>
                  <a:pt x="1674" y="694"/>
                  <a:pt x="1674" y="694"/>
                </a:cubicBezTo>
                <a:cubicBezTo>
                  <a:pt x="1673" y="694"/>
                  <a:pt x="1673" y="694"/>
                  <a:pt x="1673" y="694"/>
                </a:cubicBezTo>
                <a:cubicBezTo>
                  <a:pt x="1673" y="694"/>
                  <a:pt x="1673" y="694"/>
                  <a:pt x="1673" y="694"/>
                </a:cubicBezTo>
                <a:cubicBezTo>
                  <a:pt x="1673" y="695"/>
                  <a:pt x="1672" y="695"/>
                  <a:pt x="1671" y="695"/>
                </a:cubicBezTo>
                <a:cubicBezTo>
                  <a:pt x="1671" y="695"/>
                  <a:pt x="1671" y="695"/>
                  <a:pt x="1670" y="695"/>
                </a:cubicBezTo>
                <a:cubicBezTo>
                  <a:pt x="1670" y="696"/>
                  <a:pt x="1670" y="696"/>
                  <a:pt x="1670" y="696"/>
                </a:cubicBezTo>
                <a:cubicBezTo>
                  <a:pt x="1669" y="696"/>
                  <a:pt x="1668" y="696"/>
                  <a:pt x="1667" y="696"/>
                </a:cubicBezTo>
                <a:cubicBezTo>
                  <a:pt x="1667" y="696"/>
                  <a:pt x="1667" y="696"/>
                  <a:pt x="1667" y="696"/>
                </a:cubicBezTo>
                <a:cubicBezTo>
                  <a:pt x="1667" y="697"/>
                  <a:pt x="1666" y="697"/>
                  <a:pt x="1665" y="697"/>
                </a:cubicBezTo>
                <a:cubicBezTo>
                  <a:pt x="1665" y="697"/>
                  <a:pt x="1665" y="697"/>
                  <a:pt x="1665" y="697"/>
                </a:cubicBezTo>
                <a:cubicBezTo>
                  <a:pt x="1664" y="697"/>
                  <a:pt x="1664" y="697"/>
                  <a:pt x="1664" y="697"/>
                </a:cubicBezTo>
                <a:cubicBezTo>
                  <a:pt x="1663" y="696"/>
                  <a:pt x="1663" y="696"/>
                  <a:pt x="1663" y="696"/>
                </a:cubicBezTo>
                <a:cubicBezTo>
                  <a:pt x="1662" y="696"/>
                  <a:pt x="1662" y="696"/>
                  <a:pt x="1662" y="696"/>
                </a:cubicBezTo>
                <a:cubicBezTo>
                  <a:pt x="1661" y="696"/>
                  <a:pt x="1661" y="696"/>
                  <a:pt x="1660" y="696"/>
                </a:cubicBezTo>
                <a:cubicBezTo>
                  <a:pt x="1660" y="696"/>
                  <a:pt x="1660" y="696"/>
                  <a:pt x="1660" y="696"/>
                </a:cubicBezTo>
                <a:cubicBezTo>
                  <a:pt x="1660" y="696"/>
                  <a:pt x="1659" y="696"/>
                  <a:pt x="1659" y="696"/>
                </a:cubicBezTo>
                <a:cubicBezTo>
                  <a:pt x="1659" y="696"/>
                  <a:pt x="1659" y="696"/>
                  <a:pt x="1659" y="696"/>
                </a:cubicBezTo>
                <a:cubicBezTo>
                  <a:pt x="1658" y="697"/>
                  <a:pt x="1658" y="697"/>
                  <a:pt x="1658" y="697"/>
                </a:cubicBezTo>
                <a:cubicBezTo>
                  <a:pt x="1657" y="697"/>
                  <a:pt x="1657" y="697"/>
                  <a:pt x="1657" y="697"/>
                </a:cubicBezTo>
                <a:cubicBezTo>
                  <a:pt x="1657" y="697"/>
                  <a:pt x="1657" y="697"/>
                  <a:pt x="1657" y="697"/>
                </a:cubicBezTo>
                <a:cubicBezTo>
                  <a:pt x="1656" y="697"/>
                  <a:pt x="1656" y="697"/>
                  <a:pt x="1655" y="697"/>
                </a:cubicBezTo>
                <a:cubicBezTo>
                  <a:pt x="1654" y="697"/>
                  <a:pt x="1654" y="696"/>
                  <a:pt x="1653" y="696"/>
                </a:cubicBezTo>
                <a:cubicBezTo>
                  <a:pt x="1653" y="696"/>
                  <a:pt x="1653" y="696"/>
                  <a:pt x="1653" y="696"/>
                </a:cubicBezTo>
                <a:cubicBezTo>
                  <a:pt x="1653" y="696"/>
                  <a:pt x="1652" y="696"/>
                  <a:pt x="1652" y="696"/>
                </a:cubicBezTo>
                <a:cubicBezTo>
                  <a:pt x="1652" y="697"/>
                  <a:pt x="1652" y="697"/>
                  <a:pt x="1653" y="697"/>
                </a:cubicBezTo>
                <a:cubicBezTo>
                  <a:pt x="1653" y="698"/>
                  <a:pt x="1653" y="698"/>
                  <a:pt x="1652" y="699"/>
                </a:cubicBezTo>
                <a:cubicBezTo>
                  <a:pt x="1652" y="699"/>
                  <a:pt x="1651" y="699"/>
                  <a:pt x="1650" y="699"/>
                </a:cubicBezTo>
                <a:cubicBezTo>
                  <a:pt x="1650" y="699"/>
                  <a:pt x="1650" y="699"/>
                  <a:pt x="1650" y="699"/>
                </a:cubicBezTo>
                <a:cubicBezTo>
                  <a:pt x="1650" y="699"/>
                  <a:pt x="1650" y="699"/>
                  <a:pt x="1649" y="699"/>
                </a:cubicBezTo>
                <a:cubicBezTo>
                  <a:pt x="1649" y="699"/>
                  <a:pt x="1649" y="699"/>
                  <a:pt x="1649" y="699"/>
                </a:cubicBezTo>
                <a:cubicBezTo>
                  <a:pt x="1649" y="699"/>
                  <a:pt x="1648" y="699"/>
                  <a:pt x="1648" y="699"/>
                </a:cubicBezTo>
                <a:cubicBezTo>
                  <a:pt x="1648" y="699"/>
                  <a:pt x="1647" y="698"/>
                  <a:pt x="1647" y="697"/>
                </a:cubicBezTo>
                <a:cubicBezTo>
                  <a:pt x="1647" y="697"/>
                  <a:pt x="1647" y="697"/>
                  <a:pt x="1647" y="697"/>
                </a:cubicBezTo>
                <a:cubicBezTo>
                  <a:pt x="1647" y="697"/>
                  <a:pt x="1647" y="697"/>
                  <a:pt x="1647" y="697"/>
                </a:cubicBezTo>
                <a:cubicBezTo>
                  <a:pt x="1646" y="697"/>
                  <a:pt x="1646" y="697"/>
                  <a:pt x="1646" y="697"/>
                </a:cubicBezTo>
                <a:cubicBezTo>
                  <a:pt x="1646" y="697"/>
                  <a:pt x="1646" y="698"/>
                  <a:pt x="1645" y="698"/>
                </a:cubicBezTo>
                <a:cubicBezTo>
                  <a:pt x="1645" y="699"/>
                  <a:pt x="1644" y="699"/>
                  <a:pt x="1643" y="699"/>
                </a:cubicBezTo>
                <a:cubicBezTo>
                  <a:pt x="1642" y="699"/>
                  <a:pt x="1642" y="699"/>
                  <a:pt x="1642" y="699"/>
                </a:cubicBezTo>
                <a:cubicBezTo>
                  <a:pt x="1641" y="699"/>
                  <a:pt x="1641" y="699"/>
                  <a:pt x="1640" y="699"/>
                </a:cubicBezTo>
                <a:cubicBezTo>
                  <a:pt x="1640" y="699"/>
                  <a:pt x="1640" y="699"/>
                  <a:pt x="1640" y="699"/>
                </a:cubicBezTo>
                <a:cubicBezTo>
                  <a:pt x="1639" y="699"/>
                  <a:pt x="1639" y="699"/>
                  <a:pt x="1639" y="699"/>
                </a:cubicBezTo>
                <a:cubicBezTo>
                  <a:pt x="1638" y="699"/>
                  <a:pt x="1637" y="698"/>
                  <a:pt x="1636" y="697"/>
                </a:cubicBezTo>
                <a:cubicBezTo>
                  <a:pt x="1636" y="697"/>
                  <a:pt x="1636" y="697"/>
                  <a:pt x="1636" y="697"/>
                </a:cubicBezTo>
                <a:cubicBezTo>
                  <a:pt x="1636" y="697"/>
                  <a:pt x="1636" y="697"/>
                  <a:pt x="1636" y="697"/>
                </a:cubicBezTo>
                <a:cubicBezTo>
                  <a:pt x="1635" y="697"/>
                  <a:pt x="1635" y="697"/>
                  <a:pt x="1635" y="697"/>
                </a:cubicBezTo>
                <a:cubicBezTo>
                  <a:pt x="1634" y="697"/>
                  <a:pt x="1634" y="698"/>
                  <a:pt x="1633" y="698"/>
                </a:cubicBezTo>
                <a:cubicBezTo>
                  <a:pt x="1633" y="698"/>
                  <a:pt x="1633" y="698"/>
                  <a:pt x="1633" y="698"/>
                </a:cubicBezTo>
                <a:cubicBezTo>
                  <a:pt x="1632" y="698"/>
                  <a:pt x="1632" y="698"/>
                  <a:pt x="1632" y="698"/>
                </a:cubicBezTo>
                <a:cubicBezTo>
                  <a:pt x="1632" y="698"/>
                  <a:pt x="1631" y="698"/>
                  <a:pt x="1631" y="698"/>
                </a:cubicBezTo>
                <a:cubicBezTo>
                  <a:pt x="1631" y="698"/>
                  <a:pt x="1631" y="698"/>
                  <a:pt x="1630" y="699"/>
                </a:cubicBezTo>
                <a:cubicBezTo>
                  <a:pt x="1630" y="699"/>
                  <a:pt x="1630" y="699"/>
                  <a:pt x="1630" y="699"/>
                </a:cubicBezTo>
                <a:cubicBezTo>
                  <a:pt x="1630" y="700"/>
                  <a:pt x="1630" y="700"/>
                  <a:pt x="1630" y="701"/>
                </a:cubicBezTo>
                <a:cubicBezTo>
                  <a:pt x="1630" y="702"/>
                  <a:pt x="1629" y="702"/>
                  <a:pt x="1628" y="702"/>
                </a:cubicBezTo>
                <a:cubicBezTo>
                  <a:pt x="1628" y="702"/>
                  <a:pt x="1628" y="702"/>
                  <a:pt x="1628" y="702"/>
                </a:cubicBezTo>
                <a:cubicBezTo>
                  <a:pt x="1628" y="703"/>
                  <a:pt x="1628" y="703"/>
                  <a:pt x="1628" y="703"/>
                </a:cubicBezTo>
                <a:cubicBezTo>
                  <a:pt x="1628" y="704"/>
                  <a:pt x="1627" y="704"/>
                  <a:pt x="1626" y="704"/>
                </a:cubicBezTo>
                <a:cubicBezTo>
                  <a:pt x="1626" y="704"/>
                  <a:pt x="1626" y="704"/>
                  <a:pt x="1625" y="704"/>
                </a:cubicBezTo>
                <a:cubicBezTo>
                  <a:pt x="1625" y="703"/>
                  <a:pt x="1625" y="703"/>
                  <a:pt x="1624" y="703"/>
                </a:cubicBezTo>
                <a:cubicBezTo>
                  <a:pt x="1624" y="702"/>
                  <a:pt x="1624" y="702"/>
                  <a:pt x="1624" y="702"/>
                </a:cubicBezTo>
                <a:cubicBezTo>
                  <a:pt x="1623" y="702"/>
                  <a:pt x="1623" y="702"/>
                  <a:pt x="1622" y="702"/>
                </a:cubicBezTo>
                <a:cubicBezTo>
                  <a:pt x="1622" y="701"/>
                  <a:pt x="1621" y="702"/>
                  <a:pt x="1621" y="702"/>
                </a:cubicBezTo>
                <a:cubicBezTo>
                  <a:pt x="1620" y="702"/>
                  <a:pt x="1619" y="702"/>
                  <a:pt x="1618" y="702"/>
                </a:cubicBezTo>
                <a:cubicBezTo>
                  <a:pt x="1618" y="702"/>
                  <a:pt x="1618" y="702"/>
                  <a:pt x="1618" y="702"/>
                </a:cubicBezTo>
                <a:cubicBezTo>
                  <a:pt x="1617" y="702"/>
                  <a:pt x="1617" y="702"/>
                  <a:pt x="1616" y="703"/>
                </a:cubicBezTo>
                <a:cubicBezTo>
                  <a:pt x="1616" y="703"/>
                  <a:pt x="1616" y="703"/>
                  <a:pt x="1616" y="703"/>
                </a:cubicBezTo>
                <a:cubicBezTo>
                  <a:pt x="1616" y="703"/>
                  <a:pt x="1616" y="703"/>
                  <a:pt x="1615" y="703"/>
                </a:cubicBezTo>
                <a:cubicBezTo>
                  <a:pt x="1615" y="703"/>
                  <a:pt x="1615" y="704"/>
                  <a:pt x="1614" y="704"/>
                </a:cubicBezTo>
                <a:cubicBezTo>
                  <a:pt x="1614" y="704"/>
                  <a:pt x="1614" y="704"/>
                  <a:pt x="1614" y="704"/>
                </a:cubicBezTo>
                <a:cubicBezTo>
                  <a:pt x="1614" y="704"/>
                  <a:pt x="1614" y="705"/>
                  <a:pt x="1613" y="705"/>
                </a:cubicBezTo>
                <a:cubicBezTo>
                  <a:pt x="1613" y="705"/>
                  <a:pt x="1612" y="706"/>
                  <a:pt x="1612" y="706"/>
                </a:cubicBezTo>
                <a:cubicBezTo>
                  <a:pt x="1611" y="706"/>
                  <a:pt x="1610" y="705"/>
                  <a:pt x="1610" y="704"/>
                </a:cubicBezTo>
                <a:cubicBezTo>
                  <a:pt x="1610" y="705"/>
                  <a:pt x="1609" y="705"/>
                  <a:pt x="1609" y="705"/>
                </a:cubicBezTo>
                <a:cubicBezTo>
                  <a:pt x="1608" y="706"/>
                  <a:pt x="1607" y="705"/>
                  <a:pt x="1607" y="705"/>
                </a:cubicBezTo>
                <a:cubicBezTo>
                  <a:pt x="1606" y="704"/>
                  <a:pt x="1606" y="704"/>
                  <a:pt x="1606" y="703"/>
                </a:cubicBezTo>
                <a:cubicBezTo>
                  <a:pt x="1606" y="702"/>
                  <a:pt x="1607" y="702"/>
                  <a:pt x="1607" y="702"/>
                </a:cubicBezTo>
                <a:cubicBezTo>
                  <a:pt x="1608" y="702"/>
                  <a:pt x="1608" y="701"/>
                  <a:pt x="1608" y="701"/>
                </a:cubicBezTo>
                <a:cubicBezTo>
                  <a:pt x="1608" y="701"/>
                  <a:pt x="1609" y="701"/>
                  <a:pt x="1610" y="701"/>
                </a:cubicBezTo>
                <a:cubicBezTo>
                  <a:pt x="1610" y="701"/>
                  <a:pt x="1610" y="701"/>
                  <a:pt x="1610" y="701"/>
                </a:cubicBezTo>
                <a:cubicBezTo>
                  <a:pt x="1611" y="701"/>
                  <a:pt x="1611" y="701"/>
                  <a:pt x="1611" y="701"/>
                </a:cubicBezTo>
                <a:cubicBezTo>
                  <a:pt x="1611" y="700"/>
                  <a:pt x="1612" y="700"/>
                  <a:pt x="1612" y="700"/>
                </a:cubicBezTo>
                <a:cubicBezTo>
                  <a:pt x="1612" y="699"/>
                  <a:pt x="1613" y="699"/>
                  <a:pt x="1613" y="699"/>
                </a:cubicBezTo>
                <a:cubicBezTo>
                  <a:pt x="1613" y="698"/>
                  <a:pt x="1613" y="698"/>
                  <a:pt x="1614" y="698"/>
                </a:cubicBezTo>
                <a:cubicBezTo>
                  <a:pt x="1614" y="698"/>
                  <a:pt x="1614" y="698"/>
                  <a:pt x="1614" y="697"/>
                </a:cubicBezTo>
                <a:cubicBezTo>
                  <a:pt x="1615" y="697"/>
                  <a:pt x="1615" y="697"/>
                  <a:pt x="1615" y="697"/>
                </a:cubicBezTo>
                <a:cubicBezTo>
                  <a:pt x="1616" y="697"/>
                  <a:pt x="1616" y="697"/>
                  <a:pt x="1616" y="697"/>
                </a:cubicBezTo>
                <a:cubicBezTo>
                  <a:pt x="1616" y="697"/>
                  <a:pt x="1616" y="696"/>
                  <a:pt x="1617" y="696"/>
                </a:cubicBezTo>
                <a:cubicBezTo>
                  <a:pt x="1617" y="696"/>
                  <a:pt x="1617" y="696"/>
                  <a:pt x="1617" y="695"/>
                </a:cubicBezTo>
                <a:cubicBezTo>
                  <a:pt x="1618" y="695"/>
                  <a:pt x="1618" y="694"/>
                  <a:pt x="1619" y="692"/>
                </a:cubicBezTo>
                <a:cubicBezTo>
                  <a:pt x="1619" y="691"/>
                  <a:pt x="1620" y="691"/>
                  <a:pt x="1620" y="691"/>
                </a:cubicBezTo>
                <a:cubicBezTo>
                  <a:pt x="1620" y="691"/>
                  <a:pt x="1620" y="691"/>
                  <a:pt x="1620" y="691"/>
                </a:cubicBezTo>
                <a:cubicBezTo>
                  <a:pt x="1621" y="691"/>
                  <a:pt x="1622" y="691"/>
                  <a:pt x="1622" y="690"/>
                </a:cubicBezTo>
                <a:cubicBezTo>
                  <a:pt x="1622" y="689"/>
                  <a:pt x="1623" y="688"/>
                  <a:pt x="1624" y="689"/>
                </a:cubicBezTo>
                <a:cubicBezTo>
                  <a:pt x="1625" y="689"/>
                  <a:pt x="1625" y="689"/>
                  <a:pt x="1626" y="689"/>
                </a:cubicBezTo>
                <a:cubicBezTo>
                  <a:pt x="1627" y="689"/>
                  <a:pt x="1628" y="689"/>
                  <a:pt x="1629" y="689"/>
                </a:cubicBezTo>
                <a:cubicBezTo>
                  <a:pt x="1630" y="689"/>
                  <a:pt x="1630" y="689"/>
                  <a:pt x="1630" y="689"/>
                </a:cubicBezTo>
                <a:cubicBezTo>
                  <a:pt x="1631" y="690"/>
                  <a:pt x="1631" y="690"/>
                  <a:pt x="1631" y="690"/>
                </a:cubicBezTo>
                <a:cubicBezTo>
                  <a:pt x="1632" y="690"/>
                  <a:pt x="1632" y="690"/>
                  <a:pt x="1632" y="690"/>
                </a:cubicBezTo>
                <a:cubicBezTo>
                  <a:pt x="1633" y="690"/>
                  <a:pt x="1633" y="690"/>
                  <a:pt x="1634" y="690"/>
                </a:cubicBezTo>
                <a:cubicBezTo>
                  <a:pt x="1634" y="689"/>
                  <a:pt x="1634" y="689"/>
                  <a:pt x="1634" y="688"/>
                </a:cubicBezTo>
                <a:cubicBezTo>
                  <a:pt x="1633" y="688"/>
                  <a:pt x="1633" y="689"/>
                  <a:pt x="1633" y="689"/>
                </a:cubicBezTo>
                <a:cubicBezTo>
                  <a:pt x="1633" y="689"/>
                  <a:pt x="1633" y="689"/>
                  <a:pt x="1633" y="689"/>
                </a:cubicBezTo>
                <a:cubicBezTo>
                  <a:pt x="1632" y="689"/>
                  <a:pt x="1632" y="689"/>
                  <a:pt x="1632" y="689"/>
                </a:cubicBezTo>
                <a:cubicBezTo>
                  <a:pt x="1632" y="689"/>
                  <a:pt x="1631" y="689"/>
                  <a:pt x="1631" y="689"/>
                </a:cubicBezTo>
                <a:cubicBezTo>
                  <a:pt x="1631" y="689"/>
                  <a:pt x="1629" y="689"/>
                  <a:pt x="1629" y="688"/>
                </a:cubicBezTo>
                <a:cubicBezTo>
                  <a:pt x="1628" y="687"/>
                  <a:pt x="1628" y="687"/>
                  <a:pt x="1628" y="687"/>
                </a:cubicBezTo>
                <a:cubicBezTo>
                  <a:pt x="1628" y="687"/>
                  <a:pt x="1628" y="686"/>
                  <a:pt x="1628" y="686"/>
                </a:cubicBezTo>
                <a:cubicBezTo>
                  <a:pt x="1628" y="686"/>
                  <a:pt x="1627" y="686"/>
                  <a:pt x="1627" y="685"/>
                </a:cubicBezTo>
                <a:cubicBezTo>
                  <a:pt x="1627" y="686"/>
                  <a:pt x="1627" y="686"/>
                  <a:pt x="1627" y="686"/>
                </a:cubicBezTo>
                <a:cubicBezTo>
                  <a:pt x="1626" y="686"/>
                  <a:pt x="1626" y="686"/>
                  <a:pt x="1626" y="686"/>
                </a:cubicBezTo>
                <a:cubicBezTo>
                  <a:pt x="1625" y="686"/>
                  <a:pt x="1625" y="686"/>
                  <a:pt x="1624" y="686"/>
                </a:cubicBezTo>
                <a:cubicBezTo>
                  <a:pt x="1624" y="686"/>
                  <a:pt x="1623" y="686"/>
                  <a:pt x="1623" y="686"/>
                </a:cubicBezTo>
                <a:cubicBezTo>
                  <a:pt x="1623" y="686"/>
                  <a:pt x="1622" y="686"/>
                  <a:pt x="1622" y="686"/>
                </a:cubicBezTo>
                <a:cubicBezTo>
                  <a:pt x="1622" y="686"/>
                  <a:pt x="1621" y="685"/>
                  <a:pt x="1621" y="685"/>
                </a:cubicBezTo>
                <a:cubicBezTo>
                  <a:pt x="1621" y="685"/>
                  <a:pt x="1621" y="684"/>
                  <a:pt x="1621" y="684"/>
                </a:cubicBezTo>
                <a:cubicBezTo>
                  <a:pt x="1621" y="684"/>
                  <a:pt x="1621" y="684"/>
                  <a:pt x="1621" y="684"/>
                </a:cubicBezTo>
                <a:cubicBezTo>
                  <a:pt x="1621" y="684"/>
                  <a:pt x="1621" y="684"/>
                  <a:pt x="1620" y="684"/>
                </a:cubicBezTo>
                <a:cubicBezTo>
                  <a:pt x="1619" y="684"/>
                  <a:pt x="1619" y="685"/>
                  <a:pt x="1618" y="685"/>
                </a:cubicBezTo>
                <a:cubicBezTo>
                  <a:pt x="1618" y="686"/>
                  <a:pt x="1616" y="686"/>
                  <a:pt x="1616" y="685"/>
                </a:cubicBezTo>
                <a:cubicBezTo>
                  <a:pt x="1615" y="685"/>
                  <a:pt x="1615" y="684"/>
                  <a:pt x="1615" y="684"/>
                </a:cubicBezTo>
                <a:cubicBezTo>
                  <a:pt x="1615" y="683"/>
                  <a:pt x="1615" y="683"/>
                  <a:pt x="1615" y="683"/>
                </a:cubicBezTo>
                <a:cubicBezTo>
                  <a:pt x="1614" y="683"/>
                  <a:pt x="1614" y="682"/>
                  <a:pt x="1614" y="682"/>
                </a:cubicBezTo>
                <a:cubicBezTo>
                  <a:pt x="1614" y="682"/>
                  <a:pt x="1614" y="682"/>
                  <a:pt x="1614" y="682"/>
                </a:cubicBezTo>
                <a:cubicBezTo>
                  <a:pt x="1614" y="682"/>
                  <a:pt x="1614" y="682"/>
                  <a:pt x="1614" y="682"/>
                </a:cubicBezTo>
                <a:cubicBezTo>
                  <a:pt x="1614" y="682"/>
                  <a:pt x="1613" y="681"/>
                  <a:pt x="1613" y="681"/>
                </a:cubicBezTo>
                <a:cubicBezTo>
                  <a:pt x="1613" y="681"/>
                  <a:pt x="1612" y="681"/>
                  <a:pt x="1612" y="680"/>
                </a:cubicBezTo>
                <a:cubicBezTo>
                  <a:pt x="1612" y="680"/>
                  <a:pt x="1613" y="679"/>
                  <a:pt x="1613" y="679"/>
                </a:cubicBezTo>
                <a:cubicBezTo>
                  <a:pt x="1613" y="679"/>
                  <a:pt x="1614" y="679"/>
                  <a:pt x="1614" y="678"/>
                </a:cubicBezTo>
                <a:cubicBezTo>
                  <a:pt x="1615" y="678"/>
                  <a:pt x="1615" y="678"/>
                  <a:pt x="1617" y="678"/>
                </a:cubicBezTo>
                <a:cubicBezTo>
                  <a:pt x="1617" y="678"/>
                  <a:pt x="1617" y="678"/>
                  <a:pt x="1617" y="678"/>
                </a:cubicBezTo>
                <a:cubicBezTo>
                  <a:pt x="1618" y="678"/>
                  <a:pt x="1618" y="677"/>
                  <a:pt x="1619" y="677"/>
                </a:cubicBezTo>
                <a:cubicBezTo>
                  <a:pt x="1620" y="677"/>
                  <a:pt x="1620" y="677"/>
                  <a:pt x="1621" y="677"/>
                </a:cubicBezTo>
                <a:cubicBezTo>
                  <a:pt x="1621" y="677"/>
                  <a:pt x="1621" y="677"/>
                  <a:pt x="1621" y="677"/>
                </a:cubicBezTo>
                <a:cubicBezTo>
                  <a:pt x="1622" y="677"/>
                  <a:pt x="1622" y="677"/>
                  <a:pt x="1622" y="677"/>
                </a:cubicBezTo>
                <a:cubicBezTo>
                  <a:pt x="1622" y="677"/>
                  <a:pt x="1622" y="677"/>
                  <a:pt x="1622" y="676"/>
                </a:cubicBezTo>
                <a:cubicBezTo>
                  <a:pt x="1623" y="676"/>
                  <a:pt x="1623" y="676"/>
                  <a:pt x="1624" y="675"/>
                </a:cubicBezTo>
                <a:cubicBezTo>
                  <a:pt x="1624" y="674"/>
                  <a:pt x="1625" y="674"/>
                  <a:pt x="1625" y="673"/>
                </a:cubicBezTo>
                <a:cubicBezTo>
                  <a:pt x="1625" y="673"/>
                  <a:pt x="1625" y="673"/>
                  <a:pt x="1625" y="673"/>
                </a:cubicBezTo>
                <a:cubicBezTo>
                  <a:pt x="1625" y="672"/>
                  <a:pt x="1624" y="672"/>
                  <a:pt x="1624" y="672"/>
                </a:cubicBezTo>
                <a:cubicBezTo>
                  <a:pt x="1624" y="671"/>
                  <a:pt x="1624" y="671"/>
                  <a:pt x="1624" y="670"/>
                </a:cubicBezTo>
                <a:cubicBezTo>
                  <a:pt x="1624" y="670"/>
                  <a:pt x="1624" y="670"/>
                  <a:pt x="1625" y="670"/>
                </a:cubicBezTo>
                <a:cubicBezTo>
                  <a:pt x="1624" y="670"/>
                  <a:pt x="1624" y="669"/>
                  <a:pt x="1624" y="669"/>
                </a:cubicBezTo>
                <a:cubicBezTo>
                  <a:pt x="1624" y="669"/>
                  <a:pt x="1624" y="669"/>
                  <a:pt x="1624" y="669"/>
                </a:cubicBezTo>
                <a:cubicBezTo>
                  <a:pt x="1624" y="669"/>
                  <a:pt x="1624" y="669"/>
                  <a:pt x="1624" y="669"/>
                </a:cubicBezTo>
                <a:cubicBezTo>
                  <a:pt x="1623" y="669"/>
                  <a:pt x="1623" y="669"/>
                  <a:pt x="1623" y="669"/>
                </a:cubicBezTo>
                <a:cubicBezTo>
                  <a:pt x="1623" y="670"/>
                  <a:pt x="1622" y="670"/>
                  <a:pt x="1621" y="670"/>
                </a:cubicBezTo>
                <a:cubicBezTo>
                  <a:pt x="1620" y="670"/>
                  <a:pt x="1620" y="670"/>
                  <a:pt x="1619" y="669"/>
                </a:cubicBezTo>
                <a:cubicBezTo>
                  <a:pt x="1619" y="669"/>
                  <a:pt x="1619" y="668"/>
                  <a:pt x="1620" y="667"/>
                </a:cubicBezTo>
                <a:cubicBezTo>
                  <a:pt x="1620" y="666"/>
                  <a:pt x="1621" y="666"/>
                  <a:pt x="1622" y="666"/>
                </a:cubicBezTo>
                <a:cubicBezTo>
                  <a:pt x="1623" y="665"/>
                  <a:pt x="1623" y="665"/>
                  <a:pt x="1624" y="665"/>
                </a:cubicBezTo>
                <a:cubicBezTo>
                  <a:pt x="1624" y="665"/>
                  <a:pt x="1624" y="665"/>
                  <a:pt x="1624" y="665"/>
                </a:cubicBezTo>
                <a:cubicBezTo>
                  <a:pt x="1624" y="665"/>
                  <a:pt x="1623" y="665"/>
                  <a:pt x="1623" y="664"/>
                </a:cubicBezTo>
                <a:cubicBezTo>
                  <a:pt x="1622" y="664"/>
                  <a:pt x="1622" y="664"/>
                  <a:pt x="1622" y="664"/>
                </a:cubicBezTo>
                <a:cubicBezTo>
                  <a:pt x="1622" y="664"/>
                  <a:pt x="1621" y="664"/>
                  <a:pt x="1621" y="663"/>
                </a:cubicBezTo>
                <a:cubicBezTo>
                  <a:pt x="1621" y="663"/>
                  <a:pt x="1621" y="663"/>
                  <a:pt x="1621" y="663"/>
                </a:cubicBezTo>
                <a:cubicBezTo>
                  <a:pt x="1620" y="662"/>
                  <a:pt x="1620" y="662"/>
                  <a:pt x="1620" y="662"/>
                </a:cubicBezTo>
                <a:cubicBezTo>
                  <a:pt x="1621" y="661"/>
                  <a:pt x="1621" y="660"/>
                  <a:pt x="1622" y="660"/>
                </a:cubicBezTo>
                <a:cubicBezTo>
                  <a:pt x="1622" y="660"/>
                  <a:pt x="1622" y="660"/>
                  <a:pt x="1622" y="660"/>
                </a:cubicBezTo>
                <a:cubicBezTo>
                  <a:pt x="1623" y="660"/>
                  <a:pt x="1623" y="660"/>
                  <a:pt x="1624" y="660"/>
                </a:cubicBezTo>
                <a:cubicBezTo>
                  <a:pt x="1624" y="660"/>
                  <a:pt x="1624" y="660"/>
                  <a:pt x="1624" y="660"/>
                </a:cubicBezTo>
                <a:cubicBezTo>
                  <a:pt x="1624" y="660"/>
                  <a:pt x="1625" y="660"/>
                  <a:pt x="1625" y="661"/>
                </a:cubicBezTo>
                <a:cubicBezTo>
                  <a:pt x="1625" y="661"/>
                  <a:pt x="1625" y="661"/>
                  <a:pt x="1625" y="661"/>
                </a:cubicBezTo>
                <a:cubicBezTo>
                  <a:pt x="1625" y="661"/>
                  <a:pt x="1626" y="661"/>
                  <a:pt x="1626" y="661"/>
                </a:cubicBezTo>
                <a:cubicBezTo>
                  <a:pt x="1626" y="661"/>
                  <a:pt x="1627" y="662"/>
                  <a:pt x="1627" y="662"/>
                </a:cubicBezTo>
                <a:cubicBezTo>
                  <a:pt x="1627" y="662"/>
                  <a:pt x="1627" y="662"/>
                  <a:pt x="1627" y="662"/>
                </a:cubicBezTo>
                <a:cubicBezTo>
                  <a:pt x="1628" y="662"/>
                  <a:pt x="1628" y="662"/>
                  <a:pt x="1629" y="662"/>
                </a:cubicBezTo>
                <a:cubicBezTo>
                  <a:pt x="1629" y="662"/>
                  <a:pt x="1630" y="662"/>
                  <a:pt x="1630" y="662"/>
                </a:cubicBezTo>
                <a:cubicBezTo>
                  <a:pt x="1631" y="662"/>
                  <a:pt x="1631" y="662"/>
                  <a:pt x="1631" y="662"/>
                </a:cubicBezTo>
                <a:cubicBezTo>
                  <a:pt x="1631" y="662"/>
                  <a:pt x="1631" y="662"/>
                  <a:pt x="1632" y="662"/>
                </a:cubicBezTo>
                <a:cubicBezTo>
                  <a:pt x="1632" y="661"/>
                  <a:pt x="1633" y="661"/>
                  <a:pt x="1633" y="661"/>
                </a:cubicBezTo>
                <a:cubicBezTo>
                  <a:pt x="1633" y="661"/>
                  <a:pt x="1634" y="661"/>
                  <a:pt x="1634" y="662"/>
                </a:cubicBezTo>
                <a:cubicBezTo>
                  <a:pt x="1634" y="661"/>
                  <a:pt x="1634" y="661"/>
                  <a:pt x="1635" y="661"/>
                </a:cubicBezTo>
                <a:cubicBezTo>
                  <a:pt x="1635" y="661"/>
                  <a:pt x="1635" y="661"/>
                  <a:pt x="1635" y="661"/>
                </a:cubicBezTo>
                <a:cubicBezTo>
                  <a:pt x="1635" y="661"/>
                  <a:pt x="1635" y="661"/>
                  <a:pt x="1635" y="661"/>
                </a:cubicBezTo>
                <a:cubicBezTo>
                  <a:pt x="1635" y="660"/>
                  <a:pt x="1634" y="659"/>
                  <a:pt x="1635" y="658"/>
                </a:cubicBezTo>
                <a:cubicBezTo>
                  <a:pt x="1635" y="657"/>
                  <a:pt x="1635" y="657"/>
                  <a:pt x="1635" y="657"/>
                </a:cubicBezTo>
                <a:cubicBezTo>
                  <a:pt x="1635" y="657"/>
                  <a:pt x="1635" y="657"/>
                  <a:pt x="1635" y="656"/>
                </a:cubicBezTo>
                <a:cubicBezTo>
                  <a:pt x="1635" y="656"/>
                  <a:pt x="1635" y="656"/>
                  <a:pt x="1635" y="655"/>
                </a:cubicBezTo>
                <a:cubicBezTo>
                  <a:pt x="1635" y="655"/>
                  <a:pt x="1636" y="654"/>
                  <a:pt x="1637" y="654"/>
                </a:cubicBezTo>
                <a:cubicBezTo>
                  <a:pt x="1637" y="654"/>
                  <a:pt x="1637" y="654"/>
                  <a:pt x="1637" y="654"/>
                </a:cubicBezTo>
                <a:cubicBezTo>
                  <a:pt x="1637" y="653"/>
                  <a:pt x="1637" y="653"/>
                  <a:pt x="1637" y="653"/>
                </a:cubicBezTo>
                <a:cubicBezTo>
                  <a:pt x="1637" y="652"/>
                  <a:pt x="1637" y="652"/>
                  <a:pt x="1637" y="652"/>
                </a:cubicBezTo>
                <a:cubicBezTo>
                  <a:pt x="1637" y="652"/>
                  <a:pt x="1637" y="652"/>
                  <a:pt x="1637" y="652"/>
                </a:cubicBezTo>
                <a:cubicBezTo>
                  <a:pt x="1637" y="652"/>
                  <a:pt x="1637" y="652"/>
                  <a:pt x="1637" y="652"/>
                </a:cubicBezTo>
                <a:cubicBezTo>
                  <a:pt x="1637" y="652"/>
                  <a:pt x="1636" y="652"/>
                  <a:pt x="1636" y="652"/>
                </a:cubicBezTo>
                <a:cubicBezTo>
                  <a:pt x="1635" y="652"/>
                  <a:pt x="1634" y="653"/>
                  <a:pt x="1633" y="652"/>
                </a:cubicBezTo>
                <a:cubicBezTo>
                  <a:pt x="1633" y="652"/>
                  <a:pt x="1633" y="652"/>
                  <a:pt x="1633" y="652"/>
                </a:cubicBezTo>
                <a:cubicBezTo>
                  <a:pt x="1633" y="652"/>
                  <a:pt x="1633" y="652"/>
                  <a:pt x="1633" y="652"/>
                </a:cubicBezTo>
                <a:cubicBezTo>
                  <a:pt x="1632" y="652"/>
                  <a:pt x="1631" y="651"/>
                  <a:pt x="1631" y="651"/>
                </a:cubicBezTo>
                <a:cubicBezTo>
                  <a:pt x="1631" y="651"/>
                  <a:pt x="1631" y="651"/>
                  <a:pt x="1631" y="650"/>
                </a:cubicBezTo>
                <a:cubicBezTo>
                  <a:pt x="1631" y="650"/>
                  <a:pt x="1631" y="650"/>
                  <a:pt x="1631" y="649"/>
                </a:cubicBezTo>
                <a:cubicBezTo>
                  <a:pt x="1631" y="649"/>
                  <a:pt x="1631" y="649"/>
                  <a:pt x="1630" y="649"/>
                </a:cubicBezTo>
                <a:cubicBezTo>
                  <a:pt x="1630" y="648"/>
                  <a:pt x="1630" y="648"/>
                  <a:pt x="1630" y="648"/>
                </a:cubicBezTo>
                <a:cubicBezTo>
                  <a:pt x="1629" y="647"/>
                  <a:pt x="1630" y="646"/>
                  <a:pt x="1630" y="646"/>
                </a:cubicBezTo>
                <a:cubicBezTo>
                  <a:pt x="1631" y="645"/>
                  <a:pt x="1631" y="645"/>
                  <a:pt x="1631" y="644"/>
                </a:cubicBezTo>
                <a:cubicBezTo>
                  <a:pt x="1632" y="644"/>
                  <a:pt x="1632" y="644"/>
                  <a:pt x="1632" y="644"/>
                </a:cubicBezTo>
                <a:cubicBezTo>
                  <a:pt x="1632" y="643"/>
                  <a:pt x="1632" y="643"/>
                  <a:pt x="1633" y="642"/>
                </a:cubicBezTo>
                <a:cubicBezTo>
                  <a:pt x="1633" y="642"/>
                  <a:pt x="1633" y="642"/>
                  <a:pt x="1633" y="642"/>
                </a:cubicBezTo>
                <a:cubicBezTo>
                  <a:pt x="1633" y="642"/>
                  <a:pt x="1633" y="642"/>
                  <a:pt x="1633" y="642"/>
                </a:cubicBezTo>
                <a:cubicBezTo>
                  <a:pt x="1633" y="642"/>
                  <a:pt x="1633" y="642"/>
                  <a:pt x="1633" y="642"/>
                </a:cubicBezTo>
                <a:cubicBezTo>
                  <a:pt x="1632" y="642"/>
                  <a:pt x="1632" y="642"/>
                  <a:pt x="1632" y="642"/>
                </a:cubicBezTo>
                <a:cubicBezTo>
                  <a:pt x="1632" y="642"/>
                  <a:pt x="1632" y="642"/>
                  <a:pt x="1632" y="642"/>
                </a:cubicBezTo>
                <a:cubicBezTo>
                  <a:pt x="1632" y="642"/>
                  <a:pt x="1632" y="642"/>
                  <a:pt x="1631" y="643"/>
                </a:cubicBezTo>
                <a:cubicBezTo>
                  <a:pt x="1631" y="643"/>
                  <a:pt x="1631" y="643"/>
                  <a:pt x="1630" y="643"/>
                </a:cubicBezTo>
                <a:cubicBezTo>
                  <a:pt x="1630" y="644"/>
                  <a:pt x="1630" y="644"/>
                  <a:pt x="1630" y="644"/>
                </a:cubicBezTo>
                <a:cubicBezTo>
                  <a:pt x="1629" y="644"/>
                  <a:pt x="1629" y="644"/>
                  <a:pt x="1629" y="644"/>
                </a:cubicBezTo>
                <a:cubicBezTo>
                  <a:pt x="1628" y="644"/>
                  <a:pt x="1628" y="644"/>
                  <a:pt x="1627" y="644"/>
                </a:cubicBezTo>
                <a:cubicBezTo>
                  <a:pt x="1627" y="644"/>
                  <a:pt x="1627" y="644"/>
                  <a:pt x="1626" y="644"/>
                </a:cubicBezTo>
                <a:cubicBezTo>
                  <a:pt x="1626" y="645"/>
                  <a:pt x="1626" y="645"/>
                  <a:pt x="1625" y="645"/>
                </a:cubicBezTo>
                <a:cubicBezTo>
                  <a:pt x="1625" y="645"/>
                  <a:pt x="1624" y="645"/>
                  <a:pt x="1624" y="645"/>
                </a:cubicBezTo>
                <a:cubicBezTo>
                  <a:pt x="1624" y="645"/>
                  <a:pt x="1624" y="645"/>
                  <a:pt x="1624" y="645"/>
                </a:cubicBezTo>
                <a:cubicBezTo>
                  <a:pt x="1623" y="644"/>
                  <a:pt x="1622" y="644"/>
                  <a:pt x="1622" y="643"/>
                </a:cubicBezTo>
                <a:cubicBezTo>
                  <a:pt x="1622" y="643"/>
                  <a:pt x="1622" y="643"/>
                  <a:pt x="1622" y="643"/>
                </a:cubicBezTo>
                <a:cubicBezTo>
                  <a:pt x="1622" y="643"/>
                  <a:pt x="1622" y="644"/>
                  <a:pt x="1622" y="644"/>
                </a:cubicBezTo>
                <a:cubicBezTo>
                  <a:pt x="1621" y="644"/>
                  <a:pt x="1621" y="644"/>
                  <a:pt x="1621" y="644"/>
                </a:cubicBezTo>
                <a:cubicBezTo>
                  <a:pt x="1621" y="645"/>
                  <a:pt x="1620" y="645"/>
                  <a:pt x="1620" y="645"/>
                </a:cubicBezTo>
                <a:cubicBezTo>
                  <a:pt x="1619" y="645"/>
                  <a:pt x="1618" y="643"/>
                  <a:pt x="1618" y="643"/>
                </a:cubicBezTo>
                <a:cubicBezTo>
                  <a:pt x="1618" y="642"/>
                  <a:pt x="1618" y="642"/>
                  <a:pt x="1618" y="642"/>
                </a:cubicBezTo>
                <a:cubicBezTo>
                  <a:pt x="1617" y="642"/>
                  <a:pt x="1617" y="641"/>
                  <a:pt x="1617" y="641"/>
                </a:cubicBezTo>
                <a:cubicBezTo>
                  <a:pt x="1617" y="640"/>
                  <a:pt x="1618" y="640"/>
                  <a:pt x="1618" y="639"/>
                </a:cubicBezTo>
                <a:cubicBezTo>
                  <a:pt x="1618" y="639"/>
                  <a:pt x="1619" y="639"/>
                  <a:pt x="1619" y="639"/>
                </a:cubicBezTo>
                <a:cubicBezTo>
                  <a:pt x="1619" y="639"/>
                  <a:pt x="1619" y="638"/>
                  <a:pt x="1619" y="638"/>
                </a:cubicBezTo>
                <a:cubicBezTo>
                  <a:pt x="1619" y="638"/>
                  <a:pt x="1619" y="638"/>
                  <a:pt x="1619" y="637"/>
                </a:cubicBezTo>
                <a:cubicBezTo>
                  <a:pt x="1620" y="637"/>
                  <a:pt x="1620" y="637"/>
                  <a:pt x="1620" y="637"/>
                </a:cubicBezTo>
                <a:cubicBezTo>
                  <a:pt x="1620" y="636"/>
                  <a:pt x="1620" y="636"/>
                  <a:pt x="1621" y="635"/>
                </a:cubicBezTo>
                <a:cubicBezTo>
                  <a:pt x="1621" y="635"/>
                  <a:pt x="1621" y="635"/>
                  <a:pt x="1622" y="634"/>
                </a:cubicBezTo>
                <a:cubicBezTo>
                  <a:pt x="1622" y="634"/>
                  <a:pt x="1622" y="634"/>
                  <a:pt x="1622" y="634"/>
                </a:cubicBezTo>
                <a:cubicBezTo>
                  <a:pt x="1622" y="633"/>
                  <a:pt x="1622" y="633"/>
                  <a:pt x="1623" y="633"/>
                </a:cubicBezTo>
                <a:cubicBezTo>
                  <a:pt x="1623" y="633"/>
                  <a:pt x="1623" y="633"/>
                  <a:pt x="1623" y="633"/>
                </a:cubicBezTo>
                <a:cubicBezTo>
                  <a:pt x="1622" y="633"/>
                  <a:pt x="1622" y="632"/>
                  <a:pt x="1622" y="632"/>
                </a:cubicBezTo>
                <a:cubicBezTo>
                  <a:pt x="1621" y="631"/>
                  <a:pt x="1621" y="630"/>
                  <a:pt x="1621" y="629"/>
                </a:cubicBezTo>
                <a:cubicBezTo>
                  <a:pt x="1621" y="629"/>
                  <a:pt x="1621" y="628"/>
                  <a:pt x="1621" y="628"/>
                </a:cubicBezTo>
                <a:cubicBezTo>
                  <a:pt x="1621" y="628"/>
                  <a:pt x="1621" y="628"/>
                  <a:pt x="1620" y="628"/>
                </a:cubicBezTo>
                <a:cubicBezTo>
                  <a:pt x="1620" y="628"/>
                  <a:pt x="1620" y="629"/>
                  <a:pt x="1619" y="629"/>
                </a:cubicBezTo>
                <a:cubicBezTo>
                  <a:pt x="1619" y="629"/>
                  <a:pt x="1619" y="629"/>
                  <a:pt x="1619" y="629"/>
                </a:cubicBezTo>
                <a:cubicBezTo>
                  <a:pt x="1619" y="629"/>
                  <a:pt x="1619" y="629"/>
                  <a:pt x="1619" y="629"/>
                </a:cubicBezTo>
                <a:cubicBezTo>
                  <a:pt x="1619" y="630"/>
                  <a:pt x="1619" y="630"/>
                  <a:pt x="1619" y="630"/>
                </a:cubicBezTo>
                <a:cubicBezTo>
                  <a:pt x="1619" y="630"/>
                  <a:pt x="1619" y="630"/>
                  <a:pt x="1619" y="630"/>
                </a:cubicBezTo>
                <a:cubicBezTo>
                  <a:pt x="1619" y="630"/>
                  <a:pt x="1620" y="630"/>
                  <a:pt x="1620" y="630"/>
                </a:cubicBezTo>
                <a:cubicBezTo>
                  <a:pt x="1620" y="630"/>
                  <a:pt x="1621" y="631"/>
                  <a:pt x="1621" y="632"/>
                </a:cubicBezTo>
                <a:cubicBezTo>
                  <a:pt x="1621" y="632"/>
                  <a:pt x="1621" y="632"/>
                  <a:pt x="1621" y="632"/>
                </a:cubicBezTo>
                <a:cubicBezTo>
                  <a:pt x="1621" y="633"/>
                  <a:pt x="1621" y="634"/>
                  <a:pt x="1620" y="634"/>
                </a:cubicBezTo>
                <a:cubicBezTo>
                  <a:pt x="1619" y="635"/>
                  <a:pt x="1618" y="635"/>
                  <a:pt x="1617" y="634"/>
                </a:cubicBezTo>
                <a:cubicBezTo>
                  <a:pt x="1617" y="634"/>
                  <a:pt x="1617" y="634"/>
                  <a:pt x="1617" y="633"/>
                </a:cubicBezTo>
                <a:cubicBezTo>
                  <a:pt x="1617" y="633"/>
                  <a:pt x="1617" y="633"/>
                  <a:pt x="1617" y="633"/>
                </a:cubicBezTo>
                <a:cubicBezTo>
                  <a:pt x="1617" y="633"/>
                  <a:pt x="1617" y="633"/>
                  <a:pt x="1617" y="633"/>
                </a:cubicBezTo>
                <a:cubicBezTo>
                  <a:pt x="1617" y="634"/>
                  <a:pt x="1617" y="635"/>
                  <a:pt x="1617" y="635"/>
                </a:cubicBezTo>
                <a:cubicBezTo>
                  <a:pt x="1616" y="637"/>
                  <a:pt x="1614" y="637"/>
                  <a:pt x="1613" y="637"/>
                </a:cubicBezTo>
                <a:cubicBezTo>
                  <a:pt x="1613" y="637"/>
                  <a:pt x="1612" y="636"/>
                  <a:pt x="1612" y="636"/>
                </a:cubicBezTo>
                <a:cubicBezTo>
                  <a:pt x="1612" y="635"/>
                  <a:pt x="1612" y="634"/>
                  <a:pt x="1613" y="634"/>
                </a:cubicBezTo>
                <a:cubicBezTo>
                  <a:pt x="1613" y="634"/>
                  <a:pt x="1613" y="633"/>
                  <a:pt x="1613" y="633"/>
                </a:cubicBezTo>
                <a:cubicBezTo>
                  <a:pt x="1613" y="633"/>
                  <a:pt x="1613" y="633"/>
                  <a:pt x="1613" y="633"/>
                </a:cubicBezTo>
                <a:cubicBezTo>
                  <a:pt x="1613" y="632"/>
                  <a:pt x="1614" y="632"/>
                  <a:pt x="1614" y="632"/>
                </a:cubicBezTo>
                <a:cubicBezTo>
                  <a:pt x="1614" y="631"/>
                  <a:pt x="1614" y="631"/>
                  <a:pt x="1614" y="630"/>
                </a:cubicBezTo>
                <a:cubicBezTo>
                  <a:pt x="1614" y="630"/>
                  <a:pt x="1614" y="630"/>
                  <a:pt x="1614" y="630"/>
                </a:cubicBezTo>
                <a:cubicBezTo>
                  <a:pt x="1614" y="629"/>
                  <a:pt x="1614" y="629"/>
                  <a:pt x="1614" y="628"/>
                </a:cubicBezTo>
                <a:cubicBezTo>
                  <a:pt x="1614" y="628"/>
                  <a:pt x="1614" y="628"/>
                  <a:pt x="1614" y="628"/>
                </a:cubicBezTo>
                <a:cubicBezTo>
                  <a:pt x="1614" y="628"/>
                  <a:pt x="1614" y="628"/>
                  <a:pt x="1614" y="629"/>
                </a:cubicBezTo>
                <a:cubicBezTo>
                  <a:pt x="1613" y="629"/>
                  <a:pt x="1613" y="629"/>
                  <a:pt x="1613" y="629"/>
                </a:cubicBezTo>
                <a:cubicBezTo>
                  <a:pt x="1613" y="629"/>
                  <a:pt x="1613" y="630"/>
                  <a:pt x="1613" y="630"/>
                </a:cubicBezTo>
                <a:cubicBezTo>
                  <a:pt x="1612" y="630"/>
                  <a:pt x="1612" y="630"/>
                  <a:pt x="1612" y="630"/>
                </a:cubicBezTo>
                <a:cubicBezTo>
                  <a:pt x="1612" y="630"/>
                  <a:pt x="1612" y="630"/>
                  <a:pt x="1612" y="630"/>
                </a:cubicBezTo>
                <a:cubicBezTo>
                  <a:pt x="1612" y="631"/>
                  <a:pt x="1612" y="631"/>
                  <a:pt x="1612" y="631"/>
                </a:cubicBezTo>
                <a:cubicBezTo>
                  <a:pt x="1612" y="631"/>
                  <a:pt x="1612" y="631"/>
                  <a:pt x="1612" y="631"/>
                </a:cubicBezTo>
                <a:cubicBezTo>
                  <a:pt x="1611" y="632"/>
                  <a:pt x="1610" y="632"/>
                  <a:pt x="1609" y="631"/>
                </a:cubicBezTo>
                <a:cubicBezTo>
                  <a:pt x="1609" y="631"/>
                  <a:pt x="1609" y="631"/>
                  <a:pt x="1609" y="631"/>
                </a:cubicBezTo>
                <a:cubicBezTo>
                  <a:pt x="1609" y="631"/>
                  <a:pt x="1608" y="631"/>
                  <a:pt x="1607" y="631"/>
                </a:cubicBezTo>
                <a:cubicBezTo>
                  <a:pt x="1607" y="630"/>
                  <a:pt x="1607" y="630"/>
                  <a:pt x="1607" y="630"/>
                </a:cubicBezTo>
                <a:cubicBezTo>
                  <a:pt x="1607" y="629"/>
                  <a:pt x="1607" y="629"/>
                  <a:pt x="1607" y="629"/>
                </a:cubicBezTo>
                <a:cubicBezTo>
                  <a:pt x="1607" y="629"/>
                  <a:pt x="1607" y="629"/>
                  <a:pt x="1607" y="628"/>
                </a:cubicBezTo>
                <a:cubicBezTo>
                  <a:pt x="1608" y="628"/>
                  <a:pt x="1608" y="628"/>
                  <a:pt x="1608" y="628"/>
                </a:cubicBezTo>
                <a:cubicBezTo>
                  <a:pt x="1609" y="628"/>
                  <a:pt x="1609" y="627"/>
                  <a:pt x="1609" y="627"/>
                </a:cubicBezTo>
                <a:cubicBezTo>
                  <a:pt x="1610" y="627"/>
                  <a:pt x="1610" y="627"/>
                  <a:pt x="1611" y="627"/>
                </a:cubicBezTo>
                <a:cubicBezTo>
                  <a:pt x="1611" y="626"/>
                  <a:pt x="1612" y="626"/>
                  <a:pt x="1612" y="626"/>
                </a:cubicBezTo>
                <a:cubicBezTo>
                  <a:pt x="1612" y="626"/>
                  <a:pt x="1612" y="626"/>
                  <a:pt x="1612" y="626"/>
                </a:cubicBezTo>
                <a:cubicBezTo>
                  <a:pt x="1612" y="626"/>
                  <a:pt x="1613" y="626"/>
                  <a:pt x="1613" y="625"/>
                </a:cubicBezTo>
                <a:cubicBezTo>
                  <a:pt x="1613" y="625"/>
                  <a:pt x="1614" y="625"/>
                  <a:pt x="1615" y="625"/>
                </a:cubicBezTo>
                <a:cubicBezTo>
                  <a:pt x="1615" y="625"/>
                  <a:pt x="1615" y="625"/>
                  <a:pt x="1615" y="625"/>
                </a:cubicBezTo>
                <a:cubicBezTo>
                  <a:pt x="1615" y="625"/>
                  <a:pt x="1615" y="625"/>
                  <a:pt x="1616" y="625"/>
                </a:cubicBezTo>
                <a:cubicBezTo>
                  <a:pt x="1616" y="624"/>
                  <a:pt x="1616" y="624"/>
                  <a:pt x="1616" y="623"/>
                </a:cubicBezTo>
                <a:cubicBezTo>
                  <a:pt x="1616" y="623"/>
                  <a:pt x="1616" y="622"/>
                  <a:pt x="1616" y="622"/>
                </a:cubicBezTo>
                <a:cubicBezTo>
                  <a:pt x="1616" y="621"/>
                  <a:pt x="1617" y="621"/>
                  <a:pt x="1617" y="621"/>
                </a:cubicBezTo>
                <a:cubicBezTo>
                  <a:pt x="1617" y="621"/>
                  <a:pt x="1617" y="620"/>
                  <a:pt x="1617" y="620"/>
                </a:cubicBezTo>
                <a:cubicBezTo>
                  <a:pt x="1617" y="620"/>
                  <a:pt x="1617" y="620"/>
                  <a:pt x="1617" y="620"/>
                </a:cubicBezTo>
                <a:cubicBezTo>
                  <a:pt x="1617" y="620"/>
                  <a:pt x="1616" y="620"/>
                  <a:pt x="1616" y="620"/>
                </a:cubicBezTo>
                <a:cubicBezTo>
                  <a:pt x="1616" y="620"/>
                  <a:pt x="1616" y="620"/>
                  <a:pt x="1616" y="620"/>
                </a:cubicBezTo>
                <a:cubicBezTo>
                  <a:pt x="1616" y="620"/>
                  <a:pt x="1616" y="621"/>
                  <a:pt x="1616" y="621"/>
                </a:cubicBezTo>
                <a:cubicBezTo>
                  <a:pt x="1616" y="621"/>
                  <a:pt x="1616" y="621"/>
                  <a:pt x="1616" y="622"/>
                </a:cubicBezTo>
                <a:cubicBezTo>
                  <a:pt x="1616" y="622"/>
                  <a:pt x="1615" y="623"/>
                  <a:pt x="1614" y="623"/>
                </a:cubicBezTo>
                <a:cubicBezTo>
                  <a:pt x="1614" y="623"/>
                  <a:pt x="1614" y="623"/>
                  <a:pt x="1613" y="623"/>
                </a:cubicBezTo>
                <a:cubicBezTo>
                  <a:pt x="1613" y="623"/>
                  <a:pt x="1612" y="624"/>
                  <a:pt x="1611" y="623"/>
                </a:cubicBezTo>
                <a:cubicBezTo>
                  <a:pt x="1610" y="623"/>
                  <a:pt x="1610" y="623"/>
                  <a:pt x="1610" y="622"/>
                </a:cubicBezTo>
                <a:cubicBezTo>
                  <a:pt x="1610" y="622"/>
                  <a:pt x="1610" y="621"/>
                  <a:pt x="1610" y="621"/>
                </a:cubicBezTo>
                <a:cubicBezTo>
                  <a:pt x="1610" y="621"/>
                  <a:pt x="1610" y="621"/>
                  <a:pt x="1611" y="621"/>
                </a:cubicBezTo>
                <a:cubicBezTo>
                  <a:pt x="1610" y="620"/>
                  <a:pt x="1610" y="620"/>
                  <a:pt x="1610" y="619"/>
                </a:cubicBezTo>
                <a:cubicBezTo>
                  <a:pt x="1610" y="618"/>
                  <a:pt x="1610" y="618"/>
                  <a:pt x="1611" y="618"/>
                </a:cubicBezTo>
                <a:cubicBezTo>
                  <a:pt x="1612" y="618"/>
                  <a:pt x="1612" y="618"/>
                  <a:pt x="1612" y="618"/>
                </a:cubicBezTo>
                <a:cubicBezTo>
                  <a:pt x="1612" y="618"/>
                  <a:pt x="1613" y="618"/>
                  <a:pt x="1613" y="618"/>
                </a:cubicBezTo>
                <a:cubicBezTo>
                  <a:pt x="1613" y="618"/>
                  <a:pt x="1613" y="618"/>
                  <a:pt x="1613" y="618"/>
                </a:cubicBezTo>
                <a:cubicBezTo>
                  <a:pt x="1613" y="618"/>
                  <a:pt x="1613" y="618"/>
                  <a:pt x="1613" y="618"/>
                </a:cubicBezTo>
                <a:cubicBezTo>
                  <a:pt x="1612" y="617"/>
                  <a:pt x="1612" y="617"/>
                  <a:pt x="1611" y="616"/>
                </a:cubicBezTo>
                <a:cubicBezTo>
                  <a:pt x="1611" y="616"/>
                  <a:pt x="1612" y="615"/>
                  <a:pt x="1612" y="615"/>
                </a:cubicBezTo>
                <a:cubicBezTo>
                  <a:pt x="1612" y="615"/>
                  <a:pt x="1611" y="615"/>
                  <a:pt x="1611" y="615"/>
                </a:cubicBezTo>
                <a:cubicBezTo>
                  <a:pt x="1611" y="615"/>
                  <a:pt x="1611" y="615"/>
                  <a:pt x="1611" y="615"/>
                </a:cubicBezTo>
                <a:cubicBezTo>
                  <a:pt x="1610" y="615"/>
                  <a:pt x="1610" y="615"/>
                  <a:pt x="1610" y="614"/>
                </a:cubicBezTo>
                <a:cubicBezTo>
                  <a:pt x="1610" y="614"/>
                  <a:pt x="1609" y="614"/>
                  <a:pt x="1609" y="614"/>
                </a:cubicBezTo>
                <a:cubicBezTo>
                  <a:pt x="1609" y="614"/>
                  <a:pt x="1609" y="614"/>
                  <a:pt x="1609" y="613"/>
                </a:cubicBezTo>
                <a:cubicBezTo>
                  <a:pt x="1609" y="613"/>
                  <a:pt x="1609" y="613"/>
                  <a:pt x="1610" y="612"/>
                </a:cubicBezTo>
                <a:cubicBezTo>
                  <a:pt x="1610" y="611"/>
                  <a:pt x="1612" y="611"/>
                  <a:pt x="1612" y="612"/>
                </a:cubicBezTo>
                <a:cubicBezTo>
                  <a:pt x="1613" y="612"/>
                  <a:pt x="1613" y="613"/>
                  <a:pt x="1613" y="613"/>
                </a:cubicBezTo>
                <a:cubicBezTo>
                  <a:pt x="1613" y="614"/>
                  <a:pt x="1613" y="614"/>
                  <a:pt x="1613" y="614"/>
                </a:cubicBezTo>
                <a:cubicBezTo>
                  <a:pt x="1613" y="614"/>
                  <a:pt x="1612" y="614"/>
                  <a:pt x="1612" y="615"/>
                </a:cubicBezTo>
                <a:cubicBezTo>
                  <a:pt x="1612" y="615"/>
                  <a:pt x="1613" y="615"/>
                  <a:pt x="1613" y="615"/>
                </a:cubicBezTo>
                <a:cubicBezTo>
                  <a:pt x="1613" y="615"/>
                  <a:pt x="1614" y="615"/>
                  <a:pt x="1614" y="615"/>
                </a:cubicBezTo>
                <a:cubicBezTo>
                  <a:pt x="1614" y="614"/>
                  <a:pt x="1614" y="613"/>
                  <a:pt x="1615" y="613"/>
                </a:cubicBezTo>
                <a:cubicBezTo>
                  <a:pt x="1615" y="613"/>
                  <a:pt x="1615" y="613"/>
                  <a:pt x="1616" y="612"/>
                </a:cubicBezTo>
                <a:cubicBezTo>
                  <a:pt x="1616" y="612"/>
                  <a:pt x="1616" y="612"/>
                  <a:pt x="1616" y="612"/>
                </a:cubicBezTo>
                <a:cubicBezTo>
                  <a:pt x="1615" y="612"/>
                  <a:pt x="1615" y="612"/>
                  <a:pt x="1615" y="612"/>
                </a:cubicBezTo>
                <a:cubicBezTo>
                  <a:pt x="1615" y="612"/>
                  <a:pt x="1615" y="612"/>
                  <a:pt x="1615" y="612"/>
                </a:cubicBezTo>
                <a:cubicBezTo>
                  <a:pt x="1614" y="612"/>
                  <a:pt x="1614" y="612"/>
                  <a:pt x="1613" y="612"/>
                </a:cubicBezTo>
                <a:cubicBezTo>
                  <a:pt x="1613" y="612"/>
                  <a:pt x="1613" y="612"/>
                  <a:pt x="1613" y="612"/>
                </a:cubicBezTo>
                <a:cubicBezTo>
                  <a:pt x="1613" y="612"/>
                  <a:pt x="1613" y="612"/>
                  <a:pt x="1613" y="612"/>
                </a:cubicBezTo>
                <a:cubicBezTo>
                  <a:pt x="1613" y="612"/>
                  <a:pt x="1613" y="612"/>
                  <a:pt x="1613" y="612"/>
                </a:cubicBezTo>
                <a:cubicBezTo>
                  <a:pt x="1612" y="612"/>
                  <a:pt x="1611" y="612"/>
                  <a:pt x="1611" y="611"/>
                </a:cubicBezTo>
                <a:cubicBezTo>
                  <a:pt x="1610" y="610"/>
                  <a:pt x="1610" y="610"/>
                  <a:pt x="1610" y="609"/>
                </a:cubicBezTo>
                <a:cubicBezTo>
                  <a:pt x="1609" y="609"/>
                  <a:pt x="1608" y="609"/>
                  <a:pt x="1608" y="609"/>
                </a:cubicBezTo>
                <a:cubicBezTo>
                  <a:pt x="1607" y="608"/>
                  <a:pt x="1607" y="607"/>
                  <a:pt x="1607" y="607"/>
                </a:cubicBezTo>
                <a:cubicBezTo>
                  <a:pt x="1608" y="606"/>
                  <a:pt x="1608" y="606"/>
                  <a:pt x="1609" y="605"/>
                </a:cubicBezTo>
                <a:cubicBezTo>
                  <a:pt x="1609" y="605"/>
                  <a:pt x="1609" y="605"/>
                  <a:pt x="1609" y="605"/>
                </a:cubicBezTo>
                <a:cubicBezTo>
                  <a:pt x="1609" y="604"/>
                  <a:pt x="1610" y="604"/>
                  <a:pt x="1610" y="604"/>
                </a:cubicBezTo>
                <a:cubicBezTo>
                  <a:pt x="1611" y="604"/>
                  <a:pt x="1611" y="604"/>
                  <a:pt x="1611" y="604"/>
                </a:cubicBezTo>
                <a:cubicBezTo>
                  <a:pt x="1611" y="603"/>
                  <a:pt x="1613" y="603"/>
                  <a:pt x="1613" y="603"/>
                </a:cubicBezTo>
                <a:cubicBezTo>
                  <a:pt x="1614" y="604"/>
                  <a:pt x="1614" y="604"/>
                  <a:pt x="1614" y="604"/>
                </a:cubicBezTo>
                <a:cubicBezTo>
                  <a:pt x="1614" y="605"/>
                  <a:pt x="1614" y="605"/>
                  <a:pt x="1614" y="605"/>
                </a:cubicBezTo>
                <a:cubicBezTo>
                  <a:pt x="1614" y="606"/>
                  <a:pt x="1614" y="607"/>
                  <a:pt x="1614" y="607"/>
                </a:cubicBezTo>
                <a:cubicBezTo>
                  <a:pt x="1614" y="608"/>
                  <a:pt x="1614" y="608"/>
                  <a:pt x="1614" y="608"/>
                </a:cubicBezTo>
                <a:cubicBezTo>
                  <a:pt x="1614" y="608"/>
                  <a:pt x="1614" y="608"/>
                  <a:pt x="1614" y="608"/>
                </a:cubicBezTo>
                <a:cubicBezTo>
                  <a:pt x="1614" y="608"/>
                  <a:pt x="1614" y="608"/>
                  <a:pt x="1614" y="609"/>
                </a:cubicBezTo>
                <a:cubicBezTo>
                  <a:pt x="1615" y="609"/>
                  <a:pt x="1615" y="609"/>
                  <a:pt x="1615" y="609"/>
                </a:cubicBezTo>
                <a:cubicBezTo>
                  <a:pt x="1615" y="609"/>
                  <a:pt x="1615" y="609"/>
                  <a:pt x="1615" y="609"/>
                </a:cubicBezTo>
                <a:cubicBezTo>
                  <a:pt x="1615" y="609"/>
                  <a:pt x="1615" y="609"/>
                  <a:pt x="1616" y="609"/>
                </a:cubicBezTo>
                <a:cubicBezTo>
                  <a:pt x="1616" y="609"/>
                  <a:pt x="1616" y="609"/>
                  <a:pt x="1616" y="608"/>
                </a:cubicBezTo>
                <a:cubicBezTo>
                  <a:pt x="1615" y="608"/>
                  <a:pt x="1615" y="608"/>
                  <a:pt x="1615" y="607"/>
                </a:cubicBezTo>
                <a:cubicBezTo>
                  <a:pt x="1615" y="607"/>
                  <a:pt x="1615" y="607"/>
                  <a:pt x="1615" y="606"/>
                </a:cubicBezTo>
                <a:cubicBezTo>
                  <a:pt x="1615" y="606"/>
                  <a:pt x="1616" y="605"/>
                  <a:pt x="1616" y="605"/>
                </a:cubicBezTo>
                <a:cubicBezTo>
                  <a:pt x="1616" y="605"/>
                  <a:pt x="1616" y="605"/>
                  <a:pt x="1616" y="604"/>
                </a:cubicBezTo>
                <a:cubicBezTo>
                  <a:pt x="1617" y="604"/>
                  <a:pt x="1617" y="604"/>
                  <a:pt x="1617" y="604"/>
                </a:cubicBezTo>
                <a:cubicBezTo>
                  <a:pt x="1616" y="604"/>
                  <a:pt x="1616" y="604"/>
                  <a:pt x="1616" y="604"/>
                </a:cubicBezTo>
                <a:cubicBezTo>
                  <a:pt x="1616" y="604"/>
                  <a:pt x="1615" y="602"/>
                  <a:pt x="1616" y="601"/>
                </a:cubicBezTo>
                <a:cubicBezTo>
                  <a:pt x="1616" y="601"/>
                  <a:pt x="1617" y="601"/>
                  <a:pt x="1617" y="601"/>
                </a:cubicBezTo>
                <a:cubicBezTo>
                  <a:pt x="1617" y="601"/>
                  <a:pt x="1617" y="601"/>
                  <a:pt x="1617" y="601"/>
                </a:cubicBezTo>
                <a:close/>
                <a:moveTo>
                  <a:pt x="1633" y="605"/>
                </a:moveTo>
                <a:cubicBezTo>
                  <a:pt x="1633" y="605"/>
                  <a:pt x="1633" y="605"/>
                  <a:pt x="1633" y="605"/>
                </a:cubicBezTo>
                <a:cubicBezTo>
                  <a:pt x="1634" y="605"/>
                  <a:pt x="1634" y="605"/>
                  <a:pt x="1634" y="605"/>
                </a:cubicBezTo>
                <a:cubicBezTo>
                  <a:pt x="1634" y="605"/>
                  <a:pt x="1634" y="605"/>
                  <a:pt x="1634" y="605"/>
                </a:cubicBezTo>
                <a:cubicBezTo>
                  <a:pt x="1634" y="605"/>
                  <a:pt x="1634" y="605"/>
                  <a:pt x="1634" y="605"/>
                </a:cubicBezTo>
                <a:cubicBezTo>
                  <a:pt x="1634" y="605"/>
                  <a:pt x="1634" y="605"/>
                  <a:pt x="1633" y="605"/>
                </a:cubicBezTo>
                <a:cubicBezTo>
                  <a:pt x="1633" y="605"/>
                  <a:pt x="1633" y="605"/>
                  <a:pt x="1633" y="605"/>
                </a:cubicBezTo>
                <a:close/>
                <a:moveTo>
                  <a:pt x="1607" y="604"/>
                </a:moveTo>
                <a:cubicBezTo>
                  <a:pt x="1608" y="604"/>
                  <a:pt x="1608" y="604"/>
                  <a:pt x="1608" y="604"/>
                </a:cubicBezTo>
                <a:cubicBezTo>
                  <a:pt x="1608" y="604"/>
                  <a:pt x="1608" y="604"/>
                  <a:pt x="1608" y="604"/>
                </a:cubicBezTo>
                <a:cubicBezTo>
                  <a:pt x="1608" y="604"/>
                  <a:pt x="1608" y="604"/>
                  <a:pt x="1608" y="604"/>
                </a:cubicBezTo>
                <a:cubicBezTo>
                  <a:pt x="1608" y="603"/>
                  <a:pt x="1608" y="603"/>
                  <a:pt x="1608" y="603"/>
                </a:cubicBezTo>
                <a:cubicBezTo>
                  <a:pt x="1608" y="603"/>
                  <a:pt x="1608" y="603"/>
                  <a:pt x="1608" y="603"/>
                </a:cubicBezTo>
                <a:cubicBezTo>
                  <a:pt x="1608" y="604"/>
                  <a:pt x="1608" y="604"/>
                  <a:pt x="1608" y="604"/>
                </a:cubicBezTo>
                <a:cubicBezTo>
                  <a:pt x="1608" y="604"/>
                  <a:pt x="1609" y="604"/>
                  <a:pt x="1609" y="603"/>
                </a:cubicBezTo>
                <a:cubicBezTo>
                  <a:pt x="1610" y="603"/>
                  <a:pt x="1610" y="602"/>
                  <a:pt x="1610" y="601"/>
                </a:cubicBezTo>
                <a:cubicBezTo>
                  <a:pt x="1610" y="601"/>
                  <a:pt x="1610" y="601"/>
                  <a:pt x="1610" y="601"/>
                </a:cubicBezTo>
                <a:cubicBezTo>
                  <a:pt x="1610" y="601"/>
                  <a:pt x="1610" y="601"/>
                  <a:pt x="1610" y="601"/>
                </a:cubicBezTo>
                <a:cubicBezTo>
                  <a:pt x="1612" y="601"/>
                  <a:pt x="1612" y="600"/>
                  <a:pt x="1612" y="598"/>
                </a:cubicBezTo>
                <a:cubicBezTo>
                  <a:pt x="1612" y="598"/>
                  <a:pt x="1613" y="598"/>
                  <a:pt x="1613" y="598"/>
                </a:cubicBezTo>
                <a:cubicBezTo>
                  <a:pt x="1614" y="597"/>
                  <a:pt x="1614" y="596"/>
                  <a:pt x="1614" y="595"/>
                </a:cubicBezTo>
                <a:cubicBezTo>
                  <a:pt x="1615" y="595"/>
                  <a:pt x="1615" y="594"/>
                  <a:pt x="1615" y="593"/>
                </a:cubicBezTo>
                <a:cubicBezTo>
                  <a:pt x="1615" y="593"/>
                  <a:pt x="1614" y="592"/>
                  <a:pt x="1613" y="592"/>
                </a:cubicBezTo>
                <a:cubicBezTo>
                  <a:pt x="1612" y="592"/>
                  <a:pt x="1611" y="593"/>
                  <a:pt x="1610" y="594"/>
                </a:cubicBezTo>
                <a:cubicBezTo>
                  <a:pt x="1609" y="594"/>
                  <a:pt x="1609" y="595"/>
                  <a:pt x="1609" y="595"/>
                </a:cubicBezTo>
                <a:cubicBezTo>
                  <a:pt x="1608" y="596"/>
                  <a:pt x="1608" y="596"/>
                  <a:pt x="1608" y="596"/>
                </a:cubicBezTo>
                <a:cubicBezTo>
                  <a:pt x="1607" y="596"/>
                  <a:pt x="1607" y="596"/>
                  <a:pt x="1606" y="597"/>
                </a:cubicBezTo>
                <a:cubicBezTo>
                  <a:pt x="1606" y="597"/>
                  <a:pt x="1606" y="598"/>
                  <a:pt x="1606" y="598"/>
                </a:cubicBezTo>
                <a:cubicBezTo>
                  <a:pt x="1606" y="598"/>
                  <a:pt x="1606" y="599"/>
                  <a:pt x="1606" y="599"/>
                </a:cubicBezTo>
                <a:cubicBezTo>
                  <a:pt x="1607" y="599"/>
                  <a:pt x="1607" y="599"/>
                  <a:pt x="1607" y="600"/>
                </a:cubicBezTo>
                <a:cubicBezTo>
                  <a:pt x="1607" y="600"/>
                  <a:pt x="1607" y="600"/>
                  <a:pt x="1608" y="600"/>
                </a:cubicBezTo>
                <a:cubicBezTo>
                  <a:pt x="1608" y="601"/>
                  <a:pt x="1608" y="601"/>
                  <a:pt x="1608" y="601"/>
                </a:cubicBezTo>
                <a:cubicBezTo>
                  <a:pt x="1608" y="601"/>
                  <a:pt x="1608" y="601"/>
                  <a:pt x="1608" y="601"/>
                </a:cubicBezTo>
                <a:cubicBezTo>
                  <a:pt x="1607" y="600"/>
                  <a:pt x="1607" y="600"/>
                  <a:pt x="1607" y="600"/>
                </a:cubicBezTo>
                <a:cubicBezTo>
                  <a:pt x="1606" y="600"/>
                  <a:pt x="1605" y="601"/>
                  <a:pt x="1605" y="602"/>
                </a:cubicBezTo>
                <a:cubicBezTo>
                  <a:pt x="1605" y="603"/>
                  <a:pt x="1605" y="603"/>
                  <a:pt x="1605" y="603"/>
                </a:cubicBezTo>
                <a:cubicBezTo>
                  <a:pt x="1605" y="603"/>
                  <a:pt x="1605" y="603"/>
                  <a:pt x="1604" y="603"/>
                </a:cubicBezTo>
                <a:cubicBezTo>
                  <a:pt x="1603" y="602"/>
                  <a:pt x="1603" y="602"/>
                  <a:pt x="1603" y="602"/>
                </a:cubicBezTo>
                <a:cubicBezTo>
                  <a:pt x="1602" y="602"/>
                  <a:pt x="1601" y="603"/>
                  <a:pt x="1601" y="604"/>
                </a:cubicBezTo>
                <a:cubicBezTo>
                  <a:pt x="1601" y="605"/>
                  <a:pt x="1602" y="605"/>
                  <a:pt x="1602" y="606"/>
                </a:cubicBezTo>
                <a:cubicBezTo>
                  <a:pt x="1602" y="606"/>
                  <a:pt x="1602" y="606"/>
                  <a:pt x="1602" y="606"/>
                </a:cubicBezTo>
                <a:cubicBezTo>
                  <a:pt x="1602" y="607"/>
                  <a:pt x="1602" y="607"/>
                  <a:pt x="1602" y="608"/>
                </a:cubicBezTo>
                <a:cubicBezTo>
                  <a:pt x="1602" y="608"/>
                  <a:pt x="1602" y="608"/>
                  <a:pt x="1602" y="608"/>
                </a:cubicBezTo>
                <a:cubicBezTo>
                  <a:pt x="1602" y="609"/>
                  <a:pt x="1602" y="609"/>
                  <a:pt x="1602" y="610"/>
                </a:cubicBezTo>
                <a:cubicBezTo>
                  <a:pt x="1602" y="610"/>
                  <a:pt x="1602" y="610"/>
                  <a:pt x="1602" y="610"/>
                </a:cubicBezTo>
                <a:cubicBezTo>
                  <a:pt x="1602" y="610"/>
                  <a:pt x="1602" y="610"/>
                  <a:pt x="1602" y="610"/>
                </a:cubicBezTo>
                <a:cubicBezTo>
                  <a:pt x="1602" y="611"/>
                  <a:pt x="1602" y="611"/>
                  <a:pt x="1602" y="611"/>
                </a:cubicBezTo>
                <a:cubicBezTo>
                  <a:pt x="1602" y="612"/>
                  <a:pt x="1603" y="612"/>
                  <a:pt x="1603" y="612"/>
                </a:cubicBezTo>
                <a:cubicBezTo>
                  <a:pt x="1604" y="612"/>
                  <a:pt x="1605" y="611"/>
                  <a:pt x="1605" y="611"/>
                </a:cubicBezTo>
                <a:cubicBezTo>
                  <a:pt x="1605" y="610"/>
                  <a:pt x="1605" y="610"/>
                  <a:pt x="1605" y="609"/>
                </a:cubicBezTo>
                <a:cubicBezTo>
                  <a:pt x="1605" y="609"/>
                  <a:pt x="1605" y="608"/>
                  <a:pt x="1605" y="608"/>
                </a:cubicBezTo>
                <a:cubicBezTo>
                  <a:pt x="1605" y="608"/>
                  <a:pt x="1605" y="608"/>
                  <a:pt x="1605" y="608"/>
                </a:cubicBezTo>
                <a:cubicBezTo>
                  <a:pt x="1605" y="607"/>
                  <a:pt x="1605" y="607"/>
                  <a:pt x="1605" y="606"/>
                </a:cubicBezTo>
                <a:cubicBezTo>
                  <a:pt x="1605" y="606"/>
                  <a:pt x="1605" y="606"/>
                  <a:pt x="1605" y="606"/>
                </a:cubicBezTo>
                <a:cubicBezTo>
                  <a:pt x="1606" y="606"/>
                  <a:pt x="1606" y="605"/>
                  <a:pt x="1606" y="605"/>
                </a:cubicBezTo>
                <a:cubicBezTo>
                  <a:pt x="1606" y="604"/>
                  <a:pt x="1606" y="604"/>
                  <a:pt x="1606" y="604"/>
                </a:cubicBezTo>
                <a:cubicBezTo>
                  <a:pt x="1607" y="604"/>
                  <a:pt x="1607" y="604"/>
                  <a:pt x="1607" y="604"/>
                </a:cubicBezTo>
                <a:close/>
                <a:moveTo>
                  <a:pt x="1661" y="563"/>
                </a:moveTo>
                <a:cubicBezTo>
                  <a:pt x="1662" y="563"/>
                  <a:pt x="1662" y="563"/>
                  <a:pt x="1662" y="563"/>
                </a:cubicBezTo>
                <a:cubicBezTo>
                  <a:pt x="1663" y="563"/>
                  <a:pt x="1663" y="563"/>
                  <a:pt x="1663" y="563"/>
                </a:cubicBezTo>
                <a:cubicBezTo>
                  <a:pt x="1663" y="563"/>
                  <a:pt x="1663" y="562"/>
                  <a:pt x="1663" y="562"/>
                </a:cubicBezTo>
                <a:cubicBezTo>
                  <a:pt x="1663" y="562"/>
                  <a:pt x="1664" y="562"/>
                  <a:pt x="1664" y="562"/>
                </a:cubicBezTo>
                <a:cubicBezTo>
                  <a:pt x="1665" y="562"/>
                  <a:pt x="1665" y="562"/>
                  <a:pt x="1665" y="561"/>
                </a:cubicBezTo>
                <a:cubicBezTo>
                  <a:pt x="1665" y="561"/>
                  <a:pt x="1665" y="561"/>
                  <a:pt x="1665" y="561"/>
                </a:cubicBezTo>
                <a:cubicBezTo>
                  <a:pt x="1666" y="560"/>
                  <a:pt x="1666" y="560"/>
                  <a:pt x="1666" y="559"/>
                </a:cubicBezTo>
                <a:cubicBezTo>
                  <a:pt x="1666" y="559"/>
                  <a:pt x="1665" y="558"/>
                  <a:pt x="1664" y="558"/>
                </a:cubicBezTo>
                <a:cubicBezTo>
                  <a:pt x="1664" y="558"/>
                  <a:pt x="1664" y="558"/>
                  <a:pt x="1664" y="558"/>
                </a:cubicBezTo>
                <a:cubicBezTo>
                  <a:pt x="1663" y="558"/>
                  <a:pt x="1662" y="559"/>
                  <a:pt x="1662" y="560"/>
                </a:cubicBezTo>
                <a:cubicBezTo>
                  <a:pt x="1662" y="560"/>
                  <a:pt x="1662" y="560"/>
                  <a:pt x="1662" y="560"/>
                </a:cubicBezTo>
                <a:cubicBezTo>
                  <a:pt x="1662" y="560"/>
                  <a:pt x="1661" y="560"/>
                  <a:pt x="1661" y="560"/>
                </a:cubicBezTo>
                <a:cubicBezTo>
                  <a:pt x="1660" y="561"/>
                  <a:pt x="1660" y="561"/>
                  <a:pt x="1660" y="561"/>
                </a:cubicBezTo>
                <a:cubicBezTo>
                  <a:pt x="1660" y="561"/>
                  <a:pt x="1660" y="562"/>
                  <a:pt x="1660" y="562"/>
                </a:cubicBezTo>
                <a:cubicBezTo>
                  <a:pt x="1660" y="563"/>
                  <a:pt x="1661" y="563"/>
                  <a:pt x="1661" y="563"/>
                </a:cubicBezTo>
                <a:close/>
                <a:moveTo>
                  <a:pt x="1840" y="606"/>
                </a:moveTo>
                <a:cubicBezTo>
                  <a:pt x="1840" y="606"/>
                  <a:pt x="1839" y="607"/>
                  <a:pt x="1839" y="607"/>
                </a:cubicBezTo>
                <a:cubicBezTo>
                  <a:pt x="1839" y="607"/>
                  <a:pt x="1839" y="607"/>
                  <a:pt x="1839" y="607"/>
                </a:cubicBezTo>
                <a:cubicBezTo>
                  <a:pt x="1838" y="607"/>
                  <a:pt x="1838" y="608"/>
                  <a:pt x="1837" y="608"/>
                </a:cubicBezTo>
                <a:cubicBezTo>
                  <a:pt x="1837" y="609"/>
                  <a:pt x="1837" y="609"/>
                  <a:pt x="1838" y="609"/>
                </a:cubicBezTo>
                <a:cubicBezTo>
                  <a:pt x="1838" y="609"/>
                  <a:pt x="1838" y="609"/>
                  <a:pt x="1838" y="609"/>
                </a:cubicBezTo>
                <a:cubicBezTo>
                  <a:pt x="1837" y="609"/>
                  <a:pt x="1837" y="609"/>
                  <a:pt x="1837" y="609"/>
                </a:cubicBezTo>
                <a:cubicBezTo>
                  <a:pt x="1836" y="609"/>
                  <a:pt x="1836" y="609"/>
                  <a:pt x="1836" y="609"/>
                </a:cubicBezTo>
                <a:cubicBezTo>
                  <a:pt x="1835" y="609"/>
                  <a:pt x="1835" y="609"/>
                  <a:pt x="1835" y="609"/>
                </a:cubicBezTo>
                <a:cubicBezTo>
                  <a:pt x="1835" y="610"/>
                  <a:pt x="1835" y="610"/>
                  <a:pt x="1835" y="610"/>
                </a:cubicBezTo>
                <a:cubicBezTo>
                  <a:pt x="1835" y="610"/>
                  <a:pt x="1835" y="610"/>
                  <a:pt x="1835" y="610"/>
                </a:cubicBezTo>
                <a:cubicBezTo>
                  <a:pt x="1835" y="609"/>
                  <a:pt x="1835" y="609"/>
                  <a:pt x="1835" y="609"/>
                </a:cubicBezTo>
                <a:cubicBezTo>
                  <a:pt x="1833" y="609"/>
                  <a:pt x="1833" y="609"/>
                  <a:pt x="1832" y="610"/>
                </a:cubicBezTo>
                <a:cubicBezTo>
                  <a:pt x="1832" y="611"/>
                  <a:pt x="1831" y="611"/>
                  <a:pt x="1831" y="611"/>
                </a:cubicBezTo>
                <a:cubicBezTo>
                  <a:pt x="1830" y="612"/>
                  <a:pt x="1830" y="613"/>
                  <a:pt x="1829" y="613"/>
                </a:cubicBezTo>
                <a:cubicBezTo>
                  <a:pt x="1829" y="613"/>
                  <a:pt x="1828" y="614"/>
                  <a:pt x="1828" y="615"/>
                </a:cubicBezTo>
                <a:cubicBezTo>
                  <a:pt x="1827" y="615"/>
                  <a:pt x="1828" y="615"/>
                  <a:pt x="1828" y="616"/>
                </a:cubicBezTo>
                <a:cubicBezTo>
                  <a:pt x="1828" y="616"/>
                  <a:pt x="1828" y="616"/>
                  <a:pt x="1828" y="617"/>
                </a:cubicBezTo>
                <a:cubicBezTo>
                  <a:pt x="1828" y="617"/>
                  <a:pt x="1828" y="618"/>
                  <a:pt x="1828" y="618"/>
                </a:cubicBezTo>
                <a:cubicBezTo>
                  <a:pt x="1829" y="619"/>
                  <a:pt x="1829" y="619"/>
                  <a:pt x="1830" y="619"/>
                </a:cubicBezTo>
                <a:cubicBezTo>
                  <a:pt x="1830" y="619"/>
                  <a:pt x="1830" y="619"/>
                  <a:pt x="1830" y="619"/>
                </a:cubicBezTo>
                <a:cubicBezTo>
                  <a:pt x="1830" y="619"/>
                  <a:pt x="1830" y="620"/>
                  <a:pt x="1831" y="620"/>
                </a:cubicBezTo>
                <a:cubicBezTo>
                  <a:pt x="1831" y="620"/>
                  <a:pt x="1831" y="620"/>
                  <a:pt x="1831" y="620"/>
                </a:cubicBezTo>
                <a:cubicBezTo>
                  <a:pt x="1830" y="620"/>
                  <a:pt x="1830" y="620"/>
                  <a:pt x="1830" y="620"/>
                </a:cubicBezTo>
                <a:cubicBezTo>
                  <a:pt x="1830" y="620"/>
                  <a:pt x="1830" y="620"/>
                  <a:pt x="1830" y="620"/>
                </a:cubicBezTo>
                <a:cubicBezTo>
                  <a:pt x="1830" y="621"/>
                  <a:pt x="1829" y="621"/>
                  <a:pt x="1829" y="622"/>
                </a:cubicBezTo>
                <a:cubicBezTo>
                  <a:pt x="1829" y="623"/>
                  <a:pt x="1830" y="624"/>
                  <a:pt x="1831" y="624"/>
                </a:cubicBezTo>
                <a:cubicBezTo>
                  <a:pt x="1831" y="624"/>
                  <a:pt x="1831" y="624"/>
                  <a:pt x="1831" y="624"/>
                </a:cubicBezTo>
                <a:cubicBezTo>
                  <a:pt x="1832" y="624"/>
                  <a:pt x="1833" y="623"/>
                  <a:pt x="1833" y="623"/>
                </a:cubicBezTo>
                <a:cubicBezTo>
                  <a:pt x="1834" y="622"/>
                  <a:pt x="1833" y="621"/>
                  <a:pt x="1833" y="621"/>
                </a:cubicBezTo>
                <a:cubicBezTo>
                  <a:pt x="1833" y="621"/>
                  <a:pt x="1833" y="621"/>
                  <a:pt x="1833" y="621"/>
                </a:cubicBezTo>
                <a:cubicBezTo>
                  <a:pt x="1833" y="620"/>
                  <a:pt x="1833" y="620"/>
                  <a:pt x="1833" y="620"/>
                </a:cubicBezTo>
                <a:cubicBezTo>
                  <a:pt x="1833" y="620"/>
                  <a:pt x="1833" y="620"/>
                  <a:pt x="1833" y="620"/>
                </a:cubicBezTo>
                <a:cubicBezTo>
                  <a:pt x="1834" y="621"/>
                  <a:pt x="1834" y="621"/>
                  <a:pt x="1834" y="621"/>
                </a:cubicBezTo>
                <a:cubicBezTo>
                  <a:pt x="1834" y="621"/>
                  <a:pt x="1834" y="620"/>
                  <a:pt x="1835" y="620"/>
                </a:cubicBezTo>
                <a:cubicBezTo>
                  <a:pt x="1835" y="620"/>
                  <a:pt x="1835" y="620"/>
                  <a:pt x="1835" y="620"/>
                </a:cubicBezTo>
                <a:cubicBezTo>
                  <a:pt x="1836" y="619"/>
                  <a:pt x="1836" y="619"/>
                  <a:pt x="1836" y="618"/>
                </a:cubicBezTo>
                <a:cubicBezTo>
                  <a:pt x="1836" y="618"/>
                  <a:pt x="1837" y="617"/>
                  <a:pt x="1837" y="617"/>
                </a:cubicBezTo>
                <a:cubicBezTo>
                  <a:pt x="1837" y="617"/>
                  <a:pt x="1837" y="617"/>
                  <a:pt x="1837" y="617"/>
                </a:cubicBezTo>
                <a:cubicBezTo>
                  <a:pt x="1837" y="617"/>
                  <a:pt x="1837" y="617"/>
                  <a:pt x="1837" y="617"/>
                </a:cubicBezTo>
                <a:cubicBezTo>
                  <a:pt x="1838" y="616"/>
                  <a:pt x="1838" y="616"/>
                  <a:pt x="1838" y="615"/>
                </a:cubicBezTo>
                <a:cubicBezTo>
                  <a:pt x="1838" y="615"/>
                  <a:pt x="1839" y="614"/>
                  <a:pt x="1838" y="614"/>
                </a:cubicBezTo>
                <a:cubicBezTo>
                  <a:pt x="1838" y="613"/>
                  <a:pt x="1838" y="613"/>
                  <a:pt x="1837" y="613"/>
                </a:cubicBezTo>
                <a:cubicBezTo>
                  <a:pt x="1838" y="613"/>
                  <a:pt x="1838" y="613"/>
                  <a:pt x="1838" y="612"/>
                </a:cubicBezTo>
                <a:cubicBezTo>
                  <a:pt x="1838" y="612"/>
                  <a:pt x="1838" y="612"/>
                  <a:pt x="1838" y="612"/>
                </a:cubicBezTo>
                <a:cubicBezTo>
                  <a:pt x="1838" y="611"/>
                  <a:pt x="1838" y="611"/>
                  <a:pt x="1838" y="611"/>
                </a:cubicBezTo>
                <a:cubicBezTo>
                  <a:pt x="1839" y="611"/>
                  <a:pt x="1839" y="611"/>
                  <a:pt x="1839" y="610"/>
                </a:cubicBezTo>
                <a:cubicBezTo>
                  <a:pt x="1839" y="610"/>
                  <a:pt x="1839" y="610"/>
                  <a:pt x="1839" y="610"/>
                </a:cubicBezTo>
                <a:cubicBezTo>
                  <a:pt x="1839" y="610"/>
                  <a:pt x="1839" y="610"/>
                  <a:pt x="1839" y="610"/>
                </a:cubicBezTo>
                <a:cubicBezTo>
                  <a:pt x="1839" y="610"/>
                  <a:pt x="1839" y="610"/>
                  <a:pt x="1839" y="610"/>
                </a:cubicBezTo>
                <a:cubicBezTo>
                  <a:pt x="1840" y="610"/>
                  <a:pt x="1840" y="610"/>
                  <a:pt x="1840" y="610"/>
                </a:cubicBezTo>
                <a:cubicBezTo>
                  <a:pt x="1840" y="610"/>
                  <a:pt x="1840" y="610"/>
                  <a:pt x="1841" y="610"/>
                </a:cubicBezTo>
                <a:cubicBezTo>
                  <a:pt x="1842" y="610"/>
                  <a:pt x="1842" y="609"/>
                  <a:pt x="1842" y="608"/>
                </a:cubicBezTo>
                <a:cubicBezTo>
                  <a:pt x="1842" y="608"/>
                  <a:pt x="1842" y="607"/>
                  <a:pt x="1842" y="607"/>
                </a:cubicBezTo>
                <a:cubicBezTo>
                  <a:pt x="1841" y="607"/>
                  <a:pt x="1841" y="606"/>
                  <a:pt x="1840" y="606"/>
                </a:cubicBezTo>
                <a:close/>
                <a:moveTo>
                  <a:pt x="1839" y="602"/>
                </a:moveTo>
                <a:cubicBezTo>
                  <a:pt x="1839" y="602"/>
                  <a:pt x="1840" y="602"/>
                  <a:pt x="1840" y="601"/>
                </a:cubicBezTo>
                <a:cubicBezTo>
                  <a:pt x="1840" y="601"/>
                  <a:pt x="1840" y="601"/>
                  <a:pt x="1840" y="601"/>
                </a:cubicBezTo>
                <a:cubicBezTo>
                  <a:pt x="1840" y="601"/>
                  <a:pt x="1840" y="601"/>
                  <a:pt x="1840" y="600"/>
                </a:cubicBezTo>
                <a:cubicBezTo>
                  <a:pt x="1841" y="600"/>
                  <a:pt x="1840" y="600"/>
                  <a:pt x="1840" y="599"/>
                </a:cubicBezTo>
                <a:cubicBezTo>
                  <a:pt x="1840" y="599"/>
                  <a:pt x="1839" y="599"/>
                  <a:pt x="1839" y="599"/>
                </a:cubicBezTo>
                <a:cubicBezTo>
                  <a:pt x="1838" y="599"/>
                  <a:pt x="1838" y="599"/>
                  <a:pt x="1838" y="600"/>
                </a:cubicBezTo>
                <a:cubicBezTo>
                  <a:pt x="1837" y="600"/>
                  <a:pt x="1837" y="600"/>
                  <a:pt x="1837" y="600"/>
                </a:cubicBezTo>
                <a:cubicBezTo>
                  <a:pt x="1837" y="601"/>
                  <a:pt x="1837" y="601"/>
                  <a:pt x="1837" y="601"/>
                </a:cubicBezTo>
                <a:cubicBezTo>
                  <a:pt x="1837" y="601"/>
                  <a:pt x="1837" y="602"/>
                  <a:pt x="1837" y="602"/>
                </a:cubicBezTo>
                <a:cubicBezTo>
                  <a:pt x="1838" y="602"/>
                  <a:pt x="1838" y="602"/>
                  <a:pt x="1839" y="602"/>
                </a:cubicBezTo>
                <a:close/>
                <a:moveTo>
                  <a:pt x="1801" y="643"/>
                </a:moveTo>
                <a:cubicBezTo>
                  <a:pt x="1801" y="643"/>
                  <a:pt x="1801" y="643"/>
                  <a:pt x="1801" y="643"/>
                </a:cubicBezTo>
                <a:cubicBezTo>
                  <a:pt x="1801" y="643"/>
                  <a:pt x="1801" y="643"/>
                  <a:pt x="1801" y="643"/>
                </a:cubicBezTo>
                <a:cubicBezTo>
                  <a:pt x="1800" y="642"/>
                  <a:pt x="1799" y="642"/>
                  <a:pt x="1799" y="641"/>
                </a:cubicBezTo>
                <a:cubicBezTo>
                  <a:pt x="1797" y="641"/>
                  <a:pt x="1796" y="641"/>
                  <a:pt x="1795" y="643"/>
                </a:cubicBezTo>
                <a:cubicBezTo>
                  <a:pt x="1795" y="644"/>
                  <a:pt x="1796" y="645"/>
                  <a:pt x="1797" y="646"/>
                </a:cubicBezTo>
                <a:cubicBezTo>
                  <a:pt x="1797" y="647"/>
                  <a:pt x="1798" y="647"/>
                  <a:pt x="1799" y="647"/>
                </a:cubicBezTo>
                <a:cubicBezTo>
                  <a:pt x="1799" y="647"/>
                  <a:pt x="1799" y="647"/>
                  <a:pt x="1799" y="647"/>
                </a:cubicBezTo>
                <a:cubicBezTo>
                  <a:pt x="1799" y="648"/>
                  <a:pt x="1800" y="648"/>
                  <a:pt x="1800" y="648"/>
                </a:cubicBezTo>
                <a:cubicBezTo>
                  <a:pt x="1800" y="647"/>
                  <a:pt x="1800" y="647"/>
                  <a:pt x="1800" y="647"/>
                </a:cubicBezTo>
                <a:cubicBezTo>
                  <a:pt x="1800" y="647"/>
                  <a:pt x="1800" y="647"/>
                  <a:pt x="1800" y="647"/>
                </a:cubicBezTo>
                <a:cubicBezTo>
                  <a:pt x="1800" y="647"/>
                  <a:pt x="1800" y="647"/>
                  <a:pt x="1800" y="647"/>
                </a:cubicBezTo>
                <a:cubicBezTo>
                  <a:pt x="1800" y="647"/>
                  <a:pt x="1800" y="647"/>
                  <a:pt x="1800" y="647"/>
                </a:cubicBezTo>
                <a:cubicBezTo>
                  <a:pt x="1801" y="648"/>
                  <a:pt x="1801" y="648"/>
                  <a:pt x="1801" y="648"/>
                </a:cubicBezTo>
                <a:cubicBezTo>
                  <a:pt x="1801" y="648"/>
                  <a:pt x="1801" y="648"/>
                  <a:pt x="1801" y="648"/>
                </a:cubicBezTo>
                <a:cubicBezTo>
                  <a:pt x="1801" y="648"/>
                  <a:pt x="1801" y="648"/>
                  <a:pt x="1801" y="648"/>
                </a:cubicBezTo>
                <a:cubicBezTo>
                  <a:pt x="1802" y="648"/>
                  <a:pt x="1802" y="647"/>
                  <a:pt x="1802" y="647"/>
                </a:cubicBezTo>
                <a:cubicBezTo>
                  <a:pt x="1802" y="647"/>
                  <a:pt x="1802" y="646"/>
                  <a:pt x="1802" y="646"/>
                </a:cubicBezTo>
                <a:cubicBezTo>
                  <a:pt x="1802" y="645"/>
                  <a:pt x="1802" y="645"/>
                  <a:pt x="1802" y="645"/>
                </a:cubicBezTo>
                <a:cubicBezTo>
                  <a:pt x="1802" y="645"/>
                  <a:pt x="1802" y="644"/>
                  <a:pt x="1801" y="643"/>
                </a:cubicBezTo>
                <a:close/>
                <a:moveTo>
                  <a:pt x="1899" y="200"/>
                </a:moveTo>
                <a:cubicBezTo>
                  <a:pt x="1900" y="200"/>
                  <a:pt x="1900" y="200"/>
                  <a:pt x="1900" y="200"/>
                </a:cubicBezTo>
                <a:cubicBezTo>
                  <a:pt x="1900" y="200"/>
                  <a:pt x="1900" y="200"/>
                  <a:pt x="1900" y="200"/>
                </a:cubicBezTo>
                <a:cubicBezTo>
                  <a:pt x="1900" y="200"/>
                  <a:pt x="1901" y="200"/>
                  <a:pt x="1901" y="200"/>
                </a:cubicBezTo>
                <a:cubicBezTo>
                  <a:pt x="1901" y="200"/>
                  <a:pt x="1901" y="200"/>
                  <a:pt x="1902" y="200"/>
                </a:cubicBezTo>
                <a:cubicBezTo>
                  <a:pt x="1902" y="199"/>
                  <a:pt x="1902" y="199"/>
                  <a:pt x="1902" y="199"/>
                </a:cubicBezTo>
                <a:cubicBezTo>
                  <a:pt x="1902" y="199"/>
                  <a:pt x="1903" y="199"/>
                  <a:pt x="1903" y="199"/>
                </a:cubicBezTo>
                <a:cubicBezTo>
                  <a:pt x="1903" y="199"/>
                  <a:pt x="1904" y="198"/>
                  <a:pt x="1904" y="198"/>
                </a:cubicBezTo>
                <a:cubicBezTo>
                  <a:pt x="1905" y="198"/>
                  <a:pt x="1906" y="198"/>
                  <a:pt x="1907" y="198"/>
                </a:cubicBezTo>
                <a:cubicBezTo>
                  <a:pt x="1907" y="198"/>
                  <a:pt x="1908" y="198"/>
                  <a:pt x="1909" y="198"/>
                </a:cubicBezTo>
                <a:cubicBezTo>
                  <a:pt x="1909" y="198"/>
                  <a:pt x="1909" y="198"/>
                  <a:pt x="1909" y="198"/>
                </a:cubicBezTo>
                <a:cubicBezTo>
                  <a:pt x="1910" y="198"/>
                  <a:pt x="1911" y="198"/>
                  <a:pt x="1911" y="197"/>
                </a:cubicBezTo>
                <a:cubicBezTo>
                  <a:pt x="1911" y="196"/>
                  <a:pt x="1911" y="196"/>
                  <a:pt x="1910" y="195"/>
                </a:cubicBezTo>
                <a:cubicBezTo>
                  <a:pt x="1909" y="195"/>
                  <a:pt x="1909" y="195"/>
                  <a:pt x="1909" y="195"/>
                </a:cubicBezTo>
                <a:cubicBezTo>
                  <a:pt x="1908" y="195"/>
                  <a:pt x="1908" y="195"/>
                  <a:pt x="1908" y="195"/>
                </a:cubicBezTo>
                <a:cubicBezTo>
                  <a:pt x="1907" y="194"/>
                  <a:pt x="1906" y="194"/>
                  <a:pt x="1906" y="194"/>
                </a:cubicBezTo>
                <a:cubicBezTo>
                  <a:pt x="1905" y="194"/>
                  <a:pt x="1904" y="194"/>
                  <a:pt x="1904" y="195"/>
                </a:cubicBezTo>
                <a:cubicBezTo>
                  <a:pt x="1904" y="195"/>
                  <a:pt x="1903" y="195"/>
                  <a:pt x="1903" y="195"/>
                </a:cubicBezTo>
                <a:cubicBezTo>
                  <a:pt x="1903" y="195"/>
                  <a:pt x="1902" y="195"/>
                  <a:pt x="1902" y="196"/>
                </a:cubicBezTo>
                <a:cubicBezTo>
                  <a:pt x="1901" y="196"/>
                  <a:pt x="1901" y="196"/>
                  <a:pt x="1901" y="196"/>
                </a:cubicBezTo>
                <a:cubicBezTo>
                  <a:pt x="1901" y="196"/>
                  <a:pt x="1900" y="196"/>
                  <a:pt x="1900" y="197"/>
                </a:cubicBezTo>
                <a:cubicBezTo>
                  <a:pt x="1900" y="197"/>
                  <a:pt x="1900" y="197"/>
                  <a:pt x="1899" y="197"/>
                </a:cubicBezTo>
                <a:cubicBezTo>
                  <a:pt x="1898" y="197"/>
                  <a:pt x="1898" y="198"/>
                  <a:pt x="1898" y="199"/>
                </a:cubicBezTo>
                <a:cubicBezTo>
                  <a:pt x="1898" y="200"/>
                  <a:pt x="1899" y="200"/>
                  <a:pt x="1899" y="200"/>
                </a:cubicBezTo>
                <a:close/>
                <a:moveTo>
                  <a:pt x="1777" y="201"/>
                </a:moveTo>
                <a:cubicBezTo>
                  <a:pt x="1777" y="201"/>
                  <a:pt x="1777" y="202"/>
                  <a:pt x="1777" y="203"/>
                </a:cubicBezTo>
                <a:cubicBezTo>
                  <a:pt x="1777" y="203"/>
                  <a:pt x="1777" y="203"/>
                  <a:pt x="1777" y="204"/>
                </a:cubicBezTo>
                <a:cubicBezTo>
                  <a:pt x="1777" y="204"/>
                  <a:pt x="1777" y="205"/>
                  <a:pt x="1778" y="205"/>
                </a:cubicBezTo>
                <a:cubicBezTo>
                  <a:pt x="1778" y="205"/>
                  <a:pt x="1778" y="205"/>
                  <a:pt x="1778" y="206"/>
                </a:cubicBezTo>
                <a:cubicBezTo>
                  <a:pt x="1778" y="206"/>
                  <a:pt x="1778" y="206"/>
                  <a:pt x="1778" y="206"/>
                </a:cubicBezTo>
                <a:cubicBezTo>
                  <a:pt x="1778" y="207"/>
                  <a:pt x="1778" y="208"/>
                  <a:pt x="1778" y="208"/>
                </a:cubicBezTo>
                <a:cubicBezTo>
                  <a:pt x="1779" y="209"/>
                  <a:pt x="1779" y="209"/>
                  <a:pt x="1780" y="209"/>
                </a:cubicBezTo>
                <a:cubicBezTo>
                  <a:pt x="1780" y="209"/>
                  <a:pt x="1780" y="210"/>
                  <a:pt x="1780" y="210"/>
                </a:cubicBezTo>
                <a:cubicBezTo>
                  <a:pt x="1781" y="210"/>
                  <a:pt x="1781" y="210"/>
                  <a:pt x="1781" y="210"/>
                </a:cubicBezTo>
                <a:cubicBezTo>
                  <a:pt x="1781" y="210"/>
                  <a:pt x="1781" y="210"/>
                  <a:pt x="1781" y="210"/>
                </a:cubicBezTo>
                <a:cubicBezTo>
                  <a:pt x="1781" y="210"/>
                  <a:pt x="1781" y="210"/>
                  <a:pt x="1781" y="211"/>
                </a:cubicBezTo>
                <a:cubicBezTo>
                  <a:pt x="1781" y="212"/>
                  <a:pt x="1781" y="212"/>
                  <a:pt x="1781" y="213"/>
                </a:cubicBezTo>
                <a:cubicBezTo>
                  <a:pt x="1782" y="213"/>
                  <a:pt x="1782" y="213"/>
                  <a:pt x="1782" y="213"/>
                </a:cubicBezTo>
                <a:cubicBezTo>
                  <a:pt x="1783" y="214"/>
                  <a:pt x="1783" y="214"/>
                  <a:pt x="1783" y="215"/>
                </a:cubicBezTo>
                <a:cubicBezTo>
                  <a:pt x="1784" y="215"/>
                  <a:pt x="1784" y="217"/>
                  <a:pt x="1786" y="217"/>
                </a:cubicBezTo>
                <a:cubicBezTo>
                  <a:pt x="1786" y="217"/>
                  <a:pt x="1786" y="217"/>
                  <a:pt x="1786" y="217"/>
                </a:cubicBezTo>
                <a:cubicBezTo>
                  <a:pt x="1787" y="217"/>
                  <a:pt x="1787" y="216"/>
                  <a:pt x="1787" y="216"/>
                </a:cubicBezTo>
                <a:cubicBezTo>
                  <a:pt x="1787" y="214"/>
                  <a:pt x="1786" y="212"/>
                  <a:pt x="1785" y="210"/>
                </a:cubicBezTo>
                <a:cubicBezTo>
                  <a:pt x="1785" y="210"/>
                  <a:pt x="1785" y="209"/>
                  <a:pt x="1785" y="209"/>
                </a:cubicBezTo>
                <a:cubicBezTo>
                  <a:pt x="1785" y="209"/>
                  <a:pt x="1785" y="208"/>
                  <a:pt x="1785" y="207"/>
                </a:cubicBezTo>
                <a:cubicBezTo>
                  <a:pt x="1785" y="207"/>
                  <a:pt x="1784" y="206"/>
                  <a:pt x="1783" y="206"/>
                </a:cubicBezTo>
                <a:cubicBezTo>
                  <a:pt x="1783" y="205"/>
                  <a:pt x="1783" y="205"/>
                  <a:pt x="1782" y="205"/>
                </a:cubicBezTo>
                <a:cubicBezTo>
                  <a:pt x="1782" y="205"/>
                  <a:pt x="1782" y="205"/>
                  <a:pt x="1782" y="205"/>
                </a:cubicBezTo>
                <a:cubicBezTo>
                  <a:pt x="1782" y="204"/>
                  <a:pt x="1781" y="204"/>
                  <a:pt x="1781" y="203"/>
                </a:cubicBezTo>
                <a:cubicBezTo>
                  <a:pt x="1781" y="203"/>
                  <a:pt x="1781" y="203"/>
                  <a:pt x="1781" y="203"/>
                </a:cubicBezTo>
                <a:cubicBezTo>
                  <a:pt x="1781" y="202"/>
                  <a:pt x="1781" y="202"/>
                  <a:pt x="1781" y="202"/>
                </a:cubicBezTo>
                <a:cubicBezTo>
                  <a:pt x="1781" y="201"/>
                  <a:pt x="1782" y="199"/>
                  <a:pt x="1781" y="198"/>
                </a:cubicBezTo>
                <a:cubicBezTo>
                  <a:pt x="1781" y="198"/>
                  <a:pt x="1780" y="198"/>
                  <a:pt x="1780" y="198"/>
                </a:cubicBezTo>
                <a:cubicBezTo>
                  <a:pt x="1780" y="197"/>
                  <a:pt x="1780" y="196"/>
                  <a:pt x="1779" y="196"/>
                </a:cubicBezTo>
                <a:cubicBezTo>
                  <a:pt x="1779" y="196"/>
                  <a:pt x="1778" y="196"/>
                  <a:pt x="1777" y="196"/>
                </a:cubicBezTo>
                <a:cubicBezTo>
                  <a:pt x="1776" y="196"/>
                  <a:pt x="1775" y="196"/>
                  <a:pt x="1775" y="197"/>
                </a:cubicBezTo>
                <a:cubicBezTo>
                  <a:pt x="1775" y="198"/>
                  <a:pt x="1776" y="200"/>
                  <a:pt x="1777" y="201"/>
                </a:cubicBezTo>
                <a:close/>
                <a:moveTo>
                  <a:pt x="1925" y="160"/>
                </a:moveTo>
                <a:cubicBezTo>
                  <a:pt x="1925" y="160"/>
                  <a:pt x="1925" y="160"/>
                  <a:pt x="1926" y="160"/>
                </a:cubicBezTo>
                <a:cubicBezTo>
                  <a:pt x="1926" y="160"/>
                  <a:pt x="1927" y="160"/>
                  <a:pt x="1927" y="159"/>
                </a:cubicBezTo>
                <a:cubicBezTo>
                  <a:pt x="1927" y="159"/>
                  <a:pt x="1928" y="159"/>
                  <a:pt x="1928" y="159"/>
                </a:cubicBezTo>
                <a:cubicBezTo>
                  <a:pt x="1928" y="158"/>
                  <a:pt x="1929" y="158"/>
                  <a:pt x="1929" y="158"/>
                </a:cubicBezTo>
                <a:cubicBezTo>
                  <a:pt x="1929" y="158"/>
                  <a:pt x="1930" y="157"/>
                  <a:pt x="1930" y="157"/>
                </a:cubicBezTo>
                <a:cubicBezTo>
                  <a:pt x="1931" y="156"/>
                  <a:pt x="1931" y="156"/>
                  <a:pt x="1931" y="156"/>
                </a:cubicBezTo>
                <a:cubicBezTo>
                  <a:pt x="1932" y="156"/>
                  <a:pt x="1932" y="156"/>
                  <a:pt x="1933" y="155"/>
                </a:cubicBezTo>
                <a:cubicBezTo>
                  <a:pt x="1934" y="155"/>
                  <a:pt x="1934" y="155"/>
                  <a:pt x="1934" y="155"/>
                </a:cubicBezTo>
                <a:cubicBezTo>
                  <a:pt x="1935" y="155"/>
                  <a:pt x="1936" y="154"/>
                  <a:pt x="1936" y="152"/>
                </a:cubicBezTo>
                <a:cubicBezTo>
                  <a:pt x="1936" y="152"/>
                  <a:pt x="1936" y="151"/>
                  <a:pt x="1935" y="151"/>
                </a:cubicBezTo>
                <a:cubicBezTo>
                  <a:pt x="1935" y="151"/>
                  <a:pt x="1935" y="151"/>
                  <a:pt x="1934" y="151"/>
                </a:cubicBezTo>
                <a:cubicBezTo>
                  <a:pt x="1934" y="151"/>
                  <a:pt x="1934" y="151"/>
                  <a:pt x="1934" y="151"/>
                </a:cubicBezTo>
                <a:cubicBezTo>
                  <a:pt x="1934" y="151"/>
                  <a:pt x="1933" y="151"/>
                  <a:pt x="1933" y="150"/>
                </a:cubicBezTo>
                <a:cubicBezTo>
                  <a:pt x="1932" y="150"/>
                  <a:pt x="1931" y="150"/>
                  <a:pt x="1930" y="151"/>
                </a:cubicBezTo>
                <a:cubicBezTo>
                  <a:pt x="1929" y="151"/>
                  <a:pt x="1929" y="151"/>
                  <a:pt x="1929" y="151"/>
                </a:cubicBezTo>
                <a:cubicBezTo>
                  <a:pt x="1928" y="152"/>
                  <a:pt x="1927" y="153"/>
                  <a:pt x="1925" y="154"/>
                </a:cubicBezTo>
                <a:cubicBezTo>
                  <a:pt x="1925" y="154"/>
                  <a:pt x="1925" y="154"/>
                  <a:pt x="1925" y="154"/>
                </a:cubicBezTo>
                <a:cubicBezTo>
                  <a:pt x="1923" y="155"/>
                  <a:pt x="1921" y="156"/>
                  <a:pt x="1921" y="158"/>
                </a:cubicBezTo>
                <a:cubicBezTo>
                  <a:pt x="1921" y="158"/>
                  <a:pt x="1921" y="159"/>
                  <a:pt x="1922" y="159"/>
                </a:cubicBezTo>
                <a:cubicBezTo>
                  <a:pt x="1923" y="160"/>
                  <a:pt x="1924" y="160"/>
                  <a:pt x="1925" y="160"/>
                </a:cubicBezTo>
                <a:close/>
                <a:moveTo>
                  <a:pt x="1896" y="161"/>
                </a:moveTo>
                <a:cubicBezTo>
                  <a:pt x="1896" y="161"/>
                  <a:pt x="1896" y="161"/>
                  <a:pt x="1897" y="160"/>
                </a:cubicBezTo>
                <a:cubicBezTo>
                  <a:pt x="1898" y="159"/>
                  <a:pt x="1898" y="158"/>
                  <a:pt x="1898" y="158"/>
                </a:cubicBezTo>
                <a:cubicBezTo>
                  <a:pt x="1898" y="157"/>
                  <a:pt x="1898" y="157"/>
                  <a:pt x="1898" y="156"/>
                </a:cubicBezTo>
                <a:cubicBezTo>
                  <a:pt x="1897" y="156"/>
                  <a:pt x="1897" y="156"/>
                  <a:pt x="1896" y="156"/>
                </a:cubicBezTo>
                <a:cubicBezTo>
                  <a:pt x="1895" y="156"/>
                  <a:pt x="1894" y="156"/>
                  <a:pt x="1894" y="157"/>
                </a:cubicBezTo>
                <a:cubicBezTo>
                  <a:pt x="1894" y="159"/>
                  <a:pt x="1894" y="159"/>
                  <a:pt x="1894" y="159"/>
                </a:cubicBezTo>
                <a:cubicBezTo>
                  <a:pt x="1894" y="159"/>
                  <a:pt x="1894" y="160"/>
                  <a:pt x="1895" y="160"/>
                </a:cubicBezTo>
                <a:cubicBezTo>
                  <a:pt x="1895" y="160"/>
                  <a:pt x="1895" y="161"/>
                  <a:pt x="1896" y="161"/>
                </a:cubicBezTo>
                <a:close/>
                <a:moveTo>
                  <a:pt x="1889" y="205"/>
                </a:moveTo>
                <a:cubicBezTo>
                  <a:pt x="1889" y="205"/>
                  <a:pt x="1889" y="206"/>
                  <a:pt x="1890" y="206"/>
                </a:cubicBezTo>
                <a:cubicBezTo>
                  <a:pt x="1890" y="206"/>
                  <a:pt x="1890" y="206"/>
                  <a:pt x="1890" y="206"/>
                </a:cubicBezTo>
                <a:cubicBezTo>
                  <a:pt x="1890" y="206"/>
                  <a:pt x="1890" y="206"/>
                  <a:pt x="1890" y="206"/>
                </a:cubicBezTo>
                <a:cubicBezTo>
                  <a:pt x="1890" y="207"/>
                  <a:pt x="1891" y="207"/>
                  <a:pt x="1891" y="207"/>
                </a:cubicBezTo>
                <a:cubicBezTo>
                  <a:pt x="1892" y="207"/>
                  <a:pt x="1893" y="206"/>
                  <a:pt x="1893" y="206"/>
                </a:cubicBezTo>
                <a:cubicBezTo>
                  <a:pt x="1893" y="205"/>
                  <a:pt x="1893" y="205"/>
                  <a:pt x="1893" y="205"/>
                </a:cubicBezTo>
                <a:cubicBezTo>
                  <a:pt x="1893" y="205"/>
                  <a:pt x="1893" y="205"/>
                  <a:pt x="1893" y="205"/>
                </a:cubicBezTo>
                <a:cubicBezTo>
                  <a:pt x="1893" y="204"/>
                  <a:pt x="1893" y="204"/>
                  <a:pt x="1893" y="204"/>
                </a:cubicBezTo>
                <a:cubicBezTo>
                  <a:pt x="1893" y="203"/>
                  <a:pt x="1893" y="203"/>
                  <a:pt x="1893" y="202"/>
                </a:cubicBezTo>
                <a:cubicBezTo>
                  <a:pt x="1893" y="202"/>
                  <a:pt x="1893" y="202"/>
                  <a:pt x="1893" y="202"/>
                </a:cubicBezTo>
                <a:cubicBezTo>
                  <a:pt x="1893" y="202"/>
                  <a:pt x="1892" y="201"/>
                  <a:pt x="1892" y="201"/>
                </a:cubicBezTo>
                <a:cubicBezTo>
                  <a:pt x="1892" y="201"/>
                  <a:pt x="1892" y="201"/>
                  <a:pt x="1892" y="201"/>
                </a:cubicBezTo>
                <a:cubicBezTo>
                  <a:pt x="1892" y="200"/>
                  <a:pt x="1892" y="200"/>
                  <a:pt x="1892" y="200"/>
                </a:cubicBezTo>
                <a:cubicBezTo>
                  <a:pt x="1891" y="199"/>
                  <a:pt x="1891" y="199"/>
                  <a:pt x="1890" y="199"/>
                </a:cubicBezTo>
                <a:cubicBezTo>
                  <a:pt x="1890" y="199"/>
                  <a:pt x="1889" y="200"/>
                  <a:pt x="1889" y="201"/>
                </a:cubicBezTo>
                <a:cubicBezTo>
                  <a:pt x="1889" y="201"/>
                  <a:pt x="1889" y="201"/>
                  <a:pt x="1889" y="201"/>
                </a:cubicBezTo>
                <a:cubicBezTo>
                  <a:pt x="1889" y="202"/>
                  <a:pt x="1888" y="202"/>
                  <a:pt x="1889" y="203"/>
                </a:cubicBezTo>
                <a:cubicBezTo>
                  <a:pt x="1889" y="203"/>
                  <a:pt x="1889" y="203"/>
                  <a:pt x="1889" y="203"/>
                </a:cubicBezTo>
                <a:cubicBezTo>
                  <a:pt x="1889" y="204"/>
                  <a:pt x="1889" y="204"/>
                  <a:pt x="1889" y="204"/>
                </a:cubicBezTo>
                <a:cubicBezTo>
                  <a:pt x="1889" y="204"/>
                  <a:pt x="1889" y="205"/>
                  <a:pt x="1889" y="205"/>
                </a:cubicBezTo>
                <a:close/>
                <a:moveTo>
                  <a:pt x="1829" y="161"/>
                </a:moveTo>
                <a:cubicBezTo>
                  <a:pt x="1829" y="161"/>
                  <a:pt x="1829" y="161"/>
                  <a:pt x="1830" y="161"/>
                </a:cubicBezTo>
                <a:cubicBezTo>
                  <a:pt x="1830" y="161"/>
                  <a:pt x="1830" y="161"/>
                  <a:pt x="1830" y="162"/>
                </a:cubicBezTo>
                <a:cubicBezTo>
                  <a:pt x="1830" y="162"/>
                  <a:pt x="1830" y="162"/>
                  <a:pt x="1830" y="162"/>
                </a:cubicBezTo>
                <a:cubicBezTo>
                  <a:pt x="1830" y="162"/>
                  <a:pt x="1830" y="162"/>
                  <a:pt x="1830" y="162"/>
                </a:cubicBezTo>
                <a:cubicBezTo>
                  <a:pt x="1829" y="163"/>
                  <a:pt x="1830" y="163"/>
                  <a:pt x="1830" y="164"/>
                </a:cubicBezTo>
                <a:cubicBezTo>
                  <a:pt x="1830" y="164"/>
                  <a:pt x="1830" y="164"/>
                  <a:pt x="1830" y="164"/>
                </a:cubicBezTo>
                <a:cubicBezTo>
                  <a:pt x="1830" y="164"/>
                  <a:pt x="1829" y="165"/>
                  <a:pt x="1829" y="165"/>
                </a:cubicBezTo>
                <a:cubicBezTo>
                  <a:pt x="1829" y="166"/>
                  <a:pt x="1829" y="166"/>
                  <a:pt x="1829" y="167"/>
                </a:cubicBezTo>
                <a:cubicBezTo>
                  <a:pt x="1829" y="168"/>
                  <a:pt x="1830" y="168"/>
                  <a:pt x="1830" y="169"/>
                </a:cubicBezTo>
                <a:cubicBezTo>
                  <a:pt x="1830" y="169"/>
                  <a:pt x="1831" y="169"/>
                  <a:pt x="1831" y="169"/>
                </a:cubicBezTo>
                <a:cubicBezTo>
                  <a:pt x="1831" y="170"/>
                  <a:pt x="1831" y="171"/>
                  <a:pt x="1832" y="171"/>
                </a:cubicBezTo>
                <a:cubicBezTo>
                  <a:pt x="1832" y="171"/>
                  <a:pt x="1833" y="171"/>
                  <a:pt x="1833" y="171"/>
                </a:cubicBezTo>
                <a:cubicBezTo>
                  <a:pt x="1833" y="171"/>
                  <a:pt x="1833" y="171"/>
                  <a:pt x="1833" y="171"/>
                </a:cubicBezTo>
                <a:cubicBezTo>
                  <a:pt x="1833" y="172"/>
                  <a:pt x="1834" y="172"/>
                  <a:pt x="1834" y="172"/>
                </a:cubicBezTo>
                <a:cubicBezTo>
                  <a:pt x="1835" y="173"/>
                  <a:pt x="1835" y="173"/>
                  <a:pt x="1836" y="173"/>
                </a:cubicBezTo>
                <a:cubicBezTo>
                  <a:pt x="1836" y="173"/>
                  <a:pt x="1836" y="173"/>
                  <a:pt x="1836" y="173"/>
                </a:cubicBezTo>
                <a:cubicBezTo>
                  <a:pt x="1837" y="173"/>
                  <a:pt x="1838" y="173"/>
                  <a:pt x="1838" y="173"/>
                </a:cubicBezTo>
                <a:cubicBezTo>
                  <a:pt x="1839" y="173"/>
                  <a:pt x="1839" y="173"/>
                  <a:pt x="1840" y="173"/>
                </a:cubicBezTo>
                <a:cubicBezTo>
                  <a:pt x="1840" y="173"/>
                  <a:pt x="1840" y="173"/>
                  <a:pt x="1840" y="173"/>
                </a:cubicBezTo>
                <a:cubicBezTo>
                  <a:pt x="1841" y="173"/>
                  <a:pt x="1842" y="174"/>
                  <a:pt x="1843" y="173"/>
                </a:cubicBezTo>
                <a:cubicBezTo>
                  <a:pt x="1843" y="173"/>
                  <a:pt x="1843" y="173"/>
                  <a:pt x="1843" y="173"/>
                </a:cubicBezTo>
                <a:cubicBezTo>
                  <a:pt x="1844" y="172"/>
                  <a:pt x="1844" y="172"/>
                  <a:pt x="1845" y="172"/>
                </a:cubicBezTo>
                <a:cubicBezTo>
                  <a:pt x="1845" y="171"/>
                  <a:pt x="1845" y="171"/>
                  <a:pt x="1845" y="171"/>
                </a:cubicBezTo>
                <a:cubicBezTo>
                  <a:pt x="1845" y="171"/>
                  <a:pt x="1845" y="171"/>
                  <a:pt x="1845" y="171"/>
                </a:cubicBezTo>
                <a:cubicBezTo>
                  <a:pt x="1845" y="172"/>
                  <a:pt x="1845" y="172"/>
                  <a:pt x="1845" y="172"/>
                </a:cubicBezTo>
                <a:cubicBezTo>
                  <a:pt x="1846" y="172"/>
                  <a:pt x="1846" y="172"/>
                  <a:pt x="1846" y="172"/>
                </a:cubicBezTo>
                <a:cubicBezTo>
                  <a:pt x="1846" y="172"/>
                  <a:pt x="1847" y="172"/>
                  <a:pt x="1847" y="171"/>
                </a:cubicBezTo>
                <a:cubicBezTo>
                  <a:pt x="1847" y="171"/>
                  <a:pt x="1847" y="171"/>
                  <a:pt x="1848" y="171"/>
                </a:cubicBezTo>
                <a:cubicBezTo>
                  <a:pt x="1848" y="171"/>
                  <a:pt x="1848" y="171"/>
                  <a:pt x="1848" y="171"/>
                </a:cubicBezTo>
                <a:cubicBezTo>
                  <a:pt x="1849" y="171"/>
                  <a:pt x="1849" y="171"/>
                  <a:pt x="1849" y="171"/>
                </a:cubicBezTo>
                <a:cubicBezTo>
                  <a:pt x="1849" y="171"/>
                  <a:pt x="1849" y="171"/>
                  <a:pt x="1850" y="171"/>
                </a:cubicBezTo>
                <a:cubicBezTo>
                  <a:pt x="1850" y="172"/>
                  <a:pt x="1851" y="172"/>
                  <a:pt x="1852" y="172"/>
                </a:cubicBezTo>
                <a:cubicBezTo>
                  <a:pt x="1853" y="172"/>
                  <a:pt x="1854" y="171"/>
                  <a:pt x="1854" y="171"/>
                </a:cubicBezTo>
                <a:cubicBezTo>
                  <a:pt x="1855" y="170"/>
                  <a:pt x="1855" y="170"/>
                  <a:pt x="1855" y="170"/>
                </a:cubicBezTo>
                <a:cubicBezTo>
                  <a:pt x="1855" y="171"/>
                  <a:pt x="1854" y="171"/>
                  <a:pt x="1854" y="172"/>
                </a:cubicBezTo>
                <a:cubicBezTo>
                  <a:pt x="1853" y="172"/>
                  <a:pt x="1853" y="172"/>
                  <a:pt x="1853" y="172"/>
                </a:cubicBezTo>
                <a:cubicBezTo>
                  <a:pt x="1852" y="173"/>
                  <a:pt x="1852" y="173"/>
                  <a:pt x="1851" y="173"/>
                </a:cubicBezTo>
                <a:cubicBezTo>
                  <a:pt x="1850" y="173"/>
                  <a:pt x="1850" y="172"/>
                  <a:pt x="1849" y="172"/>
                </a:cubicBezTo>
                <a:cubicBezTo>
                  <a:pt x="1848" y="172"/>
                  <a:pt x="1847" y="173"/>
                  <a:pt x="1847" y="174"/>
                </a:cubicBezTo>
                <a:cubicBezTo>
                  <a:pt x="1846" y="174"/>
                  <a:pt x="1846" y="175"/>
                  <a:pt x="1847" y="175"/>
                </a:cubicBezTo>
                <a:cubicBezTo>
                  <a:pt x="1847" y="175"/>
                  <a:pt x="1847" y="176"/>
                  <a:pt x="1847" y="176"/>
                </a:cubicBezTo>
                <a:cubicBezTo>
                  <a:pt x="1848" y="176"/>
                  <a:pt x="1848" y="176"/>
                  <a:pt x="1849" y="176"/>
                </a:cubicBezTo>
                <a:cubicBezTo>
                  <a:pt x="1848" y="176"/>
                  <a:pt x="1848" y="176"/>
                  <a:pt x="1848" y="176"/>
                </a:cubicBezTo>
                <a:cubicBezTo>
                  <a:pt x="1847" y="176"/>
                  <a:pt x="1847" y="176"/>
                  <a:pt x="1846" y="176"/>
                </a:cubicBezTo>
                <a:cubicBezTo>
                  <a:pt x="1846" y="176"/>
                  <a:pt x="1846" y="175"/>
                  <a:pt x="1846" y="175"/>
                </a:cubicBezTo>
                <a:cubicBezTo>
                  <a:pt x="1846" y="175"/>
                  <a:pt x="1845" y="175"/>
                  <a:pt x="1845" y="175"/>
                </a:cubicBezTo>
                <a:cubicBezTo>
                  <a:pt x="1845" y="175"/>
                  <a:pt x="1844" y="175"/>
                  <a:pt x="1844" y="175"/>
                </a:cubicBezTo>
                <a:cubicBezTo>
                  <a:pt x="1844" y="175"/>
                  <a:pt x="1843" y="175"/>
                  <a:pt x="1843" y="175"/>
                </a:cubicBezTo>
                <a:cubicBezTo>
                  <a:pt x="1839" y="175"/>
                  <a:pt x="1839" y="175"/>
                  <a:pt x="1839" y="175"/>
                </a:cubicBezTo>
                <a:cubicBezTo>
                  <a:pt x="1839" y="175"/>
                  <a:pt x="1838" y="175"/>
                  <a:pt x="1838" y="175"/>
                </a:cubicBezTo>
                <a:cubicBezTo>
                  <a:pt x="1838" y="176"/>
                  <a:pt x="1838" y="176"/>
                  <a:pt x="1838" y="177"/>
                </a:cubicBezTo>
                <a:cubicBezTo>
                  <a:pt x="1839" y="178"/>
                  <a:pt x="1840" y="179"/>
                  <a:pt x="1841" y="179"/>
                </a:cubicBezTo>
                <a:cubicBezTo>
                  <a:pt x="1842" y="180"/>
                  <a:pt x="1842" y="180"/>
                  <a:pt x="1842" y="180"/>
                </a:cubicBezTo>
                <a:cubicBezTo>
                  <a:pt x="1843" y="181"/>
                  <a:pt x="1843" y="181"/>
                  <a:pt x="1844" y="182"/>
                </a:cubicBezTo>
                <a:cubicBezTo>
                  <a:pt x="1845" y="182"/>
                  <a:pt x="1846" y="182"/>
                  <a:pt x="1847" y="182"/>
                </a:cubicBezTo>
                <a:cubicBezTo>
                  <a:pt x="1847" y="182"/>
                  <a:pt x="1847" y="182"/>
                  <a:pt x="1847" y="182"/>
                </a:cubicBezTo>
                <a:cubicBezTo>
                  <a:pt x="1847" y="182"/>
                  <a:pt x="1847" y="182"/>
                  <a:pt x="1847" y="183"/>
                </a:cubicBezTo>
                <a:cubicBezTo>
                  <a:pt x="1847" y="183"/>
                  <a:pt x="1848" y="184"/>
                  <a:pt x="1848" y="185"/>
                </a:cubicBezTo>
                <a:cubicBezTo>
                  <a:pt x="1849" y="185"/>
                  <a:pt x="1850" y="185"/>
                  <a:pt x="1851" y="185"/>
                </a:cubicBezTo>
                <a:cubicBezTo>
                  <a:pt x="1852" y="185"/>
                  <a:pt x="1852" y="184"/>
                  <a:pt x="1853" y="184"/>
                </a:cubicBezTo>
                <a:cubicBezTo>
                  <a:pt x="1853" y="184"/>
                  <a:pt x="1853" y="184"/>
                  <a:pt x="1854" y="185"/>
                </a:cubicBezTo>
                <a:cubicBezTo>
                  <a:pt x="1854" y="185"/>
                  <a:pt x="1855" y="185"/>
                  <a:pt x="1855" y="185"/>
                </a:cubicBezTo>
                <a:cubicBezTo>
                  <a:pt x="1856" y="185"/>
                  <a:pt x="1857" y="184"/>
                  <a:pt x="1857" y="184"/>
                </a:cubicBezTo>
                <a:cubicBezTo>
                  <a:pt x="1858" y="184"/>
                  <a:pt x="1858" y="184"/>
                  <a:pt x="1859" y="184"/>
                </a:cubicBezTo>
                <a:cubicBezTo>
                  <a:pt x="1859" y="184"/>
                  <a:pt x="1860" y="185"/>
                  <a:pt x="1860" y="185"/>
                </a:cubicBezTo>
                <a:cubicBezTo>
                  <a:pt x="1860" y="185"/>
                  <a:pt x="1860" y="185"/>
                  <a:pt x="1860" y="185"/>
                </a:cubicBezTo>
                <a:cubicBezTo>
                  <a:pt x="1861" y="185"/>
                  <a:pt x="1862" y="185"/>
                  <a:pt x="1862" y="185"/>
                </a:cubicBezTo>
                <a:cubicBezTo>
                  <a:pt x="1862" y="185"/>
                  <a:pt x="1863" y="184"/>
                  <a:pt x="1863" y="184"/>
                </a:cubicBezTo>
                <a:cubicBezTo>
                  <a:pt x="1863" y="184"/>
                  <a:pt x="1863" y="184"/>
                  <a:pt x="1863" y="184"/>
                </a:cubicBezTo>
                <a:cubicBezTo>
                  <a:pt x="1863" y="184"/>
                  <a:pt x="1863" y="185"/>
                  <a:pt x="1863" y="185"/>
                </a:cubicBezTo>
                <a:cubicBezTo>
                  <a:pt x="1863" y="185"/>
                  <a:pt x="1862" y="185"/>
                  <a:pt x="1862" y="186"/>
                </a:cubicBezTo>
                <a:cubicBezTo>
                  <a:pt x="1862" y="186"/>
                  <a:pt x="1861" y="187"/>
                  <a:pt x="1862" y="189"/>
                </a:cubicBezTo>
                <a:cubicBezTo>
                  <a:pt x="1863" y="190"/>
                  <a:pt x="1865" y="191"/>
                  <a:pt x="1866" y="191"/>
                </a:cubicBezTo>
                <a:cubicBezTo>
                  <a:pt x="1866" y="191"/>
                  <a:pt x="1867" y="191"/>
                  <a:pt x="1867" y="191"/>
                </a:cubicBezTo>
                <a:cubicBezTo>
                  <a:pt x="1867" y="191"/>
                  <a:pt x="1868" y="191"/>
                  <a:pt x="1868" y="190"/>
                </a:cubicBezTo>
                <a:cubicBezTo>
                  <a:pt x="1868" y="190"/>
                  <a:pt x="1869" y="190"/>
                  <a:pt x="1869" y="190"/>
                </a:cubicBezTo>
                <a:cubicBezTo>
                  <a:pt x="1869" y="190"/>
                  <a:pt x="1869" y="189"/>
                  <a:pt x="1870" y="189"/>
                </a:cubicBezTo>
                <a:cubicBezTo>
                  <a:pt x="1871" y="189"/>
                  <a:pt x="1873" y="188"/>
                  <a:pt x="1873" y="187"/>
                </a:cubicBezTo>
                <a:cubicBezTo>
                  <a:pt x="1873" y="186"/>
                  <a:pt x="1873" y="186"/>
                  <a:pt x="1872" y="186"/>
                </a:cubicBezTo>
                <a:cubicBezTo>
                  <a:pt x="1872" y="186"/>
                  <a:pt x="1872" y="186"/>
                  <a:pt x="1873" y="186"/>
                </a:cubicBezTo>
                <a:cubicBezTo>
                  <a:pt x="1873" y="185"/>
                  <a:pt x="1873" y="185"/>
                  <a:pt x="1873" y="185"/>
                </a:cubicBezTo>
                <a:cubicBezTo>
                  <a:pt x="1874" y="185"/>
                  <a:pt x="1874" y="184"/>
                  <a:pt x="1874" y="184"/>
                </a:cubicBezTo>
                <a:cubicBezTo>
                  <a:pt x="1874" y="184"/>
                  <a:pt x="1874" y="184"/>
                  <a:pt x="1874" y="184"/>
                </a:cubicBezTo>
                <a:cubicBezTo>
                  <a:pt x="1875" y="183"/>
                  <a:pt x="1876" y="184"/>
                  <a:pt x="1876" y="184"/>
                </a:cubicBezTo>
                <a:cubicBezTo>
                  <a:pt x="1877" y="185"/>
                  <a:pt x="1877" y="185"/>
                  <a:pt x="1877" y="185"/>
                </a:cubicBezTo>
                <a:cubicBezTo>
                  <a:pt x="1877" y="185"/>
                  <a:pt x="1877" y="186"/>
                  <a:pt x="1879" y="186"/>
                </a:cubicBezTo>
                <a:cubicBezTo>
                  <a:pt x="1881" y="186"/>
                  <a:pt x="1882" y="185"/>
                  <a:pt x="1883" y="184"/>
                </a:cubicBezTo>
                <a:cubicBezTo>
                  <a:pt x="1883" y="183"/>
                  <a:pt x="1883" y="183"/>
                  <a:pt x="1883" y="183"/>
                </a:cubicBezTo>
                <a:cubicBezTo>
                  <a:pt x="1884" y="183"/>
                  <a:pt x="1885" y="182"/>
                  <a:pt x="1884" y="181"/>
                </a:cubicBezTo>
                <a:cubicBezTo>
                  <a:pt x="1884" y="180"/>
                  <a:pt x="1884" y="179"/>
                  <a:pt x="1884" y="179"/>
                </a:cubicBezTo>
                <a:cubicBezTo>
                  <a:pt x="1883" y="179"/>
                  <a:pt x="1883" y="179"/>
                  <a:pt x="1883" y="179"/>
                </a:cubicBezTo>
                <a:cubicBezTo>
                  <a:pt x="1883" y="179"/>
                  <a:pt x="1883" y="178"/>
                  <a:pt x="1884" y="178"/>
                </a:cubicBezTo>
                <a:cubicBezTo>
                  <a:pt x="1884" y="178"/>
                  <a:pt x="1885" y="177"/>
                  <a:pt x="1885" y="177"/>
                </a:cubicBezTo>
                <a:cubicBezTo>
                  <a:pt x="1886" y="177"/>
                  <a:pt x="1887" y="176"/>
                  <a:pt x="1887" y="175"/>
                </a:cubicBezTo>
                <a:cubicBezTo>
                  <a:pt x="1887" y="175"/>
                  <a:pt x="1887" y="174"/>
                  <a:pt x="1887" y="174"/>
                </a:cubicBezTo>
                <a:cubicBezTo>
                  <a:pt x="1887" y="173"/>
                  <a:pt x="1888" y="173"/>
                  <a:pt x="1888" y="172"/>
                </a:cubicBezTo>
                <a:cubicBezTo>
                  <a:pt x="1888" y="172"/>
                  <a:pt x="1888" y="172"/>
                  <a:pt x="1889" y="171"/>
                </a:cubicBezTo>
                <a:cubicBezTo>
                  <a:pt x="1889" y="171"/>
                  <a:pt x="1889" y="171"/>
                  <a:pt x="1890" y="171"/>
                </a:cubicBezTo>
                <a:cubicBezTo>
                  <a:pt x="1891" y="170"/>
                  <a:pt x="1892" y="169"/>
                  <a:pt x="1893" y="168"/>
                </a:cubicBezTo>
                <a:cubicBezTo>
                  <a:pt x="1893" y="168"/>
                  <a:pt x="1893" y="168"/>
                  <a:pt x="1893" y="168"/>
                </a:cubicBezTo>
                <a:cubicBezTo>
                  <a:pt x="1894" y="167"/>
                  <a:pt x="1894" y="165"/>
                  <a:pt x="1894" y="163"/>
                </a:cubicBezTo>
                <a:cubicBezTo>
                  <a:pt x="1893" y="162"/>
                  <a:pt x="1893" y="162"/>
                  <a:pt x="1894" y="161"/>
                </a:cubicBezTo>
                <a:cubicBezTo>
                  <a:pt x="1894" y="160"/>
                  <a:pt x="1893" y="160"/>
                  <a:pt x="1893" y="159"/>
                </a:cubicBezTo>
                <a:cubicBezTo>
                  <a:pt x="1892" y="159"/>
                  <a:pt x="1892" y="159"/>
                  <a:pt x="1891" y="159"/>
                </a:cubicBezTo>
                <a:cubicBezTo>
                  <a:pt x="1890" y="159"/>
                  <a:pt x="1890" y="159"/>
                  <a:pt x="1890" y="159"/>
                </a:cubicBezTo>
                <a:cubicBezTo>
                  <a:pt x="1889" y="159"/>
                  <a:pt x="1889" y="159"/>
                  <a:pt x="1889" y="159"/>
                </a:cubicBezTo>
                <a:cubicBezTo>
                  <a:pt x="1889" y="159"/>
                  <a:pt x="1889" y="159"/>
                  <a:pt x="1889" y="158"/>
                </a:cubicBezTo>
                <a:cubicBezTo>
                  <a:pt x="1889" y="158"/>
                  <a:pt x="1889" y="158"/>
                  <a:pt x="1889" y="157"/>
                </a:cubicBezTo>
                <a:cubicBezTo>
                  <a:pt x="1888" y="157"/>
                  <a:pt x="1888" y="157"/>
                  <a:pt x="1888" y="157"/>
                </a:cubicBezTo>
                <a:cubicBezTo>
                  <a:pt x="1888" y="157"/>
                  <a:pt x="1887" y="157"/>
                  <a:pt x="1887" y="157"/>
                </a:cubicBezTo>
                <a:cubicBezTo>
                  <a:pt x="1887" y="157"/>
                  <a:pt x="1887" y="157"/>
                  <a:pt x="1886" y="158"/>
                </a:cubicBezTo>
                <a:cubicBezTo>
                  <a:pt x="1886" y="158"/>
                  <a:pt x="1886" y="158"/>
                  <a:pt x="1885" y="158"/>
                </a:cubicBezTo>
                <a:cubicBezTo>
                  <a:pt x="1885" y="157"/>
                  <a:pt x="1884" y="157"/>
                  <a:pt x="1883" y="157"/>
                </a:cubicBezTo>
                <a:cubicBezTo>
                  <a:pt x="1882" y="158"/>
                  <a:pt x="1882" y="158"/>
                  <a:pt x="1882" y="158"/>
                </a:cubicBezTo>
                <a:cubicBezTo>
                  <a:pt x="1881" y="158"/>
                  <a:pt x="1880" y="157"/>
                  <a:pt x="1880" y="157"/>
                </a:cubicBezTo>
                <a:cubicBezTo>
                  <a:pt x="1880" y="156"/>
                  <a:pt x="1879" y="156"/>
                  <a:pt x="1879" y="155"/>
                </a:cubicBezTo>
                <a:cubicBezTo>
                  <a:pt x="1878" y="154"/>
                  <a:pt x="1877" y="154"/>
                  <a:pt x="1875" y="153"/>
                </a:cubicBezTo>
                <a:cubicBezTo>
                  <a:pt x="1876" y="153"/>
                  <a:pt x="1876" y="152"/>
                  <a:pt x="1875" y="152"/>
                </a:cubicBezTo>
                <a:cubicBezTo>
                  <a:pt x="1875" y="151"/>
                  <a:pt x="1875" y="151"/>
                  <a:pt x="1874" y="151"/>
                </a:cubicBezTo>
                <a:cubicBezTo>
                  <a:pt x="1874" y="151"/>
                  <a:pt x="1874" y="151"/>
                  <a:pt x="1873" y="151"/>
                </a:cubicBezTo>
                <a:cubicBezTo>
                  <a:pt x="1873" y="152"/>
                  <a:pt x="1872" y="152"/>
                  <a:pt x="1872" y="153"/>
                </a:cubicBezTo>
                <a:cubicBezTo>
                  <a:pt x="1872" y="152"/>
                  <a:pt x="1872" y="152"/>
                  <a:pt x="1871" y="151"/>
                </a:cubicBezTo>
                <a:cubicBezTo>
                  <a:pt x="1871" y="151"/>
                  <a:pt x="1871" y="151"/>
                  <a:pt x="1870" y="151"/>
                </a:cubicBezTo>
                <a:cubicBezTo>
                  <a:pt x="1870" y="151"/>
                  <a:pt x="1870" y="151"/>
                  <a:pt x="1869" y="151"/>
                </a:cubicBezTo>
                <a:cubicBezTo>
                  <a:pt x="1869" y="152"/>
                  <a:pt x="1869" y="153"/>
                  <a:pt x="1868" y="153"/>
                </a:cubicBezTo>
                <a:cubicBezTo>
                  <a:pt x="1868" y="154"/>
                  <a:pt x="1868" y="154"/>
                  <a:pt x="1868" y="154"/>
                </a:cubicBezTo>
                <a:cubicBezTo>
                  <a:pt x="1868" y="155"/>
                  <a:pt x="1868" y="155"/>
                  <a:pt x="1867" y="155"/>
                </a:cubicBezTo>
                <a:cubicBezTo>
                  <a:pt x="1867" y="155"/>
                  <a:pt x="1866" y="156"/>
                  <a:pt x="1866" y="157"/>
                </a:cubicBezTo>
                <a:cubicBezTo>
                  <a:pt x="1866" y="157"/>
                  <a:pt x="1866" y="157"/>
                  <a:pt x="1866" y="157"/>
                </a:cubicBezTo>
                <a:cubicBezTo>
                  <a:pt x="1866" y="157"/>
                  <a:pt x="1866" y="157"/>
                  <a:pt x="1866" y="157"/>
                </a:cubicBezTo>
                <a:cubicBezTo>
                  <a:pt x="1865" y="156"/>
                  <a:pt x="1865" y="156"/>
                  <a:pt x="1864" y="156"/>
                </a:cubicBezTo>
                <a:cubicBezTo>
                  <a:pt x="1864" y="156"/>
                  <a:pt x="1864" y="156"/>
                  <a:pt x="1864" y="157"/>
                </a:cubicBezTo>
                <a:cubicBezTo>
                  <a:pt x="1864" y="156"/>
                  <a:pt x="1864" y="156"/>
                  <a:pt x="1864" y="156"/>
                </a:cubicBezTo>
                <a:cubicBezTo>
                  <a:pt x="1864" y="156"/>
                  <a:pt x="1864" y="156"/>
                  <a:pt x="1864" y="156"/>
                </a:cubicBezTo>
                <a:cubicBezTo>
                  <a:pt x="1864" y="155"/>
                  <a:pt x="1864" y="155"/>
                  <a:pt x="1863" y="154"/>
                </a:cubicBezTo>
                <a:cubicBezTo>
                  <a:pt x="1863" y="154"/>
                  <a:pt x="1863" y="154"/>
                  <a:pt x="1863" y="154"/>
                </a:cubicBezTo>
                <a:cubicBezTo>
                  <a:pt x="1864" y="154"/>
                  <a:pt x="1865" y="153"/>
                  <a:pt x="1865" y="151"/>
                </a:cubicBezTo>
                <a:cubicBezTo>
                  <a:pt x="1865" y="150"/>
                  <a:pt x="1864" y="148"/>
                  <a:pt x="1864" y="148"/>
                </a:cubicBezTo>
                <a:cubicBezTo>
                  <a:pt x="1863" y="147"/>
                  <a:pt x="1862" y="147"/>
                  <a:pt x="1861" y="147"/>
                </a:cubicBezTo>
                <a:cubicBezTo>
                  <a:pt x="1861" y="147"/>
                  <a:pt x="1860" y="147"/>
                  <a:pt x="1860" y="147"/>
                </a:cubicBezTo>
                <a:cubicBezTo>
                  <a:pt x="1860" y="147"/>
                  <a:pt x="1859" y="147"/>
                  <a:pt x="1859" y="148"/>
                </a:cubicBezTo>
                <a:cubicBezTo>
                  <a:pt x="1859" y="148"/>
                  <a:pt x="1859" y="149"/>
                  <a:pt x="1859" y="149"/>
                </a:cubicBezTo>
                <a:cubicBezTo>
                  <a:pt x="1859" y="149"/>
                  <a:pt x="1859" y="149"/>
                  <a:pt x="1859" y="149"/>
                </a:cubicBezTo>
                <a:cubicBezTo>
                  <a:pt x="1859" y="149"/>
                  <a:pt x="1859" y="149"/>
                  <a:pt x="1858" y="149"/>
                </a:cubicBezTo>
                <a:cubicBezTo>
                  <a:pt x="1858" y="149"/>
                  <a:pt x="1858" y="149"/>
                  <a:pt x="1858" y="149"/>
                </a:cubicBezTo>
                <a:cubicBezTo>
                  <a:pt x="1857" y="150"/>
                  <a:pt x="1857" y="150"/>
                  <a:pt x="1856" y="151"/>
                </a:cubicBezTo>
                <a:cubicBezTo>
                  <a:pt x="1856" y="152"/>
                  <a:pt x="1857" y="153"/>
                  <a:pt x="1857" y="154"/>
                </a:cubicBezTo>
                <a:cubicBezTo>
                  <a:pt x="1857" y="154"/>
                  <a:pt x="1858" y="154"/>
                  <a:pt x="1858" y="154"/>
                </a:cubicBezTo>
                <a:cubicBezTo>
                  <a:pt x="1858" y="155"/>
                  <a:pt x="1858" y="156"/>
                  <a:pt x="1858" y="156"/>
                </a:cubicBezTo>
                <a:cubicBezTo>
                  <a:pt x="1858" y="157"/>
                  <a:pt x="1858" y="157"/>
                  <a:pt x="1858" y="158"/>
                </a:cubicBezTo>
                <a:cubicBezTo>
                  <a:pt x="1858" y="158"/>
                  <a:pt x="1858" y="159"/>
                  <a:pt x="1858" y="160"/>
                </a:cubicBezTo>
                <a:cubicBezTo>
                  <a:pt x="1858" y="161"/>
                  <a:pt x="1858" y="162"/>
                  <a:pt x="1859" y="163"/>
                </a:cubicBezTo>
                <a:cubicBezTo>
                  <a:pt x="1859" y="163"/>
                  <a:pt x="1859" y="163"/>
                  <a:pt x="1859" y="163"/>
                </a:cubicBezTo>
                <a:cubicBezTo>
                  <a:pt x="1859" y="163"/>
                  <a:pt x="1858" y="163"/>
                  <a:pt x="1858" y="163"/>
                </a:cubicBezTo>
                <a:cubicBezTo>
                  <a:pt x="1858" y="163"/>
                  <a:pt x="1858" y="162"/>
                  <a:pt x="1858" y="161"/>
                </a:cubicBezTo>
                <a:cubicBezTo>
                  <a:pt x="1858" y="161"/>
                  <a:pt x="1857" y="161"/>
                  <a:pt x="1857" y="160"/>
                </a:cubicBezTo>
                <a:cubicBezTo>
                  <a:pt x="1856" y="160"/>
                  <a:pt x="1856" y="160"/>
                  <a:pt x="1856" y="160"/>
                </a:cubicBezTo>
                <a:cubicBezTo>
                  <a:pt x="1856" y="159"/>
                  <a:pt x="1856" y="159"/>
                  <a:pt x="1855" y="158"/>
                </a:cubicBezTo>
                <a:cubicBezTo>
                  <a:pt x="1855" y="158"/>
                  <a:pt x="1855" y="158"/>
                  <a:pt x="1855" y="158"/>
                </a:cubicBezTo>
                <a:cubicBezTo>
                  <a:pt x="1855" y="157"/>
                  <a:pt x="1856" y="156"/>
                  <a:pt x="1854" y="155"/>
                </a:cubicBezTo>
                <a:cubicBezTo>
                  <a:pt x="1854" y="154"/>
                  <a:pt x="1852" y="155"/>
                  <a:pt x="1852" y="155"/>
                </a:cubicBezTo>
                <a:cubicBezTo>
                  <a:pt x="1851" y="155"/>
                  <a:pt x="1851" y="155"/>
                  <a:pt x="1851" y="155"/>
                </a:cubicBezTo>
                <a:cubicBezTo>
                  <a:pt x="1851" y="155"/>
                  <a:pt x="1850" y="155"/>
                  <a:pt x="1850" y="155"/>
                </a:cubicBezTo>
                <a:cubicBezTo>
                  <a:pt x="1849" y="155"/>
                  <a:pt x="1848" y="155"/>
                  <a:pt x="1848" y="154"/>
                </a:cubicBezTo>
                <a:cubicBezTo>
                  <a:pt x="1848" y="153"/>
                  <a:pt x="1847" y="153"/>
                  <a:pt x="1846" y="152"/>
                </a:cubicBezTo>
                <a:cubicBezTo>
                  <a:pt x="1846" y="152"/>
                  <a:pt x="1846" y="152"/>
                  <a:pt x="1846" y="152"/>
                </a:cubicBezTo>
                <a:cubicBezTo>
                  <a:pt x="1846" y="152"/>
                  <a:pt x="1845" y="152"/>
                  <a:pt x="1845" y="151"/>
                </a:cubicBezTo>
                <a:cubicBezTo>
                  <a:pt x="1845" y="151"/>
                  <a:pt x="1845" y="150"/>
                  <a:pt x="1844" y="149"/>
                </a:cubicBezTo>
                <a:cubicBezTo>
                  <a:pt x="1844" y="149"/>
                  <a:pt x="1843" y="149"/>
                  <a:pt x="1843" y="149"/>
                </a:cubicBezTo>
                <a:cubicBezTo>
                  <a:pt x="1842" y="149"/>
                  <a:pt x="1842" y="149"/>
                  <a:pt x="1842" y="149"/>
                </a:cubicBezTo>
                <a:cubicBezTo>
                  <a:pt x="1842" y="149"/>
                  <a:pt x="1842" y="149"/>
                  <a:pt x="1842" y="149"/>
                </a:cubicBezTo>
                <a:cubicBezTo>
                  <a:pt x="1842" y="148"/>
                  <a:pt x="1842" y="147"/>
                  <a:pt x="1841" y="147"/>
                </a:cubicBezTo>
                <a:cubicBezTo>
                  <a:pt x="1841" y="146"/>
                  <a:pt x="1840" y="146"/>
                  <a:pt x="1839" y="146"/>
                </a:cubicBezTo>
                <a:cubicBezTo>
                  <a:pt x="1837" y="146"/>
                  <a:pt x="1837" y="148"/>
                  <a:pt x="1837" y="148"/>
                </a:cubicBezTo>
                <a:cubicBezTo>
                  <a:pt x="1837" y="148"/>
                  <a:pt x="1837" y="149"/>
                  <a:pt x="1837" y="149"/>
                </a:cubicBezTo>
                <a:cubicBezTo>
                  <a:pt x="1836" y="150"/>
                  <a:pt x="1837" y="151"/>
                  <a:pt x="1837" y="152"/>
                </a:cubicBezTo>
                <a:cubicBezTo>
                  <a:pt x="1837" y="152"/>
                  <a:pt x="1837" y="152"/>
                  <a:pt x="1837" y="152"/>
                </a:cubicBezTo>
                <a:cubicBezTo>
                  <a:pt x="1837" y="152"/>
                  <a:pt x="1838" y="153"/>
                  <a:pt x="1838" y="153"/>
                </a:cubicBezTo>
                <a:cubicBezTo>
                  <a:pt x="1838" y="153"/>
                  <a:pt x="1838" y="153"/>
                  <a:pt x="1838" y="154"/>
                </a:cubicBezTo>
                <a:cubicBezTo>
                  <a:pt x="1839" y="154"/>
                  <a:pt x="1839" y="154"/>
                  <a:pt x="1839" y="154"/>
                </a:cubicBezTo>
                <a:cubicBezTo>
                  <a:pt x="1839" y="154"/>
                  <a:pt x="1839" y="155"/>
                  <a:pt x="1839" y="155"/>
                </a:cubicBezTo>
                <a:cubicBezTo>
                  <a:pt x="1839" y="155"/>
                  <a:pt x="1839" y="156"/>
                  <a:pt x="1839" y="156"/>
                </a:cubicBezTo>
                <a:cubicBezTo>
                  <a:pt x="1839" y="156"/>
                  <a:pt x="1839" y="156"/>
                  <a:pt x="1839" y="156"/>
                </a:cubicBezTo>
                <a:cubicBezTo>
                  <a:pt x="1838" y="156"/>
                  <a:pt x="1838" y="157"/>
                  <a:pt x="1838" y="157"/>
                </a:cubicBezTo>
                <a:cubicBezTo>
                  <a:pt x="1838" y="157"/>
                  <a:pt x="1838" y="157"/>
                  <a:pt x="1838" y="156"/>
                </a:cubicBezTo>
                <a:cubicBezTo>
                  <a:pt x="1838" y="156"/>
                  <a:pt x="1838" y="156"/>
                  <a:pt x="1838" y="156"/>
                </a:cubicBezTo>
                <a:cubicBezTo>
                  <a:pt x="1838" y="155"/>
                  <a:pt x="1838" y="155"/>
                  <a:pt x="1838" y="155"/>
                </a:cubicBezTo>
                <a:cubicBezTo>
                  <a:pt x="1837" y="154"/>
                  <a:pt x="1835" y="154"/>
                  <a:pt x="1835" y="156"/>
                </a:cubicBezTo>
                <a:cubicBezTo>
                  <a:pt x="1835" y="156"/>
                  <a:pt x="1835" y="156"/>
                  <a:pt x="1835" y="157"/>
                </a:cubicBezTo>
                <a:cubicBezTo>
                  <a:pt x="1835" y="157"/>
                  <a:pt x="1835" y="158"/>
                  <a:pt x="1835" y="158"/>
                </a:cubicBezTo>
                <a:cubicBezTo>
                  <a:pt x="1835" y="159"/>
                  <a:pt x="1836" y="159"/>
                  <a:pt x="1836" y="159"/>
                </a:cubicBezTo>
                <a:cubicBezTo>
                  <a:pt x="1836" y="159"/>
                  <a:pt x="1836" y="159"/>
                  <a:pt x="1836" y="159"/>
                </a:cubicBezTo>
                <a:cubicBezTo>
                  <a:pt x="1835" y="158"/>
                  <a:pt x="1833" y="158"/>
                  <a:pt x="1832" y="157"/>
                </a:cubicBezTo>
                <a:cubicBezTo>
                  <a:pt x="1832" y="157"/>
                  <a:pt x="1831" y="157"/>
                  <a:pt x="1831" y="157"/>
                </a:cubicBezTo>
                <a:cubicBezTo>
                  <a:pt x="1830" y="157"/>
                  <a:pt x="1830" y="157"/>
                  <a:pt x="1830" y="157"/>
                </a:cubicBezTo>
                <a:cubicBezTo>
                  <a:pt x="1829" y="157"/>
                  <a:pt x="1828" y="157"/>
                  <a:pt x="1827" y="158"/>
                </a:cubicBezTo>
                <a:cubicBezTo>
                  <a:pt x="1827" y="158"/>
                  <a:pt x="1827" y="159"/>
                  <a:pt x="1827" y="160"/>
                </a:cubicBezTo>
                <a:cubicBezTo>
                  <a:pt x="1828" y="161"/>
                  <a:pt x="1828" y="161"/>
                  <a:pt x="1829" y="161"/>
                </a:cubicBezTo>
                <a:close/>
                <a:moveTo>
                  <a:pt x="1777" y="181"/>
                </a:moveTo>
                <a:cubicBezTo>
                  <a:pt x="1777" y="181"/>
                  <a:pt x="1776" y="180"/>
                  <a:pt x="1776" y="180"/>
                </a:cubicBezTo>
                <a:cubicBezTo>
                  <a:pt x="1776" y="179"/>
                  <a:pt x="1777" y="178"/>
                  <a:pt x="1778" y="177"/>
                </a:cubicBezTo>
                <a:cubicBezTo>
                  <a:pt x="1778" y="177"/>
                  <a:pt x="1778" y="177"/>
                  <a:pt x="1779" y="176"/>
                </a:cubicBezTo>
                <a:cubicBezTo>
                  <a:pt x="1779" y="176"/>
                  <a:pt x="1779" y="176"/>
                  <a:pt x="1780" y="176"/>
                </a:cubicBezTo>
                <a:cubicBezTo>
                  <a:pt x="1780" y="176"/>
                  <a:pt x="1780" y="176"/>
                  <a:pt x="1780" y="176"/>
                </a:cubicBezTo>
                <a:cubicBezTo>
                  <a:pt x="1780" y="175"/>
                  <a:pt x="1780" y="175"/>
                  <a:pt x="1780" y="174"/>
                </a:cubicBezTo>
                <a:cubicBezTo>
                  <a:pt x="1780" y="173"/>
                  <a:pt x="1780" y="172"/>
                  <a:pt x="1780" y="171"/>
                </a:cubicBezTo>
                <a:cubicBezTo>
                  <a:pt x="1780" y="170"/>
                  <a:pt x="1781" y="169"/>
                  <a:pt x="1781" y="169"/>
                </a:cubicBezTo>
                <a:cubicBezTo>
                  <a:pt x="1782" y="168"/>
                  <a:pt x="1784" y="168"/>
                  <a:pt x="1785" y="169"/>
                </a:cubicBezTo>
                <a:cubicBezTo>
                  <a:pt x="1785" y="169"/>
                  <a:pt x="1785" y="170"/>
                  <a:pt x="1786" y="171"/>
                </a:cubicBezTo>
                <a:cubicBezTo>
                  <a:pt x="1786" y="171"/>
                  <a:pt x="1786" y="171"/>
                  <a:pt x="1786" y="171"/>
                </a:cubicBezTo>
                <a:cubicBezTo>
                  <a:pt x="1786" y="170"/>
                  <a:pt x="1786" y="169"/>
                  <a:pt x="1786" y="168"/>
                </a:cubicBezTo>
                <a:cubicBezTo>
                  <a:pt x="1786" y="168"/>
                  <a:pt x="1787" y="167"/>
                  <a:pt x="1787" y="167"/>
                </a:cubicBezTo>
                <a:cubicBezTo>
                  <a:pt x="1788" y="167"/>
                  <a:pt x="1788" y="167"/>
                  <a:pt x="1788" y="168"/>
                </a:cubicBezTo>
                <a:cubicBezTo>
                  <a:pt x="1789" y="168"/>
                  <a:pt x="1789" y="168"/>
                  <a:pt x="1790" y="169"/>
                </a:cubicBezTo>
                <a:cubicBezTo>
                  <a:pt x="1790" y="169"/>
                  <a:pt x="1790" y="169"/>
                  <a:pt x="1790" y="169"/>
                </a:cubicBezTo>
                <a:cubicBezTo>
                  <a:pt x="1790" y="169"/>
                  <a:pt x="1791" y="169"/>
                  <a:pt x="1791" y="169"/>
                </a:cubicBezTo>
                <a:cubicBezTo>
                  <a:pt x="1791" y="169"/>
                  <a:pt x="1791" y="169"/>
                  <a:pt x="1792" y="169"/>
                </a:cubicBezTo>
                <a:cubicBezTo>
                  <a:pt x="1792" y="169"/>
                  <a:pt x="1792" y="169"/>
                  <a:pt x="1793" y="169"/>
                </a:cubicBezTo>
                <a:cubicBezTo>
                  <a:pt x="1793" y="169"/>
                  <a:pt x="1793" y="168"/>
                  <a:pt x="1793" y="168"/>
                </a:cubicBezTo>
                <a:cubicBezTo>
                  <a:pt x="1793" y="168"/>
                  <a:pt x="1793" y="168"/>
                  <a:pt x="1794" y="167"/>
                </a:cubicBezTo>
                <a:cubicBezTo>
                  <a:pt x="1794" y="167"/>
                  <a:pt x="1795" y="166"/>
                  <a:pt x="1796" y="166"/>
                </a:cubicBezTo>
                <a:cubicBezTo>
                  <a:pt x="1797" y="166"/>
                  <a:pt x="1797" y="166"/>
                  <a:pt x="1797" y="166"/>
                </a:cubicBezTo>
                <a:cubicBezTo>
                  <a:pt x="1797" y="166"/>
                  <a:pt x="1798" y="167"/>
                  <a:pt x="1798" y="167"/>
                </a:cubicBezTo>
                <a:cubicBezTo>
                  <a:pt x="1798" y="167"/>
                  <a:pt x="1798" y="167"/>
                  <a:pt x="1798" y="167"/>
                </a:cubicBezTo>
                <a:cubicBezTo>
                  <a:pt x="1799" y="167"/>
                  <a:pt x="1799" y="167"/>
                  <a:pt x="1800" y="168"/>
                </a:cubicBezTo>
                <a:cubicBezTo>
                  <a:pt x="1800" y="168"/>
                  <a:pt x="1800" y="169"/>
                  <a:pt x="1800" y="169"/>
                </a:cubicBezTo>
                <a:cubicBezTo>
                  <a:pt x="1800" y="169"/>
                  <a:pt x="1800" y="170"/>
                  <a:pt x="1800" y="170"/>
                </a:cubicBezTo>
                <a:cubicBezTo>
                  <a:pt x="1800" y="170"/>
                  <a:pt x="1800" y="170"/>
                  <a:pt x="1800" y="171"/>
                </a:cubicBezTo>
                <a:cubicBezTo>
                  <a:pt x="1800" y="171"/>
                  <a:pt x="1800" y="171"/>
                  <a:pt x="1800" y="171"/>
                </a:cubicBezTo>
                <a:cubicBezTo>
                  <a:pt x="1800" y="171"/>
                  <a:pt x="1800" y="172"/>
                  <a:pt x="1800" y="172"/>
                </a:cubicBezTo>
                <a:cubicBezTo>
                  <a:pt x="1799" y="173"/>
                  <a:pt x="1799" y="173"/>
                  <a:pt x="1798" y="173"/>
                </a:cubicBezTo>
                <a:cubicBezTo>
                  <a:pt x="1797" y="173"/>
                  <a:pt x="1797" y="173"/>
                  <a:pt x="1797" y="173"/>
                </a:cubicBezTo>
                <a:cubicBezTo>
                  <a:pt x="1797" y="173"/>
                  <a:pt x="1796" y="173"/>
                  <a:pt x="1796" y="173"/>
                </a:cubicBezTo>
                <a:cubicBezTo>
                  <a:pt x="1796" y="173"/>
                  <a:pt x="1796" y="174"/>
                  <a:pt x="1795" y="174"/>
                </a:cubicBezTo>
                <a:cubicBezTo>
                  <a:pt x="1795" y="174"/>
                  <a:pt x="1795" y="175"/>
                  <a:pt x="1795" y="175"/>
                </a:cubicBezTo>
                <a:cubicBezTo>
                  <a:pt x="1794" y="175"/>
                  <a:pt x="1793" y="176"/>
                  <a:pt x="1792" y="176"/>
                </a:cubicBezTo>
                <a:cubicBezTo>
                  <a:pt x="1792" y="176"/>
                  <a:pt x="1792" y="176"/>
                  <a:pt x="1792" y="176"/>
                </a:cubicBezTo>
                <a:cubicBezTo>
                  <a:pt x="1792" y="176"/>
                  <a:pt x="1791" y="176"/>
                  <a:pt x="1791" y="176"/>
                </a:cubicBezTo>
                <a:cubicBezTo>
                  <a:pt x="1792" y="176"/>
                  <a:pt x="1794" y="176"/>
                  <a:pt x="1795" y="176"/>
                </a:cubicBezTo>
                <a:cubicBezTo>
                  <a:pt x="1795" y="176"/>
                  <a:pt x="1795" y="175"/>
                  <a:pt x="1795" y="175"/>
                </a:cubicBezTo>
                <a:cubicBezTo>
                  <a:pt x="1795" y="175"/>
                  <a:pt x="1796" y="175"/>
                  <a:pt x="1797" y="175"/>
                </a:cubicBezTo>
                <a:cubicBezTo>
                  <a:pt x="1798" y="176"/>
                  <a:pt x="1798" y="176"/>
                  <a:pt x="1798" y="177"/>
                </a:cubicBezTo>
                <a:cubicBezTo>
                  <a:pt x="1798" y="178"/>
                  <a:pt x="1798" y="179"/>
                  <a:pt x="1797" y="179"/>
                </a:cubicBezTo>
                <a:cubicBezTo>
                  <a:pt x="1797" y="179"/>
                  <a:pt x="1798" y="179"/>
                  <a:pt x="1799" y="180"/>
                </a:cubicBezTo>
                <a:cubicBezTo>
                  <a:pt x="1799" y="180"/>
                  <a:pt x="1799" y="180"/>
                  <a:pt x="1799" y="180"/>
                </a:cubicBezTo>
                <a:cubicBezTo>
                  <a:pt x="1799" y="178"/>
                  <a:pt x="1800" y="176"/>
                  <a:pt x="1800" y="175"/>
                </a:cubicBezTo>
                <a:cubicBezTo>
                  <a:pt x="1801" y="174"/>
                  <a:pt x="1801" y="174"/>
                  <a:pt x="1801" y="173"/>
                </a:cubicBezTo>
                <a:cubicBezTo>
                  <a:pt x="1801" y="173"/>
                  <a:pt x="1802" y="172"/>
                  <a:pt x="1802" y="172"/>
                </a:cubicBezTo>
                <a:cubicBezTo>
                  <a:pt x="1802" y="172"/>
                  <a:pt x="1802" y="172"/>
                  <a:pt x="1802" y="172"/>
                </a:cubicBezTo>
                <a:cubicBezTo>
                  <a:pt x="1803" y="171"/>
                  <a:pt x="1803" y="171"/>
                  <a:pt x="1804" y="170"/>
                </a:cubicBezTo>
                <a:cubicBezTo>
                  <a:pt x="1805" y="170"/>
                  <a:pt x="1805" y="170"/>
                  <a:pt x="1806" y="171"/>
                </a:cubicBezTo>
                <a:cubicBezTo>
                  <a:pt x="1806" y="171"/>
                  <a:pt x="1806" y="171"/>
                  <a:pt x="1806" y="171"/>
                </a:cubicBezTo>
                <a:cubicBezTo>
                  <a:pt x="1806" y="171"/>
                  <a:pt x="1807" y="171"/>
                  <a:pt x="1807" y="171"/>
                </a:cubicBezTo>
                <a:cubicBezTo>
                  <a:pt x="1808" y="172"/>
                  <a:pt x="1808" y="172"/>
                  <a:pt x="1809" y="172"/>
                </a:cubicBezTo>
                <a:cubicBezTo>
                  <a:pt x="1810" y="173"/>
                  <a:pt x="1811" y="175"/>
                  <a:pt x="1811" y="177"/>
                </a:cubicBezTo>
                <a:cubicBezTo>
                  <a:pt x="1811" y="177"/>
                  <a:pt x="1811" y="178"/>
                  <a:pt x="1810" y="178"/>
                </a:cubicBezTo>
                <a:cubicBezTo>
                  <a:pt x="1810" y="179"/>
                  <a:pt x="1810" y="179"/>
                  <a:pt x="1810" y="179"/>
                </a:cubicBezTo>
                <a:cubicBezTo>
                  <a:pt x="1810" y="180"/>
                  <a:pt x="1810" y="181"/>
                  <a:pt x="1811" y="182"/>
                </a:cubicBezTo>
                <a:cubicBezTo>
                  <a:pt x="1811" y="182"/>
                  <a:pt x="1811" y="183"/>
                  <a:pt x="1811" y="184"/>
                </a:cubicBezTo>
                <a:cubicBezTo>
                  <a:pt x="1811" y="183"/>
                  <a:pt x="1811" y="183"/>
                  <a:pt x="1811" y="183"/>
                </a:cubicBezTo>
                <a:cubicBezTo>
                  <a:pt x="1812" y="183"/>
                  <a:pt x="1812" y="182"/>
                  <a:pt x="1812" y="182"/>
                </a:cubicBezTo>
                <a:cubicBezTo>
                  <a:pt x="1813" y="182"/>
                  <a:pt x="1813" y="182"/>
                  <a:pt x="1813" y="182"/>
                </a:cubicBezTo>
                <a:cubicBezTo>
                  <a:pt x="1813" y="181"/>
                  <a:pt x="1813" y="180"/>
                  <a:pt x="1813" y="179"/>
                </a:cubicBezTo>
                <a:cubicBezTo>
                  <a:pt x="1812" y="178"/>
                  <a:pt x="1812" y="177"/>
                  <a:pt x="1812" y="176"/>
                </a:cubicBezTo>
                <a:cubicBezTo>
                  <a:pt x="1812" y="176"/>
                  <a:pt x="1812" y="176"/>
                  <a:pt x="1813" y="176"/>
                </a:cubicBezTo>
                <a:cubicBezTo>
                  <a:pt x="1813" y="175"/>
                  <a:pt x="1813" y="174"/>
                  <a:pt x="1813" y="174"/>
                </a:cubicBezTo>
                <a:cubicBezTo>
                  <a:pt x="1812" y="173"/>
                  <a:pt x="1812" y="171"/>
                  <a:pt x="1812" y="169"/>
                </a:cubicBezTo>
                <a:cubicBezTo>
                  <a:pt x="1813" y="169"/>
                  <a:pt x="1813" y="168"/>
                  <a:pt x="1813" y="168"/>
                </a:cubicBezTo>
                <a:cubicBezTo>
                  <a:pt x="1813" y="166"/>
                  <a:pt x="1813" y="165"/>
                  <a:pt x="1814" y="164"/>
                </a:cubicBezTo>
                <a:cubicBezTo>
                  <a:pt x="1814" y="164"/>
                  <a:pt x="1814" y="164"/>
                  <a:pt x="1814" y="164"/>
                </a:cubicBezTo>
                <a:cubicBezTo>
                  <a:pt x="1814" y="164"/>
                  <a:pt x="1815" y="163"/>
                  <a:pt x="1815" y="163"/>
                </a:cubicBezTo>
                <a:cubicBezTo>
                  <a:pt x="1815" y="163"/>
                  <a:pt x="1815" y="163"/>
                  <a:pt x="1815" y="162"/>
                </a:cubicBezTo>
                <a:cubicBezTo>
                  <a:pt x="1815" y="162"/>
                  <a:pt x="1816" y="161"/>
                  <a:pt x="1817" y="161"/>
                </a:cubicBezTo>
                <a:cubicBezTo>
                  <a:pt x="1818" y="161"/>
                  <a:pt x="1819" y="162"/>
                  <a:pt x="1820" y="163"/>
                </a:cubicBezTo>
                <a:cubicBezTo>
                  <a:pt x="1820" y="163"/>
                  <a:pt x="1820" y="164"/>
                  <a:pt x="1820" y="164"/>
                </a:cubicBezTo>
                <a:cubicBezTo>
                  <a:pt x="1820" y="165"/>
                  <a:pt x="1820" y="165"/>
                  <a:pt x="1820" y="165"/>
                </a:cubicBezTo>
                <a:cubicBezTo>
                  <a:pt x="1820" y="165"/>
                  <a:pt x="1820" y="165"/>
                  <a:pt x="1820" y="165"/>
                </a:cubicBezTo>
                <a:cubicBezTo>
                  <a:pt x="1821" y="166"/>
                  <a:pt x="1821" y="166"/>
                  <a:pt x="1821" y="167"/>
                </a:cubicBezTo>
                <a:cubicBezTo>
                  <a:pt x="1822" y="166"/>
                  <a:pt x="1822" y="166"/>
                  <a:pt x="1823" y="165"/>
                </a:cubicBezTo>
                <a:cubicBezTo>
                  <a:pt x="1823" y="165"/>
                  <a:pt x="1823" y="165"/>
                  <a:pt x="1823" y="165"/>
                </a:cubicBezTo>
                <a:cubicBezTo>
                  <a:pt x="1825" y="165"/>
                  <a:pt x="1826" y="167"/>
                  <a:pt x="1827" y="168"/>
                </a:cubicBezTo>
                <a:cubicBezTo>
                  <a:pt x="1827" y="168"/>
                  <a:pt x="1827" y="168"/>
                  <a:pt x="1827" y="168"/>
                </a:cubicBezTo>
                <a:cubicBezTo>
                  <a:pt x="1827" y="169"/>
                  <a:pt x="1827" y="169"/>
                  <a:pt x="1827" y="169"/>
                </a:cubicBezTo>
                <a:cubicBezTo>
                  <a:pt x="1828" y="169"/>
                  <a:pt x="1828" y="170"/>
                  <a:pt x="1828" y="171"/>
                </a:cubicBezTo>
                <a:cubicBezTo>
                  <a:pt x="1829" y="171"/>
                  <a:pt x="1829" y="172"/>
                  <a:pt x="1828" y="173"/>
                </a:cubicBezTo>
                <a:cubicBezTo>
                  <a:pt x="1828" y="173"/>
                  <a:pt x="1828" y="173"/>
                  <a:pt x="1828" y="173"/>
                </a:cubicBezTo>
                <a:cubicBezTo>
                  <a:pt x="1829" y="172"/>
                  <a:pt x="1830" y="172"/>
                  <a:pt x="1832" y="173"/>
                </a:cubicBezTo>
                <a:cubicBezTo>
                  <a:pt x="1833" y="173"/>
                  <a:pt x="1833" y="175"/>
                  <a:pt x="1833" y="176"/>
                </a:cubicBezTo>
                <a:cubicBezTo>
                  <a:pt x="1833" y="176"/>
                  <a:pt x="1833" y="176"/>
                  <a:pt x="1833" y="177"/>
                </a:cubicBezTo>
                <a:cubicBezTo>
                  <a:pt x="1834" y="177"/>
                  <a:pt x="1834" y="178"/>
                  <a:pt x="1834" y="178"/>
                </a:cubicBezTo>
                <a:cubicBezTo>
                  <a:pt x="1835" y="179"/>
                  <a:pt x="1835" y="180"/>
                  <a:pt x="1835" y="181"/>
                </a:cubicBezTo>
                <a:cubicBezTo>
                  <a:pt x="1835" y="182"/>
                  <a:pt x="1835" y="182"/>
                  <a:pt x="1835" y="183"/>
                </a:cubicBezTo>
                <a:cubicBezTo>
                  <a:pt x="1835" y="184"/>
                  <a:pt x="1835" y="185"/>
                  <a:pt x="1836" y="186"/>
                </a:cubicBezTo>
                <a:cubicBezTo>
                  <a:pt x="1836" y="186"/>
                  <a:pt x="1836" y="186"/>
                  <a:pt x="1836" y="186"/>
                </a:cubicBezTo>
                <a:cubicBezTo>
                  <a:pt x="1836" y="186"/>
                  <a:pt x="1836" y="187"/>
                  <a:pt x="1836" y="187"/>
                </a:cubicBezTo>
                <a:cubicBezTo>
                  <a:pt x="1837" y="187"/>
                  <a:pt x="1837" y="187"/>
                  <a:pt x="1838" y="187"/>
                </a:cubicBezTo>
                <a:cubicBezTo>
                  <a:pt x="1838" y="187"/>
                  <a:pt x="1838" y="187"/>
                  <a:pt x="1838" y="187"/>
                </a:cubicBezTo>
                <a:cubicBezTo>
                  <a:pt x="1840" y="187"/>
                  <a:pt x="1840" y="188"/>
                  <a:pt x="1841" y="189"/>
                </a:cubicBezTo>
                <a:cubicBezTo>
                  <a:pt x="1841" y="189"/>
                  <a:pt x="1841" y="189"/>
                  <a:pt x="1841" y="189"/>
                </a:cubicBezTo>
                <a:cubicBezTo>
                  <a:pt x="1841" y="190"/>
                  <a:pt x="1841" y="190"/>
                  <a:pt x="1841" y="191"/>
                </a:cubicBezTo>
                <a:cubicBezTo>
                  <a:pt x="1842" y="191"/>
                  <a:pt x="1842" y="191"/>
                  <a:pt x="1842" y="191"/>
                </a:cubicBezTo>
                <a:cubicBezTo>
                  <a:pt x="1842" y="191"/>
                  <a:pt x="1842" y="191"/>
                  <a:pt x="1842" y="190"/>
                </a:cubicBezTo>
                <a:cubicBezTo>
                  <a:pt x="1842" y="190"/>
                  <a:pt x="1843" y="189"/>
                  <a:pt x="1844" y="189"/>
                </a:cubicBezTo>
                <a:cubicBezTo>
                  <a:pt x="1844" y="189"/>
                  <a:pt x="1844" y="189"/>
                  <a:pt x="1844" y="189"/>
                </a:cubicBezTo>
                <a:cubicBezTo>
                  <a:pt x="1844" y="189"/>
                  <a:pt x="1845" y="189"/>
                  <a:pt x="1845" y="189"/>
                </a:cubicBezTo>
                <a:cubicBezTo>
                  <a:pt x="1845" y="189"/>
                  <a:pt x="1845" y="189"/>
                  <a:pt x="1845" y="189"/>
                </a:cubicBezTo>
                <a:cubicBezTo>
                  <a:pt x="1846" y="189"/>
                  <a:pt x="1846" y="190"/>
                  <a:pt x="1847" y="190"/>
                </a:cubicBezTo>
                <a:cubicBezTo>
                  <a:pt x="1848" y="190"/>
                  <a:pt x="1848" y="190"/>
                  <a:pt x="1849" y="191"/>
                </a:cubicBezTo>
                <a:cubicBezTo>
                  <a:pt x="1850" y="191"/>
                  <a:pt x="1850" y="192"/>
                  <a:pt x="1849" y="193"/>
                </a:cubicBezTo>
                <a:cubicBezTo>
                  <a:pt x="1849" y="194"/>
                  <a:pt x="1848" y="195"/>
                  <a:pt x="1846" y="195"/>
                </a:cubicBezTo>
                <a:cubicBezTo>
                  <a:pt x="1847" y="196"/>
                  <a:pt x="1847" y="196"/>
                  <a:pt x="1848" y="196"/>
                </a:cubicBezTo>
                <a:cubicBezTo>
                  <a:pt x="1849" y="196"/>
                  <a:pt x="1849" y="197"/>
                  <a:pt x="1850" y="197"/>
                </a:cubicBezTo>
                <a:cubicBezTo>
                  <a:pt x="1850" y="197"/>
                  <a:pt x="1850" y="198"/>
                  <a:pt x="1850" y="198"/>
                </a:cubicBezTo>
                <a:cubicBezTo>
                  <a:pt x="1850" y="198"/>
                  <a:pt x="1851" y="198"/>
                  <a:pt x="1851" y="198"/>
                </a:cubicBezTo>
                <a:cubicBezTo>
                  <a:pt x="1851" y="198"/>
                  <a:pt x="1851" y="198"/>
                  <a:pt x="1851" y="198"/>
                </a:cubicBezTo>
                <a:cubicBezTo>
                  <a:pt x="1852" y="198"/>
                  <a:pt x="1852" y="198"/>
                  <a:pt x="1852" y="198"/>
                </a:cubicBezTo>
                <a:cubicBezTo>
                  <a:pt x="1853" y="198"/>
                  <a:pt x="1853" y="198"/>
                  <a:pt x="1853" y="199"/>
                </a:cubicBezTo>
                <a:cubicBezTo>
                  <a:pt x="1854" y="199"/>
                  <a:pt x="1854" y="199"/>
                  <a:pt x="1854" y="200"/>
                </a:cubicBezTo>
                <a:cubicBezTo>
                  <a:pt x="1854" y="200"/>
                  <a:pt x="1854" y="200"/>
                  <a:pt x="1854" y="200"/>
                </a:cubicBezTo>
                <a:cubicBezTo>
                  <a:pt x="1853" y="201"/>
                  <a:pt x="1853" y="203"/>
                  <a:pt x="1851" y="203"/>
                </a:cubicBezTo>
                <a:cubicBezTo>
                  <a:pt x="1851" y="203"/>
                  <a:pt x="1851" y="203"/>
                  <a:pt x="1850" y="203"/>
                </a:cubicBezTo>
                <a:cubicBezTo>
                  <a:pt x="1850" y="203"/>
                  <a:pt x="1850" y="203"/>
                  <a:pt x="1850" y="203"/>
                </a:cubicBezTo>
                <a:cubicBezTo>
                  <a:pt x="1850" y="203"/>
                  <a:pt x="1849" y="203"/>
                  <a:pt x="1849" y="204"/>
                </a:cubicBezTo>
                <a:cubicBezTo>
                  <a:pt x="1848" y="204"/>
                  <a:pt x="1848" y="204"/>
                  <a:pt x="1847" y="204"/>
                </a:cubicBezTo>
                <a:cubicBezTo>
                  <a:pt x="1847" y="204"/>
                  <a:pt x="1847" y="204"/>
                  <a:pt x="1847" y="204"/>
                </a:cubicBezTo>
                <a:cubicBezTo>
                  <a:pt x="1846" y="204"/>
                  <a:pt x="1846" y="204"/>
                  <a:pt x="1846" y="204"/>
                </a:cubicBezTo>
                <a:cubicBezTo>
                  <a:pt x="1845" y="204"/>
                  <a:pt x="1845" y="204"/>
                  <a:pt x="1845" y="204"/>
                </a:cubicBezTo>
                <a:cubicBezTo>
                  <a:pt x="1844" y="204"/>
                  <a:pt x="1844" y="204"/>
                  <a:pt x="1844" y="204"/>
                </a:cubicBezTo>
                <a:cubicBezTo>
                  <a:pt x="1843" y="204"/>
                  <a:pt x="1843" y="204"/>
                  <a:pt x="1843" y="205"/>
                </a:cubicBezTo>
                <a:cubicBezTo>
                  <a:pt x="1843" y="205"/>
                  <a:pt x="1843" y="205"/>
                  <a:pt x="1842" y="205"/>
                </a:cubicBezTo>
                <a:cubicBezTo>
                  <a:pt x="1842" y="206"/>
                  <a:pt x="1842" y="206"/>
                  <a:pt x="1842" y="207"/>
                </a:cubicBezTo>
                <a:cubicBezTo>
                  <a:pt x="1841" y="208"/>
                  <a:pt x="1841" y="208"/>
                  <a:pt x="1840" y="209"/>
                </a:cubicBezTo>
                <a:cubicBezTo>
                  <a:pt x="1840" y="209"/>
                  <a:pt x="1840" y="209"/>
                  <a:pt x="1839" y="209"/>
                </a:cubicBezTo>
                <a:cubicBezTo>
                  <a:pt x="1839" y="210"/>
                  <a:pt x="1839" y="210"/>
                  <a:pt x="1838" y="210"/>
                </a:cubicBezTo>
                <a:cubicBezTo>
                  <a:pt x="1838" y="210"/>
                  <a:pt x="1838" y="210"/>
                  <a:pt x="1838" y="210"/>
                </a:cubicBezTo>
                <a:cubicBezTo>
                  <a:pt x="1838" y="211"/>
                  <a:pt x="1838" y="211"/>
                  <a:pt x="1838" y="211"/>
                </a:cubicBezTo>
                <a:cubicBezTo>
                  <a:pt x="1838" y="211"/>
                  <a:pt x="1838" y="212"/>
                  <a:pt x="1838" y="213"/>
                </a:cubicBezTo>
                <a:cubicBezTo>
                  <a:pt x="1838" y="213"/>
                  <a:pt x="1839" y="213"/>
                  <a:pt x="1839" y="214"/>
                </a:cubicBezTo>
                <a:cubicBezTo>
                  <a:pt x="1839" y="215"/>
                  <a:pt x="1839" y="216"/>
                  <a:pt x="1839" y="217"/>
                </a:cubicBezTo>
                <a:cubicBezTo>
                  <a:pt x="1839" y="217"/>
                  <a:pt x="1839" y="218"/>
                  <a:pt x="1838" y="218"/>
                </a:cubicBezTo>
                <a:cubicBezTo>
                  <a:pt x="1838" y="218"/>
                  <a:pt x="1838" y="218"/>
                  <a:pt x="1838" y="218"/>
                </a:cubicBezTo>
                <a:cubicBezTo>
                  <a:pt x="1839" y="218"/>
                  <a:pt x="1839" y="219"/>
                  <a:pt x="1839" y="219"/>
                </a:cubicBezTo>
                <a:cubicBezTo>
                  <a:pt x="1839" y="220"/>
                  <a:pt x="1838" y="224"/>
                  <a:pt x="1835" y="224"/>
                </a:cubicBezTo>
                <a:cubicBezTo>
                  <a:pt x="1834" y="224"/>
                  <a:pt x="1834" y="223"/>
                  <a:pt x="1834" y="222"/>
                </a:cubicBezTo>
                <a:cubicBezTo>
                  <a:pt x="1834" y="222"/>
                  <a:pt x="1834" y="222"/>
                  <a:pt x="1834" y="222"/>
                </a:cubicBezTo>
                <a:cubicBezTo>
                  <a:pt x="1833" y="223"/>
                  <a:pt x="1833" y="223"/>
                  <a:pt x="1833" y="223"/>
                </a:cubicBezTo>
                <a:cubicBezTo>
                  <a:pt x="1833" y="224"/>
                  <a:pt x="1833" y="225"/>
                  <a:pt x="1834" y="226"/>
                </a:cubicBezTo>
                <a:cubicBezTo>
                  <a:pt x="1834" y="227"/>
                  <a:pt x="1835" y="228"/>
                  <a:pt x="1835" y="228"/>
                </a:cubicBezTo>
                <a:cubicBezTo>
                  <a:pt x="1835" y="229"/>
                  <a:pt x="1835" y="229"/>
                  <a:pt x="1835" y="229"/>
                </a:cubicBezTo>
                <a:cubicBezTo>
                  <a:pt x="1835" y="230"/>
                  <a:pt x="1835" y="231"/>
                  <a:pt x="1835" y="231"/>
                </a:cubicBezTo>
                <a:cubicBezTo>
                  <a:pt x="1834" y="232"/>
                  <a:pt x="1834" y="232"/>
                  <a:pt x="1834" y="233"/>
                </a:cubicBezTo>
                <a:cubicBezTo>
                  <a:pt x="1834" y="234"/>
                  <a:pt x="1834" y="235"/>
                  <a:pt x="1833" y="236"/>
                </a:cubicBezTo>
                <a:cubicBezTo>
                  <a:pt x="1833" y="236"/>
                  <a:pt x="1833" y="237"/>
                  <a:pt x="1832" y="237"/>
                </a:cubicBezTo>
                <a:cubicBezTo>
                  <a:pt x="1832" y="237"/>
                  <a:pt x="1832" y="237"/>
                  <a:pt x="1831" y="237"/>
                </a:cubicBezTo>
                <a:cubicBezTo>
                  <a:pt x="1831" y="238"/>
                  <a:pt x="1830" y="238"/>
                  <a:pt x="1830" y="238"/>
                </a:cubicBezTo>
                <a:cubicBezTo>
                  <a:pt x="1829" y="238"/>
                  <a:pt x="1829" y="238"/>
                  <a:pt x="1829" y="238"/>
                </a:cubicBezTo>
                <a:cubicBezTo>
                  <a:pt x="1829" y="239"/>
                  <a:pt x="1829" y="239"/>
                  <a:pt x="1829" y="239"/>
                </a:cubicBezTo>
                <a:cubicBezTo>
                  <a:pt x="1829" y="240"/>
                  <a:pt x="1829" y="240"/>
                  <a:pt x="1829" y="241"/>
                </a:cubicBezTo>
                <a:cubicBezTo>
                  <a:pt x="1829" y="242"/>
                  <a:pt x="1828" y="242"/>
                  <a:pt x="1828" y="243"/>
                </a:cubicBezTo>
                <a:cubicBezTo>
                  <a:pt x="1827" y="243"/>
                  <a:pt x="1827" y="244"/>
                  <a:pt x="1827" y="245"/>
                </a:cubicBezTo>
                <a:cubicBezTo>
                  <a:pt x="1827" y="245"/>
                  <a:pt x="1827" y="246"/>
                  <a:pt x="1827" y="246"/>
                </a:cubicBezTo>
                <a:cubicBezTo>
                  <a:pt x="1827" y="246"/>
                  <a:pt x="1827" y="246"/>
                  <a:pt x="1827" y="246"/>
                </a:cubicBezTo>
                <a:cubicBezTo>
                  <a:pt x="1827" y="247"/>
                  <a:pt x="1827" y="248"/>
                  <a:pt x="1826" y="248"/>
                </a:cubicBezTo>
                <a:cubicBezTo>
                  <a:pt x="1826" y="249"/>
                  <a:pt x="1826" y="250"/>
                  <a:pt x="1826" y="251"/>
                </a:cubicBezTo>
                <a:cubicBezTo>
                  <a:pt x="1826" y="252"/>
                  <a:pt x="1826" y="252"/>
                  <a:pt x="1826" y="252"/>
                </a:cubicBezTo>
                <a:cubicBezTo>
                  <a:pt x="1825" y="252"/>
                  <a:pt x="1825" y="253"/>
                  <a:pt x="1825" y="254"/>
                </a:cubicBezTo>
                <a:cubicBezTo>
                  <a:pt x="1824" y="255"/>
                  <a:pt x="1824" y="255"/>
                  <a:pt x="1823" y="255"/>
                </a:cubicBezTo>
                <a:cubicBezTo>
                  <a:pt x="1823" y="256"/>
                  <a:pt x="1823" y="256"/>
                  <a:pt x="1823" y="256"/>
                </a:cubicBezTo>
                <a:cubicBezTo>
                  <a:pt x="1824" y="257"/>
                  <a:pt x="1824" y="257"/>
                  <a:pt x="1824" y="258"/>
                </a:cubicBezTo>
                <a:cubicBezTo>
                  <a:pt x="1824" y="258"/>
                  <a:pt x="1824" y="259"/>
                  <a:pt x="1825" y="259"/>
                </a:cubicBezTo>
                <a:cubicBezTo>
                  <a:pt x="1825" y="260"/>
                  <a:pt x="1824" y="261"/>
                  <a:pt x="1824" y="261"/>
                </a:cubicBezTo>
                <a:cubicBezTo>
                  <a:pt x="1824" y="261"/>
                  <a:pt x="1824" y="261"/>
                  <a:pt x="1824" y="261"/>
                </a:cubicBezTo>
                <a:cubicBezTo>
                  <a:pt x="1823" y="261"/>
                  <a:pt x="1823" y="261"/>
                  <a:pt x="1823" y="262"/>
                </a:cubicBezTo>
                <a:cubicBezTo>
                  <a:pt x="1823" y="262"/>
                  <a:pt x="1823" y="262"/>
                  <a:pt x="1823" y="262"/>
                </a:cubicBezTo>
                <a:cubicBezTo>
                  <a:pt x="1822" y="264"/>
                  <a:pt x="1821" y="264"/>
                  <a:pt x="1820" y="264"/>
                </a:cubicBezTo>
                <a:cubicBezTo>
                  <a:pt x="1820" y="264"/>
                  <a:pt x="1820" y="264"/>
                  <a:pt x="1819" y="264"/>
                </a:cubicBezTo>
                <a:cubicBezTo>
                  <a:pt x="1819" y="263"/>
                  <a:pt x="1819" y="263"/>
                  <a:pt x="1819" y="263"/>
                </a:cubicBezTo>
                <a:cubicBezTo>
                  <a:pt x="1819" y="264"/>
                  <a:pt x="1819" y="264"/>
                  <a:pt x="1819" y="264"/>
                </a:cubicBezTo>
                <a:cubicBezTo>
                  <a:pt x="1819" y="264"/>
                  <a:pt x="1819" y="264"/>
                  <a:pt x="1818" y="264"/>
                </a:cubicBezTo>
                <a:cubicBezTo>
                  <a:pt x="1818" y="264"/>
                  <a:pt x="1818" y="264"/>
                  <a:pt x="1818" y="264"/>
                </a:cubicBezTo>
                <a:cubicBezTo>
                  <a:pt x="1817" y="264"/>
                  <a:pt x="1816" y="263"/>
                  <a:pt x="1816" y="263"/>
                </a:cubicBezTo>
                <a:cubicBezTo>
                  <a:pt x="1816" y="262"/>
                  <a:pt x="1816" y="261"/>
                  <a:pt x="1816" y="261"/>
                </a:cubicBezTo>
                <a:cubicBezTo>
                  <a:pt x="1816" y="260"/>
                  <a:pt x="1816" y="260"/>
                  <a:pt x="1816" y="260"/>
                </a:cubicBezTo>
                <a:cubicBezTo>
                  <a:pt x="1816" y="260"/>
                  <a:pt x="1816" y="259"/>
                  <a:pt x="1815" y="258"/>
                </a:cubicBezTo>
                <a:cubicBezTo>
                  <a:pt x="1815" y="257"/>
                  <a:pt x="1814" y="257"/>
                  <a:pt x="1814" y="257"/>
                </a:cubicBezTo>
                <a:cubicBezTo>
                  <a:pt x="1813" y="257"/>
                  <a:pt x="1811" y="257"/>
                  <a:pt x="1812" y="254"/>
                </a:cubicBezTo>
                <a:cubicBezTo>
                  <a:pt x="1812" y="252"/>
                  <a:pt x="1812" y="251"/>
                  <a:pt x="1814" y="251"/>
                </a:cubicBezTo>
                <a:cubicBezTo>
                  <a:pt x="1815" y="251"/>
                  <a:pt x="1816" y="251"/>
                  <a:pt x="1816" y="250"/>
                </a:cubicBezTo>
                <a:cubicBezTo>
                  <a:pt x="1816" y="250"/>
                  <a:pt x="1816" y="250"/>
                  <a:pt x="1816" y="250"/>
                </a:cubicBezTo>
                <a:cubicBezTo>
                  <a:pt x="1816" y="250"/>
                  <a:pt x="1816" y="250"/>
                  <a:pt x="1816" y="250"/>
                </a:cubicBezTo>
                <a:cubicBezTo>
                  <a:pt x="1816" y="250"/>
                  <a:pt x="1816" y="250"/>
                  <a:pt x="1816" y="250"/>
                </a:cubicBezTo>
                <a:cubicBezTo>
                  <a:pt x="1815" y="250"/>
                  <a:pt x="1814" y="249"/>
                  <a:pt x="1813" y="249"/>
                </a:cubicBezTo>
                <a:cubicBezTo>
                  <a:pt x="1812" y="250"/>
                  <a:pt x="1812" y="250"/>
                  <a:pt x="1811" y="250"/>
                </a:cubicBezTo>
                <a:cubicBezTo>
                  <a:pt x="1811" y="250"/>
                  <a:pt x="1811" y="250"/>
                  <a:pt x="1811" y="251"/>
                </a:cubicBezTo>
                <a:cubicBezTo>
                  <a:pt x="1810" y="251"/>
                  <a:pt x="1809" y="251"/>
                  <a:pt x="1808" y="251"/>
                </a:cubicBezTo>
                <a:cubicBezTo>
                  <a:pt x="1808" y="251"/>
                  <a:pt x="1808" y="250"/>
                  <a:pt x="1808" y="250"/>
                </a:cubicBezTo>
                <a:cubicBezTo>
                  <a:pt x="1807" y="250"/>
                  <a:pt x="1807" y="250"/>
                  <a:pt x="1807" y="249"/>
                </a:cubicBezTo>
                <a:cubicBezTo>
                  <a:pt x="1807" y="248"/>
                  <a:pt x="1806" y="247"/>
                  <a:pt x="1805" y="247"/>
                </a:cubicBezTo>
                <a:cubicBezTo>
                  <a:pt x="1805" y="246"/>
                  <a:pt x="1804" y="246"/>
                  <a:pt x="1804" y="245"/>
                </a:cubicBezTo>
                <a:cubicBezTo>
                  <a:pt x="1804" y="245"/>
                  <a:pt x="1804" y="245"/>
                  <a:pt x="1804" y="245"/>
                </a:cubicBezTo>
                <a:cubicBezTo>
                  <a:pt x="1804" y="244"/>
                  <a:pt x="1804" y="244"/>
                  <a:pt x="1803" y="244"/>
                </a:cubicBezTo>
                <a:cubicBezTo>
                  <a:pt x="1803" y="244"/>
                  <a:pt x="1803" y="244"/>
                  <a:pt x="1803" y="244"/>
                </a:cubicBezTo>
                <a:cubicBezTo>
                  <a:pt x="1802" y="244"/>
                  <a:pt x="1801" y="243"/>
                  <a:pt x="1801" y="242"/>
                </a:cubicBezTo>
                <a:cubicBezTo>
                  <a:pt x="1801" y="242"/>
                  <a:pt x="1801" y="242"/>
                  <a:pt x="1801" y="241"/>
                </a:cubicBezTo>
                <a:cubicBezTo>
                  <a:pt x="1801" y="241"/>
                  <a:pt x="1801" y="240"/>
                  <a:pt x="1800" y="240"/>
                </a:cubicBezTo>
                <a:cubicBezTo>
                  <a:pt x="1800" y="239"/>
                  <a:pt x="1799" y="239"/>
                  <a:pt x="1799" y="238"/>
                </a:cubicBezTo>
                <a:cubicBezTo>
                  <a:pt x="1799" y="237"/>
                  <a:pt x="1800" y="237"/>
                  <a:pt x="1800" y="237"/>
                </a:cubicBezTo>
                <a:cubicBezTo>
                  <a:pt x="1800" y="237"/>
                  <a:pt x="1800" y="237"/>
                  <a:pt x="1800" y="237"/>
                </a:cubicBezTo>
                <a:cubicBezTo>
                  <a:pt x="1799" y="237"/>
                  <a:pt x="1799" y="236"/>
                  <a:pt x="1799" y="236"/>
                </a:cubicBezTo>
                <a:cubicBezTo>
                  <a:pt x="1798" y="236"/>
                  <a:pt x="1798" y="235"/>
                  <a:pt x="1798" y="234"/>
                </a:cubicBezTo>
                <a:cubicBezTo>
                  <a:pt x="1798" y="233"/>
                  <a:pt x="1799" y="232"/>
                  <a:pt x="1800" y="232"/>
                </a:cubicBezTo>
                <a:cubicBezTo>
                  <a:pt x="1800" y="232"/>
                  <a:pt x="1801" y="232"/>
                  <a:pt x="1802" y="232"/>
                </a:cubicBezTo>
                <a:cubicBezTo>
                  <a:pt x="1802" y="232"/>
                  <a:pt x="1802" y="232"/>
                  <a:pt x="1802" y="232"/>
                </a:cubicBezTo>
                <a:cubicBezTo>
                  <a:pt x="1802" y="232"/>
                  <a:pt x="1802" y="232"/>
                  <a:pt x="1802" y="232"/>
                </a:cubicBezTo>
                <a:cubicBezTo>
                  <a:pt x="1803" y="232"/>
                  <a:pt x="1804" y="232"/>
                  <a:pt x="1805" y="233"/>
                </a:cubicBezTo>
                <a:cubicBezTo>
                  <a:pt x="1805" y="233"/>
                  <a:pt x="1806" y="233"/>
                  <a:pt x="1806" y="234"/>
                </a:cubicBezTo>
                <a:cubicBezTo>
                  <a:pt x="1806" y="234"/>
                  <a:pt x="1806" y="234"/>
                  <a:pt x="1806" y="234"/>
                </a:cubicBezTo>
                <a:cubicBezTo>
                  <a:pt x="1806" y="234"/>
                  <a:pt x="1808" y="233"/>
                  <a:pt x="1809" y="234"/>
                </a:cubicBezTo>
                <a:cubicBezTo>
                  <a:pt x="1809" y="234"/>
                  <a:pt x="1809" y="234"/>
                  <a:pt x="1810" y="235"/>
                </a:cubicBezTo>
                <a:cubicBezTo>
                  <a:pt x="1810" y="235"/>
                  <a:pt x="1810" y="235"/>
                  <a:pt x="1810" y="235"/>
                </a:cubicBezTo>
                <a:cubicBezTo>
                  <a:pt x="1810" y="234"/>
                  <a:pt x="1811" y="234"/>
                  <a:pt x="1812" y="235"/>
                </a:cubicBezTo>
                <a:cubicBezTo>
                  <a:pt x="1812" y="235"/>
                  <a:pt x="1812" y="235"/>
                  <a:pt x="1812" y="235"/>
                </a:cubicBezTo>
                <a:cubicBezTo>
                  <a:pt x="1813" y="235"/>
                  <a:pt x="1813" y="234"/>
                  <a:pt x="1814" y="234"/>
                </a:cubicBezTo>
                <a:cubicBezTo>
                  <a:pt x="1813" y="233"/>
                  <a:pt x="1813" y="233"/>
                  <a:pt x="1812" y="233"/>
                </a:cubicBezTo>
                <a:cubicBezTo>
                  <a:pt x="1812" y="233"/>
                  <a:pt x="1812" y="233"/>
                  <a:pt x="1812" y="233"/>
                </a:cubicBezTo>
                <a:cubicBezTo>
                  <a:pt x="1811" y="233"/>
                  <a:pt x="1811" y="233"/>
                  <a:pt x="1810" y="233"/>
                </a:cubicBezTo>
                <a:cubicBezTo>
                  <a:pt x="1810" y="233"/>
                  <a:pt x="1810" y="233"/>
                  <a:pt x="1809" y="233"/>
                </a:cubicBezTo>
                <a:cubicBezTo>
                  <a:pt x="1808" y="232"/>
                  <a:pt x="1807" y="232"/>
                  <a:pt x="1806" y="231"/>
                </a:cubicBezTo>
                <a:cubicBezTo>
                  <a:pt x="1806" y="231"/>
                  <a:pt x="1806" y="230"/>
                  <a:pt x="1806" y="229"/>
                </a:cubicBezTo>
                <a:cubicBezTo>
                  <a:pt x="1806" y="229"/>
                  <a:pt x="1807" y="228"/>
                  <a:pt x="1809" y="228"/>
                </a:cubicBezTo>
                <a:cubicBezTo>
                  <a:pt x="1809" y="228"/>
                  <a:pt x="1810" y="228"/>
                  <a:pt x="1810" y="228"/>
                </a:cubicBezTo>
                <a:cubicBezTo>
                  <a:pt x="1811" y="228"/>
                  <a:pt x="1811" y="228"/>
                  <a:pt x="1811" y="228"/>
                </a:cubicBezTo>
                <a:cubicBezTo>
                  <a:pt x="1811" y="228"/>
                  <a:pt x="1811" y="228"/>
                  <a:pt x="1811" y="228"/>
                </a:cubicBezTo>
                <a:cubicBezTo>
                  <a:pt x="1812" y="228"/>
                  <a:pt x="1812" y="227"/>
                  <a:pt x="1812" y="227"/>
                </a:cubicBezTo>
                <a:cubicBezTo>
                  <a:pt x="1813" y="227"/>
                  <a:pt x="1814" y="227"/>
                  <a:pt x="1814" y="227"/>
                </a:cubicBezTo>
                <a:cubicBezTo>
                  <a:pt x="1815" y="227"/>
                  <a:pt x="1815" y="227"/>
                  <a:pt x="1816" y="227"/>
                </a:cubicBezTo>
                <a:cubicBezTo>
                  <a:pt x="1816" y="227"/>
                  <a:pt x="1816" y="227"/>
                  <a:pt x="1816" y="227"/>
                </a:cubicBezTo>
                <a:cubicBezTo>
                  <a:pt x="1817" y="227"/>
                  <a:pt x="1817" y="227"/>
                  <a:pt x="1818" y="226"/>
                </a:cubicBezTo>
                <a:cubicBezTo>
                  <a:pt x="1817" y="227"/>
                  <a:pt x="1815" y="227"/>
                  <a:pt x="1814" y="226"/>
                </a:cubicBezTo>
                <a:cubicBezTo>
                  <a:pt x="1813" y="226"/>
                  <a:pt x="1813" y="226"/>
                  <a:pt x="1812" y="226"/>
                </a:cubicBezTo>
                <a:cubicBezTo>
                  <a:pt x="1811" y="226"/>
                  <a:pt x="1811" y="226"/>
                  <a:pt x="1811" y="226"/>
                </a:cubicBezTo>
                <a:cubicBezTo>
                  <a:pt x="1810" y="226"/>
                  <a:pt x="1809" y="227"/>
                  <a:pt x="1808" y="227"/>
                </a:cubicBezTo>
                <a:cubicBezTo>
                  <a:pt x="1807" y="228"/>
                  <a:pt x="1806" y="228"/>
                  <a:pt x="1805" y="228"/>
                </a:cubicBezTo>
                <a:cubicBezTo>
                  <a:pt x="1804" y="228"/>
                  <a:pt x="1803" y="228"/>
                  <a:pt x="1803" y="228"/>
                </a:cubicBezTo>
                <a:cubicBezTo>
                  <a:pt x="1803" y="228"/>
                  <a:pt x="1803" y="228"/>
                  <a:pt x="1802" y="228"/>
                </a:cubicBezTo>
                <a:cubicBezTo>
                  <a:pt x="1802" y="229"/>
                  <a:pt x="1802" y="229"/>
                  <a:pt x="1801" y="229"/>
                </a:cubicBezTo>
                <a:cubicBezTo>
                  <a:pt x="1801" y="229"/>
                  <a:pt x="1801" y="229"/>
                  <a:pt x="1800" y="229"/>
                </a:cubicBezTo>
                <a:cubicBezTo>
                  <a:pt x="1800" y="229"/>
                  <a:pt x="1799" y="229"/>
                  <a:pt x="1799" y="229"/>
                </a:cubicBezTo>
                <a:cubicBezTo>
                  <a:pt x="1798" y="229"/>
                  <a:pt x="1798" y="229"/>
                  <a:pt x="1797" y="228"/>
                </a:cubicBezTo>
                <a:cubicBezTo>
                  <a:pt x="1797" y="228"/>
                  <a:pt x="1797" y="227"/>
                  <a:pt x="1797" y="226"/>
                </a:cubicBezTo>
                <a:cubicBezTo>
                  <a:pt x="1797" y="226"/>
                  <a:pt x="1797" y="225"/>
                  <a:pt x="1797" y="225"/>
                </a:cubicBezTo>
                <a:cubicBezTo>
                  <a:pt x="1797" y="223"/>
                  <a:pt x="1796" y="222"/>
                  <a:pt x="1797" y="221"/>
                </a:cubicBezTo>
                <a:cubicBezTo>
                  <a:pt x="1798" y="220"/>
                  <a:pt x="1800" y="219"/>
                  <a:pt x="1801" y="219"/>
                </a:cubicBezTo>
                <a:cubicBezTo>
                  <a:pt x="1802" y="219"/>
                  <a:pt x="1802" y="219"/>
                  <a:pt x="1802" y="219"/>
                </a:cubicBezTo>
                <a:cubicBezTo>
                  <a:pt x="1802" y="219"/>
                  <a:pt x="1803" y="220"/>
                  <a:pt x="1803" y="220"/>
                </a:cubicBezTo>
                <a:cubicBezTo>
                  <a:pt x="1803" y="220"/>
                  <a:pt x="1803" y="220"/>
                  <a:pt x="1803" y="220"/>
                </a:cubicBezTo>
                <a:cubicBezTo>
                  <a:pt x="1803" y="220"/>
                  <a:pt x="1803" y="220"/>
                  <a:pt x="1803" y="220"/>
                </a:cubicBezTo>
                <a:cubicBezTo>
                  <a:pt x="1803" y="219"/>
                  <a:pt x="1804" y="219"/>
                  <a:pt x="1804" y="219"/>
                </a:cubicBezTo>
                <a:cubicBezTo>
                  <a:pt x="1805" y="219"/>
                  <a:pt x="1805" y="219"/>
                  <a:pt x="1805" y="219"/>
                </a:cubicBezTo>
                <a:cubicBezTo>
                  <a:pt x="1806" y="218"/>
                  <a:pt x="1806" y="218"/>
                  <a:pt x="1806" y="217"/>
                </a:cubicBezTo>
                <a:cubicBezTo>
                  <a:pt x="1807" y="217"/>
                  <a:pt x="1807" y="217"/>
                  <a:pt x="1807" y="217"/>
                </a:cubicBezTo>
                <a:cubicBezTo>
                  <a:pt x="1808" y="217"/>
                  <a:pt x="1808" y="217"/>
                  <a:pt x="1808" y="216"/>
                </a:cubicBezTo>
                <a:cubicBezTo>
                  <a:pt x="1809" y="215"/>
                  <a:pt x="1810" y="215"/>
                  <a:pt x="1812" y="214"/>
                </a:cubicBezTo>
                <a:cubicBezTo>
                  <a:pt x="1811" y="214"/>
                  <a:pt x="1811" y="213"/>
                  <a:pt x="1812" y="213"/>
                </a:cubicBezTo>
                <a:cubicBezTo>
                  <a:pt x="1812" y="212"/>
                  <a:pt x="1812" y="212"/>
                  <a:pt x="1813" y="211"/>
                </a:cubicBezTo>
                <a:cubicBezTo>
                  <a:pt x="1814" y="211"/>
                  <a:pt x="1816" y="211"/>
                  <a:pt x="1817" y="211"/>
                </a:cubicBezTo>
                <a:cubicBezTo>
                  <a:pt x="1818" y="211"/>
                  <a:pt x="1818" y="211"/>
                  <a:pt x="1819" y="210"/>
                </a:cubicBezTo>
                <a:cubicBezTo>
                  <a:pt x="1820" y="210"/>
                  <a:pt x="1821" y="210"/>
                  <a:pt x="1821" y="209"/>
                </a:cubicBezTo>
                <a:cubicBezTo>
                  <a:pt x="1822" y="209"/>
                  <a:pt x="1822" y="209"/>
                  <a:pt x="1823" y="209"/>
                </a:cubicBezTo>
                <a:cubicBezTo>
                  <a:pt x="1823" y="209"/>
                  <a:pt x="1823" y="209"/>
                  <a:pt x="1823" y="208"/>
                </a:cubicBezTo>
                <a:cubicBezTo>
                  <a:pt x="1823" y="208"/>
                  <a:pt x="1823" y="208"/>
                  <a:pt x="1823" y="208"/>
                </a:cubicBezTo>
                <a:cubicBezTo>
                  <a:pt x="1823" y="208"/>
                  <a:pt x="1823" y="208"/>
                  <a:pt x="1822" y="209"/>
                </a:cubicBezTo>
                <a:cubicBezTo>
                  <a:pt x="1822" y="209"/>
                  <a:pt x="1822" y="209"/>
                  <a:pt x="1821" y="209"/>
                </a:cubicBezTo>
                <a:cubicBezTo>
                  <a:pt x="1821" y="209"/>
                  <a:pt x="1820" y="210"/>
                  <a:pt x="1819" y="210"/>
                </a:cubicBezTo>
                <a:cubicBezTo>
                  <a:pt x="1818" y="210"/>
                  <a:pt x="1817" y="210"/>
                  <a:pt x="1817" y="209"/>
                </a:cubicBezTo>
                <a:cubicBezTo>
                  <a:pt x="1817" y="209"/>
                  <a:pt x="1817" y="208"/>
                  <a:pt x="1817" y="208"/>
                </a:cubicBezTo>
                <a:cubicBezTo>
                  <a:pt x="1817" y="207"/>
                  <a:pt x="1817" y="207"/>
                  <a:pt x="1817" y="207"/>
                </a:cubicBezTo>
                <a:cubicBezTo>
                  <a:pt x="1817" y="206"/>
                  <a:pt x="1817" y="206"/>
                  <a:pt x="1817" y="206"/>
                </a:cubicBezTo>
                <a:cubicBezTo>
                  <a:pt x="1816" y="206"/>
                  <a:pt x="1816" y="207"/>
                  <a:pt x="1815" y="207"/>
                </a:cubicBezTo>
                <a:cubicBezTo>
                  <a:pt x="1815" y="207"/>
                  <a:pt x="1815" y="208"/>
                  <a:pt x="1814" y="208"/>
                </a:cubicBezTo>
                <a:cubicBezTo>
                  <a:pt x="1814" y="209"/>
                  <a:pt x="1813" y="209"/>
                  <a:pt x="1812" y="210"/>
                </a:cubicBezTo>
                <a:cubicBezTo>
                  <a:pt x="1812" y="210"/>
                  <a:pt x="1811" y="210"/>
                  <a:pt x="1811" y="210"/>
                </a:cubicBezTo>
                <a:cubicBezTo>
                  <a:pt x="1809" y="210"/>
                  <a:pt x="1809" y="209"/>
                  <a:pt x="1809" y="209"/>
                </a:cubicBezTo>
                <a:cubicBezTo>
                  <a:pt x="1808" y="208"/>
                  <a:pt x="1809" y="207"/>
                  <a:pt x="1810" y="206"/>
                </a:cubicBezTo>
                <a:cubicBezTo>
                  <a:pt x="1810" y="205"/>
                  <a:pt x="1810" y="205"/>
                  <a:pt x="1810" y="205"/>
                </a:cubicBezTo>
                <a:cubicBezTo>
                  <a:pt x="1810" y="205"/>
                  <a:pt x="1811" y="205"/>
                  <a:pt x="1811" y="205"/>
                </a:cubicBezTo>
                <a:cubicBezTo>
                  <a:pt x="1811" y="204"/>
                  <a:pt x="1811" y="203"/>
                  <a:pt x="1811" y="203"/>
                </a:cubicBezTo>
                <a:cubicBezTo>
                  <a:pt x="1811" y="203"/>
                  <a:pt x="1811" y="203"/>
                  <a:pt x="1811" y="203"/>
                </a:cubicBezTo>
                <a:cubicBezTo>
                  <a:pt x="1810" y="203"/>
                  <a:pt x="1810" y="203"/>
                  <a:pt x="1809" y="202"/>
                </a:cubicBezTo>
                <a:cubicBezTo>
                  <a:pt x="1809" y="203"/>
                  <a:pt x="1809" y="203"/>
                  <a:pt x="1809" y="203"/>
                </a:cubicBezTo>
                <a:cubicBezTo>
                  <a:pt x="1808" y="204"/>
                  <a:pt x="1807" y="205"/>
                  <a:pt x="1806" y="205"/>
                </a:cubicBezTo>
                <a:cubicBezTo>
                  <a:pt x="1805" y="205"/>
                  <a:pt x="1804" y="204"/>
                  <a:pt x="1804" y="203"/>
                </a:cubicBezTo>
                <a:cubicBezTo>
                  <a:pt x="1804" y="203"/>
                  <a:pt x="1804" y="203"/>
                  <a:pt x="1804" y="203"/>
                </a:cubicBezTo>
                <a:cubicBezTo>
                  <a:pt x="1804" y="203"/>
                  <a:pt x="1804" y="203"/>
                  <a:pt x="1804" y="203"/>
                </a:cubicBezTo>
                <a:cubicBezTo>
                  <a:pt x="1804" y="203"/>
                  <a:pt x="1804" y="203"/>
                  <a:pt x="1804" y="204"/>
                </a:cubicBezTo>
                <a:cubicBezTo>
                  <a:pt x="1804" y="204"/>
                  <a:pt x="1804" y="205"/>
                  <a:pt x="1804" y="206"/>
                </a:cubicBezTo>
                <a:cubicBezTo>
                  <a:pt x="1804" y="206"/>
                  <a:pt x="1804" y="206"/>
                  <a:pt x="1804" y="206"/>
                </a:cubicBezTo>
                <a:cubicBezTo>
                  <a:pt x="1804" y="207"/>
                  <a:pt x="1804" y="207"/>
                  <a:pt x="1804" y="208"/>
                </a:cubicBezTo>
                <a:cubicBezTo>
                  <a:pt x="1805" y="208"/>
                  <a:pt x="1805" y="209"/>
                  <a:pt x="1806" y="209"/>
                </a:cubicBezTo>
                <a:cubicBezTo>
                  <a:pt x="1806" y="211"/>
                  <a:pt x="1806" y="212"/>
                  <a:pt x="1804" y="213"/>
                </a:cubicBezTo>
                <a:cubicBezTo>
                  <a:pt x="1803" y="213"/>
                  <a:pt x="1803" y="213"/>
                  <a:pt x="1803" y="214"/>
                </a:cubicBezTo>
                <a:cubicBezTo>
                  <a:pt x="1802" y="214"/>
                  <a:pt x="1802" y="214"/>
                  <a:pt x="1802" y="214"/>
                </a:cubicBezTo>
                <a:cubicBezTo>
                  <a:pt x="1802" y="214"/>
                  <a:pt x="1802" y="214"/>
                  <a:pt x="1802" y="214"/>
                </a:cubicBezTo>
                <a:cubicBezTo>
                  <a:pt x="1802" y="214"/>
                  <a:pt x="1802" y="214"/>
                  <a:pt x="1802" y="215"/>
                </a:cubicBezTo>
                <a:cubicBezTo>
                  <a:pt x="1802" y="215"/>
                  <a:pt x="1802" y="215"/>
                  <a:pt x="1802" y="215"/>
                </a:cubicBezTo>
                <a:cubicBezTo>
                  <a:pt x="1802" y="217"/>
                  <a:pt x="1801" y="218"/>
                  <a:pt x="1799" y="218"/>
                </a:cubicBezTo>
                <a:cubicBezTo>
                  <a:pt x="1798" y="218"/>
                  <a:pt x="1797" y="218"/>
                  <a:pt x="1796" y="217"/>
                </a:cubicBezTo>
                <a:cubicBezTo>
                  <a:pt x="1795" y="217"/>
                  <a:pt x="1795" y="217"/>
                  <a:pt x="1794" y="217"/>
                </a:cubicBezTo>
                <a:cubicBezTo>
                  <a:pt x="1794" y="217"/>
                  <a:pt x="1793" y="217"/>
                  <a:pt x="1793" y="217"/>
                </a:cubicBezTo>
                <a:cubicBezTo>
                  <a:pt x="1793" y="216"/>
                  <a:pt x="1793" y="215"/>
                  <a:pt x="1793" y="215"/>
                </a:cubicBezTo>
                <a:cubicBezTo>
                  <a:pt x="1794" y="215"/>
                  <a:pt x="1794" y="214"/>
                  <a:pt x="1794" y="214"/>
                </a:cubicBezTo>
                <a:cubicBezTo>
                  <a:pt x="1794" y="214"/>
                  <a:pt x="1794" y="213"/>
                  <a:pt x="1794" y="213"/>
                </a:cubicBezTo>
                <a:cubicBezTo>
                  <a:pt x="1794" y="213"/>
                  <a:pt x="1793" y="213"/>
                  <a:pt x="1793" y="213"/>
                </a:cubicBezTo>
                <a:cubicBezTo>
                  <a:pt x="1792" y="213"/>
                  <a:pt x="1792" y="212"/>
                  <a:pt x="1792" y="212"/>
                </a:cubicBezTo>
                <a:cubicBezTo>
                  <a:pt x="1792" y="212"/>
                  <a:pt x="1791" y="212"/>
                  <a:pt x="1791" y="212"/>
                </a:cubicBezTo>
                <a:cubicBezTo>
                  <a:pt x="1790" y="212"/>
                  <a:pt x="1789" y="211"/>
                  <a:pt x="1788" y="210"/>
                </a:cubicBezTo>
                <a:cubicBezTo>
                  <a:pt x="1788" y="209"/>
                  <a:pt x="1788" y="209"/>
                  <a:pt x="1788" y="209"/>
                </a:cubicBezTo>
                <a:cubicBezTo>
                  <a:pt x="1788" y="209"/>
                  <a:pt x="1788" y="209"/>
                  <a:pt x="1788" y="208"/>
                </a:cubicBezTo>
                <a:cubicBezTo>
                  <a:pt x="1788" y="208"/>
                  <a:pt x="1788" y="208"/>
                  <a:pt x="1788" y="208"/>
                </a:cubicBezTo>
                <a:cubicBezTo>
                  <a:pt x="1788" y="207"/>
                  <a:pt x="1788" y="206"/>
                  <a:pt x="1789" y="206"/>
                </a:cubicBezTo>
                <a:cubicBezTo>
                  <a:pt x="1789" y="206"/>
                  <a:pt x="1789" y="206"/>
                  <a:pt x="1789" y="206"/>
                </a:cubicBezTo>
                <a:cubicBezTo>
                  <a:pt x="1788" y="205"/>
                  <a:pt x="1788" y="205"/>
                  <a:pt x="1787" y="204"/>
                </a:cubicBezTo>
                <a:cubicBezTo>
                  <a:pt x="1787" y="204"/>
                  <a:pt x="1787" y="204"/>
                  <a:pt x="1787" y="204"/>
                </a:cubicBezTo>
                <a:cubicBezTo>
                  <a:pt x="1787" y="204"/>
                  <a:pt x="1786" y="204"/>
                  <a:pt x="1786" y="203"/>
                </a:cubicBezTo>
                <a:cubicBezTo>
                  <a:pt x="1785" y="203"/>
                  <a:pt x="1785" y="203"/>
                  <a:pt x="1785" y="202"/>
                </a:cubicBezTo>
                <a:cubicBezTo>
                  <a:pt x="1785" y="201"/>
                  <a:pt x="1784" y="201"/>
                  <a:pt x="1784" y="200"/>
                </a:cubicBezTo>
                <a:cubicBezTo>
                  <a:pt x="1784" y="200"/>
                  <a:pt x="1783" y="200"/>
                  <a:pt x="1783" y="198"/>
                </a:cubicBezTo>
                <a:cubicBezTo>
                  <a:pt x="1783" y="197"/>
                  <a:pt x="1783" y="197"/>
                  <a:pt x="1782" y="196"/>
                </a:cubicBezTo>
                <a:cubicBezTo>
                  <a:pt x="1781" y="196"/>
                  <a:pt x="1781" y="195"/>
                  <a:pt x="1781" y="194"/>
                </a:cubicBezTo>
                <a:cubicBezTo>
                  <a:pt x="1781" y="193"/>
                  <a:pt x="1781" y="193"/>
                  <a:pt x="1781" y="192"/>
                </a:cubicBezTo>
                <a:cubicBezTo>
                  <a:pt x="1781" y="192"/>
                  <a:pt x="1782" y="192"/>
                  <a:pt x="1782" y="192"/>
                </a:cubicBezTo>
                <a:cubicBezTo>
                  <a:pt x="1782" y="192"/>
                  <a:pt x="1783" y="192"/>
                  <a:pt x="1783" y="192"/>
                </a:cubicBezTo>
                <a:cubicBezTo>
                  <a:pt x="1783" y="192"/>
                  <a:pt x="1782" y="192"/>
                  <a:pt x="1782" y="191"/>
                </a:cubicBezTo>
                <a:cubicBezTo>
                  <a:pt x="1782" y="191"/>
                  <a:pt x="1782" y="190"/>
                  <a:pt x="1783" y="190"/>
                </a:cubicBezTo>
                <a:cubicBezTo>
                  <a:pt x="1783" y="190"/>
                  <a:pt x="1783" y="189"/>
                  <a:pt x="1783" y="188"/>
                </a:cubicBezTo>
                <a:cubicBezTo>
                  <a:pt x="1783" y="188"/>
                  <a:pt x="1783" y="188"/>
                  <a:pt x="1783" y="188"/>
                </a:cubicBezTo>
                <a:cubicBezTo>
                  <a:pt x="1783" y="187"/>
                  <a:pt x="1784" y="186"/>
                  <a:pt x="1784" y="186"/>
                </a:cubicBezTo>
                <a:cubicBezTo>
                  <a:pt x="1785" y="186"/>
                  <a:pt x="1785" y="185"/>
                  <a:pt x="1785" y="185"/>
                </a:cubicBezTo>
                <a:cubicBezTo>
                  <a:pt x="1785" y="185"/>
                  <a:pt x="1784" y="185"/>
                  <a:pt x="1784" y="185"/>
                </a:cubicBezTo>
                <a:cubicBezTo>
                  <a:pt x="1784" y="184"/>
                  <a:pt x="1783" y="184"/>
                  <a:pt x="1783" y="184"/>
                </a:cubicBezTo>
                <a:cubicBezTo>
                  <a:pt x="1782" y="183"/>
                  <a:pt x="1782" y="183"/>
                  <a:pt x="1782" y="183"/>
                </a:cubicBezTo>
                <a:cubicBezTo>
                  <a:pt x="1782" y="184"/>
                  <a:pt x="1782" y="184"/>
                  <a:pt x="1782" y="184"/>
                </a:cubicBezTo>
                <a:cubicBezTo>
                  <a:pt x="1782" y="184"/>
                  <a:pt x="1782" y="184"/>
                  <a:pt x="1782" y="184"/>
                </a:cubicBezTo>
                <a:cubicBezTo>
                  <a:pt x="1782" y="185"/>
                  <a:pt x="1783" y="185"/>
                  <a:pt x="1783" y="185"/>
                </a:cubicBezTo>
                <a:cubicBezTo>
                  <a:pt x="1783" y="185"/>
                  <a:pt x="1783" y="185"/>
                  <a:pt x="1783" y="185"/>
                </a:cubicBezTo>
                <a:cubicBezTo>
                  <a:pt x="1783" y="186"/>
                  <a:pt x="1783" y="187"/>
                  <a:pt x="1782" y="187"/>
                </a:cubicBezTo>
                <a:cubicBezTo>
                  <a:pt x="1782" y="188"/>
                  <a:pt x="1781" y="189"/>
                  <a:pt x="1781" y="189"/>
                </a:cubicBezTo>
                <a:cubicBezTo>
                  <a:pt x="1780" y="190"/>
                  <a:pt x="1780" y="190"/>
                  <a:pt x="1779" y="190"/>
                </a:cubicBezTo>
                <a:cubicBezTo>
                  <a:pt x="1779" y="190"/>
                  <a:pt x="1778" y="190"/>
                  <a:pt x="1778" y="189"/>
                </a:cubicBezTo>
                <a:cubicBezTo>
                  <a:pt x="1778" y="188"/>
                  <a:pt x="1778" y="188"/>
                  <a:pt x="1778" y="187"/>
                </a:cubicBezTo>
                <a:cubicBezTo>
                  <a:pt x="1778" y="187"/>
                  <a:pt x="1778" y="187"/>
                  <a:pt x="1777" y="186"/>
                </a:cubicBezTo>
                <a:cubicBezTo>
                  <a:pt x="1777" y="186"/>
                  <a:pt x="1777" y="186"/>
                  <a:pt x="1777" y="186"/>
                </a:cubicBezTo>
                <a:cubicBezTo>
                  <a:pt x="1776" y="185"/>
                  <a:pt x="1776" y="184"/>
                  <a:pt x="1777" y="183"/>
                </a:cubicBezTo>
                <a:cubicBezTo>
                  <a:pt x="1777" y="183"/>
                  <a:pt x="1777" y="183"/>
                  <a:pt x="1777" y="183"/>
                </a:cubicBezTo>
                <a:cubicBezTo>
                  <a:pt x="1777" y="182"/>
                  <a:pt x="1777" y="181"/>
                  <a:pt x="1777" y="181"/>
                </a:cubicBezTo>
                <a:close/>
                <a:moveTo>
                  <a:pt x="1810" y="189"/>
                </a:moveTo>
                <a:cubicBezTo>
                  <a:pt x="1810" y="189"/>
                  <a:pt x="1812" y="189"/>
                  <a:pt x="1812" y="189"/>
                </a:cubicBezTo>
                <a:cubicBezTo>
                  <a:pt x="1813" y="190"/>
                  <a:pt x="1813" y="190"/>
                  <a:pt x="1813" y="191"/>
                </a:cubicBezTo>
                <a:cubicBezTo>
                  <a:pt x="1813" y="191"/>
                  <a:pt x="1814" y="192"/>
                  <a:pt x="1814" y="192"/>
                </a:cubicBezTo>
                <a:cubicBezTo>
                  <a:pt x="1815" y="193"/>
                  <a:pt x="1815" y="194"/>
                  <a:pt x="1815" y="195"/>
                </a:cubicBezTo>
                <a:cubicBezTo>
                  <a:pt x="1815" y="195"/>
                  <a:pt x="1815" y="195"/>
                  <a:pt x="1815" y="195"/>
                </a:cubicBezTo>
                <a:cubicBezTo>
                  <a:pt x="1816" y="194"/>
                  <a:pt x="1815" y="193"/>
                  <a:pt x="1814" y="192"/>
                </a:cubicBezTo>
                <a:cubicBezTo>
                  <a:pt x="1814" y="191"/>
                  <a:pt x="1814" y="191"/>
                  <a:pt x="1814" y="190"/>
                </a:cubicBezTo>
                <a:cubicBezTo>
                  <a:pt x="1813" y="189"/>
                  <a:pt x="1813" y="189"/>
                  <a:pt x="1813" y="188"/>
                </a:cubicBezTo>
                <a:cubicBezTo>
                  <a:pt x="1813" y="188"/>
                  <a:pt x="1813" y="187"/>
                  <a:pt x="1813" y="187"/>
                </a:cubicBezTo>
                <a:cubicBezTo>
                  <a:pt x="1813" y="187"/>
                  <a:pt x="1812" y="187"/>
                  <a:pt x="1812" y="187"/>
                </a:cubicBezTo>
                <a:cubicBezTo>
                  <a:pt x="1812" y="186"/>
                  <a:pt x="1811" y="186"/>
                  <a:pt x="1811" y="185"/>
                </a:cubicBezTo>
                <a:cubicBezTo>
                  <a:pt x="1811" y="185"/>
                  <a:pt x="1811" y="185"/>
                  <a:pt x="1811" y="185"/>
                </a:cubicBezTo>
                <a:cubicBezTo>
                  <a:pt x="1811" y="185"/>
                  <a:pt x="1811" y="185"/>
                  <a:pt x="1811" y="186"/>
                </a:cubicBezTo>
                <a:cubicBezTo>
                  <a:pt x="1811" y="187"/>
                  <a:pt x="1810" y="188"/>
                  <a:pt x="1810" y="189"/>
                </a:cubicBezTo>
                <a:close/>
                <a:moveTo>
                  <a:pt x="1800" y="186"/>
                </a:moveTo>
                <a:cubicBezTo>
                  <a:pt x="1800" y="186"/>
                  <a:pt x="1800" y="186"/>
                  <a:pt x="1800" y="186"/>
                </a:cubicBezTo>
                <a:cubicBezTo>
                  <a:pt x="1800" y="186"/>
                  <a:pt x="1800" y="186"/>
                  <a:pt x="1800" y="186"/>
                </a:cubicBezTo>
                <a:cubicBezTo>
                  <a:pt x="1800" y="186"/>
                  <a:pt x="1800" y="186"/>
                  <a:pt x="1800" y="185"/>
                </a:cubicBezTo>
                <a:cubicBezTo>
                  <a:pt x="1800" y="185"/>
                  <a:pt x="1800" y="185"/>
                  <a:pt x="1800" y="184"/>
                </a:cubicBezTo>
                <a:cubicBezTo>
                  <a:pt x="1800" y="185"/>
                  <a:pt x="1800" y="185"/>
                  <a:pt x="1800" y="185"/>
                </a:cubicBezTo>
                <a:cubicBezTo>
                  <a:pt x="1800" y="186"/>
                  <a:pt x="1800" y="186"/>
                  <a:pt x="1800" y="186"/>
                </a:cubicBezTo>
                <a:close/>
                <a:moveTo>
                  <a:pt x="1783" y="192"/>
                </a:moveTo>
                <a:cubicBezTo>
                  <a:pt x="1784" y="193"/>
                  <a:pt x="1784" y="193"/>
                  <a:pt x="1784" y="193"/>
                </a:cubicBezTo>
                <a:cubicBezTo>
                  <a:pt x="1785" y="194"/>
                  <a:pt x="1785" y="194"/>
                  <a:pt x="1785" y="194"/>
                </a:cubicBezTo>
                <a:cubicBezTo>
                  <a:pt x="1786" y="195"/>
                  <a:pt x="1786" y="194"/>
                  <a:pt x="1786" y="194"/>
                </a:cubicBezTo>
                <a:cubicBezTo>
                  <a:pt x="1786" y="194"/>
                  <a:pt x="1786" y="193"/>
                  <a:pt x="1786" y="193"/>
                </a:cubicBezTo>
                <a:cubicBezTo>
                  <a:pt x="1786" y="193"/>
                  <a:pt x="1786" y="193"/>
                  <a:pt x="1786" y="193"/>
                </a:cubicBezTo>
                <a:cubicBezTo>
                  <a:pt x="1785" y="193"/>
                  <a:pt x="1784" y="193"/>
                  <a:pt x="1783" y="192"/>
                </a:cubicBezTo>
                <a:close/>
                <a:moveTo>
                  <a:pt x="1864" y="236"/>
                </a:moveTo>
                <a:cubicBezTo>
                  <a:pt x="1863" y="236"/>
                  <a:pt x="1863" y="237"/>
                  <a:pt x="1863" y="237"/>
                </a:cubicBezTo>
                <a:cubicBezTo>
                  <a:pt x="1863" y="238"/>
                  <a:pt x="1863" y="238"/>
                  <a:pt x="1863" y="238"/>
                </a:cubicBezTo>
                <a:cubicBezTo>
                  <a:pt x="1863" y="239"/>
                  <a:pt x="1863" y="239"/>
                  <a:pt x="1863" y="240"/>
                </a:cubicBezTo>
                <a:cubicBezTo>
                  <a:pt x="1862" y="240"/>
                  <a:pt x="1861" y="241"/>
                  <a:pt x="1861" y="243"/>
                </a:cubicBezTo>
                <a:cubicBezTo>
                  <a:pt x="1861" y="245"/>
                  <a:pt x="1862" y="245"/>
                  <a:pt x="1863" y="245"/>
                </a:cubicBezTo>
                <a:cubicBezTo>
                  <a:pt x="1863" y="245"/>
                  <a:pt x="1863" y="245"/>
                  <a:pt x="1863" y="245"/>
                </a:cubicBezTo>
                <a:cubicBezTo>
                  <a:pt x="1865" y="245"/>
                  <a:pt x="1865" y="244"/>
                  <a:pt x="1866" y="244"/>
                </a:cubicBezTo>
                <a:cubicBezTo>
                  <a:pt x="1866" y="244"/>
                  <a:pt x="1866" y="243"/>
                  <a:pt x="1866" y="243"/>
                </a:cubicBezTo>
                <a:cubicBezTo>
                  <a:pt x="1866" y="243"/>
                  <a:pt x="1866" y="243"/>
                  <a:pt x="1866" y="243"/>
                </a:cubicBezTo>
                <a:cubicBezTo>
                  <a:pt x="1866" y="242"/>
                  <a:pt x="1867" y="242"/>
                  <a:pt x="1867" y="241"/>
                </a:cubicBezTo>
                <a:cubicBezTo>
                  <a:pt x="1867" y="240"/>
                  <a:pt x="1867" y="240"/>
                  <a:pt x="1868" y="239"/>
                </a:cubicBezTo>
                <a:cubicBezTo>
                  <a:pt x="1870" y="239"/>
                  <a:pt x="1871" y="238"/>
                  <a:pt x="1872" y="236"/>
                </a:cubicBezTo>
                <a:cubicBezTo>
                  <a:pt x="1873" y="236"/>
                  <a:pt x="1873" y="235"/>
                  <a:pt x="1873" y="235"/>
                </a:cubicBezTo>
                <a:cubicBezTo>
                  <a:pt x="1873" y="235"/>
                  <a:pt x="1873" y="234"/>
                  <a:pt x="1873" y="234"/>
                </a:cubicBezTo>
                <a:cubicBezTo>
                  <a:pt x="1874" y="233"/>
                  <a:pt x="1874" y="233"/>
                  <a:pt x="1874" y="233"/>
                </a:cubicBezTo>
                <a:cubicBezTo>
                  <a:pt x="1875" y="232"/>
                  <a:pt x="1875" y="231"/>
                  <a:pt x="1875" y="231"/>
                </a:cubicBezTo>
                <a:cubicBezTo>
                  <a:pt x="1875" y="230"/>
                  <a:pt x="1876" y="230"/>
                  <a:pt x="1876" y="230"/>
                </a:cubicBezTo>
                <a:cubicBezTo>
                  <a:pt x="1876" y="230"/>
                  <a:pt x="1876" y="230"/>
                  <a:pt x="1876" y="230"/>
                </a:cubicBezTo>
                <a:cubicBezTo>
                  <a:pt x="1877" y="230"/>
                  <a:pt x="1878" y="230"/>
                  <a:pt x="1879" y="229"/>
                </a:cubicBezTo>
                <a:cubicBezTo>
                  <a:pt x="1879" y="227"/>
                  <a:pt x="1878" y="226"/>
                  <a:pt x="1878" y="225"/>
                </a:cubicBezTo>
                <a:cubicBezTo>
                  <a:pt x="1877" y="225"/>
                  <a:pt x="1877" y="225"/>
                  <a:pt x="1877" y="225"/>
                </a:cubicBezTo>
                <a:cubicBezTo>
                  <a:pt x="1877" y="224"/>
                  <a:pt x="1876" y="224"/>
                  <a:pt x="1876" y="224"/>
                </a:cubicBezTo>
                <a:cubicBezTo>
                  <a:pt x="1876" y="224"/>
                  <a:pt x="1876" y="224"/>
                  <a:pt x="1875" y="224"/>
                </a:cubicBezTo>
                <a:cubicBezTo>
                  <a:pt x="1875" y="224"/>
                  <a:pt x="1875" y="224"/>
                  <a:pt x="1875" y="224"/>
                </a:cubicBezTo>
                <a:cubicBezTo>
                  <a:pt x="1874" y="225"/>
                  <a:pt x="1874" y="225"/>
                  <a:pt x="1874" y="225"/>
                </a:cubicBezTo>
                <a:cubicBezTo>
                  <a:pt x="1873" y="225"/>
                  <a:pt x="1872" y="225"/>
                  <a:pt x="1871" y="225"/>
                </a:cubicBezTo>
                <a:cubicBezTo>
                  <a:pt x="1871" y="225"/>
                  <a:pt x="1870" y="225"/>
                  <a:pt x="1870" y="226"/>
                </a:cubicBezTo>
                <a:cubicBezTo>
                  <a:pt x="1869" y="225"/>
                  <a:pt x="1869" y="225"/>
                  <a:pt x="1868" y="225"/>
                </a:cubicBezTo>
                <a:cubicBezTo>
                  <a:pt x="1868" y="224"/>
                  <a:pt x="1867" y="224"/>
                  <a:pt x="1866" y="223"/>
                </a:cubicBezTo>
                <a:cubicBezTo>
                  <a:pt x="1866" y="223"/>
                  <a:pt x="1866" y="223"/>
                  <a:pt x="1866" y="222"/>
                </a:cubicBezTo>
                <a:cubicBezTo>
                  <a:pt x="1866" y="222"/>
                  <a:pt x="1866" y="222"/>
                  <a:pt x="1866" y="221"/>
                </a:cubicBezTo>
                <a:cubicBezTo>
                  <a:pt x="1866" y="221"/>
                  <a:pt x="1867" y="221"/>
                  <a:pt x="1867" y="221"/>
                </a:cubicBezTo>
                <a:cubicBezTo>
                  <a:pt x="1868" y="221"/>
                  <a:pt x="1869" y="221"/>
                  <a:pt x="1869" y="220"/>
                </a:cubicBezTo>
                <a:cubicBezTo>
                  <a:pt x="1870" y="220"/>
                  <a:pt x="1870" y="219"/>
                  <a:pt x="1870" y="219"/>
                </a:cubicBezTo>
                <a:cubicBezTo>
                  <a:pt x="1870" y="218"/>
                  <a:pt x="1870" y="217"/>
                  <a:pt x="1869" y="217"/>
                </a:cubicBezTo>
                <a:cubicBezTo>
                  <a:pt x="1869" y="216"/>
                  <a:pt x="1869" y="216"/>
                  <a:pt x="1868" y="216"/>
                </a:cubicBezTo>
                <a:cubicBezTo>
                  <a:pt x="1867" y="214"/>
                  <a:pt x="1866" y="212"/>
                  <a:pt x="1865" y="212"/>
                </a:cubicBezTo>
                <a:cubicBezTo>
                  <a:pt x="1864" y="212"/>
                  <a:pt x="1864" y="212"/>
                  <a:pt x="1864" y="213"/>
                </a:cubicBezTo>
                <a:cubicBezTo>
                  <a:pt x="1863" y="213"/>
                  <a:pt x="1863" y="213"/>
                  <a:pt x="1863" y="214"/>
                </a:cubicBezTo>
                <a:cubicBezTo>
                  <a:pt x="1863" y="214"/>
                  <a:pt x="1863" y="214"/>
                  <a:pt x="1862" y="215"/>
                </a:cubicBezTo>
                <a:cubicBezTo>
                  <a:pt x="1861" y="215"/>
                  <a:pt x="1861" y="215"/>
                  <a:pt x="1861" y="215"/>
                </a:cubicBezTo>
                <a:cubicBezTo>
                  <a:pt x="1861" y="216"/>
                  <a:pt x="1860" y="217"/>
                  <a:pt x="1859" y="217"/>
                </a:cubicBezTo>
                <a:cubicBezTo>
                  <a:pt x="1859" y="217"/>
                  <a:pt x="1859" y="217"/>
                  <a:pt x="1858" y="217"/>
                </a:cubicBezTo>
                <a:cubicBezTo>
                  <a:pt x="1857" y="216"/>
                  <a:pt x="1855" y="216"/>
                  <a:pt x="1854" y="216"/>
                </a:cubicBezTo>
                <a:cubicBezTo>
                  <a:pt x="1854" y="216"/>
                  <a:pt x="1855" y="216"/>
                  <a:pt x="1855" y="216"/>
                </a:cubicBezTo>
                <a:cubicBezTo>
                  <a:pt x="1855" y="216"/>
                  <a:pt x="1855" y="216"/>
                  <a:pt x="1855" y="216"/>
                </a:cubicBezTo>
                <a:cubicBezTo>
                  <a:pt x="1856" y="216"/>
                  <a:pt x="1857" y="216"/>
                  <a:pt x="1857" y="215"/>
                </a:cubicBezTo>
                <a:cubicBezTo>
                  <a:pt x="1857" y="215"/>
                  <a:pt x="1857" y="215"/>
                  <a:pt x="1858" y="215"/>
                </a:cubicBezTo>
                <a:cubicBezTo>
                  <a:pt x="1858" y="215"/>
                  <a:pt x="1858" y="215"/>
                  <a:pt x="1859" y="215"/>
                </a:cubicBezTo>
                <a:cubicBezTo>
                  <a:pt x="1859" y="215"/>
                  <a:pt x="1859" y="215"/>
                  <a:pt x="1859" y="215"/>
                </a:cubicBezTo>
                <a:cubicBezTo>
                  <a:pt x="1859" y="215"/>
                  <a:pt x="1860" y="215"/>
                  <a:pt x="1860" y="215"/>
                </a:cubicBezTo>
                <a:cubicBezTo>
                  <a:pt x="1860" y="215"/>
                  <a:pt x="1861" y="214"/>
                  <a:pt x="1861" y="214"/>
                </a:cubicBezTo>
                <a:cubicBezTo>
                  <a:pt x="1861" y="214"/>
                  <a:pt x="1861" y="214"/>
                  <a:pt x="1860" y="213"/>
                </a:cubicBezTo>
                <a:cubicBezTo>
                  <a:pt x="1860" y="213"/>
                  <a:pt x="1860" y="212"/>
                  <a:pt x="1861" y="211"/>
                </a:cubicBezTo>
                <a:cubicBezTo>
                  <a:pt x="1861" y="211"/>
                  <a:pt x="1861" y="211"/>
                  <a:pt x="1861" y="211"/>
                </a:cubicBezTo>
                <a:cubicBezTo>
                  <a:pt x="1862" y="211"/>
                  <a:pt x="1862" y="210"/>
                  <a:pt x="1863" y="209"/>
                </a:cubicBezTo>
                <a:cubicBezTo>
                  <a:pt x="1863" y="209"/>
                  <a:pt x="1863" y="209"/>
                  <a:pt x="1863" y="208"/>
                </a:cubicBezTo>
                <a:cubicBezTo>
                  <a:pt x="1864" y="208"/>
                  <a:pt x="1864" y="208"/>
                  <a:pt x="1864" y="207"/>
                </a:cubicBezTo>
                <a:cubicBezTo>
                  <a:pt x="1865" y="206"/>
                  <a:pt x="1864" y="206"/>
                  <a:pt x="1864" y="206"/>
                </a:cubicBezTo>
                <a:cubicBezTo>
                  <a:pt x="1863" y="205"/>
                  <a:pt x="1862" y="205"/>
                  <a:pt x="1861" y="205"/>
                </a:cubicBezTo>
                <a:cubicBezTo>
                  <a:pt x="1861" y="205"/>
                  <a:pt x="1861" y="205"/>
                  <a:pt x="1861" y="205"/>
                </a:cubicBezTo>
                <a:cubicBezTo>
                  <a:pt x="1861" y="205"/>
                  <a:pt x="1861" y="205"/>
                  <a:pt x="1861" y="205"/>
                </a:cubicBezTo>
                <a:cubicBezTo>
                  <a:pt x="1860" y="205"/>
                  <a:pt x="1860" y="205"/>
                  <a:pt x="1860" y="205"/>
                </a:cubicBezTo>
                <a:cubicBezTo>
                  <a:pt x="1860" y="204"/>
                  <a:pt x="1859" y="203"/>
                  <a:pt x="1859" y="203"/>
                </a:cubicBezTo>
                <a:cubicBezTo>
                  <a:pt x="1858" y="203"/>
                  <a:pt x="1858" y="203"/>
                  <a:pt x="1857" y="203"/>
                </a:cubicBezTo>
                <a:cubicBezTo>
                  <a:pt x="1857" y="203"/>
                  <a:pt x="1857" y="204"/>
                  <a:pt x="1856" y="204"/>
                </a:cubicBezTo>
                <a:cubicBezTo>
                  <a:pt x="1856" y="204"/>
                  <a:pt x="1856" y="204"/>
                  <a:pt x="1856" y="204"/>
                </a:cubicBezTo>
                <a:cubicBezTo>
                  <a:pt x="1855" y="204"/>
                  <a:pt x="1854" y="204"/>
                  <a:pt x="1852" y="204"/>
                </a:cubicBezTo>
                <a:cubicBezTo>
                  <a:pt x="1851" y="204"/>
                  <a:pt x="1850" y="205"/>
                  <a:pt x="1850" y="205"/>
                </a:cubicBezTo>
                <a:cubicBezTo>
                  <a:pt x="1850" y="206"/>
                  <a:pt x="1849" y="206"/>
                  <a:pt x="1849" y="206"/>
                </a:cubicBezTo>
                <a:cubicBezTo>
                  <a:pt x="1848" y="206"/>
                  <a:pt x="1848" y="206"/>
                  <a:pt x="1847" y="206"/>
                </a:cubicBezTo>
                <a:cubicBezTo>
                  <a:pt x="1847" y="206"/>
                  <a:pt x="1847" y="207"/>
                  <a:pt x="1847" y="207"/>
                </a:cubicBezTo>
                <a:cubicBezTo>
                  <a:pt x="1847" y="207"/>
                  <a:pt x="1847" y="207"/>
                  <a:pt x="1847" y="207"/>
                </a:cubicBezTo>
                <a:cubicBezTo>
                  <a:pt x="1846" y="207"/>
                  <a:pt x="1845" y="207"/>
                  <a:pt x="1844" y="208"/>
                </a:cubicBezTo>
                <a:cubicBezTo>
                  <a:pt x="1844" y="209"/>
                  <a:pt x="1844" y="210"/>
                  <a:pt x="1845" y="211"/>
                </a:cubicBezTo>
                <a:cubicBezTo>
                  <a:pt x="1846" y="211"/>
                  <a:pt x="1846" y="211"/>
                  <a:pt x="1847" y="211"/>
                </a:cubicBezTo>
                <a:cubicBezTo>
                  <a:pt x="1847" y="211"/>
                  <a:pt x="1848" y="211"/>
                  <a:pt x="1848" y="211"/>
                </a:cubicBezTo>
                <a:cubicBezTo>
                  <a:pt x="1848" y="211"/>
                  <a:pt x="1848" y="211"/>
                  <a:pt x="1849" y="211"/>
                </a:cubicBezTo>
                <a:cubicBezTo>
                  <a:pt x="1849" y="211"/>
                  <a:pt x="1849" y="211"/>
                  <a:pt x="1849" y="212"/>
                </a:cubicBezTo>
                <a:cubicBezTo>
                  <a:pt x="1849" y="212"/>
                  <a:pt x="1849" y="212"/>
                  <a:pt x="1849" y="212"/>
                </a:cubicBezTo>
                <a:cubicBezTo>
                  <a:pt x="1849" y="212"/>
                  <a:pt x="1849" y="212"/>
                  <a:pt x="1850" y="212"/>
                </a:cubicBezTo>
                <a:cubicBezTo>
                  <a:pt x="1850" y="213"/>
                  <a:pt x="1850" y="213"/>
                  <a:pt x="1850" y="213"/>
                </a:cubicBezTo>
                <a:cubicBezTo>
                  <a:pt x="1849" y="214"/>
                  <a:pt x="1849" y="215"/>
                  <a:pt x="1850" y="215"/>
                </a:cubicBezTo>
                <a:cubicBezTo>
                  <a:pt x="1850" y="216"/>
                  <a:pt x="1850" y="217"/>
                  <a:pt x="1852" y="217"/>
                </a:cubicBezTo>
                <a:cubicBezTo>
                  <a:pt x="1852" y="217"/>
                  <a:pt x="1852" y="217"/>
                  <a:pt x="1852" y="217"/>
                </a:cubicBezTo>
                <a:cubicBezTo>
                  <a:pt x="1852" y="217"/>
                  <a:pt x="1852" y="217"/>
                  <a:pt x="1852" y="217"/>
                </a:cubicBezTo>
                <a:cubicBezTo>
                  <a:pt x="1852" y="217"/>
                  <a:pt x="1852" y="218"/>
                  <a:pt x="1852" y="218"/>
                </a:cubicBezTo>
                <a:cubicBezTo>
                  <a:pt x="1851" y="218"/>
                  <a:pt x="1851" y="218"/>
                  <a:pt x="1851" y="218"/>
                </a:cubicBezTo>
                <a:cubicBezTo>
                  <a:pt x="1851" y="218"/>
                  <a:pt x="1850" y="218"/>
                  <a:pt x="1850" y="219"/>
                </a:cubicBezTo>
                <a:cubicBezTo>
                  <a:pt x="1849" y="219"/>
                  <a:pt x="1848" y="219"/>
                  <a:pt x="1848" y="220"/>
                </a:cubicBezTo>
                <a:cubicBezTo>
                  <a:pt x="1848" y="221"/>
                  <a:pt x="1848" y="221"/>
                  <a:pt x="1849" y="222"/>
                </a:cubicBezTo>
                <a:cubicBezTo>
                  <a:pt x="1849" y="222"/>
                  <a:pt x="1850" y="223"/>
                  <a:pt x="1850" y="223"/>
                </a:cubicBezTo>
                <a:cubicBezTo>
                  <a:pt x="1851" y="223"/>
                  <a:pt x="1851" y="223"/>
                  <a:pt x="1851" y="223"/>
                </a:cubicBezTo>
                <a:cubicBezTo>
                  <a:pt x="1852" y="224"/>
                  <a:pt x="1852" y="224"/>
                  <a:pt x="1853" y="225"/>
                </a:cubicBezTo>
                <a:cubicBezTo>
                  <a:pt x="1853" y="225"/>
                  <a:pt x="1854" y="225"/>
                  <a:pt x="1854" y="225"/>
                </a:cubicBezTo>
                <a:cubicBezTo>
                  <a:pt x="1855" y="225"/>
                  <a:pt x="1855" y="225"/>
                  <a:pt x="1855" y="225"/>
                </a:cubicBezTo>
                <a:cubicBezTo>
                  <a:pt x="1855" y="225"/>
                  <a:pt x="1855" y="226"/>
                  <a:pt x="1855" y="226"/>
                </a:cubicBezTo>
                <a:cubicBezTo>
                  <a:pt x="1854" y="226"/>
                  <a:pt x="1854" y="227"/>
                  <a:pt x="1854" y="227"/>
                </a:cubicBezTo>
                <a:cubicBezTo>
                  <a:pt x="1854" y="227"/>
                  <a:pt x="1854" y="228"/>
                  <a:pt x="1854" y="228"/>
                </a:cubicBezTo>
                <a:cubicBezTo>
                  <a:pt x="1854" y="229"/>
                  <a:pt x="1854" y="229"/>
                  <a:pt x="1854" y="229"/>
                </a:cubicBezTo>
                <a:cubicBezTo>
                  <a:pt x="1853" y="230"/>
                  <a:pt x="1853" y="230"/>
                  <a:pt x="1852" y="231"/>
                </a:cubicBezTo>
                <a:cubicBezTo>
                  <a:pt x="1852" y="231"/>
                  <a:pt x="1851" y="232"/>
                  <a:pt x="1851" y="232"/>
                </a:cubicBezTo>
                <a:cubicBezTo>
                  <a:pt x="1851" y="233"/>
                  <a:pt x="1851" y="233"/>
                  <a:pt x="1850" y="234"/>
                </a:cubicBezTo>
                <a:cubicBezTo>
                  <a:pt x="1850" y="234"/>
                  <a:pt x="1850" y="234"/>
                  <a:pt x="1850" y="234"/>
                </a:cubicBezTo>
                <a:cubicBezTo>
                  <a:pt x="1850" y="234"/>
                  <a:pt x="1850" y="234"/>
                  <a:pt x="1850" y="234"/>
                </a:cubicBezTo>
                <a:cubicBezTo>
                  <a:pt x="1850" y="234"/>
                  <a:pt x="1850" y="234"/>
                  <a:pt x="1850" y="234"/>
                </a:cubicBezTo>
                <a:cubicBezTo>
                  <a:pt x="1849" y="234"/>
                  <a:pt x="1849" y="235"/>
                  <a:pt x="1848" y="235"/>
                </a:cubicBezTo>
                <a:cubicBezTo>
                  <a:pt x="1848" y="235"/>
                  <a:pt x="1848" y="235"/>
                  <a:pt x="1848" y="236"/>
                </a:cubicBezTo>
                <a:cubicBezTo>
                  <a:pt x="1848" y="236"/>
                  <a:pt x="1848" y="237"/>
                  <a:pt x="1848" y="237"/>
                </a:cubicBezTo>
                <a:cubicBezTo>
                  <a:pt x="1849" y="237"/>
                  <a:pt x="1849" y="237"/>
                  <a:pt x="1848" y="238"/>
                </a:cubicBezTo>
                <a:cubicBezTo>
                  <a:pt x="1848" y="238"/>
                  <a:pt x="1848" y="239"/>
                  <a:pt x="1849" y="240"/>
                </a:cubicBezTo>
                <a:cubicBezTo>
                  <a:pt x="1850" y="241"/>
                  <a:pt x="1851" y="241"/>
                  <a:pt x="1852" y="240"/>
                </a:cubicBezTo>
                <a:cubicBezTo>
                  <a:pt x="1852" y="240"/>
                  <a:pt x="1853" y="240"/>
                  <a:pt x="1853" y="240"/>
                </a:cubicBezTo>
                <a:cubicBezTo>
                  <a:pt x="1854" y="240"/>
                  <a:pt x="1854" y="240"/>
                  <a:pt x="1854" y="240"/>
                </a:cubicBezTo>
                <a:cubicBezTo>
                  <a:pt x="1854" y="239"/>
                  <a:pt x="1854" y="239"/>
                  <a:pt x="1855" y="239"/>
                </a:cubicBezTo>
                <a:cubicBezTo>
                  <a:pt x="1855" y="239"/>
                  <a:pt x="1855" y="239"/>
                  <a:pt x="1856" y="239"/>
                </a:cubicBezTo>
                <a:cubicBezTo>
                  <a:pt x="1856" y="239"/>
                  <a:pt x="1856" y="239"/>
                  <a:pt x="1856" y="239"/>
                </a:cubicBezTo>
                <a:cubicBezTo>
                  <a:pt x="1858" y="239"/>
                  <a:pt x="1859" y="238"/>
                  <a:pt x="1859" y="237"/>
                </a:cubicBezTo>
                <a:cubicBezTo>
                  <a:pt x="1859" y="237"/>
                  <a:pt x="1860" y="237"/>
                  <a:pt x="1860" y="237"/>
                </a:cubicBezTo>
                <a:cubicBezTo>
                  <a:pt x="1860" y="236"/>
                  <a:pt x="1861" y="236"/>
                  <a:pt x="1862" y="236"/>
                </a:cubicBezTo>
                <a:cubicBezTo>
                  <a:pt x="1863" y="235"/>
                  <a:pt x="1863" y="235"/>
                  <a:pt x="1864" y="235"/>
                </a:cubicBezTo>
                <a:cubicBezTo>
                  <a:pt x="1864" y="235"/>
                  <a:pt x="1864" y="235"/>
                  <a:pt x="1864" y="235"/>
                </a:cubicBezTo>
                <a:cubicBezTo>
                  <a:pt x="1864" y="235"/>
                  <a:pt x="1864" y="234"/>
                  <a:pt x="1864" y="234"/>
                </a:cubicBezTo>
                <a:cubicBezTo>
                  <a:pt x="1864" y="235"/>
                  <a:pt x="1864" y="235"/>
                  <a:pt x="1864" y="235"/>
                </a:cubicBezTo>
                <a:cubicBezTo>
                  <a:pt x="1864" y="236"/>
                  <a:pt x="1864" y="236"/>
                  <a:pt x="1864" y="236"/>
                </a:cubicBezTo>
                <a:close/>
                <a:moveTo>
                  <a:pt x="1832" y="156"/>
                </a:moveTo>
                <a:cubicBezTo>
                  <a:pt x="1833" y="156"/>
                  <a:pt x="1833" y="156"/>
                  <a:pt x="1833" y="156"/>
                </a:cubicBezTo>
                <a:cubicBezTo>
                  <a:pt x="1833" y="156"/>
                  <a:pt x="1833" y="156"/>
                  <a:pt x="1834" y="156"/>
                </a:cubicBezTo>
                <a:cubicBezTo>
                  <a:pt x="1834" y="156"/>
                  <a:pt x="1835" y="156"/>
                  <a:pt x="1835" y="155"/>
                </a:cubicBezTo>
                <a:cubicBezTo>
                  <a:pt x="1835" y="155"/>
                  <a:pt x="1835" y="155"/>
                  <a:pt x="1835" y="155"/>
                </a:cubicBezTo>
                <a:cubicBezTo>
                  <a:pt x="1835" y="154"/>
                  <a:pt x="1835" y="153"/>
                  <a:pt x="1835" y="153"/>
                </a:cubicBezTo>
                <a:cubicBezTo>
                  <a:pt x="1835" y="152"/>
                  <a:pt x="1835" y="152"/>
                  <a:pt x="1834" y="151"/>
                </a:cubicBezTo>
                <a:cubicBezTo>
                  <a:pt x="1834" y="151"/>
                  <a:pt x="1833" y="151"/>
                  <a:pt x="1833" y="151"/>
                </a:cubicBezTo>
                <a:cubicBezTo>
                  <a:pt x="1833" y="151"/>
                  <a:pt x="1833" y="151"/>
                  <a:pt x="1833" y="151"/>
                </a:cubicBezTo>
                <a:cubicBezTo>
                  <a:pt x="1832" y="151"/>
                  <a:pt x="1832" y="151"/>
                  <a:pt x="1832" y="151"/>
                </a:cubicBezTo>
                <a:cubicBezTo>
                  <a:pt x="1832" y="151"/>
                  <a:pt x="1831" y="151"/>
                  <a:pt x="1831" y="151"/>
                </a:cubicBezTo>
                <a:cubicBezTo>
                  <a:pt x="1831" y="151"/>
                  <a:pt x="1831" y="151"/>
                  <a:pt x="1831" y="151"/>
                </a:cubicBezTo>
                <a:cubicBezTo>
                  <a:pt x="1830" y="152"/>
                  <a:pt x="1829" y="153"/>
                  <a:pt x="1829" y="154"/>
                </a:cubicBezTo>
                <a:cubicBezTo>
                  <a:pt x="1829" y="155"/>
                  <a:pt x="1830" y="156"/>
                  <a:pt x="1831" y="156"/>
                </a:cubicBezTo>
                <a:cubicBezTo>
                  <a:pt x="1831" y="156"/>
                  <a:pt x="1832" y="156"/>
                  <a:pt x="1832" y="156"/>
                </a:cubicBezTo>
                <a:close/>
                <a:moveTo>
                  <a:pt x="1845" y="143"/>
                </a:moveTo>
                <a:cubicBezTo>
                  <a:pt x="1846" y="143"/>
                  <a:pt x="1846" y="143"/>
                  <a:pt x="1846" y="143"/>
                </a:cubicBezTo>
                <a:cubicBezTo>
                  <a:pt x="1847" y="143"/>
                  <a:pt x="1847" y="144"/>
                  <a:pt x="1849" y="144"/>
                </a:cubicBezTo>
                <a:cubicBezTo>
                  <a:pt x="1849" y="144"/>
                  <a:pt x="1849" y="144"/>
                  <a:pt x="1849" y="144"/>
                </a:cubicBezTo>
                <a:cubicBezTo>
                  <a:pt x="1849" y="144"/>
                  <a:pt x="1849" y="144"/>
                  <a:pt x="1849" y="144"/>
                </a:cubicBezTo>
                <a:cubicBezTo>
                  <a:pt x="1850" y="144"/>
                  <a:pt x="1851" y="143"/>
                  <a:pt x="1852" y="143"/>
                </a:cubicBezTo>
                <a:cubicBezTo>
                  <a:pt x="1853" y="142"/>
                  <a:pt x="1854" y="141"/>
                  <a:pt x="1853" y="140"/>
                </a:cubicBezTo>
                <a:cubicBezTo>
                  <a:pt x="1853" y="139"/>
                  <a:pt x="1853" y="139"/>
                  <a:pt x="1852" y="138"/>
                </a:cubicBezTo>
                <a:cubicBezTo>
                  <a:pt x="1852" y="138"/>
                  <a:pt x="1852" y="138"/>
                  <a:pt x="1852" y="138"/>
                </a:cubicBezTo>
                <a:cubicBezTo>
                  <a:pt x="1852" y="138"/>
                  <a:pt x="1851" y="138"/>
                  <a:pt x="1851" y="138"/>
                </a:cubicBezTo>
                <a:cubicBezTo>
                  <a:pt x="1851" y="138"/>
                  <a:pt x="1851" y="138"/>
                  <a:pt x="1851" y="138"/>
                </a:cubicBezTo>
                <a:cubicBezTo>
                  <a:pt x="1849" y="138"/>
                  <a:pt x="1849" y="138"/>
                  <a:pt x="1849" y="138"/>
                </a:cubicBezTo>
                <a:cubicBezTo>
                  <a:pt x="1849" y="138"/>
                  <a:pt x="1848" y="138"/>
                  <a:pt x="1848" y="138"/>
                </a:cubicBezTo>
                <a:cubicBezTo>
                  <a:pt x="1848" y="138"/>
                  <a:pt x="1847" y="138"/>
                  <a:pt x="1847" y="138"/>
                </a:cubicBezTo>
                <a:cubicBezTo>
                  <a:pt x="1847" y="138"/>
                  <a:pt x="1846" y="137"/>
                  <a:pt x="1845" y="137"/>
                </a:cubicBezTo>
                <a:cubicBezTo>
                  <a:pt x="1845" y="137"/>
                  <a:pt x="1845" y="137"/>
                  <a:pt x="1845" y="137"/>
                </a:cubicBezTo>
                <a:cubicBezTo>
                  <a:pt x="1844" y="138"/>
                  <a:pt x="1843" y="139"/>
                  <a:pt x="1843" y="140"/>
                </a:cubicBezTo>
                <a:cubicBezTo>
                  <a:pt x="1843" y="142"/>
                  <a:pt x="1845" y="142"/>
                  <a:pt x="1845" y="143"/>
                </a:cubicBezTo>
                <a:close/>
                <a:moveTo>
                  <a:pt x="1486" y="929"/>
                </a:moveTo>
                <a:cubicBezTo>
                  <a:pt x="1486" y="928"/>
                  <a:pt x="1485" y="928"/>
                  <a:pt x="1485" y="928"/>
                </a:cubicBezTo>
                <a:cubicBezTo>
                  <a:pt x="1485" y="928"/>
                  <a:pt x="1484" y="928"/>
                  <a:pt x="1484" y="928"/>
                </a:cubicBezTo>
                <a:cubicBezTo>
                  <a:pt x="1484" y="928"/>
                  <a:pt x="1483" y="928"/>
                  <a:pt x="1483" y="928"/>
                </a:cubicBezTo>
                <a:cubicBezTo>
                  <a:pt x="1483" y="928"/>
                  <a:pt x="1483" y="928"/>
                  <a:pt x="1482" y="928"/>
                </a:cubicBezTo>
                <a:cubicBezTo>
                  <a:pt x="1482" y="929"/>
                  <a:pt x="1482" y="929"/>
                  <a:pt x="1481" y="929"/>
                </a:cubicBezTo>
                <a:cubicBezTo>
                  <a:pt x="1481" y="929"/>
                  <a:pt x="1481" y="929"/>
                  <a:pt x="1481" y="929"/>
                </a:cubicBezTo>
                <a:cubicBezTo>
                  <a:pt x="1481" y="929"/>
                  <a:pt x="1480" y="929"/>
                  <a:pt x="1480" y="929"/>
                </a:cubicBezTo>
                <a:cubicBezTo>
                  <a:pt x="1480" y="929"/>
                  <a:pt x="1480" y="929"/>
                  <a:pt x="1479" y="929"/>
                </a:cubicBezTo>
                <a:cubicBezTo>
                  <a:pt x="1479" y="929"/>
                  <a:pt x="1478" y="929"/>
                  <a:pt x="1478" y="930"/>
                </a:cubicBezTo>
                <a:cubicBezTo>
                  <a:pt x="1477" y="930"/>
                  <a:pt x="1477" y="931"/>
                  <a:pt x="1477" y="931"/>
                </a:cubicBezTo>
                <a:cubicBezTo>
                  <a:pt x="1476" y="932"/>
                  <a:pt x="1477" y="933"/>
                  <a:pt x="1477" y="933"/>
                </a:cubicBezTo>
                <a:cubicBezTo>
                  <a:pt x="1477" y="933"/>
                  <a:pt x="1477" y="933"/>
                  <a:pt x="1477" y="933"/>
                </a:cubicBezTo>
                <a:cubicBezTo>
                  <a:pt x="1477" y="933"/>
                  <a:pt x="1477" y="934"/>
                  <a:pt x="1479" y="934"/>
                </a:cubicBezTo>
                <a:cubicBezTo>
                  <a:pt x="1479" y="934"/>
                  <a:pt x="1479" y="934"/>
                  <a:pt x="1479" y="934"/>
                </a:cubicBezTo>
                <a:cubicBezTo>
                  <a:pt x="1480" y="934"/>
                  <a:pt x="1481" y="934"/>
                  <a:pt x="1481" y="934"/>
                </a:cubicBezTo>
                <a:cubicBezTo>
                  <a:pt x="1482" y="933"/>
                  <a:pt x="1482" y="933"/>
                  <a:pt x="1483" y="933"/>
                </a:cubicBezTo>
                <a:cubicBezTo>
                  <a:pt x="1483" y="933"/>
                  <a:pt x="1483" y="933"/>
                  <a:pt x="1484" y="933"/>
                </a:cubicBezTo>
                <a:cubicBezTo>
                  <a:pt x="1484" y="933"/>
                  <a:pt x="1486" y="932"/>
                  <a:pt x="1487" y="931"/>
                </a:cubicBezTo>
                <a:cubicBezTo>
                  <a:pt x="1487" y="930"/>
                  <a:pt x="1486" y="930"/>
                  <a:pt x="1486" y="929"/>
                </a:cubicBezTo>
                <a:close/>
                <a:moveTo>
                  <a:pt x="1467" y="933"/>
                </a:moveTo>
                <a:cubicBezTo>
                  <a:pt x="1467" y="933"/>
                  <a:pt x="1466" y="934"/>
                  <a:pt x="1466" y="934"/>
                </a:cubicBezTo>
                <a:cubicBezTo>
                  <a:pt x="1466" y="934"/>
                  <a:pt x="1466" y="934"/>
                  <a:pt x="1466" y="935"/>
                </a:cubicBezTo>
                <a:cubicBezTo>
                  <a:pt x="1466" y="935"/>
                  <a:pt x="1466" y="935"/>
                  <a:pt x="1466" y="935"/>
                </a:cubicBezTo>
                <a:cubicBezTo>
                  <a:pt x="1465" y="936"/>
                  <a:pt x="1465" y="936"/>
                  <a:pt x="1466" y="937"/>
                </a:cubicBezTo>
                <a:cubicBezTo>
                  <a:pt x="1466" y="937"/>
                  <a:pt x="1466" y="938"/>
                  <a:pt x="1467" y="938"/>
                </a:cubicBezTo>
                <a:cubicBezTo>
                  <a:pt x="1467" y="938"/>
                  <a:pt x="1467" y="938"/>
                  <a:pt x="1468" y="938"/>
                </a:cubicBezTo>
                <a:cubicBezTo>
                  <a:pt x="1468" y="938"/>
                  <a:pt x="1469" y="937"/>
                  <a:pt x="1470" y="936"/>
                </a:cubicBezTo>
                <a:cubicBezTo>
                  <a:pt x="1470" y="935"/>
                  <a:pt x="1470" y="935"/>
                  <a:pt x="1470" y="934"/>
                </a:cubicBezTo>
                <a:cubicBezTo>
                  <a:pt x="1469" y="933"/>
                  <a:pt x="1468" y="933"/>
                  <a:pt x="1467" y="933"/>
                </a:cubicBezTo>
                <a:close/>
                <a:moveTo>
                  <a:pt x="1472" y="927"/>
                </a:moveTo>
                <a:cubicBezTo>
                  <a:pt x="1472" y="927"/>
                  <a:pt x="1472" y="926"/>
                  <a:pt x="1472" y="926"/>
                </a:cubicBezTo>
                <a:cubicBezTo>
                  <a:pt x="1472" y="926"/>
                  <a:pt x="1472" y="926"/>
                  <a:pt x="1472" y="925"/>
                </a:cubicBezTo>
                <a:cubicBezTo>
                  <a:pt x="1472" y="925"/>
                  <a:pt x="1472" y="925"/>
                  <a:pt x="1471" y="924"/>
                </a:cubicBezTo>
                <a:cubicBezTo>
                  <a:pt x="1471" y="924"/>
                  <a:pt x="1471" y="924"/>
                  <a:pt x="1470" y="924"/>
                </a:cubicBezTo>
                <a:cubicBezTo>
                  <a:pt x="1470" y="924"/>
                  <a:pt x="1470" y="924"/>
                  <a:pt x="1470" y="924"/>
                </a:cubicBezTo>
                <a:cubicBezTo>
                  <a:pt x="1469" y="924"/>
                  <a:pt x="1467" y="925"/>
                  <a:pt x="1467" y="926"/>
                </a:cubicBezTo>
                <a:cubicBezTo>
                  <a:pt x="1468" y="927"/>
                  <a:pt x="1468" y="928"/>
                  <a:pt x="1469" y="929"/>
                </a:cubicBezTo>
                <a:cubicBezTo>
                  <a:pt x="1469" y="929"/>
                  <a:pt x="1469" y="929"/>
                  <a:pt x="1469" y="929"/>
                </a:cubicBezTo>
                <a:cubicBezTo>
                  <a:pt x="1469" y="930"/>
                  <a:pt x="1470" y="930"/>
                  <a:pt x="1470" y="930"/>
                </a:cubicBezTo>
                <a:cubicBezTo>
                  <a:pt x="1470" y="930"/>
                  <a:pt x="1470" y="930"/>
                  <a:pt x="1470" y="930"/>
                </a:cubicBezTo>
                <a:cubicBezTo>
                  <a:pt x="1470" y="930"/>
                  <a:pt x="1471" y="930"/>
                  <a:pt x="1471" y="930"/>
                </a:cubicBezTo>
                <a:cubicBezTo>
                  <a:pt x="1471" y="930"/>
                  <a:pt x="1472" y="930"/>
                  <a:pt x="1472" y="929"/>
                </a:cubicBezTo>
                <a:cubicBezTo>
                  <a:pt x="1472" y="929"/>
                  <a:pt x="1472" y="929"/>
                  <a:pt x="1472" y="929"/>
                </a:cubicBezTo>
                <a:cubicBezTo>
                  <a:pt x="1472" y="929"/>
                  <a:pt x="1473" y="928"/>
                  <a:pt x="1472" y="927"/>
                </a:cubicBezTo>
                <a:cubicBezTo>
                  <a:pt x="1472" y="927"/>
                  <a:pt x="1472" y="927"/>
                  <a:pt x="1472" y="927"/>
                </a:cubicBezTo>
                <a:close/>
                <a:moveTo>
                  <a:pt x="1667" y="831"/>
                </a:moveTo>
                <a:cubicBezTo>
                  <a:pt x="1668" y="831"/>
                  <a:pt x="1668" y="831"/>
                  <a:pt x="1668" y="831"/>
                </a:cubicBezTo>
                <a:cubicBezTo>
                  <a:pt x="1669" y="830"/>
                  <a:pt x="1670" y="830"/>
                  <a:pt x="1670" y="829"/>
                </a:cubicBezTo>
                <a:cubicBezTo>
                  <a:pt x="1670" y="828"/>
                  <a:pt x="1670" y="828"/>
                  <a:pt x="1670" y="828"/>
                </a:cubicBezTo>
                <a:cubicBezTo>
                  <a:pt x="1670" y="827"/>
                  <a:pt x="1669" y="827"/>
                  <a:pt x="1669" y="827"/>
                </a:cubicBezTo>
                <a:cubicBezTo>
                  <a:pt x="1669" y="827"/>
                  <a:pt x="1669" y="827"/>
                  <a:pt x="1668" y="827"/>
                </a:cubicBezTo>
                <a:cubicBezTo>
                  <a:pt x="1668" y="827"/>
                  <a:pt x="1668" y="827"/>
                  <a:pt x="1668" y="827"/>
                </a:cubicBezTo>
                <a:cubicBezTo>
                  <a:pt x="1668" y="827"/>
                  <a:pt x="1667" y="826"/>
                  <a:pt x="1667" y="826"/>
                </a:cubicBezTo>
                <a:cubicBezTo>
                  <a:pt x="1666" y="826"/>
                  <a:pt x="1666" y="827"/>
                  <a:pt x="1666" y="827"/>
                </a:cubicBezTo>
                <a:cubicBezTo>
                  <a:pt x="1666" y="827"/>
                  <a:pt x="1666" y="827"/>
                  <a:pt x="1666" y="827"/>
                </a:cubicBezTo>
                <a:cubicBezTo>
                  <a:pt x="1665" y="828"/>
                  <a:pt x="1665" y="828"/>
                  <a:pt x="1665" y="828"/>
                </a:cubicBezTo>
                <a:cubicBezTo>
                  <a:pt x="1665" y="828"/>
                  <a:pt x="1665" y="828"/>
                  <a:pt x="1665" y="828"/>
                </a:cubicBezTo>
                <a:cubicBezTo>
                  <a:pt x="1664" y="828"/>
                  <a:pt x="1663" y="829"/>
                  <a:pt x="1663" y="830"/>
                </a:cubicBezTo>
                <a:cubicBezTo>
                  <a:pt x="1663" y="830"/>
                  <a:pt x="1663" y="831"/>
                  <a:pt x="1664" y="832"/>
                </a:cubicBezTo>
                <a:cubicBezTo>
                  <a:pt x="1665" y="832"/>
                  <a:pt x="1665" y="833"/>
                  <a:pt x="1665" y="833"/>
                </a:cubicBezTo>
                <a:cubicBezTo>
                  <a:pt x="1666" y="833"/>
                  <a:pt x="1667" y="832"/>
                  <a:pt x="1667" y="831"/>
                </a:cubicBezTo>
                <a:close/>
                <a:moveTo>
                  <a:pt x="1509" y="927"/>
                </a:moveTo>
                <a:cubicBezTo>
                  <a:pt x="1509" y="927"/>
                  <a:pt x="1510" y="927"/>
                  <a:pt x="1510" y="927"/>
                </a:cubicBezTo>
                <a:cubicBezTo>
                  <a:pt x="1510" y="927"/>
                  <a:pt x="1510" y="927"/>
                  <a:pt x="1510" y="927"/>
                </a:cubicBezTo>
                <a:cubicBezTo>
                  <a:pt x="1511" y="927"/>
                  <a:pt x="1511" y="927"/>
                  <a:pt x="1511" y="927"/>
                </a:cubicBezTo>
                <a:cubicBezTo>
                  <a:pt x="1511" y="927"/>
                  <a:pt x="1511" y="927"/>
                  <a:pt x="1512" y="926"/>
                </a:cubicBezTo>
                <a:cubicBezTo>
                  <a:pt x="1513" y="926"/>
                  <a:pt x="1513" y="925"/>
                  <a:pt x="1513" y="924"/>
                </a:cubicBezTo>
                <a:cubicBezTo>
                  <a:pt x="1512" y="924"/>
                  <a:pt x="1512" y="923"/>
                  <a:pt x="1511" y="923"/>
                </a:cubicBezTo>
                <a:cubicBezTo>
                  <a:pt x="1510" y="923"/>
                  <a:pt x="1509" y="923"/>
                  <a:pt x="1508" y="924"/>
                </a:cubicBezTo>
                <a:cubicBezTo>
                  <a:pt x="1508" y="924"/>
                  <a:pt x="1506" y="925"/>
                  <a:pt x="1506" y="926"/>
                </a:cubicBezTo>
                <a:cubicBezTo>
                  <a:pt x="1506" y="927"/>
                  <a:pt x="1507" y="927"/>
                  <a:pt x="1508" y="927"/>
                </a:cubicBezTo>
                <a:cubicBezTo>
                  <a:pt x="1508" y="927"/>
                  <a:pt x="1508" y="927"/>
                  <a:pt x="1508" y="927"/>
                </a:cubicBezTo>
                <a:cubicBezTo>
                  <a:pt x="1509" y="927"/>
                  <a:pt x="1509" y="927"/>
                  <a:pt x="1509" y="927"/>
                </a:cubicBezTo>
                <a:close/>
                <a:moveTo>
                  <a:pt x="1675" y="824"/>
                </a:moveTo>
                <a:cubicBezTo>
                  <a:pt x="1675" y="824"/>
                  <a:pt x="1675" y="824"/>
                  <a:pt x="1675" y="824"/>
                </a:cubicBezTo>
                <a:cubicBezTo>
                  <a:pt x="1674" y="824"/>
                  <a:pt x="1674" y="823"/>
                  <a:pt x="1675" y="822"/>
                </a:cubicBezTo>
                <a:cubicBezTo>
                  <a:pt x="1675" y="822"/>
                  <a:pt x="1675" y="822"/>
                  <a:pt x="1675" y="822"/>
                </a:cubicBezTo>
                <a:cubicBezTo>
                  <a:pt x="1675" y="821"/>
                  <a:pt x="1676" y="821"/>
                  <a:pt x="1676" y="820"/>
                </a:cubicBezTo>
                <a:cubicBezTo>
                  <a:pt x="1677" y="820"/>
                  <a:pt x="1678" y="820"/>
                  <a:pt x="1679" y="820"/>
                </a:cubicBezTo>
                <a:cubicBezTo>
                  <a:pt x="1679" y="821"/>
                  <a:pt x="1679" y="821"/>
                  <a:pt x="1679" y="821"/>
                </a:cubicBezTo>
                <a:cubicBezTo>
                  <a:pt x="1679" y="821"/>
                  <a:pt x="1679" y="821"/>
                  <a:pt x="1679" y="821"/>
                </a:cubicBezTo>
                <a:cubicBezTo>
                  <a:pt x="1680" y="820"/>
                  <a:pt x="1680" y="820"/>
                  <a:pt x="1680" y="820"/>
                </a:cubicBezTo>
                <a:cubicBezTo>
                  <a:pt x="1681" y="820"/>
                  <a:pt x="1681" y="820"/>
                  <a:pt x="1681" y="820"/>
                </a:cubicBezTo>
                <a:cubicBezTo>
                  <a:pt x="1681" y="820"/>
                  <a:pt x="1681" y="820"/>
                  <a:pt x="1682" y="820"/>
                </a:cubicBezTo>
                <a:cubicBezTo>
                  <a:pt x="1682" y="820"/>
                  <a:pt x="1682" y="821"/>
                  <a:pt x="1682" y="821"/>
                </a:cubicBezTo>
                <a:cubicBezTo>
                  <a:pt x="1683" y="821"/>
                  <a:pt x="1683" y="821"/>
                  <a:pt x="1683" y="822"/>
                </a:cubicBezTo>
                <a:cubicBezTo>
                  <a:pt x="1683" y="822"/>
                  <a:pt x="1683" y="822"/>
                  <a:pt x="1683" y="822"/>
                </a:cubicBezTo>
                <a:cubicBezTo>
                  <a:pt x="1683" y="822"/>
                  <a:pt x="1683" y="822"/>
                  <a:pt x="1683" y="822"/>
                </a:cubicBezTo>
                <a:cubicBezTo>
                  <a:pt x="1683" y="823"/>
                  <a:pt x="1682" y="823"/>
                  <a:pt x="1682" y="823"/>
                </a:cubicBezTo>
                <a:cubicBezTo>
                  <a:pt x="1682" y="823"/>
                  <a:pt x="1682" y="823"/>
                  <a:pt x="1682" y="823"/>
                </a:cubicBezTo>
                <a:cubicBezTo>
                  <a:pt x="1682" y="824"/>
                  <a:pt x="1681" y="824"/>
                  <a:pt x="1681" y="824"/>
                </a:cubicBezTo>
                <a:cubicBezTo>
                  <a:pt x="1680" y="824"/>
                  <a:pt x="1680" y="824"/>
                  <a:pt x="1680" y="824"/>
                </a:cubicBezTo>
                <a:cubicBezTo>
                  <a:pt x="1680" y="824"/>
                  <a:pt x="1680" y="825"/>
                  <a:pt x="1680" y="825"/>
                </a:cubicBezTo>
                <a:cubicBezTo>
                  <a:pt x="1680" y="826"/>
                  <a:pt x="1680" y="826"/>
                  <a:pt x="1680" y="826"/>
                </a:cubicBezTo>
                <a:cubicBezTo>
                  <a:pt x="1679" y="826"/>
                  <a:pt x="1679" y="827"/>
                  <a:pt x="1678" y="827"/>
                </a:cubicBezTo>
                <a:cubicBezTo>
                  <a:pt x="1678" y="827"/>
                  <a:pt x="1678" y="827"/>
                  <a:pt x="1678" y="827"/>
                </a:cubicBezTo>
                <a:cubicBezTo>
                  <a:pt x="1677" y="827"/>
                  <a:pt x="1676" y="827"/>
                  <a:pt x="1675" y="826"/>
                </a:cubicBezTo>
                <a:cubicBezTo>
                  <a:pt x="1675" y="825"/>
                  <a:pt x="1675" y="825"/>
                  <a:pt x="1675" y="824"/>
                </a:cubicBezTo>
                <a:close/>
                <a:moveTo>
                  <a:pt x="1678" y="826"/>
                </a:moveTo>
                <a:cubicBezTo>
                  <a:pt x="1678" y="826"/>
                  <a:pt x="1678" y="826"/>
                  <a:pt x="1678" y="826"/>
                </a:cubicBezTo>
                <a:cubicBezTo>
                  <a:pt x="1678" y="826"/>
                  <a:pt x="1678" y="826"/>
                  <a:pt x="1678" y="826"/>
                </a:cubicBezTo>
                <a:close/>
                <a:moveTo>
                  <a:pt x="1685" y="821"/>
                </a:moveTo>
                <a:cubicBezTo>
                  <a:pt x="1686" y="821"/>
                  <a:pt x="1686" y="821"/>
                  <a:pt x="1686" y="821"/>
                </a:cubicBezTo>
                <a:cubicBezTo>
                  <a:pt x="1686" y="821"/>
                  <a:pt x="1686" y="821"/>
                  <a:pt x="1686" y="821"/>
                </a:cubicBezTo>
                <a:cubicBezTo>
                  <a:pt x="1687" y="822"/>
                  <a:pt x="1687" y="822"/>
                  <a:pt x="1688" y="822"/>
                </a:cubicBezTo>
                <a:cubicBezTo>
                  <a:pt x="1688" y="822"/>
                  <a:pt x="1688" y="822"/>
                  <a:pt x="1688" y="822"/>
                </a:cubicBezTo>
                <a:cubicBezTo>
                  <a:pt x="1689" y="822"/>
                  <a:pt x="1689" y="822"/>
                  <a:pt x="1689" y="822"/>
                </a:cubicBezTo>
                <a:cubicBezTo>
                  <a:pt x="1691" y="822"/>
                  <a:pt x="1691" y="821"/>
                  <a:pt x="1691" y="821"/>
                </a:cubicBezTo>
                <a:cubicBezTo>
                  <a:pt x="1691" y="820"/>
                  <a:pt x="1691" y="820"/>
                  <a:pt x="1691" y="819"/>
                </a:cubicBezTo>
                <a:cubicBezTo>
                  <a:pt x="1691" y="819"/>
                  <a:pt x="1691" y="819"/>
                  <a:pt x="1691" y="819"/>
                </a:cubicBezTo>
                <a:cubicBezTo>
                  <a:pt x="1690" y="819"/>
                  <a:pt x="1690" y="819"/>
                  <a:pt x="1690" y="818"/>
                </a:cubicBezTo>
                <a:cubicBezTo>
                  <a:pt x="1689" y="818"/>
                  <a:pt x="1689" y="818"/>
                  <a:pt x="1689" y="818"/>
                </a:cubicBezTo>
                <a:cubicBezTo>
                  <a:pt x="1689" y="818"/>
                  <a:pt x="1689" y="817"/>
                  <a:pt x="1689" y="817"/>
                </a:cubicBezTo>
                <a:cubicBezTo>
                  <a:pt x="1689" y="817"/>
                  <a:pt x="1688" y="817"/>
                  <a:pt x="1688" y="817"/>
                </a:cubicBezTo>
                <a:cubicBezTo>
                  <a:pt x="1688" y="817"/>
                  <a:pt x="1688" y="817"/>
                  <a:pt x="1687" y="817"/>
                </a:cubicBezTo>
                <a:cubicBezTo>
                  <a:pt x="1687" y="817"/>
                  <a:pt x="1687" y="817"/>
                  <a:pt x="1687" y="817"/>
                </a:cubicBezTo>
                <a:cubicBezTo>
                  <a:pt x="1686" y="817"/>
                  <a:pt x="1686" y="818"/>
                  <a:pt x="1686" y="818"/>
                </a:cubicBezTo>
                <a:cubicBezTo>
                  <a:pt x="1685" y="818"/>
                  <a:pt x="1685" y="818"/>
                  <a:pt x="1684" y="818"/>
                </a:cubicBezTo>
                <a:cubicBezTo>
                  <a:pt x="1684" y="819"/>
                  <a:pt x="1684" y="819"/>
                  <a:pt x="1684" y="820"/>
                </a:cubicBezTo>
                <a:cubicBezTo>
                  <a:pt x="1684" y="821"/>
                  <a:pt x="1685" y="821"/>
                  <a:pt x="1685" y="821"/>
                </a:cubicBezTo>
                <a:close/>
                <a:moveTo>
                  <a:pt x="1489" y="937"/>
                </a:moveTo>
                <a:cubicBezTo>
                  <a:pt x="1490" y="937"/>
                  <a:pt x="1491" y="937"/>
                  <a:pt x="1491" y="936"/>
                </a:cubicBezTo>
                <a:cubicBezTo>
                  <a:pt x="1492" y="936"/>
                  <a:pt x="1492" y="936"/>
                  <a:pt x="1492" y="936"/>
                </a:cubicBezTo>
                <a:cubicBezTo>
                  <a:pt x="1492" y="935"/>
                  <a:pt x="1492" y="935"/>
                  <a:pt x="1493" y="935"/>
                </a:cubicBezTo>
                <a:cubicBezTo>
                  <a:pt x="1493" y="935"/>
                  <a:pt x="1494" y="935"/>
                  <a:pt x="1494" y="934"/>
                </a:cubicBezTo>
                <a:cubicBezTo>
                  <a:pt x="1494" y="933"/>
                  <a:pt x="1494" y="932"/>
                  <a:pt x="1493" y="931"/>
                </a:cubicBezTo>
                <a:cubicBezTo>
                  <a:pt x="1493" y="931"/>
                  <a:pt x="1492" y="931"/>
                  <a:pt x="1492" y="931"/>
                </a:cubicBezTo>
                <a:cubicBezTo>
                  <a:pt x="1491" y="931"/>
                  <a:pt x="1491" y="931"/>
                  <a:pt x="1490" y="931"/>
                </a:cubicBezTo>
                <a:cubicBezTo>
                  <a:pt x="1490" y="931"/>
                  <a:pt x="1489" y="931"/>
                  <a:pt x="1489" y="931"/>
                </a:cubicBezTo>
                <a:cubicBezTo>
                  <a:pt x="1488" y="932"/>
                  <a:pt x="1487" y="933"/>
                  <a:pt x="1486" y="934"/>
                </a:cubicBezTo>
                <a:cubicBezTo>
                  <a:pt x="1486" y="936"/>
                  <a:pt x="1487" y="937"/>
                  <a:pt x="1488" y="937"/>
                </a:cubicBezTo>
                <a:cubicBezTo>
                  <a:pt x="1488" y="937"/>
                  <a:pt x="1488" y="937"/>
                  <a:pt x="1489" y="937"/>
                </a:cubicBezTo>
                <a:close/>
                <a:moveTo>
                  <a:pt x="1507" y="928"/>
                </a:moveTo>
                <a:cubicBezTo>
                  <a:pt x="1507" y="928"/>
                  <a:pt x="1507" y="928"/>
                  <a:pt x="1507" y="927"/>
                </a:cubicBezTo>
                <a:cubicBezTo>
                  <a:pt x="1507" y="927"/>
                  <a:pt x="1506" y="927"/>
                  <a:pt x="1506" y="927"/>
                </a:cubicBezTo>
                <a:cubicBezTo>
                  <a:pt x="1506" y="927"/>
                  <a:pt x="1505" y="928"/>
                  <a:pt x="1505" y="928"/>
                </a:cubicBezTo>
                <a:cubicBezTo>
                  <a:pt x="1504" y="929"/>
                  <a:pt x="1502" y="930"/>
                  <a:pt x="1502" y="932"/>
                </a:cubicBezTo>
                <a:cubicBezTo>
                  <a:pt x="1502" y="932"/>
                  <a:pt x="1502" y="932"/>
                  <a:pt x="1502" y="932"/>
                </a:cubicBezTo>
                <a:cubicBezTo>
                  <a:pt x="1502" y="932"/>
                  <a:pt x="1501" y="932"/>
                  <a:pt x="1501" y="933"/>
                </a:cubicBezTo>
                <a:cubicBezTo>
                  <a:pt x="1501" y="934"/>
                  <a:pt x="1501" y="935"/>
                  <a:pt x="1503" y="935"/>
                </a:cubicBezTo>
                <a:cubicBezTo>
                  <a:pt x="1503" y="935"/>
                  <a:pt x="1503" y="935"/>
                  <a:pt x="1503" y="935"/>
                </a:cubicBezTo>
                <a:cubicBezTo>
                  <a:pt x="1504" y="935"/>
                  <a:pt x="1504" y="935"/>
                  <a:pt x="1505" y="935"/>
                </a:cubicBezTo>
                <a:cubicBezTo>
                  <a:pt x="1505" y="935"/>
                  <a:pt x="1505" y="935"/>
                  <a:pt x="1505" y="934"/>
                </a:cubicBezTo>
                <a:cubicBezTo>
                  <a:pt x="1505" y="934"/>
                  <a:pt x="1506" y="934"/>
                  <a:pt x="1506" y="934"/>
                </a:cubicBezTo>
                <a:cubicBezTo>
                  <a:pt x="1506" y="933"/>
                  <a:pt x="1506" y="933"/>
                  <a:pt x="1507" y="933"/>
                </a:cubicBezTo>
                <a:cubicBezTo>
                  <a:pt x="1507" y="933"/>
                  <a:pt x="1507" y="933"/>
                  <a:pt x="1507" y="933"/>
                </a:cubicBezTo>
                <a:cubicBezTo>
                  <a:pt x="1508" y="932"/>
                  <a:pt x="1509" y="931"/>
                  <a:pt x="1508" y="930"/>
                </a:cubicBezTo>
                <a:cubicBezTo>
                  <a:pt x="1508" y="930"/>
                  <a:pt x="1508" y="929"/>
                  <a:pt x="1508" y="929"/>
                </a:cubicBezTo>
                <a:cubicBezTo>
                  <a:pt x="1508" y="929"/>
                  <a:pt x="1508" y="929"/>
                  <a:pt x="1508" y="929"/>
                </a:cubicBezTo>
                <a:cubicBezTo>
                  <a:pt x="1508" y="928"/>
                  <a:pt x="1508" y="928"/>
                  <a:pt x="1507" y="928"/>
                </a:cubicBezTo>
                <a:close/>
                <a:moveTo>
                  <a:pt x="1484" y="886"/>
                </a:moveTo>
                <a:cubicBezTo>
                  <a:pt x="1484" y="886"/>
                  <a:pt x="1484" y="886"/>
                  <a:pt x="1484" y="886"/>
                </a:cubicBezTo>
                <a:cubicBezTo>
                  <a:pt x="1484" y="887"/>
                  <a:pt x="1484" y="887"/>
                  <a:pt x="1484" y="888"/>
                </a:cubicBezTo>
                <a:cubicBezTo>
                  <a:pt x="1484" y="888"/>
                  <a:pt x="1483" y="889"/>
                  <a:pt x="1482" y="889"/>
                </a:cubicBezTo>
                <a:cubicBezTo>
                  <a:pt x="1482" y="889"/>
                  <a:pt x="1482" y="889"/>
                  <a:pt x="1482" y="889"/>
                </a:cubicBezTo>
                <a:cubicBezTo>
                  <a:pt x="1482" y="889"/>
                  <a:pt x="1481" y="889"/>
                  <a:pt x="1481" y="889"/>
                </a:cubicBezTo>
                <a:cubicBezTo>
                  <a:pt x="1481" y="889"/>
                  <a:pt x="1480" y="889"/>
                  <a:pt x="1480" y="889"/>
                </a:cubicBezTo>
                <a:cubicBezTo>
                  <a:pt x="1480" y="889"/>
                  <a:pt x="1479" y="889"/>
                  <a:pt x="1478" y="888"/>
                </a:cubicBezTo>
                <a:cubicBezTo>
                  <a:pt x="1478" y="887"/>
                  <a:pt x="1478" y="886"/>
                  <a:pt x="1478" y="886"/>
                </a:cubicBezTo>
                <a:cubicBezTo>
                  <a:pt x="1479" y="885"/>
                  <a:pt x="1480" y="885"/>
                  <a:pt x="1480" y="885"/>
                </a:cubicBezTo>
                <a:cubicBezTo>
                  <a:pt x="1481" y="885"/>
                  <a:pt x="1481" y="885"/>
                  <a:pt x="1481" y="885"/>
                </a:cubicBezTo>
                <a:cubicBezTo>
                  <a:pt x="1481" y="885"/>
                  <a:pt x="1482" y="885"/>
                  <a:pt x="1482" y="885"/>
                </a:cubicBezTo>
                <a:cubicBezTo>
                  <a:pt x="1482" y="885"/>
                  <a:pt x="1483" y="885"/>
                  <a:pt x="1483" y="885"/>
                </a:cubicBezTo>
                <a:cubicBezTo>
                  <a:pt x="1484" y="885"/>
                  <a:pt x="1484" y="885"/>
                  <a:pt x="1484" y="886"/>
                </a:cubicBezTo>
                <a:close/>
                <a:moveTo>
                  <a:pt x="1482" y="888"/>
                </a:moveTo>
                <a:cubicBezTo>
                  <a:pt x="1482" y="888"/>
                  <a:pt x="1482" y="888"/>
                  <a:pt x="1482" y="888"/>
                </a:cubicBezTo>
                <a:cubicBezTo>
                  <a:pt x="1482" y="888"/>
                  <a:pt x="1482" y="888"/>
                  <a:pt x="1482" y="888"/>
                </a:cubicBezTo>
                <a:close/>
                <a:moveTo>
                  <a:pt x="1790" y="447"/>
                </a:moveTo>
                <a:cubicBezTo>
                  <a:pt x="1790" y="447"/>
                  <a:pt x="1790" y="447"/>
                  <a:pt x="1790" y="446"/>
                </a:cubicBezTo>
                <a:cubicBezTo>
                  <a:pt x="1790" y="446"/>
                  <a:pt x="1790" y="446"/>
                  <a:pt x="1791" y="446"/>
                </a:cubicBezTo>
                <a:cubicBezTo>
                  <a:pt x="1791" y="445"/>
                  <a:pt x="1791" y="445"/>
                  <a:pt x="1792" y="444"/>
                </a:cubicBezTo>
                <a:cubicBezTo>
                  <a:pt x="1792" y="444"/>
                  <a:pt x="1791" y="443"/>
                  <a:pt x="1791" y="443"/>
                </a:cubicBezTo>
                <a:cubicBezTo>
                  <a:pt x="1791" y="443"/>
                  <a:pt x="1791" y="443"/>
                  <a:pt x="1791" y="443"/>
                </a:cubicBezTo>
                <a:cubicBezTo>
                  <a:pt x="1791" y="442"/>
                  <a:pt x="1791" y="442"/>
                  <a:pt x="1790" y="442"/>
                </a:cubicBezTo>
                <a:cubicBezTo>
                  <a:pt x="1789" y="442"/>
                  <a:pt x="1787" y="443"/>
                  <a:pt x="1787" y="444"/>
                </a:cubicBezTo>
                <a:cubicBezTo>
                  <a:pt x="1787" y="445"/>
                  <a:pt x="1787" y="445"/>
                  <a:pt x="1787" y="445"/>
                </a:cubicBezTo>
                <a:cubicBezTo>
                  <a:pt x="1787" y="445"/>
                  <a:pt x="1786" y="446"/>
                  <a:pt x="1786" y="446"/>
                </a:cubicBezTo>
                <a:cubicBezTo>
                  <a:pt x="1786" y="446"/>
                  <a:pt x="1786" y="446"/>
                  <a:pt x="1786" y="446"/>
                </a:cubicBezTo>
                <a:cubicBezTo>
                  <a:pt x="1786" y="446"/>
                  <a:pt x="1786" y="447"/>
                  <a:pt x="1786" y="447"/>
                </a:cubicBezTo>
                <a:cubicBezTo>
                  <a:pt x="1786" y="448"/>
                  <a:pt x="1786" y="448"/>
                  <a:pt x="1787" y="448"/>
                </a:cubicBezTo>
                <a:cubicBezTo>
                  <a:pt x="1787" y="449"/>
                  <a:pt x="1787" y="449"/>
                  <a:pt x="1788" y="449"/>
                </a:cubicBezTo>
                <a:cubicBezTo>
                  <a:pt x="1789" y="449"/>
                  <a:pt x="1790" y="447"/>
                  <a:pt x="1790" y="447"/>
                </a:cubicBezTo>
                <a:close/>
                <a:moveTo>
                  <a:pt x="1786" y="449"/>
                </a:moveTo>
                <a:cubicBezTo>
                  <a:pt x="1786" y="449"/>
                  <a:pt x="1786" y="449"/>
                  <a:pt x="1786" y="449"/>
                </a:cubicBezTo>
                <a:cubicBezTo>
                  <a:pt x="1785" y="449"/>
                  <a:pt x="1784" y="450"/>
                  <a:pt x="1784" y="451"/>
                </a:cubicBezTo>
                <a:cubicBezTo>
                  <a:pt x="1784" y="451"/>
                  <a:pt x="1784" y="451"/>
                  <a:pt x="1784" y="451"/>
                </a:cubicBezTo>
                <a:cubicBezTo>
                  <a:pt x="1784" y="452"/>
                  <a:pt x="1784" y="452"/>
                  <a:pt x="1785" y="452"/>
                </a:cubicBezTo>
                <a:cubicBezTo>
                  <a:pt x="1785" y="453"/>
                  <a:pt x="1785" y="453"/>
                  <a:pt x="1786" y="453"/>
                </a:cubicBezTo>
                <a:cubicBezTo>
                  <a:pt x="1786" y="453"/>
                  <a:pt x="1787" y="452"/>
                  <a:pt x="1787" y="452"/>
                </a:cubicBezTo>
                <a:cubicBezTo>
                  <a:pt x="1788" y="452"/>
                  <a:pt x="1788" y="451"/>
                  <a:pt x="1788" y="450"/>
                </a:cubicBezTo>
                <a:cubicBezTo>
                  <a:pt x="1788" y="450"/>
                  <a:pt x="1787" y="449"/>
                  <a:pt x="1786" y="449"/>
                </a:cubicBezTo>
                <a:close/>
                <a:moveTo>
                  <a:pt x="1780" y="484"/>
                </a:moveTo>
                <a:cubicBezTo>
                  <a:pt x="1780" y="484"/>
                  <a:pt x="1779" y="484"/>
                  <a:pt x="1779" y="484"/>
                </a:cubicBezTo>
                <a:cubicBezTo>
                  <a:pt x="1779" y="484"/>
                  <a:pt x="1778" y="485"/>
                  <a:pt x="1778" y="485"/>
                </a:cubicBezTo>
                <a:cubicBezTo>
                  <a:pt x="1778" y="485"/>
                  <a:pt x="1778" y="486"/>
                  <a:pt x="1778" y="486"/>
                </a:cubicBezTo>
                <a:cubicBezTo>
                  <a:pt x="1778" y="486"/>
                  <a:pt x="1778" y="486"/>
                  <a:pt x="1778" y="487"/>
                </a:cubicBezTo>
                <a:cubicBezTo>
                  <a:pt x="1778" y="487"/>
                  <a:pt x="1778" y="487"/>
                  <a:pt x="1778" y="487"/>
                </a:cubicBezTo>
                <a:cubicBezTo>
                  <a:pt x="1778" y="488"/>
                  <a:pt x="1779" y="488"/>
                  <a:pt x="1780" y="488"/>
                </a:cubicBezTo>
                <a:cubicBezTo>
                  <a:pt x="1780" y="488"/>
                  <a:pt x="1780" y="488"/>
                  <a:pt x="1780" y="488"/>
                </a:cubicBezTo>
                <a:cubicBezTo>
                  <a:pt x="1780" y="488"/>
                  <a:pt x="1781" y="487"/>
                  <a:pt x="1781" y="487"/>
                </a:cubicBezTo>
                <a:cubicBezTo>
                  <a:pt x="1782" y="486"/>
                  <a:pt x="1782" y="486"/>
                  <a:pt x="1782" y="486"/>
                </a:cubicBezTo>
                <a:cubicBezTo>
                  <a:pt x="1782" y="485"/>
                  <a:pt x="1782" y="485"/>
                  <a:pt x="1782" y="485"/>
                </a:cubicBezTo>
                <a:cubicBezTo>
                  <a:pt x="1782" y="485"/>
                  <a:pt x="1781" y="484"/>
                  <a:pt x="1781" y="484"/>
                </a:cubicBezTo>
                <a:cubicBezTo>
                  <a:pt x="1781" y="484"/>
                  <a:pt x="1781" y="484"/>
                  <a:pt x="1780" y="484"/>
                </a:cubicBezTo>
                <a:close/>
                <a:moveTo>
                  <a:pt x="1713" y="564"/>
                </a:moveTo>
                <a:cubicBezTo>
                  <a:pt x="1713" y="564"/>
                  <a:pt x="1714" y="564"/>
                  <a:pt x="1714" y="563"/>
                </a:cubicBezTo>
                <a:cubicBezTo>
                  <a:pt x="1714" y="563"/>
                  <a:pt x="1714" y="563"/>
                  <a:pt x="1714" y="563"/>
                </a:cubicBezTo>
                <a:cubicBezTo>
                  <a:pt x="1714" y="562"/>
                  <a:pt x="1714" y="562"/>
                  <a:pt x="1714" y="562"/>
                </a:cubicBezTo>
                <a:cubicBezTo>
                  <a:pt x="1714" y="561"/>
                  <a:pt x="1713" y="561"/>
                  <a:pt x="1713" y="561"/>
                </a:cubicBezTo>
                <a:cubicBezTo>
                  <a:pt x="1712" y="561"/>
                  <a:pt x="1711" y="562"/>
                  <a:pt x="1711" y="562"/>
                </a:cubicBezTo>
                <a:cubicBezTo>
                  <a:pt x="1711" y="563"/>
                  <a:pt x="1711" y="563"/>
                  <a:pt x="1711" y="563"/>
                </a:cubicBezTo>
                <a:cubicBezTo>
                  <a:pt x="1711" y="563"/>
                  <a:pt x="1711" y="564"/>
                  <a:pt x="1711" y="564"/>
                </a:cubicBezTo>
                <a:cubicBezTo>
                  <a:pt x="1712" y="564"/>
                  <a:pt x="1712" y="564"/>
                  <a:pt x="1713" y="564"/>
                </a:cubicBezTo>
                <a:close/>
                <a:moveTo>
                  <a:pt x="1892" y="384"/>
                </a:moveTo>
                <a:cubicBezTo>
                  <a:pt x="1891" y="385"/>
                  <a:pt x="1891" y="385"/>
                  <a:pt x="1891" y="385"/>
                </a:cubicBezTo>
                <a:cubicBezTo>
                  <a:pt x="1891" y="386"/>
                  <a:pt x="1891" y="386"/>
                  <a:pt x="1890" y="386"/>
                </a:cubicBezTo>
                <a:cubicBezTo>
                  <a:pt x="1890" y="386"/>
                  <a:pt x="1890" y="386"/>
                  <a:pt x="1890" y="386"/>
                </a:cubicBezTo>
                <a:cubicBezTo>
                  <a:pt x="1889" y="386"/>
                  <a:pt x="1888" y="386"/>
                  <a:pt x="1888" y="387"/>
                </a:cubicBezTo>
                <a:cubicBezTo>
                  <a:pt x="1888" y="388"/>
                  <a:pt x="1888" y="388"/>
                  <a:pt x="1888" y="388"/>
                </a:cubicBezTo>
                <a:cubicBezTo>
                  <a:pt x="1888" y="389"/>
                  <a:pt x="1889" y="389"/>
                  <a:pt x="1890" y="389"/>
                </a:cubicBezTo>
                <a:cubicBezTo>
                  <a:pt x="1890" y="389"/>
                  <a:pt x="1890" y="389"/>
                  <a:pt x="1890" y="389"/>
                </a:cubicBezTo>
                <a:cubicBezTo>
                  <a:pt x="1890" y="389"/>
                  <a:pt x="1891" y="389"/>
                  <a:pt x="1891" y="389"/>
                </a:cubicBezTo>
                <a:cubicBezTo>
                  <a:pt x="1892" y="389"/>
                  <a:pt x="1892" y="389"/>
                  <a:pt x="1892" y="390"/>
                </a:cubicBezTo>
                <a:cubicBezTo>
                  <a:pt x="1892" y="390"/>
                  <a:pt x="1892" y="390"/>
                  <a:pt x="1893" y="390"/>
                </a:cubicBezTo>
                <a:cubicBezTo>
                  <a:pt x="1893" y="390"/>
                  <a:pt x="1893" y="390"/>
                  <a:pt x="1894" y="390"/>
                </a:cubicBezTo>
                <a:cubicBezTo>
                  <a:pt x="1894" y="390"/>
                  <a:pt x="1894" y="390"/>
                  <a:pt x="1894" y="390"/>
                </a:cubicBezTo>
                <a:cubicBezTo>
                  <a:pt x="1894" y="390"/>
                  <a:pt x="1894" y="390"/>
                  <a:pt x="1895" y="390"/>
                </a:cubicBezTo>
                <a:cubicBezTo>
                  <a:pt x="1895" y="390"/>
                  <a:pt x="1895" y="390"/>
                  <a:pt x="1895" y="390"/>
                </a:cubicBezTo>
                <a:cubicBezTo>
                  <a:pt x="1896" y="390"/>
                  <a:pt x="1896" y="390"/>
                  <a:pt x="1896" y="390"/>
                </a:cubicBezTo>
                <a:cubicBezTo>
                  <a:pt x="1897" y="390"/>
                  <a:pt x="1898" y="389"/>
                  <a:pt x="1898" y="388"/>
                </a:cubicBezTo>
                <a:cubicBezTo>
                  <a:pt x="1898" y="388"/>
                  <a:pt x="1898" y="387"/>
                  <a:pt x="1897" y="387"/>
                </a:cubicBezTo>
                <a:cubicBezTo>
                  <a:pt x="1897" y="387"/>
                  <a:pt x="1897" y="387"/>
                  <a:pt x="1896" y="387"/>
                </a:cubicBezTo>
                <a:cubicBezTo>
                  <a:pt x="1896" y="387"/>
                  <a:pt x="1896" y="387"/>
                  <a:pt x="1895" y="387"/>
                </a:cubicBezTo>
                <a:cubicBezTo>
                  <a:pt x="1895" y="387"/>
                  <a:pt x="1895" y="387"/>
                  <a:pt x="1895" y="387"/>
                </a:cubicBezTo>
                <a:cubicBezTo>
                  <a:pt x="1895" y="387"/>
                  <a:pt x="1895" y="387"/>
                  <a:pt x="1895" y="387"/>
                </a:cubicBezTo>
                <a:cubicBezTo>
                  <a:pt x="1895" y="386"/>
                  <a:pt x="1895" y="386"/>
                  <a:pt x="1894" y="385"/>
                </a:cubicBezTo>
                <a:cubicBezTo>
                  <a:pt x="1894" y="385"/>
                  <a:pt x="1893" y="384"/>
                  <a:pt x="1892" y="384"/>
                </a:cubicBezTo>
                <a:close/>
                <a:moveTo>
                  <a:pt x="1837" y="317"/>
                </a:moveTo>
                <a:cubicBezTo>
                  <a:pt x="1838" y="317"/>
                  <a:pt x="1838" y="317"/>
                  <a:pt x="1839" y="317"/>
                </a:cubicBezTo>
                <a:cubicBezTo>
                  <a:pt x="1839" y="317"/>
                  <a:pt x="1839" y="317"/>
                  <a:pt x="1839" y="317"/>
                </a:cubicBezTo>
                <a:cubicBezTo>
                  <a:pt x="1840" y="317"/>
                  <a:pt x="1841" y="316"/>
                  <a:pt x="1841" y="316"/>
                </a:cubicBezTo>
                <a:cubicBezTo>
                  <a:pt x="1841" y="316"/>
                  <a:pt x="1841" y="315"/>
                  <a:pt x="1841" y="315"/>
                </a:cubicBezTo>
                <a:cubicBezTo>
                  <a:pt x="1841" y="315"/>
                  <a:pt x="1841" y="314"/>
                  <a:pt x="1841" y="314"/>
                </a:cubicBezTo>
                <a:cubicBezTo>
                  <a:pt x="1841" y="314"/>
                  <a:pt x="1841" y="313"/>
                  <a:pt x="1840" y="313"/>
                </a:cubicBezTo>
                <a:cubicBezTo>
                  <a:pt x="1840" y="312"/>
                  <a:pt x="1840" y="311"/>
                  <a:pt x="1839" y="311"/>
                </a:cubicBezTo>
                <a:cubicBezTo>
                  <a:pt x="1839" y="311"/>
                  <a:pt x="1838" y="311"/>
                  <a:pt x="1837" y="311"/>
                </a:cubicBezTo>
                <a:cubicBezTo>
                  <a:pt x="1837" y="312"/>
                  <a:pt x="1836" y="312"/>
                  <a:pt x="1836" y="312"/>
                </a:cubicBezTo>
                <a:cubicBezTo>
                  <a:pt x="1836" y="313"/>
                  <a:pt x="1836" y="314"/>
                  <a:pt x="1837" y="314"/>
                </a:cubicBezTo>
                <a:cubicBezTo>
                  <a:pt x="1837" y="314"/>
                  <a:pt x="1837" y="314"/>
                  <a:pt x="1837" y="315"/>
                </a:cubicBezTo>
                <a:cubicBezTo>
                  <a:pt x="1837" y="315"/>
                  <a:pt x="1837" y="315"/>
                  <a:pt x="1837" y="315"/>
                </a:cubicBezTo>
                <a:cubicBezTo>
                  <a:pt x="1837" y="315"/>
                  <a:pt x="1837" y="315"/>
                  <a:pt x="1837" y="315"/>
                </a:cubicBezTo>
                <a:cubicBezTo>
                  <a:pt x="1837" y="316"/>
                  <a:pt x="1837" y="316"/>
                  <a:pt x="1837" y="317"/>
                </a:cubicBezTo>
                <a:close/>
                <a:moveTo>
                  <a:pt x="1846" y="404"/>
                </a:moveTo>
                <a:cubicBezTo>
                  <a:pt x="1846" y="403"/>
                  <a:pt x="1846" y="403"/>
                  <a:pt x="1846" y="403"/>
                </a:cubicBezTo>
                <a:cubicBezTo>
                  <a:pt x="1846" y="403"/>
                  <a:pt x="1846" y="402"/>
                  <a:pt x="1845" y="402"/>
                </a:cubicBezTo>
                <a:cubicBezTo>
                  <a:pt x="1845" y="401"/>
                  <a:pt x="1845" y="401"/>
                  <a:pt x="1844" y="401"/>
                </a:cubicBezTo>
                <a:cubicBezTo>
                  <a:pt x="1843" y="401"/>
                  <a:pt x="1843" y="402"/>
                  <a:pt x="1842" y="403"/>
                </a:cubicBezTo>
                <a:cubicBezTo>
                  <a:pt x="1842" y="403"/>
                  <a:pt x="1843" y="404"/>
                  <a:pt x="1843" y="405"/>
                </a:cubicBezTo>
                <a:cubicBezTo>
                  <a:pt x="1843" y="405"/>
                  <a:pt x="1843" y="405"/>
                  <a:pt x="1843" y="406"/>
                </a:cubicBezTo>
                <a:cubicBezTo>
                  <a:pt x="1843" y="407"/>
                  <a:pt x="1844" y="408"/>
                  <a:pt x="1845" y="408"/>
                </a:cubicBezTo>
                <a:cubicBezTo>
                  <a:pt x="1845" y="408"/>
                  <a:pt x="1845" y="408"/>
                  <a:pt x="1845" y="408"/>
                </a:cubicBezTo>
                <a:cubicBezTo>
                  <a:pt x="1846" y="408"/>
                  <a:pt x="1847" y="407"/>
                  <a:pt x="1847" y="407"/>
                </a:cubicBezTo>
                <a:cubicBezTo>
                  <a:pt x="1847" y="406"/>
                  <a:pt x="1847" y="405"/>
                  <a:pt x="1847" y="405"/>
                </a:cubicBezTo>
                <a:cubicBezTo>
                  <a:pt x="1847" y="405"/>
                  <a:pt x="1846" y="404"/>
                  <a:pt x="1846" y="404"/>
                </a:cubicBezTo>
                <a:cubicBezTo>
                  <a:pt x="1846" y="404"/>
                  <a:pt x="1846" y="404"/>
                  <a:pt x="1846" y="404"/>
                </a:cubicBezTo>
                <a:close/>
                <a:moveTo>
                  <a:pt x="1885" y="385"/>
                </a:moveTo>
                <a:cubicBezTo>
                  <a:pt x="1884" y="385"/>
                  <a:pt x="1883" y="386"/>
                  <a:pt x="1883" y="387"/>
                </a:cubicBezTo>
                <a:cubicBezTo>
                  <a:pt x="1883" y="388"/>
                  <a:pt x="1884" y="388"/>
                  <a:pt x="1885" y="388"/>
                </a:cubicBezTo>
                <a:cubicBezTo>
                  <a:pt x="1885" y="388"/>
                  <a:pt x="1885" y="388"/>
                  <a:pt x="1885" y="388"/>
                </a:cubicBezTo>
                <a:cubicBezTo>
                  <a:pt x="1886" y="388"/>
                  <a:pt x="1887" y="388"/>
                  <a:pt x="1887" y="387"/>
                </a:cubicBezTo>
                <a:cubicBezTo>
                  <a:pt x="1887" y="386"/>
                  <a:pt x="1886" y="385"/>
                  <a:pt x="1885" y="385"/>
                </a:cubicBezTo>
                <a:cubicBezTo>
                  <a:pt x="1885" y="385"/>
                  <a:pt x="1885" y="385"/>
                  <a:pt x="1885" y="385"/>
                </a:cubicBezTo>
                <a:close/>
                <a:moveTo>
                  <a:pt x="1879" y="393"/>
                </a:moveTo>
                <a:cubicBezTo>
                  <a:pt x="1879" y="393"/>
                  <a:pt x="1880" y="392"/>
                  <a:pt x="1880" y="392"/>
                </a:cubicBezTo>
                <a:cubicBezTo>
                  <a:pt x="1880" y="392"/>
                  <a:pt x="1880" y="392"/>
                  <a:pt x="1880" y="392"/>
                </a:cubicBezTo>
                <a:cubicBezTo>
                  <a:pt x="1881" y="392"/>
                  <a:pt x="1881" y="392"/>
                  <a:pt x="1881" y="392"/>
                </a:cubicBezTo>
                <a:cubicBezTo>
                  <a:pt x="1881" y="391"/>
                  <a:pt x="1882" y="391"/>
                  <a:pt x="1882" y="390"/>
                </a:cubicBezTo>
                <a:cubicBezTo>
                  <a:pt x="1882" y="390"/>
                  <a:pt x="1882" y="390"/>
                  <a:pt x="1882" y="390"/>
                </a:cubicBezTo>
                <a:cubicBezTo>
                  <a:pt x="1882" y="389"/>
                  <a:pt x="1882" y="389"/>
                  <a:pt x="1882" y="389"/>
                </a:cubicBezTo>
                <a:cubicBezTo>
                  <a:pt x="1882" y="389"/>
                  <a:pt x="1882" y="389"/>
                  <a:pt x="1882" y="389"/>
                </a:cubicBezTo>
                <a:cubicBezTo>
                  <a:pt x="1882" y="389"/>
                  <a:pt x="1882" y="389"/>
                  <a:pt x="1882" y="389"/>
                </a:cubicBezTo>
                <a:cubicBezTo>
                  <a:pt x="1881" y="388"/>
                  <a:pt x="1881" y="388"/>
                  <a:pt x="1880" y="388"/>
                </a:cubicBezTo>
                <a:cubicBezTo>
                  <a:pt x="1879" y="388"/>
                  <a:pt x="1879" y="388"/>
                  <a:pt x="1879" y="388"/>
                </a:cubicBezTo>
                <a:cubicBezTo>
                  <a:pt x="1878" y="388"/>
                  <a:pt x="1877" y="389"/>
                  <a:pt x="1877" y="389"/>
                </a:cubicBezTo>
                <a:cubicBezTo>
                  <a:pt x="1877" y="389"/>
                  <a:pt x="1877" y="390"/>
                  <a:pt x="1877" y="390"/>
                </a:cubicBezTo>
                <a:cubicBezTo>
                  <a:pt x="1877" y="390"/>
                  <a:pt x="1877" y="391"/>
                  <a:pt x="1877" y="392"/>
                </a:cubicBezTo>
                <a:cubicBezTo>
                  <a:pt x="1878" y="392"/>
                  <a:pt x="1878" y="393"/>
                  <a:pt x="1879" y="393"/>
                </a:cubicBezTo>
                <a:close/>
                <a:moveTo>
                  <a:pt x="1711" y="568"/>
                </a:moveTo>
                <a:cubicBezTo>
                  <a:pt x="1711" y="568"/>
                  <a:pt x="1711" y="568"/>
                  <a:pt x="1711" y="568"/>
                </a:cubicBezTo>
                <a:cubicBezTo>
                  <a:pt x="1711" y="568"/>
                  <a:pt x="1711" y="568"/>
                  <a:pt x="1711" y="568"/>
                </a:cubicBezTo>
                <a:cubicBezTo>
                  <a:pt x="1711" y="569"/>
                  <a:pt x="1711" y="569"/>
                  <a:pt x="1711" y="570"/>
                </a:cubicBezTo>
                <a:cubicBezTo>
                  <a:pt x="1712" y="570"/>
                  <a:pt x="1712" y="570"/>
                  <a:pt x="1713" y="570"/>
                </a:cubicBezTo>
                <a:cubicBezTo>
                  <a:pt x="1713" y="570"/>
                  <a:pt x="1713" y="570"/>
                  <a:pt x="1713" y="570"/>
                </a:cubicBezTo>
                <a:cubicBezTo>
                  <a:pt x="1713" y="570"/>
                  <a:pt x="1714" y="570"/>
                  <a:pt x="1714" y="570"/>
                </a:cubicBezTo>
                <a:cubicBezTo>
                  <a:pt x="1714" y="570"/>
                  <a:pt x="1714" y="569"/>
                  <a:pt x="1714" y="569"/>
                </a:cubicBezTo>
                <a:cubicBezTo>
                  <a:pt x="1714" y="569"/>
                  <a:pt x="1714" y="569"/>
                  <a:pt x="1714" y="569"/>
                </a:cubicBezTo>
                <a:cubicBezTo>
                  <a:pt x="1715" y="568"/>
                  <a:pt x="1715" y="568"/>
                  <a:pt x="1715" y="568"/>
                </a:cubicBezTo>
                <a:cubicBezTo>
                  <a:pt x="1715" y="567"/>
                  <a:pt x="1715" y="567"/>
                  <a:pt x="1714" y="567"/>
                </a:cubicBezTo>
                <a:cubicBezTo>
                  <a:pt x="1714" y="566"/>
                  <a:pt x="1713" y="566"/>
                  <a:pt x="1713" y="566"/>
                </a:cubicBezTo>
                <a:cubicBezTo>
                  <a:pt x="1712" y="566"/>
                  <a:pt x="1711" y="567"/>
                  <a:pt x="1711" y="568"/>
                </a:cubicBezTo>
                <a:close/>
                <a:moveTo>
                  <a:pt x="1785" y="868"/>
                </a:moveTo>
                <a:cubicBezTo>
                  <a:pt x="1785" y="868"/>
                  <a:pt x="1785" y="868"/>
                  <a:pt x="1785" y="868"/>
                </a:cubicBezTo>
                <a:cubicBezTo>
                  <a:pt x="1785" y="868"/>
                  <a:pt x="1786" y="868"/>
                  <a:pt x="1786" y="868"/>
                </a:cubicBezTo>
                <a:cubicBezTo>
                  <a:pt x="1786" y="868"/>
                  <a:pt x="1786" y="868"/>
                  <a:pt x="1786" y="868"/>
                </a:cubicBezTo>
                <a:cubicBezTo>
                  <a:pt x="1787" y="868"/>
                  <a:pt x="1787" y="868"/>
                  <a:pt x="1787" y="867"/>
                </a:cubicBezTo>
                <a:cubicBezTo>
                  <a:pt x="1787" y="867"/>
                  <a:pt x="1787" y="867"/>
                  <a:pt x="1787" y="867"/>
                </a:cubicBezTo>
                <a:cubicBezTo>
                  <a:pt x="1788" y="867"/>
                  <a:pt x="1788" y="867"/>
                  <a:pt x="1788" y="866"/>
                </a:cubicBezTo>
                <a:cubicBezTo>
                  <a:pt x="1788" y="866"/>
                  <a:pt x="1789" y="865"/>
                  <a:pt x="1788" y="865"/>
                </a:cubicBezTo>
                <a:cubicBezTo>
                  <a:pt x="1788" y="864"/>
                  <a:pt x="1788" y="864"/>
                  <a:pt x="1787" y="864"/>
                </a:cubicBezTo>
                <a:cubicBezTo>
                  <a:pt x="1787" y="864"/>
                  <a:pt x="1786" y="864"/>
                  <a:pt x="1786" y="864"/>
                </a:cubicBezTo>
                <a:cubicBezTo>
                  <a:pt x="1786" y="864"/>
                  <a:pt x="1786" y="864"/>
                  <a:pt x="1786" y="864"/>
                </a:cubicBezTo>
                <a:cubicBezTo>
                  <a:pt x="1785" y="864"/>
                  <a:pt x="1785" y="864"/>
                  <a:pt x="1785" y="864"/>
                </a:cubicBezTo>
                <a:cubicBezTo>
                  <a:pt x="1784" y="864"/>
                  <a:pt x="1783" y="864"/>
                  <a:pt x="1782" y="865"/>
                </a:cubicBezTo>
                <a:cubicBezTo>
                  <a:pt x="1782" y="866"/>
                  <a:pt x="1783" y="867"/>
                  <a:pt x="1784" y="868"/>
                </a:cubicBezTo>
                <a:cubicBezTo>
                  <a:pt x="1784" y="868"/>
                  <a:pt x="1784" y="868"/>
                  <a:pt x="1785" y="868"/>
                </a:cubicBezTo>
                <a:close/>
                <a:moveTo>
                  <a:pt x="1638" y="713"/>
                </a:moveTo>
                <a:cubicBezTo>
                  <a:pt x="1638" y="713"/>
                  <a:pt x="1638" y="713"/>
                  <a:pt x="1638" y="713"/>
                </a:cubicBezTo>
                <a:cubicBezTo>
                  <a:pt x="1638" y="713"/>
                  <a:pt x="1638" y="713"/>
                  <a:pt x="1638" y="713"/>
                </a:cubicBezTo>
                <a:cubicBezTo>
                  <a:pt x="1639" y="714"/>
                  <a:pt x="1639" y="714"/>
                  <a:pt x="1639" y="714"/>
                </a:cubicBezTo>
                <a:cubicBezTo>
                  <a:pt x="1639" y="714"/>
                  <a:pt x="1640" y="714"/>
                  <a:pt x="1640" y="714"/>
                </a:cubicBezTo>
                <a:cubicBezTo>
                  <a:pt x="1640" y="714"/>
                  <a:pt x="1640" y="714"/>
                  <a:pt x="1640" y="714"/>
                </a:cubicBezTo>
                <a:cubicBezTo>
                  <a:pt x="1641" y="714"/>
                  <a:pt x="1641" y="714"/>
                  <a:pt x="1641" y="714"/>
                </a:cubicBezTo>
                <a:cubicBezTo>
                  <a:pt x="1641" y="714"/>
                  <a:pt x="1641" y="714"/>
                  <a:pt x="1641" y="714"/>
                </a:cubicBezTo>
                <a:cubicBezTo>
                  <a:pt x="1641" y="714"/>
                  <a:pt x="1642" y="714"/>
                  <a:pt x="1642" y="713"/>
                </a:cubicBezTo>
                <a:cubicBezTo>
                  <a:pt x="1642" y="713"/>
                  <a:pt x="1642" y="713"/>
                  <a:pt x="1642" y="713"/>
                </a:cubicBezTo>
                <a:cubicBezTo>
                  <a:pt x="1642" y="713"/>
                  <a:pt x="1642" y="713"/>
                  <a:pt x="1642" y="713"/>
                </a:cubicBezTo>
                <a:cubicBezTo>
                  <a:pt x="1642" y="713"/>
                  <a:pt x="1642" y="712"/>
                  <a:pt x="1642" y="712"/>
                </a:cubicBezTo>
                <a:cubicBezTo>
                  <a:pt x="1642" y="712"/>
                  <a:pt x="1642" y="712"/>
                  <a:pt x="1642" y="712"/>
                </a:cubicBezTo>
                <a:cubicBezTo>
                  <a:pt x="1642" y="711"/>
                  <a:pt x="1641" y="711"/>
                  <a:pt x="1641" y="711"/>
                </a:cubicBezTo>
                <a:cubicBezTo>
                  <a:pt x="1641" y="711"/>
                  <a:pt x="1641" y="711"/>
                  <a:pt x="1641" y="711"/>
                </a:cubicBezTo>
                <a:cubicBezTo>
                  <a:pt x="1641" y="711"/>
                  <a:pt x="1641" y="711"/>
                  <a:pt x="1641" y="711"/>
                </a:cubicBezTo>
                <a:cubicBezTo>
                  <a:pt x="1640" y="711"/>
                  <a:pt x="1640" y="711"/>
                  <a:pt x="1640" y="711"/>
                </a:cubicBezTo>
                <a:cubicBezTo>
                  <a:pt x="1640" y="711"/>
                  <a:pt x="1639" y="711"/>
                  <a:pt x="1639" y="711"/>
                </a:cubicBezTo>
                <a:cubicBezTo>
                  <a:pt x="1639" y="711"/>
                  <a:pt x="1639" y="711"/>
                  <a:pt x="1639" y="711"/>
                </a:cubicBezTo>
                <a:cubicBezTo>
                  <a:pt x="1639" y="711"/>
                  <a:pt x="1639" y="711"/>
                  <a:pt x="1639" y="710"/>
                </a:cubicBezTo>
                <a:cubicBezTo>
                  <a:pt x="1639" y="710"/>
                  <a:pt x="1639" y="710"/>
                  <a:pt x="1638" y="709"/>
                </a:cubicBezTo>
                <a:cubicBezTo>
                  <a:pt x="1638" y="709"/>
                  <a:pt x="1638" y="709"/>
                  <a:pt x="1638" y="709"/>
                </a:cubicBezTo>
                <a:cubicBezTo>
                  <a:pt x="1638" y="709"/>
                  <a:pt x="1638" y="709"/>
                  <a:pt x="1638" y="709"/>
                </a:cubicBezTo>
                <a:cubicBezTo>
                  <a:pt x="1638" y="709"/>
                  <a:pt x="1637" y="709"/>
                  <a:pt x="1637" y="709"/>
                </a:cubicBezTo>
                <a:cubicBezTo>
                  <a:pt x="1637" y="709"/>
                  <a:pt x="1637" y="709"/>
                  <a:pt x="1637" y="709"/>
                </a:cubicBezTo>
                <a:cubicBezTo>
                  <a:pt x="1637" y="708"/>
                  <a:pt x="1636" y="708"/>
                  <a:pt x="1636" y="708"/>
                </a:cubicBezTo>
                <a:cubicBezTo>
                  <a:pt x="1635" y="708"/>
                  <a:pt x="1635" y="709"/>
                  <a:pt x="1635" y="709"/>
                </a:cubicBezTo>
                <a:cubicBezTo>
                  <a:pt x="1635" y="709"/>
                  <a:pt x="1635" y="709"/>
                  <a:pt x="1635" y="709"/>
                </a:cubicBezTo>
                <a:cubicBezTo>
                  <a:pt x="1635" y="709"/>
                  <a:pt x="1635" y="709"/>
                  <a:pt x="1635" y="709"/>
                </a:cubicBezTo>
                <a:cubicBezTo>
                  <a:pt x="1635" y="709"/>
                  <a:pt x="1635" y="709"/>
                  <a:pt x="1635" y="709"/>
                </a:cubicBezTo>
                <a:cubicBezTo>
                  <a:pt x="1634" y="709"/>
                  <a:pt x="1634" y="709"/>
                  <a:pt x="1634" y="709"/>
                </a:cubicBezTo>
                <a:cubicBezTo>
                  <a:pt x="1634" y="710"/>
                  <a:pt x="1634" y="710"/>
                  <a:pt x="1634" y="710"/>
                </a:cubicBezTo>
                <a:cubicBezTo>
                  <a:pt x="1634" y="710"/>
                  <a:pt x="1634" y="711"/>
                  <a:pt x="1634" y="711"/>
                </a:cubicBezTo>
                <a:cubicBezTo>
                  <a:pt x="1635" y="712"/>
                  <a:pt x="1635" y="712"/>
                  <a:pt x="1635" y="712"/>
                </a:cubicBezTo>
                <a:cubicBezTo>
                  <a:pt x="1636" y="712"/>
                  <a:pt x="1636" y="712"/>
                  <a:pt x="1636" y="712"/>
                </a:cubicBezTo>
                <a:cubicBezTo>
                  <a:pt x="1636" y="712"/>
                  <a:pt x="1636" y="712"/>
                  <a:pt x="1636" y="711"/>
                </a:cubicBezTo>
                <a:cubicBezTo>
                  <a:pt x="1637" y="711"/>
                  <a:pt x="1637" y="711"/>
                  <a:pt x="1637" y="711"/>
                </a:cubicBezTo>
                <a:cubicBezTo>
                  <a:pt x="1637" y="711"/>
                  <a:pt x="1637" y="711"/>
                  <a:pt x="1637" y="711"/>
                </a:cubicBezTo>
                <a:cubicBezTo>
                  <a:pt x="1637" y="712"/>
                  <a:pt x="1637" y="712"/>
                  <a:pt x="1638" y="712"/>
                </a:cubicBezTo>
                <a:cubicBezTo>
                  <a:pt x="1638" y="712"/>
                  <a:pt x="1638" y="712"/>
                  <a:pt x="1638" y="712"/>
                </a:cubicBezTo>
                <a:cubicBezTo>
                  <a:pt x="1638" y="712"/>
                  <a:pt x="1638" y="712"/>
                  <a:pt x="1638" y="711"/>
                </a:cubicBezTo>
                <a:cubicBezTo>
                  <a:pt x="1638" y="712"/>
                  <a:pt x="1638" y="712"/>
                  <a:pt x="1638" y="712"/>
                </a:cubicBezTo>
                <a:cubicBezTo>
                  <a:pt x="1638" y="712"/>
                  <a:pt x="1638" y="713"/>
                  <a:pt x="1638" y="713"/>
                </a:cubicBezTo>
                <a:close/>
                <a:moveTo>
                  <a:pt x="1601" y="397"/>
                </a:moveTo>
                <a:cubicBezTo>
                  <a:pt x="1601" y="397"/>
                  <a:pt x="1601" y="398"/>
                  <a:pt x="1601" y="398"/>
                </a:cubicBezTo>
                <a:cubicBezTo>
                  <a:pt x="1601" y="398"/>
                  <a:pt x="1602" y="398"/>
                  <a:pt x="1602" y="398"/>
                </a:cubicBezTo>
                <a:cubicBezTo>
                  <a:pt x="1602" y="398"/>
                  <a:pt x="1602" y="398"/>
                  <a:pt x="1602" y="398"/>
                </a:cubicBezTo>
                <a:cubicBezTo>
                  <a:pt x="1603" y="398"/>
                  <a:pt x="1603" y="398"/>
                  <a:pt x="1604" y="398"/>
                </a:cubicBezTo>
                <a:cubicBezTo>
                  <a:pt x="1604" y="398"/>
                  <a:pt x="1604" y="397"/>
                  <a:pt x="1604" y="397"/>
                </a:cubicBezTo>
                <a:cubicBezTo>
                  <a:pt x="1604" y="397"/>
                  <a:pt x="1605" y="397"/>
                  <a:pt x="1605" y="397"/>
                </a:cubicBezTo>
                <a:cubicBezTo>
                  <a:pt x="1605" y="397"/>
                  <a:pt x="1605" y="397"/>
                  <a:pt x="1605" y="396"/>
                </a:cubicBezTo>
                <a:cubicBezTo>
                  <a:pt x="1605" y="396"/>
                  <a:pt x="1606" y="396"/>
                  <a:pt x="1606" y="396"/>
                </a:cubicBezTo>
                <a:cubicBezTo>
                  <a:pt x="1606" y="396"/>
                  <a:pt x="1606" y="396"/>
                  <a:pt x="1606" y="395"/>
                </a:cubicBezTo>
                <a:cubicBezTo>
                  <a:pt x="1606" y="395"/>
                  <a:pt x="1606" y="395"/>
                  <a:pt x="1606" y="395"/>
                </a:cubicBezTo>
                <a:cubicBezTo>
                  <a:pt x="1607" y="395"/>
                  <a:pt x="1607" y="395"/>
                  <a:pt x="1607" y="395"/>
                </a:cubicBezTo>
                <a:cubicBezTo>
                  <a:pt x="1607" y="395"/>
                  <a:pt x="1607" y="395"/>
                  <a:pt x="1607" y="395"/>
                </a:cubicBezTo>
                <a:cubicBezTo>
                  <a:pt x="1607" y="395"/>
                  <a:pt x="1607" y="395"/>
                  <a:pt x="1607" y="395"/>
                </a:cubicBezTo>
                <a:cubicBezTo>
                  <a:pt x="1608" y="395"/>
                  <a:pt x="1608" y="394"/>
                  <a:pt x="1608" y="394"/>
                </a:cubicBezTo>
                <a:cubicBezTo>
                  <a:pt x="1608" y="394"/>
                  <a:pt x="1608" y="394"/>
                  <a:pt x="1608" y="394"/>
                </a:cubicBezTo>
                <a:cubicBezTo>
                  <a:pt x="1608" y="394"/>
                  <a:pt x="1608" y="394"/>
                  <a:pt x="1608" y="394"/>
                </a:cubicBezTo>
                <a:cubicBezTo>
                  <a:pt x="1609" y="395"/>
                  <a:pt x="1609" y="395"/>
                  <a:pt x="1610" y="394"/>
                </a:cubicBezTo>
                <a:cubicBezTo>
                  <a:pt x="1610" y="394"/>
                  <a:pt x="1610" y="394"/>
                  <a:pt x="1610" y="394"/>
                </a:cubicBezTo>
                <a:cubicBezTo>
                  <a:pt x="1610" y="394"/>
                  <a:pt x="1610" y="394"/>
                  <a:pt x="1610" y="394"/>
                </a:cubicBezTo>
                <a:cubicBezTo>
                  <a:pt x="1610" y="394"/>
                  <a:pt x="1611" y="394"/>
                  <a:pt x="1611" y="394"/>
                </a:cubicBezTo>
                <a:cubicBezTo>
                  <a:pt x="1611" y="394"/>
                  <a:pt x="1612" y="394"/>
                  <a:pt x="1612" y="394"/>
                </a:cubicBezTo>
                <a:cubicBezTo>
                  <a:pt x="1612" y="394"/>
                  <a:pt x="1612" y="394"/>
                  <a:pt x="1612" y="394"/>
                </a:cubicBezTo>
                <a:cubicBezTo>
                  <a:pt x="1612" y="394"/>
                  <a:pt x="1613" y="394"/>
                  <a:pt x="1613" y="393"/>
                </a:cubicBezTo>
                <a:cubicBezTo>
                  <a:pt x="1613" y="393"/>
                  <a:pt x="1614" y="393"/>
                  <a:pt x="1614" y="392"/>
                </a:cubicBezTo>
                <a:cubicBezTo>
                  <a:pt x="1614" y="392"/>
                  <a:pt x="1614" y="391"/>
                  <a:pt x="1614" y="391"/>
                </a:cubicBezTo>
                <a:cubicBezTo>
                  <a:pt x="1614" y="391"/>
                  <a:pt x="1614" y="391"/>
                  <a:pt x="1614" y="391"/>
                </a:cubicBezTo>
                <a:cubicBezTo>
                  <a:pt x="1614" y="391"/>
                  <a:pt x="1614" y="391"/>
                  <a:pt x="1614" y="390"/>
                </a:cubicBezTo>
                <a:cubicBezTo>
                  <a:pt x="1614" y="390"/>
                  <a:pt x="1614" y="390"/>
                  <a:pt x="1614" y="390"/>
                </a:cubicBezTo>
                <a:cubicBezTo>
                  <a:pt x="1614" y="390"/>
                  <a:pt x="1614" y="390"/>
                  <a:pt x="1614" y="390"/>
                </a:cubicBezTo>
                <a:cubicBezTo>
                  <a:pt x="1615" y="389"/>
                  <a:pt x="1615" y="389"/>
                  <a:pt x="1615" y="388"/>
                </a:cubicBezTo>
                <a:cubicBezTo>
                  <a:pt x="1615" y="387"/>
                  <a:pt x="1614" y="387"/>
                  <a:pt x="1613" y="387"/>
                </a:cubicBezTo>
                <a:cubicBezTo>
                  <a:pt x="1613" y="387"/>
                  <a:pt x="1613" y="387"/>
                  <a:pt x="1613" y="387"/>
                </a:cubicBezTo>
                <a:cubicBezTo>
                  <a:pt x="1613" y="387"/>
                  <a:pt x="1613" y="387"/>
                  <a:pt x="1613" y="387"/>
                </a:cubicBezTo>
                <a:cubicBezTo>
                  <a:pt x="1612" y="387"/>
                  <a:pt x="1612" y="387"/>
                  <a:pt x="1612" y="387"/>
                </a:cubicBezTo>
                <a:cubicBezTo>
                  <a:pt x="1612" y="387"/>
                  <a:pt x="1612" y="387"/>
                  <a:pt x="1612" y="387"/>
                </a:cubicBezTo>
                <a:cubicBezTo>
                  <a:pt x="1611" y="387"/>
                  <a:pt x="1611" y="387"/>
                  <a:pt x="1611" y="387"/>
                </a:cubicBezTo>
                <a:cubicBezTo>
                  <a:pt x="1611" y="388"/>
                  <a:pt x="1611" y="388"/>
                  <a:pt x="1611" y="388"/>
                </a:cubicBezTo>
                <a:cubicBezTo>
                  <a:pt x="1611" y="387"/>
                  <a:pt x="1611" y="387"/>
                  <a:pt x="1611" y="387"/>
                </a:cubicBezTo>
                <a:cubicBezTo>
                  <a:pt x="1611" y="387"/>
                  <a:pt x="1611" y="387"/>
                  <a:pt x="1610" y="387"/>
                </a:cubicBezTo>
                <a:cubicBezTo>
                  <a:pt x="1610" y="387"/>
                  <a:pt x="1609" y="388"/>
                  <a:pt x="1609" y="388"/>
                </a:cubicBezTo>
                <a:cubicBezTo>
                  <a:pt x="1609" y="389"/>
                  <a:pt x="1609" y="389"/>
                  <a:pt x="1609" y="389"/>
                </a:cubicBezTo>
                <a:cubicBezTo>
                  <a:pt x="1609" y="389"/>
                  <a:pt x="1608" y="389"/>
                  <a:pt x="1608" y="390"/>
                </a:cubicBezTo>
                <a:cubicBezTo>
                  <a:pt x="1608" y="390"/>
                  <a:pt x="1608" y="390"/>
                  <a:pt x="1608" y="391"/>
                </a:cubicBezTo>
                <a:cubicBezTo>
                  <a:pt x="1608" y="391"/>
                  <a:pt x="1608" y="391"/>
                  <a:pt x="1608" y="391"/>
                </a:cubicBezTo>
                <a:cubicBezTo>
                  <a:pt x="1607" y="391"/>
                  <a:pt x="1607" y="391"/>
                  <a:pt x="1607" y="392"/>
                </a:cubicBezTo>
                <a:cubicBezTo>
                  <a:pt x="1607" y="392"/>
                  <a:pt x="1607" y="392"/>
                  <a:pt x="1607" y="392"/>
                </a:cubicBezTo>
                <a:cubicBezTo>
                  <a:pt x="1607" y="392"/>
                  <a:pt x="1607" y="392"/>
                  <a:pt x="1607" y="392"/>
                </a:cubicBezTo>
                <a:cubicBezTo>
                  <a:pt x="1606" y="392"/>
                  <a:pt x="1606" y="392"/>
                  <a:pt x="1606" y="392"/>
                </a:cubicBezTo>
                <a:cubicBezTo>
                  <a:pt x="1606" y="392"/>
                  <a:pt x="1606" y="392"/>
                  <a:pt x="1605" y="392"/>
                </a:cubicBezTo>
                <a:cubicBezTo>
                  <a:pt x="1605" y="392"/>
                  <a:pt x="1605" y="393"/>
                  <a:pt x="1605" y="393"/>
                </a:cubicBezTo>
                <a:cubicBezTo>
                  <a:pt x="1605" y="393"/>
                  <a:pt x="1604" y="393"/>
                  <a:pt x="1604" y="393"/>
                </a:cubicBezTo>
                <a:cubicBezTo>
                  <a:pt x="1604" y="393"/>
                  <a:pt x="1604" y="393"/>
                  <a:pt x="1604" y="393"/>
                </a:cubicBezTo>
                <a:cubicBezTo>
                  <a:pt x="1604" y="393"/>
                  <a:pt x="1604" y="393"/>
                  <a:pt x="1604" y="393"/>
                </a:cubicBezTo>
                <a:cubicBezTo>
                  <a:pt x="1603" y="393"/>
                  <a:pt x="1603" y="394"/>
                  <a:pt x="1603" y="394"/>
                </a:cubicBezTo>
                <a:cubicBezTo>
                  <a:pt x="1602" y="394"/>
                  <a:pt x="1602" y="394"/>
                  <a:pt x="1602" y="394"/>
                </a:cubicBezTo>
                <a:cubicBezTo>
                  <a:pt x="1602" y="395"/>
                  <a:pt x="1602" y="395"/>
                  <a:pt x="1602" y="395"/>
                </a:cubicBezTo>
                <a:cubicBezTo>
                  <a:pt x="1602" y="395"/>
                  <a:pt x="1602" y="395"/>
                  <a:pt x="1602" y="395"/>
                </a:cubicBezTo>
                <a:cubicBezTo>
                  <a:pt x="1601" y="395"/>
                  <a:pt x="1601" y="395"/>
                  <a:pt x="1601" y="395"/>
                </a:cubicBezTo>
                <a:cubicBezTo>
                  <a:pt x="1601" y="395"/>
                  <a:pt x="1601" y="396"/>
                  <a:pt x="1601" y="396"/>
                </a:cubicBezTo>
                <a:cubicBezTo>
                  <a:pt x="1601" y="396"/>
                  <a:pt x="1600" y="396"/>
                  <a:pt x="1601" y="396"/>
                </a:cubicBezTo>
                <a:cubicBezTo>
                  <a:pt x="1601" y="397"/>
                  <a:pt x="1601" y="397"/>
                  <a:pt x="1601" y="397"/>
                </a:cubicBezTo>
                <a:cubicBezTo>
                  <a:pt x="1601" y="397"/>
                  <a:pt x="1601" y="397"/>
                  <a:pt x="1601" y="397"/>
                </a:cubicBezTo>
                <a:close/>
                <a:moveTo>
                  <a:pt x="1727" y="810"/>
                </a:moveTo>
                <a:cubicBezTo>
                  <a:pt x="1727" y="810"/>
                  <a:pt x="1726" y="811"/>
                  <a:pt x="1726" y="812"/>
                </a:cubicBezTo>
                <a:cubicBezTo>
                  <a:pt x="1726" y="813"/>
                  <a:pt x="1727" y="813"/>
                  <a:pt x="1728" y="814"/>
                </a:cubicBezTo>
                <a:cubicBezTo>
                  <a:pt x="1728" y="814"/>
                  <a:pt x="1727" y="814"/>
                  <a:pt x="1727" y="814"/>
                </a:cubicBezTo>
                <a:cubicBezTo>
                  <a:pt x="1727" y="815"/>
                  <a:pt x="1727" y="815"/>
                  <a:pt x="1728" y="816"/>
                </a:cubicBezTo>
                <a:cubicBezTo>
                  <a:pt x="1728" y="816"/>
                  <a:pt x="1729" y="817"/>
                  <a:pt x="1729" y="817"/>
                </a:cubicBezTo>
                <a:cubicBezTo>
                  <a:pt x="1729" y="817"/>
                  <a:pt x="1729" y="817"/>
                  <a:pt x="1729" y="817"/>
                </a:cubicBezTo>
                <a:cubicBezTo>
                  <a:pt x="1729" y="817"/>
                  <a:pt x="1729" y="817"/>
                  <a:pt x="1729" y="818"/>
                </a:cubicBezTo>
                <a:cubicBezTo>
                  <a:pt x="1729" y="818"/>
                  <a:pt x="1729" y="818"/>
                  <a:pt x="1729" y="818"/>
                </a:cubicBezTo>
                <a:cubicBezTo>
                  <a:pt x="1729" y="818"/>
                  <a:pt x="1729" y="818"/>
                  <a:pt x="1729" y="818"/>
                </a:cubicBezTo>
                <a:cubicBezTo>
                  <a:pt x="1729" y="818"/>
                  <a:pt x="1729" y="818"/>
                  <a:pt x="1729" y="818"/>
                </a:cubicBezTo>
                <a:cubicBezTo>
                  <a:pt x="1729" y="819"/>
                  <a:pt x="1728" y="819"/>
                  <a:pt x="1728" y="819"/>
                </a:cubicBezTo>
                <a:cubicBezTo>
                  <a:pt x="1728" y="819"/>
                  <a:pt x="1727" y="820"/>
                  <a:pt x="1727" y="821"/>
                </a:cubicBezTo>
                <a:cubicBezTo>
                  <a:pt x="1727" y="822"/>
                  <a:pt x="1729" y="823"/>
                  <a:pt x="1730" y="822"/>
                </a:cubicBezTo>
                <a:cubicBezTo>
                  <a:pt x="1730" y="823"/>
                  <a:pt x="1729" y="824"/>
                  <a:pt x="1729" y="824"/>
                </a:cubicBezTo>
                <a:cubicBezTo>
                  <a:pt x="1727" y="825"/>
                  <a:pt x="1727" y="827"/>
                  <a:pt x="1728" y="827"/>
                </a:cubicBezTo>
                <a:cubicBezTo>
                  <a:pt x="1728" y="828"/>
                  <a:pt x="1729" y="829"/>
                  <a:pt x="1729" y="829"/>
                </a:cubicBezTo>
                <a:cubicBezTo>
                  <a:pt x="1728" y="829"/>
                  <a:pt x="1729" y="830"/>
                  <a:pt x="1729" y="830"/>
                </a:cubicBezTo>
                <a:cubicBezTo>
                  <a:pt x="1729" y="830"/>
                  <a:pt x="1729" y="830"/>
                  <a:pt x="1729" y="831"/>
                </a:cubicBezTo>
                <a:cubicBezTo>
                  <a:pt x="1729" y="831"/>
                  <a:pt x="1729" y="831"/>
                  <a:pt x="1729" y="831"/>
                </a:cubicBezTo>
                <a:cubicBezTo>
                  <a:pt x="1729" y="832"/>
                  <a:pt x="1730" y="833"/>
                  <a:pt x="1731" y="834"/>
                </a:cubicBezTo>
                <a:cubicBezTo>
                  <a:pt x="1731" y="834"/>
                  <a:pt x="1731" y="834"/>
                  <a:pt x="1731" y="834"/>
                </a:cubicBezTo>
                <a:cubicBezTo>
                  <a:pt x="1732" y="834"/>
                  <a:pt x="1732" y="833"/>
                  <a:pt x="1733" y="833"/>
                </a:cubicBezTo>
                <a:cubicBezTo>
                  <a:pt x="1733" y="833"/>
                  <a:pt x="1733" y="833"/>
                  <a:pt x="1733" y="833"/>
                </a:cubicBezTo>
                <a:cubicBezTo>
                  <a:pt x="1735" y="834"/>
                  <a:pt x="1736" y="833"/>
                  <a:pt x="1736" y="832"/>
                </a:cubicBezTo>
                <a:cubicBezTo>
                  <a:pt x="1736" y="832"/>
                  <a:pt x="1736" y="831"/>
                  <a:pt x="1736" y="831"/>
                </a:cubicBezTo>
                <a:cubicBezTo>
                  <a:pt x="1736" y="831"/>
                  <a:pt x="1736" y="830"/>
                  <a:pt x="1736" y="830"/>
                </a:cubicBezTo>
                <a:cubicBezTo>
                  <a:pt x="1736" y="830"/>
                  <a:pt x="1736" y="830"/>
                  <a:pt x="1736" y="830"/>
                </a:cubicBezTo>
                <a:cubicBezTo>
                  <a:pt x="1737" y="830"/>
                  <a:pt x="1737" y="830"/>
                  <a:pt x="1737" y="830"/>
                </a:cubicBezTo>
                <a:cubicBezTo>
                  <a:pt x="1737" y="831"/>
                  <a:pt x="1737" y="831"/>
                  <a:pt x="1738" y="831"/>
                </a:cubicBezTo>
                <a:cubicBezTo>
                  <a:pt x="1739" y="831"/>
                  <a:pt x="1740" y="831"/>
                  <a:pt x="1741" y="830"/>
                </a:cubicBezTo>
                <a:cubicBezTo>
                  <a:pt x="1741" y="829"/>
                  <a:pt x="1741" y="828"/>
                  <a:pt x="1741" y="828"/>
                </a:cubicBezTo>
                <a:cubicBezTo>
                  <a:pt x="1741" y="827"/>
                  <a:pt x="1742" y="827"/>
                  <a:pt x="1742" y="826"/>
                </a:cubicBezTo>
                <a:cubicBezTo>
                  <a:pt x="1742" y="826"/>
                  <a:pt x="1742" y="826"/>
                  <a:pt x="1742" y="826"/>
                </a:cubicBezTo>
                <a:cubicBezTo>
                  <a:pt x="1742" y="825"/>
                  <a:pt x="1743" y="824"/>
                  <a:pt x="1743" y="823"/>
                </a:cubicBezTo>
                <a:cubicBezTo>
                  <a:pt x="1742" y="822"/>
                  <a:pt x="1742" y="822"/>
                  <a:pt x="1742" y="821"/>
                </a:cubicBezTo>
                <a:cubicBezTo>
                  <a:pt x="1743" y="821"/>
                  <a:pt x="1743" y="821"/>
                  <a:pt x="1742" y="820"/>
                </a:cubicBezTo>
                <a:cubicBezTo>
                  <a:pt x="1742" y="820"/>
                  <a:pt x="1743" y="820"/>
                  <a:pt x="1743" y="819"/>
                </a:cubicBezTo>
                <a:cubicBezTo>
                  <a:pt x="1743" y="819"/>
                  <a:pt x="1743" y="818"/>
                  <a:pt x="1742" y="817"/>
                </a:cubicBezTo>
                <a:cubicBezTo>
                  <a:pt x="1742" y="817"/>
                  <a:pt x="1742" y="817"/>
                  <a:pt x="1742" y="817"/>
                </a:cubicBezTo>
                <a:cubicBezTo>
                  <a:pt x="1742" y="816"/>
                  <a:pt x="1742" y="816"/>
                  <a:pt x="1741" y="815"/>
                </a:cubicBezTo>
                <a:cubicBezTo>
                  <a:pt x="1742" y="815"/>
                  <a:pt x="1742" y="815"/>
                  <a:pt x="1742" y="815"/>
                </a:cubicBezTo>
                <a:cubicBezTo>
                  <a:pt x="1742" y="815"/>
                  <a:pt x="1742" y="815"/>
                  <a:pt x="1742" y="815"/>
                </a:cubicBezTo>
                <a:cubicBezTo>
                  <a:pt x="1743" y="815"/>
                  <a:pt x="1743" y="815"/>
                  <a:pt x="1743" y="815"/>
                </a:cubicBezTo>
                <a:cubicBezTo>
                  <a:pt x="1743" y="814"/>
                  <a:pt x="1744" y="814"/>
                  <a:pt x="1744" y="813"/>
                </a:cubicBezTo>
                <a:cubicBezTo>
                  <a:pt x="1744" y="812"/>
                  <a:pt x="1743" y="811"/>
                  <a:pt x="1742" y="810"/>
                </a:cubicBezTo>
                <a:cubicBezTo>
                  <a:pt x="1742" y="810"/>
                  <a:pt x="1742" y="810"/>
                  <a:pt x="1742" y="810"/>
                </a:cubicBezTo>
                <a:cubicBezTo>
                  <a:pt x="1742" y="810"/>
                  <a:pt x="1742" y="809"/>
                  <a:pt x="1742" y="809"/>
                </a:cubicBezTo>
                <a:cubicBezTo>
                  <a:pt x="1742" y="808"/>
                  <a:pt x="1742" y="807"/>
                  <a:pt x="1741" y="807"/>
                </a:cubicBezTo>
                <a:cubicBezTo>
                  <a:pt x="1741" y="806"/>
                  <a:pt x="1740" y="806"/>
                  <a:pt x="1739" y="806"/>
                </a:cubicBezTo>
                <a:cubicBezTo>
                  <a:pt x="1739" y="806"/>
                  <a:pt x="1739" y="806"/>
                  <a:pt x="1739" y="806"/>
                </a:cubicBezTo>
                <a:cubicBezTo>
                  <a:pt x="1739" y="805"/>
                  <a:pt x="1739" y="805"/>
                  <a:pt x="1739" y="804"/>
                </a:cubicBezTo>
                <a:cubicBezTo>
                  <a:pt x="1740" y="804"/>
                  <a:pt x="1740" y="804"/>
                  <a:pt x="1740" y="804"/>
                </a:cubicBezTo>
                <a:cubicBezTo>
                  <a:pt x="1741" y="803"/>
                  <a:pt x="1741" y="802"/>
                  <a:pt x="1741" y="801"/>
                </a:cubicBezTo>
                <a:cubicBezTo>
                  <a:pt x="1741" y="800"/>
                  <a:pt x="1741" y="800"/>
                  <a:pt x="1741" y="799"/>
                </a:cubicBezTo>
                <a:cubicBezTo>
                  <a:pt x="1741" y="799"/>
                  <a:pt x="1741" y="799"/>
                  <a:pt x="1741" y="799"/>
                </a:cubicBezTo>
                <a:cubicBezTo>
                  <a:pt x="1742" y="798"/>
                  <a:pt x="1742" y="798"/>
                  <a:pt x="1742" y="798"/>
                </a:cubicBezTo>
                <a:cubicBezTo>
                  <a:pt x="1742" y="797"/>
                  <a:pt x="1742" y="796"/>
                  <a:pt x="1743" y="796"/>
                </a:cubicBezTo>
                <a:cubicBezTo>
                  <a:pt x="1743" y="795"/>
                  <a:pt x="1743" y="795"/>
                  <a:pt x="1743" y="795"/>
                </a:cubicBezTo>
                <a:cubicBezTo>
                  <a:pt x="1743" y="794"/>
                  <a:pt x="1743" y="792"/>
                  <a:pt x="1743" y="791"/>
                </a:cubicBezTo>
                <a:cubicBezTo>
                  <a:pt x="1743" y="791"/>
                  <a:pt x="1743" y="791"/>
                  <a:pt x="1743" y="791"/>
                </a:cubicBezTo>
                <a:cubicBezTo>
                  <a:pt x="1743" y="791"/>
                  <a:pt x="1743" y="791"/>
                  <a:pt x="1742" y="790"/>
                </a:cubicBezTo>
                <a:cubicBezTo>
                  <a:pt x="1743" y="790"/>
                  <a:pt x="1743" y="790"/>
                  <a:pt x="1743" y="789"/>
                </a:cubicBezTo>
                <a:cubicBezTo>
                  <a:pt x="1743" y="789"/>
                  <a:pt x="1743" y="788"/>
                  <a:pt x="1743" y="787"/>
                </a:cubicBezTo>
                <a:cubicBezTo>
                  <a:pt x="1743" y="787"/>
                  <a:pt x="1743" y="787"/>
                  <a:pt x="1743" y="787"/>
                </a:cubicBezTo>
                <a:cubicBezTo>
                  <a:pt x="1743" y="787"/>
                  <a:pt x="1742" y="786"/>
                  <a:pt x="1741" y="785"/>
                </a:cubicBezTo>
                <a:cubicBezTo>
                  <a:pt x="1741" y="785"/>
                  <a:pt x="1741" y="785"/>
                  <a:pt x="1740" y="785"/>
                </a:cubicBezTo>
                <a:cubicBezTo>
                  <a:pt x="1739" y="785"/>
                  <a:pt x="1738" y="786"/>
                  <a:pt x="1738" y="787"/>
                </a:cubicBezTo>
                <a:cubicBezTo>
                  <a:pt x="1738" y="787"/>
                  <a:pt x="1737" y="788"/>
                  <a:pt x="1738" y="789"/>
                </a:cubicBezTo>
                <a:cubicBezTo>
                  <a:pt x="1738" y="789"/>
                  <a:pt x="1738" y="789"/>
                  <a:pt x="1738" y="789"/>
                </a:cubicBezTo>
                <a:cubicBezTo>
                  <a:pt x="1737" y="789"/>
                  <a:pt x="1737" y="789"/>
                  <a:pt x="1736" y="789"/>
                </a:cubicBezTo>
                <a:cubicBezTo>
                  <a:pt x="1736" y="790"/>
                  <a:pt x="1736" y="790"/>
                  <a:pt x="1736" y="790"/>
                </a:cubicBezTo>
                <a:cubicBezTo>
                  <a:pt x="1736" y="790"/>
                  <a:pt x="1735" y="790"/>
                  <a:pt x="1734" y="790"/>
                </a:cubicBezTo>
                <a:cubicBezTo>
                  <a:pt x="1733" y="790"/>
                  <a:pt x="1733" y="791"/>
                  <a:pt x="1732" y="792"/>
                </a:cubicBezTo>
                <a:cubicBezTo>
                  <a:pt x="1732" y="792"/>
                  <a:pt x="1732" y="792"/>
                  <a:pt x="1732" y="792"/>
                </a:cubicBezTo>
                <a:cubicBezTo>
                  <a:pt x="1731" y="792"/>
                  <a:pt x="1731" y="794"/>
                  <a:pt x="1731" y="794"/>
                </a:cubicBezTo>
                <a:cubicBezTo>
                  <a:pt x="1731" y="795"/>
                  <a:pt x="1731" y="795"/>
                  <a:pt x="1731" y="795"/>
                </a:cubicBezTo>
                <a:cubicBezTo>
                  <a:pt x="1730" y="796"/>
                  <a:pt x="1731" y="797"/>
                  <a:pt x="1731" y="797"/>
                </a:cubicBezTo>
                <a:cubicBezTo>
                  <a:pt x="1732" y="798"/>
                  <a:pt x="1732" y="798"/>
                  <a:pt x="1731" y="798"/>
                </a:cubicBezTo>
                <a:cubicBezTo>
                  <a:pt x="1731" y="799"/>
                  <a:pt x="1731" y="800"/>
                  <a:pt x="1732" y="800"/>
                </a:cubicBezTo>
                <a:cubicBezTo>
                  <a:pt x="1732" y="801"/>
                  <a:pt x="1732" y="801"/>
                  <a:pt x="1733" y="801"/>
                </a:cubicBezTo>
                <a:cubicBezTo>
                  <a:pt x="1733" y="801"/>
                  <a:pt x="1733" y="801"/>
                  <a:pt x="1733" y="801"/>
                </a:cubicBezTo>
                <a:cubicBezTo>
                  <a:pt x="1732" y="802"/>
                  <a:pt x="1732" y="803"/>
                  <a:pt x="1732" y="804"/>
                </a:cubicBezTo>
                <a:cubicBezTo>
                  <a:pt x="1733" y="805"/>
                  <a:pt x="1734" y="805"/>
                  <a:pt x="1735" y="806"/>
                </a:cubicBezTo>
                <a:cubicBezTo>
                  <a:pt x="1735" y="806"/>
                  <a:pt x="1735" y="806"/>
                  <a:pt x="1735" y="806"/>
                </a:cubicBezTo>
                <a:cubicBezTo>
                  <a:pt x="1735" y="806"/>
                  <a:pt x="1735" y="806"/>
                  <a:pt x="1736" y="806"/>
                </a:cubicBezTo>
                <a:cubicBezTo>
                  <a:pt x="1735" y="806"/>
                  <a:pt x="1735" y="806"/>
                  <a:pt x="1735" y="807"/>
                </a:cubicBezTo>
                <a:cubicBezTo>
                  <a:pt x="1735" y="807"/>
                  <a:pt x="1734" y="807"/>
                  <a:pt x="1734" y="807"/>
                </a:cubicBezTo>
                <a:cubicBezTo>
                  <a:pt x="1734" y="807"/>
                  <a:pt x="1734" y="808"/>
                  <a:pt x="1734" y="808"/>
                </a:cubicBezTo>
                <a:cubicBezTo>
                  <a:pt x="1733" y="808"/>
                  <a:pt x="1733" y="808"/>
                  <a:pt x="1733" y="808"/>
                </a:cubicBezTo>
                <a:cubicBezTo>
                  <a:pt x="1733" y="808"/>
                  <a:pt x="1732" y="809"/>
                  <a:pt x="1732" y="809"/>
                </a:cubicBezTo>
                <a:cubicBezTo>
                  <a:pt x="1731" y="809"/>
                  <a:pt x="1731" y="810"/>
                  <a:pt x="1731" y="810"/>
                </a:cubicBezTo>
                <a:cubicBezTo>
                  <a:pt x="1731" y="811"/>
                  <a:pt x="1730" y="811"/>
                  <a:pt x="1730" y="810"/>
                </a:cubicBezTo>
                <a:cubicBezTo>
                  <a:pt x="1730" y="810"/>
                  <a:pt x="1730" y="810"/>
                  <a:pt x="1730" y="809"/>
                </a:cubicBezTo>
                <a:cubicBezTo>
                  <a:pt x="1730" y="809"/>
                  <a:pt x="1731" y="809"/>
                  <a:pt x="1731" y="809"/>
                </a:cubicBezTo>
                <a:cubicBezTo>
                  <a:pt x="1732" y="809"/>
                  <a:pt x="1732" y="808"/>
                  <a:pt x="1732" y="808"/>
                </a:cubicBezTo>
                <a:cubicBezTo>
                  <a:pt x="1732" y="807"/>
                  <a:pt x="1732" y="806"/>
                  <a:pt x="1732" y="806"/>
                </a:cubicBezTo>
                <a:cubicBezTo>
                  <a:pt x="1732" y="806"/>
                  <a:pt x="1731" y="805"/>
                  <a:pt x="1731" y="805"/>
                </a:cubicBezTo>
                <a:cubicBezTo>
                  <a:pt x="1730" y="805"/>
                  <a:pt x="1730" y="805"/>
                  <a:pt x="1730" y="805"/>
                </a:cubicBezTo>
                <a:cubicBezTo>
                  <a:pt x="1729" y="805"/>
                  <a:pt x="1729" y="805"/>
                  <a:pt x="1728" y="806"/>
                </a:cubicBezTo>
                <a:cubicBezTo>
                  <a:pt x="1728" y="806"/>
                  <a:pt x="1727" y="807"/>
                  <a:pt x="1727" y="808"/>
                </a:cubicBezTo>
                <a:cubicBezTo>
                  <a:pt x="1727" y="808"/>
                  <a:pt x="1727" y="808"/>
                  <a:pt x="1728" y="809"/>
                </a:cubicBezTo>
                <a:cubicBezTo>
                  <a:pt x="1728" y="809"/>
                  <a:pt x="1728" y="809"/>
                  <a:pt x="1728" y="809"/>
                </a:cubicBezTo>
                <a:cubicBezTo>
                  <a:pt x="1727" y="809"/>
                  <a:pt x="1727" y="809"/>
                  <a:pt x="1727" y="809"/>
                </a:cubicBezTo>
                <a:cubicBezTo>
                  <a:pt x="1727" y="810"/>
                  <a:pt x="1727" y="810"/>
                  <a:pt x="1727" y="810"/>
                </a:cubicBezTo>
                <a:close/>
                <a:moveTo>
                  <a:pt x="1619" y="656"/>
                </a:moveTo>
                <a:cubicBezTo>
                  <a:pt x="1619" y="656"/>
                  <a:pt x="1619" y="656"/>
                  <a:pt x="1619" y="656"/>
                </a:cubicBezTo>
                <a:cubicBezTo>
                  <a:pt x="1619" y="656"/>
                  <a:pt x="1619" y="656"/>
                  <a:pt x="1620" y="656"/>
                </a:cubicBezTo>
                <a:cubicBezTo>
                  <a:pt x="1620" y="656"/>
                  <a:pt x="1620" y="656"/>
                  <a:pt x="1620" y="656"/>
                </a:cubicBezTo>
                <a:cubicBezTo>
                  <a:pt x="1620" y="656"/>
                  <a:pt x="1620" y="656"/>
                  <a:pt x="1620" y="656"/>
                </a:cubicBezTo>
                <a:cubicBezTo>
                  <a:pt x="1621" y="656"/>
                  <a:pt x="1621" y="656"/>
                  <a:pt x="1621" y="656"/>
                </a:cubicBezTo>
                <a:cubicBezTo>
                  <a:pt x="1621" y="656"/>
                  <a:pt x="1621" y="656"/>
                  <a:pt x="1621" y="656"/>
                </a:cubicBezTo>
                <a:cubicBezTo>
                  <a:pt x="1621" y="656"/>
                  <a:pt x="1621" y="656"/>
                  <a:pt x="1621" y="656"/>
                </a:cubicBezTo>
                <a:cubicBezTo>
                  <a:pt x="1621" y="656"/>
                  <a:pt x="1622" y="656"/>
                  <a:pt x="1622" y="656"/>
                </a:cubicBezTo>
                <a:cubicBezTo>
                  <a:pt x="1622" y="656"/>
                  <a:pt x="1622" y="656"/>
                  <a:pt x="1622" y="655"/>
                </a:cubicBezTo>
                <a:cubicBezTo>
                  <a:pt x="1622" y="655"/>
                  <a:pt x="1622" y="655"/>
                  <a:pt x="1622" y="655"/>
                </a:cubicBezTo>
                <a:cubicBezTo>
                  <a:pt x="1622" y="655"/>
                  <a:pt x="1623" y="655"/>
                  <a:pt x="1623" y="655"/>
                </a:cubicBezTo>
                <a:cubicBezTo>
                  <a:pt x="1623" y="655"/>
                  <a:pt x="1623" y="655"/>
                  <a:pt x="1623" y="655"/>
                </a:cubicBezTo>
                <a:cubicBezTo>
                  <a:pt x="1623" y="655"/>
                  <a:pt x="1623" y="655"/>
                  <a:pt x="1624" y="655"/>
                </a:cubicBezTo>
                <a:cubicBezTo>
                  <a:pt x="1624" y="655"/>
                  <a:pt x="1624" y="654"/>
                  <a:pt x="1624" y="654"/>
                </a:cubicBezTo>
                <a:cubicBezTo>
                  <a:pt x="1624" y="654"/>
                  <a:pt x="1624" y="654"/>
                  <a:pt x="1624" y="654"/>
                </a:cubicBezTo>
                <a:cubicBezTo>
                  <a:pt x="1624" y="654"/>
                  <a:pt x="1624" y="654"/>
                  <a:pt x="1624" y="654"/>
                </a:cubicBezTo>
                <a:cubicBezTo>
                  <a:pt x="1625" y="654"/>
                  <a:pt x="1625" y="653"/>
                  <a:pt x="1625" y="653"/>
                </a:cubicBezTo>
                <a:cubicBezTo>
                  <a:pt x="1625" y="653"/>
                  <a:pt x="1625" y="653"/>
                  <a:pt x="1625" y="653"/>
                </a:cubicBezTo>
                <a:cubicBezTo>
                  <a:pt x="1625" y="653"/>
                  <a:pt x="1625" y="653"/>
                  <a:pt x="1625" y="653"/>
                </a:cubicBezTo>
                <a:cubicBezTo>
                  <a:pt x="1625" y="653"/>
                  <a:pt x="1625" y="653"/>
                  <a:pt x="1625" y="653"/>
                </a:cubicBezTo>
                <a:cubicBezTo>
                  <a:pt x="1625" y="653"/>
                  <a:pt x="1625" y="653"/>
                  <a:pt x="1625" y="653"/>
                </a:cubicBezTo>
                <a:cubicBezTo>
                  <a:pt x="1625" y="653"/>
                  <a:pt x="1625" y="652"/>
                  <a:pt x="1625" y="652"/>
                </a:cubicBezTo>
                <a:cubicBezTo>
                  <a:pt x="1626" y="652"/>
                  <a:pt x="1626" y="652"/>
                  <a:pt x="1626" y="652"/>
                </a:cubicBezTo>
                <a:cubicBezTo>
                  <a:pt x="1626" y="651"/>
                  <a:pt x="1626" y="651"/>
                  <a:pt x="1626" y="651"/>
                </a:cubicBezTo>
                <a:cubicBezTo>
                  <a:pt x="1626" y="651"/>
                  <a:pt x="1625" y="650"/>
                  <a:pt x="1625" y="650"/>
                </a:cubicBezTo>
                <a:cubicBezTo>
                  <a:pt x="1625" y="650"/>
                  <a:pt x="1625" y="650"/>
                  <a:pt x="1625" y="650"/>
                </a:cubicBezTo>
                <a:cubicBezTo>
                  <a:pt x="1625" y="650"/>
                  <a:pt x="1625" y="650"/>
                  <a:pt x="1625" y="650"/>
                </a:cubicBezTo>
                <a:cubicBezTo>
                  <a:pt x="1626" y="649"/>
                  <a:pt x="1625" y="649"/>
                  <a:pt x="1625" y="648"/>
                </a:cubicBezTo>
                <a:cubicBezTo>
                  <a:pt x="1625" y="648"/>
                  <a:pt x="1625" y="648"/>
                  <a:pt x="1624" y="648"/>
                </a:cubicBezTo>
                <a:cubicBezTo>
                  <a:pt x="1624" y="648"/>
                  <a:pt x="1624" y="648"/>
                  <a:pt x="1624" y="648"/>
                </a:cubicBezTo>
                <a:cubicBezTo>
                  <a:pt x="1624" y="648"/>
                  <a:pt x="1624" y="648"/>
                  <a:pt x="1624" y="649"/>
                </a:cubicBezTo>
                <a:cubicBezTo>
                  <a:pt x="1623" y="649"/>
                  <a:pt x="1623" y="649"/>
                  <a:pt x="1623" y="649"/>
                </a:cubicBezTo>
                <a:cubicBezTo>
                  <a:pt x="1623" y="649"/>
                  <a:pt x="1623" y="649"/>
                  <a:pt x="1623" y="649"/>
                </a:cubicBezTo>
                <a:cubicBezTo>
                  <a:pt x="1623" y="649"/>
                  <a:pt x="1623" y="649"/>
                  <a:pt x="1622" y="649"/>
                </a:cubicBezTo>
                <a:cubicBezTo>
                  <a:pt x="1622" y="649"/>
                  <a:pt x="1622" y="649"/>
                  <a:pt x="1622" y="649"/>
                </a:cubicBezTo>
                <a:cubicBezTo>
                  <a:pt x="1622" y="649"/>
                  <a:pt x="1622" y="650"/>
                  <a:pt x="1622" y="650"/>
                </a:cubicBezTo>
                <a:cubicBezTo>
                  <a:pt x="1622" y="650"/>
                  <a:pt x="1621" y="650"/>
                  <a:pt x="1621" y="650"/>
                </a:cubicBezTo>
                <a:cubicBezTo>
                  <a:pt x="1621" y="650"/>
                  <a:pt x="1621" y="650"/>
                  <a:pt x="1621" y="650"/>
                </a:cubicBezTo>
                <a:cubicBezTo>
                  <a:pt x="1621" y="650"/>
                  <a:pt x="1621" y="650"/>
                  <a:pt x="1621" y="650"/>
                </a:cubicBezTo>
                <a:cubicBezTo>
                  <a:pt x="1621" y="650"/>
                  <a:pt x="1621" y="651"/>
                  <a:pt x="1621" y="651"/>
                </a:cubicBezTo>
                <a:cubicBezTo>
                  <a:pt x="1621" y="651"/>
                  <a:pt x="1621" y="651"/>
                  <a:pt x="1621" y="651"/>
                </a:cubicBezTo>
                <a:cubicBezTo>
                  <a:pt x="1621" y="651"/>
                  <a:pt x="1621" y="651"/>
                  <a:pt x="1620" y="651"/>
                </a:cubicBezTo>
                <a:cubicBezTo>
                  <a:pt x="1620" y="651"/>
                  <a:pt x="1620" y="651"/>
                  <a:pt x="1620" y="651"/>
                </a:cubicBezTo>
                <a:cubicBezTo>
                  <a:pt x="1620" y="651"/>
                  <a:pt x="1620" y="651"/>
                  <a:pt x="1620" y="651"/>
                </a:cubicBezTo>
                <a:cubicBezTo>
                  <a:pt x="1620" y="652"/>
                  <a:pt x="1620" y="652"/>
                  <a:pt x="1620" y="652"/>
                </a:cubicBezTo>
                <a:cubicBezTo>
                  <a:pt x="1620" y="652"/>
                  <a:pt x="1620" y="652"/>
                  <a:pt x="1619" y="652"/>
                </a:cubicBezTo>
                <a:cubicBezTo>
                  <a:pt x="1619" y="652"/>
                  <a:pt x="1619" y="652"/>
                  <a:pt x="1619" y="652"/>
                </a:cubicBezTo>
                <a:cubicBezTo>
                  <a:pt x="1619" y="653"/>
                  <a:pt x="1619" y="653"/>
                  <a:pt x="1619" y="653"/>
                </a:cubicBezTo>
                <a:cubicBezTo>
                  <a:pt x="1619" y="653"/>
                  <a:pt x="1619" y="653"/>
                  <a:pt x="1619" y="653"/>
                </a:cubicBezTo>
                <a:cubicBezTo>
                  <a:pt x="1619" y="654"/>
                  <a:pt x="1619" y="654"/>
                  <a:pt x="1619" y="654"/>
                </a:cubicBezTo>
                <a:cubicBezTo>
                  <a:pt x="1619" y="654"/>
                  <a:pt x="1619" y="654"/>
                  <a:pt x="1619" y="654"/>
                </a:cubicBezTo>
                <a:cubicBezTo>
                  <a:pt x="1619" y="654"/>
                  <a:pt x="1619" y="654"/>
                  <a:pt x="1619" y="654"/>
                </a:cubicBezTo>
                <a:cubicBezTo>
                  <a:pt x="1619" y="654"/>
                  <a:pt x="1619" y="654"/>
                  <a:pt x="1619" y="654"/>
                </a:cubicBezTo>
                <a:cubicBezTo>
                  <a:pt x="1619" y="654"/>
                  <a:pt x="1618" y="654"/>
                  <a:pt x="1618" y="654"/>
                </a:cubicBezTo>
                <a:cubicBezTo>
                  <a:pt x="1618" y="654"/>
                  <a:pt x="1618" y="654"/>
                  <a:pt x="1618" y="654"/>
                </a:cubicBezTo>
                <a:cubicBezTo>
                  <a:pt x="1618" y="655"/>
                  <a:pt x="1618" y="655"/>
                  <a:pt x="1618" y="655"/>
                </a:cubicBezTo>
                <a:cubicBezTo>
                  <a:pt x="1618" y="656"/>
                  <a:pt x="1619" y="656"/>
                  <a:pt x="1619" y="656"/>
                </a:cubicBezTo>
                <a:close/>
                <a:moveTo>
                  <a:pt x="1583" y="646"/>
                </a:moveTo>
                <a:cubicBezTo>
                  <a:pt x="1583" y="646"/>
                  <a:pt x="1582" y="645"/>
                  <a:pt x="1581" y="645"/>
                </a:cubicBezTo>
                <a:cubicBezTo>
                  <a:pt x="1581" y="645"/>
                  <a:pt x="1580" y="645"/>
                  <a:pt x="1580" y="645"/>
                </a:cubicBezTo>
                <a:cubicBezTo>
                  <a:pt x="1580" y="645"/>
                  <a:pt x="1579" y="645"/>
                  <a:pt x="1579" y="644"/>
                </a:cubicBezTo>
                <a:cubicBezTo>
                  <a:pt x="1578" y="644"/>
                  <a:pt x="1577" y="644"/>
                  <a:pt x="1577" y="645"/>
                </a:cubicBezTo>
                <a:cubicBezTo>
                  <a:pt x="1577" y="645"/>
                  <a:pt x="1577" y="645"/>
                  <a:pt x="1577" y="645"/>
                </a:cubicBezTo>
                <a:cubicBezTo>
                  <a:pt x="1577" y="645"/>
                  <a:pt x="1576" y="645"/>
                  <a:pt x="1576" y="645"/>
                </a:cubicBezTo>
                <a:cubicBezTo>
                  <a:pt x="1576" y="645"/>
                  <a:pt x="1575" y="644"/>
                  <a:pt x="1575" y="644"/>
                </a:cubicBezTo>
                <a:cubicBezTo>
                  <a:pt x="1574" y="644"/>
                  <a:pt x="1573" y="645"/>
                  <a:pt x="1573" y="645"/>
                </a:cubicBezTo>
                <a:cubicBezTo>
                  <a:pt x="1572" y="646"/>
                  <a:pt x="1572" y="647"/>
                  <a:pt x="1573" y="647"/>
                </a:cubicBezTo>
                <a:cubicBezTo>
                  <a:pt x="1573" y="647"/>
                  <a:pt x="1573" y="647"/>
                  <a:pt x="1573" y="648"/>
                </a:cubicBezTo>
                <a:cubicBezTo>
                  <a:pt x="1573" y="648"/>
                  <a:pt x="1573" y="648"/>
                  <a:pt x="1573" y="648"/>
                </a:cubicBezTo>
                <a:cubicBezTo>
                  <a:pt x="1573" y="648"/>
                  <a:pt x="1572" y="648"/>
                  <a:pt x="1572" y="649"/>
                </a:cubicBezTo>
                <a:cubicBezTo>
                  <a:pt x="1572" y="650"/>
                  <a:pt x="1572" y="651"/>
                  <a:pt x="1573" y="651"/>
                </a:cubicBezTo>
                <a:cubicBezTo>
                  <a:pt x="1573" y="651"/>
                  <a:pt x="1573" y="652"/>
                  <a:pt x="1574" y="652"/>
                </a:cubicBezTo>
                <a:cubicBezTo>
                  <a:pt x="1574" y="652"/>
                  <a:pt x="1574" y="652"/>
                  <a:pt x="1574" y="652"/>
                </a:cubicBezTo>
                <a:cubicBezTo>
                  <a:pt x="1574" y="652"/>
                  <a:pt x="1574" y="652"/>
                  <a:pt x="1574" y="653"/>
                </a:cubicBezTo>
                <a:cubicBezTo>
                  <a:pt x="1574" y="653"/>
                  <a:pt x="1573" y="654"/>
                  <a:pt x="1572" y="654"/>
                </a:cubicBezTo>
                <a:cubicBezTo>
                  <a:pt x="1572" y="654"/>
                  <a:pt x="1571" y="655"/>
                  <a:pt x="1571" y="656"/>
                </a:cubicBezTo>
                <a:cubicBezTo>
                  <a:pt x="1571" y="657"/>
                  <a:pt x="1572" y="657"/>
                  <a:pt x="1572" y="658"/>
                </a:cubicBezTo>
                <a:cubicBezTo>
                  <a:pt x="1573" y="658"/>
                  <a:pt x="1573" y="658"/>
                  <a:pt x="1573" y="658"/>
                </a:cubicBezTo>
                <a:cubicBezTo>
                  <a:pt x="1573" y="659"/>
                  <a:pt x="1573" y="659"/>
                  <a:pt x="1574" y="659"/>
                </a:cubicBezTo>
                <a:cubicBezTo>
                  <a:pt x="1574" y="659"/>
                  <a:pt x="1575" y="659"/>
                  <a:pt x="1575" y="659"/>
                </a:cubicBezTo>
                <a:cubicBezTo>
                  <a:pt x="1575" y="660"/>
                  <a:pt x="1575" y="660"/>
                  <a:pt x="1576" y="660"/>
                </a:cubicBezTo>
                <a:cubicBezTo>
                  <a:pt x="1576" y="661"/>
                  <a:pt x="1577" y="661"/>
                  <a:pt x="1577" y="661"/>
                </a:cubicBezTo>
                <a:cubicBezTo>
                  <a:pt x="1577" y="661"/>
                  <a:pt x="1577" y="661"/>
                  <a:pt x="1577" y="661"/>
                </a:cubicBezTo>
                <a:cubicBezTo>
                  <a:pt x="1577" y="661"/>
                  <a:pt x="1577" y="662"/>
                  <a:pt x="1577" y="662"/>
                </a:cubicBezTo>
                <a:cubicBezTo>
                  <a:pt x="1577" y="662"/>
                  <a:pt x="1577" y="662"/>
                  <a:pt x="1577" y="662"/>
                </a:cubicBezTo>
                <a:cubicBezTo>
                  <a:pt x="1577" y="662"/>
                  <a:pt x="1576" y="662"/>
                  <a:pt x="1576" y="662"/>
                </a:cubicBezTo>
                <a:cubicBezTo>
                  <a:pt x="1576" y="663"/>
                  <a:pt x="1576" y="663"/>
                  <a:pt x="1576" y="663"/>
                </a:cubicBezTo>
                <a:cubicBezTo>
                  <a:pt x="1576" y="664"/>
                  <a:pt x="1576" y="664"/>
                  <a:pt x="1576" y="664"/>
                </a:cubicBezTo>
                <a:cubicBezTo>
                  <a:pt x="1576" y="664"/>
                  <a:pt x="1575" y="664"/>
                  <a:pt x="1575" y="664"/>
                </a:cubicBezTo>
                <a:cubicBezTo>
                  <a:pt x="1575" y="665"/>
                  <a:pt x="1575" y="665"/>
                  <a:pt x="1575" y="665"/>
                </a:cubicBezTo>
                <a:cubicBezTo>
                  <a:pt x="1575" y="665"/>
                  <a:pt x="1574" y="665"/>
                  <a:pt x="1574" y="665"/>
                </a:cubicBezTo>
                <a:cubicBezTo>
                  <a:pt x="1574" y="666"/>
                  <a:pt x="1574" y="666"/>
                  <a:pt x="1574" y="666"/>
                </a:cubicBezTo>
                <a:cubicBezTo>
                  <a:pt x="1573" y="666"/>
                  <a:pt x="1573" y="666"/>
                  <a:pt x="1573" y="667"/>
                </a:cubicBezTo>
                <a:cubicBezTo>
                  <a:pt x="1573" y="667"/>
                  <a:pt x="1573" y="668"/>
                  <a:pt x="1573" y="668"/>
                </a:cubicBezTo>
                <a:cubicBezTo>
                  <a:pt x="1573" y="668"/>
                  <a:pt x="1573" y="668"/>
                  <a:pt x="1573" y="668"/>
                </a:cubicBezTo>
                <a:cubicBezTo>
                  <a:pt x="1573" y="668"/>
                  <a:pt x="1573" y="669"/>
                  <a:pt x="1572" y="669"/>
                </a:cubicBezTo>
                <a:cubicBezTo>
                  <a:pt x="1572" y="669"/>
                  <a:pt x="1572" y="669"/>
                  <a:pt x="1572" y="669"/>
                </a:cubicBezTo>
                <a:cubicBezTo>
                  <a:pt x="1572" y="669"/>
                  <a:pt x="1572" y="669"/>
                  <a:pt x="1571" y="669"/>
                </a:cubicBezTo>
                <a:cubicBezTo>
                  <a:pt x="1571" y="670"/>
                  <a:pt x="1571" y="670"/>
                  <a:pt x="1571" y="670"/>
                </a:cubicBezTo>
                <a:cubicBezTo>
                  <a:pt x="1570" y="670"/>
                  <a:pt x="1569" y="670"/>
                  <a:pt x="1568" y="670"/>
                </a:cubicBezTo>
                <a:cubicBezTo>
                  <a:pt x="1568" y="670"/>
                  <a:pt x="1568" y="670"/>
                  <a:pt x="1568" y="670"/>
                </a:cubicBezTo>
                <a:cubicBezTo>
                  <a:pt x="1567" y="671"/>
                  <a:pt x="1566" y="671"/>
                  <a:pt x="1565" y="673"/>
                </a:cubicBezTo>
                <a:cubicBezTo>
                  <a:pt x="1565" y="673"/>
                  <a:pt x="1565" y="674"/>
                  <a:pt x="1566" y="674"/>
                </a:cubicBezTo>
                <a:cubicBezTo>
                  <a:pt x="1566" y="674"/>
                  <a:pt x="1566" y="674"/>
                  <a:pt x="1567" y="675"/>
                </a:cubicBezTo>
                <a:cubicBezTo>
                  <a:pt x="1567" y="675"/>
                  <a:pt x="1566" y="675"/>
                  <a:pt x="1566" y="675"/>
                </a:cubicBezTo>
                <a:cubicBezTo>
                  <a:pt x="1566" y="676"/>
                  <a:pt x="1566" y="676"/>
                  <a:pt x="1566" y="676"/>
                </a:cubicBezTo>
                <a:cubicBezTo>
                  <a:pt x="1566" y="676"/>
                  <a:pt x="1566" y="677"/>
                  <a:pt x="1566" y="677"/>
                </a:cubicBezTo>
                <a:cubicBezTo>
                  <a:pt x="1566" y="677"/>
                  <a:pt x="1566" y="678"/>
                  <a:pt x="1567" y="678"/>
                </a:cubicBezTo>
                <a:cubicBezTo>
                  <a:pt x="1567" y="678"/>
                  <a:pt x="1567" y="678"/>
                  <a:pt x="1567" y="678"/>
                </a:cubicBezTo>
                <a:cubicBezTo>
                  <a:pt x="1568" y="679"/>
                  <a:pt x="1568" y="679"/>
                  <a:pt x="1568" y="679"/>
                </a:cubicBezTo>
                <a:cubicBezTo>
                  <a:pt x="1568" y="679"/>
                  <a:pt x="1568" y="680"/>
                  <a:pt x="1568" y="680"/>
                </a:cubicBezTo>
                <a:cubicBezTo>
                  <a:pt x="1568" y="681"/>
                  <a:pt x="1569" y="681"/>
                  <a:pt x="1570" y="681"/>
                </a:cubicBezTo>
                <a:cubicBezTo>
                  <a:pt x="1570" y="681"/>
                  <a:pt x="1570" y="681"/>
                  <a:pt x="1570" y="682"/>
                </a:cubicBezTo>
                <a:cubicBezTo>
                  <a:pt x="1571" y="682"/>
                  <a:pt x="1571" y="682"/>
                  <a:pt x="1571" y="682"/>
                </a:cubicBezTo>
                <a:cubicBezTo>
                  <a:pt x="1572" y="682"/>
                  <a:pt x="1572" y="682"/>
                  <a:pt x="1573" y="682"/>
                </a:cubicBezTo>
                <a:cubicBezTo>
                  <a:pt x="1574" y="682"/>
                  <a:pt x="1574" y="682"/>
                  <a:pt x="1575" y="683"/>
                </a:cubicBezTo>
                <a:cubicBezTo>
                  <a:pt x="1575" y="683"/>
                  <a:pt x="1576" y="683"/>
                  <a:pt x="1576" y="683"/>
                </a:cubicBezTo>
                <a:cubicBezTo>
                  <a:pt x="1576" y="683"/>
                  <a:pt x="1576" y="683"/>
                  <a:pt x="1576" y="683"/>
                </a:cubicBezTo>
                <a:cubicBezTo>
                  <a:pt x="1577" y="683"/>
                  <a:pt x="1577" y="683"/>
                  <a:pt x="1577" y="683"/>
                </a:cubicBezTo>
                <a:cubicBezTo>
                  <a:pt x="1578" y="683"/>
                  <a:pt x="1579" y="683"/>
                  <a:pt x="1580" y="683"/>
                </a:cubicBezTo>
                <a:cubicBezTo>
                  <a:pt x="1580" y="683"/>
                  <a:pt x="1580" y="683"/>
                  <a:pt x="1580" y="683"/>
                </a:cubicBezTo>
                <a:cubicBezTo>
                  <a:pt x="1580" y="683"/>
                  <a:pt x="1581" y="683"/>
                  <a:pt x="1582" y="683"/>
                </a:cubicBezTo>
                <a:cubicBezTo>
                  <a:pt x="1582" y="682"/>
                  <a:pt x="1582" y="682"/>
                  <a:pt x="1582" y="682"/>
                </a:cubicBezTo>
                <a:cubicBezTo>
                  <a:pt x="1583" y="682"/>
                  <a:pt x="1584" y="681"/>
                  <a:pt x="1585" y="680"/>
                </a:cubicBezTo>
                <a:cubicBezTo>
                  <a:pt x="1585" y="680"/>
                  <a:pt x="1585" y="680"/>
                  <a:pt x="1585" y="680"/>
                </a:cubicBezTo>
                <a:cubicBezTo>
                  <a:pt x="1586" y="680"/>
                  <a:pt x="1586" y="680"/>
                  <a:pt x="1587" y="680"/>
                </a:cubicBezTo>
                <a:cubicBezTo>
                  <a:pt x="1587" y="680"/>
                  <a:pt x="1588" y="680"/>
                  <a:pt x="1588" y="680"/>
                </a:cubicBezTo>
                <a:cubicBezTo>
                  <a:pt x="1588" y="680"/>
                  <a:pt x="1588" y="680"/>
                  <a:pt x="1588" y="680"/>
                </a:cubicBezTo>
                <a:cubicBezTo>
                  <a:pt x="1589" y="680"/>
                  <a:pt x="1590" y="679"/>
                  <a:pt x="1590" y="679"/>
                </a:cubicBezTo>
                <a:cubicBezTo>
                  <a:pt x="1590" y="679"/>
                  <a:pt x="1590" y="679"/>
                  <a:pt x="1590" y="678"/>
                </a:cubicBezTo>
                <a:cubicBezTo>
                  <a:pt x="1591" y="678"/>
                  <a:pt x="1591" y="678"/>
                  <a:pt x="1592" y="678"/>
                </a:cubicBezTo>
                <a:cubicBezTo>
                  <a:pt x="1592" y="678"/>
                  <a:pt x="1592" y="677"/>
                  <a:pt x="1593" y="677"/>
                </a:cubicBezTo>
                <a:cubicBezTo>
                  <a:pt x="1593" y="677"/>
                  <a:pt x="1593" y="677"/>
                  <a:pt x="1593" y="677"/>
                </a:cubicBezTo>
                <a:cubicBezTo>
                  <a:pt x="1594" y="677"/>
                  <a:pt x="1594" y="677"/>
                  <a:pt x="1594" y="677"/>
                </a:cubicBezTo>
                <a:cubicBezTo>
                  <a:pt x="1595" y="677"/>
                  <a:pt x="1595" y="677"/>
                  <a:pt x="1595" y="677"/>
                </a:cubicBezTo>
                <a:cubicBezTo>
                  <a:pt x="1595" y="677"/>
                  <a:pt x="1596" y="677"/>
                  <a:pt x="1596" y="677"/>
                </a:cubicBezTo>
                <a:cubicBezTo>
                  <a:pt x="1596" y="677"/>
                  <a:pt x="1597" y="677"/>
                  <a:pt x="1597" y="677"/>
                </a:cubicBezTo>
                <a:cubicBezTo>
                  <a:pt x="1597" y="676"/>
                  <a:pt x="1597" y="676"/>
                  <a:pt x="1598" y="676"/>
                </a:cubicBezTo>
                <a:cubicBezTo>
                  <a:pt x="1598" y="677"/>
                  <a:pt x="1599" y="676"/>
                  <a:pt x="1599" y="676"/>
                </a:cubicBezTo>
                <a:cubicBezTo>
                  <a:pt x="1599" y="676"/>
                  <a:pt x="1600" y="676"/>
                  <a:pt x="1600" y="676"/>
                </a:cubicBezTo>
                <a:cubicBezTo>
                  <a:pt x="1601" y="676"/>
                  <a:pt x="1601" y="676"/>
                  <a:pt x="1601" y="676"/>
                </a:cubicBezTo>
                <a:cubicBezTo>
                  <a:pt x="1601" y="676"/>
                  <a:pt x="1602" y="676"/>
                  <a:pt x="1602" y="676"/>
                </a:cubicBezTo>
                <a:cubicBezTo>
                  <a:pt x="1603" y="676"/>
                  <a:pt x="1603" y="676"/>
                  <a:pt x="1604" y="676"/>
                </a:cubicBezTo>
                <a:cubicBezTo>
                  <a:pt x="1605" y="676"/>
                  <a:pt x="1605" y="676"/>
                  <a:pt x="1605" y="675"/>
                </a:cubicBezTo>
                <a:cubicBezTo>
                  <a:pt x="1605" y="675"/>
                  <a:pt x="1605" y="674"/>
                  <a:pt x="1605" y="674"/>
                </a:cubicBezTo>
                <a:cubicBezTo>
                  <a:pt x="1605" y="674"/>
                  <a:pt x="1605" y="674"/>
                  <a:pt x="1605" y="674"/>
                </a:cubicBezTo>
                <a:cubicBezTo>
                  <a:pt x="1605" y="673"/>
                  <a:pt x="1605" y="673"/>
                  <a:pt x="1605" y="673"/>
                </a:cubicBezTo>
                <a:cubicBezTo>
                  <a:pt x="1605" y="673"/>
                  <a:pt x="1605" y="673"/>
                  <a:pt x="1606" y="673"/>
                </a:cubicBezTo>
                <a:cubicBezTo>
                  <a:pt x="1606" y="672"/>
                  <a:pt x="1606" y="672"/>
                  <a:pt x="1607" y="672"/>
                </a:cubicBezTo>
                <a:cubicBezTo>
                  <a:pt x="1607" y="672"/>
                  <a:pt x="1608" y="671"/>
                  <a:pt x="1608" y="669"/>
                </a:cubicBezTo>
                <a:cubicBezTo>
                  <a:pt x="1608" y="669"/>
                  <a:pt x="1608" y="669"/>
                  <a:pt x="1608" y="668"/>
                </a:cubicBezTo>
                <a:cubicBezTo>
                  <a:pt x="1608" y="668"/>
                  <a:pt x="1608" y="668"/>
                  <a:pt x="1608" y="668"/>
                </a:cubicBezTo>
                <a:cubicBezTo>
                  <a:pt x="1608" y="668"/>
                  <a:pt x="1609" y="667"/>
                  <a:pt x="1609" y="666"/>
                </a:cubicBezTo>
                <a:cubicBezTo>
                  <a:pt x="1609" y="666"/>
                  <a:pt x="1609" y="666"/>
                  <a:pt x="1609" y="666"/>
                </a:cubicBezTo>
                <a:cubicBezTo>
                  <a:pt x="1609" y="666"/>
                  <a:pt x="1609" y="665"/>
                  <a:pt x="1609" y="665"/>
                </a:cubicBezTo>
                <a:cubicBezTo>
                  <a:pt x="1609" y="665"/>
                  <a:pt x="1609" y="665"/>
                  <a:pt x="1610" y="665"/>
                </a:cubicBezTo>
                <a:cubicBezTo>
                  <a:pt x="1610" y="664"/>
                  <a:pt x="1610" y="664"/>
                  <a:pt x="1609" y="663"/>
                </a:cubicBezTo>
                <a:cubicBezTo>
                  <a:pt x="1609" y="663"/>
                  <a:pt x="1609" y="662"/>
                  <a:pt x="1609" y="661"/>
                </a:cubicBezTo>
                <a:cubicBezTo>
                  <a:pt x="1608" y="661"/>
                  <a:pt x="1608" y="661"/>
                  <a:pt x="1608" y="661"/>
                </a:cubicBezTo>
                <a:cubicBezTo>
                  <a:pt x="1608" y="661"/>
                  <a:pt x="1608" y="661"/>
                  <a:pt x="1608" y="661"/>
                </a:cubicBezTo>
                <a:cubicBezTo>
                  <a:pt x="1608" y="660"/>
                  <a:pt x="1608" y="660"/>
                  <a:pt x="1608" y="660"/>
                </a:cubicBezTo>
                <a:cubicBezTo>
                  <a:pt x="1609" y="659"/>
                  <a:pt x="1609" y="658"/>
                  <a:pt x="1608" y="657"/>
                </a:cubicBezTo>
                <a:cubicBezTo>
                  <a:pt x="1608" y="657"/>
                  <a:pt x="1608" y="657"/>
                  <a:pt x="1608" y="657"/>
                </a:cubicBezTo>
                <a:cubicBezTo>
                  <a:pt x="1608" y="657"/>
                  <a:pt x="1608" y="656"/>
                  <a:pt x="1608" y="656"/>
                </a:cubicBezTo>
                <a:cubicBezTo>
                  <a:pt x="1608" y="656"/>
                  <a:pt x="1608" y="655"/>
                  <a:pt x="1608" y="655"/>
                </a:cubicBezTo>
                <a:cubicBezTo>
                  <a:pt x="1608" y="655"/>
                  <a:pt x="1607" y="654"/>
                  <a:pt x="1607" y="654"/>
                </a:cubicBezTo>
                <a:cubicBezTo>
                  <a:pt x="1607" y="654"/>
                  <a:pt x="1608" y="654"/>
                  <a:pt x="1608" y="654"/>
                </a:cubicBezTo>
                <a:cubicBezTo>
                  <a:pt x="1608" y="654"/>
                  <a:pt x="1608" y="654"/>
                  <a:pt x="1609" y="654"/>
                </a:cubicBezTo>
                <a:cubicBezTo>
                  <a:pt x="1609" y="654"/>
                  <a:pt x="1609" y="654"/>
                  <a:pt x="1609" y="654"/>
                </a:cubicBezTo>
                <a:cubicBezTo>
                  <a:pt x="1609" y="654"/>
                  <a:pt x="1609" y="654"/>
                  <a:pt x="1609" y="654"/>
                </a:cubicBezTo>
                <a:cubicBezTo>
                  <a:pt x="1609" y="653"/>
                  <a:pt x="1609" y="653"/>
                  <a:pt x="1610" y="653"/>
                </a:cubicBezTo>
                <a:cubicBezTo>
                  <a:pt x="1610" y="653"/>
                  <a:pt x="1610" y="653"/>
                  <a:pt x="1610" y="653"/>
                </a:cubicBezTo>
                <a:cubicBezTo>
                  <a:pt x="1610" y="653"/>
                  <a:pt x="1610" y="653"/>
                  <a:pt x="1610" y="653"/>
                </a:cubicBezTo>
                <a:cubicBezTo>
                  <a:pt x="1611" y="652"/>
                  <a:pt x="1611" y="652"/>
                  <a:pt x="1611" y="652"/>
                </a:cubicBezTo>
                <a:cubicBezTo>
                  <a:pt x="1611" y="651"/>
                  <a:pt x="1612" y="651"/>
                  <a:pt x="1612" y="651"/>
                </a:cubicBezTo>
                <a:cubicBezTo>
                  <a:pt x="1612" y="651"/>
                  <a:pt x="1612" y="651"/>
                  <a:pt x="1612" y="650"/>
                </a:cubicBezTo>
                <a:cubicBezTo>
                  <a:pt x="1612" y="650"/>
                  <a:pt x="1612" y="650"/>
                  <a:pt x="1612" y="650"/>
                </a:cubicBezTo>
                <a:cubicBezTo>
                  <a:pt x="1613" y="651"/>
                  <a:pt x="1614" y="651"/>
                  <a:pt x="1614" y="650"/>
                </a:cubicBezTo>
                <a:cubicBezTo>
                  <a:pt x="1614" y="650"/>
                  <a:pt x="1615" y="650"/>
                  <a:pt x="1615" y="649"/>
                </a:cubicBezTo>
                <a:cubicBezTo>
                  <a:pt x="1615" y="649"/>
                  <a:pt x="1615" y="648"/>
                  <a:pt x="1615" y="648"/>
                </a:cubicBezTo>
                <a:cubicBezTo>
                  <a:pt x="1615" y="648"/>
                  <a:pt x="1615" y="648"/>
                  <a:pt x="1615" y="647"/>
                </a:cubicBezTo>
                <a:cubicBezTo>
                  <a:pt x="1615" y="647"/>
                  <a:pt x="1615" y="647"/>
                  <a:pt x="1616" y="647"/>
                </a:cubicBezTo>
                <a:cubicBezTo>
                  <a:pt x="1616" y="646"/>
                  <a:pt x="1617" y="644"/>
                  <a:pt x="1616" y="643"/>
                </a:cubicBezTo>
                <a:cubicBezTo>
                  <a:pt x="1615" y="643"/>
                  <a:pt x="1615" y="643"/>
                  <a:pt x="1614" y="643"/>
                </a:cubicBezTo>
                <a:cubicBezTo>
                  <a:pt x="1614" y="642"/>
                  <a:pt x="1614" y="642"/>
                  <a:pt x="1614" y="642"/>
                </a:cubicBezTo>
                <a:cubicBezTo>
                  <a:pt x="1614" y="641"/>
                  <a:pt x="1614" y="641"/>
                  <a:pt x="1614" y="641"/>
                </a:cubicBezTo>
                <a:cubicBezTo>
                  <a:pt x="1613" y="641"/>
                  <a:pt x="1613" y="641"/>
                  <a:pt x="1613" y="640"/>
                </a:cubicBezTo>
                <a:cubicBezTo>
                  <a:pt x="1613" y="640"/>
                  <a:pt x="1613" y="640"/>
                  <a:pt x="1613" y="639"/>
                </a:cubicBezTo>
                <a:cubicBezTo>
                  <a:pt x="1612" y="639"/>
                  <a:pt x="1612" y="639"/>
                  <a:pt x="1612" y="638"/>
                </a:cubicBezTo>
                <a:cubicBezTo>
                  <a:pt x="1613" y="637"/>
                  <a:pt x="1612" y="636"/>
                  <a:pt x="1611" y="636"/>
                </a:cubicBezTo>
                <a:cubicBezTo>
                  <a:pt x="1611" y="636"/>
                  <a:pt x="1610" y="636"/>
                  <a:pt x="1610" y="636"/>
                </a:cubicBezTo>
                <a:cubicBezTo>
                  <a:pt x="1610" y="636"/>
                  <a:pt x="1610" y="636"/>
                  <a:pt x="1610" y="635"/>
                </a:cubicBezTo>
                <a:cubicBezTo>
                  <a:pt x="1610" y="635"/>
                  <a:pt x="1609" y="635"/>
                  <a:pt x="1608" y="635"/>
                </a:cubicBezTo>
                <a:cubicBezTo>
                  <a:pt x="1608" y="635"/>
                  <a:pt x="1608" y="635"/>
                  <a:pt x="1608" y="635"/>
                </a:cubicBezTo>
                <a:cubicBezTo>
                  <a:pt x="1607" y="635"/>
                  <a:pt x="1607" y="635"/>
                  <a:pt x="1606" y="635"/>
                </a:cubicBezTo>
                <a:cubicBezTo>
                  <a:pt x="1606" y="635"/>
                  <a:pt x="1606" y="635"/>
                  <a:pt x="1606" y="635"/>
                </a:cubicBezTo>
                <a:cubicBezTo>
                  <a:pt x="1606" y="635"/>
                  <a:pt x="1605" y="635"/>
                  <a:pt x="1605" y="635"/>
                </a:cubicBezTo>
                <a:cubicBezTo>
                  <a:pt x="1605" y="635"/>
                  <a:pt x="1605" y="635"/>
                  <a:pt x="1604" y="636"/>
                </a:cubicBezTo>
                <a:cubicBezTo>
                  <a:pt x="1604" y="635"/>
                  <a:pt x="1603" y="634"/>
                  <a:pt x="1603" y="634"/>
                </a:cubicBezTo>
                <a:cubicBezTo>
                  <a:pt x="1603" y="634"/>
                  <a:pt x="1602" y="634"/>
                  <a:pt x="1602" y="634"/>
                </a:cubicBezTo>
                <a:cubicBezTo>
                  <a:pt x="1602" y="633"/>
                  <a:pt x="1601" y="633"/>
                  <a:pt x="1601" y="633"/>
                </a:cubicBezTo>
                <a:cubicBezTo>
                  <a:pt x="1600" y="633"/>
                  <a:pt x="1599" y="634"/>
                  <a:pt x="1599" y="634"/>
                </a:cubicBezTo>
                <a:cubicBezTo>
                  <a:pt x="1599" y="635"/>
                  <a:pt x="1599" y="635"/>
                  <a:pt x="1599" y="635"/>
                </a:cubicBezTo>
                <a:cubicBezTo>
                  <a:pt x="1598" y="635"/>
                  <a:pt x="1598" y="635"/>
                  <a:pt x="1598" y="634"/>
                </a:cubicBezTo>
                <a:cubicBezTo>
                  <a:pt x="1598" y="634"/>
                  <a:pt x="1597" y="634"/>
                  <a:pt x="1597" y="634"/>
                </a:cubicBezTo>
                <a:cubicBezTo>
                  <a:pt x="1596" y="635"/>
                  <a:pt x="1596" y="635"/>
                  <a:pt x="1596" y="635"/>
                </a:cubicBezTo>
                <a:cubicBezTo>
                  <a:pt x="1596" y="634"/>
                  <a:pt x="1595" y="634"/>
                  <a:pt x="1594" y="634"/>
                </a:cubicBezTo>
                <a:cubicBezTo>
                  <a:pt x="1594" y="634"/>
                  <a:pt x="1594" y="634"/>
                  <a:pt x="1594" y="634"/>
                </a:cubicBezTo>
                <a:cubicBezTo>
                  <a:pt x="1594" y="634"/>
                  <a:pt x="1593" y="634"/>
                  <a:pt x="1593" y="634"/>
                </a:cubicBezTo>
                <a:cubicBezTo>
                  <a:pt x="1593" y="635"/>
                  <a:pt x="1592" y="635"/>
                  <a:pt x="1592" y="635"/>
                </a:cubicBezTo>
                <a:cubicBezTo>
                  <a:pt x="1592" y="635"/>
                  <a:pt x="1592" y="635"/>
                  <a:pt x="1592" y="635"/>
                </a:cubicBezTo>
                <a:cubicBezTo>
                  <a:pt x="1591" y="635"/>
                  <a:pt x="1591" y="635"/>
                  <a:pt x="1590" y="635"/>
                </a:cubicBezTo>
                <a:cubicBezTo>
                  <a:pt x="1589" y="636"/>
                  <a:pt x="1589" y="637"/>
                  <a:pt x="1589" y="638"/>
                </a:cubicBezTo>
                <a:cubicBezTo>
                  <a:pt x="1589" y="638"/>
                  <a:pt x="1589" y="638"/>
                  <a:pt x="1589" y="639"/>
                </a:cubicBezTo>
                <a:cubicBezTo>
                  <a:pt x="1588" y="639"/>
                  <a:pt x="1587" y="640"/>
                  <a:pt x="1586" y="640"/>
                </a:cubicBezTo>
                <a:cubicBezTo>
                  <a:pt x="1586" y="641"/>
                  <a:pt x="1586" y="641"/>
                  <a:pt x="1586" y="642"/>
                </a:cubicBezTo>
                <a:cubicBezTo>
                  <a:pt x="1586" y="642"/>
                  <a:pt x="1586" y="643"/>
                  <a:pt x="1587" y="643"/>
                </a:cubicBezTo>
                <a:cubicBezTo>
                  <a:pt x="1588" y="643"/>
                  <a:pt x="1588" y="643"/>
                  <a:pt x="1589" y="643"/>
                </a:cubicBezTo>
                <a:cubicBezTo>
                  <a:pt x="1589" y="644"/>
                  <a:pt x="1589" y="644"/>
                  <a:pt x="1589" y="644"/>
                </a:cubicBezTo>
                <a:cubicBezTo>
                  <a:pt x="1589" y="644"/>
                  <a:pt x="1588" y="644"/>
                  <a:pt x="1588" y="644"/>
                </a:cubicBezTo>
                <a:cubicBezTo>
                  <a:pt x="1588" y="645"/>
                  <a:pt x="1588" y="645"/>
                  <a:pt x="1587" y="645"/>
                </a:cubicBezTo>
                <a:cubicBezTo>
                  <a:pt x="1587" y="645"/>
                  <a:pt x="1586" y="645"/>
                  <a:pt x="1586" y="646"/>
                </a:cubicBezTo>
                <a:cubicBezTo>
                  <a:pt x="1586" y="646"/>
                  <a:pt x="1586" y="646"/>
                  <a:pt x="1586" y="646"/>
                </a:cubicBezTo>
                <a:cubicBezTo>
                  <a:pt x="1586" y="646"/>
                  <a:pt x="1586" y="646"/>
                  <a:pt x="1586" y="646"/>
                </a:cubicBezTo>
                <a:cubicBezTo>
                  <a:pt x="1585" y="646"/>
                  <a:pt x="1585" y="646"/>
                  <a:pt x="1584" y="646"/>
                </a:cubicBezTo>
                <a:cubicBezTo>
                  <a:pt x="1584" y="646"/>
                  <a:pt x="1584" y="646"/>
                  <a:pt x="1583" y="646"/>
                </a:cubicBezTo>
                <a:cubicBezTo>
                  <a:pt x="1583" y="646"/>
                  <a:pt x="1583" y="646"/>
                  <a:pt x="1583" y="646"/>
                </a:cubicBezTo>
                <a:close/>
                <a:moveTo>
                  <a:pt x="1483" y="494"/>
                </a:moveTo>
                <a:cubicBezTo>
                  <a:pt x="1483" y="494"/>
                  <a:pt x="1483" y="494"/>
                  <a:pt x="1483" y="494"/>
                </a:cubicBezTo>
                <a:cubicBezTo>
                  <a:pt x="1483" y="494"/>
                  <a:pt x="1483" y="494"/>
                  <a:pt x="1483" y="494"/>
                </a:cubicBezTo>
                <a:cubicBezTo>
                  <a:pt x="1483" y="494"/>
                  <a:pt x="1483" y="493"/>
                  <a:pt x="1483" y="493"/>
                </a:cubicBezTo>
                <a:cubicBezTo>
                  <a:pt x="1482" y="493"/>
                  <a:pt x="1483" y="492"/>
                  <a:pt x="1483" y="492"/>
                </a:cubicBezTo>
                <a:cubicBezTo>
                  <a:pt x="1483" y="492"/>
                  <a:pt x="1483" y="491"/>
                  <a:pt x="1484" y="491"/>
                </a:cubicBezTo>
                <a:cubicBezTo>
                  <a:pt x="1483" y="491"/>
                  <a:pt x="1483" y="490"/>
                  <a:pt x="1482" y="490"/>
                </a:cubicBezTo>
                <a:cubicBezTo>
                  <a:pt x="1482" y="490"/>
                  <a:pt x="1482" y="490"/>
                  <a:pt x="1482" y="489"/>
                </a:cubicBezTo>
                <a:cubicBezTo>
                  <a:pt x="1482" y="489"/>
                  <a:pt x="1480" y="488"/>
                  <a:pt x="1481" y="487"/>
                </a:cubicBezTo>
                <a:cubicBezTo>
                  <a:pt x="1481" y="487"/>
                  <a:pt x="1481" y="486"/>
                  <a:pt x="1481" y="486"/>
                </a:cubicBezTo>
                <a:cubicBezTo>
                  <a:pt x="1480" y="486"/>
                  <a:pt x="1480" y="486"/>
                  <a:pt x="1479" y="486"/>
                </a:cubicBezTo>
                <a:cubicBezTo>
                  <a:pt x="1479" y="486"/>
                  <a:pt x="1478" y="486"/>
                  <a:pt x="1477" y="486"/>
                </a:cubicBezTo>
                <a:cubicBezTo>
                  <a:pt x="1477" y="485"/>
                  <a:pt x="1476" y="485"/>
                  <a:pt x="1475" y="485"/>
                </a:cubicBezTo>
                <a:cubicBezTo>
                  <a:pt x="1475" y="485"/>
                  <a:pt x="1474" y="485"/>
                  <a:pt x="1473" y="485"/>
                </a:cubicBezTo>
                <a:cubicBezTo>
                  <a:pt x="1473" y="485"/>
                  <a:pt x="1473" y="485"/>
                  <a:pt x="1472" y="485"/>
                </a:cubicBezTo>
                <a:cubicBezTo>
                  <a:pt x="1472" y="485"/>
                  <a:pt x="1471" y="485"/>
                  <a:pt x="1470" y="484"/>
                </a:cubicBezTo>
                <a:cubicBezTo>
                  <a:pt x="1470" y="484"/>
                  <a:pt x="1470" y="484"/>
                  <a:pt x="1469" y="483"/>
                </a:cubicBezTo>
                <a:cubicBezTo>
                  <a:pt x="1469" y="483"/>
                  <a:pt x="1469" y="483"/>
                  <a:pt x="1469" y="483"/>
                </a:cubicBezTo>
                <a:cubicBezTo>
                  <a:pt x="1469" y="483"/>
                  <a:pt x="1468" y="482"/>
                  <a:pt x="1468" y="482"/>
                </a:cubicBezTo>
                <a:cubicBezTo>
                  <a:pt x="1468" y="482"/>
                  <a:pt x="1468" y="481"/>
                  <a:pt x="1468" y="481"/>
                </a:cubicBezTo>
                <a:cubicBezTo>
                  <a:pt x="1468" y="480"/>
                  <a:pt x="1469" y="480"/>
                  <a:pt x="1469" y="480"/>
                </a:cubicBezTo>
                <a:cubicBezTo>
                  <a:pt x="1469" y="480"/>
                  <a:pt x="1470" y="480"/>
                  <a:pt x="1470" y="480"/>
                </a:cubicBezTo>
                <a:cubicBezTo>
                  <a:pt x="1470" y="480"/>
                  <a:pt x="1471" y="480"/>
                  <a:pt x="1472" y="480"/>
                </a:cubicBezTo>
                <a:cubicBezTo>
                  <a:pt x="1472" y="480"/>
                  <a:pt x="1472" y="480"/>
                  <a:pt x="1472" y="480"/>
                </a:cubicBezTo>
                <a:cubicBezTo>
                  <a:pt x="1473" y="480"/>
                  <a:pt x="1473" y="480"/>
                  <a:pt x="1473" y="480"/>
                </a:cubicBezTo>
                <a:cubicBezTo>
                  <a:pt x="1474" y="479"/>
                  <a:pt x="1474" y="479"/>
                  <a:pt x="1475" y="479"/>
                </a:cubicBezTo>
                <a:cubicBezTo>
                  <a:pt x="1475" y="479"/>
                  <a:pt x="1476" y="479"/>
                  <a:pt x="1476" y="479"/>
                </a:cubicBezTo>
                <a:cubicBezTo>
                  <a:pt x="1476" y="479"/>
                  <a:pt x="1477" y="479"/>
                  <a:pt x="1477" y="479"/>
                </a:cubicBezTo>
                <a:cubicBezTo>
                  <a:pt x="1477" y="479"/>
                  <a:pt x="1477" y="479"/>
                  <a:pt x="1478" y="479"/>
                </a:cubicBezTo>
                <a:cubicBezTo>
                  <a:pt x="1478" y="479"/>
                  <a:pt x="1478" y="479"/>
                  <a:pt x="1478" y="479"/>
                </a:cubicBezTo>
                <a:cubicBezTo>
                  <a:pt x="1478" y="479"/>
                  <a:pt x="1478" y="479"/>
                  <a:pt x="1478" y="479"/>
                </a:cubicBezTo>
                <a:cubicBezTo>
                  <a:pt x="1478" y="479"/>
                  <a:pt x="1478" y="479"/>
                  <a:pt x="1478" y="478"/>
                </a:cubicBezTo>
                <a:cubicBezTo>
                  <a:pt x="1479" y="478"/>
                  <a:pt x="1479" y="478"/>
                  <a:pt x="1480" y="478"/>
                </a:cubicBezTo>
                <a:cubicBezTo>
                  <a:pt x="1480" y="478"/>
                  <a:pt x="1480" y="478"/>
                  <a:pt x="1480" y="478"/>
                </a:cubicBezTo>
                <a:cubicBezTo>
                  <a:pt x="1480" y="478"/>
                  <a:pt x="1481" y="478"/>
                  <a:pt x="1481" y="479"/>
                </a:cubicBezTo>
                <a:cubicBezTo>
                  <a:pt x="1481" y="479"/>
                  <a:pt x="1482" y="479"/>
                  <a:pt x="1482" y="480"/>
                </a:cubicBezTo>
                <a:cubicBezTo>
                  <a:pt x="1482" y="479"/>
                  <a:pt x="1483" y="479"/>
                  <a:pt x="1483" y="479"/>
                </a:cubicBezTo>
                <a:cubicBezTo>
                  <a:pt x="1483" y="479"/>
                  <a:pt x="1482" y="479"/>
                  <a:pt x="1482" y="479"/>
                </a:cubicBezTo>
                <a:cubicBezTo>
                  <a:pt x="1482" y="479"/>
                  <a:pt x="1482" y="478"/>
                  <a:pt x="1482" y="478"/>
                </a:cubicBezTo>
                <a:cubicBezTo>
                  <a:pt x="1482" y="477"/>
                  <a:pt x="1482" y="477"/>
                  <a:pt x="1482" y="477"/>
                </a:cubicBezTo>
                <a:cubicBezTo>
                  <a:pt x="1483" y="476"/>
                  <a:pt x="1483" y="476"/>
                  <a:pt x="1484" y="475"/>
                </a:cubicBezTo>
                <a:cubicBezTo>
                  <a:pt x="1485" y="475"/>
                  <a:pt x="1486" y="475"/>
                  <a:pt x="1486" y="475"/>
                </a:cubicBezTo>
                <a:cubicBezTo>
                  <a:pt x="1486" y="475"/>
                  <a:pt x="1486" y="475"/>
                  <a:pt x="1486" y="475"/>
                </a:cubicBezTo>
                <a:cubicBezTo>
                  <a:pt x="1487" y="475"/>
                  <a:pt x="1487" y="475"/>
                  <a:pt x="1487" y="475"/>
                </a:cubicBezTo>
                <a:cubicBezTo>
                  <a:pt x="1488" y="475"/>
                  <a:pt x="1488" y="475"/>
                  <a:pt x="1488" y="475"/>
                </a:cubicBezTo>
                <a:cubicBezTo>
                  <a:pt x="1489" y="475"/>
                  <a:pt x="1489" y="475"/>
                  <a:pt x="1489" y="475"/>
                </a:cubicBezTo>
                <a:cubicBezTo>
                  <a:pt x="1489" y="475"/>
                  <a:pt x="1488" y="474"/>
                  <a:pt x="1488" y="474"/>
                </a:cubicBezTo>
                <a:cubicBezTo>
                  <a:pt x="1487" y="474"/>
                  <a:pt x="1487" y="473"/>
                  <a:pt x="1487" y="473"/>
                </a:cubicBezTo>
                <a:cubicBezTo>
                  <a:pt x="1487" y="473"/>
                  <a:pt x="1487" y="473"/>
                  <a:pt x="1487" y="473"/>
                </a:cubicBezTo>
                <a:cubicBezTo>
                  <a:pt x="1487" y="472"/>
                  <a:pt x="1487" y="472"/>
                  <a:pt x="1487" y="472"/>
                </a:cubicBezTo>
                <a:cubicBezTo>
                  <a:pt x="1487" y="472"/>
                  <a:pt x="1487" y="472"/>
                  <a:pt x="1487" y="472"/>
                </a:cubicBezTo>
                <a:cubicBezTo>
                  <a:pt x="1487" y="473"/>
                  <a:pt x="1487" y="473"/>
                  <a:pt x="1487" y="473"/>
                </a:cubicBezTo>
                <a:cubicBezTo>
                  <a:pt x="1487" y="473"/>
                  <a:pt x="1487" y="473"/>
                  <a:pt x="1487" y="473"/>
                </a:cubicBezTo>
                <a:cubicBezTo>
                  <a:pt x="1486" y="473"/>
                  <a:pt x="1486" y="473"/>
                  <a:pt x="1486" y="473"/>
                </a:cubicBezTo>
                <a:cubicBezTo>
                  <a:pt x="1485" y="473"/>
                  <a:pt x="1485" y="472"/>
                  <a:pt x="1485" y="472"/>
                </a:cubicBezTo>
                <a:cubicBezTo>
                  <a:pt x="1484" y="472"/>
                  <a:pt x="1484" y="472"/>
                  <a:pt x="1484" y="472"/>
                </a:cubicBezTo>
                <a:cubicBezTo>
                  <a:pt x="1483" y="473"/>
                  <a:pt x="1483" y="473"/>
                  <a:pt x="1483" y="473"/>
                </a:cubicBezTo>
                <a:cubicBezTo>
                  <a:pt x="1482" y="473"/>
                  <a:pt x="1482" y="473"/>
                  <a:pt x="1481" y="472"/>
                </a:cubicBezTo>
                <a:cubicBezTo>
                  <a:pt x="1481" y="472"/>
                  <a:pt x="1481" y="472"/>
                  <a:pt x="1480" y="472"/>
                </a:cubicBezTo>
                <a:cubicBezTo>
                  <a:pt x="1480" y="472"/>
                  <a:pt x="1479" y="472"/>
                  <a:pt x="1479" y="471"/>
                </a:cubicBezTo>
                <a:cubicBezTo>
                  <a:pt x="1479" y="471"/>
                  <a:pt x="1479" y="471"/>
                  <a:pt x="1479" y="471"/>
                </a:cubicBezTo>
                <a:cubicBezTo>
                  <a:pt x="1478" y="472"/>
                  <a:pt x="1478" y="472"/>
                  <a:pt x="1478" y="472"/>
                </a:cubicBezTo>
                <a:cubicBezTo>
                  <a:pt x="1477" y="472"/>
                  <a:pt x="1477" y="472"/>
                  <a:pt x="1477" y="472"/>
                </a:cubicBezTo>
                <a:cubicBezTo>
                  <a:pt x="1477" y="472"/>
                  <a:pt x="1476" y="473"/>
                  <a:pt x="1476" y="473"/>
                </a:cubicBezTo>
                <a:cubicBezTo>
                  <a:pt x="1475" y="473"/>
                  <a:pt x="1475" y="473"/>
                  <a:pt x="1475" y="473"/>
                </a:cubicBezTo>
                <a:cubicBezTo>
                  <a:pt x="1475" y="473"/>
                  <a:pt x="1475" y="473"/>
                  <a:pt x="1475" y="473"/>
                </a:cubicBezTo>
                <a:cubicBezTo>
                  <a:pt x="1474" y="474"/>
                  <a:pt x="1474" y="474"/>
                  <a:pt x="1473" y="474"/>
                </a:cubicBezTo>
                <a:cubicBezTo>
                  <a:pt x="1472" y="474"/>
                  <a:pt x="1472" y="474"/>
                  <a:pt x="1472" y="474"/>
                </a:cubicBezTo>
                <a:cubicBezTo>
                  <a:pt x="1471" y="474"/>
                  <a:pt x="1471" y="473"/>
                  <a:pt x="1470" y="473"/>
                </a:cubicBezTo>
                <a:cubicBezTo>
                  <a:pt x="1470" y="473"/>
                  <a:pt x="1469" y="472"/>
                  <a:pt x="1469" y="472"/>
                </a:cubicBezTo>
                <a:cubicBezTo>
                  <a:pt x="1467" y="472"/>
                  <a:pt x="1466" y="471"/>
                  <a:pt x="1466" y="469"/>
                </a:cubicBezTo>
                <a:cubicBezTo>
                  <a:pt x="1466" y="469"/>
                  <a:pt x="1467" y="468"/>
                  <a:pt x="1468" y="468"/>
                </a:cubicBezTo>
                <a:cubicBezTo>
                  <a:pt x="1469" y="468"/>
                  <a:pt x="1470" y="468"/>
                  <a:pt x="1470" y="468"/>
                </a:cubicBezTo>
                <a:cubicBezTo>
                  <a:pt x="1470" y="468"/>
                  <a:pt x="1470" y="467"/>
                  <a:pt x="1471" y="467"/>
                </a:cubicBezTo>
                <a:cubicBezTo>
                  <a:pt x="1471" y="467"/>
                  <a:pt x="1472" y="466"/>
                  <a:pt x="1472" y="466"/>
                </a:cubicBezTo>
                <a:cubicBezTo>
                  <a:pt x="1474" y="466"/>
                  <a:pt x="1475" y="468"/>
                  <a:pt x="1475" y="468"/>
                </a:cubicBezTo>
                <a:cubicBezTo>
                  <a:pt x="1475" y="468"/>
                  <a:pt x="1475" y="468"/>
                  <a:pt x="1475" y="468"/>
                </a:cubicBezTo>
                <a:cubicBezTo>
                  <a:pt x="1475" y="468"/>
                  <a:pt x="1475" y="468"/>
                  <a:pt x="1475" y="468"/>
                </a:cubicBezTo>
                <a:cubicBezTo>
                  <a:pt x="1475" y="468"/>
                  <a:pt x="1475" y="468"/>
                  <a:pt x="1475" y="468"/>
                </a:cubicBezTo>
                <a:cubicBezTo>
                  <a:pt x="1475" y="468"/>
                  <a:pt x="1475" y="468"/>
                  <a:pt x="1475" y="467"/>
                </a:cubicBezTo>
                <a:cubicBezTo>
                  <a:pt x="1474" y="467"/>
                  <a:pt x="1473" y="467"/>
                  <a:pt x="1474" y="465"/>
                </a:cubicBezTo>
                <a:cubicBezTo>
                  <a:pt x="1474" y="465"/>
                  <a:pt x="1474" y="464"/>
                  <a:pt x="1475" y="464"/>
                </a:cubicBezTo>
                <a:cubicBezTo>
                  <a:pt x="1474" y="463"/>
                  <a:pt x="1474" y="462"/>
                  <a:pt x="1474" y="461"/>
                </a:cubicBezTo>
                <a:cubicBezTo>
                  <a:pt x="1475" y="460"/>
                  <a:pt x="1476" y="460"/>
                  <a:pt x="1477" y="461"/>
                </a:cubicBezTo>
                <a:cubicBezTo>
                  <a:pt x="1477" y="461"/>
                  <a:pt x="1477" y="460"/>
                  <a:pt x="1478" y="460"/>
                </a:cubicBezTo>
                <a:cubicBezTo>
                  <a:pt x="1478" y="460"/>
                  <a:pt x="1479" y="460"/>
                  <a:pt x="1479" y="460"/>
                </a:cubicBezTo>
                <a:cubicBezTo>
                  <a:pt x="1480" y="460"/>
                  <a:pt x="1481" y="460"/>
                  <a:pt x="1482" y="461"/>
                </a:cubicBezTo>
                <a:cubicBezTo>
                  <a:pt x="1482" y="461"/>
                  <a:pt x="1482" y="461"/>
                  <a:pt x="1482" y="461"/>
                </a:cubicBezTo>
                <a:cubicBezTo>
                  <a:pt x="1482" y="461"/>
                  <a:pt x="1483" y="462"/>
                  <a:pt x="1483" y="462"/>
                </a:cubicBezTo>
                <a:cubicBezTo>
                  <a:pt x="1484" y="462"/>
                  <a:pt x="1484" y="462"/>
                  <a:pt x="1485" y="462"/>
                </a:cubicBezTo>
                <a:cubicBezTo>
                  <a:pt x="1484" y="462"/>
                  <a:pt x="1484" y="462"/>
                  <a:pt x="1484" y="461"/>
                </a:cubicBezTo>
                <a:cubicBezTo>
                  <a:pt x="1483" y="461"/>
                  <a:pt x="1483" y="461"/>
                  <a:pt x="1483" y="460"/>
                </a:cubicBezTo>
                <a:cubicBezTo>
                  <a:pt x="1483" y="460"/>
                  <a:pt x="1483" y="460"/>
                  <a:pt x="1483" y="459"/>
                </a:cubicBezTo>
                <a:cubicBezTo>
                  <a:pt x="1483" y="459"/>
                  <a:pt x="1482" y="459"/>
                  <a:pt x="1482" y="459"/>
                </a:cubicBezTo>
                <a:cubicBezTo>
                  <a:pt x="1482" y="459"/>
                  <a:pt x="1482" y="459"/>
                  <a:pt x="1481" y="459"/>
                </a:cubicBezTo>
                <a:cubicBezTo>
                  <a:pt x="1481" y="459"/>
                  <a:pt x="1481" y="459"/>
                  <a:pt x="1480" y="459"/>
                </a:cubicBezTo>
                <a:cubicBezTo>
                  <a:pt x="1480" y="459"/>
                  <a:pt x="1480" y="458"/>
                  <a:pt x="1480" y="458"/>
                </a:cubicBezTo>
                <a:cubicBezTo>
                  <a:pt x="1480" y="457"/>
                  <a:pt x="1480" y="456"/>
                  <a:pt x="1481" y="456"/>
                </a:cubicBezTo>
                <a:cubicBezTo>
                  <a:pt x="1482" y="455"/>
                  <a:pt x="1484" y="455"/>
                  <a:pt x="1484" y="456"/>
                </a:cubicBezTo>
                <a:cubicBezTo>
                  <a:pt x="1485" y="456"/>
                  <a:pt x="1485" y="457"/>
                  <a:pt x="1486" y="457"/>
                </a:cubicBezTo>
                <a:cubicBezTo>
                  <a:pt x="1486" y="457"/>
                  <a:pt x="1487" y="457"/>
                  <a:pt x="1487" y="457"/>
                </a:cubicBezTo>
                <a:cubicBezTo>
                  <a:pt x="1487" y="456"/>
                  <a:pt x="1487" y="456"/>
                  <a:pt x="1487" y="456"/>
                </a:cubicBezTo>
                <a:cubicBezTo>
                  <a:pt x="1488" y="456"/>
                  <a:pt x="1488" y="456"/>
                  <a:pt x="1489" y="456"/>
                </a:cubicBezTo>
                <a:cubicBezTo>
                  <a:pt x="1489" y="456"/>
                  <a:pt x="1490" y="456"/>
                  <a:pt x="1490" y="457"/>
                </a:cubicBezTo>
                <a:cubicBezTo>
                  <a:pt x="1491" y="457"/>
                  <a:pt x="1491" y="458"/>
                  <a:pt x="1491" y="458"/>
                </a:cubicBezTo>
                <a:cubicBezTo>
                  <a:pt x="1491" y="459"/>
                  <a:pt x="1491" y="459"/>
                  <a:pt x="1491" y="459"/>
                </a:cubicBezTo>
                <a:cubicBezTo>
                  <a:pt x="1492" y="459"/>
                  <a:pt x="1493" y="460"/>
                  <a:pt x="1493" y="460"/>
                </a:cubicBezTo>
                <a:cubicBezTo>
                  <a:pt x="1493" y="461"/>
                  <a:pt x="1493" y="461"/>
                  <a:pt x="1493" y="461"/>
                </a:cubicBezTo>
                <a:cubicBezTo>
                  <a:pt x="1493" y="461"/>
                  <a:pt x="1494" y="461"/>
                  <a:pt x="1494" y="461"/>
                </a:cubicBezTo>
                <a:cubicBezTo>
                  <a:pt x="1495" y="461"/>
                  <a:pt x="1495" y="462"/>
                  <a:pt x="1496" y="462"/>
                </a:cubicBezTo>
                <a:cubicBezTo>
                  <a:pt x="1496" y="463"/>
                  <a:pt x="1496" y="463"/>
                  <a:pt x="1496" y="464"/>
                </a:cubicBezTo>
                <a:cubicBezTo>
                  <a:pt x="1497" y="465"/>
                  <a:pt x="1497" y="465"/>
                  <a:pt x="1497" y="466"/>
                </a:cubicBezTo>
                <a:cubicBezTo>
                  <a:pt x="1497" y="467"/>
                  <a:pt x="1497" y="468"/>
                  <a:pt x="1496" y="468"/>
                </a:cubicBezTo>
                <a:cubicBezTo>
                  <a:pt x="1496" y="468"/>
                  <a:pt x="1495" y="468"/>
                  <a:pt x="1495" y="469"/>
                </a:cubicBezTo>
                <a:cubicBezTo>
                  <a:pt x="1495" y="469"/>
                  <a:pt x="1495" y="469"/>
                  <a:pt x="1495" y="469"/>
                </a:cubicBezTo>
                <a:cubicBezTo>
                  <a:pt x="1495" y="469"/>
                  <a:pt x="1495" y="469"/>
                  <a:pt x="1495" y="469"/>
                </a:cubicBezTo>
                <a:cubicBezTo>
                  <a:pt x="1495" y="469"/>
                  <a:pt x="1495" y="469"/>
                  <a:pt x="1495" y="469"/>
                </a:cubicBezTo>
                <a:cubicBezTo>
                  <a:pt x="1495" y="469"/>
                  <a:pt x="1495" y="469"/>
                  <a:pt x="1495" y="470"/>
                </a:cubicBezTo>
                <a:cubicBezTo>
                  <a:pt x="1495" y="470"/>
                  <a:pt x="1495" y="470"/>
                  <a:pt x="1496" y="470"/>
                </a:cubicBezTo>
                <a:cubicBezTo>
                  <a:pt x="1497" y="471"/>
                  <a:pt x="1497" y="472"/>
                  <a:pt x="1497" y="473"/>
                </a:cubicBezTo>
                <a:cubicBezTo>
                  <a:pt x="1496" y="474"/>
                  <a:pt x="1496" y="474"/>
                  <a:pt x="1496" y="474"/>
                </a:cubicBezTo>
                <a:cubicBezTo>
                  <a:pt x="1495" y="474"/>
                  <a:pt x="1496" y="475"/>
                  <a:pt x="1496" y="475"/>
                </a:cubicBezTo>
                <a:cubicBezTo>
                  <a:pt x="1496" y="475"/>
                  <a:pt x="1496" y="475"/>
                  <a:pt x="1496" y="475"/>
                </a:cubicBezTo>
                <a:cubicBezTo>
                  <a:pt x="1496" y="475"/>
                  <a:pt x="1496" y="476"/>
                  <a:pt x="1496" y="476"/>
                </a:cubicBezTo>
                <a:cubicBezTo>
                  <a:pt x="1496" y="475"/>
                  <a:pt x="1497" y="475"/>
                  <a:pt x="1497" y="475"/>
                </a:cubicBezTo>
                <a:cubicBezTo>
                  <a:pt x="1497" y="475"/>
                  <a:pt x="1497" y="475"/>
                  <a:pt x="1497" y="475"/>
                </a:cubicBezTo>
                <a:cubicBezTo>
                  <a:pt x="1497" y="475"/>
                  <a:pt x="1497" y="475"/>
                  <a:pt x="1497" y="474"/>
                </a:cubicBezTo>
                <a:cubicBezTo>
                  <a:pt x="1498" y="474"/>
                  <a:pt x="1498" y="473"/>
                  <a:pt x="1498" y="472"/>
                </a:cubicBezTo>
                <a:cubicBezTo>
                  <a:pt x="1499" y="472"/>
                  <a:pt x="1501" y="472"/>
                  <a:pt x="1502" y="473"/>
                </a:cubicBezTo>
                <a:cubicBezTo>
                  <a:pt x="1502" y="473"/>
                  <a:pt x="1502" y="473"/>
                  <a:pt x="1502" y="473"/>
                </a:cubicBezTo>
                <a:cubicBezTo>
                  <a:pt x="1502" y="473"/>
                  <a:pt x="1503" y="473"/>
                  <a:pt x="1503" y="473"/>
                </a:cubicBezTo>
                <a:cubicBezTo>
                  <a:pt x="1503" y="473"/>
                  <a:pt x="1503" y="473"/>
                  <a:pt x="1503" y="473"/>
                </a:cubicBezTo>
                <a:cubicBezTo>
                  <a:pt x="1503" y="473"/>
                  <a:pt x="1503" y="473"/>
                  <a:pt x="1503" y="473"/>
                </a:cubicBezTo>
                <a:cubicBezTo>
                  <a:pt x="1503" y="473"/>
                  <a:pt x="1503" y="473"/>
                  <a:pt x="1503" y="473"/>
                </a:cubicBezTo>
                <a:cubicBezTo>
                  <a:pt x="1503" y="472"/>
                  <a:pt x="1503" y="472"/>
                  <a:pt x="1503" y="472"/>
                </a:cubicBezTo>
                <a:cubicBezTo>
                  <a:pt x="1503" y="472"/>
                  <a:pt x="1504" y="472"/>
                  <a:pt x="1504" y="471"/>
                </a:cubicBezTo>
                <a:cubicBezTo>
                  <a:pt x="1504" y="471"/>
                  <a:pt x="1504" y="471"/>
                  <a:pt x="1504" y="470"/>
                </a:cubicBezTo>
                <a:cubicBezTo>
                  <a:pt x="1503" y="470"/>
                  <a:pt x="1503" y="470"/>
                  <a:pt x="1503" y="470"/>
                </a:cubicBezTo>
                <a:cubicBezTo>
                  <a:pt x="1503" y="470"/>
                  <a:pt x="1503" y="469"/>
                  <a:pt x="1502" y="469"/>
                </a:cubicBezTo>
                <a:cubicBezTo>
                  <a:pt x="1502" y="468"/>
                  <a:pt x="1502" y="468"/>
                  <a:pt x="1502" y="467"/>
                </a:cubicBezTo>
                <a:cubicBezTo>
                  <a:pt x="1502" y="467"/>
                  <a:pt x="1502" y="467"/>
                  <a:pt x="1502" y="467"/>
                </a:cubicBezTo>
                <a:cubicBezTo>
                  <a:pt x="1502" y="467"/>
                  <a:pt x="1502" y="466"/>
                  <a:pt x="1502" y="466"/>
                </a:cubicBezTo>
                <a:cubicBezTo>
                  <a:pt x="1502" y="466"/>
                  <a:pt x="1502" y="465"/>
                  <a:pt x="1502" y="465"/>
                </a:cubicBezTo>
                <a:cubicBezTo>
                  <a:pt x="1503" y="463"/>
                  <a:pt x="1504" y="462"/>
                  <a:pt x="1505" y="462"/>
                </a:cubicBezTo>
                <a:cubicBezTo>
                  <a:pt x="1505" y="462"/>
                  <a:pt x="1506" y="462"/>
                  <a:pt x="1506" y="462"/>
                </a:cubicBezTo>
                <a:cubicBezTo>
                  <a:pt x="1507" y="462"/>
                  <a:pt x="1507" y="462"/>
                  <a:pt x="1508" y="462"/>
                </a:cubicBezTo>
                <a:cubicBezTo>
                  <a:pt x="1508" y="462"/>
                  <a:pt x="1508" y="462"/>
                  <a:pt x="1508" y="462"/>
                </a:cubicBezTo>
                <a:cubicBezTo>
                  <a:pt x="1508" y="462"/>
                  <a:pt x="1509" y="462"/>
                  <a:pt x="1509" y="462"/>
                </a:cubicBezTo>
                <a:cubicBezTo>
                  <a:pt x="1509" y="462"/>
                  <a:pt x="1509" y="462"/>
                  <a:pt x="1510" y="462"/>
                </a:cubicBezTo>
                <a:cubicBezTo>
                  <a:pt x="1510" y="463"/>
                  <a:pt x="1510" y="463"/>
                  <a:pt x="1510" y="463"/>
                </a:cubicBezTo>
                <a:cubicBezTo>
                  <a:pt x="1510" y="465"/>
                  <a:pt x="1509" y="466"/>
                  <a:pt x="1509" y="467"/>
                </a:cubicBezTo>
                <a:cubicBezTo>
                  <a:pt x="1509" y="467"/>
                  <a:pt x="1509" y="468"/>
                  <a:pt x="1509" y="468"/>
                </a:cubicBezTo>
                <a:cubicBezTo>
                  <a:pt x="1510" y="468"/>
                  <a:pt x="1510" y="469"/>
                  <a:pt x="1510" y="469"/>
                </a:cubicBezTo>
                <a:cubicBezTo>
                  <a:pt x="1510" y="470"/>
                  <a:pt x="1510" y="470"/>
                  <a:pt x="1510" y="471"/>
                </a:cubicBezTo>
                <a:cubicBezTo>
                  <a:pt x="1510" y="471"/>
                  <a:pt x="1510" y="471"/>
                  <a:pt x="1511" y="471"/>
                </a:cubicBezTo>
                <a:cubicBezTo>
                  <a:pt x="1511" y="471"/>
                  <a:pt x="1511" y="470"/>
                  <a:pt x="1511" y="470"/>
                </a:cubicBezTo>
                <a:cubicBezTo>
                  <a:pt x="1511" y="469"/>
                  <a:pt x="1512" y="469"/>
                  <a:pt x="1512" y="469"/>
                </a:cubicBezTo>
                <a:cubicBezTo>
                  <a:pt x="1512" y="469"/>
                  <a:pt x="1512" y="469"/>
                  <a:pt x="1512" y="469"/>
                </a:cubicBezTo>
                <a:cubicBezTo>
                  <a:pt x="1512" y="468"/>
                  <a:pt x="1512" y="468"/>
                  <a:pt x="1512" y="468"/>
                </a:cubicBezTo>
                <a:cubicBezTo>
                  <a:pt x="1512" y="468"/>
                  <a:pt x="1511" y="467"/>
                  <a:pt x="1511" y="467"/>
                </a:cubicBezTo>
                <a:cubicBezTo>
                  <a:pt x="1511" y="465"/>
                  <a:pt x="1514" y="463"/>
                  <a:pt x="1514" y="463"/>
                </a:cubicBezTo>
                <a:cubicBezTo>
                  <a:pt x="1515" y="462"/>
                  <a:pt x="1517" y="462"/>
                  <a:pt x="1518" y="462"/>
                </a:cubicBezTo>
                <a:cubicBezTo>
                  <a:pt x="1519" y="462"/>
                  <a:pt x="1520" y="462"/>
                  <a:pt x="1520" y="463"/>
                </a:cubicBezTo>
                <a:cubicBezTo>
                  <a:pt x="1520" y="463"/>
                  <a:pt x="1520" y="464"/>
                  <a:pt x="1521" y="464"/>
                </a:cubicBezTo>
                <a:cubicBezTo>
                  <a:pt x="1521" y="464"/>
                  <a:pt x="1521" y="464"/>
                  <a:pt x="1521" y="465"/>
                </a:cubicBezTo>
                <a:cubicBezTo>
                  <a:pt x="1521" y="464"/>
                  <a:pt x="1521" y="464"/>
                  <a:pt x="1521" y="464"/>
                </a:cubicBezTo>
                <a:cubicBezTo>
                  <a:pt x="1522" y="463"/>
                  <a:pt x="1523" y="462"/>
                  <a:pt x="1525" y="462"/>
                </a:cubicBezTo>
                <a:cubicBezTo>
                  <a:pt x="1525" y="462"/>
                  <a:pt x="1526" y="463"/>
                  <a:pt x="1527" y="463"/>
                </a:cubicBezTo>
                <a:cubicBezTo>
                  <a:pt x="1527" y="463"/>
                  <a:pt x="1527" y="463"/>
                  <a:pt x="1527" y="463"/>
                </a:cubicBezTo>
                <a:cubicBezTo>
                  <a:pt x="1528" y="463"/>
                  <a:pt x="1528" y="463"/>
                  <a:pt x="1529" y="464"/>
                </a:cubicBezTo>
                <a:cubicBezTo>
                  <a:pt x="1529" y="465"/>
                  <a:pt x="1529" y="465"/>
                  <a:pt x="1529" y="465"/>
                </a:cubicBezTo>
                <a:cubicBezTo>
                  <a:pt x="1529" y="465"/>
                  <a:pt x="1529" y="466"/>
                  <a:pt x="1529" y="466"/>
                </a:cubicBezTo>
                <a:cubicBezTo>
                  <a:pt x="1529" y="466"/>
                  <a:pt x="1529" y="466"/>
                  <a:pt x="1529" y="466"/>
                </a:cubicBezTo>
                <a:cubicBezTo>
                  <a:pt x="1530" y="465"/>
                  <a:pt x="1531" y="464"/>
                  <a:pt x="1531" y="463"/>
                </a:cubicBezTo>
                <a:cubicBezTo>
                  <a:pt x="1532" y="463"/>
                  <a:pt x="1532" y="463"/>
                  <a:pt x="1532" y="463"/>
                </a:cubicBezTo>
                <a:cubicBezTo>
                  <a:pt x="1532" y="463"/>
                  <a:pt x="1533" y="463"/>
                  <a:pt x="1533" y="463"/>
                </a:cubicBezTo>
                <a:cubicBezTo>
                  <a:pt x="1533" y="464"/>
                  <a:pt x="1533" y="464"/>
                  <a:pt x="1533" y="464"/>
                </a:cubicBezTo>
                <a:cubicBezTo>
                  <a:pt x="1533" y="465"/>
                  <a:pt x="1533" y="465"/>
                  <a:pt x="1533" y="465"/>
                </a:cubicBezTo>
                <a:cubicBezTo>
                  <a:pt x="1534" y="465"/>
                  <a:pt x="1534" y="465"/>
                  <a:pt x="1535" y="465"/>
                </a:cubicBezTo>
                <a:cubicBezTo>
                  <a:pt x="1535" y="465"/>
                  <a:pt x="1535" y="465"/>
                  <a:pt x="1535" y="465"/>
                </a:cubicBezTo>
                <a:cubicBezTo>
                  <a:pt x="1536" y="464"/>
                  <a:pt x="1536" y="464"/>
                  <a:pt x="1537" y="464"/>
                </a:cubicBezTo>
                <a:cubicBezTo>
                  <a:pt x="1537" y="464"/>
                  <a:pt x="1537" y="464"/>
                  <a:pt x="1537" y="464"/>
                </a:cubicBezTo>
                <a:cubicBezTo>
                  <a:pt x="1537" y="464"/>
                  <a:pt x="1537" y="463"/>
                  <a:pt x="1537" y="463"/>
                </a:cubicBezTo>
                <a:cubicBezTo>
                  <a:pt x="1536" y="462"/>
                  <a:pt x="1536" y="461"/>
                  <a:pt x="1537" y="461"/>
                </a:cubicBezTo>
                <a:cubicBezTo>
                  <a:pt x="1537" y="460"/>
                  <a:pt x="1538" y="459"/>
                  <a:pt x="1539" y="459"/>
                </a:cubicBezTo>
                <a:cubicBezTo>
                  <a:pt x="1540" y="459"/>
                  <a:pt x="1540" y="459"/>
                  <a:pt x="1541" y="459"/>
                </a:cubicBezTo>
                <a:cubicBezTo>
                  <a:pt x="1541" y="459"/>
                  <a:pt x="1541" y="459"/>
                  <a:pt x="1542" y="459"/>
                </a:cubicBezTo>
                <a:cubicBezTo>
                  <a:pt x="1542" y="459"/>
                  <a:pt x="1542" y="459"/>
                  <a:pt x="1542" y="459"/>
                </a:cubicBezTo>
                <a:cubicBezTo>
                  <a:pt x="1542" y="459"/>
                  <a:pt x="1542" y="459"/>
                  <a:pt x="1542" y="459"/>
                </a:cubicBezTo>
                <a:cubicBezTo>
                  <a:pt x="1543" y="459"/>
                  <a:pt x="1544" y="459"/>
                  <a:pt x="1544" y="459"/>
                </a:cubicBezTo>
                <a:cubicBezTo>
                  <a:pt x="1545" y="460"/>
                  <a:pt x="1545" y="461"/>
                  <a:pt x="1545" y="461"/>
                </a:cubicBezTo>
                <a:cubicBezTo>
                  <a:pt x="1545" y="461"/>
                  <a:pt x="1545" y="462"/>
                  <a:pt x="1546" y="462"/>
                </a:cubicBezTo>
                <a:cubicBezTo>
                  <a:pt x="1546" y="462"/>
                  <a:pt x="1546" y="463"/>
                  <a:pt x="1546" y="464"/>
                </a:cubicBezTo>
                <a:cubicBezTo>
                  <a:pt x="1546" y="464"/>
                  <a:pt x="1546" y="464"/>
                  <a:pt x="1546" y="464"/>
                </a:cubicBezTo>
                <a:cubicBezTo>
                  <a:pt x="1546" y="464"/>
                  <a:pt x="1546" y="464"/>
                  <a:pt x="1546" y="464"/>
                </a:cubicBezTo>
                <a:cubicBezTo>
                  <a:pt x="1546" y="464"/>
                  <a:pt x="1546" y="464"/>
                  <a:pt x="1546" y="464"/>
                </a:cubicBezTo>
                <a:cubicBezTo>
                  <a:pt x="1547" y="464"/>
                  <a:pt x="1547" y="463"/>
                  <a:pt x="1548" y="463"/>
                </a:cubicBezTo>
                <a:cubicBezTo>
                  <a:pt x="1548" y="463"/>
                  <a:pt x="1548" y="463"/>
                  <a:pt x="1548" y="463"/>
                </a:cubicBezTo>
                <a:cubicBezTo>
                  <a:pt x="1549" y="462"/>
                  <a:pt x="1550" y="462"/>
                  <a:pt x="1551" y="461"/>
                </a:cubicBezTo>
                <a:cubicBezTo>
                  <a:pt x="1552" y="461"/>
                  <a:pt x="1552" y="461"/>
                  <a:pt x="1553" y="461"/>
                </a:cubicBezTo>
                <a:cubicBezTo>
                  <a:pt x="1553" y="461"/>
                  <a:pt x="1553" y="461"/>
                  <a:pt x="1554" y="461"/>
                </a:cubicBezTo>
                <a:cubicBezTo>
                  <a:pt x="1554" y="461"/>
                  <a:pt x="1554" y="461"/>
                  <a:pt x="1555" y="461"/>
                </a:cubicBezTo>
                <a:cubicBezTo>
                  <a:pt x="1555" y="461"/>
                  <a:pt x="1555" y="462"/>
                  <a:pt x="1555" y="462"/>
                </a:cubicBezTo>
                <a:cubicBezTo>
                  <a:pt x="1555" y="463"/>
                  <a:pt x="1554" y="463"/>
                  <a:pt x="1554" y="464"/>
                </a:cubicBezTo>
                <a:cubicBezTo>
                  <a:pt x="1553" y="464"/>
                  <a:pt x="1553" y="464"/>
                  <a:pt x="1553" y="464"/>
                </a:cubicBezTo>
                <a:cubicBezTo>
                  <a:pt x="1553" y="464"/>
                  <a:pt x="1553" y="465"/>
                  <a:pt x="1553" y="465"/>
                </a:cubicBezTo>
                <a:cubicBezTo>
                  <a:pt x="1552" y="465"/>
                  <a:pt x="1552" y="465"/>
                  <a:pt x="1552" y="465"/>
                </a:cubicBezTo>
                <a:cubicBezTo>
                  <a:pt x="1552" y="465"/>
                  <a:pt x="1552" y="465"/>
                  <a:pt x="1552" y="466"/>
                </a:cubicBezTo>
                <a:cubicBezTo>
                  <a:pt x="1552" y="466"/>
                  <a:pt x="1552" y="466"/>
                  <a:pt x="1552" y="466"/>
                </a:cubicBezTo>
                <a:cubicBezTo>
                  <a:pt x="1552" y="466"/>
                  <a:pt x="1552" y="466"/>
                  <a:pt x="1552" y="466"/>
                </a:cubicBezTo>
                <a:cubicBezTo>
                  <a:pt x="1552" y="466"/>
                  <a:pt x="1552" y="466"/>
                  <a:pt x="1553" y="466"/>
                </a:cubicBezTo>
                <a:cubicBezTo>
                  <a:pt x="1555" y="466"/>
                  <a:pt x="1555" y="469"/>
                  <a:pt x="1555" y="469"/>
                </a:cubicBezTo>
                <a:cubicBezTo>
                  <a:pt x="1555" y="470"/>
                  <a:pt x="1554" y="471"/>
                  <a:pt x="1554" y="471"/>
                </a:cubicBezTo>
                <a:cubicBezTo>
                  <a:pt x="1554" y="471"/>
                  <a:pt x="1554" y="471"/>
                  <a:pt x="1554" y="471"/>
                </a:cubicBezTo>
                <a:cubicBezTo>
                  <a:pt x="1553" y="471"/>
                  <a:pt x="1552" y="472"/>
                  <a:pt x="1552" y="472"/>
                </a:cubicBezTo>
                <a:cubicBezTo>
                  <a:pt x="1552" y="472"/>
                  <a:pt x="1552" y="472"/>
                  <a:pt x="1552" y="472"/>
                </a:cubicBezTo>
                <a:cubicBezTo>
                  <a:pt x="1552" y="472"/>
                  <a:pt x="1552" y="472"/>
                  <a:pt x="1552" y="472"/>
                </a:cubicBezTo>
                <a:cubicBezTo>
                  <a:pt x="1553" y="472"/>
                  <a:pt x="1553" y="472"/>
                  <a:pt x="1553" y="472"/>
                </a:cubicBezTo>
                <a:cubicBezTo>
                  <a:pt x="1553" y="472"/>
                  <a:pt x="1553" y="472"/>
                  <a:pt x="1553" y="472"/>
                </a:cubicBezTo>
                <a:cubicBezTo>
                  <a:pt x="1554" y="472"/>
                  <a:pt x="1555" y="472"/>
                  <a:pt x="1555" y="473"/>
                </a:cubicBezTo>
                <a:cubicBezTo>
                  <a:pt x="1556" y="473"/>
                  <a:pt x="1556" y="474"/>
                  <a:pt x="1556" y="474"/>
                </a:cubicBezTo>
                <a:cubicBezTo>
                  <a:pt x="1556" y="474"/>
                  <a:pt x="1556" y="475"/>
                  <a:pt x="1555" y="475"/>
                </a:cubicBezTo>
                <a:cubicBezTo>
                  <a:pt x="1555" y="475"/>
                  <a:pt x="1555" y="475"/>
                  <a:pt x="1555" y="475"/>
                </a:cubicBezTo>
                <a:cubicBezTo>
                  <a:pt x="1556" y="475"/>
                  <a:pt x="1556" y="475"/>
                  <a:pt x="1557" y="475"/>
                </a:cubicBezTo>
                <a:cubicBezTo>
                  <a:pt x="1557" y="475"/>
                  <a:pt x="1557" y="475"/>
                  <a:pt x="1557" y="475"/>
                </a:cubicBezTo>
                <a:cubicBezTo>
                  <a:pt x="1558" y="475"/>
                  <a:pt x="1558" y="475"/>
                  <a:pt x="1559" y="476"/>
                </a:cubicBezTo>
                <a:cubicBezTo>
                  <a:pt x="1559" y="476"/>
                  <a:pt x="1559" y="476"/>
                  <a:pt x="1559" y="476"/>
                </a:cubicBezTo>
                <a:cubicBezTo>
                  <a:pt x="1560" y="476"/>
                  <a:pt x="1560" y="476"/>
                  <a:pt x="1560" y="476"/>
                </a:cubicBezTo>
                <a:cubicBezTo>
                  <a:pt x="1561" y="476"/>
                  <a:pt x="1561" y="476"/>
                  <a:pt x="1562" y="477"/>
                </a:cubicBezTo>
                <a:cubicBezTo>
                  <a:pt x="1562" y="477"/>
                  <a:pt x="1562" y="478"/>
                  <a:pt x="1562" y="479"/>
                </a:cubicBezTo>
                <a:cubicBezTo>
                  <a:pt x="1561" y="480"/>
                  <a:pt x="1560" y="480"/>
                  <a:pt x="1559" y="480"/>
                </a:cubicBezTo>
                <a:cubicBezTo>
                  <a:pt x="1559" y="480"/>
                  <a:pt x="1558" y="480"/>
                  <a:pt x="1558" y="480"/>
                </a:cubicBezTo>
                <a:cubicBezTo>
                  <a:pt x="1558" y="480"/>
                  <a:pt x="1558" y="480"/>
                  <a:pt x="1558" y="480"/>
                </a:cubicBezTo>
                <a:cubicBezTo>
                  <a:pt x="1558" y="480"/>
                  <a:pt x="1557" y="480"/>
                  <a:pt x="1557" y="481"/>
                </a:cubicBezTo>
                <a:cubicBezTo>
                  <a:pt x="1557" y="481"/>
                  <a:pt x="1557" y="481"/>
                  <a:pt x="1557" y="481"/>
                </a:cubicBezTo>
                <a:cubicBezTo>
                  <a:pt x="1557" y="481"/>
                  <a:pt x="1557" y="481"/>
                  <a:pt x="1557" y="482"/>
                </a:cubicBezTo>
                <a:cubicBezTo>
                  <a:pt x="1557" y="482"/>
                  <a:pt x="1556" y="483"/>
                  <a:pt x="1556" y="483"/>
                </a:cubicBezTo>
                <a:cubicBezTo>
                  <a:pt x="1556" y="483"/>
                  <a:pt x="1556" y="483"/>
                  <a:pt x="1556" y="483"/>
                </a:cubicBezTo>
                <a:cubicBezTo>
                  <a:pt x="1556" y="483"/>
                  <a:pt x="1556" y="484"/>
                  <a:pt x="1556" y="484"/>
                </a:cubicBezTo>
                <a:cubicBezTo>
                  <a:pt x="1557" y="484"/>
                  <a:pt x="1558" y="485"/>
                  <a:pt x="1558" y="487"/>
                </a:cubicBezTo>
                <a:cubicBezTo>
                  <a:pt x="1558" y="487"/>
                  <a:pt x="1558" y="487"/>
                  <a:pt x="1559" y="487"/>
                </a:cubicBezTo>
                <a:cubicBezTo>
                  <a:pt x="1559" y="487"/>
                  <a:pt x="1559" y="488"/>
                  <a:pt x="1559" y="489"/>
                </a:cubicBezTo>
                <a:cubicBezTo>
                  <a:pt x="1558" y="490"/>
                  <a:pt x="1557" y="491"/>
                  <a:pt x="1556" y="491"/>
                </a:cubicBezTo>
                <a:cubicBezTo>
                  <a:pt x="1556" y="492"/>
                  <a:pt x="1555" y="491"/>
                  <a:pt x="1555" y="491"/>
                </a:cubicBezTo>
                <a:cubicBezTo>
                  <a:pt x="1554" y="491"/>
                  <a:pt x="1554" y="490"/>
                  <a:pt x="1554" y="490"/>
                </a:cubicBezTo>
                <a:cubicBezTo>
                  <a:pt x="1554" y="490"/>
                  <a:pt x="1554" y="490"/>
                  <a:pt x="1554" y="491"/>
                </a:cubicBezTo>
                <a:cubicBezTo>
                  <a:pt x="1554" y="491"/>
                  <a:pt x="1553" y="492"/>
                  <a:pt x="1553" y="492"/>
                </a:cubicBezTo>
                <a:cubicBezTo>
                  <a:pt x="1552" y="492"/>
                  <a:pt x="1552" y="492"/>
                  <a:pt x="1552" y="493"/>
                </a:cubicBezTo>
                <a:cubicBezTo>
                  <a:pt x="1552" y="494"/>
                  <a:pt x="1552" y="495"/>
                  <a:pt x="1551" y="496"/>
                </a:cubicBezTo>
                <a:cubicBezTo>
                  <a:pt x="1550" y="496"/>
                  <a:pt x="1549" y="496"/>
                  <a:pt x="1548" y="496"/>
                </a:cubicBezTo>
                <a:cubicBezTo>
                  <a:pt x="1548" y="496"/>
                  <a:pt x="1548" y="496"/>
                  <a:pt x="1547" y="496"/>
                </a:cubicBezTo>
                <a:cubicBezTo>
                  <a:pt x="1547" y="496"/>
                  <a:pt x="1547" y="496"/>
                  <a:pt x="1547" y="496"/>
                </a:cubicBezTo>
                <a:cubicBezTo>
                  <a:pt x="1547" y="496"/>
                  <a:pt x="1547" y="496"/>
                  <a:pt x="1546" y="496"/>
                </a:cubicBezTo>
                <a:cubicBezTo>
                  <a:pt x="1546" y="496"/>
                  <a:pt x="1546" y="496"/>
                  <a:pt x="1546" y="497"/>
                </a:cubicBezTo>
                <a:cubicBezTo>
                  <a:pt x="1545" y="497"/>
                  <a:pt x="1544" y="497"/>
                  <a:pt x="1544" y="498"/>
                </a:cubicBezTo>
                <a:cubicBezTo>
                  <a:pt x="1544" y="498"/>
                  <a:pt x="1543" y="498"/>
                  <a:pt x="1543" y="498"/>
                </a:cubicBezTo>
                <a:cubicBezTo>
                  <a:pt x="1542" y="498"/>
                  <a:pt x="1542" y="498"/>
                  <a:pt x="1542" y="498"/>
                </a:cubicBezTo>
                <a:cubicBezTo>
                  <a:pt x="1541" y="498"/>
                  <a:pt x="1541" y="498"/>
                  <a:pt x="1540" y="498"/>
                </a:cubicBezTo>
                <a:cubicBezTo>
                  <a:pt x="1540" y="497"/>
                  <a:pt x="1540" y="497"/>
                  <a:pt x="1540" y="497"/>
                </a:cubicBezTo>
                <a:cubicBezTo>
                  <a:pt x="1540" y="498"/>
                  <a:pt x="1540" y="498"/>
                  <a:pt x="1540" y="498"/>
                </a:cubicBezTo>
                <a:cubicBezTo>
                  <a:pt x="1540" y="498"/>
                  <a:pt x="1540" y="498"/>
                  <a:pt x="1539" y="499"/>
                </a:cubicBezTo>
                <a:cubicBezTo>
                  <a:pt x="1539" y="499"/>
                  <a:pt x="1539" y="499"/>
                  <a:pt x="1538" y="500"/>
                </a:cubicBezTo>
                <a:cubicBezTo>
                  <a:pt x="1538" y="500"/>
                  <a:pt x="1538" y="500"/>
                  <a:pt x="1537" y="501"/>
                </a:cubicBezTo>
                <a:cubicBezTo>
                  <a:pt x="1536" y="501"/>
                  <a:pt x="1536" y="501"/>
                  <a:pt x="1536" y="501"/>
                </a:cubicBezTo>
                <a:cubicBezTo>
                  <a:pt x="1536" y="502"/>
                  <a:pt x="1535" y="502"/>
                  <a:pt x="1534" y="503"/>
                </a:cubicBezTo>
                <a:cubicBezTo>
                  <a:pt x="1534" y="503"/>
                  <a:pt x="1533" y="503"/>
                  <a:pt x="1533" y="503"/>
                </a:cubicBezTo>
                <a:cubicBezTo>
                  <a:pt x="1533" y="504"/>
                  <a:pt x="1533" y="504"/>
                  <a:pt x="1532" y="504"/>
                </a:cubicBezTo>
                <a:cubicBezTo>
                  <a:pt x="1531" y="504"/>
                  <a:pt x="1530" y="504"/>
                  <a:pt x="1529" y="504"/>
                </a:cubicBezTo>
                <a:cubicBezTo>
                  <a:pt x="1529" y="504"/>
                  <a:pt x="1529" y="504"/>
                  <a:pt x="1528" y="504"/>
                </a:cubicBezTo>
                <a:cubicBezTo>
                  <a:pt x="1528" y="504"/>
                  <a:pt x="1528" y="504"/>
                  <a:pt x="1527" y="504"/>
                </a:cubicBezTo>
                <a:cubicBezTo>
                  <a:pt x="1527" y="505"/>
                  <a:pt x="1527" y="505"/>
                  <a:pt x="1526" y="505"/>
                </a:cubicBezTo>
                <a:cubicBezTo>
                  <a:pt x="1526" y="505"/>
                  <a:pt x="1525" y="506"/>
                  <a:pt x="1525" y="506"/>
                </a:cubicBezTo>
                <a:cubicBezTo>
                  <a:pt x="1525" y="506"/>
                  <a:pt x="1525" y="506"/>
                  <a:pt x="1524" y="506"/>
                </a:cubicBezTo>
                <a:cubicBezTo>
                  <a:pt x="1524" y="506"/>
                  <a:pt x="1524" y="506"/>
                  <a:pt x="1523" y="506"/>
                </a:cubicBezTo>
                <a:cubicBezTo>
                  <a:pt x="1523" y="506"/>
                  <a:pt x="1522" y="506"/>
                  <a:pt x="1522" y="506"/>
                </a:cubicBezTo>
                <a:cubicBezTo>
                  <a:pt x="1522" y="506"/>
                  <a:pt x="1522" y="506"/>
                  <a:pt x="1522" y="505"/>
                </a:cubicBezTo>
                <a:cubicBezTo>
                  <a:pt x="1521" y="507"/>
                  <a:pt x="1520" y="508"/>
                  <a:pt x="1519" y="508"/>
                </a:cubicBezTo>
                <a:cubicBezTo>
                  <a:pt x="1519" y="508"/>
                  <a:pt x="1519" y="508"/>
                  <a:pt x="1519" y="508"/>
                </a:cubicBezTo>
                <a:cubicBezTo>
                  <a:pt x="1518" y="508"/>
                  <a:pt x="1517" y="508"/>
                  <a:pt x="1517" y="508"/>
                </a:cubicBezTo>
                <a:cubicBezTo>
                  <a:pt x="1516" y="508"/>
                  <a:pt x="1516" y="508"/>
                  <a:pt x="1516" y="508"/>
                </a:cubicBezTo>
                <a:cubicBezTo>
                  <a:pt x="1516" y="508"/>
                  <a:pt x="1516" y="508"/>
                  <a:pt x="1516" y="509"/>
                </a:cubicBezTo>
                <a:cubicBezTo>
                  <a:pt x="1516" y="509"/>
                  <a:pt x="1516" y="510"/>
                  <a:pt x="1515" y="510"/>
                </a:cubicBezTo>
                <a:cubicBezTo>
                  <a:pt x="1514" y="510"/>
                  <a:pt x="1512" y="511"/>
                  <a:pt x="1511" y="510"/>
                </a:cubicBezTo>
                <a:cubicBezTo>
                  <a:pt x="1510" y="510"/>
                  <a:pt x="1510" y="510"/>
                  <a:pt x="1509" y="510"/>
                </a:cubicBezTo>
                <a:cubicBezTo>
                  <a:pt x="1509" y="510"/>
                  <a:pt x="1508" y="510"/>
                  <a:pt x="1507" y="510"/>
                </a:cubicBezTo>
                <a:cubicBezTo>
                  <a:pt x="1507" y="510"/>
                  <a:pt x="1506" y="510"/>
                  <a:pt x="1506" y="509"/>
                </a:cubicBezTo>
                <a:cubicBezTo>
                  <a:pt x="1506" y="509"/>
                  <a:pt x="1506" y="509"/>
                  <a:pt x="1506" y="509"/>
                </a:cubicBezTo>
                <a:cubicBezTo>
                  <a:pt x="1505" y="509"/>
                  <a:pt x="1505" y="508"/>
                  <a:pt x="1504" y="508"/>
                </a:cubicBezTo>
                <a:cubicBezTo>
                  <a:pt x="1504" y="508"/>
                  <a:pt x="1503" y="508"/>
                  <a:pt x="1503" y="507"/>
                </a:cubicBezTo>
                <a:cubicBezTo>
                  <a:pt x="1503" y="507"/>
                  <a:pt x="1502" y="507"/>
                  <a:pt x="1502" y="507"/>
                </a:cubicBezTo>
                <a:cubicBezTo>
                  <a:pt x="1502" y="507"/>
                  <a:pt x="1502" y="507"/>
                  <a:pt x="1502" y="507"/>
                </a:cubicBezTo>
                <a:cubicBezTo>
                  <a:pt x="1502" y="507"/>
                  <a:pt x="1502" y="508"/>
                  <a:pt x="1501" y="508"/>
                </a:cubicBezTo>
                <a:cubicBezTo>
                  <a:pt x="1501" y="508"/>
                  <a:pt x="1501" y="508"/>
                  <a:pt x="1501" y="508"/>
                </a:cubicBezTo>
                <a:cubicBezTo>
                  <a:pt x="1501" y="509"/>
                  <a:pt x="1502" y="509"/>
                  <a:pt x="1502" y="510"/>
                </a:cubicBezTo>
                <a:cubicBezTo>
                  <a:pt x="1502" y="510"/>
                  <a:pt x="1501" y="511"/>
                  <a:pt x="1500" y="511"/>
                </a:cubicBezTo>
                <a:cubicBezTo>
                  <a:pt x="1500" y="512"/>
                  <a:pt x="1500" y="512"/>
                  <a:pt x="1499" y="512"/>
                </a:cubicBezTo>
                <a:cubicBezTo>
                  <a:pt x="1499" y="512"/>
                  <a:pt x="1499" y="512"/>
                  <a:pt x="1499" y="512"/>
                </a:cubicBezTo>
                <a:cubicBezTo>
                  <a:pt x="1498" y="512"/>
                  <a:pt x="1498" y="512"/>
                  <a:pt x="1498" y="512"/>
                </a:cubicBezTo>
                <a:cubicBezTo>
                  <a:pt x="1497" y="512"/>
                  <a:pt x="1496" y="511"/>
                  <a:pt x="1496" y="511"/>
                </a:cubicBezTo>
                <a:cubicBezTo>
                  <a:pt x="1496" y="510"/>
                  <a:pt x="1496" y="509"/>
                  <a:pt x="1497" y="509"/>
                </a:cubicBezTo>
                <a:cubicBezTo>
                  <a:pt x="1498" y="508"/>
                  <a:pt x="1498" y="508"/>
                  <a:pt x="1498" y="508"/>
                </a:cubicBezTo>
                <a:cubicBezTo>
                  <a:pt x="1498" y="508"/>
                  <a:pt x="1498" y="508"/>
                  <a:pt x="1498" y="508"/>
                </a:cubicBezTo>
                <a:cubicBezTo>
                  <a:pt x="1498" y="508"/>
                  <a:pt x="1498" y="508"/>
                  <a:pt x="1497" y="507"/>
                </a:cubicBezTo>
                <a:cubicBezTo>
                  <a:pt x="1497" y="507"/>
                  <a:pt x="1497" y="507"/>
                  <a:pt x="1496" y="506"/>
                </a:cubicBezTo>
                <a:cubicBezTo>
                  <a:pt x="1496" y="506"/>
                  <a:pt x="1496" y="506"/>
                  <a:pt x="1495" y="506"/>
                </a:cubicBezTo>
                <a:cubicBezTo>
                  <a:pt x="1495" y="505"/>
                  <a:pt x="1495" y="504"/>
                  <a:pt x="1495" y="503"/>
                </a:cubicBezTo>
                <a:cubicBezTo>
                  <a:pt x="1495" y="503"/>
                  <a:pt x="1495" y="503"/>
                  <a:pt x="1495" y="503"/>
                </a:cubicBezTo>
                <a:cubicBezTo>
                  <a:pt x="1495" y="503"/>
                  <a:pt x="1495" y="503"/>
                  <a:pt x="1494" y="503"/>
                </a:cubicBezTo>
                <a:cubicBezTo>
                  <a:pt x="1494" y="503"/>
                  <a:pt x="1494" y="503"/>
                  <a:pt x="1494" y="503"/>
                </a:cubicBezTo>
                <a:cubicBezTo>
                  <a:pt x="1493" y="503"/>
                  <a:pt x="1493" y="503"/>
                  <a:pt x="1492" y="503"/>
                </a:cubicBezTo>
                <a:cubicBezTo>
                  <a:pt x="1492" y="502"/>
                  <a:pt x="1492" y="502"/>
                  <a:pt x="1492" y="502"/>
                </a:cubicBezTo>
                <a:cubicBezTo>
                  <a:pt x="1492" y="502"/>
                  <a:pt x="1491" y="502"/>
                  <a:pt x="1491" y="502"/>
                </a:cubicBezTo>
                <a:cubicBezTo>
                  <a:pt x="1490" y="503"/>
                  <a:pt x="1490" y="503"/>
                  <a:pt x="1490" y="503"/>
                </a:cubicBezTo>
                <a:cubicBezTo>
                  <a:pt x="1489" y="502"/>
                  <a:pt x="1489" y="502"/>
                  <a:pt x="1489" y="502"/>
                </a:cubicBezTo>
                <a:cubicBezTo>
                  <a:pt x="1488" y="502"/>
                  <a:pt x="1488" y="502"/>
                  <a:pt x="1488" y="502"/>
                </a:cubicBezTo>
                <a:cubicBezTo>
                  <a:pt x="1488" y="502"/>
                  <a:pt x="1488" y="502"/>
                  <a:pt x="1487" y="503"/>
                </a:cubicBezTo>
                <a:cubicBezTo>
                  <a:pt x="1487" y="503"/>
                  <a:pt x="1487" y="503"/>
                  <a:pt x="1487" y="503"/>
                </a:cubicBezTo>
                <a:cubicBezTo>
                  <a:pt x="1486" y="503"/>
                  <a:pt x="1486" y="503"/>
                  <a:pt x="1485" y="503"/>
                </a:cubicBezTo>
                <a:cubicBezTo>
                  <a:pt x="1484" y="503"/>
                  <a:pt x="1484" y="503"/>
                  <a:pt x="1484" y="503"/>
                </a:cubicBezTo>
                <a:cubicBezTo>
                  <a:pt x="1484" y="503"/>
                  <a:pt x="1483" y="503"/>
                  <a:pt x="1483" y="503"/>
                </a:cubicBezTo>
                <a:cubicBezTo>
                  <a:pt x="1482" y="503"/>
                  <a:pt x="1482" y="503"/>
                  <a:pt x="1482" y="503"/>
                </a:cubicBezTo>
                <a:cubicBezTo>
                  <a:pt x="1481" y="503"/>
                  <a:pt x="1481" y="503"/>
                  <a:pt x="1480" y="503"/>
                </a:cubicBezTo>
                <a:cubicBezTo>
                  <a:pt x="1480" y="503"/>
                  <a:pt x="1479" y="503"/>
                  <a:pt x="1479" y="503"/>
                </a:cubicBezTo>
                <a:cubicBezTo>
                  <a:pt x="1479" y="503"/>
                  <a:pt x="1479" y="503"/>
                  <a:pt x="1479" y="503"/>
                </a:cubicBezTo>
                <a:cubicBezTo>
                  <a:pt x="1478" y="503"/>
                  <a:pt x="1478" y="502"/>
                  <a:pt x="1477" y="502"/>
                </a:cubicBezTo>
                <a:cubicBezTo>
                  <a:pt x="1477" y="502"/>
                  <a:pt x="1477" y="501"/>
                  <a:pt x="1477" y="500"/>
                </a:cubicBezTo>
                <a:cubicBezTo>
                  <a:pt x="1477" y="500"/>
                  <a:pt x="1477" y="499"/>
                  <a:pt x="1477" y="499"/>
                </a:cubicBezTo>
                <a:cubicBezTo>
                  <a:pt x="1476" y="497"/>
                  <a:pt x="1477" y="496"/>
                  <a:pt x="1477" y="495"/>
                </a:cubicBezTo>
                <a:cubicBezTo>
                  <a:pt x="1478" y="495"/>
                  <a:pt x="1478" y="495"/>
                  <a:pt x="1478" y="495"/>
                </a:cubicBezTo>
                <a:cubicBezTo>
                  <a:pt x="1479" y="495"/>
                  <a:pt x="1479" y="495"/>
                  <a:pt x="1479" y="495"/>
                </a:cubicBezTo>
                <a:cubicBezTo>
                  <a:pt x="1479" y="496"/>
                  <a:pt x="1479" y="496"/>
                  <a:pt x="1479" y="496"/>
                </a:cubicBezTo>
                <a:cubicBezTo>
                  <a:pt x="1480" y="496"/>
                  <a:pt x="1480" y="496"/>
                  <a:pt x="1480" y="496"/>
                </a:cubicBezTo>
                <a:cubicBezTo>
                  <a:pt x="1480" y="496"/>
                  <a:pt x="1480" y="496"/>
                  <a:pt x="1480" y="496"/>
                </a:cubicBezTo>
                <a:cubicBezTo>
                  <a:pt x="1481" y="496"/>
                  <a:pt x="1481" y="496"/>
                  <a:pt x="1482" y="496"/>
                </a:cubicBezTo>
                <a:cubicBezTo>
                  <a:pt x="1482" y="496"/>
                  <a:pt x="1482" y="495"/>
                  <a:pt x="1483" y="495"/>
                </a:cubicBezTo>
                <a:cubicBezTo>
                  <a:pt x="1483" y="495"/>
                  <a:pt x="1483" y="495"/>
                  <a:pt x="1483" y="495"/>
                </a:cubicBezTo>
                <a:cubicBezTo>
                  <a:pt x="1483" y="495"/>
                  <a:pt x="1483" y="495"/>
                  <a:pt x="1483" y="494"/>
                </a:cubicBezTo>
                <a:close/>
                <a:moveTo>
                  <a:pt x="1521" y="469"/>
                </a:moveTo>
                <a:cubicBezTo>
                  <a:pt x="1522" y="470"/>
                  <a:pt x="1522" y="470"/>
                  <a:pt x="1522" y="471"/>
                </a:cubicBezTo>
                <a:cubicBezTo>
                  <a:pt x="1523" y="470"/>
                  <a:pt x="1523" y="470"/>
                  <a:pt x="1522" y="469"/>
                </a:cubicBezTo>
                <a:cubicBezTo>
                  <a:pt x="1522" y="469"/>
                  <a:pt x="1522" y="469"/>
                  <a:pt x="1522" y="468"/>
                </a:cubicBezTo>
                <a:cubicBezTo>
                  <a:pt x="1522" y="468"/>
                  <a:pt x="1521" y="468"/>
                  <a:pt x="1521" y="468"/>
                </a:cubicBezTo>
                <a:cubicBezTo>
                  <a:pt x="1521" y="468"/>
                  <a:pt x="1521" y="468"/>
                  <a:pt x="1521" y="468"/>
                </a:cubicBezTo>
                <a:cubicBezTo>
                  <a:pt x="1521" y="469"/>
                  <a:pt x="1521" y="469"/>
                  <a:pt x="1521" y="469"/>
                </a:cubicBezTo>
                <a:close/>
                <a:moveTo>
                  <a:pt x="1495" y="473"/>
                </a:moveTo>
                <a:cubicBezTo>
                  <a:pt x="1495" y="473"/>
                  <a:pt x="1495" y="473"/>
                  <a:pt x="1495" y="473"/>
                </a:cubicBezTo>
                <a:cubicBezTo>
                  <a:pt x="1495" y="473"/>
                  <a:pt x="1495" y="473"/>
                  <a:pt x="1495" y="473"/>
                </a:cubicBezTo>
                <a:cubicBezTo>
                  <a:pt x="1495" y="473"/>
                  <a:pt x="1495" y="473"/>
                  <a:pt x="1495" y="473"/>
                </a:cubicBezTo>
                <a:close/>
                <a:moveTo>
                  <a:pt x="1881" y="851"/>
                </a:moveTo>
                <a:cubicBezTo>
                  <a:pt x="1881" y="851"/>
                  <a:pt x="1879" y="851"/>
                  <a:pt x="1879" y="852"/>
                </a:cubicBezTo>
                <a:cubicBezTo>
                  <a:pt x="1879" y="853"/>
                  <a:pt x="1879" y="854"/>
                  <a:pt x="1880" y="854"/>
                </a:cubicBezTo>
                <a:cubicBezTo>
                  <a:pt x="1880" y="854"/>
                  <a:pt x="1880" y="854"/>
                  <a:pt x="1880" y="854"/>
                </a:cubicBezTo>
                <a:cubicBezTo>
                  <a:pt x="1880" y="854"/>
                  <a:pt x="1880" y="855"/>
                  <a:pt x="1880" y="855"/>
                </a:cubicBezTo>
                <a:cubicBezTo>
                  <a:pt x="1880" y="855"/>
                  <a:pt x="1881" y="855"/>
                  <a:pt x="1881" y="855"/>
                </a:cubicBezTo>
                <a:cubicBezTo>
                  <a:pt x="1881" y="855"/>
                  <a:pt x="1881" y="855"/>
                  <a:pt x="1881" y="855"/>
                </a:cubicBezTo>
                <a:cubicBezTo>
                  <a:pt x="1881" y="855"/>
                  <a:pt x="1881" y="855"/>
                  <a:pt x="1881" y="855"/>
                </a:cubicBezTo>
                <a:cubicBezTo>
                  <a:pt x="1881" y="856"/>
                  <a:pt x="1881" y="856"/>
                  <a:pt x="1881" y="856"/>
                </a:cubicBezTo>
                <a:cubicBezTo>
                  <a:pt x="1881" y="856"/>
                  <a:pt x="1881" y="857"/>
                  <a:pt x="1881" y="857"/>
                </a:cubicBezTo>
                <a:cubicBezTo>
                  <a:pt x="1881" y="857"/>
                  <a:pt x="1882" y="857"/>
                  <a:pt x="1882" y="857"/>
                </a:cubicBezTo>
                <a:cubicBezTo>
                  <a:pt x="1882" y="857"/>
                  <a:pt x="1882" y="857"/>
                  <a:pt x="1882" y="857"/>
                </a:cubicBezTo>
                <a:cubicBezTo>
                  <a:pt x="1882" y="857"/>
                  <a:pt x="1883" y="857"/>
                  <a:pt x="1883" y="857"/>
                </a:cubicBezTo>
                <a:cubicBezTo>
                  <a:pt x="1883" y="857"/>
                  <a:pt x="1883" y="857"/>
                  <a:pt x="1883" y="857"/>
                </a:cubicBezTo>
                <a:cubicBezTo>
                  <a:pt x="1883" y="856"/>
                  <a:pt x="1884" y="856"/>
                  <a:pt x="1884" y="856"/>
                </a:cubicBezTo>
                <a:cubicBezTo>
                  <a:pt x="1883" y="856"/>
                  <a:pt x="1883" y="856"/>
                  <a:pt x="1883" y="856"/>
                </a:cubicBezTo>
                <a:cubicBezTo>
                  <a:pt x="1884" y="855"/>
                  <a:pt x="1884" y="855"/>
                  <a:pt x="1884" y="855"/>
                </a:cubicBezTo>
                <a:cubicBezTo>
                  <a:pt x="1884" y="855"/>
                  <a:pt x="1884" y="855"/>
                  <a:pt x="1883" y="854"/>
                </a:cubicBezTo>
                <a:cubicBezTo>
                  <a:pt x="1883" y="854"/>
                  <a:pt x="1883" y="854"/>
                  <a:pt x="1883" y="854"/>
                </a:cubicBezTo>
                <a:cubicBezTo>
                  <a:pt x="1883" y="854"/>
                  <a:pt x="1883" y="854"/>
                  <a:pt x="1883" y="854"/>
                </a:cubicBezTo>
                <a:cubicBezTo>
                  <a:pt x="1883" y="853"/>
                  <a:pt x="1883" y="852"/>
                  <a:pt x="1881" y="851"/>
                </a:cubicBezTo>
                <a:close/>
                <a:moveTo>
                  <a:pt x="1885" y="849"/>
                </a:moveTo>
                <a:cubicBezTo>
                  <a:pt x="1885" y="848"/>
                  <a:pt x="1886" y="847"/>
                  <a:pt x="1887" y="847"/>
                </a:cubicBezTo>
                <a:cubicBezTo>
                  <a:pt x="1888" y="847"/>
                  <a:pt x="1889" y="848"/>
                  <a:pt x="1889" y="849"/>
                </a:cubicBezTo>
                <a:cubicBezTo>
                  <a:pt x="1889" y="849"/>
                  <a:pt x="1889" y="849"/>
                  <a:pt x="1890" y="849"/>
                </a:cubicBezTo>
                <a:cubicBezTo>
                  <a:pt x="1890" y="849"/>
                  <a:pt x="1890" y="850"/>
                  <a:pt x="1890" y="850"/>
                </a:cubicBezTo>
                <a:cubicBezTo>
                  <a:pt x="1890" y="850"/>
                  <a:pt x="1890" y="850"/>
                  <a:pt x="1890" y="850"/>
                </a:cubicBezTo>
                <a:cubicBezTo>
                  <a:pt x="1891" y="850"/>
                  <a:pt x="1891" y="850"/>
                  <a:pt x="1891" y="850"/>
                </a:cubicBezTo>
                <a:cubicBezTo>
                  <a:pt x="1892" y="851"/>
                  <a:pt x="1892" y="852"/>
                  <a:pt x="1892" y="852"/>
                </a:cubicBezTo>
                <a:cubicBezTo>
                  <a:pt x="1892" y="853"/>
                  <a:pt x="1891" y="853"/>
                  <a:pt x="1891" y="853"/>
                </a:cubicBezTo>
                <a:cubicBezTo>
                  <a:pt x="1891" y="854"/>
                  <a:pt x="1890" y="854"/>
                  <a:pt x="1890" y="854"/>
                </a:cubicBezTo>
                <a:cubicBezTo>
                  <a:pt x="1889" y="854"/>
                  <a:pt x="1887" y="853"/>
                  <a:pt x="1887" y="853"/>
                </a:cubicBezTo>
                <a:cubicBezTo>
                  <a:pt x="1886" y="852"/>
                  <a:pt x="1885" y="851"/>
                  <a:pt x="1885" y="849"/>
                </a:cubicBezTo>
                <a:close/>
                <a:moveTo>
                  <a:pt x="1890" y="853"/>
                </a:moveTo>
                <a:cubicBezTo>
                  <a:pt x="1890" y="853"/>
                  <a:pt x="1890" y="853"/>
                  <a:pt x="1890" y="853"/>
                </a:cubicBezTo>
                <a:cubicBezTo>
                  <a:pt x="1890" y="853"/>
                  <a:pt x="1890" y="853"/>
                  <a:pt x="1890" y="853"/>
                </a:cubicBezTo>
                <a:close/>
                <a:moveTo>
                  <a:pt x="1912" y="870"/>
                </a:moveTo>
                <a:cubicBezTo>
                  <a:pt x="1912" y="870"/>
                  <a:pt x="1913" y="870"/>
                  <a:pt x="1913" y="870"/>
                </a:cubicBezTo>
                <a:cubicBezTo>
                  <a:pt x="1914" y="869"/>
                  <a:pt x="1914" y="869"/>
                  <a:pt x="1915" y="869"/>
                </a:cubicBezTo>
                <a:cubicBezTo>
                  <a:pt x="1915" y="869"/>
                  <a:pt x="1915" y="868"/>
                  <a:pt x="1915" y="868"/>
                </a:cubicBezTo>
                <a:cubicBezTo>
                  <a:pt x="1915" y="868"/>
                  <a:pt x="1916" y="868"/>
                  <a:pt x="1916" y="868"/>
                </a:cubicBezTo>
                <a:cubicBezTo>
                  <a:pt x="1917" y="868"/>
                  <a:pt x="1917" y="867"/>
                  <a:pt x="1918" y="866"/>
                </a:cubicBezTo>
                <a:cubicBezTo>
                  <a:pt x="1918" y="866"/>
                  <a:pt x="1918" y="866"/>
                  <a:pt x="1918" y="865"/>
                </a:cubicBezTo>
                <a:cubicBezTo>
                  <a:pt x="1919" y="865"/>
                  <a:pt x="1920" y="864"/>
                  <a:pt x="1920" y="864"/>
                </a:cubicBezTo>
                <a:cubicBezTo>
                  <a:pt x="1920" y="863"/>
                  <a:pt x="1920" y="863"/>
                  <a:pt x="1920" y="863"/>
                </a:cubicBezTo>
                <a:cubicBezTo>
                  <a:pt x="1920" y="862"/>
                  <a:pt x="1919" y="862"/>
                  <a:pt x="1919" y="862"/>
                </a:cubicBezTo>
                <a:cubicBezTo>
                  <a:pt x="1919" y="862"/>
                  <a:pt x="1919" y="862"/>
                  <a:pt x="1919" y="862"/>
                </a:cubicBezTo>
                <a:cubicBezTo>
                  <a:pt x="1918" y="862"/>
                  <a:pt x="1918" y="862"/>
                  <a:pt x="1918" y="862"/>
                </a:cubicBezTo>
                <a:cubicBezTo>
                  <a:pt x="1918" y="862"/>
                  <a:pt x="1918" y="862"/>
                  <a:pt x="1918" y="862"/>
                </a:cubicBezTo>
                <a:cubicBezTo>
                  <a:pt x="1917" y="862"/>
                  <a:pt x="1916" y="862"/>
                  <a:pt x="1915" y="862"/>
                </a:cubicBezTo>
                <a:cubicBezTo>
                  <a:pt x="1915" y="863"/>
                  <a:pt x="1915" y="863"/>
                  <a:pt x="1915" y="863"/>
                </a:cubicBezTo>
                <a:cubicBezTo>
                  <a:pt x="1914" y="863"/>
                  <a:pt x="1914" y="863"/>
                  <a:pt x="1914" y="863"/>
                </a:cubicBezTo>
                <a:cubicBezTo>
                  <a:pt x="1914" y="863"/>
                  <a:pt x="1913" y="863"/>
                  <a:pt x="1913" y="864"/>
                </a:cubicBezTo>
                <a:cubicBezTo>
                  <a:pt x="1912" y="864"/>
                  <a:pt x="1911" y="865"/>
                  <a:pt x="1910" y="867"/>
                </a:cubicBezTo>
                <a:cubicBezTo>
                  <a:pt x="1910" y="867"/>
                  <a:pt x="1910" y="869"/>
                  <a:pt x="1911" y="870"/>
                </a:cubicBezTo>
                <a:cubicBezTo>
                  <a:pt x="1911" y="870"/>
                  <a:pt x="1911" y="870"/>
                  <a:pt x="1912" y="870"/>
                </a:cubicBezTo>
                <a:close/>
                <a:moveTo>
                  <a:pt x="1900" y="864"/>
                </a:moveTo>
                <a:cubicBezTo>
                  <a:pt x="1900" y="864"/>
                  <a:pt x="1901" y="864"/>
                  <a:pt x="1901" y="863"/>
                </a:cubicBezTo>
                <a:cubicBezTo>
                  <a:pt x="1901" y="863"/>
                  <a:pt x="1901" y="863"/>
                  <a:pt x="1901" y="863"/>
                </a:cubicBezTo>
                <a:cubicBezTo>
                  <a:pt x="1901" y="863"/>
                  <a:pt x="1901" y="863"/>
                  <a:pt x="1902" y="863"/>
                </a:cubicBezTo>
                <a:cubicBezTo>
                  <a:pt x="1902" y="863"/>
                  <a:pt x="1902" y="863"/>
                  <a:pt x="1902" y="863"/>
                </a:cubicBezTo>
                <a:cubicBezTo>
                  <a:pt x="1902" y="863"/>
                  <a:pt x="1902" y="863"/>
                  <a:pt x="1902" y="863"/>
                </a:cubicBezTo>
                <a:cubicBezTo>
                  <a:pt x="1903" y="862"/>
                  <a:pt x="1903" y="862"/>
                  <a:pt x="1903" y="861"/>
                </a:cubicBezTo>
                <a:cubicBezTo>
                  <a:pt x="1903" y="861"/>
                  <a:pt x="1903" y="860"/>
                  <a:pt x="1902" y="860"/>
                </a:cubicBezTo>
                <a:cubicBezTo>
                  <a:pt x="1902" y="859"/>
                  <a:pt x="1900" y="859"/>
                  <a:pt x="1900" y="860"/>
                </a:cubicBezTo>
                <a:cubicBezTo>
                  <a:pt x="1899" y="861"/>
                  <a:pt x="1898" y="861"/>
                  <a:pt x="1898" y="862"/>
                </a:cubicBezTo>
                <a:cubicBezTo>
                  <a:pt x="1898" y="862"/>
                  <a:pt x="1898" y="862"/>
                  <a:pt x="1898" y="862"/>
                </a:cubicBezTo>
                <a:cubicBezTo>
                  <a:pt x="1898" y="862"/>
                  <a:pt x="1898" y="863"/>
                  <a:pt x="1898" y="863"/>
                </a:cubicBezTo>
                <a:cubicBezTo>
                  <a:pt x="1899" y="864"/>
                  <a:pt x="1899" y="864"/>
                  <a:pt x="1900" y="864"/>
                </a:cubicBezTo>
                <a:cubicBezTo>
                  <a:pt x="1900" y="864"/>
                  <a:pt x="1900" y="864"/>
                  <a:pt x="1900" y="864"/>
                </a:cubicBezTo>
                <a:close/>
                <a:moveTo>
                  <a:pt x="1893" y="822"/>
                </a:moveTo>
                <a:cubicBezTo>
                  <a:pt x="1893" y="822"/>
                  <a:pt x="1892" y="822"/>
                  <a:pt x="1892" y="822"/>
                </a:cubicBezTo>
                <a:cubicBezTo>
                  <a:pt x="1892" y="822"/>
                  <a:pt x="1891" y="822"/>
                  <a:pt x="1891" y="822"/>
                </a:cubicBezTo>
                <a:cubicBezTo>
                  <a:pt x="1891" y="822"/>
                  <a:pt x="1890" y="822"/>
                  <a:pt x="1890" y="822"/>
                </a:cubicBezTo>
                <a:cubicBezTo>
                  <a:pt x="1889" y="822"/>
                  <a:pt x="1888" y="822"/>
                  <a:pt x="1887" y="823"/>
                </a:cubicBezTo>
                <a:cubicBezTo>
                  <a:pt x="1887" y="823"/>
                  <a:pt x="1887" y="824"/>
                  <a:pt x="1887" y="824"/>
                </a:cubicBezTo>
                <a:cubicBezTo>
                  <a:pt x="1886" y="825"/>
                  <a:pt x="1887" y="825"/>
                  <a:pt x="1887" y="826"/>
                </a:cubicBezTo>
                <a:cubicBezTo>
                  <a:pt x="1888" y="826"/>
                  <a:pt x="1888" y="827"/>
                  <a:pt x="1890" y="827"/>
                </a:cubicBezTo>
                <a:cubicBezTo>
                  <a:pt x="1890" y="827"/>
                  <a:pt x="1890" y="827"/>
                  <a:pt x="1890" y="827"/>
                </a:cubicBezTo>
                <a:cubicBezTo>
                  <a:pt x="1891" y="827"/>
                  <a:pt x="1892" y="827"/>
                  <a:pt x="1892" y="826"/>
                </a:cubicBezTo>
                <a:cubicBezTo>
                  <a:pt x="1892" y="826"/>
                  <a:pt x="1893" y="826"/>
                  <a:pt x="1893" y="826"/>
                </a:cubicBezTo>
                <a:cubicBezTo>
                  <a:pt x="1893" y="826"/>
                  <a:pt x="1893" y="826"/>
                  <a:pt x="1893" y="826"/>
                </a:cubicBezTo>
                <a:cubicBezTo>
                  <a:pt x="1893" y="825"/>
                  <a:pt x="1893" y="825"/>
                  <a:pt x="1893" y="825"/>
                </a:cubicBezTo>
                <a:cubicBezTo>
                  <a:pt x="1894" y="824"/>
                  <a:pt x="1894" y="824"/>
                  <a:pt x="1894" y="824"/>
                </a:cubicBezTo>
                <a:cubicBezTo>
                  <a:pt x="1894" y="822"/>
                  <a:pt x="1893" y="822"/>
                  <a:pt x="1893" y="822"/>
                </a:cubicBezTo>
                <a:close/>
                <a:moveTo>
                  <a:pt x="1876" y="870"/>
                </a:moveTo>
                <a:cubicBezTo>
                  <a:pt x="1876" y="870"/>
                  <a:pt x="1875" y="870"/>
                  <a:pt x="1874" y="869"/>
                </a:cubicBezTo>
                <a:cubicBezTo>
                  <a:pt x="1874" y="869"/>
                  <a:pt x="1873" y="869"/>
                  <a:pt x="1873" y="870"/>
                </a:cubicBezTo>
                <a:cubicBezTo>
                  <a:pt x="1872" y="870"/>
                  <a:pt x="1872" y="870"/>
                  <a:pt x="1872" y="871"/>
                </a:cubicBezTo>
                <a:cubicBezTo>
                  <a:pt x="1872" y="871"/>
                  <a:pt x="1871" y="871"/>
                  <a:pt x="1871" y="872"/>
                </a:cubicBezTo>
                <a:cubicBezTo>
                  <a:pt x="1871" y="872"/>
                  <a:pt x="1871" y="872"/>
                  <a:pt x="1871" y="872"/>
                </a:cubicBezTo>
                <a:cubicBezTo>
                  <a:pt x="1871" y="872"/>
                  <a:pt x="1870" y="873"/>
                  <a:pt x="1870" y="874"/>
                </a:cubicBezTo>
                <a:cubicBezTo>
                  <a:pt x="1870" y="874"/>
                  <a:pt x="1870" y="875"/>
                  <a:pt x="1871" y="875"/>
                </a:cubicBezTo>
                <a:cubicBezTo>
                  <a:pt x="1871" y="875"/>
                  <a:pt x="1872" y="875"/>
                  <a:pt x="1872" y="875"/>
                </a:cubicBezTo>
                <a:cubicBezTo>
                  <a:pt x="1873" y="875"/>
                  <a:pt x="1873" y="876"/>
                  <a:pt x="1874" y="876"/>
                </a:cubicBezTo>
                <a:cubicBezTo>
                  <a:pt x="1874" y="876"/>
                  <a:pt x="1874" y="876"/>
                  <a:pt x="1874" y="876"/>
                </a:cubicBezTo>
                <a:cubicBezTo>
                  <a:pt x="1875" y="876"/>
                  <a:pt x="1876" y="876"/>
                  <a:pt x="1878" y="876"/>
                </a:cubicBezTo>
                <a:cubicBezTo>
                  <a:pt x="1878" y="876"/>
                  <a:pt x="1879" y="876"/>
                  <a:pt x="1880" y="876"/>
                </a:cubicBezTo>
                <a:cubicBezTo>
                  <a:pt x="1880" y="876"/>
                  <a:pt x="1881" y="876"/>
                  <a:pt x="1882" y="876"/>
                </a:cubicBezTo>
                <a:cubicBezTo>
                  <a:pt x="1882" y="876"/>
                  <a:pt x="1882" y="876"/>
                  <a:pt x="1882" y="876"/>
                </a:cubicBezTo>
                <a:cubicBezTo>
                  <a:pt x="1882" y="877"/>
                  <a:pt x="1882" y="877"/>
                  <a:pt x="1882" y="877"/>
                </a:cubicBezTo>
                <a:cubicBezTo>
                  <a:pt x="1883" y="878"/>
                  <a:pt x="1884" y="879"/>
                  <a:pt x="1885" y="879"/>
                </a:cubicBezTo>
                <a:cubicBezTo>
                  <a:pt x="1885" y="879"/>
                  <a:pt x="1886" y="879"/>
                  <a:pt x="1886" y="878"/>
                </a:cubicBezTo>
                <a:cubicBezTo>
                  <a:pt x="1887" y="878"/>
                  <a:pt x="1887" y="878"/>
                  <a:pt x="1888" y="877"/>
                </a:cubicBezTo>
                <a:cubicBezTo>
                  <a:pt x="1888" y="877"/>
                  <a:pt x="1888" y="877"/>
                  <a:pt x="1888" y="877"/>
                </a:cubicBezTo>
                <a:cubicBezTo>
                  <a:pt x="1889" y="877"/>
                  <a:pt x="1889" y="877"/>
                  <a:pt x="1889" y="877"/>
                </a:cubicBezTo>
                <a:cubicBezTo>
                  <a:pt x="1889" y="877"/>
                  <a:pt x="1889" y="877"/>
                  <a:pt x="1890" y="877"/>
                </a:cubicBezTo>
                <a:cubicBezTo>
                  <a:pt x="1890" y="877"/>
                  <a:pt x="1890" y="877"/>
                  <a:pt x="1890" y="877"/>
                </a:cubicBezTo>
                <a:cubicBezTo>
                  <a:pt x="1891" y="877"/>
                  <a:pt x="1891" y="877"/>
                  <a:pt x="1892" y="877"/>
                </a:cubicBezTo>
                <a:cubicBezTo>
                  <a:pt x="1893" y="877"/>
                  <a:pt x="1894" y="877"/>
                  <a:pt x="1895" y="877"/>
                </a:cubicBezTo>
                <a:cubicBezTo>
                  <a:pt x="1896" y="877"/>
                  <a:pt x="1896" y="877"/>
                  <a:pt x="1897" y="877"/>
                </a:cubicBezTo>
                <a:cubicBezTo>
                  <a:pt x="1897" y="877"/>
                  <a:pt x="1897" y="877"/>
                  <a:pt x="1898" y="877"/>
                </a:cubicBezTo>
                <a:cubicBezTo>
                  <a:pt x="1898" y="877"/>
                  <a:pt x="1899" y="877"/>
                  <a:pt x="1899" y="876"/>
                </a:cubicBezTo>
                <a:cubicBezTo>
                  <a:pt x="1899" y="876"/>
                  <a:pt x="1899" y="876"/>
                  <a:pt x="1900" y="876"/>
                </a:cubicBezTo>
                <a:cubicBezTo>
                  <a:pt x="1900" y="875"/>
                  <a:pt x="1900" y="874"/>
                  <a:pt x="1900" y="874"/>
                </a:cubicBezTo>
                <a:cubicBezTo>
                  <a:pt x="1900" y="874"/>
                  <a:pt x="1900" y="874"/>
                  <a:pt x="1900" y="874"/>
                </a:cubicBezTo>
                <a:cubicBezTo>
                  <a:pt x="1901" y="873"/>
                  <a:pt x="1901" y="873"/>
                  <a:pt x="1901" y="873"/>
                </a:cubicBezTo>
                <a:cubicBezTo>
                  <a:pt x="1901" y="873"/>
                  <a:pt x="1900" y="873"/>
                  <a:pt x="1900" y="872"/>
                </a:cubicBezTo>
                <a:cubicBezTo>
                  <a:pt x="1900" y="872"/>
                  <a:pt x="1900" y="872"/>
                  <a:pt x="1899" y="872"/>
                </a:cubicBezTo>
                <a:cubicBezTo>
                  <a:pt x="1899" y="872"/>
                  <a:pt x="1899" y="872"/>
                  <a:pt x="1899" y="872"/>
                </a:cubicBezTo>
                <a:cubicBezTo>
                  <a:pt x="1899" y="872"/>
                  <a:pt x="1898" y="872"/>
                  <a:pt x="1898" y="872"/>
                </a:cubicBezTo>
                <a:cubicBezTo>
                  <a:pt x="1898" y="872"/>
                  <a:pt x="1897" y="872"/>
                  <a:pt x="1897" y="873"/>
                </a:cubicBezTo>
                <a:cubicBezTo>
                  <a:pt x="1897" y="873"/>
                  <a:pt x="1897" y="873"/>
                  <a:pt x="1897" y="873"/>
                </a:cubicBezTo>
                <a:cubicBezTo>
                  <a:pt x="1897" y="873"/>
                  <a:pt x="1897" y="873"/>
                  <a:pt x="1897" y="874"/>
                </a:cubicBezTo>
                <a:cubicBezTo>
                  <a:pt x="1897" y="874"/>
                  <a:pt x="1896" y="874"/>
                  <a:pt x="1896" y="874"/>
                </a:cubicBezTo>
                <a:cubicBezTo>
                  <a:pt x="1896" y="874"/>
                  <a:pt x="1896" y="874"/>
                  <a:pt x="1896" y="873"/>
                </a:cubicBezTo>
                <a:cubicBezTo>
                  <a:pt x="1896" y="873"/>
                  <a:pt x="1895" y="873"/>
                  <a:pt x="1895" y="873"/>
                </a:cubicBezTo>
                <a:cubicBezTo>
                  <a:pt x="1895" y="873"/>
                  <a:pt x="1895" y="873"/>
                  <a:pt x="1895" y="873"/>
                </a:cubicBezTo>
                <a:cubicBezTo>
                  <a:pt x="1895" y="873"/>
                  <a:pt x="1895" y="872"/>
                  <a:pt x="1894" y="872"/>
                </a:cubicBezTo>
                <a:cubicBezTo>
                  <a:pt x="1893" y="871"/>
                  <a:pt x="1892" y="871"/>
                  <a:pt x="1892" y="871"/>
                </a:cubicBezTo>
                <a:cubicBezTo>
                  <a:pt x="1892" y="871"/>
                  <a:pt x="1892" y="871"/>
                  <a:pt x="1891" y="871"/>
                </a:cubicBezTo>
                <a:cubicBezTo>
                  <a:pt x="1891" y="871"/>
                  <a:pt x="1890" y="871"/>
                  <a:pt x="1888" y="870"/>
                </a:cubicBezTo>
                <a:cubicBezTo>
                  <a:pt x="1888" y="870"/>
                  <a:pt x="1888" y="870"/>
                  <a:pt x="1888" y="870"/>
                </a:cubicBezTo>
                <a:cubicBezTo>
                  <a:pt x="1886" y="870"/>
                  <a:pt x="1885" y="870"/>
                  <a:pt x="1884" y="871"/>
                </a:cubicBezTo>
                <a:cubicBezTo>
                  <a:pt x="1884" y="871"/>
                  <a:pt x="1883" y="872"/>
                  <a:pt x="1883" y="872"/>
                </a:cubicBezTo>
                <a:cubicBezTo>
                  <a:pt x="1882" y="872"/>
                  <a:pt x="1882" y="872"/>
                  <a:pt x="1882" y="872"/>
                </a:cubicBezTo>
                <a:cubicBezTo>
                  <a:pt x="1882" y="872"/>
                  <a:pt x="1881" y="872"/>
                  <a:pt x="1881" y="872"/>
                </a:cubicBezTo>
                <a:cubicBezTo>
                  <a:pt x="1881" y="872"/>
                  <a:pt x="1881" y="872"/>
                  <a:pt x="1881" y="872"/>
                </a:cubicBezTo>
                <a:cubicBezTo>
                  <a:pt x="1881" y="871"/>
                  <a:pt x="1880" y="871"/>
                  <a:pt x="1880" y="870"/>
                </a:cubicBezTo>
                <a:cubicBezTo>
                  <a:pt x="1880" y="870"/>
                  <a:pt x="1880" y="870"/>
                  <a:pt x="1880" y="870"/>
                </a:cubicBezTo>
                <a:cubicBezTo>
                  <a:pt x="1879" y="870"/>
                  <a:pt x="1879" y="869"/>
                  <a:pt x="1878" y="869"/>
                </a:cubicBezTo>
                <a:cubicBezTo>
                  <a:pt x="1877" y="869"/>
                  <a:pt x="1876" y="869"/>
                  <a:pt x="1876" y="870"/>
                </a:cubicBezTo>
                <a:close/>
                <a:moveTo>
                  <a:pt x="1907" y="874"/>
                </a:moveTo>
                <a:cubicBezTo>
                  <a:pt x="1907" y="874"/>
                  <a:pt x="1907" y="874"/>
                  <a:pt x="1907" y="874"/>
                </a:cubicBezTo>
                <a:cubicBezTo>
                  <a:pt x="1907" y="874"/>
                  <a:pt x="1907" y="874"/>
                  <a:pt x="1907" y="874"/>
                </a:cubicBezTo>
                <a:cubicBezTo>
                  <a:pt x="1908" y="874"/>
                  <a:pt x="1909" y="874"/>
                  <a:pt x="1909" y="873"/>
                </a:cubicBezTo>
                <a:cubicBezTo>
                  <a:pt x="1909" y="873"/>
                  <a:pt x="1909" y="873"/>
                  <a:pt x="1909" y="873"/>
                </a:cubicBezTo>
                <a:cubicBezTo>
                  <a:pt x="1909" y="872"/>
                  <a:pt x="1909" y="872"/>
                  <a:pt x="1909" y="872"/>
                </a:cubicBezTo>
                <a:cubicBezTo>
                  <a:pt x="1909" y="871"/>
                  <a:pt x="1909" y="871"/>
                  <a:pt x="1909" y="871"/>
                </a:cubicBezTo>
                <a:cubicBezTo>
                  <a:pt x="1909" y="870"/>
                  <a:pt x="1909" y="870"/>
                  <a:pt x="1908" y="870"/>
                </a:cubicBezTo>
                <a:cubicBezTo>
                  <a:pt x="1908" y="869"/>
                  <a:pt x="1908" y="869"/>
                  <a:pt x="1907" y="869"/>
                </a:cubicBezTo>
                <a:cubicBezTo>
                  <a:pt x="1906" y="869"/>
                  <a:pt x="1906" y="870"/>
                  <a:pt x="1906" y="870"/>
                </a:cubicBezTo>
                <a:cubicBezTo>
                  <a:pt x="1905" y="871"/>
                  <a:pt x="1905" y="872"/>
                  <a:pt x="1905" y="872"/>
                </a:cubicBezTo>
                <a:cubicBezTo>
                  <a:pt x="1905" y="873"/>
                  <a:pt x="1905" y="874"/>
                  <a:pt x="1906" y="874"/>
                </a:cubicBezTo>
                <a:cubicBezTo>
                  <a:pt x="1906" y="874"/>
                  <a:pt x="1906" y="874"/>
                  <a:pt x="1907" y="874"/>
                </a:cubicBezTo>
                <a:close/>
                <a:moveTo>
                  <a:pt x="1892" y="854"/>
                </a:moveTo>
                <a:cubicBezTo>
                  <a:pt x="1891" y="854"/>
                  <a:pt x="1891" y="855"/>
                  <a:pt x="1891" y="855"/>
                </a:cubicBezTo>
                <a:cubicBezTo>
                  <a:pt x="1891" y="854"/>
                  <a:pt x="1890" y="854"/>
                  <a:pt x="1890" y="854"/>
                </a:cubicBezTo>
                <a:cubicBezTo>
                  <a:pt x="1889" y="854"/>
                  <a:pt x="1889" y="854"/>
                  <a:pt x="1889" y="854"/>
                </a:cubicBezTo>
                <a:cubicBezTo>
                  <a:pt x="1888" y="854"/>
                  <a:pt x="1888" y="855"/>
                  <a:pt x="1888" y="855"/>
                </a:cubicBezTo>
                <a:cubicBezTo>
                  <a:pt x="1888" y="855"/>
                  <a:pt x="1887" y="855"/>
                  <a:pt x="1887" y="855"/>
                </a:cubicBezTo>
                <a:cubicBezTo>
                  <a:pt x="1887" y="856"/>
                  <a:pt x="1887" y="856"/>
                  <a:pt x="1887" y="857"/>
                </a:cubicBezTo>
                <a:cubicBezTo>
                  <a:pt x="1887" y="857"/>
                  <a:pt x="1887" y="858"/>
                  <a:pt x="1887" y="858"/>
                </a:cubicBezTo>
                <a:cubicBezTo>
                  <a:pt x="1888" y="859"/>
                  <a:pt x="1888" y="859"/>
                  <a:pt x="1889" y="859"/>
                </a:cubicBezTo>
                <a:cubicBezTo>
                  <a:pt x="1889" y="859"/>
                  <a:pt x="1889" y="859"/>
                  <a:pt x="1889" y="859"/>
                </a:cubicBezTo>
                <a:cubicBezTo>
                  <a:pt x="1890" y="859"/>
                  <a:pt x="1890" y="858"/>
                  <a:pt x="1890" y="858"/>
                </a:cubicBezTo>
                <a:cubicBezTo>
                  <a:pt x="1891" y="859"/>
                  <a:pt x="1892" y="859"/>
                  <a:pt x="1893" y="858"/>
                </a:cubicBezTo>
                <a:cubicBezTo>
                  <a:pt x="1894" y="858"/>
                  <a:pt x="1895" y="857"/>
                  <a:pt x="1895" y="856"/>
                </a:cubicBezTo>
                <a:cubicBezTo>
                  <a:pt x="1895" y="855"/>
                  <a:pt x="1894" y="854"/>
                  <a:pt x="1893" y="854"/>
                </a:cubicBezTo>
                <a:lnTo>
                  <a:pt x="1892" y="854"/>
                </a:lnTo>
                <a:close/>
                <a:moveTo>
                  <a:pt x="1847" y="840"/>
                </a:moveTo>
                <a:cubicBezTo>
                  <a:pt x="1846" y="839"/>
                  <a:pt x="1845" y="839"/>
                  <a:pt x="1844" y="839"/>
                </a:cubicBezTo>
                <a:cubicBezTo>
                  <a:pt x="1844" y="839"/>
                  <a:pt x="1843" y="840"/>
                  <a:pt x="1843" y="840"/>
                </a:cubicBezTo>
                <a:cubicBezTo>
                  <a:pt x="1843" y="840"/>
                  <a:pt x="1843" y="840"/>
                  <a:pt x="1843" y="840"/>
                </a:cubicBezTo>
                <a:cubicBezTo>
                  <a:pt x="1843" y="841"/>
                  <a:pt x="1843" y="841"/>
                  <a:pt x="1843" y="841"/>
                </a:cubicBezTo>
                <a:cubicBezTo>
                  <a:pt x="1843" y="841"/>
                  <a:pt x="1843" y="841"/>
                  <a:pt x="1843" y="841"/>
                </a:cubicBezTo>
                <a:cubicBezTo>
                  <a:pt x="1842" y="841"/>
                  <a:pt x="1842" y="841"/>
                  <a:pt x="1842" y="842"/>
                </a:cubicBezTo>
                <a:cubicBezTo>
                  <a:pt x="1842" y="842"/>
                  <a:pt x="1841" y="842"/>
                  <a:pt x="1841" y="842"/>
                </a:cubicBezTo>
                <a:cubicBezTo>
                  <a:pt x="1841" y="843"/>
                  <a:pt x="1841" y="844"/>
                  <a:pt x="1841" y="845"/>
                </a:cubicBezTo>
                <a:cubicBezTo>
                  <a:pt x="1842" y="846"/>
                  <a:pt x="1843" y="846"/>
                  <a:pt x="1844" y="846"/>
                </a:cubicBezTo>
                <a:cubicBezTo>
                  <a:pt x="1844" y="846"/>
                  <a:pt x="1845" y="846"/>
                  <a:pt x="1845" y="846"/>
                </a:cubicBezTo>
                <a:cubicBezTo>
                  <a:pt x="1845" y="846"/>
                  <a:pt x="1845" y="846"/>
                  <a:pt x="1845" y="846"/>
                </a:cubicBezTo>
                <a:cubicBezTo>
                  <a:pt x="1845" y="846"/>
                  <a:pt x="1845" y="846"/>
                  <a:pt x="1845" y="846"/>
                </a:cubicBezTo>
                <a:cubicBezTo>
                  <a:pt x="1845" y="846"/>
                  <a:pt x="1844" y="847"/>
                  <a:pt x="1844" y="847"/>
                </a:cubicBezTo>
                <a:cubicBezTo>
                  <a:pt x="1844" y="848"/>
                  <a:pt x="1844" y="848"/>
                  <a:pt x="1844" y="848"/>
                </a:cubicBezTo>
                <a:cubicBezTo>
                  <a:pt x="1844" y="849"/>
                  <a:pt x="1844" y="849"/>
                  <a:pt x="1845" y="849"/>
                </a:cubicBezTo>
                <a:cubicBezTo>
                  <a:pt x="1845" y="849"/>
                  <a:pt x="1845" y="850"/>
                  <a:pt x="1845" y="850"/>
                </a:cubicBezTo>
                <a:cubicBezTo>
                  <a:pt x="1845" y="850"/>
                  <a:pt x="1845" y="850"/>
                  <a:pt x="1845" y="850"/>
                </a:cubicBezTo>
                <a:cubicBezTo>
                  <a:pt x="1845" y="850"/>
                  <a:pt x="1846" y="851"/>
                  <a:pt x="1846" y="851"/>
                </a:cubicBezTo>
                <a:cubicBezTo>
                  <a:pt x="1846" y="851"/>
                  <a:pt x="1847" y="851"/>
                  <a:pt x="1847" y="851"/>
                </a:cubicBezTo>
                <a:cubicBezTo>
                  <a:pt x="1847" y="851"/>
                  <a:pt x="1848" y="851"/>
                  <a:pt x="1849" y="850"/>
                </a:cubicBezTo>
                <a:cubicBezTo>
                  <a:pt x="1849" y="850"/>
                  <a:pt x="1850" y="849"/>
                  <a:pt x="1849" y="848"/>
                </a:cubicBezTo>
                <a:cubicBezTo>
                  <a:pt x="1849" y="848"/>
                  <a:pt x="1849" y="848"/>
                  <a:pt x="1849" y="848"/>
                </a:cubicBezTo>
                <a:cubicBezTo>
                  <a:pt x="1849" y="847"/>
                  <a:pt x="1849" y="847"/>
                  <a:pt x="1848" y="847"/>
                </a:cubicBezTo>
                <a:cubicBezTo>
                  <a:pt x="1849" y="847"/>
                  <a:pt x="1849" y="846"/>
                  <a:pt x="1849" y="846"/>
                </a:cubicBezTo>
                <a:cubicBezTo>
                  <a:pt x="1849" y="845"/>
                  <a:pt x="1849" y="843"/>
                  <a:pt x="1848" y="843"/>
                </a:cubicBezTo>
                <a:cubicBezTo>
                  <a:pt x="1848" y="842"/>
                  <a:pt x="1848" y="842"/>
                  <a:pt x="1848" y="842"/>
                </a:cubicBezTo>
                <a:cubicBezTo>
                  <a:pt x="1847" y="842"/>
                  <a:pt x="1847" y="842"/>
                  <a:pt x="1847" y="842"/>
                </a:cubicBezTo>
                <a:cubicBezTo>
                  <a:pt x="1847" y="841"/>
                  <a:pt x="1847" y="841"/>
                  <a:pt x="1847" y="840"/>
                </a:cubicBezTo>
                <a:close/>
                <a:moveTo>
                  <a:pt x="1882" y="858"/>
                </a:moveTo>
                <a:cubicBezTo>
                  <a:pt x="1881" y="858"/>
                  <a:pt x="1880" y="859"/>
                  <a:pt x="1880" y="859"/>
                </a:cubicBezTo>
                <a:cubicBezTo>
                  <a:pt x="1880" y="859"/>
                  <a:pt x="1880" y="860"/>
                  <a:pt x="1880" y="860"/>
                </a:cubicBezTo>
                <a:cubicBezTo>
                  <a:pt x="1880" y="860"/>
                  <a:pt x="1879" y="861"/>
                  <a:pt x="1879" y="861"/>
                </a:cubicBezTo>
                <a:cubicBezTo>
                  <a:pt x="1879" y="862"/>
                  <a:pt x="1879" y="862"/>
                  <a:pt x="1879" y="862"/>
                </a:cubicBezTo>
                <a:cubicBezTo>
                  <a:pt x="1880" y="863"/>
                  <a:pt x="1880" y="863"/>
                  <a:pt x="1881" y="863"/>
                </a:cubicBezTo>
                <a:cubicBezTo>
                  <a:pt x="1881" y="863"/>
                  <a:pt x="1881" y="863"/>
                  <a:pt x="1882" y="863"/>
                </a:cubicBezTo>
                <a:cubicBezTo>
                  <a:pt x="1882" y="862"/>
                  <a:pt x="1882" y="862"/>
                  <a:pt x="1882" y="862"/>
                </a:cubicBezTo>
                <a:cubicBezTo>
                  <a:pt x="1883" y="862"/>
                  <a:pt x="1883" y="862"/>
                  <a:pt x="1883" y="861"/>
                </a:cubicBezTo>
                <a:cubicBezTo>
                  <a:pt x="1884" y="861"/>
                  <a:pt x="1884" y="860"/>
                  <a:pt x="1883" y="859"/>
                </a:cubicBezTo>
                <a:cubicBezTo>
                  <a:pt x="1883" y="858"/>
                  <a:pt x="1882" y="858"/>
                  <a:pt x="1882" y="858"/>
                </a:cubicBezTo>
                <a:close/>
                <a:moveTo>
                  <a:pt x="1884" y="840"/>
                </a:moveTo>
                <a:cubicBezTo>
                  <a:pt x="1884" y="840"/>
                  <a:pt x="1885" y="840"/>
                  <a:pt x="1885" y="840"/>
                </a:cubicBezTo>
                <a:cubicBezTo>
                  <a:pt x="1886" y="840"/>
                  <a:pt x="1887" y="840"/>
                  <a:pt x="1887" y="839"/>
                </a:cubicBezTo>
                <a:cubicBezTo>
                  <a:pt x="1887" y="839"/>
                  <a:pt x="1887" y="839"/>
                  <a:pt x="1887" y="839"/>
                </a:cubicBezTo>
                <a:cubicBezTo>
                  <a:pt x="1887" y="838"/>
                  <a:pt x="1887" y="838"/>
                  <a:pt x="1887" y="837"/>
                </a:cubicBezTo>
                <a:cubicBezTo>
                  <a:pt x="1887" y="836"/>
                  <a:pt x="1886" y="836"/>
                  <a:pt x="1884" y="836"/>
                </a:cubicBezTo>
                <a:cubicBezTo>
                  <a:pt x="1883" y="836"/>
                  <a:pt x="1883" y="837"/>
                  <a:pt x="1883" y="838"/>
                </a:cubicBezTo>
                <a:cubicBezTo>
                  <a:pt x="1883" y="838"/>
                  <a:pt x="1883" y="838"/>
                  <a:pt x="1884" y="839"/>
                </a:cubicBezTo>
                <a:cubicBezTo>
                  <a:pt x="1884" y="839"/>
                  <a:pt x="1884" y="839"/>
                  <a:pt x="1884" y="839"/>
                </a:cubicBezTo>
                <a:cubicBezTo>
                  <a:pt x="1884" y="839"/>
                  <a:pt x="1884" y="840"/>
                  <a:pt x="1884" y="840"/>
                </a:cubicBezTo>
                <a:close/>
                <a:moveTo>
                  <a:pt x="1849" y="574"/>
                </a:moveTo>
                <a:cubicBezTo>
                  <a:pt x="1849" y="574"/>
                  <a:pt x="1848" y="574"/>
                  <a:pt x="1848" y="574"/>
                </a:cubicBezTo>
                <a:cubicBezTo>
                  <a:pt x="1848" y="573"/>
                  <a:pt x="1848" y="573"/>
                  <a:pt x="1848" y="573"/>
                </a:cubicBezTo>
                <a:cubicBezTo>
                  <a:pt x="1849" y="573"/>
                  <a:pt x="1849" y="573"/>
                  <a:pt x="1849" y="573"/>
                </a:cubicBezTo>
                <a:cubicBezTo>
                  <a:pt x="1850" y="572"/>
                  <a:pt x="1850" y="572"/>
                  <a:pt x="1849" y="571"/>
                </a:cubicBezTo>
                <a:cubicBezTo>
                  <a:pt x="1849" y="571"/>
                  <a:pt x="1849" y="571"/>
                  <a:pt x="1849" y="571"/>
                </a:cubicBezTo>
                <a:cubicBezTo>
                  <a:pt x="1849" y="570"/>
                  <a:pt x="1848" y="569"/>
                  <a:pt x="1847" y="568"/>
                </a:cubicBezTo>
                <a:cubicBezTo>
                  <a:pt x="1847" y="568"/>
                  <a:pt x="1847" y="568"/>
                  <a:pt x="1846" y="568"/>
                </a:cubicBezTo>
                <a:cubicBezTo>
                  <a:pt x="1846" y="568"/>
                  <a:pt x="1845" y="569"/>
                  <a:pt x="1845" y="569"/>
                </a:cubicBezTo>
                <a:cubicBezTo>
                  <a:pt x="1845" y="569"/>
                  <a:pt x="1845" y="570"/>
                  <a:pt x="1845" y="570"/>
                </a:cubicBezTo>
                <a:cubicBezTo>
                  <a:pt x="1845" y="570"/>
                  <a:pt x="1845" y="570"/>
                  <a:pt x="1845" y="571"/>
                </a:cubicBezTo>
                <a:cubicBezTo>
                  <a:pt x="1844" y="570"/>
                  <a:pt x="1844" y="570"/>
                  <a:pt x="1843" y="570"/>
                </a:cubicBezTo>
                <a:cubicBezTo>
                  <a:pt x="1842" y="571"/>
                  <a:pt x="1842" y="571"/>
                  <a:pt x="1842" y="571"/>
                </a:cubicBezTo>
                <a:cubicBezTo>
                  <a:pt x="1841" y="572"/>
                  <a:pt x="1842" y="573"/>
                  <a:pt x="1842" y="573"/>
                </a:cubicBezTo>
                <a:cubicBezTo>
                  <a:pt x="1842" y="574"/>
                  <a:pt x="1842" y="574"/>
                  <a:pt x="1843" y="574"/>
                </a:cubicBezTo>
                <a:cubicBezTo>
                  <a:pt x="1843" y="574"/>
                  <a:pt x="1843" y="574"/>
                  <a:pt x="1843" y="574"/>
                </a:cubicBezTo>
                <a:cubicBezTo>
                  <a:pt x="1844" y="574"/>
                  <a:pt x="1844" y="575"/>
                  <a:pt x="1844" y="575"/>
                </a:cubicBezTo>
                <a:cubicBezTo>
                  <a:pt x="1845" y="575"/>
                  <a:pt x="1845" y="576"/>
                  <a:pt x="1846" y="576"/>
                </a:cubicBezTo>
                <a:cubicBezTo>
                  <a:pt x="1846" y="577"/>
                  <a:pt x="1847" y="577"/>
                  <a:pt x="1848" y="577"/>
                </a:cubicBezTo>
                <a:cubicBezTo>
                  <a:pt x="1849" y="577"/>
                  <a:pt x="1849" y="577"/>
                  <a:pt x="1849" y="577"/>
                </a:cubicBezTo>
                <a:cubicBezTo>
                  <a:pt x="1850" y="577"/>
                  <a:pt x="1850" y="576"/>
                  <a:pt x="1850" y="576"/>
                </a:cubicBezTo>
                <a:cubicBezTo>
                  <a:pt x="1850" y="574"/>
                  <a:pt x="1849" y="574"/>
                  <a:pt x="1849" y="574"/>
                </a:cubicBezTo>
                <a:close/>
                <a:moveTo>
                  <a:pt x="1612" y="549"/>
                </a:moveTo>
                <a:cubicBezTo>
                  <a:pt x="1612" y="549"/>
                  <a:pt x="1613" y="549"/>
                  <a:pt x="1613" y="549"/>
                </a:cubicBezTo>
                <a:cubicBezTo>
                  <a:pt x="1614" y="549"/>
                  <a:pt x="1615" y="548"/>
                  <a:pt x="1615" y="548"/>
                </a:cubicBezTo>
                <a:cubicBezTo>
                  <a:pt x="1615" y="547"/>
                  <a:pt x="1615" y="546"/>
                  <a:pt x="1615" y="546"/>
                </a:cubicBezTo>
                <a:cubicBezTo>
                  <a:pt x="1615" y="545"/>
                  <a:pt x="1613" y="544"/>
                  <a:pt x="1612" y="545"/>
                </a:cubicBezTo>
                <a:cubicBezTo>
                  <a:pt x="1612" y="545"/>
                  <a:pt x="1611" y="546"/>
                  <a:pt x="1612" y="547"/>
                </a:cubicBezTo>
                <a:cubicBezTo>
                  <a:pt x="1612" y="547"/>
                  <a:pt x="1612" y="547"/>
                  <a:pt x="1612" y="547"/>
                </a:cubicBezTo>
                <a:cubicBezTo>
                  <a:pt x="1611" y="548"/>
                  <a:pt x="1612" y="548"/>
                  <a:pt x="1612" y="549"/>
                </a:cubicBezTo>
                <a:close/>
                <a:moveTo>
                  <a:pt x="1611" y="533"/>
                </a:moveTo>
                <a:cubicBezTo>
                  <a:pt x="1611" y="534"/>
                  <a:pt x="1611" y="534"/>
                  <a:pt x="1610" y="534"/>
                </a:cubicBezTo>
                <a:cubicBezTo>
                  <a:pt x="1610" y="534"/>
                  <a:pt x="1610" y="534"/>
                  <a:pt x="1609" y="534"/>
                </a:cubicBezTo>
                <a:cubicBezTo>
                  <a:pt x="1608" y="534"/>
                  <a:pt x="1607" y="535"/>
                  <a:pt x="1607" y="536"/>
                </a:cubicBezTo>
                <a:cubicBezTo>
                  <a:pt x="1607" y="536"/>
                  <a:pt x="1607" y="536"/>
                  <a:pt x="1607" y="537"/>
                </a:cubicBezTo>
                <a:cubicBezTo>
                  <a:pt x="1607" y="537"/>
                  <a:pt x="1608" y="538"/>
                  <a:pt x="1608" y="538"/>
                </a:cubicBezTo>
                <a:cubicBezTo>
                  <a:pt x="1608" y="538"/>
                  <a:pt x="1609" y="539"/>
                  <a:pt x="1609" y="539"/>
                </a:cubicBezTo>
                <a:cubicBezTo>
                  <a:pt x="1609" y="539"/>
                  <a:pt x="1610" y="539"/>
                  <a:pt x="1610" y="539"/>
                </a:cubicBezTo>
                <a:cubicBezTo>
                  <a:pt x="1611" y="539"/>
                  <a:pt x="1611" y="538"/>
                  <a:pt x="1612" y="538"/>
                </a:cubicBezTo>
                <a:cubicBezTo>
                  <a:pt x="1612" y="538"/>
                  <a:pt x="1612" y="538"/>
                  <a:pt x="1612" y="537"/>
                </a:cubicBezTo>
                <a:cubicBezTo>
                  <a:pt x="1612" y="537"/>
                  <a:pt x="1612" y="538"/>
                  <a:pt x="1612" y="538"/>
                </a:cubicBezTo>
                <a:cubicBezTo>
                  <a:pt x="1612" y="538"/>
                  <a:pt x="1612" y="538"/>
                  <a:pt x="1612" y="538"/>
                </a:cubicBezTo>
                <a:cubicBezTo>
                  <a:pt x="1612" y="539"/>
                  <a:pt x="1612" y="539"/>
                  <a:pt x="1613" y="539"/>
                </a:cubicBezTo>
                <a:cubicBezTo>
                  <a:pt x="1613" y="540"/>
                  <a:pt x="1613" y="540"/>
                  <a:pt x="1613" y="540"/>
                </a:cubicBezTo>
                <a:cubicBezTo>
                  <a:pt x="1613" y="540"/>
                  <a:pt x="1613" y="540"/>
                  <a:pt x="1614" y="540"/>
                </a:cubicBezTo>
                <a:cubicBezTo>
                  <a:pt x="1613" y="540"/>
                  <a:pt x="1612" y="541"/>
                  <a:pt x="1612" y="542"/>
                </a:cubicBezTo>
                <a:cubicBezTo>
                  <a:pt x="1612" y="543"/>
                  <a:pt x="1613" y="544"/>
                  <a:pt x="1614" y="544"/>
                </a:cubicBezTo>
                <a:cubicBezTo>
                  <a:pt x="1614" y="544"/>
                  <a:pt x="1614" y="544"/>
                  <a:pt x="1614" y="544"/>
                </a:cubicBezTo>
                <a:cubicBezTo>
                  <a:pt x="1615" y="544"/>
                  <a:pt x="1615" y="543"/>
                  <a:pt x="1615" y="542"/>
                </a:cubicBezTo>
                <a:cubicBezTo>
                  <a:pt x="1615" y="542"/>
                  <a:pt x="1615" y="541"/>
                  <a:pt x="1615" y="541"/>
                </a:cubicBezTo>
                <a:cubicBezTo>
                  <a:pt x="1616" y="541"/>
                  <a:pt x="1617" y="541"/>
                  <a:pt x="1617" y="540"/>
                </a:cubicBezTo>
                <a:cubicBezTo>
                  <a:pt x="1618" y="539"/>
                  <a:pt x="1617" y="538"/>
                  <a:pt x="1617" y="538"/>
                </a:cubicBezTo>
                <a:cubicBezTo>
                  <a:pt x="1617" y="538"/>
                  <a:pt x="1616" y="538"/>
                  <a:pt x="1616" y="537"/>
                </a:cubicBezTo>
                <a:cubicBezTo>
                  <a:pt x="1616" y="537"/>
                  <a:pt x="1616" y="537"/>
                  <a:pt x="1616" y="537"/>
                </a:cubicBezTo>
                <a:cubicBezTo>
                  <a:pt x="1616" y="536"/>
                  <a:pt x="1616" y="534"/>
                  <a:pt x="1615" y="534"/>
                </a:cubicBezTo>
                <a:cubicBezTo>
                  <a:pt x="1614" y="533"/>
                  <a:pt x="1612" y="532"/>
                  <a:pt x="1611" y="533"/>
                </a:cubicBezTo>
                <a:close/>
                <a:moveTo>
                  <a:pt x="1763" y="615"/>
                </a:moveTo>
                <a:cubicBezTo>
                  <a:pt x="1763" y="615"/>
                  <a:pt x="1763" y="615"/>
                  <a:pt x="1763" y="616"/>
                </a:cubicBezTo>
                <a:cubicBezTo>
                  <a:pt x="1764" y="616"/>
                  <a:pt x="1764" y="616"/>
                  <a:pt x="1764" y="616"/>
                </a:cubicBezTo>
                <a:cubicBezTo>
                  <a:pt x="1764" y="616"/>
                  <a:pt x="1765" y="616"/>
                  <a:pt x="1765" y="616"/>
                </a:cubicBezTo>
                <a:cubicBezTo>
                  <a:pt x="1766" y="616"/>
                  <a:pt x="1766" y="616"/>
                  <a:pt x="1767" y="616"/>
                </a:cubicBezTo>
                <a:cubicBezTo>
                  <a:pt x="1767" y="616"/>
                  <a:pt x="1769" y="615"/>
                  <a:pt x="1769" y="614"/>
                </a:cubicBezTo>
                <a:cubicBezTo>
                  <a:pt x="1769" y="613"/>
                  <a:pt x="1769" y="613"/>
                  <a:pt x="1769" y="613"/>
                </a:cubicBezTo>
                <a:cubicBezTo>
                  <a:pt x="1768" y="612"/>
                  <a:pt x="1768" y="612"/>
                  <a:pt x="1768" y="612"/>
                </a:cubicBezTo>
                <a:cubicBezTo>
                  <a:pt x="1768" y="612"/>
                  <a:pt x="1768" y="612"/>
                  <a:pt x="1768" y="612"/>
                </a:cubicBezTo>
                <a:cubicBezTo>
                  <a:pt x="1767" y="612"/>
                  <a:pt x="1767" y="612"/>
                  <a:pt x="1767" y="612"/>
                </a:cubicBezTo>
                <a:cubicBezTo>
                  <a:pt x="1767" y="612"/>
                  <a:pt x="1767" y="612"/>
                  <a:pt x="1767" y="612"/>
                </a:cubicBezTo>
                <a:cubicBezTo>
                  <a:pt x="1767" y="612"/>
                  <a:pt x="1767" y="612"/>
                  <a:pt x="1767" y="612"/>
                </a:cubicBezTo>
                <a:cubicBezTo>
                  <a:pt x="1766" y="612"/>
                  <a:pt x="1766" y="612"/>
                  <a:pt x="1765" y="613"/>
                </a:cubicBezTo>
                <a:cubicBezTo>
                  <a:pt x="1764" y="613"/>
                  <a:pt x="1763" y="614"/>
                  <a:pt x="1763" y="615"/>
                </a:cubicBezTo>
                <a:close/>
                <a:moveTo>
                  <a:pt x="2993" y="1087"/>
                </a:moveTo>
                <a:cubicBezTo>
                  <a:pt x="2993" y="1087"/>
                  <a:pt x="2993" y="1088"/>
                  <a:pt x="2995" y="1088"/>
                </a:cubicBezTo>
                <a:cubicBezTo>
                  <a:pt x="2995" y="1088"/>
                  <a:pt x="2996" y="1088"/>
                  <a:pt x="2996" y="1088"/>
                </a:cubicBezTo>
                <a:cubicBezTo>
                  <a:pt x="2996" y="1088"/>
                  <a:pt x="2997" y="1088"/>
                  <a:pt x="2997" y="1088"/>
                </a:cubicBezTo>
                <a:cubicBezTo>
                  <a:pt x="2998" y="1088"/>
                  <a:pt x="2998" y="1087"/>
                  <a:pt x="2998" y="1087"/>
                </a:cubicBezTo>
                <a:cubicBezTo>
                  <a:pt x="2999" y="1087"/>
                  <a:pt x="2999" y="1086"/>
                  <a:pt x="2999" y="1086"/>
                </a:cubicBezTo>
                <a:cubicBezTo>
                  <a:pt x="2999" y="1086"/>
                  <a:pt x="2999" y="1086"/>
                  <a:pt x="3000" y="1085"/>
                </a:cubicBezTo>
                <a:cubicBezTo>
                  <a:pt x="3000" y="1084"/>
                  <a:pt x="3000" y="1083"/>
                  <a:pt x="2998" y="1082"/>
                </a:cubicBezTo>
                <a:cubicBezTo>
                  <a:pt x="2998" y="1082"/>
                  <a:pt x="2998" y="1082"/>
                  <a:pt x="2998" y="1082"/>
                </a:cubicBezTo>
                <a:cubicBezTo>
                  <a:pt x="2998" y="1082"/>
                  <a:pt x="2997" y="1082"/>
                  <a:pt x="2997" y="1082"/>
                </a:cubicBezTo>
                <a:cubicBezTo>
                  <a:pt x="2997" y="1082"/>
                  <a:pt x="2997" y="1082"/>
                  <a:pt x="2997" y="1082"/>
                </a:cubicBezTo>
                <a:cubicBezTo>
                  <a:pt x="2996" y="1082"/>
                  <a:pt x="2995" y="1082"/>
                  <a:pt x="2995" y="1083"/>
                </a:cubicBezTo>
                <a:cubicBezTo>
                  <a:pt x="2995" y="1083"/>
                  <a:pt x="2995" y="1083"/>
                  <a:pt x="2995" y="1084"/>
                </a:cubicBezTo>
                <a:cubicBezTo>
                  <a:pt x="2994" y="1084"/>
                  <a:pt x="2994" y="1084"/>
                  <a:pt x="2994" y="1084"/>
                </a:cubicBezTo>
                <a:cubicBezTo>
                  <a:pt x="2994" y="1085"/>
                  <a:pt x="2994" y="1085"/>
                  <a:pt x="2994" y="1085"/>
                </a:cubicBezTo>
                <a:cubicBezTo>
                  <a:pt x="2993" y="1085"/>
                  <a:pt x="2993" y="1086"/>
                  <a:pt x="2993" y="1087"/>
                </a:cubicBezTo>
                <a:close/>
                <a:moveTo>
                  <a:pt x="3060" y="1142"/>
                </a:moveTo>
                <a:cubicBezTo>
                  <a:pt x="3061" y="1142"/>
                  <a:pt x="3062" y="1142"/>
                  <a:pt x="3062" y="1142"/>
                </a:cubicBezTo>
                <a:cubicBezTo>
                  <a:pt x="3063" y="1143"/>
                  <a:pt x="3063" y="1143"/>
                  <a:pt x="3063" y="1143"/>
                </a:cubicBezTo>
                <a:cubicBezTo>
                  <a:pt x="3063" y="1143"/>
                  <a:pt x="3063" y="1143"/>
                  <a:pt x="3063" y="1143"/>
                </a:cubicBezTo>
                <a:cubicBezTo>
                  <a:pt x="3063" y="1144"/>
                  <a:pt x="3063" y="1144"/>
                  <a:pt x="3063" y="1144"/>
                </a:cubicBezTo>
                <a:cubicBezTo>
                  <a:pt x="3063" y="1145"/>
                  <a:pt x="3063" y="1146"/>
                  <a:pt x="3062" y="1147"/>
                </a:cubicBezTo>
                <a:cubicBezTo>
                  <a:pt x="3062" y="1147"/>
                  <a:pt x="3062" y="1147"/>
                  <a:pt x="3061" y="1147"/>
                </a:cubicBezTo>
                <a:cubicBezTo>
                  <a:pt x="3061" y="1147"/>
                  <a:pt x="3061" y="1147"/>
                  <a:pt x="3061" y="1147"/>
                </a:cubicBezTo>
                <a:cubicBezTo>
                  <a:pt x="3061" y="1147"/>
                  <a:pt x="3061" y="1147"/>
                  <a:pt x="3060" y="1147"/>
                </a:cubicBezTo>
                <a:cubicBezTo>
                  <a:pt x="3060" y="1147"/>
                  <a:pt x="3060" y="1147"/>
                  <a:pt x="3060" y="1147"/>
                </a:cubicBezTo>
                <a:cubicBezTo>
                  <a:pt x="3060" y="1147"/>
                  <a:pt x="3060" y="1147"/>
                  <a:pt x="3060" y="1147"/>
                </a:cubicBezTo>
                <a:cubicBezTo>
                  <a:pt x="3059" y="1147"/>
                  <a:pt x="3058" y="1147"/>
                  <a:pt x="3058" y="1146"/>
                </a:cubicBezTo>
                <a:cubicBezTo>
                  <a:pt x="3057" y="1145"/>
                  <a:pt x="3057" y="1144"/>
                  <a:pt x="3058" y="1144"/>
                </a:cubicBezTo>
                <a:cubicBezTo>
                  <a:pt x="3058" y="1144"/>
                  <a:pt x="3059" y="1144"/>
                  <a:pt x="3059" y="1143"/>
                </a:cubicBezTo>
                <a:cubicBezTo>
                  <a:pt x="3059" y="1143"/>
                  <a:pt x="3059" y="1143"/>
                  <a:pt x="3059" y="1143"/>
                </a:cubicBezTo>
                <a:cubicBezTo>
                  <a:pt x="3059" y="1143"/>
                  <a:pt x="3059" y="1143"/>
                  <a:pt x="3060" y="1143"/>
                </a:cubicBezTo>
                <a:cubicBezTo>
                  <a:pt x="3060" y="1143"/>
                  <a:pt x="3060" y="1143"/>
                  <a:pt x="3060" y="1143"/>
                </a:cubicBezTo>
                <a:cubicBezTo>
                  <a:pt x="3060" y="1143"/>
                  <a:pt x="3060" y="1142"/>
                  <a:pt x="3060" y="1142"/>
                </a:cubicBezTo>
                <a:close/>
                <a:moveTo>
                  <a:pt x="3061" y="1146"/>
                </a:moveTo>
                <a:cubicBezTo>
                  <a:pt x="3061" y="1146"/>
                  <a:pt x="3061" y="1146"/>
                  <a:pt x="3061" y="1146"/>
                </a:cubicBezTo>
                <a:cubicBezTo>
                  <a:pt x="3061" y="1146"/>
                  <a:pt x="3061" y="1146"/>
                  <a:pt x="3061" y="1146"/>
                </a:cubicBezTo>
                <a:close/>
                <a:moveTo>
                  <a:pt x="3003" y="1043"/>
                </a:moveTo>
                <a:cubicBezTo>
                  <a:pt x="3002" y="1043"/>
                  <a:pt x="3002" y="1043"/>
                  <a:pt x="3001" y="1044"/>
                </a:cubicBezTo>
                <a:cubicBezTo>
                  <a:pt x="3001" y="1044"/>
                  <a:pt x="3001" y="1044"/>
                  <a:pt x="3001" y="1045"/>
                </a:cubicBezTo>
                <a:cubicBezTo>
                  <a:pt x="3001" y="1045"/>
                  <a:pt x="3001" y="1045"/>
                  <a:pt x="3001" y="1045"/>
                </a:cubicBezTo>
                <a:cubicBezTo>
                  <a:pt x="3001" y="1046"/>
                  <a:pt x="3001" y="1047"/>
                  <a:pt x="3002" y="1047"/>
                </a:cubicBezTo>
                <a:cubicBezTo>
                  <a:pt x="3002" y="1047"/>
                  <a:pt x="3002" y="1047"/>
                  <a:pt x="3003" y="1047"/>
                </a:cubicBezTo>
                <a:cubicBezTo>
                  <a:pt x="3004" y="1047"/>
                  <a:pt x="3005" y="1047"/>
                  <a:pt x="3005" y="1046"/>
                </a:cubicBezTo>
                <a:cubicBezTo>
                  <a:pt x="3005" y="1044"/>
                  <a:pt x="3005" y="1044"/>
                  <a:pt x="3005" y="1044"/>
                </a:cubicBezTo>
                <a:cubicBezTo>
                  <a:pt x="3005" y="1044"/>
                  <a:pt x="3004" y="1043"/>
                  <a:pt x="3004" y="1043"/>
                </a:cubicBezTo>
                <a:cubicBezTo>
                  <a:pt x="3004" y="1043"/>
                  <a:pt x="3003" y="1043"/>
                  <a:pt x="3003" y="1043"/>
                </a:cubicBezTo>
                <a:close/>
                <a:moveTo>
                  <a:pt x="2983" y="1147"/>
                </a:moveTo>
                <a:cubicBezTo>
                  <a:pt x="2982" y="1147"/>
                  <a:pt x="2982" y="1147"/>
                  <a:pt x="2982" y="1148"/>
                </a:cubicBezTo>
                <a:cubicBezTo>
                  <a:pt x="2982" y="1148"/>
                  <a:pt x="2982" y="1148"/>
                  <a:pt x="2982" y="1148"/>
                </a:cubicBezTo>
                <a:cubicBezTo>
                  <a:pt x="2982" y="1148"/>
                  <a:pt x="2982" y="1148"/>
                  <a:pt x="2982" y="1148"/>
                </a:cubicBezTo>
                <a:cubicBezTo>
                  <a:pt x="2982" y="1149"/>
                  <a:pt x="2982" y="1149"/>
                  <a:pt x="2982" y="1150"/>
                </a:cubicBezTo>
                <a:cubicBezTo>
                  <a:pt x="2982" y="1150"/>
                  <a:pt x="2983" y="1151"/>
                  <a:pt x="2983" y="1151"/>
                </a:cubicBezTo>
                <a:cubicBezTo>
                  <a:pt x="2983" y="1151"/>
                  <a:pt x="2983" y="1151"/>
                  <a:pt x="2983" y="1151"/>
                </a:cubicBezTo>
                <a:cubicBezTo>
                  <a:pt x="2984" y="1151"/>
                  <a:pt x="2984" y="1151"/>
                  <a:pt x="2984" y="1150"/>
                </a:cubicBezTo>
                <a:cubicBezTo>
                  <a:pt x="2984" y="1150"/>
                  <a:pt x="2984" y="1150"/>
                  <a:pt x="2984" y="1150"/>
                </a:cubicBezTo>
                <a:cubicBezTo>
                  <a:pt x="2985" y="1150"/>
                  <a:pt x="2985" y="1150"/>
                  <a:pt x="2985" y="1150"/>
                </a:cubicBezTo>
                <a:cubicBezTo>
                  <a:pt x="2985" y="1149"/>
                  <a:pt x="2985" y="1149"/>
                  <a:pt x="2985" y="1149"/>
                </a:cubicBezTo>
                <a:cubicBezTo>
                  <a:pt x="2986" y="1149"/>
                  <a:pt x="2986" y="1148"/>
                  <a:pt x="2986" y="1148"/>
                </a:cubicBezTo>
                <a:cubicBezTo>
                  <a:pt x="2986" y="1148"/>
                  <a:pt x="2986" y="1148"/>
                  <a:pt x="2986" y="1148"/>
                </a:cubicBezTo>
                <a:cubicBezTo>
                  <a:pt x="2986" y="1147"/>
                  <a:pt x="2985" y="1147"/>
                  <a:pt x="2985" y="1147"/>
                </a:cubicBezTo>
                <a:cubicBezTo>
                  <a:pt x="2985" y="1146"/>
                  <a:pt x="2984" y="1146"/>
                  <a:pt x="2984" y="1146"/>
                </a:cubicBezTo>
                <a:cubicBezTo>
                  <a:pt x="2983" y="1146"/>
                  <a:pt x="2983" y="1147"/>
                  <a:pt x="2983" y="1147"/>
                </a:cubicBezTo>
                <a:close/>
                <a:moveTo>
                  <a:pt x="3001" y="1036"/>
                </a:moveTo>
                <a:cubicBezTo>
                  <a:pt x="3001" y="1036"/>
                  <a:pt x="3001" y="1035"/>
                  <a:pt x="3001" y="1035"/>
                </a:cubicBezTo>
                <a:cubicBezTo>
                  <a:pt x="3000" y="1035"/>
                  <a:pt x="3000" y="1034"/>
                  <a:pt x="3000" y="1034"/>
                </a:cubicBezTo>
                <a:cubicBezTo>
                  <a:pt x="2998" y="1034"/>
                  <a:pt x="2998" y="1034"/>
                  <a:pt x="2998" y="1034"/>
                </a:cubicBezTo>
                <a:cubicBezTo>
                  <a:pt x="2997" y="1034"/>
                  <a:pt x="2997" y="1035"/>
                  <a:pt x="2997" y="1036"/>
                </a:cubicBezTo>
                <a:cubicBezTo>
                  <a:pt x="2997" y="1037"/>
                  <a:pt x="2997" y="1037"/>
                  <a:pt x="2997" y="1037"/>
                </a:cubicBezTo>
                <a:cubicBezTo>
                  <a:pt x="2997" y="1037"/>
                  <a:pt x="2997" y="1037"/>
                  <a:pt x="2997" y="1038"/>
                </a:cubicBezTo>
                <a:cubicBezTo>
                  <a:pt x="2997" y="1038"/>
                  <a:pt x="2998" y="1038"/>
                  <a:pt x="2999" y="1038"/>
                </a:cubicBezTo>
                <a:cubicBezTo>
                  <a:pt x="2999" y="1038"/>
                  <a:pt x="2999" y="1038"/>
                  <a:pt x="2999" y="1038"/>
                </a:cubicBezTo>
                <a:cubicBezTo>
                  <a:pt x="2999" y="1038"/>
                  <a:pt x="2999" y="1038"/>
                  <a:pt x="2999" y="1038"/>
                </a:cubicBezTo>
                <a:cubicBezTo>
                  <a:pt x="2999" y="1038"/>
                  <a:pt x="2999" y="1038"/>
                  <a:pt x="2999" y="1038"/>
                </a:cubicBezTo>
                <a:cubicBezTo>
                  <a:pt x="2999" y="1038"/>
                  <a:pt x="2999" y="1038"/>
                  <a:pt x="2999" y="1038"/>
                </a:cubicBezTo>
                <a:cubicBezTo>
                  <a:pt x="2999" y="1039"/>
                  <a:pt x="3000" y="1039"/>
                  <a:pt x="3000" y="1040"/>
                </a:cubicBezTo>
                <a:cubicBezTo>
                  <a:pt x="3000" y="1040"/>
                  <a:pt x="3000" y="1040"/>
                  <a:pt x="3000" y="1040"/>
                </a:cubicBezTo>
                <a:cubicBezTo>
                  <a:pt x="3001" y="1041"/>
                  <a:pt x="3001" y="1041"/>
                  <a:pt x="3001" y="1041"/>
                </a:cubicBezTo>
                <a:cubicBezTo>
                  <a:pt x="3002" y="1041"/>
                  <a:pt x="3003" y="1040"/>
                  <a:pt x="3003" y="1039"/>
                </a:cubicBezTo>
                <a:cubicBezTo>
                  <a:pt x="3003" y="1038"/>
                  <a:pt x="3003" y="1038"/>
                  <a:pt x="3003" y="1038"/>
                </a:cubicBezTo>
                <a:cubicBezTo>
                  <a:pt x="3003" y="1038"/>
                  <a:pt x="3003" y="1038"/>
                  <a:pt x="3003" y="1037"/>
                </a:cubicBezTo>
                <a:cubicBezTo>
                  <a:pt x="3002" y="1037"/>
                  <a:pt x="3002" y="1037"/>
                  <a:pt x="3002" y="1037"/>
                </a:cubicBezTo>
                <a:cubicBezTo>
                  <a:pt x="3001" y="1037"/>
                  <a:pt x="3001" y="1037"/>
                  <a:pt x="3001" y="1037"/>
                </a:cubicBezTo>
                <a:cubicBezTo>
                  <a:pt x="3001" y="1037"/>
                  <a:pt x="3001" y="1037"/>
                  <a:pt x="3001" y="1037"/>
                </a:cubicBezTo>
                <a:cubicBezTo>
                  <a:pt x="3001" y="1037"/>
                  <a:pt x="3001" y="1037"/>
                  <a:pt x="3001" y="1037"/>
                </a:cubicBezTo>
                <a:cubicBezTo>
                  <a:pt x="3001" y="1037"/>
                  <a:pt x="3001" y="1036"/>
                  <a:pt x="3001" y="1036"/>
                </a:cubicBezTo>
                <a:close/>
                <a:moveTo>
                  <a:pt x="2962" y="1142"/>
                </a:moveTo>
                <a:cubicBezTo>
                  <a:pt x="2963" y="1142"/>
                  <a:pt x="2963" y="1142"/>
                  <a:pt x="2963" y="1142"/>
                </a:cubicBezTo>
                <a:cubicBezTo>
                  <a:pt x="2963" y="1142"/>
                  <a:pt x="2964" y="1142"/>
                  <a:pt x="2964" y="1142"/>
                </a:cubicBezTo>
                <a:cubicBezTo>
                  <a:pt x="2965" y="1142"/>
                  <a:pt x="2965" y="1141"/>
                  <a:pt x="2965" y="1141"/>
                </a:cubicBezTo>
                <a:cubicBezTo>
                  <a:pt x="2965" y="1140"/>
                  <a:pt x="2965" y="1139"/>
                  <a:pt x="2964" y="1139"/>
                </a:cubicBezTo>
                <a:cubicBezTo>
                  <a:pt x="2963" y="1139"/>
                  <a:pt x="2963" y="1139"/>
                  <a:pt x="2963" y="1139"/>
                </a:cubicBezTo>
                <a:cubicBezTo>
                  <a:pt x="2962" y="1139"/>
                  <a:pt x="2962" y="1139"/>
                  <a:pt x="2961" y="1139"/>
                </a:cubicBezTo>
                <a:cubicBezTo>
                  <a:pt x="2960" y="1139"/>
                  <a:pt x="2960" y="1140"/>
                  <a:pt x="2960" y="1141"/>
                </a:cubicBezTo>
                <a:cubicBezTo>
                  <a:pt x="2960" y="1141"/>
                  <a:pt x="2960" y="1141"/>
                  <a:pt x="2960" y="1141"/>
                </a:cubicBezTo>
                <a:cubicBezTo>
                  <a:pt x="2960" y="1141"/>
                  <a:pt x="2960" y="1141"/>
                  <a:pt x="2960" y="1142"/>
                </a:cubicBezTo>
                <a:cubicBezTo>
                  <a:pt x="2961" y="1142"/>
                  <a:pt x="2961" y="1142"/>
                  <a:pt x="2962" y="1142"/>
                </a:cubicBezTo>
                <a:cubicBezTo>
                  <a:pt x="2962" y="1142"/>
                  <a:pt x="2962" y="1142"/>
                  <a:pt x="2962" y="1142"/>
                </a:cubicBezTo>
                <a:close/>
                <a:moveTo>
                  <a:pt x="2995" y="1030"/>
                </a:moveTo>
                <a:cubicBezTo>
                  <a:pt x="2994" y="1030"/>
                  <a:pt x="2993" y="1030"/>
                  <a:pt x="2993" y="1031"/>
                </a:cubicBezTo>
                <a:cubicBezTo>
                  <a:pt x="2993" y="1032"/>
                  <a:pt x="2993" y="1032"/>
                  <a:pt x="2993" y="1032"/>
                </a:cubicBezTo>
                <a:cubicBezTo>
                  <a:pt x="2993" y="1032"/>
                  <a:pt x="2994" y="1033"/>
                  <a:pt x="2994" y="1033"/>
                </a:cubicBezTo>
                <a:cubicBezTo>
                  <a:pt x="2994" y="1033"/>
                  <a:pt x="2995" y="1033"/>
                  <a:pt x="2995" y="1033"/>
                </a:cubicBezTo>
                <a:cubicBezTo>
                  <a:pt x="2996" y="1033"/>
                  <a:pt x="2997" y="1033"/>
                  <a:pt x="2997" y="1032"/>
                </a:cubicBezTo>
                <a:cubicBezTo>
                  <a:pt x="2997" y="1031"/>
                  <a:pt x="2997" y="1031"/>
                  <a:pt x="2997" y="1031"/>
                </a:cubicBezTo>
                <a:cubicBezTo>
                  <a:pt x="2997" y="1031"/>
                  <a:pt x="2996" y="1030"/>
                  <a:pt x="2996" y="1030"/>
                </a:cubicBezTo>
                <a:cubicBezTo>
                  <a:pt x="2996" y="1030"/>
                  <a:pt x="2995" y="1030"/>
                  <a:pt x="2995" y="1030"/>
                </a:cubicBezTo>
                <a:close/>
                <a:moveTo>
                  <a:pt x="3196" y="1427"/>
                </a:moveTo>
                <a:cubicBezTo>
                  <a:pt x="3196" y="1427"/>
                  <a:pt x="3196" y="1427"/>
                  <a:pt x="3196" y="1427"/>
                </a:cubicBezTo>
                <a:cubicBezTo>
                  <a:pt x="3196" y="1427"/>
                  <a:pt x="3197" y="1427"/>
                  <a:pt x="3197" y="1427"/>
                </a:cubicBezTo>
                <a:cubicBezTo>
                  <a:pt x="3198" y="1427"/>
                  <a:pt x="3198" y="1427"/>
                  <a:pt x="3198" y="1427"/>
                </a:cubicBezTo>
                <a:cubicBezTo>
                  <a:pt x="3198" y="1427"/>
                  <a:pt x="3199" y="1427"/>
                  <a:pt x="3199" y="1426"/>
                </a:cubicBezTo>
                <a:cubicBezTo>
                  <a:pt x="3199" y="1426"/>
                  <a:pt x="3199" y="1426"/>
                  <a:pt x="3199" y="1426"/>
                </a:cubicBezTo>
                <a:cubicBezTo>
                  <a:pt x="3200" y="1426"/>
                  <a:pt x="3200" y="1426"/>
                  <a:pt x="3201" y="1425"/>
                </a:cubicBezTo>
                <a:cubicBezTo>
                  <a:pt x="3201" y="1425"/>
                  <a:pt x="3201" y="1424"/>
                  <a:pt x="3200" y="1424"/>
                </a:cubicBezTo>
                <a:cubicBezTo>
                  <a:pt x="3200" y="1423"/>
                  <a:pt x="3199" y="1423"/>
                  <a:pt x="3198" y="1423"/>
                </a:cubicBezTo>
                <a:cubicBezTo>
                  <a:pt x="3198" y="1423"/>
                  <a:pt x="3198" y="1422"/>
                  <a:pt x="3198" y="1422"/>
                </a:cubicBezTo>
                <a:cubicBezTo>
                  <a:pt x="3197" y="1422"/>
                  <a:pt x="3196" y="1423"/>
                  <a:pt x="3196" y="1423"/>
                </a:cubicBezTo>
                <a:cubicBezTo>
                  <a:pt x="3196" y="1423"/>
                  <a:pt x="3195" y="1423"/>
                  <a:pt x="3195" y="1424"/>
                </a:cubicBezTo>
                <a:cubicBezTo>
                  <a:pt x="3195" y="1424"/>
                  <a:pt x="3195" y="1425"/>
                  <a:pt x="3195" y="1425"/>
                </a:cubicBezTo>
                <a:cubicBezTo>
                  <a:pt x="3195" y="1425"/>
                  <a:pt x="3195" y="1426"/>
                  <a:pt x="3195" y="1426"/>
                </a:cubicBezTo>
                <a:cubicBezTo>
                  <a:pt x="3195" y="1427"/>
                  <a:pt x="3196" y="1427"/>
                  <a:pt x="3196" y="1427"/>
                </a:cubicBezTo>
                <a:close/>
                <a:moveTo>
                  <a:pt x="3057" y="1130"/>
                </a:moveTo>
                <a:cubicBezTo>
                  <a:pt x="3056" y="1130"/>
                  <a:pt x="3056" y="1131"/>
                  <a:pt x="3055" y="1131"/>
                </a:cubicBezTo>
                <a:cubicBezTo>
                  <a:pt x="3055" y="1131"/>
                  <a:pt x="3055" y="1132"/>
                  <a:pt x="3055" y="1132"/>
                </a:cubicBezTo>
                <a:cubicBezTo>
                  <a:pt x="3055" y="1133"/>
                  <a:pt x="3055" y="1133"/>
                  <a:pt x="3055" y="1133"/>
                </a:cubicBezTo>
                <a:cubicBezTo>
                  <a:pt x="3055" y="1133"/>
                  <a:pt x="3055" y="1134"/>
                  <a:pt x="3055" y="1134"/>
                </a:cubicBezTo>
                <a:cubicBezTo>
                  <a:pt x="3055" y="1134"/>
                  <a:pt x="3056" y="1134"/>
                  <a:pt x="3056" y="1134"/>
                </a:cubicBezTo>
                <a:cubicBezTo>
                  <a:pt x="3057" y="1134"/>
                  <a:pt x="3057" y="1134"/>
                  <a:pt x="3057" y="1134"/>
                </a:cubicBezTo>
                <a:cubicBezTo>
                  <a:pt x="3057" y="1134"/>
                  <a:pt x="3057" y="1134"/>
                  <a:pt x="3057" y="1134"/>
                </a:cubicBezTo>
                <a:cubicBezTo>
                  <a:pt x="3057" y="1134"/>
                  <a:pt x="3058" y="1134"/>
                  <a:pt x="3058" y="1134"/>
                </a:cubicBezTo>
                <a:cubicBezTo>
                  <a:pt x="3058" y="1134"/>
                  <a:pt x="3058" y="1134"/>
                  <a:pt x="3058" y="1133"/>
                </a:cubicBezTo>
                <a:cubicBezTo>
                  <a:pt x="3058" y="1133"/>
                  <a:pt x="3059" y="1133"/>
                  <a:pt x="3059" y="1132"/>
                </a:cubicBezTo>
                <a:cubicBezTo>
                  <a:pt x="3059" y="1132"/>
                  <a:pt x="3059" y="1131"/>
                  <a:pt x="3058" y="1131"/>
                </a:cubicBezTo>
                <a:cubicBezTo>
                  <a:pt x="3058" y="1131"/>
                  <a:pt x="3057" y="1130"/>
                  <a:pt x="3057" y="1130"/>
                </a:cubicBezTo>
                <a:close/>
                <a:moveTo>
                  <a:pt x="2953" y="1125"/>
                </a:moveTo>
                <a:cubicBezTo>
                  <a:pt x="2953" y="1125"/>
                  <a:pt x="2954" y="1125"/>
                  <a:pt x="2954" y="1125"/>
                </a:cubicBezTo>
                <a:cubicBezTo>
                  <a:pt x="2954" y="1125"/>
                  <a:pt x="2954" y="1125"/>
                  <a:pt x="2954" y="1125"/>
                </a:cubicBezTo>
                <a:cubicBezTo>
                  <a:pt x="2955" y="1125"/>
                  <a:pt x="2955" y="1124"/>
                  <a:pt x="2955" y="1124"/>
                </a:cubicBezTo>
                <a:cubicBezTo>
                  <a:pt x="2956" y="1124"/>
                  <a:pt x="2956" y="1124"/>
                  <a:pt x="2956" y="1124"/>
                </a:cubicBezTo>
                <a:cubicBezTo>
                  <a:pt x="2957" y="1123"/>
                  <a:pt x="2957" y="1122"/>
                  <a:pt x="2957" y="1121"/>
                </a:cubicBezTo>
                <a:cubicBezTo>
                  <a:pt x="2957" y="1121"/>
                  <a:pt x="2958" y="1121"/>
                  <a:pt x="2958" y="1120"/>
                </a:cubicBezTo>
                <a:cubicBezTo>
                  <a:pt x="2958" y="1120"/>
                  <a:pt x="2957" y="1119"/>
                  <a:pt x="2957" y="1119"/>
                </a:cubicBezTo>
                <a:cubicBezTo>
                  <a:pt x="2957" y="1119"/>
                  <a:pt x="2957" y="1119"/>
                  <a:pt x="2956" y="1119"/>
                </a:cubicBezTo>
                <a:cubicBezTo>
                  <a:pt x="2955" y="1119"/>
                  <a:pt x="2955" y="1119"/>
                  <a:pt x="2955" y="1120"/>
                </a:cubicBezTo>
                <a:cubicBezTo>
                  <a:pt x="2954" y="1120"/>
                  <a:pt x="2954" y="1120"/>
                  <a:pt x="2953" y="1121"/>
                </a:cubicBezTo>
                <a:cubicBezTo>
                  <a:pt x="2953" y="1121"/>
                  <a:pt x="2953" y="1121"/>
                  <a:pt x="2953" y="1121"/>
                </a:cubicBezTo>
                <a:cubicBezTo>
                  <a:pt x="2953" y="1121"/>
                  <a:pt x="2952" y="1121"/>
                  <a:pt x="2952" y="1122"/>
                </a:cubicBezTo>
                <a:cubicBezTo>
                  <a:pt x="2952" y="1122"/>
                  <a:pt x="2951" y="1123"/>
                  <a:pt x="2951" y="1123"/>
                </a:cubicBezTo>
                <a:cubicBezTo>
                  <a:pt x="2951" y="1124"/>
                  <a:pt x="2951" y="1124"/>
                  <a:pt x="2952" y="1124"/>
                </a:cubicBezTo>
                <a:cubicBezTo>
                  <a:pt x="2952" y="1125"/>
                  <a:pt x="2952" y="1125"/>
                  <a:pt x="2953" y="1125"/>
                </a:cubicBezTo>
                <a:cubicBezTo>
                  <a:pt x="2953" y="1125"/>
                  <a:pt x="2953" y="1125"/>
                  <a:pt x="2953" y="1125"/>
                </a:cubicBezTo>
                <a:close/>
                <a:moveTo>
                  <a:pt x="2990" y="1090"/>
                </a:moveTo>
                <a:cubicBezTo>
                  <a:pt x="2989" y="1091"/>
                  <a:pt x="2987" y="1091"/>
                  <a:pt x="2987" y="1093"/>
                </a:cubicBezTo>
                <a:cubicBezTo>
                  <a:pt x="2987" y="1093"/>
                  <a:pt x="2987" y="1094"/>
                  <a:pt x="2988" y="1095"/>
                </a:cubicBezTo>
                <a:cubicBezTo>
                  <a:pt x="2988" y="1095"/>
                  <a:pt x="2989" y="1095"/>
                  <a:pt x="2989" y="1095"/>
                </a:cubicBezTo>
                <a:cubicBezTo>
                  <a:pt x="2989" y="1095"/>
                  <a:pt x="2989" y="1095"/>
                  <a:pt x="2989" y="1095"/>
                </a:cubicBezTo>
                <a:cubicBezTo>
                  <a:pt x="2990" y="1095"/>
                  <a:pt x="2991" y="1095"/>
                  <a:pt x="2992" y="1094"/>
                </a:cubicBezTo>
                <a:cubicBezTo>
                  <a:pt x="2992" y="1094"/>
                  <a:pt x="2993" y="1094"/>
                  <a:pt x="2993" y="1093"/>
                </a:cubicBezTo>
                <a:cubicBezTo>
                  <a:pt x="2993" y="1093"/>
                  <a:pt x="2993" y="1093"/>
                  <a:pt x="2993" y="1093"/>
                </a:cubicBezTo>
                <a:cubicBezTo>
                  <a:pt x="2994" y="1092"/>
                  <a:pt x="2995" y="1091"/>
                  <a:pt x="2995" y="1090"/>
                </a:cubicBezTo>
                <a:cubicBezTo>
                  <a:pt x="2995" y="1089"/>
                  <a:pt x="2995" y="1089"/>
                  <a:pt x="2995" y="1089"/>
                </a:cubicBezTo>
                <a:cubicBezTo>
                  <a:pt x="2995" y="1088"/>
                  <a:pt x="2994" y="1088"/>
                  <a:pt x="2994" y="1088"/>
                </a:cubicBezTo>
                <a:cubicBezTo>
                  <a:pt x="2992" y="1088"/>
                  <a:pt x="2991" y="1088"/>
                  <a:pt x="2990" y="1090"/>
                </a:cubicBezTo>
                <a:cubicBezTo>
                  <a:pt x="2990" y="1090"/>
                  <a:pt x="2990" y="1090"/>
                  <a:pt x="2990" y="1090"/>
                </a:cubicBezTo>
                <a:close/>
                <a:moveTo>
                  <a:pt x="2987" y="1094"/>
                </a:moveTo>
                <a:cubicBezTo>
                  <a:pt x="2987" y="1094"/>
                  <a:pt x="2987" y="1093"/>
                  <a:pt x="2987" y="1092"/>
                </a:cubicBezTo>
                <a:cubicBezTo>
                  <a:pt x="2986" y="1092"/>
                  <a:pt x="2986" y="1092"/>
                  <a:pt x="2985" y="1091"/>
                </a:cubicBezTo>
                <a:cubicBezTo>
                  <a:pt x="2985" y="1091"/>
                  <a:pt x="2984" y="1092"/>
                  <a:pt x="2984" y="1092"/>
                </a:cubicBezTo>
                <a:cubicBezTo>
                  <a:pt x="2984" y="1092"/>
                  <a:pt x="2984" y="1092"/>
                  <a:pt x="2984" y="1092"/>
                </a:cubicBezTo>
                <a:cubicBezTo>
                  <a:pt x="2984" y="1092"/>
                  <a:pt x="2983" y="1092"/>
                  <a:pt x="2983" y="1092"/>
                </a:cubicBezTo>
                <a:cubicBezTo>
                  <a:pt x="2983" y="1092"/>
                  <a:pt x="2983" y="1092"/>
                  <a:pt x="2983" y="1092"/>
                </a:cubicBezTo>
                <a:cubicBezTo>
                  <a:pt x="2982" y="1093"/>
                  <a:pt x="2982" y="1093"/>
                  <a:pt x="2981" y="1093"/>
                </a:cubicBezTo>
                <a:cubicBezTo>
                  <a:pt x="2981" y="1093"/>
                  <a:pt x="2981" y="1093"/>
                  <a:pt x="2981" y="1094"/>
                </a:cubicBezTo>
                <a:cubicBezTo>
                  <a:pt x="2981" y="1094"/>
                  <a:pt x="2981" y="1094"/>
                  <a:pt x="2981" y="1094"/>
                </a:cubicBezTo>
                <a:cubicBezTo>
                  <a:pt x="2980" y="1094"/>
                  <a:pt x="2980" y="1095"/>
                  <a:pt x="2980" y="1095"/>
                </a:cubicBezTo>
                <a:cubicBezTo>
                  <a:pt x="2980" y="1096"/>
                  <a:pt x="2980" y="1096"/>
                  <a:pt x="2980" y="1096"/>
                </a:cubicBezTo>
                <a:cubicBezTo>
                  <a:pt x="2980" y="1096"/>
                  <a:pt x="2980" y="1096"/>
                  <a:pt x="2980" y="1096"/>
                </a:cubicBezTo>
                <a:cubicBezTo>
                  <a:pt x="2980" y="1097"/>
                  <a:pt x="2980" y="1097"/>
                  <a:pt x="2981" y="1098"/>
                </a:cubicBezTo>
                <a:cubicBezTo>
                  <a:pt x="2981" y="1098"/>
                  <a:pt x="2982" y="1098"/>
                  <a:pt x="2982" y="1098"/>
                </a:cubicBezTo>
                <a:cubicBezTo>
                  <a:pt x="2982" y="1098"/>
                  <a:pt x="2982" y="1098"/>
                  <a:pt x="2982" y="1098"/>
                </a:cubicBezTo>
                <a:cubicBezTo>
                  <a:pt x="2983" y="1098"/>
                  <a:pt x="2983" y="1098"/>
                  <a:pt x="2983" y="1098"/>
                </a:cubicBezTo>
                <a:cubicBezTo>
                  <a:pt x="2983" y="1098"/>
                  <a:pt x="2983" y="1098"/>
                  <a:pt x="2983" y="1098"/>
                </a:cubicBezTo>
                <a:cubicBezTo>
                  <a:pt x="2984" y="1098"/>
                  <a:pt x="2984" y="1097"/>
                  <a:pt x="2985" y="1097"/>
                </a:cubicBezTo>
                <a:cubicBezTo>
                  <a:pt x="2985" y="1097"/>
                  <a:pt x="2985" y="1096"/>
                  <a:pt x="2986" y="1096"/>
                </a:cubicBezTo>
                <a:cubicBezTo>
                  <a:pt x="2986" y="1095"/>
                  <a:pt x="2986" y="1095"/>
                  <a:pt x="2987" y="1094"/>
                </a:cubicBezTo>
                <a:close/>
                <a:moveTo>
                  <a:pt x="3172" y="1159"/>
                </a:moveTo>
                <a:cubicBezTo>
                  <a:pt x="3172" y="1159"/>
                  <a:pt x="3172" y="1159"/>
                  <a:pt x="3172" y="1159"/>
                </a:cubicBezTo>
                <a:cubicBezTo>
                  <a:pt x="3171" y="1159"/>
                  <a:pt x="3171" y="1159"/>
                  <a:pt x="3170" y="1160"/>
                </a:cubicBezTo>
                <a:cubicBezTo>
                  <a:pt x="3170" y="1160"/>
                  <a:pt x="3170" y="1160"/>
                  <a:pt x="3170" y="1160"/>
                </a:cubicBezTo>
                <a:cubicBezTo>
                  <a:pt x="3170" y="1160"/>
                  <a:pt x="3170" y="1160"/>
                  <a:pt x="3170" y="1160"/>
                </a:cubicBezTo>
                <a:cubicBezTo>
                  <a:pt x="3170" y="1160"/>
                  <a:pt x="3170" y="1160"/>
                  <a:pt x="3170" y="1160"/>
                </a:cubicBezTo>
                <a:cubicBezTo>
                  <a:pt x="3170" y="1161"/>
                  <a:pt x="3169" y="1161"/>
                  <a:pt x="3169" y="1162"/>
                </a:cubicBezTo>
                <a:cubicBezTo>
                  <a:pt x="3169" y="1162"/>
                  <a:pt x="3169" y="1162"/>
                  <a:pt x="3170" y="1163"/>
                </a:cubicBezTo>
                <a:cubicBezTo>
                  <a:pt x="3170" y="1163"/>
                  <a:pt x="3170" y="1163"/>
                  <a:pt x="3171" y="1163"/>
                </a:cubicBezTo>
                <a:cubicBezTo>
                  <a:pt x="3171" y="1163"/>
                  <a:pt x="3171" y="1163"/>
                  <a:pt x="3171" y="1163"/>
                </a:cubicBezTo>
                <a:cubicBezTo>
                  <a:pt x="3171" y="1163"/>
                  <a:pt x="3172" y="1163"/>
                  <a:pt x="3172" y="1163"/>
                </a:cubicBezTo>
                <a:cubicBezTo>
                  <a:pt x="3172" y="1163"/>
                  <a:pt x="3172" y="1163"/>
                  <a:pt x="3172" y="1163"/>
                </a:cubicBezTo>
                <a:cubicBezTo>
                  <a:pt x="3172" y="1163"/>
                  <a:pt x="3173" y="1163"/>
                  <a:pt x="3173" y="1162"/>
                </a:cubicBezTo>
                <a:cubicBezTo>
                  <a:pt x="3174" y="1162"/>
                  <a:pt x="3174" y="1161"/>
                  <a:pt x="3174" y="1161"/>
                </a:cubicBezTo>
                <a:cubicBezTo>
                  <a:pt x="3174" y="1160"/>
                  <a:pt x="3174" y="1160"/>
                  <a:pt x="3173" y="1160"/>
                </a:cubicBezTo>
                <a:cubicBezTo>
                  <a:pt x="3173" y="1159"/>
                  <a:pt x="3173" y="1159"/>
                  <a:pt x="3172" y="1159"/>
                </a:cubicBezTo>
                <a:cubicBezTo>
                  <a:pt x="3172" y="1159"/>
                  <a:pt x="3172" y="1159"/>
                  <a:pt x="3172" y="1159"/>
                </a:cubicBezTo>
                <a:close/>
                <a:moveTo>
                  <a:pt x="3037" y="1141"/>
                </a:moveTo>
                <a:cubicBezTo>
                  <a:pt x="3036" y="1141"/>
                  <a:pt x="3036" y="1142"/>
                  <a:pt x="3036" y="1142"/>
                </a:cubicBezTo>
                <a:cubicBezTo>
                  <a:pt x="3036" y="1142"/>
                  <a:pt x="3036" y="1142"/>
                  <a:pt x="3036" y="1142"/>
                </a:cubicBezTo>
                <a:cubicBezTo>
                  <a:pt x="3036" y="1142"/>
                  <a:pt x="3036" y="1143"/>
                  <a:pt x="3036" y="1143"/>
                </a:cubicBezTo>
                <a:cubicBezTo>
                  <a:pt x="3036" y="1143"/>
                  <a:pt x="3036" y="1143"/>
                  <a:pt x="3036" y="1144"/>
                </a:cubicBezTo>
                <a:cubicBezTo>
                  <a:pt x="3035" y="1144"/>
                  <a:pt x="3035" y="1144"/>
                  <a:pt x="3035" y="1145"/>
                </a:cubicBezTo>
                <a:cubicBezTo>
                  <a:pt x="3035" y="1146"/>
                  <a:pt x="3035" y="1146"/>
                  <a:pt x="3035" y="1146"/>
                </a:cubicBezTo>
                <a:cubicBezTo>
                  <a:pt x="3035" y="1146"/>
                  <a:pt x="3035" y="1146"/>
                  <a:pt x="3035" y="1147"/>
                </a:cubicBezTo>
                <a:cubicBezTo>
                  <a:pt x="3035" y="1147"/>
                  <a:pt x="3036" y="1147"/>
                  <a:pt x="3036" y="1147"/>
                </a:cubicBezTo>
                <a:cubicBezTo>
                  <a:pt x="3036" y="1147"/>
                  <a:pt x="3036" y="1147"/>
                  <a:pt x="3036" y="1147"/>
                </a:cubicBezTo>
                <a:cubicBezTo>
                  <a:pt x="3037" y="1147"/>
                  <a:pt x="3038" y="1146"/>
                  <a:pt x="3038" y="1146"/>
                </a:cubicBezTo>
                <a:cubicBezTo>
                  <a:pt x="3038" y="1145"/>
                  <a:pt x="3038" y="1145"/>
                  <a:pt x="3038" y="1145"/>
                </a:cubicBezTo>
                <a:cubicBezTo>
                  <a:pt x="3038" y="1145"/>
                  <a:pt x="3038" y="1145"/>
                  <a:pt x="3038" y="1144"/>
                </a:cubicBezTo>
                <a:cubicBezTo>
                  <a:pt x="3038" y="1144"/>
                  <a:pt x="3038" y="1144"/>
                  <a:pt x="3039" y="1144"/>
                </a:cubicBezTo>
                <a:cubicBezTo>
                  <a:pt x="3039" y="1143"/>
                  <a:pt x="3040" y="1143"/>
                  <a:pt x="3040" y="1142"/>
                </a:cubicBezTo>
                <a:cubicBezTo>
                  <a:pt x="3040" y="1142"/>
                  <a:pt x="3040" y="1141"/>
                  <a:pt x="3039" y="1141"/>
                </a:cubicBezTo>
                <a:cubicBezTo>
                  <a:pt x="3039" y="1140"/>
                  <a:pt x="3038" y="1140"/>
                  <a:pt x="3037" y="1141"/>
                </a:cubicBezTo>
                <a:cubicBezTo>
                  <a:pt x="3037" y="1141"/>
                  <a:pt x="3037" y="1141"/>
                  <a:pt x="3037" y="1141"/>
                </a:cubicBezTo>
                <a:close/>
                <a:moveTo>
                  <a:pt x="3036" y="1156"/>
                </a:moveTo>
                <a:cubicBezTo>
                  <a:pt x="3036" y="1156"/>
                  <a:pt x="3037" y="1155"/>
                  <a:pt x="3037" y="1155"/>
                </a:cubicBezTo>
                <a:cubicBezTo>
                  <a:pt x="3037" y="1155"/>
                  <a:pt x="3038" y="1155"/>
                  <a:pt x="3038" y="1155"/>
                </a:cubicBezTo>
                <a:cubicBezTo>
                  <a:pt x="3038" y="1155"/>
                  <a:pt x="3038" y="1155"/>
                  <a:pt x="3038" y="1154"/>
                </a:cubicBezTo>
                <a:cubicBezTo>
                  <a:pt x="3039" y="1154"/>
                  <a:pt x="3039" y="1154"/>
                  <a:pt x="3039" y="1153"/>
                </a:cubicBezTo>
                <a:cubicBezTo>
                  <a:pt x="3039" y="1152"/>
                  <a:pt x="3039" y="1152"/>
                  <a:pt x="3039" y="1152"/>
                </a:cubicBezTo>
                <a:cubicBezTo>
                  <a:pt x="3039" y="1151"/>
                  <a:pt x="3038" y="1151"/>
                  <a:pt x="3038" y="1151"/>
                </a:cubicBezTo>
                <a:cubicBezTo>
                  <a:pt x="3037" y="1151"/>
                  <a:pt x="3037" y="1151"/>
                  <a:pt x="3037" y="1151"/>
                </a:cubicBezTo>
                <a:cubicBezTo>
                  <a:pt x="3037" y="1151"/>
                  <a:pt x="3037" y="1151"/>
                  <a:pt x="3037" y="1151"/>
                </a:cubicBezTo>
                <a:cubicBezTo>
                  <a:pt x="3036" y="1151"/>
                  <a:pt x="3036" y="1151"/>
                  <a:pt x="3035" y="1151"/>
                </a:cubicBezTo>
                <a:cubicBezTo>
                  <a:pt x="3034" y="1151"/>
                  <a:pt x="3033" y="1152"/>
                  <a:pt x="3033" y="1153"/>
                </a:cubicBezTo>
                <a:cubicBezTo>
                  <a:pt x="3033" y="1154"/>
                  <a:pt x="3033" y="1154"/>
                  <a:pt x="3034" y="1155"/>
                </a:cubicBezTo>
                <a:cubicBezTo>
                  <a:pt x="3034" y="1155"/>
                  <a:pt x="3034" y="1155"/>
                  <a:pt x="3035" y="1156"/>
                </a:cubicBezTo>
                <a:cubicBezTo>
                  <a:pt x="3036" y="1156"/>
                  <a:pt x="3036" y="1156"/>
                  <a:pt x="3036" y="1156"/>
                </a:cubicBezTo>
                <a:close/>
                <a:moveTo>
                  <a:pt x="3146" y="1300"/>
                </a:moveTo>
                <a:cubicBezTo>
                  <a:pt x="3146" y="1300"/>
                  <a:pt x="3146" y="1300"/>
                  <a:pt x="3146" y="1300"/>
                </a:cubicBezTo>
                <a:cubicBezTo>
                  <a:pt x="3146" y="1300"/>
                  <a:pt x="3147" y="1301"/>
                  <a:pt x="3147" y="1301"/>
                </a:cubicBezTo>
                <a:cubicBezTo>
                  <a:pt x="3146" y="1301"/>
                  <a:pt x="3146" y="1301"/>
                  <a:pt x="3147" y="1301"/>
                </a:cubicBezTo>
                <a:cubicBezTo>
                  <a:pt x="3147" y="1302"/>
                  <a:pt x="3147" y="1303"/>
                  <a:pt x="3148" y="1303"/>
                </a:cubicBezTo>
                <a:cubicBezTo>
                  <a:pt x="3148" y="1303"/>
                  <a:pt x="3149" y="1304"/>
                  <a:pt x="3150" y="1304"/>
                </a:cubicBezTo>
                <a:cubicBezTo>
                  <a:pt x="3150" y="1304"/>
                  <a:pt x="3150" y="1304"/>
                  <a:pt x="3150" y="1304"/>
                </a:cubicBezTo>
                <a:cubicBezTo>
                  <a:pt x="3150" y="1304"/>
                  <a:pt x="3150" y="1304"/>
                  <a:pt x="3150" y="1305"/>
                </a:cubicBezTo>
                <a:cubicBezTo>
                  <a:pt x="3150" y="1305"/>
                  <a:pt x="3151" y="1305"/>
                  <a:pt x="3151" y="1306"/>
                </a:cubicBezTo>
                <a:cubicBezTo>
                  <a:pt x="3151" y="1306"/>
                  <a:pt x="3151" y="1306"/>
                  <a:pt x="3152" y="1306"/>
                </a:cubicBezTo>
                <a:cubicBezTo>
                  <a:pt x="3152" y="1306"/>
                  <a:pt x="3152" y="1307"/>
                  <a:pt x="3153" y="1308"/>
                </a:cubicBezTo>
                <a:cubicBezTo>
                  <a:pt x="3153" y="1308"/>
                  <a:pt x="3154" y="1308"/>
                  <a:pt x="3154" y="1308"/>
                </a:cubicBezTo>
                <a:cubicBezTo>
                  <a:pt x="3154" y="1308"/>
                  <a:pt x="3154" y="1308"/>
                  <a:pt x="3154" y="1308"/>
                </a:cubicBezTo>
                <a:cubicBezTo>
                  <a:pt x="3154" y="1308"/>
                  <a:pt x="3155" y="1308"/>
                  <a:pt x="3155" y="1307"/>
                </a:cubicBezTo>
                <a:cubicBezTo>
                  <a:pt x="3155" y="1307"/>
                  <a:pt x="3155" y="1306"/>
                  <a:pt x="3155" y="1306"/>
                </a:cubicBezTo>
                <a:cubicBezTo>
                  <a:pt x="3155" y="1305"/>
                  <a:pt x="3155" y="1305"/>
                  <a:pt x="3155" y="1304"/>
                </a:cubicBezTo>
                <a:cubicBezTo>
                  <a:pt x="3155" y="1304"/>
                  <a:pt x="3154" y="1303"/>
                  <a:pt x="3153" y="1303"/>
                </a:cubicBezTo>
                <a:cubicBezTo>
                  <a:pt x="3153" y="1303"/>
                  <a:pt x="3153" y="1303"/>
                  <a:pt x="3153" y="1303"/>
                </a:cubicBezTo>
                <a:cubicBezTo>
                  <a:pt x="3153" y="1302"/>
                  <a:pt x="3152" y="1302"/>
                  <a:pt x="3152" y="1302"/>
                </a:cubicBezTo>
                <a:cubicBezTo>
                  <a:pt x="3151" y="1302"/>
                  <a:pt x="3151" y="1302"/>
                  <a:pt x="3151" y="1301"/>
                </a:cubicBezTo>
                <a:cubicBezTo>
                  <a:pt x="3151" y="1301"/>
                  <a:pt x="3150" y="1300"/>
                  <a:pt x="3150" y="1300"/>
                </a:cubicBezTo>
                <a:cubicBezTo>
                  <a:pt x="3150" y="1300"/>
                  <a:pt x="3150" y="1300"/>
                  <a:pt x="3150" y="1300"/>
                </a:cubicBezTo>
                <a:cubicBezTo>
                  <a:pt x="3150" y="1299"/>
                  <a:pt x="3150" y="1299"/>
                  <a:pt x="3150" y="1299"/>
                </a:cubicBezTo>
                <a:cubicBezTo>
                  <a:pt x="3150" y="1299"/>
                  <a:pt x="3150" y="1299"/>
                  <a:pt x="3150" y="1299"/>
                </a:cubicBezTo>
                <a:cubicBezTo>
                  <a:pt x="3150" y="1299"/>
                  <a:pt x="3150" y="1299"/>
                  <a:pt x="3150" y="1299"/>
                </a:cubicBezTo>
                <a:cubicBezTo>
                  <a:pt x="3150" y="1299"/>
                  <a:pt x="3150" y="1299"/>
                  <a:pt x="3149" y="1298"/>
                </a:cubicBezTo>
                <a:cubicBezTo>
                  <a:pt x="3149" y="1298"/>
                  <a:pt x="3149" y="1298"/>
                  <a:pt x="3149" y="1298"/>
                </a:cubicBezTo>
                <a:cubicBezTo>
                  <a:pt x="3150" y="1298"/>
                  <a:pt x="3150" y="1298"/>
                  <a:pt x="3150" y="1297"/>
                </a:cubicBezTo>
                <a:cubicBezTo>
                  <a:pt x="3150" y="1297"/>
                  <a:pt x="3149" y="1296"/>
                  <a:pt x="3149" y="1296"/>
                </a:cubicBezTo>
                <a:cubicBezTo>
                  <a:pt x="3149" y="1296"/>
                  <a:pt x="3149" y="1296"/>
                  <a:pt x="3148" y="1296"/>
                </a:cubicBezTo>
                <a:cubicBezTo>
                  <a:pt x="3148" y="1295"/>
                  <a:pt x="3148" y="1295"/>
                  <a:pt x="3148" y="1295"/>
                </a:cubicBezTo>
                <a:cubicBezTo>
                  <a:pt x="3147" y="1294"/>
                  <a:pt x="3146" y="1294"/>
                  <a:pt x="3146" y="1294"/>
                </a:cubicBezTo>
                <a:cubicBezTo>
                  <a:pt x="3146" y="1294"/>
                  <a:pt x="3146" y="1294"/>
                  <a:pt x="3146" y="1294"/>
                </a:cubicBezTo>
                <a:cubicBezTo>
                  <a:pt x="3145" y="1294"/>
                  <a:pt x="3144" y="1295"/>
                  <a:pt x="3144" y="1296"/>
                </a:cubicBezTo>
                <a:cubicBezTo>
                  <a:pt x="3144" y="1297"/>
                  <a:pt x="3145" y="1297"/>
                  <a:pt x="3145" y="1297"/>
                </a:cubicBezTo>
                <a:cubicBezTo>
                  <a:pt x="3145" y="1297"/>
                  <a:pt x="3145" y="1298"/>
                  <a:pt x="3146" y="1298"/>
                </a:cubicBezTo>
                <a:cubicBezTo>
                  <a:pt x="3146" y="1298"/>
                  <a:pt x="3146" y="1298"/>
                  <a:pt x="3146" y="1298"/>
                </a:cubicBezTo>
                <a:cubicBezTo>
                  <a:pt x="3146" y="1298"/>
                  <a:pt x="3146" y="1298"/>
                  <a:pt x="3146" y="1298"/>
                </a:cubicBezTo>
                <a:cubicBezTo>
                  <a:pt x="3146" y="1299"/>
                  <a:pt x="3146" y="1299"/>
                  <a:pt x="3146" y="1300"/>
                </a:cubicBezTo>
                <a:close/>
                <a:moveTo>
                  <a:pt x="3005" y="1051"/>
                </a:moveTo>
                <a:cubicBezTo>
                  <a:pt x="3005" y="1051"/>
                  <a:pt x="3005" y="1050"/>
                  <a:pt x="3005" y="1050"/>
                </a:cubicBezTo>
                <a:cubicBezTo>
                  <a:pt x="3004" y="1050"/>
                  <a:pt x="3004" y="1049"/>
                  <a:pt x="3003" y="1049"/>
                </a:cubicBezTo>
                <a:cubicBezTo>
                  <a:pt x="3003" y="1049"/>
                  <a:pt x="3002" y="1050"/>
                  <a:pt x="3002" y="1051"/>
                </a:cubicBezTo>
                <a:cubicBezTo>
                  <a:pt x="3002" y="1052"/>
                  <a:pt x="3002" y="1052"/>
                  <a:pt x="3002" y="1052"/>
                </a:cubicBezTo>
                <a:cubicBezTo>
                  <a:pt x="3002" y="1052"/>
                  <a:pt x="3002" y="1053"/>
                  <a:pt x="3002" y="1053"/>
                </a:cubicBezTo>
                <a:cubicBezTo>
                  <a:pt x="3002" y="1053"/>
                  <a:pt x="3002" y="1053"/>
                  <a:pt x="3002" y="1053"/>
                </a:cubicBezTo>
                <a:cubicBezTo>
                  <a:pt x="3002" y="1053"/>
                  <a:pt x="3002" y="1053"/>
                  <a:pt x="3002" y="1053"/>
                </a:cubicBezTo>
                <a:cubicBezTo>
                  <a:pt x="3002" y="1054"/>
                  <a:pt x="3002" y="1054"/>
                  <a:pt x="3002" y="1054"/>
                </a:cubicBezTo>
                <a:cubicBezTo>
                  <a:pt x="3002" y="1055"/>
                  <a:pt x="3002" y="1055"/>
                  <a:pt x="3002" y="1055"/>
                </a:cubicBezTo>
                <a:cubicBezTo>
                  <a:pt x="3003" y="1056"/>
                  <a:pt x="3003" y="1056"/>
                  <a:pt x="3003" y="1056"/>
                </a:cubicBezTo>
                <a:cubicBezTo>
                  <a:pt x="3003" y="1056"/>
                  <a:pt x="3003" y="1056"/>
                  <a:pt x="3003" y="1056"/>
                </a:cubicBezTo>
                <a:cubicBezTo>
                  <a:pt x="3002" y="1057"/>
                  <a:pt x="3002" y="1057"/>
                  <a:pt x="3002" y="1058"/>
                </a:cubicBezTo>
                <a:cubicBezTo>
                  <a:pt x="3002" y="1058"/>
                  <a:pt x="3002" y="1059"/>
                  <a:pt x="3002" y="1059"/>
                </a:cubicBezTo>
                <a:cubicBezTo>
                  <a:pt x="3002" y="1059"/>
                  <a:pt x="3002" y="1059"/>
                  <a:pt x="3002" y="1059"/>
                </a:cubicBezTo>
                <a:cubicBezTo>
                  <a:pt x="3002" y="1060"/>
                  <a:pt x="3002" y="1060"/>
                  <a:pt x="3003" y="1061"/>
                </a:cubicBezTo>
                <a:cubicBezTo>
                  <a:pt x="3003" y="1061"/>
                  <a:pt x="3003" y="1061"/>
                  <a:pt x="3003" y="1061"/>
                </a:cubicBezTo>
                <a:cubicBezTo>
                  <a:pt x="3003" y="1061"/>
                  <a:pt x="3003" y="1061"/>
                  <a:pt x="3002" y="1062"/>
                </a:cubicBezTo>
                <a:cubicBezTo>
                  <a:pt x="3002" y="1062"/>
                  <a:pt x="3002" y="1062"/>
                  <a:pt x="3002" y="1062"/>
                </a:cubicBezTo>
                <a:cubicBezTo>
                  <a:pt x="3002" y="1062"/>
                  <a:pt x="3001" y="1062"/>
                  <a:pt x="3001" y="1063"/>
                </a:cubicBezTo>
                <a:cubicBezTo>
                  <a:pt x="3001" y="1063"/>
                  <a:pt x="3002" y="1064"/>
                  <a:pt x="3002" y="1064"/>
                </a:cubicBezTo>
                <a:cubicBezTo>
                  <a:pt x="3002" y="1064"/>
                  <a:pt x="3003" y="1065"/>
                  <a:pt x="3003" y="1065"/>
                </a:cubicBezTo>
                <a:cubicBezTo>
                  <a:pt x="3003" y="1065"/>
                  <a:pt x="3003" y="1065"/>
                  <a:pt x="3003" y="1065"/>
                </a:cubicBezTo>
                <a:cubicBezTo>
                  <a:pt x="3004" y="1064"/>
                  <a:pt x="3004" y="1064"/>
                  <a:pt x="3005" y="1064"/>
                </a:cubicBezTo>
                <a:cubicBezTo>
                  <a:pt x="3005" y="1063"/>
                  <a:pt x="3005" y="1063"/>
                  <a:pt x="3005" y="1062"/>
                </a:cubicBezTo>
                <a:cubicBezTo>
                  <a:pt x="3005" y="1062"/>
                  <a:pt x="3005" y="1061"/>
                  <a:pt x="3005" y="1061"/>
                </a:cubicBezTo>
                <a:cubicBezTo>
                  <a:pt x="3005" y="1061"/>
                  <a:pt x="3005" y="1061"/>
                  <a:pt x="3005" y="1061"/>
                </a:cubicBezTo>
                <a:cubicBezTo>
                  <a:pt x="3005" y="1060"/>
                  <a:pt x="3005" y="1060"/>
                  <a:pt x="3005" y="1060"/>
                </a:cubicBezTo>
                <a:cubicBezTo>
                  <a:pt x="3005" y="1059"/>
                  <a:pt x="3005" y="1059"/>
                  <a:pt x="3005" y="1059"/>
                </a:cubicBezTo>
                <a:cubicBezTo>
                  <a:pt x="3005" y="1059"/>
                  <a:pt x="3005" y="1059"/>
                  <a:pt x="3005" y="1059"/>
                </a:cubicBezTo>
                <a:cubicBezTo>
                  <a:pt x="3006" y="1059"/>
                  <a:pt x="3006" y="1058"/>
                  <a:pt x="3006" y="1058"/>
                </a:cubicBezTo>
                <a:cubicBezTo>
                  <a:pt x="3006" y="1057"/>
                  <a:pt x="3006" y="1057"/>
                  <a:pt x="3005" y="1056"/>
                </a:cubicBezTo>
                <a:cubicBezTo>
                  <a:pt x="3005" y="1056"/>
                  <a:pt x="3005" y="1056"/>
                  <a:pt x="3004" y="1056"/>
                </a:cubicBezTo>
                <a:cubicBezTo>
                  <a:pt x="3005" y="1055"/>
                  <a:pt x="3005" y="1055"/>
                  <a:pt x="3005" y="1055"/>
                </a:cubicBezTo>
                <a:cubicBezTo>
                  <a:pt x="3005" y="1054"/>
                  <a:pt x="3005" y="1054"/>
                  <a:pt x="3005" y="1053"/>
                </a:cubicBezTo>
                <a:cubicBezTo>
                  <a:pt x="3005" y="1053"/>
                  <a:pt x="3005" y="1053"/>
                  <a:pt x="3005" y="1052"/>
                </a:cubicBezTo>
                <a:cubicBezTo>
                  <a:pt x="3005" y="1052"/>
                  <a:pt x="3005" y="1052"/>
                  <a:pt x="3005" y="1052"/>
                </a:cubicBezTo>
                <a:cubicBezTo>
                  <a:pt x="3005" y="1052"/>
                  <a:pt x="3005" y="1052"/>
                  <a:pt x="3005" y="1052"/>
                </a:cubicBezTo>
                <a:lnTo>
                  <a:pt x="3005" y="1051"/>
                </a:lnTo>
                <a:close/>
                <a:moveTo>
                  <a:pt x="3144" y="1300"/>
                </a:moveTo>
                <a:cubicBezTo>
                  <a:pt x="3144" y="1300"/>
                  <a:pt x="3144" y="1300"/>
                  <a:pt x="3144" y="1300"/>
                </a:cubicBezTo>
                <a:cubicBezTo>
                  <a:pt x="3143" y="1300"/>
                  <a:pt x="3143" y="1299"/>
                  <a:pt x="3142" y="1299"/>
                </a:cubicBezTo>
                <a:cubicBezTo>
                  <a:pt x="3142" y="1299"/>
                  <a:pt x="3142" y="1299"/>
                  <a:pt x="3142" y="1299"/>
                </a:cubicBezTo>
                <a:cubicBezTo>
                  <a:pt x="3141" y="1299"/>
                  <a:pt x="3141" y="1300"/>
                  <a:pt x="3141" y="1301"/>
                </a:cubicBezTo>
                <a:cubicBezTo>
                  <a:pt x="3141" y="1302"/>
                  <a:pt x="3141" y="1302"/>
                  <a:pt x="3142" y="1302"/>
                </a:cubicBezTo>
                <a:cubicBezTo>
                  <a:pt x="3142" y="1302"/>
                  <a:pt x="3142" y="1302"/>
                  <a:pt x="3142" y="1302"/>
                </a:cubicBezTo>
                <a:cubicBezTo>
                  <a:pt x="3142" y="1302"/>
                  <a:pt x="3142" y="1302"/>
                  <a:pt x="3142" y="1302"/>
                </a:cubicBezTo>
                <a:cubicBezTo>
                  <a:pt x="3142" y="1303"/>
                  <a:pt x="3143" y="1303"/>
                  <a:pt x="3143" y="1303"/>
                </a:cubicBezTo>
                <a:cubicBezTo>
                  <a:pt x="3144" y="1303"/>
                  <a:pt x="3144" y="1303"/>
                  <a:pt x="3144" y="1303"/>
                </a:cubicBezTo>
                <a:cubicBezTo>
                  <a:pt x="3144" y="1303"/>
                  <a:pt x="3145" y="1303"/>
                  <a:pt x="3145" y="1302"/>
                </a:cubicBezTo>
                <a:cubicBezTo>
                  <a:pt x="3145" y="1302"/>
                  <a:pt x="3145" y="1301"/>
                  <a:pt x="3145" y="1301"/>
                </a:cubicBezTo>
                <a:cubicBezTo>
                  <a:pt x="3145" y="1301"/>
                  <a:pt x="3145" y="1301"/>
                  <a:pt x="3145" y="1301"/>
                </a:cubicBezTo>
                <a:cubicBezTo>
                  <a:pt x="3145" y="1300"/>
                  <a:pt x="3144" y="1300"/>
                  <a:pt x="3144" y="1300"/>
                </a:cubicBezTo>
                <a:close/>
                <a:moveTo>
                  <a:pt x="3149" y="1155"/>
                </a:moveTo>
                <a:cubicBezTo>
                  <a:pt x="3149" y="1155"/>
                  <a:pt x="3149" y="1155"/>
                  <a:pt x="3149" y="1155"/>
                </a:cubicBezTo>
                <a:cubicBezTo>
                  <a:pt x="3150" y="1155"/>
                  <a:pt x="3151" y="1154"/>
                  <a:pt x="3151" y="1154"/>
                </a:cubicBezTo>
                <a:cubicBezTo>
                  <a:pt x="3151" y="1153"/>
                  <a:pt x="3151" y="1153"/>
                  <a:pt x="3151" y="1152"/>
                </a:cubicBezTo>
                <a:cubicBezTo>
                  <a:pt x="3151" y="1152"/>
                  <a:pt x="3150" y="1152"/>
                  <a:pt x="3150" y="1152"/>
                </a:cubicBezTo>
                <a:cubicBezTo>
                  <a:pt x="3150" y="1151"/>
                  <a:pt x="3150" y="1151"/>
                  <a:pt x="3149" y="1151"/>
                </a:cubicBezTo>
                <a:cubicBezTo>
                  <a:pt x="3149" y="1151"/>
                  <a:pt x="3149" y="1151"/>
                  <a:pt x="3149" y="1151"/>
                </a:cubicBezTo>
                <a:cubicBezTo>
                  <a:pt x="3148" y="1151"/>
                  <a:pt x="3148" y="1151"/>
                  <a:pt x="3148" y="1152"/>
                </a:cubicBezTo>
                <a:cubicBezTo>
                  <a:pt x="3147" y="1152"/>
                  <a:pt x="3146" y="1152"/>
                  <a:pt x="3146" y="1153"/>
                </a:cubicBezTo>
                <a:cubicBezTo>
                  <a:pt x="3146" y="1154"/>
                  <a:pt x="3147" y="1154"/>
                  <a:pt x="3148" y="1154"/>
                </a:cubicBezTo>
                <a:cubicBezTo>
                  <a:pt x="3148" y="1155"/>
                  <a:pt x="3148" y="1155"/>
                  <a:pt x="3149" y="1155"/>
                </a:cubicBezTo>
                <a:close/>
                <a:moveTo>
                  <a:pt x="3045" y="1134"/>
                </a:moveTo>
                <a:cubicBezTo>
                  <a:pt x="3045" y="1134"/>
                  <a:pt x="3045" y="1134"/>
                  <a:pt x="3046" y="1134"/>
                </a:cubicBezTo>
                <a:cubicBezTo>
                  <a:pt x="3046" y="1134"/>
                  <a:pt x="3046" y="1134"/>
                  <a:pt x="3046" y="1134"/>
                </a:cubicBezTo>
                <a:cubicBezTo>
                  <a:pt x="3046" y="1135"/>
                  <a:pt x="3047" y="1135"/>
                  <a:pt x="3047" y="1135"/>
                </a:cubicBezTo>
                <a:cubicBezTo>
                  <a:pt x="3048" y="1135"/>
                  <a:pt x="3049" y="1134"/>
                  <a:pt x="3049" y="1133"/>
                </a:cubicBezTo>
                <a:cubicBezTo>
                  <a:pt x="3049" y="1132"/>
                  <a:pt x="3049" y="1132"/>
                  <a:pt x="3049" y="1132"/>
                </a:cubicBezTo>
                <a:cubicBezTo>
                  <a:pt x="3049" y="1132"/>
                  <a:pt x="3048" y="1131"/>
                  <a:pt x="3048" y="1131"/>
                </a:cubicBezTo>
                <a:cubicBezTo>
                  <a:pt x="3048" y="1131"/>
                  <a:pt x="3048" y="1131"/>
                  <a:pt x="3047" y="1130"/>
                </a:cubicBezTo>
                <a:cubicBezTo>
                  <a:pt x="3047" y="1130"/>
                  <a:pt x="3046" y="1130"/>
                  <a:pt x="3045" y="1130"/>
                </a:cubicBezTo>
                <a:cubicBezTo>
                  <a:pt x="3044" y="1130"/>
                  <a:pt x="3044" y="1131"/>
                  <a:pt x="3044" y="1131"/>
                </a:cubicBezTo>
                <a:cubicBezTo>
                  <a:pt x="3044" y="1131"/>
                  <a:pt x="3044" y="1132"/>
                  <a:pt x="3044" y="1132"/>
                </a:cubicBezTo>
                <a:cubicBezTo>
                  <a:pt x="3044" y="1132"/>
                  <a:pt x="3044" y="1133"/>
                  <a:pt x="3045" y="1133"/>
                </a:cubicBezTo>
                <a:cubicBezTo>
                  <a:pt x="3045" y="1133"/>
                  <a:pt x="3045" y="1134"/>
                  <a:pt x="3045" y="1134"/>
                </a:cubicBezTo>
                <a:close/>
                <a:moveTo>
                  <a:pt x="3113" y="1160"/>
                </a:moveTo>
                <a:cubicBezTo>
                  <a:pt x="3113" y="1161"/>
                  <a:pt x="3113" y="1161"/>
                  <a:pt x="3113" y="1161"/>
                </a:cubicBezTo>
                <a:cubicBezTo>
                  <a:pt x="3113" y="1161"/>
                  <a:pt x="3114" y="1161"/>
                  <a:pt x="3114" y="1161"/>
                </a:cubicBezTo>
                <a:cubicBezTo>
                  <a:pt x="3114" y="1161"/>
                  <a:pt x="3114" y="1161"/>
                  <a:pt x="3114" y="1161"/>
                </a:cubicBezTo>
                <a:cubicBezTo>
                  <a:pt x="3115" y="1161"/>
                  <a:pt x="3115" y="1161"/>
                  <a:pt x="3116" y="1160"/>
                </a:cubicBezTo>
                <a:cubicBezTo>
                  <a:pt x="3116" y="1160"/>
                  <a:pt x="3116" y="1160"/>
                  <a:pt x="3116" y="1160"/>
                </a:cubicBezTo>
                <a:cubicBezTo>
                  <a:pt x="3117" y="1159"/>
                  <a:pt x="3117" y="1159"/>
                  <a:pt x="3116" y="1158"/>
                </a:cubicBezTo>
                <a:cubicBezTo>
                  <a:pt x="3116" y="1158"/>
                  <a:pt x="3116" y="1157"/>
                  <a:pt x="3115" y="1157"/>
                </a:cubicBezTo>
                <a:cubicBezTo>
                  <a:pt x="3115" y="1157"/>
                  <a:pt x="3115" y="1157"/>
                  <a:pt x="3114" y="1157"/>
                </a:cubicBezTo>
                <a:cubicBezTo>
                  <a:pt x="3114" y="1157"/>
                  <a:pt x="3114" y="1157"/>
                  <a:pt x="3114" y="1157"/>
                </a:cubicBezTo>
                <a:cubicBezTo>
                  <a:pt x="3114" y="1157"/>
                  <a:pt x="3114" y="1157"/>
                  <a:pt x="3113" y="1157"/>
                </a:cubicBezTo>
                <a:cubicBezTo>
                  <a:pt x="3113" y="1157"/>
                  <a:pt x="3112" y="1157"/>
                  <a:pt x="3112" y="1158"/>
                </a:cubicBezTo>
                <a:cubicBezTo>
                  <a:pt x="3112" y="1158"/>
                  <a:pt x="3111" y="1159"/>
                  <a:pt x="3112" y="1159"/>
                </a:cubicBezTo>
                <a:cubicBezTo>
                  <a:pt x="3112" y="1160"/>
                  <a:pt x="3112" y="1160"/>
                  <a:pt x="3113" y="1160"/>
                </a:cubicBezTo>
                <a:close/>
                <a:moveTo>
                  <a:pt x="3196" y="1366"/>
                </a:moveTo>
                <a:cubicBezTo>
                  <a:pt x="3196" y="1366"/>
                  <a:pt x="3196" y="1366"/>
                  <a:pt x="3196" y="1366"/>
                </a:cubicBezTo>
                <a:cubicBezTo>
                  <a:pt x="3196" y="1366"/>
                  <a:pt x="3196" y="1366"/>
                  <a:pt x="3196" y="1366"/>
                </a:cubicBezTo>
                <a:cubicBezTo>
                  <a:pt x="3197" y="1366"/>
                  <a:pt x="3198" y="1366"/>
                  <a:pt x="3198" y="1365"/>
                </a:cubicBezTo>
                <a:cubicBezTo>
                  <a:pt x="3198" y="1365"/>
                  <a:pt x="3198" y="1365"/>
                  <a:pt x="3198" y="1365"/>
                </a:cubicBezTo>
                <a:cubicBezTo>
                  <a:pt x="3198" y="1365"/>
                  <a:pt x="3198" y="1365"/>
                  <a:pt x="3198" y="1365"/>
                </a:cubicBezTo>
                <a:cubicBezTo>
                  <a:pt x="3198" y="1365"/>
                  <a:pt x="3198" y="1364"/>
                  <a:pt x="3198" y="1364"/>
                </a:cubicBezTo>
                <a:cubicBezTo>
                  <a:pt x="3199" y="1364"/>
                  <a:pt x="3199" y="1364"/>
                  <a:pt x="3199" y="1365"/>
                </a:cubicBezTo>
                <a:cubicBezTo>
                  <a:pt x="3199" y="1365"/>
                  <a:pt x="3199" y="1365"/>
                  <a:pt x="3199" y="1365"/>
                </a:cubicBezTo>
                <a:cubicBezTo>
                  <a:pt x="3199" y="1365"/>
                  <a:pt x="3200" y="1365"/>
                  <a:pt x="3200" y="1365"/>
                </a:cubicBezTo>
                <a:cubicBezTo>
                  <a:pt x="3200" y="1365"/>
                  <a:pt x="3201" y="1364"/>
                  <a:pt x="3201" y="1363"/>
                </a:cubicBezTo>
                <a:cubicBezTo>
                  <a:pt x="3201" y="1363"/>
                  <a:pt x="3201" y="1363"/>
                  <a:pt x="3201" y="1363"/>
                </a:cubicBezTo>
                <a:cubicBezTo>
                  <a:pt x="3201" y="1362"/>
                  <a:pt x="3201" y="1362"/>
                  <a:pt x="3201" y="1362"/>
                </a:cubicBezTo>
                <a:cubicBezTo>
                  <a:pt x="3202" y="1361"/>
                  <a:pt x="3201" y="1361"/>
                  <a:pt x="3201" y="1360"/>
                </a:cubicBezTo>
                <a:cubicBezTo>
                  <a:pt x="3201" y="1360"/>
                  <a:pt x="3201" y="1360"/>
                  <a:pt x="3201" y="1360"/>
                </a:cubicBezTo>
                <a:cubicBezTo>
                  <a:pt x="3202" y="1359"/>
                  <a:pt x="3202" y="1359"/>
                  <a:pt x="3202" y="1358"/>
                </a:cubicBezTo>
                <a:cubicBezTo>
                  <a:pt x="3202" y="1358"/>
                  <a:pt x="3201" y="1357"/>
                  <a:pt x="3200" y="1357"/>
                </a:cubicBezTo>
                <a:cubicBezTo>
                  <a:pt x="3200" y="1357"/>
                  <a:pt x="3199" y="1357"/>
                  <a:pt x="3198" y="1357"/>
                </a:cubicBezTo>
                <a:cubicBezTo>
                  <a:pt x="3198" y="1358"/>
                  <a:pt x="3198" y="1358"/>
                  <a:pt x="3198" y="1359"/>
                </a:cubicBezTo>
                <a:cubicBezTo>
                  <a:pt x="3198" y="1359"/>
                  <a:pt x="3198" y="1359"/>
                  <a:pt x="3198" y="1359"/>
                </a:cubicBezTo>
                <a:cubicBezTo>
                  <a:pt x="3198" y="1359"/>
                  <a:pt x="3197" y="1358"/>
                  <a:pt x="3197" y="1358"/>
                </a:cubicBezTo>
                <a:cubicBezTo>
                  <a:pt x="3197" y="1358"/>
                  <a:pt x="3197" y="1358"/>
                  <a:pt x="3197" y="1358"/>
                </a:cubicBezTo>
                <a:cubicBezTo>
                  <a:pt x="3197" y="1358"/>
                  <a:pt x="3197" y="1357"/>
                  <a:pt x="3197" y="1357"/>
                </a:cubicBezTo>
                <a:cubicBezTo>
                  <a:pt x="3197" y="1357"/>
                  <a:pt x="3197" y="1357"/>
                  <a:pt x="3197" y="1357"/>
                </a:cubicBezTo>
                <a:cubicBezTo>
                  <a:pt x="3197" y="1357"/>
                  <a:pt x="3197" y="1357"/>
                  <a:pt x="3198" y="1357"/>
                </a:cubicBezTo>
                <a:cubicBezTo>
                  <a:pt x="3198" y="1356"/>
                  <a:pt x="3198" y="1356"/>
                  <a:pt x="3197" y="1355"/>
                </a:cubicBezTo>
                <a:cubicBezTo>
                  <a:pt x="3197" y="1355"/>
                  <a:pt x="3197" y="1355"/>
                  <a:pt x="3196" y="1355"/>
                </a:cubicBezTo>
                <a:cubicBezTo>
                  <a:pt x="3196" y="1355"/>
                  <a:pt x="3196" y="1355"/>
                  <a:pt x="3196" y="1355"/>
                </a:cubicBezTo>
                <a:cubicBezTo>
                  <a:pt x="3195" y="1355"/>
                  <a:pt x="3194" y="1355"/>
                  <a:pt x="3194" y="1355"/>
                </a:cubicBezTo>
                <a:cubicBezTo>
                  <a:pt x="3194" y="1356"/>
                  <a:pt x="3194" y="1356"/>
                  <a:pt x="3194" y="1357"/>
                </a:cubicBezTo>
                <a:cubicBezTo>
                  <a:pt x="3194" y="1357"/>
                  <a:pt x="3194" y="1357"/>
                  <a:pt x="3194" y="1357"/>
                </a:cubicBezTo>
                <a:cubicBezTo>
                  <a:pt x="3194" y="1357"/>
                  <a:pt x="3194" y="1357"/>
                  <a:pt x="3194" y="1357"/>
                </a:cubicBezTo>
                <a:cubicBezTo>
                  <a:pt x="3193" y="1357"/>
                  <a:pt x="3193" y="1358"/>
                  <a:pt x="3193" y="1358"/>
                </a:cubicBezTo>
                <a:cubicBezTo>
                  <a:pt x="3193" y="1358"/>
                  <a:pt x="3193" y="1358"/>
                  <a:pt x="3193" y="1359"/>
                </a:cubicBezTo>
                <a:cubicBezTo>
                  <a:pt x="3193" y="1359"/>
                  <a:pt x="3193" y="1360"/>
                  <a:pt x="3194" y="1360"/>
                </a:cubicBezTo>
                <a:cubicBezTo>
                  <a:pt x="3194" y="1360"/>
                  <a:pt x="3194" y="1360"/>
                  <a:pt x="3194" y="1360"/>
                </a:cubicBezTo>
                <a:cubicBezTo>
                  <a:pt x="3194" y="1361"/>
                  <a:pt x="3194" y="1361"/>
                  <a:pt x="3194" y="1361"/>
                </a:cubicBezTo>
                <a:cubicBezTo>
                  <a:pt x="3194" y="1361"/>
                  <a:pt x="3194" y="1361"/>
                  <a:pt x="3194" y="1361"/>
                </a:cubicBezTo>
                <a:cubicBezTo>
                  <a:pt x="3194" y="1361"/>
                  <a:pt x="3194" y="1361"/>
                  <a:pt x="3194" y="1361"/>
                </a:cubicBezTo>
                <a:cubicBezTo>
                  <a:pt x="3194" y="1361"/>
                  <a:pt x="3194" y="1362"/>
                  <a:pt x="3194" y="1362"/>
                </a:cubicBezTo>
                <a:cubicBezTo>
                  <a:pt x="3194" y="1363"/>
                  <a:pt x="3194" y="1363"/>
                  <a:pt x="3194" y="1364"/>
                </a:cubicBezTo>
                <a:cubicBezTo>
                  <a:pt x="3194" y="1364"/>
                  <a:pt x="3194" y="1364"/>
                  <a:pt x="3195" y="1364"/>
                </a:cubicBezTo>
                <a:cubicBezTo>
                  <a:pt x="3195" y="1365"/>
                  <a:pt x="3195" y="1366"/>
                  <a:pt x="3196" y="1366"/>
                </a:cubicBezTo>
                <a:close/>
                <a:moveTo>
                  <a:pt x="3202" y="1375"/>
                </a:moveTo>
                <a:cubicBezTo>
                  <a:pt x="3203" y="1375"/>
                  <a:pt x="3204" y="1374"/>
                  <a:pt x="3204" y="1374"/>
                </a:cubicBezTo>
                <a:cubicBezTo>
                  <a:pt x="3205" y="1373"/>
                  <a:pt x="3205" y="1372"/>
                  <a:pt x="3204" y="1372"/>
                </a:cubicBezTo>
                <a:cubicBezTo>
                  <a:pt x="3204" y="1372"/>
                  <a:pt x="3204" y="1371"/>
                  <a:pt x="3204" y="1371"/>
                </a:cubicBezTo>
                <a:cubicBezTo>
                  <a:pt x="3204" y="1371"/>
                  <a:pt x="3204" y="1371"/>
                  <a:pt x="3204" y="1371"/>
                </a:cubicBezTo>
                <a:cubicBezTo>
                  <a:pt x="3204" y="1371"/>
                  <a:pt x="3204" y="1371"/>
                  <a:pt x="3204" y="1371"/>
                </a:cubicBezTo>
                <a:cubicBezTo>
                  <a:pt x="3204" y="1370"/>
                  <a:pt x="3204" y="1370"/>
                  <a:pt x="3203" y="1370"/>
                </a:cubicBezTo>
                <a:cubicBezTo>
                  <a:pt x="3203" y="1370"/>
                  <a:pt x="3203" y="1370"/>
                  <a:pt x="3203" y="1370"/>
                </a:cubicBezTo>
                <a:cubicBezTo>
                  <a:pt x="3203" y="1369"/>
                  <a:pt x="3203" y="1369"/>
                  <a:pt x="3203" y="1369"/>
                </a:cubicBezTo>
                <a:cubicBezTo>
                  <a:pt x="3203" y="1369"/>
                  <a:pt x="3203" y="1369"/>
                  <a:pt x="3203" y="1368"/>
                </a:cubicBezTo>
                <a:cubicBezTo>
                  <a:pt x="3203" y="1368"/>
                  <a:pt x="3203" y="1368"/>
                  <a:pt x="3203" y="1368"/>
                </a:cubicBezTo>
                <a:cubicBezTo>
                  <a:pt x="3203" y="1368"/>
                  <a:pt x="3202" y="1367"/>
                  <a:pt x="3202" y="1367"/>
                </a:cubicBezTo>
                <a:cubicBezTo>
                  <a:pt x="3202" y="1367"/>
                  <a:pt x="3202" y="1367"/>
                  <a:pt x="3202" y="1367"/>
                </a:cubicBezTo>
                <a:cubicBezTo>
                  <a:pt x="3201" y="1367"/>
                  <a:pt x="3200" y="1367"/>
                  <a:pt x="3200" y="1367"/>
                </a:cubicBezTo>
                <a:cubicBezTo>
                  <a:pt x="3199" y="1367"/>
                  <a:pt x="3199" y="1367"/>
                  <a:pt x="3199" y="1367"/>
                </a:cubicBezTo>
                <a:cubicBezTo>
                  <a:pt x="3198" y="1367"/>
                  <a:pt x="3198" y="1368"/>
                  <a:pt x="3198" y="1368"/>
                </a:cubicBezTo>
                <a:cubicBezTo>
                  <a:pt x="3198" y="1369"/>
                  <a:pt x="3198" y="1369"/>
                  <a:pt x="3199" y="1370"/>
                </a:cubicBezTo>
                <a:cubicBezTo>
                  <a:pt x="3199" y="1370"/>
                  <a:pt x="3199" y="1370"/>
                  <a:pt x="3199" y="1370"/>
                </a:cubicBezTo>
                <a:cubicBezTo>
                  <a:pt x="3199" y="1370"/>
                  <a:pt x="3199" y="1370"/>
                  <a:pt x="3199" y="1370"/>
                </a:cubicBezTo>
                <a:cubicBezTo>
                  <a:pt x="3199" y="1370"/>
                  <a:pt x="3199" y="1370"/>
                  <a:pt x="3199" y="1370"/>
                </a:cubicBezTo>
                <a:cubicBezTo>
                  <a:pt x="3199" y="1370"/>
                  <a:pt x="3200" y="1370"/>
                  <a:pt x="3200" y="1371"/>
                </a:cubicBezTo>
                <a:cubicBezTo>
                  <a:pt x="3200" y="1371"/>
                  <a:pt x="3200" y="1371"/>
                  <a:pt x="3200" y="1371"/>
                </a:cubicBezTo>
                <a:cubicBezTo>
                  <a:pt x="3199" y="1371"/>
                  <a:pt x="3199" y="1371"/>
                  <a:pt x="3199" y="1372"/>
                </a:cubicBezTo>
                <a:cubicBezTo>
                  <a:pt x="3199" y="1372"/>
                  <a:pt x="3199" y="1372"/>
                  <a:pt x="3199" y="1372"/>
                </a:cubicBezTo>
                <a:cubicBezTo>
                  <a:pt x="3199" y="1372"/>
                  <a:pt x="3199" y="1372"/>
                  <a:pt x="3199" y="1372"/>
                </a:cubicBezTo>
                <a:cubicBezTo>
                  <a:pt x="3199" y="1372"/>
                  <a:pt x="3199" y="1372"/>
                  <a:pt x="3199" y="1372"/>
                </a:cubicBezTo>
                <a:cubicBezTo>
                  <a:pt x="3199" y="1373"/>
                  <a:pt x="3199" y="1373"/>
                  <a:pt x="3199" y="1373"/>
                </a:cubicBezTo>
                <a:cubicBezTo>
                  <a:pt x="3199" y="1374"/>
                  <a:pt x="3199" y="1374"/>
                  <a:pt x="3199" y="1374"/>
                </a:cubicBezTo>
                <a:cubicBezTo>
                  <a:pt x="3199" y="1374"/>
                  <a:pt x="3199" y="1374"/>
                  <a:pt x="3199" y="1375"/>
                </a:cubicBezTo>
                <a:cubicBezTo>
                  <a:pt x="3199" y="1375"/>
                  <a:pt x="3200" y="1375"/>
                  <a:pt x="3200" y="1375"/>
                </a:cubicBezTo>
                <a:cubicBezTo>
                  <a:pt x="3200" y="1375"/>
                  <a:pt x="3200" y="1375"/>
                  <a:pt x="3200" y="1375"/>
                </a:cubicBezTo>
                <a:cubicBezTo>
                  <a:pt x="3200" y="1375"/>
                  <a:pt x="3200" y="1375"/>
                  <a:pt x="3200" y="1375"/>
                </a:cubicBezTo>
                <a:cubicBezTo>
                  <a:pt x="3201" y="1375"/>
                  <a:pt x="3202" y="1375"/>
                  <a:pt x="3202" y="1375"/>
                </a:cubicBezTo>
                <a:close/>
                <a:moveTo>
                  <a:pt x="3005" y="1067"/>
                </a:moveTo>
                <a:cubicBezTo>
                  <a:pt x="3005" y="1066"/>
                  <a:pt x="3005" y="1066"/>
                  <a:pt x="3005" y="1066"/>
                </a:cubicBezTo>
                <a:cubicBezTo>
                  <a:pt x="3005" y="1065"/>
                  <a:pt x="3004" y="1065"/>
                  <a:pt x="3004" y="1065"/>
                </a:cubicBezTo>
                <a:cubicBezTo>
                  <a:pt x="3004" y="1065"/>
                  <a:pt x="3004" y="1065"/>
                  <a:pt x="3004" y="1065"/>
                </a:cubicBezTo>
                <a:cubicBezTo>
                  <a:pt x="3003" y="1064"/>
                  <a:pt x="3002" y="1065"/>
                  <a:pt x="3002" y="1065"/>
                </a:cubicBezTo>
                <a:cubicBezTo>
                  <a:pt x="3001" y="1065"/>
                  <a:pt x="3001" y="1066"/>
                  <a:pt x="3001" y="1066"/>
                </a:cubicBezTo>
                <a:cubicBezTo>
                  <a:pt x="3001" y="1067"/>
                  <a:pt x="3000" y="1067"/>
                  <a:pt x="3001" y="1068"/>
                </a:cubicBezTo>
                <a:cubicBezTo>
                  <a:pt x="3001" y="1068"/>
                  <a:pt x="3001" y="1069"/>
                  <a:pt x="3002" y="1069"/>
                </a:cubicBezTo>
                <a:cubicBezTo>
                  <a:pt x="3003" y="1069"/>
                  <a:pt x="3003" y="1069"/>
                  <a:pt x="3003" y="1069"/>
                </a:cubicBezTo>
                <a:cubicBezTo>
                  <a:pt x="3003" y="1069"/>
                  <a:pt x="3003" y="1069"/>
                  <a:pt x="3003" y="1069"/>
                </a:cubicBezTo>
                <a:cubicBezTo>
                  <a:pt x="3004" y="1068"/>
                  <a:pt x="3004" y="1068"/>
                  <a:pt x="3004" y="1068"/>
                </a:cubicBezTo>
                <a:cubicBezTo>
                  <a:pt x="3005" y="1068"/>
                  <a:pt x="3005" y="1067"/>
                  <a:pt x="3005" y="1067"/>
                </a:cubicBezTo>
                <a:close/>
                <a:moveTo>
                  <a:pt x="2997" y="1080"/>
                </a:moveTo>
                <a:cubicBezTo>
                  <a:pt x="2997" y="1081"/>
                  <a:pt x="2997" y="1081"/>
                  <a:pt x="2998" y="1081"/>
                </a:cubicBezTo>
                <a:cubicBezTo>
                  <a:pt x="2998" y="1081"/>
                  <a:pt x="2998" y="1081"/>
                  <a:pt x="2998" y="1081"/>
                </a:cubicBezTo>
                <a:cubicBezTo>
                  <a:pt x="2998" y="1081"/>
                  <a:pt x="2999" y="1081"/>
                  <a:pt x="2999" y="1081"/>
                </a:cubicBezTo>
                <a:cubicBezTo>
                  <a:pt x="2999" y="1081"/>
                  <a:pt x="2999" y="1081"/>
                  <a:pt x="2999" y="1081"/>
                </a:cubicBezTo>
                <a:cubicBezTo>
                  <a:pt x="2999" y="1081"/>
                  <a:pt x="3000" y="1081"/>
                  <a:pt x="3000" y="1080"/>
                </a:cubicBezTo>
                <a:cubicBezTo>
                  <a:pt x="3000" y="1080"/>
                  <a:pt x="3000" y="1080"/>
                  <a:pt x="3001" y="1080"/>
                </a:cubicBezTo>
                <a:cubicBezTo>
                  <a:pt x="3001" y="1079"/>
                  <a:pt x="3001" y="1079"/>
                  <a:pt x="3001" y="1079"/>
                </a:cubicBezTo>
                <a:cubicBezTo>
                  <a:pt x="3001" y="1079"/>
                  <a:pt x="3001" y="1079"/>
                  <a:pt x="3001" y="1078"/>
                </a:cubicBezTo>
                <a:cubicBezTo>
                  <a:pt x="3001" y="1078"/>
                  <a:pt x="3001" y="1078"/>
                  <a:pt x="3001" y="1078"/>
                </a:cubicBezTo>
                <a:cubicBezTo>
                  <a:pt x="3001" y="1078"/>
                  <a:pt x="3001" y="1077"/>
                  <a:pt x="3001" y="1077"/>
                </a:cubicBezTo>
                <a:cubicBezTo>
                  <a:pt x="3001" y="1077"/>
                  <a:pt x="3001" y="1077"/>
                  <a:pt x="3001" y="1077"/>
                </a:cubicBezTo>
                <a:cubicBezTo>
                  <a:pt x="3002" y="1076"/>
                  <a:pt x="3002" y="1076"/>
                  <a:pt x="3002" y="1075"/>
                </a:cubicBezTo>
                <a:cubicBezTo>
                  <a:pt x="3002" y="1075"/>
                  <a:pt x="3003" y="1075"/>
                  <a:pt x="3003" y="1074"/>
                </a:cubicBezTo>
                <a:cubicBezTo>
                  <a:pt x="3003" y="1074"/>
                  <a:pt x="3003" y="1074"/>
                  <a:pt x="3003" y="1073"/>
                </a:cubicBezTo>
                <a:cubicBezTo>
                  <a:pt x="3003" y="1073"/>
                  <a:pt x="3003" y="1072"/>
                  <a:pt x="3004" y="1071"/>
                </a:cubicBezTo>
                <a:cubicBezTo>
                  <a:pt x="3004" y="1071"/>
                  <a:pt x="3003" y="1071"/>
                  <a:pt x="3003" y="1070"/>
                </a:cubicBezTo>
                <a:cubicBezTo>
                  <a:pt x="3002" y="1069"/>
                  <a:pt x="3000" y="1070"/>
                  <a:pt x="3000" y="1071"/>
                </a:cubicBezTo>
                <a:cubicBezTo>
                  <a:pt x="3000" y="1071"/>
                  <a:pt x="3000" y="1071"/>
                  <a:pt x="2999" y="1072"/>
                </a:cubicBezTo>
                <a:cubicBezTo>
                  <a:pt x="2999" y="1072"/>
                  <a:pt x="2999" y="1072"/>
                  <a:pt x="2999" y="1073"/>
                </a:cubicBezTo>
                <a:cubicBezTo>
                  <a:pt x="2999" y="1074"/>
                  <a:pt x="2999" y="1074"/>
                  <a:pt x="2999" y="1074"/>
                </a:cubicBezTo>
                <a:cubicBezTo>
                  <a:pt x="2999" y="1074"/>
                  <a:pt x="2999" y="1074"/>
                  <a:pt x="2998" y="1074"/>
                </a:cubicBezTo>
                <a:cubicBezTo>
                  <a:pt x="2998" y="1075"/>
                  <a:pt x="2998" y="1075"/>
                  <a:pt x="2998" y="1076"/>
                </a:cubicBezTo>
                <a:cubicBezTo>
                  <a:pt x="2997" y="1076"/>
                  <a:pt x="2997" y="1076"/>
                  <a:pt x="2997" y="1076"/>
                </a:cubicBezTo>
                <a:cubicBezTo>
                  <a:pt x="2997" y="1076"/>
                  <a:pt x="2997" y="1076"/>
                  <a:pt x="2997" y="1076"/>
                </a:cubicBezTo>
                <a:cubicBezTo>
                  <a:pt x="2997" y="1077"/>
                  <a:pt x="2997" y="1077"/>
                  <a:pt x="2997" y="1077"/>
                </a:cubicBezTo>
                <a:cubicBezTo>
                  <a:pt x="2997" y="1077"/>
                  <a:pt x="2996" y="1079"/>
                  <a:pt x="2997" y="1080"/>
                </a:cubicBezTo>
                <a:close/>
                <a:moveTo>
                  <a:pt x="3193" y="1317"/>
                </a:moveTo>
                <a:cubicBezTo>
                  <a:pt x="3193" y="1317"/>
                  <a:pt x="3193" y="1317"/>
                  <a:pt x="3193" y="1317"/>
                </a:cubicBezTo>
                <a:cubicBezTo>
                  <a:pt x="3192" y="1317"/>
                  <a:pt x="3192" y="1318"/>
                  <a:pt x="3192" y="1318"/>
                </a:cubicBezTo>
                <a:cubicBezTo>
                  <a:pt x="3192" y="1319"/>
                  <a:pt x="3192" y="1320"/>
                  <a:pt x="3193" y="1320"/>
                </a:cubicBezTo>
                <a:cubicBezTo>
                  <a:pt x="3193" y="1320"/>
                  <a:pt x="3193" y="1320"/>
                  <a:pt x="3193" y="1320"/>
                </a:cubicBezTo>
                <a:cubicBezTo>
                  <a:pt x="3193" y="1320"/>
                  <a:pt x="3193" y="1320"/>
                  <a:pt x="3193" y="1320"/>
                </a:cubicBezTo>
                <a:cubicBezTo>
                  <a:pt x="3193" y="1320"/>
                  <a:pt x="3193" y="1320"/>
                  <a:pt x="3194" y="1320"/>
                </a:cubicBezTo>
                <a:cubicBezTo>
                  <a:pt x="3194" y="1319"/>
                  <a:pt x="3195" y="1319"/>
                  <a:pt x="3195" y="1319"/>
                </a:cubicBezTo>
                <a:cubicBezTo>
                  <a:pt x="3196" y="1319"/>
                  <a:pt x="3196" y="1319"/>
                  <a:pt x="3197" y="1318"/>
                </a:cubicBezTo>
                <a:cubicBezTo>
                  <a:pt x="3197" y="1318"/>
                  <a:pt x="3197" y="1318"/>
                  <a:pt x="3197" y="1318"/>
                </a:cubicBezTo>
                <a:cubicBezTo>
                  <a:pt x="3197" y="1318"/>
                  <a:pt x="3197" y="1317"/>
                  <a:pt x="3197" y="1317"/>
                </a:cubicBezTo>
                <a:cubicBezTo>
                  <a:pt x="3197" y="1316"/>
                  <a:pt x="3196" y="1316"/>
                  <a:pt x="3196" y="1316"/>
                </a:cubicBezTo>
                <a:cubicBezTo>
                  <a:pt x="3195" y="1316"/>
                  <a:pt x="3195" y="1316"/>
                  <a:pt x="3195" y="1316"/>
                </a:cubicBezTo>
                <a:cubicBezTo>
                  <a:pt x="3195" y="1316"/>
                  <a:pt x="3194" y="1316"/>
                  <a:pt x="3194" y="1316"/>
                </a:cubicBezTo>
                <a:cubicBezTo>
                  <a:pt x="3193" y="1316"/>
                  <a:pt x="3193" y="1316"/>
                  <a:pt x="3193" y="1317"/>
                </a:cubicBezTo>
                <a:close/>
                <a:moveTo>
                  <a:pt x="3184" y="1414"/>
                </a:moveTo>
                <a:cubicBezTo>
                  <a:pt x="3184" y="1414"/>
                  <a:pt x="3184" y="1414"/>
                  <a:pt x="3184" y="1415"/>
                </a:cubicBezTo>
                <a:cubicBezTo>
                  <a:pt x="3184" y="1415"/>
                  <a:pt x="3184" y="1416"/>
                  <a:pt x="3184" y="1416"/>
                </a:cubicBezTo>
                <a:cubicBezTo>
                  <a:pt x="3184" y="1416"/>
                  <a:pt x="3184" y="1417"/>
                  <a:pt x="3184" y="1417"/>
                </a:cubicBezTo>
                <a:cubicBezTo>
                  <a:pt x="3184" y="1417"/>
                  <a:pt x="3185" y="1417"/>
                  <a:pt x="3185" y="1417"/>
                </a:cubicBezTo>
                <a:cubicBezTo>
                  <a:pt x="3185" y="1417"/>
                  <a:pt x="3185" y="1417"/>
                  <a:pt x="3186" y="1417"/>
                </a:cubicBezTo>
                <a:cubicBezTo>
                  <a:pt x="3187" y="1417"/>
                  <a:pt x="3187" y="1417"/>
                  <a:pt x="3187" y="1416"/>
                </a:cubicBezTo>
                <a:cubicBezTo>
                  <a:pt x="3187" y="1416"/>
                  <a:pt x="3187" y="1416"/>
                  <a:pt x="3187" y="1416"/>
                </a:cubicBezTo>
                <a:cubicBezTo>
                  <a:pt x="3188" y="1415"/>
                  <a:pt x="3188" y="1415"/>
                  <a:pt x="3188" y="1415"/>
                </a:cubicBezTo>
                <a:cubicBezTo>
                  <a:pt x="3188" y="1414"/>
                  <a:pt x="3188" y="1414"/>
                  <a:pt x="3187" y="1414"/>
                </a:cubicBezTo>
                <a:cubicBezTo>
                  <a:pt x="3187" y="1413"/>
                  <a:pt x="3187" y="1413"/>
                  <a:pt x="3186" y="1413"/>
                </a:cubicBezTo>
                <a:cubicBezTo>
                  <a:pt x="3186" y="1413"/>
                  <a:pt x="3185" y="1413"/>
                  <a:pt x="3184" y="1414"/>
                </a:cubicBezTo>
                <a:close/>
                <a:moveTo>
                  <a:pt x="3190" y="1421"/>
                </a:moveTo>
                <a:cubicBezTo>
                  <a:pt x="3191" y="1421"/>
                  <a:pt x="3192" y="1421"/>
                  <a:pt x="3193" y="1421"/>
                </a:cubicBezTo>
                <a:cubicBezTo>
                  <a:pt x="3193" y="1421"/>
                  <a:pt x="3193" y="1421"/>
                  <a:pt x="3193" y="1421"/>
                </a:cubicBezTo>
                <a:cubicBezTo>
                  <a:pt x="3194" y="1421"/>
                  <a:pt x="3195" y="1421"/>
                  <a:pt x="3194" y="1420"/>
                </a:cubicBezTo>
                <a:cubicBezTo>
                  <a:pt x="3194" y="1419"/>
                  <a:pt x="3194" y="1419"/>
                  <a:pt x="3193" y="1419"/>
                </a:cubicBezTo>
                <a:cubicBezTo>
                  <a:pt x="3193" y="1419"/>
                  <a:pt x="3193" y="1419"/>
                  <a:pt x="3193" y="1419"/>
                </a:cubicBezTo>
                <a:cubicBezTo>
                  <a:pt x="3193" y="1419"/>
                  <a:pt x="3192" y="1418"/>
                  <a:pt x="3192" y="1418"/>
                </a:cubicBezTo>
                <a:cubicBezTo>
                  <a:pt x="3192" y="1418"/>
                  <a:pt x="3192" y="1418"/>
                  <a:pt x="3192" y="1418"/>
                </a:cubicBezTo>
                <a:cubicBezTo>
                  <a:pt x="3193" y="1418"/>
                  <a:pt x="3193" y="1417"/>
                  <a:pt x="3193" y="1417"/>
                </a:cubicBezTo>
                <a:cubicBezTo>
                  <a:pt x="3193" y="1416"/>
                  <a:pt x="3193" y="1416"/>
                  <a:pt x="3192" y="1416"/>
                </a:cubicBezTo>
                <a:cubicBezTo>
                  <a:pt x="3192" y="1415"/>
                  <a:pt x="3191" y="1415"/>
                  <a:pt x="3190" y="1415"/>
                </a:cubicBezTo>
                <a:cubicBezTo>
                  <a:pt x="3190" y="1415"/>
                  <a:pt x="3189" y="1416"/>
                  <a:pt x="3189" y="1416"/>
                </a:cubicBezTo>
                <a:cubicBezTo>
                  <a:pt x="3189" y="1417"/>
                  <a:pt x="3188" y="1418"/>
                  <a:pt x="3189" y="1419"/>
                </a:cubicBezTo>
                <a:cubicBezTo>
                  <a:pt x="3189" y="1419"/>
                  <a:pt x="3189" y="1421"/>
                  <a:pt x="3190" y="1421"/>
                </a:cubicBezTo>
                <a:close/>
                <a:moveTo>
                  <a:pt x="3094" y="1144"/>
                </a:moveTo>
                <a:cubicBezTo>
                  <a:pt x="3094" y="1144"/>
                  <a:pt x="3094" y="1144"/>
                  <a:pt x="3094" y="1144"/>
                </a:cubicBezTo>
                <a:cubicBezTo>
                  <a:pt x="3094" y="1144"/>
                  <a:pt x="3095" y="1144"/>
                  <a:pt x="3095" y="1144"/>
                </a:cubicBezTo>
                <a:cubicBezTo>
                  <a:pt x="3095" y="1144"/>
                  <a:pt x="3095" y="1144"/>
                  <a:pt x="3096" y="1144"/>
                </a:cubicBezTo>
                <a:cubicBezTo>
                  <a:pt x="3096" y="1143"/>
                  <a:pt x="3096" y="1143"/>
                  <a:pt x="3096" y="1143"/>
                </a:cubicBezTo>
                <a:cubicBezTo>
                  <a:pt x="3096" y="1143"/>
                  <a:pt x="3096" y="1143"/>
                  <a:pt x="3096" y="1143"/>
                </a:cubicBezTo>
                <a:cubicBezTo>
                  <a:pt x="3096" y="1142"/>
                  <a:pt x="3096" y="1142"/>
                  <a:pt x="3097" y="1142"/>
                </a:cubicBezTo>
                <a:cubicBezTo>
                  <a:pt x="3097" y="1142"/>
                  <a:pt x="3098" y="1142"/>
                  <a:pt x="3098" y="1141"/>
                </a:cubicBezTo>
                <a:cubicBezTo>
                  <a:pt x="3098" y="1140"/>
                  <a:pt x="3097" y="1140"/>
                  <a:pt x="3096" y="1140"/>
                </a:cubicBezTo>
                <a:cubicBezTo>
                  <a:pt x="3095" y="1140"/>
                  <a:pt x="3094" y="1140"/>
                  <a:pt x="3093" y="1141"/>
                </a:cubicBezTo>
                <a:cubicBezTo>
                  <a:pt x="3093" y="1141"/>
                  <a:pt x="3093" y="1141"/>
                  <a:pt x="3093" y="1141"/>
                </a:cubicBezTo>
                <a:cubicBezTo>
                  <a:pt x="3092" y="1142"/>
                  <a:pt x="3092" y="1142"/>
                  <a:pt x="3092" y="1143"/>
                </a:cubicBezTo>
                <a:cubicBezTo>
                  <a:pt x="3092" y="1144"/>
                  <a:pt x="3093" y="1144"/>
                  <a:pt x="3094" y="1144"/>
                </a:cubicBezTo>
                <a:close/>
                <a:moveTo>
                  <a:pt x="3091" y="1266"/>
                </a:moveTo>
                <a:cubicBezTo>
                  <a:pt x="3091" y="1266"/>
                  <a:pt x="3091" y="1265"/>
                  <a:pt x="3090" y="1264"/>
                </a:cubicBezTo>
                <a:cubicBezTo>
                  <a:pt x="3090" y="1264"/>
                  <a:pt x="3089" y="1264"/>
                  <a:pt x="3089" y="1264"/>
                </a:cubicBezTo>
                <a:cubicBezTo>
                  <a:pt x="3088" y="1264"/>
                  <a:pt x="3087" y="1264"/>
                  <a:pt x="3087" y="1265"/>
                </a:cubicBezTo>
                <a:cubicBezTo>
                  <a:pt x="3087" y="1266"/>
                  <a:pt x="3087" y="1266"/>
                  <a:pt x="3088" y="1266"/>
                </a:cubicBezTo>
                <a:cubicBezTo>
                  <a:pt x="3088" y="1266"/>
                  <a:pt x="3088" y="1267"/>
                  <a:pt x="3088" y="1267"/>
                </a:cubicBezTo>
                <a:cubicBezTo>
                  <a:pt x="3088" y="1268"/>
                  <a:pt x="3088" y="1268"/>
                  <a:pt x="3089" y="1268"/>
                </a:cubicBezTo>
                <a:cubicBezTo>
                  <a:pt x="3089" y="1268"/>
                  <a:pt x="3089" y="1268"/>
                  <a:pt x="3089" y="1268"/>
                </a:cubicBezTo>
                <a:cubicBezTo>
                  <a:pt x="3090" y="1268"/>
                  <a:pt x="3091" y="1267"/>
                  <a:pt x="3091" y="1266"/>
                </a:cubicBezTo>
                <a:close/>
                <a:moveTo>
                  <a:pt x="2945" y="1128"/>
                </a:moveTo>
                <a:cubicBezTo>
                  <a:pt x="2945" y="1128"/>
                  <a:pt x="2946" y="1128"/>
                  <a:pt x="2946" y="1128"/>
                </a:cubicBezTo>
                <a:cubicBezTo>
                  <a:pt x="2946" y="1128"/>
                  <a:pt x="2946" y="1128"/>
                  <a:pt x="2946" y="1128"/>
                </a:cubicBezTo>
                <a:cubicBezTo>
                  <a:pt x="2947" y="1128"/>
                  <a:pt x="2948" y="1128"/>
                  <a:pt x="2949" y="1127"/>
                </a:cubicBezTo>
                <a:cubicBezTo>
                  <a:pt x="2949" y="1126"/>
                  <a:pt x="2950" y="1125"/>
                  <a:pt x="2949" y="1125"/>
                </a:cubicBezTo>
                <a:cubicBezTo>
                  <a:pt x="2949" y="1124"/>
                  <a:pt x="2949" y="1124"/>
                  <a:pt x="2948" y="1124"/>
                </a:cubicBezTo>
                <a:cubicBezTo>
                  <a:pt x="2948" y="1124"/>
                  <a:pt x="2948" y="1124"/>
                  <a:pt x="2948" y="1124"/>
                </a:cubicBezTo>
                <a:cubicBezTo>
                  <a:pt x="2947" y="1124"/>
                  <a:pt x="2947" y="1124"/>
                  <a:pt x="2947" y="1124"/>
                </a:cubicBezTo>
                <a:cubicBezTo>
                  <a:pt x="2947" y="1124"/>
                  <a:pt x="2946" y="1124"/>
                  <a:pt x="2946" y="1125"/>
                </a:cubicBezTo>
                <a:cubicBezTo>
                  <a:pt x="2946" y="1125"/>
                  <a:pt x="2946" y="1125"/>
                  <a:pt x="2946" y="1125"/>
                </a:cubicBezTo>
                <a:cubicBezTo>
                  <a:pt x="2945" y="1125"/>
                  <a:pt x="2945" y="1125"/>
                  <a:pt x="2945" y="1125"/>
                </a:cubicBezTo>
                <a:cubicBezTo>
                  <a:pt x="2945" y="1126"/>
                  <a:pt x="2944" y="1126"/>
                  <a:pt x="2944" y="1126"/>
                </a:cubicBezTo>
                <a:cubicBezTo>
                  <a:pt x="2944" y="1126"/>
                  <a:pt x="2944" y="1126"/>
                  <a:pt x="2944" y="1127"/>
                </a:cubicBezTo>
                <a:cubicBezTo>
                  <a:pt x="2944" y="1127"/>
                  <a:pt x="2944" y="1127"/>
                  <a:pt x="2944" y="1127"/>
                </a:cubicBezTo>
                <a:cubicBezTo>
                  <a:pt x="2944" y="1128"/>
                  <a:pt x="2945" y="1128"/>
                  <a:pt x="2945" y="1128"/>
                </a:cubicBezTo>
                <a:close/>
                <a:moveTo>
                  <a:pt x="3122" y="1296"/>
                </a:moveTo>
                <a:cubicBezTo>
                  <a:pt x="3121" y="1296"/>
                  <a:pt x="3121" y="1296"/>
                  <a:pt x="3120" y="1296"/>
                </a:cubicBezTo>
                <a:cubicBezTo>
                  <a:pt x="3120" y="1296"/>
                  <a:pt x="3120" y="1296"/>
                  <a:pt x="3121" y="1295"/>
                </a:cubicBezTo>
                <a:cubicBezTo>
                  <a:pt x="3121" y="1295"/>
                  <a:pt x="3120" y="1294"/>
                  <a:pt x="3120" y="1294"/>
                </a:cubicBezTo>
                <a:cubicBezTo>
                  <a:pt x="3119" y="1294"/>
                  <a:pt x="3119" y="1293"/>
                  <a:pt x="3119" y="1293"/>
                </a:cubicBezTo>
                <a:cubicBezTo>
                  <a:pt x="3119" y="1293"/>
                  <a:pt x="3119" y="1293"/>
                  <a:pt x="3119" y="1293"/>
                </a:cubicBezTo>
                <a:cubicBezTo>
                  <a:pt x="3119" y="1293"/>
                  <a:pt x="3118" y="1293"/>
                  <a:pt x="3118" y="1292"/>
                </a:cubicBezTo>
                <a:cubicBezTo>
                  <a:pt x="3118" y="1292"/>
                  <a:pt x="3118" y="1292"/>
                  <a:pt x="3118" y="1292"/>
                </a:cubicBezTo>
                <a:cubicBezTo>
                  <a:pt x="3118" y="1292"/>
                  <a:pt x="3118" y="1292"/>
                  <a:pt x="3118" y="1292"/>
                </a:cubicBezTo>
                <a:cubicBezTo>
                  <a:pt x="3118" y="1292"/>
                  <a:pt x="3118" y="1291"/>
                  <a:pt x="3117" y="1291"/>
                </a:cubicBezTo>
                <a:cubicBezTo>
                  <a:pt x="3117" y="1291"/>
                  <a:pt x="3116" y="1291"/>
                  <a:pt x="3116" y="1291"/>
                </a:cubicBezTo>
                <a:cubicBezTo>
                  <a:pt x="3115" y="1291"/>
                  <a:pt x="3115" y="1291"/>
                  <a:pt x="3114" y="1291"/>
                </a:cubicBezTo>
                <a:cubicBezTo>
                  <a:pt x="3114" y="1291"/>
                  <a:pt x="3114" y="1291"/>
                  <a:pt x="3114" y="1291"/>
                </a:cubicBezTo>
                <a:cubicBezTo>
                  <a:pt x="3114" y="1291"/>
                  <a:pt x="3114" y="1291"/>
                  <a:pt x="3114" y="1290"/>
                </a:cubicBezTo>
                <a:cubicBezTo>
                  <a:pt x="3114" y="1290"/>
                  <a:pt x="3114" y="1290"/>
                  <a:pt x="3114" y="1290"/>
                </a:cubicBezTo>
                <a:cubicBezTo>
                  <a:pt x="3114" y="1290"/>
                  <a:pt x="3114" y="1289"/>
                  <a:pt x="3113" y="1289"/>
                </a:cubicBezTo>
                <a:cubicBezTo>
                  <a:pt x="3113" y="1289"/>
                  <a:pt x="3112" y="1289"/>
                  <a:pt x="3111" y="1289"/>
                </a:cubicBezTo>
                <a:cubicBezTo>
                  <a:pt x="3111" y="1289"/>
                  <a:pt x="3111" y="1290"/>
                  <a:pt x="3111" y="1290"/>
                </a:cubicBezTo>
                <a:cubicBezTo>
                  <a:pt x="3111" y="1290"/>
                  <a:pt x="3111" y="1290"/>
                  <a:pt x="3111" y="1290"/>
                </a:cubicBezTo>
                <a:cubicBezTo>
                  <a:pt x="3111" y="1290"/>
                  <a:pt x="3111" y="1290"/>
                  <a:pt x="3111" y="1290"/>
                </a:cubicBezTo>
                <a:cubicBezTo>
                  <a:pt x="3111" y="1289"/>
                  <a:pt x="3111" y="1289"/>
                  <a:pt x="3110" y="1289"/>
                </a:cubicBezTo>
                <a:cubicBezTo>
                  <a:pt x="3110" y="1288"/>
                  <a:pt x="3110" y="1288"/>
                  <a:pt x="3109" y="1288"/>
                </a:cubicBezTo>
                <a:cubicBezTo>
                  <a:pt x="3109" y="1288"/>
                  <a:pt x="3109" y="1288"/>
                  <a:pt x="3109" y="1288"/>
                </a:cubicBezTo>
                <a:cubicBezTo>
                  <a:pt x="3109" y="1288"/>
                  <a:pt x="3108" y="1288"/>
                  <a:pt x="3108" y="1288"/>
                </a:cubicBezTo>
                <a:cubicBezTo>
                  <a:pt x="3107" y="1288"/>
                  <a:pt x="3106" y="1288"/>
                  <a:pt x="3106" y="1289"/>
                </a:cubicBezTo>
                <a:cubicBezTo>
                  <a:pt x="3106" y="1290"/>
                  <a:pt x="3107" y="1291"/>
                  <a:pt x="3108" y="1291"/>
                </a:cubicBezTo>
                <a:cubicBezTo>
                  <a:pt x="3108" y="1291"/>
                  <a:pt x="3108" y="1292"/>
                  <a:pt x="3109" y="1292"/>
                </a:cubicBezTo>
                <a:cubicBezTo>
                  <a:pt x="3109" y="1292"/>
                  <a:pt x="3109" y="1292"/>
                  <a:pt x="3109" y="1292"/>
                </a:cubicBezTo>
                <a:cubicBezTo>
                  <a:pt x="3109" y="1292"/>
                  <a:pt x="3110" y="1291"/>
                  <a:pt x="3110" y="1291"/>
                </a:cubicBezTo>
                <a:cubicBezTo>
                  <a:pt x="3110" y="1291"/>
                  <a:pt x="3110" y="1291"/>
                  <a:pt x="3110" y="1291"/>
                </a:cubicBezTo>
                <a:cubicBezTo>
                  <a:pt x="3110" y="1292"/>
                  <a:pt x="3110" y="1292"/>
                  <a:pt x="3111" y="1292"/>
                </a:cubicBezTo>
                <a:cubicBezTo>
                  <a:pt x="3111" y="1293"/>
                  <a:pt x="3111" y="1293"/>
                  <a:pt x="3112" y="1293"/>
                </a:cubicBezTo>
                <a:cubicBezTo>
                  <a:pt x="3112" y="1293"/>
                  <a:pt x="3112" y="1293"/>
                  <a:pt x="3112" y="1293"/>
                </a:cubicBezTo>
                <a:cubicBezTo>
                  <a:pt x="3112" y="1293"/>
                  <a:pt x="3112" y="1293"/>
                  <a:pt x="3112" y="1293"/>
                </a:cubicBezTo>
                <a:cubicBezTo>
                  <a:pt x="3113" y="1293"/>
                  <a:pt x="3113" y="1293"/>
                  <a:pt x="3113" y="1293"/>
                </a:cubicBezTo>
                <a:cubicBezTo>
                  <a:pt x="3113" y="1293"/>
                  <a:pt x="3113" y="1293"/>
                  <a:pt x="3113" y="1293"/>
                </a:cubicBezTo>
                <a:cubicBezTo>
                  <a:pt x="3113" y="1293"/>
                  <a:pt x="3113" y="1293"/>
                  <a:pt x="3113" y="1293"/>
                </a:cubicBezTo>
                <a:cubicBezTo>
                  <a:pt x="3113" y="1293"/>
                  <a:pt x="3113" y="1293"/>
                  <a:pt x="3113" y="1293"/>
                </a:cubicBezTo>
                <a:cubicBezTo>
                  <a:pt x="3113" y="1294"/>
                  <a:pt x="3113" y="1294"/>
                  <a:pt x="3113" y="1295"/>
                </a:cubicBezTo>
                <a:cubicBezTo>
                  <a:pt x="3113" y="1295"/>
                  <a:pt x="3113" y="1295"/>
                  <a:pt x="3113" y="1295"/>
                </a:cubicBezTo>
                <a:cubicBezTo>
                  <a:pt x="3113" y="1295"/>
                  <a:pt x="3113" y="1295"/>
                  <a:pt x="3113" y="1295"/>
                </a:cubicBezTo>
                <a:cubicBezTo>
                  <a:pt x="3113" y="1295"/>
                  <a:pt x="3113" y="1295"/>
                  <a:pt x="3113" y="1295"/>
                </a:cubicBezTo>
                <a:cubicBezTo>
                  <a:pt x="3112" y="1296"/>
                  <a:pt x="3112" y="1296"/>
                  <a:pt x="3112" y="1297"/>
                </a:cubicBezTo>
                <a:cubicBezTo>
                  <a:pt x="3112" y="1298"/>
                  <a:pt x="3113" y="1298"/>
                  <a:pt x="3114" y="1298"/>
                </a:cubicBezTo>
                <a:cubicBezTo>
                  <a:pt x="3114" y="1298"/>
                  <a:pt x="3114" y="1298"/>
                  <a:pt x="3114" y="1298"/>
                </a:cubicBezTo>
                <a:cubicBezTo>
                  <a:pt x="3114" y="1298"/>
                  <a:pt x="3114" y="1298"/>
                  <a:pt x="3114" y="1298"/>
                </a:cubicBezTo>
                <a:cubicBezTo>
                  <a:pt x="3115" y="1298"/>
                  <a:pt x="3115" y="1298"/>
                  <a:pt x="3116" y="1298"/>
                </a:cubicBezTo>
                <a:cubicBezTo>
                  <a:pt x="3116" y="1297"/>
                  <a:pt x="3116" y="1297"/>
                  <a:pt x="3116" y="1297"/>
                </a:cubicBezTo>
                <a:cubicBezTo>
                  <a:pt x="3116" y="1297"/>
                  <a:pt x="3116" y="1297"/>
                  <a:pt x="3116" y="1296"/>
                </a:cubicBezTo>
                <a:cubicBezTo>
                  <a:pt x="3116" y="1296"/>
                  <a:pt x="3116" y="1296"/>
                  <a:pt x="3116" y="1296"/>
                </a:cubicBezTo>
                <a:cubicBezTo>
                  <a:pt x="3116" y="1297"/>
                  <a:pt x="3117" y="1297"/>
                  <a:pt x="3117" y="1297"/>
                </a:cubicBezTo>
                <a:cubicBezTo>
                  <a:pt x="3117" y="1297"/>
                  <a:pt x="3117" y="1297"/>
                  <a:pt x="3118" y="1297"/>
                </a:cubicBezTo>
                <a:cubicBezTo>
                  <a:pt x="3118" y="1297"/>
                  <a:pt x="3118" y="1297"/>
                  <a:pt x="3118" y="1297"/>
                </a:cubicBezTo>
                <a:cubicBezTo>
                  <a:pt x="3118" y="1297"/>
                  <a:pt x="3118" y="1297"/>
                  <a:pt x="3118" y="1297"/>
                </a:cubicBezTo>
                <a:cubicBezTo>
                  <a:pt x="3119" y="1297"/>
                  <a:pt x="3119" y="1297"/>
                  <a:pt x="3119" y="1297"/>
                </a:cubicBezTo>
                <a:cubicBezTo>
                  <a:pt x="3119" y="1297"/>
                  <a:pt x="3118" y="1297"/>
                  <a:pt x="3118" y="1298"/>
                </a:cubicBezTo>
                <a:cubicBezTo>
                  <a:pt x="3118" y="1299"/>
                  <a:pt x="3119" y="1299"/>
                  <a:pt x="3120" y="1299"/>
                </a:cubicBezTo>
                <a:cubicBezTo>
                  <a:pt x="3120" y="1299"/>
                  <a:pt x="3121" y="1300"/>
                  <a:pt x="3121" y="1300"/>
                </a:cubicBezTo>
                <a:cubicBezTo>
                  <a:pt x="3121" y="1300"/>
                  <a:pt x="3122" y="1299"/>
                  <a:pt x="3122" y="1299"/>
                </a:cubicBezTo>
                <a:cubicBezTo>
                  <a:pt x="3123" y="1298"/>
                  <a:pt x="3123" y="1298"/>
                  <a:pt x="3123" y="1297"/>
                </a:cubicBezTo>
                <a:cubicBezTo>
                  <a:pt x="3122" y="1297"/>
                  <a:pt x="3122" y="1296"/>
                  <a:pt x="3122" y="1296"/>
                </a:cubicBezTo>
                <a:close/>
                <a:moveTo>
                  <a:pt x="3092" y="1181"/>
                </a:moveTo>
                <a:cubicBezTo>
                  <a:pt x="3093" y="1181"/>
                  <a:pt x="3093" y="1180"/>
                  <a:pt x="3093" y="1180"/>
                </a:cubicBezTo>
                <a:cubicBezTo>
                  <a:pt x="3093" y="1180"/>
                  <a:pt x="3093" y="1179"/>
                  <a:pt x="3093" y="1179"/>
                </a:cubicBezTo>
                <a:cubicBezTo>
                  <a:pt x="3093" y="1179"/>
                  <a:pt x="3093" y="1179"/>
                  <a:pt x="3093" y="1178"/>
                </a:cubicBezTo>
                <a:cubicBezTo>
                  <a:pt x="3093" y="1178"/>
                  <a:pt x="3093" y="1178"/>
                  <a:pt x="3092" y="1177"/>
                </a:cubicBezTo>
                <a:cubicBezTo>
                  <a:pt x="3092" y="1177"/>
                  <a:pt x="3091" y="1177"/>
                  <a:pt x="3091" y="1177"/>
                </a:cubicBezTo>
                <a:cubicBezTo>
                  <a:pt x="3090" y="1177"/>
                  <a:pt x="3089" y="1178"/>
                  <a:pt x="3089" y="1178"/>
                </a:cubicBezTo>
                <a:cubicBezTo>
                  <a:pt x="3089" y="1179"/>
                  <a:pt x="3089" y="1180"/>
                  <a:pt x="3090" y="1181"/>
                </a:cubicBezTo>
                <a:cubicBezTo>
                  <a:pt x="3091" y="1181"/>
                  <a:pt x="3091" y="1181"/>
                  <a:pt x="3091" y="1181"/>
                </a:cubicBezTo>
                <a:cubicBezTo>
                  <a:pt x="3091" y="1181"/>
                  <a:pt x="3092" y="1181"/>
                  <a:pt x="3092" y="1181"/>
                </a:cubicBezTo>
                <a:close/>
                <a:moveTo>
                  <a:pt x="3146" y="1305"/>
                </a:moveTo>
                <a:cubicBezTo>
                  <a:pt x="3145" y="1305"/>
                  <a:pt x="3144" y="1305"/>
                  <a:pt x="3143" y="1304"/>
                </a:cubicBezTo>
                <a:cubicBezTo>
                  <a:pt x="3143" y="1304"/>
                  <a:pt x="3142" y="1304"/>
                  <a:pt x="3141" y="1304"/>
                </a:cubicBezTo>
                <a:cubicBezTo>
                  <a:pt x="3141" y="1303"/>
                  <a:pt x="3141" y="1303"/>
                  <a:pt x="3141" y="1303"/>
                </a:cubicBezTo>
                <a:cubicBezTo>
                  <a:pt x="3140" y="1303"/>
                  <a:pt x="3140" y="1303"/>
                  <a:pt x="3139" y="1303"/>
                </a:cubicBezTo>
                <a:cubicBezTo>
                  <a:pt x="3139" y="1303"/>
                  <a:pt x="3139" y="1303"/>
                  <a:pt x="3139" y="1303"/>
                </a:cubicBezTo>
                <a:cubicBezTo>
                  <a:pt x="3138" y="1303"/>
                  <a:pt x="3138" y="1302"/>
                  <a:pt x="3137" y="1302"/>
                </a:cubicBezTo>
                <a:cubicBezTo>
                  <a:pt x="3137" y="1302"/>
                  <a:pt x="3137" y="1302"/>
                  <a:pt x="3137" y="1302"/>
                </a:cubicBezTo>
                <a:cubicBezTo>
                  <a:pt x="3137" y="1302"/>
                  <a:pt x="3137" y="1302"/>
                  <a:pt x="3136" y="1302"/>
                </a:cubicBezTo>
                <a:cubicBezTo>
                  <a:pt x="3135" y="1302"/>
                  <a:pt x="3135" y="1303"/>
                  <a:pt x="3134" y="1304"/>
                </a:cubicBezTo>
                <a:cubicBezTo>
                  <a:pt x="3134" y="1305"/>
                  <a:pt x="3134" y="1305"/>
                  <a:pt x="3134" y="1306"/>
                </a:cubicBezTo>
                <a:cubicBezTo>
                  <a:pt x="3134" y="1306"/>
                  <a:pt x="3135" y="1306"/>
                  <a:pt x="3135" y="1306"/>
                </a:cubicBezTo>
                <a:cubicBezTo>
                  <a:pt x="3136" y="1307"/>
                  <a:pt x="3136" y="1307"/>
                  <a:pt x="3136" y="1307"/>
                </a:cubicBezTo>
                <a:cubicBezTo>
                  <a:pt x="3136" y="1308"/>
                  <a:pt x="3137" y="1308"/>
                  <a:pt x="3137" y="1309"/>
                </a:cubicBezTo>
                <a:cubicBezTo>
                  <a:pt x="3137" y="1309"/>
                  <a:pt x="3138" y="1309"/>
                  <a:pt x="3138" y="1309"/>
                </a:cubicBezTo>
                <a:cubicBezTo>
                  <a:pt x="3138" y="1309"/>
                  <a:pt x="3139" y="1309"/>
                  <a:pt x="3140" y="1310"/>
                </a:cubicBezTo>
                <a:cubicBezTo>
                  <a:pt x="3140" y="1310"/>
                  <a:pt x="3140" y="1310"/>
                  <a:pt x="3140" y="1310"/>
                </a:cubicBezTo>
                <a:cubicBezTo>
                  <a:pt x="3141" y="1310"/>
                  <a:pt x="3141" y="1310"/>
                  <a:pt x="3141" y="1310"/>
                </a:cubicBezTo>
                <a:cubicBezTo>
                  <a:pt x="3141" y="1310"/>
                  <a:pt x="3142" y="1310"/>
                  <a:pt x="3142" y="1309"/>
                </a:cubicBezTo>
                <a:cubicBezTo>
                  <a:pt x="3142" y="1310"/>
                  <a:pt x="3142" y="1310"/>
                  <a:pt x="3142" y="1310"/>
                </a:cubicBezTo>
                <a:cubicBezTo>
                  <a:pt x="3142" y="1310"/>
                  <a:pt x="3143" y="1310"/>
                  <a:pt x="3143" y="1311"/>
                </a:cubicBezTo>
                <a:cubicBezTo>
                  <a:pt x="3144" y="1311"/>
                  <a:pt x="3144" y="1311"/>
                  <a:pt x="3145" y="1311"/>
                </a:cubicBezTo>
                <a:cubicBezTo>
                  <a:pt x="3145" y="1311"/>
                  <a:pt x="3145" y="1311"/>
                  <a:pt x="3145" y="1311"/>
                </a:cubicBezTo>
                <a:cubicBezTo>
                  <a:pt x="3146" y="1311"/>
                  <a:pt x="3147" y="1311"/>
                  <a:pt x="3147" y="1310"/>
                </a:cubicBezTo>
                <a:cubicBezTo>
                  <a:pt x="3147" y="1310"/>
                  <a:pt x="3147" y="1309"/>
                  <a:pt x="3147" y="1309"/>
                </a:cubicBezTo>
                <a:cubicBezTo>
                  <a:pt x="3147" y="1309"/>
                  <a:pt x="3148" y="1309"/>
                  <a:pt x="3148" y="1309"/>
                </a:cubicBezTo>
                <a:cubicBezTo>
                  <a:pt x="3148" y="1308"/>
                  <a:pt x="3148" y="1307"/>
                  <a:pt x="3148" y="1307"/>
                </a:cubicBezTo>
                <a:cubicBezTo>
                  <a:pt x="3147" y="1306"/>
                  <a:pt x="3147" y="1305"/>
                  <a:pt x="3146" y="1305"/>
                </a:cubicBezTo>
                <a:close/>
                <a:moveTo>
                  <a:pt x="3142" y="1324"/>
                </a:moveTo>
                <a:cubicBezTo>
                  <a:pt x="3141" y="1324"/>
                  <a:pt x="3141" y="1324"/>
                  <a:pt x="3141" y="1323"/>
                </a:cubicBezTo>
                <a:cubicBezTo>
                  <a:pt x="3140" y="1323"/>
                  <a:pt x="3140" y="1323"/>
                  <a:pt x="3139" y="1323"/>
                </a:cubicBezTo>
                <a:cubicBezTo>
                  <a:pt x="3139" y="1323"/>
                  <a:pt x="3138" y="1323"/>
                  <a:pt x="3138" y="1323"/>
                </a:cubicBezTo>
                <a:cubicBezTo>
                  <a:pt x="3138" y="1323"/>
                  <a:pt x="3138" y="1323"/>
                  <a:pt x="3137" y="1323"/>
                </a:cubicBezTo>
                <a:cubicBezTo>
                  <a:pt x="3137" y="1323"/>
                  <a:pt x="3136" y="1323"/>
                  <a:pt x="3136" y="1324"/>
                </a:cubicBezTo>
                <a:cubicBezTo>
                  <a:pt x="3136" y="1325"/>
                  <a:pt x="3136" y="1325"/>
                  <a:pt x="3136" y="1325"/>
                </a:cubicBezTo>
                <a:cubicBezTo>
                  <a:pt x="3136" y="1325"/>
                  <a:pt x="3136" y="1325"/>
                  <a:pt x="3136" y="1326"/>
                </a:cubicBezTo>
                <a:cubicBezTo>
                  <a:pt x="3136" y="1326"/>
                  <a:pt x="3136" y="1326"/>
                  <a:pt x="3136" y="1326"/>
                </a:cubicBezTo>
                <a:cubicBezTo>
                  <a:pt x="3136" y="1326"/>
                  <a:pt x="3137" y="1326"/>
                  <a:pt x="3137" y="1326"/>
                </a:cubicBezTo>
                <a:cubicBezTo>
                  <a:pt x="3137" y="1327"/>
                  <a:pt x="3137" y="1327"/>
                  <a:pt x="3137" y="1327"/>
                </a:cubicBezTo>
                <a:cubicBezTo>
                  <a:pt x="3137" y="1327"/>
                  <a:pt x="3138" y="1327"/>
                  <a:pt x="3138" y="1327"/>
                </a:cubicBezTo>
                <a:cubicBezTo>
                  <a:pt x="3138" y="1327"/>
                  <a:pt x="3138" y="1327"/>
                  <a:pt x="3138" y="1327"/>
                </a:cubicBezTo>
                <a:cubicBezTo>
                  <a:pt x="3139" y="1327"/>
                  <a:pt x="3139" y="1327"/>
                  <a:pt x="3139" y="1327"/>
                </a:cubicBezTo>
                <a:cubicBezTo>
                  <a:pt x="3139" y="1327"/>
                  <a:pt x="3139" y="1327"/>
                  <a:pt x="3140" y="1327"/>
                </a:cubicBezTo>
                <a:cubicBezTo>
                  <a:pt x="3140" y="1327"/>
                  <a:pt x="3140" y="1327"/>
                  <a:pt x="3141" y="1327"/>
                </a:cubicBezTo>
                <a:cubicBezTo>
                  <a:pt x="3141" y="1327"/>
                  <a:pt x="3141" y="1327"/>
                  <a:pt x="3141" y="1327"/>
                </a:cubicBezTo>
                <a:cubicBezTo>
                  <a:pt x="3142" y="1327"/>
                  <a:pt x="3142" y="1327"/>
                  <a:pt x="3142" y="1327"/>
                </a:cubicBezTo>
                <a:cubicBezTo>
                  <a:pt x="3142" y="1327"/>
                  <a:pt x="3143" y="1327"/>
                  <a:pt x="3143" y="1326"/>
                </a:cubicBezTo>
                <a:cubicBezTo>
                  <a:pt x="3143" y="1325"/>
                  <a:pt x="3143" y="1325"/>
                  <a:pt x="3142" y="1324"/>
                </a:cubicBezTo>
                <a:close/>
                <a:moveTo>
                  <a:pt x="3136" y="1297"/>
                </a:moveTo>
                <a:cubicBezTo>
                  <a:pt x="3136" y="1297"/>
                  <a:pt x="3136" y="1297"/>
                  <a:pt x="3136" y="1297"/>
                </a:cubicBezTo>
                <a:cubicBezTo>
                  <a:pt x="3137" y="1297"/>
                  <a:pt x="3137" y="1297"/>
                  <a:pt x="3137" y="1297"/>
                </a:cubicBezTo>
                <a:cubicBezTo>
                  <a:pt x="3137" y="1297"/>
                  <a:pt x="3137" y="1297"/>
                  <a:pt x="3137" y="1297"/>
                </a:cubicBezTo>
                <a:cubicBezTo>
                  <a:pt x="3138" y="1297"/>
                  <a:pt x="3138" y="1297"/>
                  <a:pt x="3138" y="1296"/>
                </a:cubicBezTo>
                <a:cubicBezTo>
                  <a:pt x="3139" y="1296"/>
                  <a:pt x="3139" y="1296"/>
                  <a:pt x="3139" y="1296"/>
                </a:cubicBezTo>
                <a:cubicBezTo>
                  <a:pt x="3139" y="1295"/>
                  <a:pt x="3139" y="1295"/>
                  <a:pt x="3139" y="1295"/>
                </a:cubicBezTo>
                <a:cubicBezTo>
                  <a:pt x="3139" y="1295"/>
                  <a:pt x="3139" y="1294"/>
                  <a:pt x="3138" y="1293"/>
                </a:cubicBezTo>
                <a:cubicBezTo>
                  <a:pt x="3138" y="1293"/>
                  <a:pt x="3138" y="1292"/>
                  <a:pt x="3137" y="1292"/>
                </a:cubicBezTo>
                <a:cubicBezTo>
                  <a:pt x="3137" y="1292"/>
                  <a:pt x="3137" y="1292"/>
                  <a:pt x="3137" y="1292"/>
                </a:cubicBezTo>
                <a:cubicBezTo>
                  <a:pt x="3137" y="1292"/>
                  <a:pt x="3136" y="1291"/>
                  <a:pt x="3136" y="1291"/>
                </a:cubicBezTo>
                <a:cubicBezTo>
                  <a:pt x="3136" y="1291"/>
                  <a:pt x="3136" y="1291"/>
                  <a:pt x="3136" y="1291"/>
                </a:cubicBezTo>
                <a:cubicBezTo>
                  <a:pt x="3136" y="1290"/>
                  <a:pt x="3135" y="1290"/>
                  <a:pt x="3135" y="1290"/>
                </a:cubicBezTo>
                <a:cubicBezTo>
                  <a:pt x="3134" y="1289"/>
                  <a:pt x="3134" y="1289"/>
                  <a:pt x="3134" y="1289"/>
                </a:cubicBezTo>
                <a:cubicBezTo>
                  <a:pt x="3133" y="1289"/>
                  <a:pt x="3133" y="1289"/>
                  <a:pt x="3133" y="1289"/>
                </a:cubicBezTo>
                <a:cubicBezTo>
                  <a:pt x="3133" y="1289"/>
                  <a:pt x="3133" y="1289"/>
                  <a:pt x="3133" y="1289"/>
                </a:cubicBezTo>
                <a:cubicBezTo>
                  <a:pt x="3132" y="1289"/>
                  <a:pt x="3132" y="1289"/>
                  <a:pt x="3132" y="1289"/>
                </a:cubicBezTo>
                <a:cubicBezTo>
                  <a:pt x="3131" y="1288"/>
                  <a:pt x="3131" y="1288"/>
                  <a:pt x="3130" y="1288"/>
                </a:cubicBezTo>
                <a:cubicBezTo>
                  <a:pt x="3130" y="1287"/>
                  <a:pt x="3130" y="1287"/>
                  <a:pt x="3130" y="1287"/>
                </a:cubicBezTo>
                <a:cubicBezTo>
                  <a:pt x="3130" y="1287"/>
                  <a:pt x="3130" y="1287"/>
                  <a:pt x="3129" y="1287"/>
                </a:cubicBezTo>
                <a:cubicBezTo>
                  <a:pt x="3129" y="1287"/>
                  <a:pt x="3128" y="1287"/>
                  <a:pt x="3128" y="1287"/>
                </a:cubicBezTo>
                <a:cubicBezTo>
                  <a:pt x="3127" y="1286"/>
                  <a:pt x="3127" y="1286"/>
                  <a:pt x="3127" y="1286"/>
                </a:cubicBezTo>
                <a:cubicBezTo>
                  <a:pt x="3126" y="1286"/>
                  <a:pt x="3126" y="1286"/>
                  <a:pt x="3126" y="1286"/>
                </a:cubicBezTo>
                <a:cubicBezTo>
                  <a:pt x="3126" y="1286"/>
                  <a:pt x="3126" y="1286"/>
                  <a:pt x="3126" y="1286"/>
                </a:cubicBezTo>
                <a:cubicBezTo>
                  <a:pt x="3126" y="1286"/>
                  <a:pt x="3125" y="1287"/>
                  <a:pt x="3125" y="1287"/>
                </a:cubicBezTo>
                <a:cubicBezTo>
                  <a:pt x="3125" y="1287"/>
                  <a:pt x="3125" y="1288"/>
                  <a:pt x="3125" y="1288"/>
                </a:cubicBezTo>
                <a:cubicBezTo>
                  <a:pt x="3125" y="1288"/>
                  <a:pt x="3125" y="1288"/>
                  <a:pt x="3125" y="1288"/>
                </a:cubicBezTo>
                <a:cubicBezTo>
                  <a:pt x="3125" y="1289"/>
                  <a:pt x="3125" y="1289"/>
                  <a:pt x="3126" y="1289"/>
                </a:cubicBezTo>
                <a:cubicBezTo>
                  <a:pt x="3126" y="1289"/>
                  <a:pt x="3126" y="1289"/>
                  <a:pt x="3126" y="1289"/>
                </a:cubicBezTo>
                <a:cubicBezTo>
                  <a:pt x="3126" y="1289"/>
                  <a:pt x="3126" y="1290"/>
                  <a:pt x="3127" y="1290"/>
                </a:cubicBezTo>
                <a:cubicBezTo>
                  <a:pt x="3127" y="1290"/>
                  <a:pt x="3127" y="1290"/>
                  <a:pt x="3128" y="1290"/>
                </a:cubicBezTo>
                <a:cubicBezTo>
                  <a:pt x="3128" y="1290"/>
                  <a:pt x="3128" y="1290"/>
                  <a:pt x="3128" y="1291"/>
                </a:cubicBezTo>
                <a:cubicBezTo>
                  <a:pt x="3128" y="1291"/>
                  <a:pt x="3128" y="1291"/>
                  <a:pt x="3129" y="1291"/>
                </a:cubicBezTo>
                <a:cubicBezTo>
                  <a:pt x="3129" y="1291"/>
                  <a:pt x="3129" y="1291"/>
                  <a:pt x="3129" y="1292"/>
                </a:cubicBezTo>
                <a:cubicBezTo>
                  <a:pt x="3130" y="1292"/>
                  <a:pt x="3130" y="1292"/>
                  <a:pt x="3130" y="1292"/>
                </a:cubicBezTo>
                <a:cubicBezTo>
                  <a:pt x="3130" y="1292"/>
                  <a:pt x="3130" y="1293"/>
                  <a:pt x="3131" y="1293"/>
                </a:cubicBezTo>
                <a:cubicBezTo>
                  <a:pt x="3131" y="1293"/>
                  <a:pt x="3131" y="1293"/>
                  <a:pt x="3131" y="1293"/>
                </a:cubicBezTo>
                <a:cubicBezTo>
                  <a:pt x="3131" y="1293"/>
                  <a:pt x="3131" y="1293"/>
                  <a:pt x="3132" y="1294"/>
                </a:cubicBezTo>
                <a:cubicBezTo>
                  <a:pt x="3132" y="1294"/>
                  <a:pt x="3132" y="1294"/>
                  <a:pt x="3133" y="1295"/>
                </a:cubicBezTo>
                <a:cubicBezTo>
                  <a:pt x="3133" y="1295"/>
                  <a:pt x="3133" y="1295"/>
                  <a:pt x="3134" y="1296"/>
                </a:cubicBezTo>
                <a:cubicBezTo>
                  <a:pt x="3134" y="1296"/>
                  <a:pt x="3135" y="1297"/>
                  <a:pt x="3136" y="1297"/>
                </a:cubicBezTo>
                <a:close/>
                <a:moveTo>
                  <a:pt x="3087" y="1136"/>
                </a:moveTo>
                <a:cubicBezTo>
                  <a:pt x="3087" y="1136"/>
                  <a:pt x="3087" y="1136"/>
                  <a:pt x="3087" y="1135"/>
                </a:cubicBezTo>
                <a:cubicBezTo>
                  <a:pt x="3087" y="1135"/>
                  <a:pt x="3087" y="1135"/>
                  <a:pt x="3086" y="1134"/>
                </a:cubicBezTo>
                <a:cubicBezTo>
                  <a:pt x="3086" y="1134"/>
                  <a:pt x="3086" y="1134"/>
                  <a:pt x="3085" y="1134"/>
                </a:cubicBezTo>
                <a:cubicBezTo>
                  <a:pt x="3084" y="1134"/>
                  <a:pt x="3083" y="1134"/>
                  <a:pt x="3083" y="1136"/>
                </a:cubicBezTo>
                <a:cubicBezTo>
                  <a:pt x="3083" y="1136"/>
                  <a:pt x="3083" y="1136"/>
                  <a:pt x="3083" y="1136"/>
                </a:cubicBezTo>
                <a:cubicBezTo>
                  <a:pt x="3082" y="1137"/>
                  <a:pt x="3082" y="1137"/>
                  <a:pt x="3083" y="1138"/>
                </a:cubicBezTo>
                <a:cubicBezTo>
                  <a:pt x="3083" y="1138"/>
                  <a:pt x="3084" y="1139"/>
                  <a:pt x="3084" y="1139"/>
                </a:cubicBezTo>
                <a:cubicBezTo>
                  <a:pt x="3084" y="1139"/>
                  <a:pt x="3084" y="1139"/>
                  <a:pt x="3084" y="1139"/>
                </a:cubicBezTo>
                <a:cubicBezTo>
                  <a:pt x="3084" y="1139"/>
                  <a:pt x="3084" y="1139"/>
                  <a:pt x="3085" y="1138"/>
                </a:cubicBezTo>
                <a:cubicBezTo>
                  <a:pt x="3085" y="1138"/>
                  <a:pt x="3085" y="1138"/>
                  <a:pt x="3086" y="1138"/>
                </a:cubicBezTo>
                <a:cubicBezTo>
                  <a:pt x="3086" y="1137"/>
                  <a:pt x="3087" y="1137"/>
                  <a:pt x="3087" y="1136"/>
                </a:cubicBezTo>
                <a:close/>
                <a:moveTo>
                  <a:pt x="3087" y="1263"/>
                </a:moveTo>
                <a:cubicBezTo>
                  <a:pt x="3088" y="1263"/>
                  <a:pt x="3088" y="1262"/>
                  <a:pt x="3089" y="1262"/>
                </a:cubicBezTo>
                <a:cubicBezTo>
                  <a:pt x="3089" y="1262"/>
                  <a:pt x="3089" y="1262"/>
                  <a:pt x="3089" y="1262"/>
                </a:cubicBezTo>
                <a:cubicBezTo>
                  <a:pt x="3089" y="1261"/>
                  <a:pt x="3089" y="1261"/>
                  <a:pt x="3090" y="1261"/>
                </a:cubicBezTo>
                <a:cubicBezTo>
                  <a:pt x="3090" y="1261"/>
                  <a:pt x="3090" y="1260"/>
                  <a:pt x="3090" y="1260"/>
                </a:cubicBezTo>
                <a:cubicBezTo>
                  <a:pt x="3090" y="1260"/>
                  <a:pt x="3090" y="1259"/>
                  <a:pt x="3089" y="1259"/>
                </a:cubicBezTo>
                <a:cubicBezTo>
                  <a:pt x="3089" y="1259"/>
                  <a:pt x="3089" y="1259"/>
                  <a:pt x="3088" y="1259"/>
                </a:cubicBezTo>
                <a:cubicBezTo>
                  <a:pt x="3088" y="1259"/>
                  <a:pt x="3087" y="1259"/>
                  <a:pt x="3087" y="1259"/>
                </a:cubicBezTo>
                <a:cubicBezTo>
                  <a:pt x="3087" y="1260"/>
                  <a:pt x="3087" y="1260"/>
                  <a:pt x="3087" y="1260"/>
                </a:cubicBezTo>
                <a:cubicBezTo>
                  <a:pt x="3086" y="1260"/>
                  <a:pt x="3086" y="1260"/>
                  <a:pt x="3086" y="1260"/>
                </a:cubicBezTo>
                <a:cubicBezTo>
                  <a:pt x="3086" y="1260"/>
                  <a:pt x="3086" y="1261"/>
                  <a:pt x="3086" y="1261"/>
                </a:cubicBezTo>
                <a:cubicBezTo>
                  <a:pt x="3086" y="1261"/>
                  <a:pt x="3086" y="1262"/>
                  <a:pt x="3086" y="1262"/>
                </a:cubicBezTo>
                <a:cubicBezTo>
                  <a:pt x="3087" y="1262"/>
                  <a:pt x="3087" y="1263"/>
                  <a:pt x="3087" y="1263"/>
                </a:cubicBezTo>
                <a:cubicBezTo>
                  <a:pt x="3087" y="1263"/>
                  <a:pt x="3087" y="1263"/>
                  <a:pt x="3087" y="1263"/>
                </a:cubicBezTo>
                <a:close/>
                <a:moveTo>
                  <a:pt x="3231" y="1135"/>
                </a:moveTo>
                <a:cubicBezTo>
                  <a:pt x="3231" y="1135"/>
                  <a:pt x="3231" y="1135"/>
                  <a:pt x="3231" y="1135"/>
                </a:cubicBezTo>
                <a:cubicBezTo>
                  <a:pt x="3230" y="1136"/>
                  <a:pt x="3229" y="1136"/>
                  <a:pt x="3229" y="1137"/>
                </a:cubicBezTo>
                <a:cubicBezTo>
                  <a:pt x="3228" y="1137"/>
                  <a:pt x="3228" y="1137"/>
                  <a:pt x="3228" y="1138"/>
                </a:cubicBezTo>
                <a:cubicBezTo>
                  <a:pt x="3228" y="1139"/>
                  <a:pt x="3228" y="1139"/>
                  <a:pt x="3229" y="1139"/>
                </a:cubicBezTo>
                <a:cubicBezTo>
                  <a:pt x="3229" y="1139"/>
                  <a:pt x="3229" y="1139"/>
                  <a:pt x="3229" y="1139"/>
                </a:cubicBezTo>
                <a:cubicBezTo>
                  <a:pt x="3230" y="1139"/>
                  <a:pt x="3230" y="1139"/>
                  <a:pt x="3230" y="1139"/>
                </a:cubicBezTo>
                <a:cubicBezTo>
                  <a:pt x="3231" y="1139"/>
                  <a:pt x="3231" y="1139"/>
                  <a:pt x="3231" y="1139"/>
                </a:cubicBezTo>
                <a:cubicBezTo>
                  <a:pt x="3232" y="1138"/>
                  <a:pt x="3233" y="1137"/>
                  <a:pt x="3232" y="1137"/>
                </a:cubicBezTo>
                <a:cubicBezTo>
                  <a:pt x="3232" y="1136"/>
                  <a:pt x="3231" y="1135"/>
                  <a:pt x="3231" y="1135"/>
                </a:cubicBezTo>
                <a:close/>
                <a:moveTo>
                  <a:pt x="3269" y="1205"/>
                </a:moveTo>
                <a:cubicBezTo>
                  <a:pt x="3268" y="1205"/>
                  <a:pt x="3268" y="1205"/>
                  <a:pt x="3268" y="1205"/>
                </a:cubicBezTo>
                <a:cubicBezTo>
                  <a:pt x="3268" y="1205"/>
                  <a:pt x="3268" y="1206"/>
                  <a:pt x="3267" y="1206"/>
                </a:cubicBezTo>
                <a:cubicBezTo>
                  <a:pt x="3267" y="1206"/>
                  <a:pt x="3267" y="1206"/>
                  <a:pt x="3266" y="1207"/>
                </a:cubicBezTo>
                <a:cubicBezTo>
                  <a:pt x="3266" y="1207"/>
                  <a:pt x="3266" y="1207"/>
                  <a:pt x="3266" y="1207"/>
                </a:cubicBezTo>
                <a:cubicBezTo>
                  <a:pt x="3266" y="1207"/>
                  <a:pt x="3265" y="1208"/>
                  <a:pt x="3265" y="1208"/>
                </a:cubicBezTo>
                <a:cubicBezTo>
                  <a:pt x="3265" y="1208"/>
                  <a:pt x="3265" y="1209"/>
                  <a:pt x="3265" y="1209"/>
                </a:cubicBezTo>
                <a:cubicBezTo>
                  <a:pt x="3265" y="1210"/>
                  <a:pt x="3266" y="1210"/>
                  <a:pt x="3266" y="1210"/>
                </a:cubicBezTo>
                <a:cubicBezTo>
                  <a:pt x="3266" y="1210"/>
                  <a:pt x="3267" y="1210"/>
                  <a:pt x="3267" y="1210"/>
                </a:cubicBezTo>
                <a:cubicBezTo>
                  <a:pt x="3267" y="1210"/>
                  <a:pt x="3268" y="1210"/>
                  <a:pt x="3268" y="1210"/>
                </a:cubicBezTo>
                <a:cubicBezTo>
                  <a:pt x="3268" y="1210"/>
                  <a:pt x="3268" y="1210"/>
                  <a:pt x="3268" y="1210"/>
                </a:cubicBezTo>
                <a:cubicBezTo>
                  <a:pt x="3269" y="1209"/>
                  <a:pt x="3270" y="1209"/>
                  <a:pt x="3271" y="1207"/>
                </a:cubicBezTo>
                <a:cubicBezTo>
                  <a:pt x="3271" y="1207"/>
                  <a:pt x="3271" y="1207"/>
                  <a:pt x="3271" y="1206"/>
                </a:cubicBezTo>
                <a:cubicBezTo>
                  <a:pt x="3271" y="1206"/>
                  <a:pt x="3271" y="1206"/>
                  <a:pt x="3271" y="1206"/>
                </a:cubicBezTo>
                <a:cubicBezTo>
                  <a:pt x="3271" y="1205"/>
                  <a:pt x="3269" y="1204"/>
                  <a:pt x="3269" y="1205"/>
                </a:cubicBezTo>
                <a:close/>
                <a:moveTo>
                  <a:pt x="3260" y="1136"/>
                </a:moveTo>
                <a:cubicBezTo>
                  <a:pt x="3260" y="1136"/>
                  <a:pt x="3259" y="1136"/>
                  <a:pt x="3259" y="1136"/>
                </a:cubicBezTo>
                <a:cubicBezTo>
                  <a:pt x="3259" y="1136"/>
                  <a:pt x="3259" y="1136"/>
                  <a:pt x="3259" y="1136"/>
                </a:cubicBezTo>
                <a:cubicBezTo>
                  <a:pt x="3257" y="1136"/>
                  <a:pt x="3257" y="1136"/>
                  <a:pt x="3257" y="1136"/>
                </a:cubicBezTo>
                <a:cubicBezTo>
                  <a:pt x="3257" y="1136"/>
                  <a:pt x="3256" y="1136"/>
                  <a:pt x="3256" y="1137"/>
                </a:cubicBezTo>
                <a:cubicBezTo>
                  <a:pt x="3256" y="1137"/>
                  <a:pt x="3256" y="1137"/>
                  <a:pt x="3256" y="1137"/>
                </a:cubicBezTo>
                <a:cubicBezTo>
                  <a:pt x="3255" y="1137"/>
                  <a:pt x="3255" y="1138"/>
                  <a:pt x="3255" y="1138"/>
                </a:cubicBezTo>
                <a:cubicBezTo>
                  <a:pt x="3255" y="1139"/>
                  <a:pt x="3255" y="1139"/>
                  <a:pt x="3256" y="1139"/>
                </a:cubicBezTo>
                <a:cubicBezTo>
                  <a:pt x="3256" y="1139"/>
                  <a:pt x="3256" y="1140"/>
                  <a:pt x="3257" y="1140"/>
                </a:cubicBezTo>
                <a:cubicBezTo>
                  <a:pt x="3257" y="1140"/>
                  <a:pt x="3257" y="1140"/>
                  <a:pt x="3258" y="1140"/>
                </a:cubicBezTo>
                <a:cubicBezTo>
                  <a:pt x="3258" y="1140"/>
                  <a:pt x="3258" y="1140"/>
                  <a:pt x="3258" y="1140"/>
                </a:cubicBezTo>
                <a:cubicBezTo>
                  <a:pt x="3259" y="1140"/>
                  <a:pt x="3259" y="1140"/>
                  <a:pt x="3260" y="1139"/>
                </a:cubicBezTo>
                <a:cubicBezTo>
                  <a:pt x="3260" y="1138"/>
                  <a:pt x="3260" y="1138"/>
                  <a:pt x="3260" y="1137"/>
                </a:cubicBezTo>
                <a:cubicBezTo>
                  <a:pt x="3260" y="1137"/>
                  <a:pt x="3260" y="1137"/>
                  <a:pt x="3260" y="1136"/>
                </a:cubicBezTo>
                <a:cubicBezTo>
                  <a:pt x="3260" y="1136"/>
                  <a:pt x="3260" y="1136"/>
                  <a:pt x="3260" y="1136"/>
                </a:cubicBezTo>
                <a:cubicBezTo>
                  <a:pt x="3260" y="1136"/>
                  <a:pt x="3260" y="1136"/>
                  <a:pt x="3260" y="1136"/>
                </a:cubicBezTo>
                <a:close/>
                <a:moveTo>
                  <a:pt x="3213" y="1406"/>
                </a:moveTo>
                <a:cubicBezTo>
                  <a:pt x="3213" y="1406"/>
                  <a:pt x="3214" y="1406"/>
                  <a:pt x="3214" y="1406"/>
                </a:cubicBezTo>
                <a:cubicBezTo>
                  <a:pt x="3214" y="1406"/>
                  <a:pt x="3214" y="1406"/>
                  <a:pt x="3214" y="1406"/>
                </a:cubicBezTo>
                <a:cubicBezTo>
                  <a:pt x="3215" y="1406"/>
                  <a:pt x="3216" y="1405"/>
                  <a:pt x="3216" y="1405"/>
                </a:cubicBezTo>
                <a:cubicBezTo>
                  <a:pt x="3216" y="1404"/>
                  <a:pt x="3215" y="1404"/>
                  <a:pt x="3215" y="1403"/>
                </a:cubicBezTo>
                <a:cubicBezTo>
                  <a:pt x="3215" y="1403"/>
                  <a:pt x="3214" y="1403"/>
                  <a:pt x="3214" y="1403"/>
                </a:cubicBezTo>
                <a:cubicBezTo>
                  <a:pt x="3214" y="1403"/>
                  <a:pt x="3213" y="1403"/>
                  <a:pt x="3213" y="1403"/>
                </a:cubicBezTo>
                <a:cubicBezTo>
                  <a:pt x="3213" y="1403"/>
                  <a:pt x="3212" y="1404"/>
                  <a:pt x="3212" y="1404"/>
                </a:cubicBezTo>
                <a:cubicBezTo>
                  <a:pt x="3212" y="1404"/>
                  <a:pt x="3212" y="1405"/>
                  <a:pt x="3213" y="1405"/>
                </a:cubicBezTo>
                <a:cubicBezTo>
                  <a:pt x="3213" y="1405"/>
                  <a:pt x="3213" y="1405"/>
                  <a:pt x="3213" y="1406"/>
                </a:cubicBezTo>
                <a:close/>
                <a:moveTo>
                  <a:pt x="3224" y="1153"/>
                </a:moveTo>
                <a:cubicBezTo>
                  <a:pt x="3223" y="1153"/>
                  <a:pt x="3223" y="1153"/>
                  <a:pt x="3223" y="1153"/>
                </a:cubicBezTo>
                <a:cubicBezTo>
                  <a:pt x="3223" y="1153"/>
                  <a:pt x="3223" y="1153"/>
                  <a:pt x="3222" y="1153"/>
                </a:cubicBezTo>
                <a:cubicBezTo>
                  <a:pt x="3222" y="1154"/>
                  <a:pt x="3222" y="1154"/>
                  <a:pt x="3221" y="1154"/>
                </a:cubicBezTo>
                <a:cubicBezTo>
                  <a:pt x="3221" y="1154"/>
                  <a:pt x="3221" y="1155"/>
                  <a:pt x="3221" y="1155"/>
                </a:cubicBezTo>
                <a:cubicBezTo>
                  <a:pt x="3221" y="1155"/>
                  <a:pt x="3220" y="1155"/>
                  <a:pt x="3220" y="1155"/>
                </a:cubicBezTo>
                <a:cubicBezTo>
                  <a:pt x="3220" y="1156"/>
                  <a:pt x="3220" y="1156"/>
                  <a:pt x="3220" y="1157"/>
                </a:cubicBezTo>
                <a:cubicBezTo>
                  <a:pt x="3220" y="1157"/>
                  <a:pt x="3221" y="1158"/>
                  <a:pt x="3221" y="1158"/>
                </a:cubicBezTo>
                <a:cubicBezTo>
                  <a:pt x="3221" y="1158"/>
                  <a:pt x="3222" y="1158"/>
                  <a:pt x="3222" y="1158"/>
                </a:cubicBezTo>
                <a:cubicBezTo>
                  <a:pt x="3222" y="1158"/>
                  <a:pt x="3222" y="1158"/>
                  <a:pt x="3222" y="1158"/>
                </a:cubicBezTo>
                <a:cubicBezTo>
                  <a:pt x="3222" y="1158"/>
                  <a:pt x="3223" y="1158"/>
                  <a:pt x="3223" y="1158"/>
                </a:cubicBezTo>
                <a:cubicBezTo>
                  <a:pt x="3223" y="1158"/>
                  <a:pt x="3223" y="1158"/>
                  <a:pt x="3223" y="1158"/>
                </a:cubicBezTo>
                <a:cubicBezTo>
                  <a:pt x="3224" y="1157"/>
                  <a:pt x="3225" y="1156"/>
                  <a:pt x="3226" y="1155"/>
                </a:cubicBezTo>
                <a:cubicBezTo>
                  <a:pt x="3226" y="1155"/>
                  <a:pt x="3226" y="1154"/>
                  <a:pt x="3226" y="1154"/>
                </a:cubicBezTo>
                <a:cubicBezTo>
                  <a:pt x="3226" y="1154"/>
                  <a:pt x="3226" y="1153"/>
                  <a:pt x="3226" y="1153"/>
                </a:cubicBezTo>
                <a:cubicBezTo>
                  <a:pt x="3226" y="1152"/>
                  <a:pt x="3224" y="1152"/>
                  <a:pt x="3224" y="1153"/>
                </a:cubicBezTo>
                <a:close/>
                <a:moveTo>
                  <a:pt x="3079" y="1167"/>
                </a:moveTo>
                <a:cubicBezTo>
                  <a:pt x="3080" y="1167"/>
                  <a:pt x="3080" y="1166"/>
                  <a:pt x="3080" y="1166"/>
                </a:cubicBezTo>
                <a:cubicBezTo>
                  <a:pt x="3080" y="1166"/>
                  <a:pt x="3080" y="1165"/>
                  <a:pt x="3080" y="1165"/>
                </a:cubicBezTo>
                <a:cubicBezTo>
                  <a:pt x="3081" y="1165"/>
                  <a:pt x="3081" y="1165"/>
                  <a:pt x="3081" y="1165"/>
                </a:cubicBezTo>
                <a:cubicBezTo>
                  <a:pt x="3081" y="1165"/>
                  <a:pt x="3081" y="1165"/>
                  <a:pt x="3081" y="1164"/>
                </a:cubicBezTo>
                <a:cubicBezTo>
                  <a:pt x="3081" y="1164"/>
                  <a:pt x="3082" y="1164"/>
                  <a:pt x="3082" y="1163"/>
                </a:cubicBezTo>
                <a:cubicBezTo>
                  <a:pt x="3082" y="1163"/>
                  <a:pt x="3082" y="1163"/>
                  <a:pt x="3082" y="1163"/>
                </a:cubicBezTo>
                <a:cubicBezTo>
                  <a:pt x="3082" y="1163"/>
                  <a:pt x="3082" y="1162"/>
                  <a:pt x="3082" y="1162"/>
                </a:cubicBezTo>
                <a:cubicBezTo>
                  <a:pt x="3082" y="1161"/>
                  <a:pt x="3081" y="1160"/>
                  <a:pt x="3080" y="1161"/>
                </a:cubicBezTo>
                <a:cubicBezTo>
                  <a:pt x="3079" y="1161"/>
                  <a:pt x="3079" y="1161"/>
                  <a:pt x="3079" y="1161"/>
                </a:cubicBezTo>
                <a:cubicBezTo>
                  <a:pt x="3079" y="1161"/>
                  <a:pt x="3079" y="1161"/>
                  <a:pt x="3079" y="1161"/>
                </a:cubicBezTo>
                <a:cubicBezTo>
                  <a:pt x="3079" y="1161"/>
                  <a:pt x="3078" y="1161"/>
                  <a:pt x="3078" y="1161"/>
                </a:cubicBezTo>
                <a:cubicBezTo>
                  <a:pt x="3077" y="1161"/>
                  <a:pt x="3076" y="1162"/>
                  <a:pt x="3076" y="1163"/>
                </a:cubicBezTo>
                <a:cubicBezTo>
                  <a:pt x="3075" y="1163"/>
                  <a:pt x="3075" y="1163"/>
                  <a:pt x="3075" y="1163"/>
                </a:cubicBezTo>
                <a:cubicBezTo>
                  <a:pt x="3075" y="1163"/>
                  <a:pt x="3075" y="1163"/>
                  <a:pt x="3075" y="1163"/>
                </a:cubicBezTo>
                <a:cubicBezTo>
                  <a:pt x="3075" y="1164"/>
                  <a:pt x="3075" y="1164"/>
                  <a:pt x="3076" y="1165"/>
                </a:cubicBezTo>
                <a:cubicBezTo>
                  <a:pt x="3076" y="1165"/>
                  <a:pt x="3076" y="1165"/>
                  <a:pt x="3077" y="1165"/>
                </a:cubicBezTo>
                <a:cubicBezTo>
                  <a:pt x="3077" y="1165"/>
                  <a:pt x="3077" y="1165"/>
                  <a:pt x="3077" y="1165"/>
                </a:cubicBezTo>
                <a:cubicBezTo>
                  <a:pt x="3077" y="1165"/>
                  <a:pt x="3077" y="1166"/>
                  <a:pt x="3077" y="1166"/>
                </a:cubicBezTo>
                <a:cubicBezTo>
                  <a:pt x="3077" y="1166"/>
                  <a:pt x="3078" y="1167"/>
                  <a:pt x="3079" y="1167"/>
                </a:cubicBezTo>
                <a:close/>
                <a:moveTo>
                  <a:pt x="3102" y="1280"/>
                </a:moveTo>
                <a:cubicBezTo>
                  <a:pt x="3102" y="1281"/>
                  <a:pt x="3102" y="1281"/>
                  <a:pt x="3102" y="1281"/>
                </a:cubicBezTo>
                <a:cubicBezTo>
                  <a:pt x="3102" y="1281"/>
                  <a:pt x="3102" y="1281"/>
                  <a:pt x="3102" y="1281"/>
                </a:cubicBezTo>
                <a:cubicBezTo>
                  <a:pt x="3102" y="1281"/>
                  <a:pt x="3101" y="1281"/>
                  <a:pt x="3101" y="1281"/>
                </a:cubicBezTo>
                <a:cubicBezTo>
                  <a:pt x="3101" y="1281"/>
                  <a:pt x="3101" y="1282"/>
                  <a:pt x="3100" y="1282"/>
                </a:cubicBezTo>
                <a:cubicBezTo>
                  <a:pt x="3100" y="1282"/>
                  <a:pt x="3100" y="1282"/>
                  <a:pt x="3100" y="1282"/>
                </a:cubicBezTo>
                <a:cubicBezTo>
                  <a:pt x="3100" y="1282"/>
                  <a:pt x="3099" y="1282"/>
                  <a:pt x="3099" y="1282"/>
                </a:cubicBezTo>
                <a:cubicBezTo>
                  <a:pt x="3099" y="1282"/>
                  <a:pt x="3099" y="1282"/>
                  <a:pt x="3099" y="1282"/>
                </a:cubicBezTo>
                <a:cubicBezTo>
                  <a:pt x="3099" y="1282"/>
                  <a:pt x="3099" y="1282"/>
                  <a:pt x="3099" y="1282"/>
                </a:cubicBezTo>
                <a:cubicBezTo>
                  <a:pt x="3098" y="1282"/>
                  <a:pt x="3098" y="1282"/>
                  <a:pt x="3097" y="1282"/>
                </a:cubicBezTo>
                <a:cubicBezTo>
                  <a:pt x="3097" y="1282"/>
                  <a:pt x="3097" y="1282"/>
                  <a:pt x="3097" y="1282"/>
                </a:cubicBezTo>
                <a:cubicBezTo>
                  <a:pt x="3097" y="1282"/>
                  <a:pt x="3096" y="1282"/>
                  <a:pt x="3096" y="1282"/>
                </a:cubicBezTo>
                <a:cubicBezTo>
                  <a:pt x="3096" y="1282"/>
                  <a:pt x="3096" y="1282"/>
                  <a:pt x="3096" y="1282"/>
                </a:cubicBezTo>
                <a:cubicBezTo>
                  <a:pt x="3095" y="1282"/>
                  <a:pt x="3095" y="1282"/>
                  <a:pt x="3095" y="1282"/>
                </a:cubicBezTo>
                <a:cubicBezTo>
                  <a:pt x="3094" y="1281"/>
                  <a:pt x="3094" y="1281"/>
                  <a:pt x="3093" y="1280"/>
                </a:cubicBezTo>
                <a:cubicBezTo>
                  <a:pt x="3093" y="1280"/>
                  <a:pt x="3093" y="1279"/>
                  <a:pt x="3093" y="1279"/>
                </a:cubicBezTo>
                <a:cubicBezTo>
                  <a:pt x="3093" y="1278"/>
                  <a:pt x="3093" y="1278"/>
                  <a:pt x="3093" y="1278"/>
                </a:cubicBezTo>
                <a:cubicBezTo>
                  <a:pt x="3092" y="1277"/>
                  <a:pt x="3092" y="1277"/>
                  <a:pt x="3092" y="1276"/>
                </a:cubicBezTo>
                <a:cubicBezTo>
                  <a:pt x="3092" y="1276"/>
                  <a:pt x="3091" y="1276"/>
                  <a:pt x="3091" y="1276"/>
                </a:cubicBezTo>
                <a:cubicBezTo>
                  <a:pt x="3091" y="1276"/>
                  <a:pt x="3091" y="1276"/>
                  <a:pt x="3091" y="1276"/>
                </a:cubicBezTo>
                <a:cubicBezTo>
                  <a:pt x="3091" y="1276"/>
                  <a:pt x="3090" y="1275"/>
                  <a:pt x="3090" y="1274"/>
                </a:cubicBezTo>
                <a:cubicBezTo>
                  <a:pt x="3090" y="1274"/>
                  <a:pt x="3090" y="1274"/>
                  <a:pt x="3090" y="1274"/>
                </a:cubicBezTo>
                <a:cubicBezTo>
                  <a:pt x="3089" y="1273"/>
                  <a:pt x="3090" y="1272"/>
                  <a:pt x="3090" y="1272"/>
                </a:cubicBezTo>
                <a:cubicBezTo>
                  <a:pt x="3090" y="1272"/>
                  <a:pt x="3089" y="1271"/>
                  <a:pt x="3089" y="1271"/>
                </a:cubicBezTo>
                <a:cubicBezTo>
                  <a:pt x="3089" y="1270"/>
                  <a:pt x="3089" y="1269"/>
                  <a:pt x="3090" y="1269"/>
                </a:cubicBezTo>
                <a:cubicBezTo>
                  <a:pt x="3090" y="1268"/>
                  <a:pt x="3091" y="1267"/>
                  <a:pt x="3092" y="1267"/>
                </a:cubicBezTo>
                <a:cubicBezTo>
                  <a:pt x="3093" y="1267"/>
                  <a:pt x="3093" y="1267"/>
                  <a:pt x="3093" y="1267"/>
                </a:cubicBezTo>
                <a:cubicBezTo>
                  <a:pt x="3094" y="1268"/>
                  <a:pt x="3094" y="1268"/>
                  <a:pt x="3095" y="1269"/>
                </a:cubicBezTo>
                <a:cubicBezTo>
                  <a:pt x="3095" y="1269"/>
                  <a:pt x="3095" y="1269"/>
                  <a:pt x="3095" y="1269"/>
                </a:cubicBezTo>
                <a:cubicBezTo>
                  <a:pt x="3095" y="1269"/>
                  <a:pt x="3096" y="1270"/>
                  <a:pt x="3095" y="1271"/>
                </a:cubicBezTo>
                <a:cubicBezTo>
                  <a:pt x="3095" y="1271"/>
                  <a:pt x="3095" y="1271"/>
                  <a:pt x="3095" y="1271"/>
                </a:cubicBezTo>
                <a:cubicBezTo>
                  <a:pt x="3096" y="1271"/>
                  <a:pt x="3096" y="1272"/>
                  <a:pt x="3096" y="1272"/>
                </a:cubicBezTo>
                <a:cubicBezTo>
                  <a:pt x="3096" y="1272"/>
                  <a:pt x="3096" y="1272"/>
                  <a:pt x="3096" y="1272"/>
                </a:cubicBezTo>
                <a:cubicBezTo>
                  <a:pt x="3096" y="1272"/>
                  <a:pt x="3096" y="1272"/>
                  <a:pt x="3097" y="1272"/>
                </a:cubicBezTo>
                <a:cubicBezTo>
                  <a:pt x="3097" y="1272"/>
                  <a:pt x="3097" y="1272"/>
                  <a:pt x="3098" y="1272"/>
                </a:cubicBezTo>
                <a:cubicBezTo>
                  <a:pt x="3098" y="1272"/>
                  <a:pt x="3098" y="1272"/>
                  <a:pt x="3098" y="1272"/>
                </a:cubicBezTo>
                <a:cubicBezTo>
                  <a:pt x="3098" y="1272"/>
                  <a:pt x="3098" y="1273"/>
                  <a:pt x="3099" y="1273"/>
                </a:cubicBezTo>
                <a:cubicBezTo>
                  <a:pt x="3099" y="1273"/>
                  <a:pt x="3099" y="1273"/>
                  <a:pt x="3099" y="1273"/>
                </a:cubicBezTo>
                <a:cubicBezTo>
                  <a:pt x="3099" y="1273"/>
                  <a:pt x="3099" y="1273"/>
                  <a:pt x="3099" y="1273"/>
                </a:cubicBezTo>
                <a:cubicBezTo>
                  <a:pt x="3100" y="1274"/>
                  <a:pt x="3100" y="1274"/>
                  <a:pt x="3100" y="1274"/>
                </a:cubicBezTo>
                <a:cubicBezTo>
                  <a:pt x="3101" y="1274"/>
                  <a:pt x="3101" y="1274"/>
                  <a:pt x="3101" y="1275"/>
                </a:cubicBezTo>
                <a:cubicBezTo>
                  <a:pt x="3101" y="1275"/>
                  <a:pt x="3101" y="1275"/>
                  <a:pt x="3101" y="1275"/>
                </a:cubicBezTo>
                <a:cubicBezTo>
                  <a:pt x="3102" y="1275"/>
                  <a:pt x="3102" y="1275"/>
                  <a:pt x="3102" y="1276"/>
                </a:cubicBezTo>
                <a:cubicBezTo>
                  <a:pt x="3102" y="1276"/>
                  <a:pt x="3103" y="1276"/>
                  <a:pt x="3103" y="1277"/>
                </a:cubicBezTo>
                <a:cubicBezTo>
                  <a:pt x="3103" y="1277"/>
                  <a:pt x="3103" y="1278"/>
                  <a:pt x="3103" y="1279"/>
                </a:cubicBezTo>
                <a:cubicBezTo>
                  <a:pt x="3103" y="1279"/>
                  <a:pt x="3103" y="1279"/>
                  <a:pt x="3103" y="1280"/>
                </a:cubicBezTo>
                <a:cubicBezTo>
                  <a:pt x="3103" y="1280"/>
                  <a:pt x="3104" y="1280"/>
                  <a:pt x="3104" y="1280"/>
                </a:cubicBezTo>
                <a:cubicBezTo>
                  <a:pt x="3105" y="1280"/>
                  <a:pt x="3105" y="1280"/>
                  <a:pt x="3105" y="1281"/>
                </a:cubicBezTo>
                <a:cubicBezTo>
                  <a:pt x="3105" y="1282"/>
                  <a:pt x="3105" y="1282"/>
                  <a:pt x="3104" y="1282"/>
                </a:cubicBezTo>
                <a:cubicBezTo>
                  <a:pt x="3104" y="1282"/>
                  <a:pt x="3104" y="1282"/>
                  <a:pt x="3104" y="1282"/>
                </a:cubicBezTo>
                <a:cubicBezTo>
                  <a:pt x="3103" y="1282"/>
                  <a:pt x="3102" y="1282"/>
                  <a:pt x="3102" y="1281"/>
                </a:cubicBezTo>
                <a:cubicBezTo>
                  <a:pt x="3102" y="1281"/>
                  <a:pt x="3102" y="1281"/>
                  <a:pt x="3102" y="1280"/>
                </a:cubicBezTo>
                <a:close/>
                <a:moveTo>
                  <a:pt x="3104" y="1281"/>
                </a:moveTo>
                <a:cubicBezTo>
                  <a:pt x="3104" y="1281"/>
                  <a:pt x="3104" y="1281"/>
                  <a:pt x="3104" y="1281"/>
                </a:cubicBezTo>
                <a:cubicBezTo>
                  <a:pt x="3104" y="1281"/>
                  <a:pt x="3104" y="1281"/>
                  <a:pt x="3104" y="1281"/>
                </a:cubicBezTo>
                <a:cubicBezTo>
                  <a:pt x="3104" y="1281"/>
                  <a:pt x="3104" y="1280"/>
                  <a:pt x="3104" y="1280"/>
                </a:cubicBezTo>
                <a:lnTo>
                  <a:pt x="3104" y="1281"/>
                </a:lnTo>
                <a:close/>
                <a:moveTo>
                  <a:pt x="3103" y="1281"/>
                </a:moveTo>
                <a:cubicBezTo>
                  <a:pt x="3104" y="1281"/>
                  <a:pt x="3104" y="1281"/>
                  <a:pt x="3104" y="1281"/>
                </a:cubicBezTo>
                <a:cubicBezTo>
                  <a:pt x="3104" y="1280"/>
                  <a:pt x="3104" y="1280"/>
                  <a:pt x="3104" y="1280"/>
                </a:cubicBezTo>
                <a:cubicBezTo>
                  <a:pt x="3104" y="1280"/>
                  <a:pt x="3104" y="1281"/>
                  <a:pt x="3103" y="1281"/>
                </a:cubicBezTo>
                <a:close/>
                <a:moveTo>
                  <a:pt x="3210" y="1375"/>
                </a:moveTo>
                <a:cubicBezTo>
                  <a:pt x="3210" y="1375"/>
                  <a:pt x="3210" y="1375"/>
                  <a:pt x="3209" y="1375"/>
                </a:cubicBezTo>
                <a:cubicBezTo>
                  <a:pt x="3208" y="1374"/>
                  <a:pt x="3207" y="1375"/>
                  <a:pt x="3207" y="1376"/>
                </a:cubicBezTo>
                <a:cubicBezTo>
                  <a:pt x="3206" y="1376"/>
                  <a:pt x="3206" y="1376"/>
                  <a:pt x="3206" y="1377"/>
                </a:cubicBezTo>
                <a:cubicBezTo>
                  <a:pt x="3206" y="1378"/>
                  <a:pt x="3207" y="1378"/>
                  <a:pt x="3208" y="1378"/>
                </a:cubicBezTo>
                <a:cubicBezTo>
                  <a:pt x="3208" y="1378"/>
                  <a:pt x="3208" y="1378"/>
                  <a:pt x="3208" y="1378"/>
                </a:cubicBezTo>
                <a:cubicBezTo>
                  <a:pt x="3208" y="1378"/>
                  <a:pt x="3208" y="1378"/>
                  <a:pt x="3209" y="1378"/>
                </a:cubicBezTo>
                <a:cubicBezTo>
                  <a:pt x="3209" y="1378"/>
                  <a:pt x="3209" y="1378"/>
                  <a:pt x="3209" y="1378"/>
                </a:cubicBezTo>
                <a:cubicBezTo>
                  <a:pt x="3209" y="1378"/>
                  <a:pt x="3209" y="1378"/>
                  <a:pt x="3209" y="1378"/>
                </a:cubicBezTo>
                <a:cubicBezTo>
                  <a:pt x="3210" y="1378"/>
                  <a:pt x="3211" y="1378"/>
                  <a:pt x="3211" y="1377"/>
                </a:cubicBezTo>
                <a:cubicBezTo>
                  <a:pt x="3211" y="1377"/>
                  <a:pt x="3211" y="1376"/>
                  <a:pt x="3210" y="1375"/>
                </a:cubicBezTo>
                <a:close/>
                <a:moveTo>
                  <a:pt x="3208" y="1387"/>
                </a:moveTo>
                <a:cubicBezTo>
                  <a:pt x="3208" y="1387"/>
                  <a:pt x="3208" y="1388"/>
                  <a:pt x="3209" y="1388"/>
                </a:cubicBezTo>
                <a:cubicBezTo>
                  <a:pt x="3209" y="1388"/>
                  <a:pt x="3209" y="1388"/>
                  <a:pt x="3209" y="1388"/>
                </a:cubicBezTo>
                <a:cubicBezTo>
                  <a:pt x="3209" y="1387"/>
                  <a:pt x="3209" y="1387"/>
                  <a:pt x="3209" y="1387"/>
                </a:cubicBezTo>
                <a:cubicBezTo>
                  <a:pt x="3210" y="1387"/>
                  <a:pt x="3211" y="1386"/>
                  <a:pt x="3211" y="1386"/>
                </a:cubicBezTo>
                <a:cubicBezTo>
                  <a:pt x="3211" y="1385"/>
                  <a:pt x="3211" y="1385"/>
                  <a:pt x="3211" y="1385"/>
                </a:cubicBezTo>
                <a:cubicBezTo>
                  <a:pt x="3211" y="1384"/>
                  <a:pt x="3211" y="1384"/>
                  <a:pt x="3210" y="1384"/>
                </a:cubicBezTo>
                <a:cubicBezTo>
                  <a:pt x="3210" y="1383"/>
                  <a:pt x="3210" y="1383"/>
                  <a:pt x="3209" y="1383"/>
                </a:cubicBezTo>
                <a:cubicBezTo>
                  <a:pt x="3208" y="1383"/>
                  <a:pt x="3208" y="1383"/>
                  <a:pt x="3208" y="1383"/>
                </a:cubicBezTo>
                <a:cubicBezTo>
                  <a:pt x="3208" y="1383"/>
                  <a:pt x="3206" y="1383"/>
                  <a:pt x="3206" y="1384"/>
                </a:cubicBezTo>
                <a:cubicBezTo>
                  <a:pt x="3206" y="1384"/>
                  <a:pt x="3206" y="1385"/>
                  <a:pt x="3206" y="1385"/>
                </a:cubicBezTo>
                <a:cubicBezTo>
                  <a:pt x="3206" y="1385"/>
                  <a:pt x="3206" y="1385"/>
                  <a:pt x="3206" y="1385"/>
                </a:cubicBezTo>
                <a:cubicBezTo>
                  <a:pt x="3206" y="1385"/>
                  <a:pt x="3206" y="1386"/>
                  <a:pt x="3206" y="1386"/>
                </a:cubicBezTo>
                <a:cubicBezTo>
                  <a:pt x="3206" y="1387"/>
                  <a:pt x="3207" y="1387"/>
                  <a:pt x="3208" y="1387"/>
                </a:cubicBezTo>
                <a:close/>
                <a:moveTo>
                  <a:pt x="3109" y="1276"/>
                </a:moveTo>
                <a:cubicBezTo>
                  <a:pt x="3109" y="1275"/>
                  <a:pt x="3109" y="1275"/>
                  <a:pt x="3108" y="1275"/>
                </a:cubicBezTo>
                <a:cubicBezTo>
                  <a:pt x="3107" y="1275"/>
                  <a:pt x="3107" y="1275"/>
                  <a:pt x="3107" y="1275"/>
                </a:cubicBezTo>
                <a:cubicBezTo>
                  <a:pt x="3107" y="1275"/>
                  <a:pt x="3106" y="1275"/>
                  <a:pt x="3106" y="1276"/>
                </a:cubicBezTo>
                <a:cubicBezTo>
                  <a:pt x="3106" y="1276"/>
                  <a:pt x="3106" y="1276"/>
                  <a:pt x="3106" y="1276"/>
                </a:cubicBezTo>
                <a:cubicBezTo>
                  <a:pt x="3106" y="1276"/>
                  <a:pt x="3106" y="1276"/>
                  <a:pt x="3106" y="1277"/>
                </a:cubicBezTo>
                <a:cubicBezTo>
                  <a:pt x="3105" y="1277"/>
                  <a:pt x="3105" y="1278"/>
                  <a:pt x="3105" y="1278"/>
                </a:cubicBezTo>
                <a:cubicBezTo>
                  <a:pt x="3105" y="1278"/>
                  <a:pt x="3106" y="1278"/>
                  <a:pt x="3106" y="1279"/>
                </a:cubicBezTo>
                <a:cubicBezTo>
                  <a:pt x="3106" y="1279"/>
                  <a:pt x="3106" y="1279"/>
                  <a:pt x="3105" y="1279"/>
                </a:cubicBezTo>
                <a:cubicBezTo>
                  <a:pt x="3105" y="1280"/>
                  <a:pt x="3106" y="1280"/>
                  <a:pt x="3106" y="1280"/>
                </a:cubicBezTo>
                <a:cubicBezTo>
                  <a:pt x="3106" y="1280"/>
                  <a:pt x="3106" y="1281"/>
                  <a:pt x="3106" y="1281"/>
                </a:cubicBezTo>
                <a:cubicBezTo>
                  <a:pt x="3106" y="1281"/>
                  <a:pt x="3106" y="1281"/>
                  <a:pt x="3106" y="1281"/>
                </a:cubicBezTo>
                <a:cubicBezTo>
                  <a:pt x="3106" y="1281"/>
                  <a:pt x="3106" y="1281"/>
                  <a:pt x="3107" y="1281"/>
                </a:cubicBezTo>
                <a:cubicBezTo>
                  <a:pt x="3107" y="1282"/>
                  <a:pt x="3107" y="1282"/>
                  <a:pt x="3108" y="1282"/>
                </a:cubicBezTo>
                <a:cubicBezTo>
                  <a:pt x="3108" y="1283"/>
                  <a:pt x="3108" y="1283"/>
                  <a:pt x="3109" y="1283"/>
                </a:cubicBezTo>
                <a:cubicBezTo>
                  <a:pt x="3109" y="1283"/>
                  <a:pt x="3109" y="1283"/>
                  <a:pt x="3110" y="1284"/>
                </a:cubicBezTo>
                <a:cubicBezTo>
                  <a:pt x="3110" y="1284"/>
                  <a:pt x="3111" y="1284"/>
                  <a:pt x="3111" y="1285"/>
                </a:cubicBezTo>
                <a:cubicBezTo>
                  <a:pt x="3111" y="1285"/>
                  <a:pt x="3111" y="1285"/>
                  <a:pt x="3112" y="1286"/>
                </a:cubicBezTo>
                <a:cubicBezTo>
                  <a:pt x="3112" y="1286"/>
                  <a:pt x="3112" y="1286"/>
                  <a:pt x="3112" y="1286"/>
                </a:cubicBezTo>
                <a:cubicBezTo>
                  <a:pt x="3112" y="1286"/>
                  <a:pt x="3113" y="1286"/>
                  <a:pt x="3113" y="1286"/>
                </a:cubicBezTo>
                <a:cubicBezTo>
                  <a:pt x="3114" y="1286"/>
                  <a:pt x="3114" y="1286"/>
                  <a:pt x="3114" y="1287"/>
                </a:cubicBezTo>
                <a:cubicBezTo>
                  <a:pt x="3115" y="1287"/>
                  <a:pt x="3115" y="1287"/>
                  <a:pt x="3116" y="1287"/>
                </a:cubicBezTo>
                <a:cubicBezTo>
                  <a:pt x="3116" y="1287"/>
                  <a:pt x="3117" y="1287"/>
                  <a:pt x="3117" y="1287"/>
                </a:cubicBezTo>
                <a:cubicBezTo>
                  <a:pt x="3117" y="1287"/>
                  <a:pt x="3117" y="1287"/>
                  <a:pt x="3117" y="1287"/>
                </a:cubicBezTo>
                <a:cubicBezTo>
                  <a:pt x="3117" y="1287"/>
                  <a:pt x="3118" y="1287"/>
                  <a:pt x="3118" y="1286"/>
                </a:cubicBezTo>
                <a:cubicBezTo>
                  <a:pt x="3118" y="1286"/>
                  <a:pt x="3118" y="1286"/>
                  <a:pt x="3118" y="1285"/>
                </a:cubicBezTo>
                <a:cubicBezTo>
                  <a:pt x="3118" y="1284"/>
                  <a:pt x="3117" y="1284"/>
                  <a:pt x="3117" y="1283"/>
                </a:cubicBezTo>
                <a:cubicBezTo>
                  <a:pt x="3117" y="1283"/>
                  <a:pt x="3117" y="1283"/>
                  <a:pt x="3117" y="1283"/>
                </a:cubicBezTo>
                <a:cubicBezTo>
                  <a:pt x="3116" y="1283"/>
                  <a:pt x="3116" y="1283"/>
                  <a:pt x="3116" y="1282"/>
                </a:cubicBezTo>
                <a:cubicBezTo>
                  <a:pt x="3116" y="1282"/>
                  <a:pt x="3115" y="1282"/>
                  <a:pt x="3115" y="1282"/>
                </a:cubicBezTo>
                <a:cubicBezTo>
                  <a:pt x="3115" y="1282"/>
                  <a:pt x="3115" y="1282"/>
                  <a:pt x="3115" y="1282"/>
                </a:cubicBezTo>
                <a:cubicBezTo>
                  <a:pt x="3114" y="1281"/>
                  <a:pt x="3114" y="1281"/>
                  <a:pt x="3114" y="1281"/>
                </a:cubicBezTo>
                <a:cubicBezTo>
                  <a:pt x="3114" y="1280"/>
                  <a:pt x="3114" y="1280"/>
                  <a:pt x="3114" y="1280"/>
                </a:cubicBezTo>
                <a:cubicBezTo>
                  <a:pt x="3113" y="1280"/>
                  <a:pt x="3112" y="1280"/>
                  <a:pt x="3112" y="1280"/>
                </a:cubicBezTo>
                <a:cubicBezTo>
                  <a:pt x="3112" y="1280"/>
                  <a:pt x="3111" y="1280"/>
                  <a:pt x="3111" y="1280"/>
                </a:cubicBezTo>
                <a:cubicBezTo>
                  <a:pt x="3111" y="1280"/>
                  <a:pt x="3110" y="1280"/>
                  <a:pt x="3110" y="1279"/>
                </a:cubicBezTo>
                <a:cubicBezTo>
                  <a:pt x="3110" y="1279"/>
                  <a:pt x="3110" y="1278"/>
                  <a:pt x="3109" y="1278"/>
                </a:cubicBezTo>
                <a:cubicBezTo>
                  <a:pt x="3109" y="1278"/>
                  <a:pt x="3109" y="1278"/>
                  <a:pt x="3109" y="1278"/>
                </a:cubicBezTo>
                <a:cubicBezTo>
                  <a:pt x="3109" y="1278"/>
                  <a:pt x="3110" y="1277"/>
                  <a:pt x="3109" y="1276"/>
                </a:cubicBezTo>
                <a:close/>
                <a:moveTo>
                  <a:pt x="3205" y="1364"/>
                </a:moveTo>
                <a:cubicBezTo>
                  <a:pt x="3206" y="1364"/>
                  <a:pt x="3207" y="1364"/>
                  <a:pt x="3207" y="1364"/>
                </a:cubicBezTo>
                <a:cubicBezTo>
                  <a:pt x="3208" y="1364"/>
                  <a:pt x="3208" y="1363"/>
                  <a:pt x="3208" y="1363"/>
                </a:cubicBezTo>
                <a:cubicBezTo>
                  <a:pt x="3209" y="1363"/>
                  <a:pt x="3209" y="1362"/>
                  <a:pt x="3209" y="1362"/>
                </a:cubicBezTo>
                <a:cubicBezTo>
                  <a:pt x="3209" y="1362"/>
                  <a:pt x="3209" y="1362"/>
                  <a:pt x="3209" y="1362"/>
                </a:cubicBezTo>
                <a:cubicBezTo>
                  <a:pt x="3209" y="1362"/>
                  <a:pt x="3210" y="1363"/>
                  <a:pt x="3210" y="1363"/>
                </a:cubicBezTo>
                <a:cubicBezTo>
                  <a:pt x="3210" y="1363"/>
                  <a:pt x="3210" y="1363"/>
                  <a:pt x="3210" y="1363"/>
                </a:cubicBezTo>
                <a:cubicBezTo>
                  <a:pt x="3211" y="1363"/>
                  <a:pt x="3212" y="1362"/>
                  <a:pt x="3212" y="1361"/>
                </a:cubicBezTo>
                <a:cubicBezTo>
                  <a:pt x="3212" y="1361"/>
                  <a:pt x="3212" y="1361"/>
                  <a:pt x="3212" y="1361"/>
                </a:cubicBezTo>
                <a:cubicBezTo>
                  <a:pt x="3212" y="1361"/>
                  <a:pt x="3212" y="1360"/>
                  <a:pt x="3212" y="1360"/>
                </a:cubicBezTo>
                <a:cubicBezTo>
                  <a:pt x="3212" y="1360"/>
                  <a:pt x="3212" y="1359"/>
                  <a:pt x="3212" y="1359"/>
                </a:cubicBezTo>
                <a:cubicBezTo>
                  <a:pt x="3212" y="1359"/>
                  <a:pt x="3211" y="1358"/>
                  <a:pt x="3211" y="1358"/>
                </a:cubicBezTo>
                <a:cubicBezTo>
                  <a:pt x="3211" y="1357"/>
                  <a:pt x="3209" y="1357"/>
                  <a:pt x="3209" y="1358"/>
                </a:cubicBezTo>
                <a:cubicBezTo>
                  <a:pt x="3208" y="1358"/>
                  <a:pt x="3208" y="1359"/>
                  <a:pt x="3209" y="1360"/>
                </a:cubicBezTo>
                <a:cubicBezTo>
                  <a:pt x="3209" y="1360"/>
                  <a:pt x="3209" y="1360"/>
                  <a:pt x="3209" y="1360"/>
                </a:cubicBezTo>
                <a:cubicBezTo>
                  <a:pt x="3209" y="1361"/>
                  <a:pt x="3209" y="1361"/>
                  <a:pt x="3209" y="1361"/>
                </a:cubicBezTo>
                <a:cubicBezTo>
                  <a:pt x="3208" y="1360"/>
                  <a:pt x="3208" y="1360"/>
                  <a:pt x="3207" y="1360"/>
                </a:cubicBezTo>
                <a:cubicBezTo>
                  <a:pt x="3207" y="1360"/>
                  <a:pt x="3207" y="1360"/>
                  <a:pt x="3207" y="1360"/>
                </a:cubicBezTo>
                <a:cubicBezTo>
                  <a:pt x="3206" y="1361"/>
                  <a:pt x="3206" y="1361"/>
                  <a:pt x="3206" y="1361"/>
                </a:cubicBezTo>
                <a:cubicBezTo>
                  <a:pt x="3206" y="1361"/>
                  <a:pt x="3206" y="1361"/>
                  <a:pt x="3205" y="1361"/>
                </a:cubicBezTo>
                <a:cubicBezTo>
                  <a:pt x="3205" y="1361"/>
                  <a:pt x="3204" y="1362"/>
                  <a:pt x="3204" y="1363"/>
                </a:cubicBezTo>
                <a:cubicBezTo>
                  <a:pt x="3204" y="1364"/>
                  <a:pt x="3205" y="1364"/>
                  <a:pt x="3205" y="1364"/>
                </a:cubicBezTo>
                <a:cubicBezTo>
                  <a:pt x="3205" y="1364"/>
                  <a:pt x="3205" y="1364"/>
                  <a:pt x="3205" y="1364"/>
                </a:cubicBezTo>
                <a:close/>
                <a:moveTo>
                  <a:pt x="3065" y="1129"/>
                </a:moveTo>
                <a:cubicBezTo>
                  <a:pt x="3064" y="1129"/>
                  <a:pt x="3064" y="1130"/>
                  <a:pt x="3064" y="1130"/>
                </a:cubicBezTo>
                <a:cubicBezTo>
                  <a:pt x="3064" y="1130"/>
                  <a:pt x="3064" y="1130"/>
                  <a:pt x="3064" y="1130"/>
                </a:cubicBezTo>
                <a:cubicBezTo>
                  <a:pt x="3063" y="1130"/>
                  <a:pt x="3062" y="1131"/>
                  <a:pt x="3062" y="1132"/>
                </a:cubicBezTo>
                <a:cubicBezTo>
                  <a:pt x="3062" y="1132"/>
                  <a:pt x="3063" y="1133"/>
                  <a:pt x="3063" y="1133"/>
                </a:cubicBezTo>
                <a:cubicBezTo>
                  <a:pt x="3063" y="1133"/>
                  <a:pt x="3064" y="1134"/>
                  <a:pt x="3064" y="1134"/>
                </a:cubicBezTo>
                <a:cubicBezTo>
                  <a:pt x="3064" y="1134"/>
                  <a:pt x="3064" y="1134"/>
                  <a:pt x="3064" y="1134"/>
                </a:cubicBezTo>
                <a:cubicBezTo>
                  <a:pt x="3065" y="1134"/>
                  <a:pt x="3065" y="1133"/>
                  <a:pt x="3065" y="1133"/>
                </a:cubicBezTo>
                <a:cubicBezTo>
                  <a:pt x="3066" y="1133"/>
                  <a:pt x="3066" y="1133"/>
                  <a:pt x="3066" y="1133"/>
                </a:cubicBezTo>
                <a:cubicBezTo>
                  <a:pt x="3066" y="1132"/>
                  <a:pt x="3066" y="1132"/>
                  <a:pt x="3066" y="1132"/>
                </a:cubicBezTo>
                <a:cubicBezTo>
                  <a:pt x="3067" y="1132"/>
                  <a:pt x="3067" y="1131"/>
                  <a:pt x="3067" y="1131"/>
                </a:cubicBezTo>
                <a:cubicBezTo>
                  <a:pt x="3067" y="1131"/>
                  <a:pt x="3067" y="1131"/>
                  <a:pt x="3067" y="1130"/>
                </a:cubicBezTo>
                <a:cubicBezTo>
                  <a:pt x="3067" y="1130"/>
                  <a:pt x="3066" y="1130"/>
                  <a:pt x="3066" y="1129"/>
                </a:cubicBezTo>
                <a:cubicBezTo>
                  <a:pt x="3066" y="1129"/>
                  <a:pt x="3065" y="1129"/>
                  <a:pt x="3065" y="1129"/>
                </a:cubicBezTo>
                <a:close/>
                <a:moveTo>
                  <a:pt x="3089" y="1206"/>
                </a:moveTo>
                <a:cubicBezTo>
                  <a:pt x="3089" y="1206"/>
                  <a:pt x="3089" y="1206"/>
                  <a:pt x="3089" y="1206"/>
                </a:cubicBezTo>
                <a:cubicBezTo>
                  <a:pt x="3088" y="1206"/>
                  <a:pt x="3088" y="1206"/>
                  <a:pt x="3088" y="1206"/>
                </a:cubicBezTo>
                <a:cubicBezTo>
                  <a:pt x="3087" y="1206"/>
                  <a:pt x="3086" y="1207"/>
                  <a:pt x="3086" y="1208"/>
                </a:cubicBezTo>
                <a:cubicBezTo>
                  <a:pt x="3086" y="1208"/>
                  <a:pt x="3087" y="1209"/>
                  <a:pt x="3087" y="1209"/>
                </a:cubicBezTo>
                <a:cubicBezTo>
                  <a:pt x="3087" y="1210"/>
                  <a:pt x="3088" y="1210"/>
                  <a:pt x="3088" y="1210"/>
                </a:cubicBezTo>
                <a:cubicBezTo>
                  <a:pt x="3088" y="1210"/>
                  <a:pt x="3089" y="1210"/>
                  <a:pt x="3090" y="1209"/>
                </a:cubicBezTo>
                <a:cubicBezTo>
                  <a:pt x="3090" y="1209"/>
                  <a:pt x="3090" y="1209"/>
                  <a:pt x="3090" y="1209"/>
                </a:cubicBezTo>
                <a:cubicBezTo>
                  <a:pt x="3091" y="1209"/>
                  <a:pt x="3091" y="1208"/>
                  <a:pt x="3091" y="1208"/>
                </a:cubicBezTo>
                <a:cubicBezTo>
                  <a:pt x="3091" y="1207"/>
                  <a:pt x="3091" y="1207"/>
                  <a:pt x="3091" y="1207"/>
                </a:cubicBezTo>
                <a:cubicBezTo>
                  <a:pt x="3091" y="1207"/>
                  <a:pt x="3091" y="1207"/>
                  <a:pt x="3090" y="1206"/>
                </a:cubicBezTo>
                <a:cubicBezTo>
                  <a:pt x="3090" y="1206"/>
                  <a:pt x="3090" y="1206"/>
                  <a:pt x="3089" y="1206"/>
                </a:cubicBezTo>
                <a:close/>
                <a:moveTo>
                  <a:pt x="2909" y="1151"/>
                </a:moveTo>
                <a:cubicBezTo>
                  <a:pt x="2909" y="1151"/>
                  <a:pt x="2908" y="1152"/>
                  <a:pt x="2908" y="1152"/>
                </a:cubicBezTo>
                <a:cubicBezTo>
                  <a:pt x="2908" y="1152"/>
                  <a:pt x="2908" y="1152"/>
                  <a:pt x="2908" y="1153"/>
                </a:cubicBezTo>
                <a:cubicBezTo>
                  <a:pt x="2907" y="1153"/>
                  <a:pt x="2907" y="1154"/>
                  <a:pt x="2908" y="1154"/>
                </a:cubicBezTo>
                <a:cubicBezTo>
                  <a:pt x="2908" y="1155"/>
                  <a:pt x="2909" y="1155"/>
                  <a:pt x="2909" y="1155"/>
                </a:cubicBezTo>
                <a:cubicBezTo>
                  <a:pt x="2909" y="1155"/>
                  <a:pt x="2909" y="1155"/>
                  <a:pt x="2909" y="1155"/>
                </a:cubicBezTo>
                <a:cubicBezTo>
                  <a:pt x="2910" y="1155"/>
                  <a:pt x="2910" y="1155"/>
                  <a:pt x="2911" y="1154"/>
                </a:cubicBezTo>
                <a:cubicBezTo>
                  <a:pt x="2911" y="1154"/>
                  <a:pt x="2911" y="1154"/>
                  <a:pt x="2911" y="1154"/>
                </a:cubicBezTo>
                <a:cubicBezTo>
                  <a:pt x="2911" y="1153"/>
                  <a:pt x="2912" y="1153"/>
                  <a:pt x="2912" y="1153"/>
                </a:cubicBezTo>
                <a:cubicBezTo>
                  <a:pt x="2913" y="1153"/>
                  <a:pt x="2913" y="1152"/>
                  <a:pt x="2914" y="1151"/>
                </a:cubicBezTo>
                <a:cubicBezTo>
                  <a:pt x="2915" y="1150"/>
                  <a:pt x="2916" y="1148"/>
                  <a:pt x="2916" y="1147"/>
                </a:cubicBezTo>
                <a:cubicBezTo>
                  <a:pt x="2916" y="1147"/>
                  <a:pt x="2916" y="1147"/>
                  <a:pt x="2916" y="1147"/>
                </a:cubicBezTo>
                <a:cubicBezTo>
                  <a:pt x="2916" y="1146"/>
                  <a:pt x="2916" y="1146"/>
                  <a:pt x="2916" y="1145"/>
                </a:cubicBezTo>
                <a:cubicBezTo>
                  <a:pt x="2915" y="1144"/>
                  <a:pt x="2914" y="1144"/>
                  <a:pt x="2913" y="1145"/>
                </a:cubicBezTo>
                <a:cubicBezTo>
                  <a:pt x="2912" y="1146"/>
                  <a:pt x="2912" y="1146"/>
                  <a:pt x="2912" y="1146"/>
                </a:cubicBezTo>
                <a:cubicBezTo>
                  <a:pt x="2912" y="1147"/>
                  <a:pt x="2912" y="1147"/>
                  <a:pt x="2911" y="1147"/>
                </a:cubicBezTo>
                <a:cubicBezTo>
                  <a:pt x="2911" y="1148"/>
                  <a:pt x="2910" y="1149"/>
                  <a:pt x="2910" y="1150"/>
                </a:cubicBezTo>
                <a:cubicBezTo>
                  <a:pt x="2909" y="1150"/>
                  <a:pt x="2909" y="1151"/>
                  <a:pt x="2909" y="1151"/>
                </a:cubicBezTo>
                <a:close/>
                <a:moveTo>
                  <a:pt x="2913" y="1144"/>
                </a:moveTo>
                <a:cubicBezTo>
                  <a:pt x="2913" y="1144"/>
                  <a:pt x="2913" y="1144"/>
                  <a:pt x="2913" y="1144"/>
                </a:cubicBezTo>
                <a:cubicBezTo>
                  <a:pt x="2914" y="1144"/>
                  <a:pt x="2915" y="1144"/>
                  <a:pt x="2915" y="1144"/>
                </a:cubicBezTo>
                <a:cubicBezTo>
                  <a:pt x="2916" y="1144"/>
                  <a:pt x="2916" y="1144"/>
                  <a:pt x="2917" y="1144"/>
                </a:cubicBezTo>
                <a:cubicBezTo>
                  <a:pt x="2917" y="1143"/>
                  <a:pt x="2917" y="1143"/>
                  <a:pt x="2917" y="1143"/>
                </a:cubicBezTo>
                <a:cubicBezTo>
                  <a:pt x="2917" y="1143"/>
                  <a:pt x="2917" y="1142"/>
                  <a:pt x="2917" y="1142"/>
                </a:cubicBezTo>
                <a:cubicBezTo>
                  <a:pt x="2917" y="1142"/>
                  <a:pt x="2917" y="1142"/>
                  <a:pt x="2917" y="1141"/>
                </a:cubicBezTo>
                <a:cubicBezTo>
                  <a:pt x="2916" y="1141"/>
                  <a:pt x="2916" y="1141"/>
                  <a:pt x="2916" y="1141"/>
                </a:cubicBezTo>
                <a:cubicBezTo>
                  <a:pt x="2915" y="1141"/>
                  <a:pt x="2915" y="1140"/>
                  <a:pt x="2915" y="1140"/>
                </a:cubicBezTo>
                <a:cubicBezTo>
                  <a:pt x="2914" y="1140"/>
                  <a:pt x="2914" y="1140"/>
                  <a:pt x="2914" y="1140"/>
                </a:cubicBezTo>
                <a:cubicBezTo>
                  <a:pt x="2914" y="1140"/>
                  <a:pt x="2913" y="1140"/>
                  <a:pt x="2913" y="1141"/>
                </a:cubicBezTo>
                <a:cubicBezTo>
                  <a:pt x="2912" y="1141"/>
                  <a:pt x="2912" y="1141"/>
                  <a:pt x="2912" y="1141"/>
                </a:cubicBezTo>
                <a:cubicBezTo>
                  <a:pt x="2911" y="1141"/>
                  <a:pt x="2911" y="1141"/>
                  <a:pt x="2911" y="1141"/>
                </a:cubicBezTo>
                <a:cubicBezTo>
                  <a:pt x="2911" y="1142"/>
                  <a:pt x="2910" y="1142"/>
                  <a:pt x="2911" y="1143"/>
                </a:cubicBezTo>
                <a:cubicBezTo>
                  <a:pt x="2911" y="1143"/>
                  <a:pt x="2911" y="1144"/>
                  <a:pt x="2911" y="1144"/>
                </a:cubicBezTo>
                <a:cubicBezTo>
                  <a:pt x="2912" y="1144"/>
                  <a:pt x="2913" y="1144"/>
                  <a:pt x="2913" y="1144"/>
                </a:cubicBezTo>
                <a:close/>
                <a:moveTo>
                  <a:pt x="3159" y="1319"/>
                </a:moveTo>
                <a:cubicBezTo>
                  <a:pt x="3159" y="1319"/>
                  <a:pt x="3159" y="1319"/>
                  <a:pt x="3159" y="1319"/>
                </a:cubicBezTo>
                <a:cubicBezTo>
                  <a:pt x="3159" y="1320"/>
                  <a:pt x="3159" y="1320"/>
                  <a:pt x="3159" y="1320"/>
                </a:cubicBezTo>
                <a:cubicBezTo>
                  <a:pt x="3158" y="1320"/>
                  <a:pt x="3158" y="1320"/>
                  <a:pt x="3158" y="1320"/>
                </a:cubicBezTo>
                <a:cubicBezTo>
                  <a:pt x="3158" y="1320"/>
                  <a:pt x="3158" y="1320"/>
                  <a:pt x="3157" y="1320"/>
                </a:cubicBezTo>
                <a:cubicBezTo>
                  <a:pt x="3157" y="1320"/>
                  <a:pt x="3157" y="1320"/>
                  <a:pt x="3157" y="1320"/>
                </a:cubicBezTo>
                <a:cubicBezTo>
                  <a:pt x="3157" y="1320"/>
                  <a:pt x="3157" y="1320"/>
                  <a:pt x="3157" y="1320"/>
                </a:cubicBezTo>
                <a:cubicBezTo>
                  <a:pt x="3156" y="1320"/>
                  <a:pt x="3155" y="1319"/>
                  <a:pt x="3154" y="1319"/>
                </a:cubicBezTo>
                <a:cubicBezTo>
                  <a:pt x="3154" y="1319"/>
                  <a:pt x="3154" y="1319"/>
                  <a:pt x="3154" y="1319"/>
                </a:cubicBezTo>
                <a:cubicBezTo>
                  <a:pt x="3154" y="1318"/>
                  <a:pt x="3153" y="1318"/>
                  <a:pt x="3153" y="1318"/>
                </a:cubicBezTo>
                <a:cubicBezTo>
                  <a:pt x="3153" y="1318"/>
                  <a:pt x="3153" y="1318"/>
                  <a:pt x="3153" y="1318"/>
                </a:cubicBezTo>
                <a:cubicBezTo>
                  <a:pt x="3153" y="1318"/>
                  <a:pt x="3153" y="1318"/>
                  <a:pt x="3153" y="1318"/>
                </a:cubicBezTo>
                <a:cubicBezTo>
                  <a:pt x="3152" y="1317"/>
                  <a:pt x="3152" y="1317"/>
                  <a:pt x="3151" y="1317"/>
                </a:cubicBezTo>
                <a:cubicBezTo>
                  <a:pt x="3151" y="1316"/>
                  <a:pt x="3151" y="1316"/>
                  <a:pt x="3150" y="1315"/>
                </a:cubicBezTo>
                <a:cubicBezTo>
                  <a:pt x="3150" y="1315"/>
                  <a:pt x="3150" y="1315"/>
                  <a:pt x="3150" y="1314"/>
                </a:cubicBezTo>
                <a:cubicBezTo>
                  <a:pt x="3149" y="1314"/>
                  <a:pt x="3149" y="1314"/>
                  <a:pt x="3149" y="1313"/>
                </a:cubicBezTo>
                <a:cubicBezTo>
                  <a:pt x="3149" y="1313"/>
                  <a:pt x="3150" y="1313"/>
                  <a:pt x="3150" y="1313"/>
                </a:cubicBezTo>
                <a:cubicBezTo>
                  <a:pt x="3150" y="1312"/>
                  <a:pt x="3150" y="1312"/>
                  <a:pt x="3151" y="1312"/>
                </a:cubicBezTo>
                <a:cubicBezTo>
                  <a:pt x="3151" y="1312"/>
                  <a:pt x="3151" y="1312"/>
                  <a:pt x="3151" y="1312"/>
                </a:cubicBezTo>
                <a:cubicBezTo>
                  <a:pt x="3152" y="1312"/>
                  <a:pt x="3152" y="1312"/>
                  <a:pt x="3153" y="1312"/>
                </a:cubicBezTo>
                <a:cubicBezTo>
                  <a:pt x="3153" y="1312"/>
                  <a:pt x="3154" y="1312"/>
                  <a:pt x="3154" y="1313"/>
                </a:cubicBezTo>
                <a:cubicBezTo>
                  <a:pt x="3154" y="1313"/>
                  <a:pt x="3154" y="1313"/>
                  <a:pt x="3155" y="1313"/>
                </a:cubicBezTo>
                <a:cubicBezTo>
                  <a:pt x="3155" y="1313"/>
                  <a:pt x="3155" y="1314"/>
                  <a:pt x="3155" y="1314"/>
                </a:cubicBezTo>
                <a:cubicBezTo>
                  <a:pt x="3155" y="1314"/>
                  <a:pt x="3155" y="1314"/>
                  <a:pt x="3156" y="1314"/>
                </a:cubicBezTo>
                <a:cubicBezTo>
                  <a:pt x="3156" y="1314"/>
                  <a:pt x="3156" y="1314"/>
                  <a:pt x="3156" y="1314"/>
                </a:cubicBezTo>
                <a:cubicBezTo>
                  <a:pt x="3157" y="1314"/>
                  <a:pt x="3157" y="1314"/>
                  <a:pt x="3158" y="1314"/>
                </a:cubicBezTo>
                <a:cubicBezTo>
                  <a:pt x="3158" y="1314"/>
                  <a:pt x="3158" y="1314"/>
                  <a:pt x="3158" y="1314"/>
                </a:cubicBezTo>
                <a:cubicBezTo>
                  <a:pt x="3158" y="1314"/>
                  <a:pt x="3158" y="1315"/>
                  <a:pt x="3159" y="1315"/>
                </a:cubicBezTo>
                <a:cubicBezTo>
                  <a:pt x="3159" y="1315"/>
                  <a:pt x="3160" y="1316"/>
                  <a:pt x="3160" y="1316"/>
                </a:cubicBezTo>
                <a:cubicBezTo>
                  <a:pt x="3160" y="1317"/>
                  <a:pt x="3160" y="1317"/>
                  <a:pt x="3160" y="1318"/>
                </a:cubicBezTo>
                <a:cubicBezTo>
                  <a:pt x="3160" y="1318"/>
                  <a:pt x="3161" y="1319"/>
                  <a:pt x="3160" y="1319"/>
                </a:cubicBezTo>
                <a:cubicBezTo>
                  <a:pt x="3160" y="1320"/>
                  <a:pt x="3159" y="1320"/>
                  <a:pt x="3159" y="1320"/>
                </a:cubicBezTo>
                <a:lnTo>
                  <a:pt x="3159" y="1319"/>
                </a:lnTo>
                <a:close/>
                <a:moveTo>
                  <a:pt x="3157" y="1319"/>
                </a:moveTo>
                <a:cubicBezTo>
                  <a:pt x="3157" y="1319"/>
                  <a:pt x="3157" y="1319"/>
                  <a:pt x="3157" y="1319"/>
                </a:cubicBezTo>
                <a:cubicBezTo>
                  <a:pt x="3157" y="1319"/>
                  <a:pt x="3157" y="1319"/>
                  <a:pt x="3157" y="1319"/>
                </a:cubicBezTo>
                <a:close/>
                <a:moveTo>
                  <a:pt x="3170" y="1425"/>
                </a:moveTo>
                <a:cubicBezTo>
                  <a:pt x="3170" y="1425"/>
                  <a:pt x="3170" y="1425"/>
                  <a:pt x="3170" y="1425"/>
                </a:cubicBezTo>
                <a:cubicBezTo>
                  <a:pt x="3170" y="1425"/>
                  <a:pt x="3169" y="1424"/>
                  <a:pt x="3169" y="1424"/>
                </a:cubicBezTo>
                <a:cubicBezTo>
                  <a:pt x="3169" y="1424"/>
                  <a:pt x="3169" y="1424"/>
                  <a:pt x="3169" y="1423"/>
                </a:cubicBezTo>
                <a:cubicBezTo>
                  <a:pt x="3169" y="1423"/>
                  <a:pt x="3169" y="1423"/>
                  <a:pt x="3168" y="1423"/>
                </a:cubicBezTo>
                <a:cubicBezTo>
                  <a:pt x="3167" y="1423"/>
                  <a:pt x="3166" y="1422"/>
                  <a:pt x="3166" y="1422"/>
                </a:cubicBezTo>
                <a:cubicBezTo>
                  <a:pt x="3166" y="1421"/>
                  <a:pt x="3166" y="1420"/>
                  <a:pt x="3166" y="1420"/>
                </a:cubicBezTo>
                <a:cubicBezTo>
                  <a:pt x="3165" y="1420"/>
                  <a:pt x="3165" y="1419"/>
                  <a:pt x="3165" y="1419"/>
                </a:cubicBezTo>
                <a:cubicBezTo>
                  <a:pt x="3165" y="1419"/>
                  <a:pt x="3164" y="1419"/>
                  <a:pt x="3164" y="1418"/>
                </a:cubicBezTo>
                <a:cubicBezTo>
                  <a:pt x="3164" y="1418"/>
                  <a:pt x="3163" y="1417"/>
                  <a:pt x="3163" y="1417"/>
                </a:cubicBezTo>
                <a:cubicBezTo>
                  <a:pt x="3163" y="1416"/>
                  <a:pt x="3163" y="1416"/>
                  <a:pt x="3163" y="1416"/>
                </a:cubicBezTo>
                <a:cubicBezTo>
                  <a:pt x="3163" y="1415"/>
                  <a:pt x="3162" y="1415"/>
                  <a:pt x="3162" y="1415"/>
                </a:cubicBezTo>
                <a:cubicBezTo>
                  <a:pt x="3162" y="1414"/>
                  <a:pt x="3162" y="1414"/>
                  <a:pt x="3162" y="1414"/>
                </a:cubicBezTo>
                <a:cubicBezTo>
                  <a:pt x="3162" y="1413"/>
                  <a:pt x="3162" y="1413"/>
                  <a:pt x="3162" y="1413"/>
                </a:cubicBezTo>
                <a:cubicBezTo>
                  <a:pt x="3162" y="1413"/>
                  <a:pt x="3161" y="1412"/>
                  <a:pt x="3161" y="1411"/>
                </a:cubicBezTo>
                <a:cubicBezTo>
                  <a:pt x="3161" y="1411"/>
                  <a:pt x="3161" y="1411"/>
                  <a:pt x="3161" y="1411"/>
                </a:cubicBezTo>
                <a:cubicBezTo>
                  <a:pt x="3161" y="1411"/>
                  <a:pt x="3161" y="1410"/>
                  <a:pt x="3161" y="1410"/>
                </a:cubicBezTo>
                <a:cubicBezTo>
                  <a:pt x="3162" y="1410"/>
                  <a:pt x="3162" y="1410"/>
                  <a:pt x="3163" y="1410"/>
                </a:cubicBezTo>
                <a:cubicBezTo>
                  <a:pt x="3163" y="1410"/>
                  <a:pt x="3163" y="1410"/>
                  <a:pt x="3163" y="1410"/>
                </a:cubicBezTo>
                <a:cubicBezTo>
                  <a:pt x="3164" y="1410"/>
                  <a:pt x="3164" y="1410"/>
                  <a:pt x="3164" y="1411"/>
                </a:cubicBezTo>
                <a:cubicBezTo>
                  <a:pt x="3165" y="1411"/>
                  <a:pt x="3165" y="1411"/>
                  <a:pt x="3165" y="1411"/>
                </a:cubicBezTo>
                <a:cubicBezTo>
                  <a:pt x="3165" y="1411"/>
                  <a:pt x="3164" y="1411"/>
                  <a:pt x="3164" y="1411"/>
                </a:cubicBezTo>
                <a:cubicBezTo>
                  <a:pt x="3165" y="1412"/>
                  <a:pt x="3165" y="1412"/>
                  <a:pt x="3165" y="1412"/>
                </a:cubicBezTo>
                <a:cubicBezTo>
                  <a:pt x="3165" y="1411"/>
                  <a:pt x="3165" y="1411"/>
                  <a:pt x="3165" y="1411"/>
                </a:cubicBezTo>
                <a:cubicBezTo>
                  <a:pt x="3165" y="1411"/>
                  <a:pt x="3166" y="1411"/>
                  <a:pt x="3167" y="1411"/>
                </a:cubicBezTo>
                <a:cubicBezTo>
                  <a:pt x="3167" y="1411"/>
                  <a:pt x="3167" y="1412"/>
                  <a:pt x="3167" y="1412"/>
                </a:cubicBezTo>
                <a:cubicBezTo>
                  <a:pt x="3167" y="1413"/>
                  <a:pt x="3167" y="1413"/>
                  <a:pt x="3168" y="1413"/>
                </a:cubicBezTo>
                <a:cubicBezTo>
                  <a:pt x="3168" y="1413"/>
                  <a:pt x="3168" y="1413"/>
                  <a:pt x="3168" y="1414"/>
                </a:cubicBezTo>
                <a:cubicBezTo>
                  <a:pt x="3168" y="1414"/>
                  <a:pt x="3168" y="1414"/>
                  <a:pt x="3169" y="1414"/>
                </a:cubicBezTo>
                <a:cubicBezTo>
                  <a:pt x="3169" y="1414"/>
                  <a:pt x="3170" y="1415"/>
                  <a:pt x="3170" y="1415"/>
                </a:cubicBezTo>
                <a:cubicBezTo>
                  <a:pt x="3170" y="1416"/>
                  <a:pt x="3170" y="1416"/>
                  <a:pt x="3170" y="1416"/>
                </a:cubicBezTo>
                <a:cubicBezTo>
                  <a:pt x="3171" y="1416"/>
                  <a:pt x="3171" y="1416"/>
                  <a:pt x="3171" y="1416"/>
                </a:cubicBezTo>
                <a:cubicBezTo>
                  <a:pt x="3171" y="1416"/>
                  <a:pt x="3171" y="1417"/>
                  <a:pt x="3171" y="1417"/>
                </a:cubicBezTo>
                <a:cubicBezTo>
                  <a:pt x="3172" y="1417"/>
                  <a:pt x="3173" y="1417"/>
                  <a:pt x="3173" y="1418"/>
                </a:cubicBezTo>
                <a:cubicBezTo>
                  <a:pt x="3173" y="1418"/>
                  <a:pt x="3173" y="1418"/>
                  <a:pt x="3173" y="1418"/>
                </a:cubicBezTo>
                <a:cubicBezTo>
                  <a:pt x="3174" y="1418"/>
                  <a:pt x="3174" y="1418"/>
                  <a:pt x="3174" y="1418"/>
                </a:cubicBezTo>
                <a:cubicBezTo>
                  <a:pt x="3174" y="1419"/>
                  <a:pt x="3175" y="1420"/>
                  <a:pt x="3175" y="1420"/>
                </a:cubicBezTo>
                <a:cubicBezTo>
                  <a:pt x="3175" y="1421"/>
                  <a:pt x="3175" y="1421"/>
                  <a:pt x="3176" y="1421"/>
                </a:cubicBezTo>
                <a:cubicBezTo>
                  <a:pt x="3176" y="1422"/>
                  <a:pt x="3176" y="1422"/>
                  <a:pt x="3176" y="1423"/>
                </a:cubicBezTo>
                <a:cubicBezTo>
                  <a:pt x="3176" y="1423"/>
                  <a:pt x="3176" y="1423"/>
                  <a:pt x="3176" y="1423"/>
                </a:cubicBezTo>
                <a:cubicBezTo>
                  <a:pt x="3176" y="1423"/>
                  <a:pt x="3176" y="1423"/>
                  <a:pt x="3177" y="1423"/>
                </a:cubicBezTo>
                <a:cubicBezTo>
                  <a:pt x="3177" y="1423"/>
                  <a:pt x="3177" y="1423"/>
                  <a:pt x="3177" y="1423"/>
                </a:cubicBezTo>
                <a:cubicBezTo>
                  <a:pt x="3177" y="1423"/>
                  <a:pt x="3178" y="1423"/>
                  <a:pt x="3178" y="1423"/>
                </a:cubicBezTo>
                <a:cubicBezTo>
                  <a:pt x="3179" y="1424"/>
                  <a:pt x="3179" y="1424"/>
                  <a:pt x="3179" y="1424"/>
                </a:cubicBezTo>
                <a:cubicBezTo>
                  <a:pt x="3179" y="1424"/>
                  <a:pt x="3179" y="1424"/>
                  <a:pt x="3179" y="1424"/>
                </a:cubicBezTo>
                <a:cubicBezTo>
                  <a:pt x="3179" y="1424"/>
                  <a:pt x="3179" y="1424"/>
                  <a:pt x="3179" y="1424"/>
                </a:cubicBezTo>
                <a:cubicBezTo>
                  <a:pt x="3180" y="1425"/>
                  <a:pt x="3180" y="1425"/>
                  <a:pt x="3180" y="1425"/>
                </a:cubicBezTo>
                <a:cubicBezTo>
                  <a:pt x="3180" y="1425"/>
                  <a:pt x="3181" y="1426"/>
                  <a:pt x="3181" y="1426"/>
                </a:cubicBezTo>
                <a:cubicBezTo>
                  <a:pt x="3182" y="1427"/>
                  <a:pt x="3182" y="1427"/>
                  <a:pt x="3182" y="1428"/>
                </a:cubicBezTo>
                <a:cubicBezTo>
                  <a:pt x="3182" y="1428"/>
                  <a:pt x="3183" y="1428"/>
                  <a:pt x="3183" y="1428"/>
                </a:cubicBezTo>
                <a:cubicBezTo>
                  <a:pt x="3183" y="1428"/>
                  <a:pt x="3183" y="1429"/>
                  <a:pt x="3183" y="1429"/>
                </a:cubicBezTo>
                <a:cubicBezTo>
                  <a:pt x="3183" y="1429"/>
                  <a:pt x="3183" y="1429"/>
                  <a:pt x="3183" y="1429"/>
                </a:cubicBezTo>
                <a:cubicBezTo>
                  <a:pt x="3184" y="1429"/>
                  <a:pt x="3184" y="1429"/>
                  <a:pt x="3184" y="1429"/>
                </a:cubicBezTo>
                <a:cubicBezTo>
                  <a:pt x="3185" y="1429"/>
                  <a:pt x="3186" y="1430"/>
                  <a:pt x="3186" y="1431"/>
                </a:cubicBezTo>
                <a:cubicBezTo>
                  <a:pt x="3186" y="1431"/>
                  <a:pt x="3186" y="1431"/>
                  <a:pt x="3186" y="1431"/>
                </a:cubicBezTo>
                <a:cubicBezTo>
                  <a:pt x="3187" y="1431"/>
                  <a:pt x="3187" y="1432"/>
                  <a:pt x="3187" y="1432"/>
                </a:cubicBezTo>
                <a:cubicBezTo>
                  <a:pt x="3187" y="1432"/>
                  <a:pt x="3187" y="1432"/>
                  <a:pt x="3187" y="1432"/>
                </a:cubicBezTo>
                <a:cubicBezTo>
                  <a:pt x="3187" y="1433"/>
                  <a:pt x="3187" y="1433"/>
                  <a:pt x="3187" y="1433"/>
                </a:cubicBezTo>
                <a:cubicBezTo>
                  <a:pt x="3187" y="1434"/>
                  <a:pt x="3187" y="1434"/>
                  <a:pt x="3187" y="1434"/>
                </a:cubicBezTo>
                <a:cubicBezTo>
                  <a:pt x="3187" y="1435"/>
                  <a:pt x="3186" y="1435"/>
                  <a:pt x="3186" y="1435"/>
                </a:cubicBezTo>
                <a:cubicBezTo>
                  <a:pt x="3186" y="1435"/>
                  <a:pt x="3186" y="1435"/>
                  <a:pt x="3186" y="1435"/>
                </a:cubicBezTo>
                <a:cubicBezTo>
                  <a:pt x="3185" y="1435"/>
                  <a:pt x="3185" y="1434"/>
                  <a:pt x="3185" y="1434"/>
                </a:cubicBezTo>
                <a:cubicBezTo>
                  <a:pt x="3185" y="1434"/>
                  <a:pt x="3184" y="1434"/>
                  <a:pt x="3184" y="1434"/>
                </a:cubicBezTo>
                <a:cubicBezTo>
                  <a:pt x="3184" y="1434"/>
                  <a:pt x="3184" y="1434"/>
                  <a:pt x="3184" y="1434"/>
                </a:cubicBezTo>
                <a:cubicBezTo>
                  <a:pt x="3184" y="1434"/>
                  <a:pt x="3183" y="1434"/>
                  <a:pt x="3183" y="1434"/>
                </a:cubicBezTo>
                <a:cubicBezTo>
                  <a:pt x="3182" y="1434"/>
                  <a:pt x="3182" y="1433"/>
                  <a:pt x="3182" y="1433"/>
                </a:cubicBezTo>
                <a:cubicBezTo>
                  <a:pt x="3182" y="1433"/>
                  <a:pt x="3182" y="1433"/>
                  <a:pt x="3182" y="1433"/>
                </a:cubicBezTo>
                <a:cubicBezTo>
                  <a:pt x="3181" y="1434"/>
                  <a:pt x="3181" y="1434"/>
                  <a:pt x="3180" y="1434"/>
                </a:cubicBezTo>
                <a:cubicBezTo>
                  <a:pt x="3179" y="1433"/>
                  <a:pt x="3179" y="1433"/>
                  <a:pt x="3178" y="1432"/>
                </a:cubicBezTo>
                <a:cubicBezTo>
                  <a:pt x="3178" y="1432"/>
                  <a:pt x="3178" y="1432"/>
                  <a:pt x="3178" y="1432"/>
                </a:cubicBezTo>
                <a:cubicBezTo>
                  <a:pt x="3178" y="1432"/>
                  <a:pt x="3177" y="1432"/>
                  <a:pt x="3177" y="1431"/>
                </a:cubicBezTo>
                <a:cubicBezTo>
                  <a:pt x="3177" y="1431"/>
                  <a:pt x="3177" y="1431"/>
                  <a:pt x="3177" y="1431"/>
                </a:cubicBezTo>
                <a:cubicBezTo>
                  <a:pt x="3177" y="1431"/>
                  <a:pt x="3177" y="1431"/>
                  <a:pt x="3177" y="1431"/>
                </a:cubicBezTo>
                <a:cubicBezTo>
                  <a:pt x="3176" y="1431"/>
                  <a:pt x="3176" y="1430"/>
                  <a:pt x="3176" y="1430"/>
                </a:cubicBezTo>
                <a:cubicBezTo>
                  <a:pt x="3176" y="1430"/>
                  <a:pt x="3175" y="1430"/>
                  <a:pt x="3175" y="1430"/>
                </a:cubicBezTo>
                <a:cubicBezTo>
                  <a:pt x="3175" y="1430"/>
                  <a:pt x="3175" y="1429"/>
                  <a:pt x="3174" y="1429"/>
                </a:cubicBezTo>
                <a:cubicBezTo>
                  <a:pt x="3174" y="1428"/>
                  <a:pt x="3174" y="1428"/>
                  <a:pt x="3174" y="1428"/>
                </a:cubicBezTo>
                <a:cubicBezTo>
                  <a:pt x="3174" y="1428"/>
                  <a:pt x="3174" y="1428"/>
                  <a:pt x="3174" y="1428"/>
                </a:cubicBezTo>
                <a:cubicBezTo>
                  <a:pt x="3174" y="1428"/>
                  <a:pt x="3174" y="1428"/>
                  <a:pt x="3174" y="1428"/>
                </a:cubicBezTo>
                <a:cubicBezTo>
                  <a:pt x="3174" y="1428"/>
                  <a:pt x="3174" y="1428"/>
                  <a:pt x="3174" y="1428"/>
                </a:cubicBezTo>
                <a:cubicBezTo>
                  <a:pt x="3173" y="1428"/>
                  <a:pt x="3173" y="1428"/>
                  <a:pt x="3172" y="1428"/>
                </a:cubicBezTo>
                <a:cubicBezTo>
                  <a:pt x="3172" y="1427"/>
                  <a:pt x="3172" y="1427"/>
                  <a:pt x="3171" y="1427"/>
                </a:cubicBezTo>
                <a:cubicBezTo>
                  <a:pt x="3171" y="1427"/>
                  <a:pt x="3171" y="1427"/>
                  <a:pt x="3171" y="1427"/>
                </a:cubicBezTo>
                <a:cubicBezTo>
                  <a:pt x="3171" y="1427"/>
                  <a:pt x="3171" y="1426"/>
                  <a:pt x="3171" y="1426"/>
                </a:cubicBezTo>
                <a:cubicBezTo>
                  <a:pt x="3171" y="1426"/>
                  <a:pt x="3171" y="1426"/>
                  <a:pt x="3171" y="1426"/>
                </a:cubicBezTo>
                <a:cubicBezTo>
                  <a:pt x="3171" y="1426"/>
                  <a:pt x="3170" y="1426"/>
                  <a:pt x="3170" y="1425"/>
                </a:cubicBezTo>
                <a:close/>
                <a:moveTo>
                  <a:pt x="3174" y="1427"/>
                </a:moveTo>
                <a:cubicBezTo>
                  <a:pt x="3174" y="1427"/>
                  <a:pt x="3174" y="1427"/>
                  <a:pt x="3174" y="1427"/>
                </a:cubicBezTo>
                <a:cubicBezTo>
                  <a:pt x="3174" y="1427"/>
                  <a:pt x="3174" y="1427"/>
                  <a:pt x="3174" y="1427"/>
                </a:cubicBezTo>
                <a:close/>
                <a:moveTo>
                  <a:pt x="3211" y="1398"/>
                </a:moveTo>
                <a:cubicBezTo>
                  <a:pt x="3211" y="1398"/>
                  <a:pt x="3212" y="1399"/>
                  <a:pt x="3212" y="1399"/>
                </a:cubicBezTo>
                <a:cubicBezTo>
                  <a:pt x="3212" y="1399"/>
                  <a:pt x="3213" y="1399"/>
                  <a:pt x="3213" y="1399"/>
                </a:cubicBezTo>
                <a:cubicBezTo>
                  <a:pt x="3213" y="1399"/>
                  <a:pt x="3213" y="1399"/>
                  <a:pt x="3213" y="1399"/>
                </a:cubicBezTo>
                <a:cubicBezTo>
                  <a:pt x="3214" y="1399"/>
                  <a:pt x="3214" y="1399"/>
                  <a:pt x="3215" y="1399"/>
                </a:cubicBezTo>
                <a:cubicBezTo>
                  <a:pt x="3215" y="1398"/>
                  <a:pt x="3215" y="1398"/>
                  <a:pt x="3215" y="1398"/>
                </a:cubicBezTo>
                <a:cubicBezTo>
                  <a:pt x="3215" y="1397"/>
                  <a:pt x="3215" y="1397"/>
                  <a:pt x="3214" y="1397"/>
                </a:cubicBezTo>
                <a:cubicBezTo>
                  <a:pt x="3214" y="1396"/>
                  <a:pt x="3214" y="1396"/>
                  <a:pt x="3214" y="1396"/>
                </a:cubicBezTo>
                <a:cubicBezTo>
                  <a:pt x="3214" y="1395"/>
                  <a:pt x="3214" y="1395"/>
                  <a:pt x="3213" y="1395"/>
                </a:cubicBezTo>
                <a:cubicBezTo>
                  <a:pt x="3213" y="1395"/>
                  <a:pt x="3213" y="1395"/>
                  <a:pt x="3212" y="1395"/>
                </a:cubicBezTo>
                <a:cubicBezTo>
                  <a:pt x="3212" y="1395"/>
                  <a:pt x="3212" y="1395"/>
                  <a:pt x="3212" y="1395"/>
                </a:cubicBezTo>
                <a:cubicBezTo>
                  <a:pt x="3212" y="1395"/>
                  <a:pt x="3211" y="1395"/>
                  <a:pt x="3211" y="1396"/>
                </a:cubicBezTo>
                <a:cubicBezTo>
                  <a:pt x="3211" y="1397"/>
                  <a:pt x="3211" y="1397"/>
                  <a:pt x="3211" y="1397"/>
                </a:cubicBezTo>
                <a:cubicBezTo>
                  <a:pt x="3211" y="1397"/>
                  <a:pt x="3211" y="1397"/>
                  <a:pt x="3211" y="1397"/>
                </a:cubicBezTo>
                <a:cubicBezTo>
                  <a:pt x="3211" y="1397"/>
                  <a:pt x="3211" y="1398"/>
                  <a:pt x="3211" y="1398"/>
                </a:cubicBezTo>
                <a:close/>
                <a:moveTo>
                  <a:pt x="3068" y="1149"/>
                </a:moveTo>
                <a:cubicBezTo>
                  <a:pt x="3067" y="1150"/>
                  <a:pt x="3067" y="1150"/>
                  <a:pt x="3067" y="1150"/>
                </a:cubicBezTo>
                <a:cubicBezTo>
                  <a:pt x="3067" y="1151"/>
                  <a:pt x="3068" y="1151"/>
                  <a:pt x="3068" y="1151"/>
                </a:cubicBezTo>
                <a:cubicBezTo>
                  <a:pt x="3068" y="1152"/>
                  <a:pt x="3068" y="1152"/>
                  <a:pt x="3069" y="1152"/>
                </a:cubicBezTo>
                <a:cubicBezTo>
                  <a:pt x="3069" y="1152"/>
                  <a:pt x="3069" y="1152"/>
                  <a:pt x="3069" y="1152"/>
                </a:cubicBezTo>
                <a:cubicBezTo>
                  <a:pt x="3070" y="1152"/>
                  <a:pt x="3070" y="1152"/>
                  <a:pt x="3070" y="1152"/>
                </a:cubicBezTo>
                <a:cubicBezTo>
                  <a:pt x="3070" y="1152"/>
                  <a:pt x="3071" y="1151"/>
                  <a:pt x="3071" y="1151"/>
                </a:cubicBezTo>
                <a:cubicBezTo>
                  <a:pt x="3071" y="1151"/>
                  <a:pt x="3071" y="1150"/>
                  <a:pt x="3071" y="1149"/>
                </a:cubicBezTo>
                <a:cubicBezTo>
                  <a:pt x="3071" y="1149"/>
                  <a:pt x="3070" y="1149"/>
                  <a:pt x="3070" y="1149"/>
                </a:cubicBezTo>
                <a:cubicBezTo>
                  <a:pt x="3069" y="1148"/>
                  <a:pt x="3068" y="1148"/>
                  <a:pt x="3068" y="1149"/>
                </a:cubicBezTo>
                <a:close/>
                <a:moveTo>
                  <a:pt x="3211" y="1364"/>
                </a:moveTo>
                <a:cubicBezTo>
                  <a:pt x="3210" y="1364"/>
                  <a:pt x="3210" y="1364"/>
                  <a:pt x="3209" y="1364"/>
                </a:cubicBezTo>
                <a:cubicBezTo>
                  <a:pt x="3209" y="1364"/>
                  <a:pt x="3208" y="1364"/>
                  <a:pt x="3208" y="1365"/>
                </a:cubicBezTo>
                <a:cubicBezTo>
                  <a:pt x="3208" y="1365"/>
                  <a:pt x="3208" y="1366"/>
                  <a:pt x="3208" y="1366"/>
                </a:cubicBezTo>
                <a:cubicBezTo>
                  <a:pt x="3208" y="1366"/>
                  <a:pt x="3208" y="1366"/>
                  <a:pt x="3208" y="1367"/>
                </a:cubicBezTo>
                <a:cubicBezTo>
                  <a:pt x="3208" y="1367"/>
                  <a:pt x="3208" y="1367"/>
                  <a:pt x="3208" y="1368"/>
                </a:cubicBezTo>
                <a:cubicBezTo>
                  <a:pt x="3209" y="1368"/>
                  <a:pt x="3209" y="1368"/>
                  <a:pt x="3210" y="1368"/>
                </a:cubicBezTo>
                <a:cubicBezTo>
                  <a:pt x="3210" y="1368"/>
                  <a:pt x="3210" y="1368"/>
                  <a:pt x="3210" y="1368"/>
                </a:cubicBezTo>
                <a:cubicBezTo>
                  <a:pt x="3210" y="1368"/>
                  <a:pt x="3211" y="1367"/>
                  <a:pt x="3211" y="1367"/>
                </a:cubicBezTo>
                <a:cubicBezTo>
                  <a:pt x="3211" y="1366"/>
                  <a:pt x="3211" y="1366"/>
                  <a:pt x="3211" y="1366"/>
                </a:cubicBezTo>
                <a:cubicBezTo>
                  <a:pt x="3211" y="1366"/>
                  <a:pt x="3211" y="1365"/>
                  <a:pt x="3211" y="1365"/>
                </a:cubicBezTo>
                <a:cubicBezTo>
                  <a:pt x="3211" y="1365"/>
                  <a:pt x="3211" y="1364"/>
                  <a:pt x="3211" y="1364"/>
                </a:cubicBezTo>
                <a:close/>
                <a:moveTo>
                  <a:pt x="3206" y="1374"/>
                </a:moveTo>
                <a:cubicBezTo>
                  <a:pt x="3207" y="1374"/>
                  <a:pt x="3208" y="1375"/>
                  <a:pt x="3208" y="1374"/>
                </a:cubicBezTo>
                <a:cubicBezTo>
                  <a:pt x="3209" y="1374"/>
                  <a:pt x="3209" y="1374"/>
                  <a:pt x="3209" y="1374"/>
                </a:cubicBezTo>
                <a:cubicBezTo>
                  <a:pt x="3209" y="1374"/>
                  <a:pt x="3209" y="1374"/>
                  <a:pt x="3209" y="1374"/>
                </a:cubicBezTo>
                <a:cubicBezTo>
                  <a:pt x="3210" y="1374"/>
                  <a:pt x="3210" y="1374"/>
                  <a:pt x="3211" y="1374"/>
                </a:cubicBezTo>
                <a:cubicBezTo>
                  <a:pt x="3211" y="1373"/>
                  <a:pt x="3211" y="1373"/>
                  <a:pt x="3211" y="1372"/>
                </a:cubicBezTo>
                <a:cubicBezTo>
                  <a:pt x="3211" y="1372"/>
                  <a:pt x="3210" y="1371"/>
                  <a:pt x="3210" y="1371"/>
                </a:cubicBezTo>
                <a:cubicBezTo>
                  <a:pt x="3210" y="1371"/>
                  <a:pt x="3210" y="1371"/>
                  <a:pt x="3210" y="1371"/>
                </a:cubicBezTo>
                <a:cubicBezTo>
                  <a:pt x="3210" y="1370"/>
                  <a:pt x="3209" y="1370"/>
                  <a:pt x="3209" y="1370"/>
                </a:cubicBezTo>
                <a:cubicBezTo>
                  <a:pt x="3208" y="1370"/>
                  <a:pt x="3208" y="1370"/>
                  <a:pt x="3208" y="1370"/>
                </a:cubicBezTo>
                <a:cubicBezTo>
                  <a:pt x="3208" y="1370"/>
                  <a:pt x="3208" y="1370"/>
                  <a:pt x="3208" y="1370"/>
                </a:cubicBezTo>
                <a:cubicBezTo>
                  <a:pt x="3208" y="1370"/>
                  <a:pt x="3207" y="1370"/>
                  <a:pt x="3207" y="1370"/>
                </a:cubicBezTo>
                <a:cubicBezTo>
                  <a:pt x="3207" y="1370"/>
                  <a:pt x="3206" y="1370"/>
                  <a:pt x="3206" y="1370"/>
                </a:cubicBezTo>
                <a:cubicBezTo>
                  <a:pt x="3206" y="1370"/>
                  <a:pt x="3206" y="1370"/>
                  <a:pt x="3206" y="1371"/>
                </a:cubicBezTo>
                <a:cubicBezTo>
                  <a:pt x="3205" y="1371"/>
                  <a:pt x="3205" y="1371"/>
                  <a:pt x="3205" y="1371"/>
                </a:cubicBezTo>
                <a:cubicBezTo>
                  <a:pt x="3205" y="1372"/>
                  <a:pt x="3205" y="1372"/>
                  <a:pt x="3205" y="1373"/>
                </a:cubicBezTo>
                <a:cubicBezTo>
                  <a:pt x="3205" y="1373"/>
                  <a:pt x="3205" y="1374"/>
                  <a:pt x="3206" y="1374"/>
                </a:cubicBezTo>
                <a:close/>
                <a:moveTo>
                  <a:pt x="3238" y="1621"/>
                </a:moveTo>
                <a:cubicBezTo>
                  <a:pt x="3238" y="1622"/>
                  <a:pt x="3238" y="1622"/>
                  <a:pt x="3238" y="1623"/>
                </a:cubicBezTo>
                <a:cubicBezTo>
                  <a:pt x="3238" y="1624"/>
                  <a:pt x="3237" y="1624"/>
                  <a:pt x="3237" y="1624"/>
                </a:cubicBezTo>
                <a:cubicBezTo>
                  <a:pt x="3237" y="1624"/>
                  <a:pt x="3237" y="1624"/>
                  <a:pt x="3237" y="1624"/>
                </a:cubicBezTo>
                <a:cubicBezTo>
                  <a:pt x="3237" y="1625"/>
                  <a:pt x="3237" y="1626"/>
                  <a:pt x="3237" y="1626"/>
                </a:cubicBezTo>
                <a:cubicBezTo>
                  <a:pt x="3236" y="1626"/>
                  <a:pt x="3236" y="1626"/>
                  <a:pt x="3236" y="1626"/>
                </a:cubicBezTo>
                <a:cubicBezTo>
                  <a:pt x="3236" y="1627"/>
                  <a:pt x="3236" y="1627"/>
                  <a:pt x="3236" y="1627"/>
                </a:cubicBezTo>
                <a:cubicBezTo>
                  <a:pt x="3236" y="1627"/>
                  <a:pt x="3236" y="1628"/>
                  <a:pt x="3236" y="1628"/>
                </a:cubicBezTo>
                <a:cubicBezTo>
                  <a:pt x="3237" y="1628"/>
                  <a:pt x="3237" y="1628"/>
                  <a:pt x="3238" y="1629"/>
                </a:cubicBezTo>
                <a:cubicBezTo>
                  <a:pt x="3238" y="1629"/>
                  <a:pt x="3238" y="1630"/>
                  <a:pt x="3238" y="1630"/>
                </a:cubicBezTo>
                <a:cubicBezTo>
                  <a:pt x="3237" y="1631"/>
                  <a:pt x="3237" y="1631"/>
                  <a:pt x="3236" y="1631"/>
                </a:cubicBezTo>
                <a:cubicBezTo>
                  <a:pt x="3236" y="1631"/>
                  <a:pt x="3236" y="1632"/>
                  <a:pt x="3235" y="1632"/>
                </a:cubicBezTo>
                <a:cubicBezTo>
                  <a:pt x="3235" y="1632"/>
                  <a:pt x="3235" y="1632"/>
                  <a:pt x="3235" y="1632"/>
                </a:cubicBezTo>
                <a:cubicBezTo>
                  <a:pt x="3235" y="1632"/>
                  <a:pt x="3234" y="1632"/>
                  <a:pt x="3234" y="1632"/>
                </a:cubicBezTo>
                <a:cubicBezTo>
                  <a:pt x="3234" y="1633"/>
                  <a:pt x="3234" y="1633"/>
                  <a:pt x="3234" y="1633"/>
                </a:cubicBezTo>
                <a:cubicBezTo>
                  <a:pt x="3234" y="1633"/>
                  <a:pt x="3234" y="1633"/>
                  <a:pt x="3234" y="1634"/>
                </a:cubicBezTo>
                <a:cubicBezTo>
                  <a:pt x="3234" y="1634"/>
                  <a:pt x="3234" y="1634"/>
                  <a:pt x="3234" y="1634"/>
                </a:cubicBezTo>
                <a:cubicBezTo>
                  <a:pt x="3233" y="1634"/>
                  <a:pt x="3233" y="1635"/>
                  <a:pt x="3233" y="1635"/>
                </a:cubicBezTo>
                <a:cubicBezTo>
                  <a:pt x="3233" y="1635"/>
                  <a:pt x="3233" y="1635"/>
                  <a:pt x="3233" y="1635"/>
                </a:cubicBezTo>
                <a:cubicBezTo>
                  <a:pt x="3233" y="1636"/>
                  <a:pt x="3233" y="1636"/>
                  <a:pt x="3232" y="1637"/>
                </a:cubicBezTo>
                <a:cubicBezTo>
                  <a:pt x="3232" y="1637"/>
                  <a:pt x="3231" y="1637"/>
                  <a:pt x="3231" y="1638"/>
                </a:cubicBezTo>
                <a:cubicBezTo>
                  <a:pt x="3231" y="1638"/>
                  <a:pt x="3231" y="1639"/>
                  <a:pt x="3230" y="1639"/>
                </a:cubicBezTo>
                <a:cubicBezTo>
                  <a:pt x="3230" y="1639"/>
                  <a:pt x="3230" y="1639"/>
                  <a:pt x="3230" y="1639"/>
                </a:cubicBezTo>
                <a:cubicBezTo>
                  <a:pt x="3230" y="1640"/>
                  <a:pt x="3230" y="1640"/>
                  <a:pt x="3230" y="1640"/>
                </a:cubicBezTo>
                <a:cubicBezTo>
                  <a:pt x="3230" y="1640"/>
                  <a:pt x="3230" y="1641"/>
                  <a:pt x="3229" y="1641"/>
                </a:cubicBezTo>
                <a:cubicBezTo>
                  <a:pt x="3229" y="1641"/>
                  <a:pt x="3229" y="1641"/>
                  <a:pt x="3229" y="1642"/>
                </a:cubicBezTo>
                <a:cubicBezTo>
                  <a:pt x="3228" y="1642"/>
                  <a:pt x="3228" y="1642"/>
                  <a:pt x="3228" y="1642"/>
                </a:cubicBezTo>
                <a:cubicBezTo>
                  <a:pt x="3228" y="1642"/>
                  <a:pt x="3228" y="1642"/>
                  <a:pt x="3228" y="1642"/>
                </a:cubicBezTo>
                <a:cubicBezTo>
                  <a:pt x="3228" y="1642"/>
                  <a:pt x="3228" y="1643"/>
                  <a:pt x="3228" y="1643"/>
                </a:cubicBezTo>
                <a:cubicBezTo>
                  <a:pt x="3227" y="1644"/>
                  <a:pt x="3226" y="1644"/>
                  <a:pt x="3226" y="1644"/>
                </a:cubicBezTo>
                <a:cubicBezTo>
                  <a:pt x="3225" y="1644"/>
                  <a:pt x="3225" y="1644"/>
                  <a:pt x="3225" y="1644"/>
                </a:cubicBezTo>
                <a:cubicBezTo>
                  <a:pt x="3225" y="1644"/>
                  <a:pt x="3225" y="1644"/>
                  <a:pt x="3224" y="1644"/>
                </a:cubicBezTo>
                <a:cubicBezTo>
                  <a:pt x="3224" y="1644"/>
                  <a:pt x="3224" y="1644"/>
                  <a:pt x="3224" y="1644"/>
                </a:cubicBezTo>
                <a:cubicBezTo>
                  <a:pt x="3224" y="1645"/>
                  <a:pt x="3224" y="1645"/>
                  <a:pt x="3224" y="1645"/>
                </a:cubicBezTo>
                <a:cubicBezTo>
                  <a:pt x="3225" y="1645"/>
                  <a:pt x="3224" y="1646"/>
                  <a:pt x="3224" y="1646"/>
                </a:cubicBezTo>
                <a:cubicBezTo>
                  <a:pt x="3225" y="1647"/>
                  <a:pt x="3226" y="1647"/>
                  <a:pt x="3226" y="1648"/>
                </a:cubicBezTo>
                <a:cubicBezTo>
                  <a:pt x="3226" y="1649"/>
                  <a:pt x="3226" y="1650"/>
                  <a:pt x="3226" y="1651"/>
                </a:cubicBezTo>
                <a:cubicBezTo>
                  <a:pt x="3226" y="1651"/>
                  <a:pt x="3225" y="1652"/>
                  <a:pt x="3225" y="1652"/>
                </a:cubicBezTo>
                <a:cubicBezTo>
                  <a:pt x="3224" y="1652"/>
                  <a:pt x="3224" y="1651"/>
                  <a:pt x="3224" y="1651"/>
                </a:cubicBezTo>
                <a:cubicBezTo>
                  <a:pt x="3224" y="1651"/>
                  <a:pt x="3224" y="1651"/>
                  <a:pt x="3224" y="1651"/>
                </a:cubicBezTo>
                <a:cubicBezTo>
                  <a:pt x="3223" y="1651"/>
                  <a:pt x="3223" y="1651"/>
                  <a:pt x="3223" y="1651"/>
                </a:cubicBezTo>
                <a:cubicBezTo>
                  <a:pt x="3223" y="1651"/>
                  <a:pt x="3223" y="1651"/>
                  <a:pt x="3222" y="1651"/>
                </a:cubicBezTo>
                <a:cubicBezTo>
                  <a:pt x="3222" y="1651"/>
                  <a:pt x="3221" y="1651"/>
                  <a:pt x="3221" y="1651"/>
                </a:cubicBezTo>
                <a:cubicBezTo>
                  <a:pt x="3221" y="1651"/>
                  <a:pt x="3221" y="1651"/>
                  <a:pt x="3221" y="1651"/>
                </a:cubicBezTo>
                <a:cubicBezTo>
                  <a:pt x="3220" y="1651"/>
                  <a:pt x="3220" y="1651"/>
                  <a:pt x="3219" y="1651"/>
                </a:cubicBezTo>
                <a:cubicBezTo>
                  <a:pt x="3219" y="1652"/>
                  <a:pt x="3219" y="1652"/>
                  <a:pt x="3218" y="1652"/>
                </a:cubicBezTo>
                <a:cubicBezTo>
                  <a:pt x="3218" y="1652"/>
                  <a:pt x="3218" y="1652"/>
                  <a:pt x="3218" y="1652"/>
                </a:cubicBezTo>
                <a:cubicBezTo>
                  <a:pt x="3218" y="1652"/>
                  <a:pt x="3218" y="1652"/>
                  <a:pt x="3218" y="1652"/>
                </a:cubicBezTo>
                <a:cubicBezTo>
                  <a:pt x="3218" y="1652"/>
                  <a:pt x="3218" y="1652"/>
                  <a:pt x="3218" y="1652"/>
                </a:cubicBezTo>
                <a:cubicBezTo>
                  <a:pt x="3218" y="1652"/>
                  <a:pt x="3218" y="1652"/>
                  <a:pt x="3217" y="1652"/>
                </a:cubicBezTo>
                <a:cubicBezTo>
                  <a:pt x="3217" y="1652"/>
                  <a:pt x="3217" y="1652"/>
                  <a:pt x="3217" y="1652"/>
                </a:cubicBezTo>
                <a:cubicBezTo>
                  <a:pt x="3217" y="1653"/>
                  <a:pt x="3217" y="1654"/>
                  <a:pt x="3216" y="1654"/>
                </a:cubicBezTo>
                <a:cubicBezTo>
                  <a:pt x="3216" y="1654"/>
                  <a:pt x="3215" y="1654"/>
                  <a:pt x="3215" y="1654"/>
                </a:cubicBezTo>
                <a:cubicBezTo>
                  <a:pt x="3215" y="1654"/>
                  <a:pt x="3215" y="1654"/>
                  <a:pt x="3215" y="1654"/>
                </a:cubicBezTo>
                <a:cubicBezTo>
                  <a:pt x="3214" y="1654"/>
                  <a:pt x="3214" y="1654"/>
                  <a:pt x="3214" y="1654"/>
                </a:cubicBezTo>
                <a:cubicBezTo>
                  <a:pt x="3214" y="1655"/>
                  <a:pt x="3214" y="1655"/>
                  <a:pt x="3213" y="1655"/>
                </a:cubicBezTo>
                <a:cubicBezTo>
                  <a:pt x="3213" y="1655"/>
                  <a:pt x="3213" y="1655"/>
                  <a:pt x="3213" y="1655"/>
                </a:cubicBezTo>
                <a:cubicBezTo>
                  <a:pt x="3213" y="1655"/>
                  <a:pt x="3213" y="1656"/>
                  <a:pt x="3213" y="1656"/>
                </a:cubicBezTo>
                <a:cubicBezTo>
                  <a:pt x="3213" y="1656"/>
                  <a:pt x="3213" y="1656"/>
                  <a:pt x="3213" y="1657"/>
                </a:cubicBezTo>
                <a:cubicBezTo>
                  <a:pt x="3213" y="1657"/>
                  <a:pt x="3213" y="1658"/>
                  <a:pt x="3213" y="1658"/>
                </a:cubicBezTo>
                <a:cubicBezTo>
                  <a:pt x="3213" y="1658"/>
                  <a:pt x="3212" y="1658"/>
                  <a:pt x="3212" y="1658"/>
                </a:cubicBezTo>
                <a:cubicBezTo>
                  <a:pt x="3212" y="1659"/>
                  <a:pt x="3212" y="1659"/>
                  <a:pt x="3212" y="1659"/>
                </a:cubicBezTo>
                <a:cubicBezTo>
                  <a:pt x="3212" y="1659"/>
                  <a:pt x="3212" y="1659"/>
                  <a:pt x="3212" y="1659"/>
                </a:cubicBezTo>
                <a:cubicBezTo>
                  <a:pt x="3212" y="1660"/>
                  <a:pt x="3212" y="1660"/>
                  <a:pt x="3211" y="1660"/>
                </a:cubicBezTo>
                <a:cubicBezTo>
                  <a:pt x="3211" y="1661"/>
                  <a:pt x="3211" y="1662"/>
                  <a:pt x="3210" y="1663"/>
                </a:cubicBezTo>
                <a:cubicBezTo>
                  <a:pt x="3210" y="1663"/>
                  <a:pt x="3210" y="1663"/>
                  <a:pt x="3209" y="1664"/>
                </a:cubicBezTo>
                <a:cubicBezTo>
                  <a:pt x="3209" y="1664"/>
                  <a:pt x="3209" y="1664"/>
                  <a:pt x="3209" y="1664"/>
                </a:cubicBezTo>
                <a:cubicBezTo>
                  <a:pt x="3209" y="1664"/>
                  <a:pt x="3208" y="1664"/>
                  <a:pt x="3208" y="1664"/>
                </a:cubicBezTo>
                <a:cubicBezTo>
                  <a:pt x="3208" y="1664"/>
                  <a:pt x="3208" y="1664"/>
                  <a:pt x="3208" y="1665"/>
                </a:cubicBezTo>
                <a:cubicBezTo>
                  <a:pt x="3208" y="1665"/>
                  <a:pt x="3207" y="1665"/>
                  <a:pt x="3207" y="1665"/>
                </a:cubicBezTo>
                <a:cubicBezTo>
                  <a:pt x="3207" y="1665"/>
                  <a:pt x="3207" y="1665"/>
                  <a:pt x="3207" y="1666"/>
                </a:cubicBezTo>
                <a:cubicBezTo>
                  <a:pt x="3207" y="1666"/>
                  <a:pt x="3207" y="1666"/>
                  <a:pt x="3207" y="1667"/>
                </a:cubicBezTo>
                <a:cubicBezTo>
                  <a:pt x="3207" y="1667"/>
                  <a:pt x="3207" y="1667"/>
                  <a:pt x="3206" y="1668"/>
                </a:cubicBezTo>
                <a:cubicBezTo>
                  <a:pt x="3206" y="1668"/>
                  <a:pt x="3206" y="1668"/>
                  <a:pt x="3206" y="1668"/>
                </a:cubicBezTo>
                <a:cubicBezTo>
                  <a:pt x="3206" y="1668"/>
                  <a:pt x="3206" y="1668"/>
                  <a:pt x="3206" y="1669"/>
                </a:cubicBezTo>
                <a:cubicBezTo>
                  <a:pt x="3206" y="1669"/>
                  <a:pt x="3206" y="1669"/>
                  <a:pt x="3205" y="1670"/>
                </a:cubicBezTo>
                <a:cubicBezTo>
                  <a:pt x="3205" y="1670"/>
                  <a:pt x="3205" y="1670"/>
                  <a:pt x="3205" y="1671"/>
                </a:cubicBezTo>
                <a:cubicBezTo>
                  <a:pt x="3205" y="1671"/>
                  <a:pt x="3205" y="1671"/>
                  <a:pt x="3205" y="1671"/>
                </a:cubicBezTo>
                <a:cubicBezTo>
                  <a:pt x="3205" y="1671"/>
                  <a:pt x="3205" y="1672"/>
                  <a:pt x="3205" y="1672"/>
                </a:cubicBezTo>
                <a:cubicBezTo>
                  <a:pt x="3205" y="1672"/>
                  <a:pt x="3205" y="1672"/>
                  <a:pt x="3205" y="1673"/>
                </a:cubicBezTo>
                <a:cubicBezTo>
                  <a:pt x="3204" y="1673"/>
                  <a:pt x="3204" y="1674"/>
                  <a:pt x="3203" y="1674"/>
                </a:cubicBezTo>
                <a:cubicBezTo>
                  <a:pt x="3203" y="1674"/>
                  <a:pt x="3203" y="1674"/>
                  <a:pt x="3202" y="1674"/>
                </a:cubicBezTo>
                <a:cubicBezTo>
                  <a:pt x="3202" y="1674"/>
                  <a:pt x="3202" y="1674"/>
                  <a:pt x="3201" y="1674"/>
                </a:cubicBezTo>
                <a:cubicBezTo>
                  <a:pt x="3201" y="1674"/>
                  <a:pt x="3201" y="1674"/>
                  <a:pt x="3201" y="1674"/>
                </a:cubicBezTo>
                <a:cubicBezTo>
                  <a:pt x="3200" y="1674"/>
                  <a:pt x="3200" y="1674"/>
                  <a:pt x="3200" y="1674"/>
                </a:cubicBezTo>
                <a:cubicBezTo>
                  <a:pt x="3200" y="1675"/>
                  <a:pt x="3200" y="1676"/>
                  <a:pt x="3199" y="1676"/>
                </a:cubicBezTo>
                <a:cubicBezTo>
                  <a:pt x="3200" y="1676"/>
                  <a:pt x="3199" y="1676"/>
                  <a:pt x="3199" y="1676"/>
                </a:cubicBezTo>
                <a:cubicBezTo>
                  <a:pt x="3199" y="1677"/>
                  <a:pt x="3199" y="1677"/>
                  <a:pt x="3199" y="1677"/>
                </a:cubicBezTo>
                <a:cubicBezTo>
                  <a:pt x="3199" y="1677"/>
                  <a:pt x="3198" y="1678"/>
                  <a:pt x="3197" y="1678"/>
                </a:cubicBezTo>
                <a:cubicBezTo>
                  <a:pt x="3197" y="1678"/>
                  <a:pt x="3197" y="1678"/>
                  <a:pt x="3197" y="1678"/>
                </a:cubicBezTo>
                <a:cubicBezTo>
                  <a:pt x="3197" y="1678"/>
                  <a:pt x="3197" y="1678"/>
                  <a:pt x="3197" y="1678"/>
                </a:cubicBezTo>
                <a:cubicBezTo>
                  <a:pt x="3196" y="1679"/>
                  <a:pt x="3196" y="1679"/>
                  <a:pt x="3196" y="1679"/>
                </a:cubicBezTo>
                <a:cubicBezTo>
                  <a:pt x="3195" y="1679"/>
                  <a:pt x="3195" y="1679"/>
                  <a:pt x="3195" y="1679"/>
                </a:cubicBezTo>
                <a:cubicBezTo>
                  <a:pt x="3195" y="1680"/>
                  <a:pt x="3195" y="1680"/>
                  <a:pt x="3195" y="1680"/>
                </a:cubicBezTo>
                <a:cubicBezTo>
                  <a:pt x="3194" y="1680"/>
                  <a:pt x="3194" y="1680"/>
                  <a:pt x="3194" y="1681"/>
                </a:cubicBezTo>
                <a:cubicBezTo>
                  <a:pt x="3193" y="1681"/>
                  <a:pt x="3193" y="1681"/>
                  <a:pt x="3193" y="1681"/>
                </a:cubicBezTo>
                <a:cubicBezTo>
                  <a:pt x="3192" y="1682"/>
                  <a:pt x="3192" y="1682"/>
                  <a:pt x="3192" y="1682"/>
                </a:cubicBezTo>
                <a:cubicBezTo>
                  <a:pt x="3191" y="1683"/>
                  <a:pt x="3191" y="1683"/>
                  <a:pt x="3191" y="1683"/>
                </a:cubicBezTo>
                <a:cubicBezTo>
                  <a:pt x="3190" y="1683"/>
                  <a:pt x="3190" y="1683"/>
                  <a:pt x="3190" y="1683"/>
                </a:cubicBezTo>
                <a:cubicBezTo>
                  <a:pt x="3190" y="1683"/>
                  <a:pt x="3190" y="1683"/>
                  <a:pt x="3189" y="1683"/>
                </a:cubicBezTo>
                <a:cubicBezTo>
                  <a:pt x="3189" y="1683"/>
                  <a:pt x="3189" y="1683"/>
                  <a:pt x="3189" y="1683"/>
                </a:cubicBezTo>
                <a:cubicBezTo>
                  <a:pt x="3189" y="1683"/>
                  <a:pt x="3188" y="1684"/>
                  <a:pt x="3188" y="1684"/>
                </a:cubicBezTo>
                <a:cubicBezTo>
                  <a:pt x="3187" y="1684"/>
                  <a:pt x="3187" y="1684"/>
                  <a:pt x="3187" y="1684"/>
                </a:cubicBezTo>
                <a:cubicBezTo>
                  <a:pt x="3187" y="1684"/>
                  <a:pt x="3187" y="1684"/>
                  <a:pt x="3187" y="1684"/>
                </a:cubicBezTo>
                <a:cubicBezTo>
                  <a:pt x="3186" y="1684"/>
                  <a:pt x="3186" y="1684"/>
                  <a:pt x="3186" y="1684"/>
                </a:cubicBezTo>
                <a:cubicBezTo>
                  <a:pt x="3185" y="1684"/>
                  <a:pt x="3185" y="1684"/>
                  <a:pt x="3185" y="1684"/>
                </a:cubicBezTo>
                <a:cubicBezTo>
                  <a:pt x="3185" y="1684"/>
                  <a:pt x="3184" y="1684"/>
                  <a:pt x="3184" y="1683"/>
                </a:cubicBezTo>
                <a:cubicBezTo>
                  <a:pt x="3184" y="1683"/>
                  <a:pt x="3184" y="1683"/>
                  <a:pt x="3184" y="1683"/>
                </a:cubicBezTo>
                <a:cubicBezTo>
                  <a:pt x="3183" y="1683"/>
                  <a:pt x="3183" y="1683"/>
                  <a:pt x="3183" y="1683"/>
                </a:cubicBezTo>
                <a:cubicBezTo>
                  <a:pt x="3183" y="1683"/>
                  <a:pt x="3182" y="1683"/>
                  <a:pt x="3182" y="1682"/>
                </a:cubicBezTo>
                <a:cubicBezTo>
                  <a:pt x="3182" y="1682"/>
                  <a:pt x="3181" y="1682"/>
                  <a:pt x="3181" y="1681"/>
                </a:cubicBezTo>
                <a:cubicBezTo>
                  <a:pt x="3180" y="1681"/>
                  <a:pt x="3179" y="1681"/>
                  <a:pt x="3179" y="1680"/>
                </a:cubicBezTo>
                <a:cubicBezTo>
                  <a:pt x="3179" y="1679"/>
                  <a:pt x="3179" y="1679"/>
                  <a:pt x="3179" y="1679"/>
                </a:cubicBezTo>
                <a:cubicBezTo>
                  <a:pt x="3179" y="1679"/>
                  <a:pt x="3178" y="1679"/>
                  <a:pt x="3178" y="1679"/>
                </a:cubicBezTo>
                <a:cubicBezTo>
                  <a:pt x="3178" y="1680"/>
                  <a:pt x="3178" y="1680"/>
                  <a:pt x="3177" y="1680"/>
                </a:cubicBezTo>
                <a:cubicBezTo>
                  <a:pt x="3177" y="1680"/>
                  <a:pt x="3177" y="1680"/>
                  <a:pt x="3177" y="1680"/>
                </a:cubicBezTo>
                <a:cubicBezTo>
                  <a:pt x="3177" y="1681"/>
                  <a:pt x="3176" y="1681"/>
                  <a:pt x="3176" y="1681"/>
                </a:cubicBezTo>
                <a:cubicBezTo>
                  <a:pt x="3176" y="1681"/>
                  <a:pt x="3175" y="1681"/>
                  <a:pt x="3175" y="1680"/>
                </a:cubicBezTo>
                <a:cubicBezTo>
                  <a:pt x="3175" y="1680"/>
                  <a:pt x="3175" y="1680"/>
                  <a:pt x="3175" y="1680"/>
                </a:cubicBezTo>
                <a:cubicBezTo>
                  <a:pt x="3174" y="1680"/>
                  <a:pt x="3174" y="1680"/>
                  <a:pt x="3174" y="1680"/>
                </a:cubicBezTo>
                <a:cubicBezTo>
                  <a:pt x="3173" y="1681"/>
                  <a:pt x="3173" y="1681"/>
                  <a:pt x="3172" y="1681"/>
                </a:cubicBezTo>
                <a:cubicBezTo>
                  <a:pt x="3171" y="1680"/>
                  <a:pt x="3171" y="1679"/>
                  <a:pt x="3171" y="1679"/>
                </a:cubicBezTo>
                <a:cubicBezTo>
                  <a:pt x="3171" y="1678"/>
                  <a:pt x="3171" y="1678"/>
                  <a:pt x="3171" y="1678"/>
                </a:cubicBezTo>
                <a:cubicBezTo>
                  <a:pt x="3171" y="1678"/>
                  <a:pt x="3170" y="1677"/>
                  <a:pt x="3171" y="1677"/>
                </a:cubicBezTo>
                <a:cubicBezTo>
                  <a:pt x="3171" y="1677"/>
                  <a:pt x="3171" y="1676"/>
                  <a:pt x="3171" y="1676"/>
                </a:cubicBezTo>
                <a:cubicBezTo>
                  <a:pt x="3170" y="1676"/>
                  <a:pt x="3170" y="1676"/>
                  <a:pt x="3170" y="1675"/>
                </a:cubicBezTo>
                <a:cubicBezTo>
                  <a:pt x="3170" y="1674"/>
                  <a:pt x="3170" y="1673"/>
                  <a:pt x="3172" y="1672"/>
                </a:cubicBezTo>
                <a:cubicBezTo>
                  <a:pt x="3172" y="1672"/>
                  <a:pt x="3173" y="1672"/>
                  <a:pt x="3173" y="1672"/>
                </a:cubicBezTo>
                <a:cubicBezTo>
                  <a:pt x="3173" y="1671"/>
                  <a:pt x="3174" y="1671"/>
                  <a:pt x="3174" y="1670"/>
                </a:cubicBezTo>
                <a:cubicBezTo>
                  <a:pt x="3174" y="1670"/>
                  <a:pt x="3174" y="1670"/>
                  <a:pt x="3175" y="1670"/>
                </a:cubicBezTo>
                <a:cubicBezTo>
                  <a:pt x="3175" y="1669"/>
                  <a:pt x="3175" y="1669"/>
                  <a:pt x="3176" y="1668"/>
                </a:cubicBezTo>
                <a:cubicBezTo>
                  <a:pt x="3176" y="1668"/>
                  <a:pt x="3177" y="1668"/>
                  <a:pt x="3178" y="1668"/>
                </a:cubicBezTo>
                <a:cubicBezTo>
                  <a:pt x="3178" y="1668"/>
                  <a:pt x="3178" y="1668"/>
                  <a:pt x="3178" y="1668"/>
                </a:cubicBezTo>
                <a:cubicBezTo>
                  <a:pt x="3178" y="1667"/>
                  <a:pt x="3178" y="1667"/>
                  <a:pt x="3178" y="1667"/>
                </a:cubicBezTo>
                <a:cubicBezTo>
                  <a:pt x="3178" y="1667"/>
                  <a:pt x="3178" y="1666"/>
                  <a:pt x="3178" y="1666"/>
                </a:cubicBezTo>
                <a:cubicBezTo>
                  <a:pt x="3178" y="1666"/>
                  <a:pt x="3178" y="1666"/>
                  <a:pt x="3178" y="1666"/>
                </a:cubicBezTo>
                <a:cubicBezTo>
                  <a:pt x="3178" y="1666"/>
                  <a:pt x="3179" y="1665"/>
                  <a:pt x="3179" y="1665"/>
                </a:cubicBezTo>
                <a:cubicBezTo>
                  <a:pt x="3180" y="1664"/>
                  <a:pt x="3180" y="1664"/>
                  <a:pt x="3180" y="1664"/>
                </a:cubicBezTo>
                <a:cubicBezTo>
                  <a:pt x="3180" y="1664"/>
                  <a:pt x="3181" y="1663"/>
                  <a:pt x="3181" y="1663"/>
                </a:cubicBezTo>
                <a:cubicBezTo>
                  <a:pt x="3182" y="1663"/>
                  <a:pt x="3182" y="1662"/>
                  <a:pt x="3182" y="1662"/>
                </a:cubicBezTo>
                <a:cubicBezTo>
                  <a:pt x="3182" y="1662"/>
                  <a:pt x="3182" y="1662"/>
                  <a:pt x="3182" y="1661"/>
                </a:cubicBezTo>
                <a:cubicBezTo>
                  <a:pt x="3183" y="1661"/>
                  <a:pt x="3183" y="1660"/>
                  <a:pt x="3183" y="1660"/>
                </a:cubicBezTo>
                <a:cubicBezTo>
                  <a:pt x="3184" y="1660"/>
                  <a:pt x="3184" y="1660"/>
                  <a:pt x="3184" y="1660"/>
                </a:cubicBezTo>
                <a:cubicBezTo>
                  <a:pt x="3184" y="1659"/>
                  <a:pt x="3184" y="1659"/>
                  <a:pt x="3185" y="1659"/>
                </a:cubicBezTo>
                <a:cubicBezTo>
                  <a:pt x="3185" y="1659"/>
                  <a:pt x="3185" y="1659"/>
                  <a:pt x="3185" y="1659"/>
                </a:cubicBezTo>
                <a:cubicBezTo>
                  <a:pt x="3185" y="1659"/>
                  <a:pt x="3186" y="1659"/>
                  <a:pt x="3186" y="1659"/>
                </a:cubicBezTo>
                <a:cubicBezTo>
                  <a:pt x="3186" y="1659"/>
                  <a:pt x="3186" y="1659"/>
                  <a:pt x="3186" y="1659"/>
                </a:cubicBezTo>
                <a:cubicBezTo>
                  <a:pt x="3186" y="1659"/>
                  <a:pt x="3186" y="1658"/>
                  <a:pt x="3186" y="1657"/>
                </a:cubicBezTo>
                <a:cubicBezTo>
                  <a:pt x="3187" y="1657"/>
                  <a:pt x="3187" y="1657"/>
                  <a:pt x="3187" y="1657"/>
                </a:cubicBezTo>
                <a:cubicBezTo>
                  <a:pt x="3187" y="1657"/>
                  <a:pt x="3187" y="1656"/>
                  <a:pt x="3188" y="1656"/>
                </a:cubicBezTo>
                <a:cubicBezTo>
                  <a:pt x="3189" y="1655"/>
                  <a:pt x="3189" y="1655"/>
                  <a:pt x="3190" y="1654"/>
                </a:cubicBezTo>
                <a:cubicBezTo>
                  <a:pt x="3190" y="1654"/>
                  <a:pt x="3190" y="1654"/>
                  <a:pt x="3190" y="1654"/>
                </a:cubicBezTo>
                <a:cubicBezTo>
                  <a:pt x="3190" y="1653"/>
                  <a:pt x="3191" y="1653"/>
                  <a:pt x="3191" y="1653"/>
                </a:cubicBezTo>
                <a:cubicBezTo>
                  <a:pt x="3191" y="1653"/>
                  <a:pt x="3191" y="1653"/>
                  <a:pt x="3191" y="1653"/>
                </a:cubicBezTo>
                <a:cubicBezTo>
                  <a:pt x="3191" y="1653"/>
                  <a:pt x="3191" y="1653"/>
                  <a:pt x="3192" y="1653"/>
                </a:cubicBezTo>
                <a:cubicBezTo>
                  <a:pt x="3192" y="1652"/>
                  <a:pt x="3192" y="1652"/>
                  <a:pt x="3193" y="1652"/>
                </a:cubicBezTo>
                <a:cubicBezTo>
                  <a:pt x="3193" y="1652"/>
                  <a:pt x="3194" y="1652"/>
                  <a:pt x="3194" y="1652"/>
                </a:cubicBezTo>
                <a:cubicBezTo>
                  <a:pt x="3195" y="1652"/>
                  <a:pt x="3195" y="1652"/>
                  <a:pt x="3195" y="1652"/>
                </a:cubicBezTo>
                <a:cubicBezTo>
                  <a:pt x="3195" y="1651"/>
                  <a:pt x="3195" y="1651"/>
                  <a:pt x="3195" y="1651"/>
                </a:cubicBezTo>
                <a:cubicBezTo>
                  <a:pt x="3196" y="1651"/>
                  <a:pt x="3196" y="1651"/>
                  <a:pt x="3197" y="1651"/>
                </a:cubicBezTo>
                <a:cubicBezTo>
                  <a:pt x="3197" y="1651"/>
                  <a:pt x="3197" y="1651"/>
                  <a:pt x="3197" y="1651"/>
                </a:cubicBezTo>
                <a:cubicBezTo>
                  <a:pt x="3197" y="1651"/>
                  <a:pt x="3197" y="1651"/>
                  <a:pt x="3197" y="1651"/>
                </a:cubicBezTo>
                <a:cubicBezTo>
                  <a:pt x="3197" y="1650"/>
                  <a:pt x="3197" y="1650"/>
                  <a:pt x="3197" y="1650"/>
                </a:cubicBezTo>
                <a:cubicBezTo>
                  <a:pt x="3197" y="1649"/>
                  <a:pt x="3198" y="1648"/>
                  <a:pt x="3199" y="1648"/>
                </a:cubicBezTo>
                <a:cubicBezTo>
                  <a:pt x="3199" y="1648"/>
                  <a:pt x="3200" y="1647"/>
                  <a:pt x="3200" y="1647"/>
                </a:cubicBezTo>
                <a:cubicBezTo>
                  <a:pt x="3200" y="1647"/>
                  <a:pt x="3201" y="1647"/>
                  <a:pt x="3201" y="1646"/>
                </a:cubicBezTo>
                <a:cubicBezTo>
                  <a:pt x="3202" y="1646"/>
                  <a:pt x="3202" y="1646"/>
                  <a:pt x="3203" y="1645"/>
                </a:cubicBezTo>
                <a:cubicBezTo>
                  <a:pt x="3203" y="1645"/>
                  <a:pt x="3204" y="1644"/>
                  <a:pt x="3204" y="1644"/>
                </a:cubicBezTo>
                <a:cubicBezTo>
                  <a:pt x="3204" y="1644"/>
                  <a:pt x="3205" y="1644"/>
                  <a:pt x="3205" y="1644"/>
                </a:cubicBezTo>
                <a:cubicBezTo>
                  <a:pt x="3205" y="1644"/>
                  <a:pt x="3205" y="1644"/>
                  <a:pt x="3205" y="1644"/>
                </a:cubicBezTo>
                <a:cubicBezTo>
                  <a:pt x="3205" y="1643"/>
                  <a:pt x="3206" y="1643"/>
                  <a:pt x="3206" y="1643"/>
                </a:cubicBezTo>
                <a:cubicBezTo>
                  <a:pt x="3206" y="1643"/>
                  <a:pt x="3206" y="1643"/>
                  <a:pt x="3206" y="1643"/>
                </a:cubicBezTo>
                <a:cubicBezTo>
                  <a:pt x="3206" y="1643"/>
                  <a:pt x="3207" y="1642"/>
                  <a:pt x="3207" y="1642"/>
                </a:cubicBezTo>
                <a:cubicBezTo>
                  <a:pt x="3207" y="1642"/>
                  <a:pt x="3208" y="1642"/>
                  <a:pt x="3208" y="1642"/>
                </a:cubicBezTo>
                <a:cubicBezTo>
                  <a:pt x="3208" y="1642"/>
                  <a:pt x="3208" y="1642"/>
                  <a:pt x="3208" y="1642"/>
                </a:cubicBezTo>
                <a:cubicBezTo>
                  <a:pt x="3209" y="1641"/>
                  <a:pt x="3209" y="1641"/>
                  <a:pt x="3209" y="1641"/>
                </a:cubicBezTo>
                <a:cubicBezTo>
                  <a:pt x="3209" y="1641"/>
                  <a:pt x="3209" y="1641"/>
                  <a:pt x="3209" y="1641"/>
                </a:cubicBezTo>
                <a:cubicBezTo>
                  <a:pt x="3210" y="1641"/>
                  <a:pt x="3210" y="1640"/>
                  <a:pt x="3210" y="1640"/>
                </a:cubicBezTo>
                <a:cubicBezTo>
                  <a:pt x="3210" y="1640"/>
                  <a:pt x="3210" y="1640"/>
                  <a:pt x="3210" y="1640"/>
                </a:cubicBezTo>
                <a:cubicBezTo>
                  <a:pt x="3211" y="1640"/>
                  <a:pt x="3211" y="1640"/>
                  <a:pt x="3211" y="1640"/>
                </a:cubicBezTo>
                <a:cubicBezTo>
                  <a:pt x="3211" y="1639"/>
                  <a:pt x="3211" y="1639"/>
                  <a:pt x="3211" y="1639"/>
                </a:cubicBezTo>
                <a:cubicBezTo>
                  <a:pt x="3211" y="1638"/>
                  <a:pt x="3212" y="1638"/>
                  <a:pt x="3212" y="1638"/>
                </a:cubicBezTo>
                <a:cubicBezTo>
                  <a:pt x="3212" y="1638"/>
                  <a:pt x="3213" y="1637"/>
                  <a:pt x="3213" y="1637"/>
                </a:cubicBezTo>
                <a:cubicBezTo>
                  <a:pt x="3213" y="1637"/>
                  <a:pt x="3214" y="1636"/>
                  <a:pt x="3214" y="1636"/>
                </a:cubicBezTo>
                <a:cubicBezTo>
                  <a:pt x="3214" y="1636"/>
                  <a:pt x="3214" y="1636"/>
                  <a:pt x="3214" y="1636"/>
                </a:cubicBezTo>
                <a:cubicBezTo>
                  <a:pt x="3214" y="1635"/>
                  <a:pt x="3213" y="1634"/>
                  <a:pt x="3215" y="1633"/>
                </a:cubicBezTo>
                <a:cubicBezTo>
                  <a:pt x="3215" y="1633"/>
                  <a:pt x="3215" y="1633"/>
                  <a:pt x="3215" y="1633"/>
                </a:cubicBezTo>
                <a:cubicBezTo>
                  <a:pt x="3215" y="1633"/>
                  <a:pt x="3215" y="1632"/>
                  <a:pt x="3215" y="1632"/>
                </a:cubicBezTo>
                <a:cubicBezTo>
                  <a:pt x="3215" y="1632"/>
                  <a:pt x="3215" y="1632"/>
                  <a:pt x="3215" y="1632"/>
                </a:cubicBezTo>
                <a:cubicBezTo>
                  <a:pt x="3215" y="1631"/>
                  <a:pt x="3216" y="1630"/>
                  <a:pt x="3216" y="1630"/>
                </a:cubicBezTo>
                <a:cubicBezTo>
                  <a:pt x="3216" y="1630"/>
                  <a:pt x="3216" y="1630"/>
                  <a:pt x="3216" y="1630"/>
                </a:cubicBezTo>
                <a:cubicBezTo>
                  <a:pt x="3217" y="1629"/>
                  <a:pt x="3217" y="1629"/>
                  <a:pt x="3218" y="1629"/>
                </a:cubicBezTo>
                <a:cubicBezTo>
                  <a:pt x="3218" y="1629"/>
                  <a:pt x="3218" y="1629"/>
                  <a:pt x="3218" y="1629"/>
                </a:cubicBezTo>
                <a:cubicBezTo>
                  <a:pt x="3218" y="1629"/>
                  <a:pt x="3218" y="1629"/>
                  <a:pt x="3218" y="1629"/>
                </a:cubicBezTo>
                <a:cubicBezTo>
                  <a:pt x="3218" y="1629"/>
                  <a:pt x="3218" y="1628"/>
                  <a:pt x="3219" y="1628"/>
                </a:cubicBezTo>
                <a:cubicBezTo>
                  <a:pt x="3219" y="1628"/>
                  <a:pt x="3219" y="1627"/>
                  <a:pt x="3219" y="1627"/>
                </a:cubicBezTo>
                <a:cubicBezTo>
                  <a:pt x="3219" y="1627"/>
                  <a:pt x="3220" y="1627"/>
                  <a:pt x="3220" y="1627"/>
                </a:cubicBezTo>
                <a:cubicBezTo>
                  <a:pt x="3220" y="1627"/>
                  <a:pt x="3220" y="1626"/>
                  <a:pt x="3221" y="1626"/>
                </a:cubicBezTo>
                <a:cubicBezTo>
                  <a:pt x="3221" y="1625"/>
                  <a:pt x="3222" y="1625"/>
                  <a:pt x="3222" y="1624"/>
                </a:cubicBezTo>
                <a:cubicBezTo>
                  <a:pt x="3222" y="1624"/>
                  <a:pt x="3222" y="1624"/>
                  <a:pt x="3222" y="1623"/>
                </a:cubicBezTo>
                <a:cubicBezTo>
                  <a:pt x="3222" y="1623"/>
                  <a:pt x="3222" y="1623"/>
                  <a:pt x="3222" y="1622"/>
                </a:cubicBezTo>
                <a:cubicBezTo>
                  <a:pt x="3222" y="1622"/>
                  <a:pt x="3222" y="1622"/>
                  <a:pt x="3223" y="1621"/>
                </a:cubicBezTo>
                <a:cubicBezTo>
                  <a:pt x="3223" y="1621"/>
                  <a:pt x="3223" y="1621"/>
                  <a:pt x="3223" y="1620"/>
                </a:cubicBezTo>
                <a:cubicBezTo>
                  <a:pt x="3223" y="1620"/>
                  <a:pt x="3224" y="1619"/>
                  <a:pt x="3225" y="1619"/>
                </a:cubicBezTo>
                <a:cubicBezTo>
                  <a:pt x="3225" y="1619"/>
                  <a:pt x="3225" y="1619"/>
                  <a:pt x="3225" y="1618"/>
                </a:cubicBezTo>
                <a:cubicBezTo>
                  <a:pt x="3226" y="1618"/>
                  <a:pt x="3227" y="1617"/>
                  <a:pt x="3228" y="1618"/>
                </a:cubicBezTo>
                <a:cubicBezTo>
                  <a:pt x="3228" y="1618"/>
                  <a:pt x="3228" y="1618"/>
                  <a:pt x="3229" y="1619"/>
                </a:cubicBezTo>
                <a:cubicBezTo>
                  <a:pt x="3229" y="1619"/>
                  <a:pt x="3229" y="1619"/>
                  <a:pt x="3229" y="1619"/>
                </a:cubicBezTo>
                <a:cubicBezTo>
                  <a:pt x="3231" y="1619"/>
                  <a:pt x="3231" y="1620"/>
                  <a:pt x="3231" y="1621"/>
                </a:cubicBezTo>
                <a:cubicBezTo>
                  <a:pt x="3231" y="1622"/>
                  <a:pt x="3231" y="1622"/>
                  <a:pt x="3230" y="1622"/>
                </a:cubicBezTo>
                <a:cubicBezTo>
                  <a:pt x="3230" y="1623"/>
                  <a:pt x="3230" y="1623"/>
                  <a:pt x="3230" y="1623"/>
                </a:cubicBezTo>
                <a:cubicBezTo>
                  <a:pt x="3230" y="1623"/>
                  <a:pt x="3231" y="1622"/>
                  <a:pt x="3231" y="1622"/>
                </a:cubicBezTo>
                <a:cubicBezTo>
                  <a:pt x="3232" y="1622"/>
                  <a:pt x="3233" y="1622"/>
                  <a:pt x="3234" y="1622"/>
                </a:cubicBezTo>
                <a:cubicBezTo>
                  <a:pt x="3234" y="1623"/>
                  <a:pt x="3234" y="1623"/>
                  <a:pt x="3234" y="1623"/>
                </a:cubicBezTo>
                <a:cubicBezTo>
                  <a:pt x="3234" y="1622"/>
                  <a:pt x="3234" y="1622"/>
                  <a:pt x="3234" y="1622"/>
                </a:cubicBezTo>
                <a:cubicBezTo>
                  <a:pt x="3234" y="1622"/>
                  <a:pt x="3234" y="1622"/>
                  <a:pt x="3234" y="1622"/>
                </a:cubicBezTo>
                <a:cubicBezTo>
                  <a:pt x="3234" y="1622"/>
                  <a:pt x="3234" y="1622"/>
                  <a:pt x="3233" y="1622"/>
                </a:cubicBezTo>
                <a:cubicBezTo>
                  <a:pt x="3233" y="1622"/>
                  <a:pt x="3233" y="1622"/>
                  <a:pt x="3233" y="1621"/>
                </a:cubicBezTo>
                <a:cubicBezTo>
                  <a:pt x="3233" y="1621"/>
                  <a:pt x="3233" y="1621"/>
                  <a:pt x="3233" y="1621"/>
                </a:cubicBezTo>
                <a:cubicBezTo>
                  <a:pt x="3232" y="1621"/>
                  <a:pt x="3232" y="1620"/>
                  <a:pt x="3232" y="1619"/>
                </a:cubicBezTo>
                <a:cubicBezTo>
                  <a:pt x="3233" y="1618"/>
                  <a:pt x="3233" y="1618"/>
                  <a:pt x="3234" y="1618"/>
                </a:cubicBezTo>
                <a:cubicBezTo>
                  <a:pt x="3234" y="1618"/>
                  <a:pt x="3234" y="1618"/>
                  <a:pt x="3234" y="1618"/>
                </a:cubicBezTo>
                <a:cubicBezTo>
                  <a:pt x="3235" y="1618"/>
                  <a:pt x="3236" y="1618"/>
                  <a:pt x="3236" y="1619"/>
                </a:cubicBezTo>
                <a:cubicBezTo>
                  <a:pt x="3236" y="1620"/>
                  <a:pt x="3236" y="1620"/>
                  <a:pt x="3236" y="1620"/>
                </a:cubicBezTo>
                <a:cubicBezTo>
                  <a:pt x="3237" y="1620"/>
                  <a:pt x="3237" y="1620"/>
                  <a:pt x="3238" y="1621"/>
                </a:cubicBezTo>
                <a:close/>
                <a:moveTo>
                  <a:pt x="3217" y="1630"/>
                </a:moveTo>
                <a:cubicBezTo>
                  <a:pt x="3217" y="1630"/>
                  <a:pt x="3217" y="1630"/>
                  <a:pt x="3217" y="1630"/>
                </a:cubicBezTo>
                <a:cubicBezTo>
                  <a:pt x="3217" y="1630"/>
                  <a:pt x="3217" y="1630"/>
                  <a:pt x="3217" y="1630"/>
                </a:cubicBezTo>
                <a:close/>
                <a:moveTo>
                  <a:pt x="3152" y="1762"/>
                </a:moveTo>
                <a:cubicBezTo>
                  <a:pt x="3151" y="1762"/>
                  <a:pt x="3151" y="1763"/>
                  <a:pt x="3150" y="1763"/>
                </a:cubicBezTo>
                <a:cubicBezTo>
                  <a:pt x="3150" y="1764"/>
                  <a:pt x="3150" y="1765"/>
                  <a:pt x="3149" y="1765"/>
                </a:cubicBezTo>
                <a:cubicBezTo>
                  <a:pt x="3148" y="1766"/>
                  <a:pt x="3148" y="1767"/>
                  <a:pt x="3148" y="1768"/>
                </a:cubicBezTo>
                <a:cubicBezTo>
                  <a:pt x="3148" y="1768"/>
                  <a:pt x="3149" y="1768"/>
                  <a:pt x="3149" y="1768"/>
                </a:cubicBezTo>
                <a:cubicBezTo>
                  <a:pt x="3150" y="1768"/>
                  <a:pt x="3150" y="1768"/>
                  <a:pt x="3150" y="1768"/>
                </a:cubicBezTo>
                <a:cubicBezTo>
                  <a:pt x="3151" y="1768"/>
                  <a:pt x="3152" y="1768"/>
                  <a:pt x="3153" y="1766"/>
                </a:cubicBezTo>
                <a:cubicBezTo>
                  <a:pt x="3153" y="1765"/>
                  <a:pt x="3154" y="1764"/>
                  <a:pt x="3154" y="1763"/>
                </a:cubicBezTo>
                <a:cubicBezTo>
                  <a:pt x="3155" y="1763"/>
                  <a:pt x="3154" y="1762"/>
                  <a:pt x="3154" y="1762"/>
                </a:cubicBezTo>
                <a:cubicBezTo>
                  <a:pt x="3154" y="1761"/>
                  <a:pt x="3153" y="1761"/>
                  <a:pt x="3152" y="1762"/>
                </a:cubicBezTo>
                <a:close/>
                <a:moveTo>
                  <a:pt x="3181" y="1685"/>
                </a:moveTo>
                <a:cubicBezTo>
                  <a:pt x="3181" y="1685"/>
                  <a:pt x="3181" y="1684"/>
                  <a:pt x="3181" y="1684"/>
                </a:cubicBezTo>
                <a:cubicBezTo>
                  <a:pt x="3181" y="1684"/>
                  <a:pt x="3181" y="1684"/>
                  <a:pt x="3181" y="1684"/>
                </a:cubicBezTo>
                <a:cubicBezTo>
                  <a:pt x="3180" y="1683"/>
                  <a:pt x="3179" y="1683"/>
                  <a:pt x="3179" y="1683"/>
                </a:cubicBezTo>
                <a:cubicBezTo>
                  <a:pt x="3178" y="1683"/>
                  <a:pt x="3177" y="1683"/>
                  <a:pt x="3177" y="1684"/>
                </a:cubicBezTo>
                <a:cubicBezTo>
                  <a:pt x="3176" y="1684"/>
                  <a:pt x="3176" y="1684"/>
                  <a:pt x="3176" y="1685"/>
                </a:cubicBezTo>
                <a:cubicBezTo>
                  <a:pt x="3176" y="1685"/>
                  <a:pt x="3176" y="1685"/>
                  <a:pt x="3176" y="1685"/>
                </a:cubicBezTo>
                <a:cubicBezTo>
                  <a:pt x="3176" y="1686"/>
                  <a:pt x="3176" y="1686"/>
                  <a:pt x="3176" y="1686"/>
                </a:cubicBezTo>
                <a:cubicBezTo>
                  <a:pt x="3176" y="1686"/>
                  <a:pt x="3176" y="1687"/>
                  <a:pt x="3176" y="1687"/>
                </a:cubicBezTo>
                <a:cubicBezTo>
                  <a:pt x="3176" y="1687"/>
                  <a:pt x="3176" y="1687"/>
                  <a:pt x="3176" y="1687"/>
                </a:cubicBezTo>
                <a:cubicBezTo>
                  <a:pt x="3176" y="1687"/>
                  <a:pt x="3176" y="1687"/>
                  <a:pt x="3176" y="1687"/>
                </a:cubicBezTo>
                <a:cubicBezTo>
                  <a:pt x="3176" y="1687"/>
                  <a:pt x="3176" y="1687"/>
                  <a:pt x="3176" y="1687"/>
                </a:cubicBezTo>
                <a:cubicBezTo>
                  <a:pt x="3175" y="1687"/>
                  <a:pt x="3175" y="1688"/>
                  <a:pt x="3175" y="1688"/>
                </a:cubicBezTo>
                <a:cubicBezTo>
                  <a:pt x="3175" y="1688"/>
                  <a:pt x="3175" y="1688"/>
                  <a:pt x="3174" y="1688"/>
                </a:cubicBezTo>
                <a:cubicBezTo>
                  <a:pt x="3174" y="1689"/>
                  <a:pt x="3174" y="1689"/>
                  <a:pt x="3173" y="1690"/>
                </a:cubicBezTo>
                <a:cubicBezTo>
                  <a:pt x="3173" y="1690"/>
                  <a:pt x="3173" y="1690"/>
                  <a:pt x="3173" y="1690"/>
                </a:cubicBezTo>
                <a:cubicBezTo>
                  <a:pt x="3173" y="1690"/>
                  <a:pt x="3173" y="1690"/>
                  <a:pt x="3173" y="1690"/>
                </a:cubicBezTo>
                <a:cubicBezTo>
                  <a:pt x="3172" y="1691"/>
                  <a:pt x="3171" y="1692"/>
                  <a:pt x="3171" y="1692"/>
                </a:cubicBezTo>
                <a:cubicBezTo>
                  <a:pt x="3171" y="1693"/>
                  <a:pt x="3172" y="1694"/>
                  <a:pt x="3173" y="1694"/>
                </a:cubicBezTo>
                <a:cubicBezTo>
                  <a:pt x="3173" y="1694"/>
                  <a:pt x="3173" y="1694"/>
                  <a:pt x="3173" y="1694"/>
                </a:cubicBezTo>
                <a:cubicBezTo>
                  <a:pt x="3175" y="1693"/>
                  <a:pt x="3175" y="1693"/>
                  <a:pt x="3176" y="1691"/>
                </a:cubicBezTo>
                <a:cubicBezTo>
                  <a:pt x="3176" y="1691"/>
                  <a:pt x="3176" y="1691"/>
                  <a:pt x="3176" y="1691"/>
                </a:cubicBezTo>
                <a:cubicBezTo>
                  <a:pt x="3176" y="1691"/>
                  <a:pt x="3176" y="1691"/>
                  <a:pt x="3176" y="1691"/>
                </a:cubicBezTo>
                <a:cubicBezTo>
                  <a:pt x="3177" y="1691"/>
                  <a:pt x="3178" y="1690"/>
                  <a:pt x="3179" y="1690"/>
                </a:cubicBezTo>
                <a:cubicBezTo>
                  <a:pt x="3179" y="1689"/>
                  <a:pt x="3180" y="1689"/>
                  <a:pt x="3180" y="1689"/>
                </a:cubicBezTo>
                <a:cubicBezTo>
                  <a:pt x="3180" y="1689"/>
                  <a:pt x="3181" y="1689"/>
                  <a:pt x="3181" y="1688"/>
                </a:cubicBezTo>
                <a:cubicBezTo>
                  <a:pt x="3182" y="1688"/>
                  <a:pt x="3182" y="1687"/>
                  <a:pt x="3182" y="1686"/>
                </a:cubicBezTo>
                <a:cubicBezTo>
                  <a:pt x="3182" y="1685"/>
                  <a:pt x="3181" y="1685"/>
                  <a:pt x="3181" y="1685"/>
                </a:cubicBezTo>
                <a:close/>
                <a:moveTo>
                  <a:pt x="3107" y="1775"/>
                </a:moveTo>
                <a:cubicBezTo>
                  <a:pt x="3106" y="1775"/>
                  <a:pt x="3106" y="1775"/>
                  <a:pt x="3106" y="1775"/>
                </a:cubicBezTo>
                <a:cubicBezTo>
                  <a:pt x="3106" y="1774"/>
                  <a:pt x="3105" y="1773"/>
                  <a:pt x="3104" y="1773"/>
                </a:cubicBezTo>
                <a:cubicBezTo>
                  <a:pt x="3104" y="1773"/>
                  <a:pt x="3104" y="1773"/>
                  <a:pt x="3104" y="1773"/>
                </a:cubicBezTo>
                <a:cubicBezTo>
                  <a:pt x="3103" y="1773"/>
                  <a:pt x="3103" y="1773"/>
                  <a:pt x="3102" y="1773"/>
                </a:cubicBezTo>
                <a:cubicBezTo>
                  <a:pt x="3102" y="1774"/>
                  <a:pt x="3102" y="1774"/>
                  <a:pt x="3102" y="1775"/>
                </a:cubicBezTo>
                <a:cubicBezTo>
                  <a:pt x="3103" y="1775"/>
                  <a:pt x="3103" y="1775"/>
                  <a:pt x="3103" y="1775"/>
                </a:cubicBezTo>
                <a:cubicBezTo>
                  <a:pt x="3103" y="1776"/>
                  <a:pt x="3103" y="1776"/>
                  <a:pt x="3104" y="1776"/>
                </a:cubicBezTo>
                <a:cubicBezTo>
                  <a:pt x="3104" y="1777"/>
                  <a:pt x="3104" y="1777"/>
                  <a:pt x="3105" y="1778"/>
                </a:cubicBezTo>
                <a:cubicBezTo>
                  <a:pt x="3105" y="1778"/>
                  <a:pt x="3105" y="1778"/>
                  <a:pt x="3106" y="1778"/>
                </a:cubicBezTo>
                <a:cubicBezTo>
                  <a:pt x="3106" y="1778"/>
                  <a:pt x="3106" y="1778"/>
                  <a:pt x="3106" y="1778"/>
                </a:cubicBezTo>
                <a:cubicBezTo>
                  <a:pt x="3106" y="1778"/>
                  <a:pt x="3106" y="1778"/>
                  <a:pt x="3106" y="1778"/>
                </a:cubicBezTo>
                <a:cubicBezTo>
                  <a:pt x="3107" y="1778"/>
                  <a:pt x="3107" y="1778"/>
                  <a:pt x="3107" y="1778"/>
                </a:cubicBezTo>
                <a:cubicBezTo>
                  <a:pt x="3107" y="1778"/>
                  <a:pt x="3107" y="1778"/>
                  <a:pt x="3107" y="1778"/>
                </a:cubicBezTo>
                <a:cubicBezTo>
                  <a:pt x="3107" y="1777"/>
                  <a:pt x="3108" y="1777"/>
                  <a:pt x="3108" y="1777"/>
                </a:cubicBezTo>
                <a:cubicBezTo>
                  <a:pt x="3108" y="1776"/>
                  <a:pt x="3108" y="1775"/>
                  <a:pt x="3107" y="1775"/>
                </a:cubicBezTo>
                <a:close/>
                <a:moveTo>
                  <a:pt x="3165" y="1721"/>
                </a:moveTo>
                <a:cubicBezTo>
                  <a:pt x="3165" y="1721"/>
                  <a:pt x="3165" y="1721"/>
                  <a:pt x="3165" y="1721"/>
                </a:cubicBezTo>
                <a:cubicBezTo>
                  <a:pt x="3164" y="1721"/>
                  <a:pt x="3164" y="1721"/>
                  <a:pt x="3164" y="1721"/>
                </a:cubicBezTo>
                <a:cubicBezTo>
                  <a:pt x="3163" y="1722"/>
                  <a:pt x="3163" y="1722"/>
                  <a:pt x="3162" y="1723"/>
                </a:cubicBezTo>
                <a:cubicBezTo>
                  <a:pt x="3162" y="1724"/>
                  <a:pt x="3161" y="1724"/>
                  <a:pt x="3160" y="1725"/>
                </a:cubicBezTo>
                <a:cubicBezTo>
                  <a:pt x="3160" y="1726"/>
                  <a:pt x="3160" y="1727"/>
                  <a:pt x="3160" y="1727"/>
                </a:cubicBezTo>
                <a:cubicBezTo>
                  <a:pt x="3160" y="1728"/>
                  <a:pt x="3161" y="1728"/>
                  <a:pt x="3161" y="1728"/>
                </a:cubicBezTo>
                <a:cubicBezTo>
                  <a:pt x="3161" y="1728"/>
                  <a:pt x="3161" y="1728"/>
                  <a:pt x="3162" y="1728"/>
                </a:cubicBezTo>
                <a:cubicBezTo>
                  <a:pt x="3162" y="1728"/>
                  <a:pt x="3162" y="1728"/>
                  <a:pt x="3162" y="1728"/>
                </a:cubicBezTo>
                <a:cubicBezTo>
                  <a:pt x="3162" y="1728"/>
                  <a:pt x="3163" y="1728"/>
                  <a:pt x="3163" y="1728"/>
                </a:cubicBezTo>
                <a:cubicBezTo>
                  <a:pt x="3164" y="1728"/>
                  <a:pt x="3165" y="1727"/>
                  <a:pt x="3165" y="1726"/>
                </a:cubicBezTo>
                <a:cubicBezTo>
                  <a:pt x="3165" y="1726"/>
                  <a:pt x="3165" y="1725"/>
                  <a:pt x="3165" y="1725"/>
                </a:cubicBezTo>
                <a:cubicBezTo>
                  <a:pt x="3165" y="1725"/>
                  <a:pt x="3166" y="1725"/>
                  <a:pt x="3166" y="1724"/>
                </a:cubicBezTo>
                <a:cubicBezTo>
                  <a:pt x="3167" y="1723"/>
                  <a:pt x="3168" y="1722"/>
                  <a:pt x="3168" y="1721"/>
                </a:cubicBezTo>
                <a:cubicBezTo>
                  <a:pt x="3168" y="1720"/>
                  <a:pt x="3168" y="1720"/>
                  <a:pt x="3168" y="1720"/>
                </a:cubicBezTo>
                <a:cubicBezTo>
                  <a:pt x="3167" y="1719"/>
                  <a:pt x="3165" y="1719"/>
                  <a:pt x="3165" y="1721"/>
                </a:cubicBezTo>
                <a:close/>
                <a:moveTo>
                  <a:pt x="3274" y="1585"/>
                </a:moveTo>
                <a:cubicBezTo>
                  <a:pt x="3274" y="1585"/>
                  <a:pt x="3274" y="1585"/>
                  <a:pt x="3274" y="1585"/>
                </a:cubicBezTo>
                <a:cubicBezTo>
                  <a:pt x="3274" y="1585"/>
                  <a:pt x="3274" y="1585"/>
                  <a:pt x="3273" y="1585"/>
                </a:cubicBezTo>
                <a:cubicBezTo>
                  <a:pt x="3273" y="1584"/>
                  <a:pt x="3273" y="1584"/>
                  <a:pt x="3273" y="1584"/>
                </a:cubicBezTo>
                <a:cubicBezTo>
                  <a:pt x="3272" y="1583"/>
                  <a:pt x="3270" y="1583"/>
                  <a:pt x="3269" y="1584"/>
                </a:cubicBezTo>
                <a:cubicBezTo>
                  <a:pt x="3269" y="1584"/>
                  <a:pt x="3269" y="1585"/>
                  <a:pt x="3268" y="1585"/>
                </a:cubicBezTo>
                <a:cubicBezTo>
                  <a:pt x="3268" y="1586"/>
                  <a:pt x="3268" y="1586"/>
                  <a:pt x="3268" y="1586"/>
                </a:cubicBezTo>
                <a:cubicBezTo>
                  <a:pt x="3268" y="1586"/>
                  <a:pt x="3267" y="1586"/>
                  <a:pt x="3267" y="1586"/>
                </a:cubicBezTo>
                <a:cubicBezTo>
                  <a:pt x="3267" y="1586"/>
                  <a:pt x="3267" y="1586"/>
                  <a:pt x="3267" y="1587"/>
                </a:cubicBezTo>
                <a:cubicBezTo>
                  <a:pt x="3267" y="1587"/>
                  <a:pt x="3267" y="1587"/>
                  <a:pt x="3266" y="1587"/>
                </a:cubicBezTo>
                <a:cubicBezTo>
                  <a:pt x="3266" y="1587"/>
                  <a:pt x="3266" y="1587"/>
                  <a:pt x="3266" y="1587"/>
                </a:cubicBezTo>
                <a:cubicBezTo>
                  <a:pt x="3265" y="1587"/>
                  <a:pt x="3265" y="1588"/>
                  <a:pt x="3265" y="1588"/>
                </a:cubicBezTo>
                <a:cubicBezTo>
                  <a:pt x="3265" y="1588"/>
                  <a:pt x="3265" y="1588"/>
                  <a:pt x="3264" y="1588"/>
                </a:cubicBezTo>
                <a:cubicBezTo>
                  <a:pt x="3264" y="1588"/>
                  <a:pt x="3264" y="1588"/>
                  <a:pt x="3264" y="1588"/>
                </a:cubicBezTo>
                <a:cubicBezTo>
                  <a:pt x="3263" y="1588"/>
                  <a:pt x="3263" y="1588"/>
                  <a:pt x="3263" y="1588"/>
                </a:cubicBezTo>
                <a:cubicBezTo>
                  <a:pt x="3263" y="1588"/>
                  <a:pt x="3262" y="1588"/>
                  <a:pt x="3262" y="1588"/>
                </a:cubicBezTo>
                <a:cubicBezTo>
                  <a:pt x="3262" y="1588"/>
                  <a:pt x="3262" y="1587"/>
                  <a:pt x="3262" y="1587"/>
                </a:cubicBezTo>
                <a:cubicBezTo>
                  <a:pt x="3261" y="1587"/>
                  <a:pt x="3261" y="1587"/>
                  <a:pt x="3261" y="1587"/>
                </a:cubicBezTo>
                <a:cubicBezTo>
                  <a:pt x="3261" y="1587"/>
                  <a:pt x="3261" y="1587"/>
                  <a:pt x="3260" y="1586"/>
                </a:cubicBezTo>
                <a:cubicBezTo>
                  <a:pt x="3260" y="1586"/>
                  <a:pt x="3260" y="1586"/>
                  <a:pt x="3259" y="1586"/>
                </a:cubicBezTo>
                <a:cubicBezTo>
                  <a:pt x="3259" y="1586"/>
                  <a:pt x="3259" y="1586"/>
                  <a:pt x="3259" y="1586"/>
                </a:cubicBezTo>
                <a:cubicBezTo>
                  <a:pt x="3259" y="1586"/>
                  <a:pt x="3259" y="1586"/>
                  <a:pt x="3259" y="1586"/>
                </a:cubicBezTo>
                <a:cubicBezTo>
                  <a:pt x="3258" y="1587"/>
                  <a:pt x="3258" y="1587"/>
                  <a:pt x="3258" y="1587"/>
                </a:cubicBezTo>
                <a:cubicBezTo>
                  <a:pt x="3258" y="1587"/>
                  <a:pt x="3258" y="1587"/>
                  <a:pt x="3258" y="1587"/>
                </a:cubicBezTo>
                <a:cubicBezTo>
                  <a:pt x="3258" y="1586"/>
                  <a:pt x="3258" y="1586"/>
                  <a:pt x="3258" y="1586"/>
                </a:cubicBezTo>
                <a:cubicBezTo>
                  <a:pt x="3258" y="1586"/>
                  <a:pt x="3258" y="1586"/>
                  <a:pt x="3258" y="1586"/>
                </a:cubicBezTo>
                <a:cubicBezTo>
                  <a:pt x="3258" y="1586"/>
                  <a:pt x="3258" y="1586"/>
                  <a:pt x="3258" y="1586"/>
                </a:cubicBezTo>
                <a:cubicBezTo>
                  <a:pt x="3258" y="1586"/>
                  <a:pt x="3258" y="1585"/>
                  <a:pt x="3258" y="1585"/>
                </a:cubicBezTo>
                <a:cubicBezTo>
                  <a:pt x="3258" y="1585"/>
                  <a:pt x="3258" y="1584"/>
                  <a:pt x="3258" y="1583"/>
                </a:cubicBezTo>
                <a:cubicBezTo>
                  <a:pt x="3258" y="1583"/>
                  <a:pt x="3258" y="1582"/>
                  <a:pt x="3257" y="1582"/>
                </a:cubicBezTo>
                <a:cubicBezTo>
                  <a:pt x="3257" y="1582"/>
                  <a:pt x="3257" y="1582"/>
                  <a:pt x="3257" y="1582"/>
                </a:cubicBezTo>
                <a:cubicBezTo>
                  <a:pt x="3257" y="1582"/>
                  <a:pt x="3257" y="1582"/>
                  <a:pt x="3257" y="1582"/>
                </a:cubicBezTo>
                <a:cubicBezTo>
                  <a:pt x="3257" y="1581"/>
                  <a:pt x="3256" y="1580"/>
                  <a:pt x="3256" y="1580"/>
                </a:cubicBezTo>
                <a:cubicBezTo>
                  <a:pt x="3256" y="1580"/>
                  <a:pt x="3256" y="1580"/>
                  <a:pt x="3256" y="1580"/>
                </a:cubicBezTo>
                <a:cubicBezTo>
                  <a:pt x="3257" y="1579"/>
                  <a:pt x="3256" y="1578"/>
                  <a:pt x="3256" y="1578"/>
                </a:cubicBezTo>
                <a:cubicBezTo>
                  <a:pt x="3256" y="1578"/>
                  <a:pt x="3255" y="1577"/>
                  <a:pt x="3255" y="1577"/>
                </a:cubicBezTo>
                <a:cubicBezTo>
                  <a:pt x="3255" y="1577"/>
                  <a:pt x="3255" y="1577"/>
                  <a:pt x="3255" y="1577"/>
                </a:cubicBezTo>
                <a:cubicBezTo>
                  <a:pt x="3255" y="1577"/>
                  <a:pt x="3255" y="1577"/>
                  <a:pt x="3254" y="1576"/>
                </a:cubicBezTo>
                <a:cubicBezTo>
                  <a:pt x="3254" y="1576"/>
                  <a:pt x="3254" y="1576"/>
                  <a:pt x="3255" y="1576"/>
                </a:cubicBezTo>
                <a:cubicBezTo>
                  <a:pt x="3255" y="1575"/>
                  <a:pt x="3255" y="1574"/>
                  <a:pt x="3255" y="1573"/>
                </a:cubicBezTo>
                <a:cubicBezTo>
                  <a:pt x="3254" y="1573"/>
                  <a:pt x="3254" y="1572"/>
                  <a:pt x="3254" y="1572"/>
                </a:cubicBezTo>
                <a:cubicBezTo>
                  <a:pt x="3254" y="1572"/>
                  <a:pt x="3253" y="1572"/>
                  <a:pt x="3253" y="1572"/>
                </a:cubicBezTo>
                <a:cubicBezTo>
                  <a:pt x="3253" y="1572"/>
                  <a:pt x="3252" y="1572"/>
                  <a:pt x="3252" y="1573"/>
                </a:cubicBezTo>
                <a:cubicBezTo>
                  <a:pt x="3252" y="1573"/>
                  <a:pt x="3251" y="1573"/>
                  <a:pt x="3251" y="1574"/>
                </a:cubicBezTo>
                <a:cubicBezTo>
                  <a:pt x="3251" y="1574"/>
                  <a:pt x="3251" y="1574"/>
                  <a:pt x="3251" y="1574"/>
                </a:cubicBezTo>
                <a:cubicBezTo>
                  <a:pt x="3251" y="1574"/>
                  <a:pt x="3251" y="1574"/>
                  <a:pt x="3251" y="1574"/>
                </a:cubicBezTo>
                <a:cubicBezTo>
                  <a:pt x="3251" y="1575"/>
                  <a:pt x="3251" y="1575"/>
                  <a:pt x="3252" y="1575"/>
                </a:cubicBezTo>
                <a:cubicBezTo>
                  <a:pt x="3252" y="1576"/>
                  <a:pt x="3252" y="1576"/>
                  <a:pt x="3252" y="1576"/>
                </a:cubicBezTo>
                <a:cubicBezTo>
                  <a:pt x="3251" y="1576"/>
                  <a:pt x="3251" y="1576"/>
                  <a:pt x="3250" y="1576"/>
                </a:cubicBezTo>
                <a:cubicBezTo>
                  <a:pt x="3250" y="1577"/>
                  <a:pt x="3249" y="1577"/>
                  <a:pt x="3249" y="1577"/>
                </a:cubicBezTo>
                <a:cubicBezTo>
                  <a:pt x="3249" y="1578"/>
                  <a:pt x="3249" y="1578"/>
                  <a:pt x="3250" y="1578"/>
                </a:cubicBezTo>
                <a:cubicBezTo>
                  <a:pt x="3250" y="1579"/>
                  <a:pt x="3250" y="1579"/>
                  <a:pt x="3251" y="1579"/>
                </a:cubicBezTo>
                <a:cubicBezTo>
                  <a:pt x="3251" y="1579"/>
                  <a:pt x="3251" y="1579"/>
                  <a:pt x="3251" y="1579"/>
                </a:cubicBezTo>
                <a:cubicBezTo>
                  <a:pt x="3251" y="1579"/>
                  <a:pt x="3250" y="1580"/>
                  <a:pt x="3251" y="1580"/>
                </a:cubicBezTo>
                <a:cubicBezTo>
                  <a:pt x="3251" y="1580"/>
                  <a:pt x="3251" y="1580"/>
                  <a:pt x="3251" y="1580"/>
                </a:cubicBezTo>
                <a:cubicBezTo>
                  <a:pt x="3250" y="1580"/>
                  <a:pt x="3250" y="1580"/>
                  <a:pt x="3250" y="1580"/>
                </a:cubicBezTo>
                <a:cubicBezTo>
                  <a:pt x="3249" y="1580"/>
                  <a:pt x="3249" y="1580"/>
                  <a:pt x="3249" y="1580"/>
                </a:cubicBezTo>
                <a:cubicBezTo>
                  <a:pt x="3249" y="1580"/>
                  <a:pt x="3249" y="1580"/>
                  <a:pt x="3249" y="1580"/>
                </a:cubicBezTo>
                <a:cubicBezTo>
                  <a:pt x="3249" y="1580"/>
                  <a:pt x="3249" y="1580"/>
                  <a:pt x="3249" y="1580"/>
                </a:cubicBezTo>
                <a:cubicBezTo>
                  <a:pt x="3249" y="1579"/>
                  <a:pt x="3249" y="1579"/>
                  <a:pt x="3248" y="1579"/>
                </a:cubicBezTo>
                <a:cubicBezTo>
                  <a:pt x="3248" y="1579"/>
                  <a:pt x="3248" y="1578"/>
                  <a:pt x="3248" y="1578"/>
                </a:cubicBezTo>
                <a:cubicBezTo>
                  <a:pt x="3248" y="1578"/>
                  <a:pt x="3248" y="1578"/>
                  <a:pt x="3249" y="1578"/>
                </a:cubicBezTo>
                <a:cubicBezTo>
                  <a:pt x="3249" y="1577"/>
                  <a:pt x="3249" y="1576"/>
                  <a:pt x="3249" y="1576"/>
                </a:cubicBezTo>
                <a:cubicBezTo>
                  <a:pt x="3248" y="1576"/>
                  <a:pt x="3248" y="1576"/>
                  <a:pt x="3248" y="1576"/>
                </a:cubicBezTo>
                <a:cubicBezTo>
                  <a:pt x="3249" y="1575"/>
                  <a:pt x="3249" y="1575"/>
                  <a:pt x="3249" y="1575"/>
                </a:cubicBezTo>
                <a:cubicBezTo>
                  <a:pt x="3249" y="1574"/>
                  <a:pt x="3249" y="1573"/>
                  <a:pt x="3248" y="1573"/>
                </a:cubicBezTo>
                <a:cubicBezTo>
                  <a:pt x="3248" y="1573"/>
                  <a:pt x="3247" y="1572"/>
                  <a:pt x="3247" y="1572"/>
                </a:cubicBezTo>
                <a:cubicBezTo>
                  <a:pt x="3247" y="1572"/>
                  <a:pt x="3248" y="1572"/>
                  <a:pt x="3248" y="1571"/>
                </a:cubicBezTo>
                <a:cubicBezTo>
                  <a:pt x="3248" y="1571"/>
                  <a:pt x="3248" y="1570"/>
                  <a:pt x="3248" y="1570"/>
                </a:cubicBezTo>
                <a:cubicBezTo>
                  <a:pt x="3249" y="1569"/>
                  <a:pt x="3248" y="1569"/>
                  <a:pt x="3248" y="1569"/>
                </a:cubicBezTo>
                <a:cubicBezTo>
                  <a:pt x="3248" y="1569"/>
                  <a:pt x="3248" y="1568"/>
                  <a:pt x="3248" y="1568"/>
                </a:cubicBezTo>
                <a:cubicBezTo>
                  <a:pt x="3248" y="1568"/>
                  <a:pt x="3249" y="1567"/>
                  <a:pt x="3248" y="1567"/>
                </a:cubicBezTo>
                <a:cubicBezTo>
                  <a:pt x="3248" y="1566"/>
                  <a:pt x="3248" y="1566"/>
                  <a:pt x="3248" y="1566"/>
                </a:cubicBezTo>
                <a:cubicBezTo>
                  <a:pt x="3247" y="1566"/>
                  <a:pt x="3247" y="1566"/>
                  <a:pt x="3247" y="1566"/>
                </a:cubicBezTo>
                <a:cubicBezTo>
                  <a:pt x="3247" y="1565"/>
                  <a:pt x="3247" y="1565"/>
                  <a:pt x="3247" y="1565"/>
                </a:cubicBezTo>
                <a:cubicBezTo>
                  <a:pt x="3247" y="1564"/>
                  <a:pt x="3246" y="1564"/>
                  <a:pt x="3246" y="1564"/>
                </a:cubicBezTo>
                <a:cubicBezTo>
                  <a:pt x="3245" y="1564"/>
                  <a:pt x="3245" y="1564"/>
                  <a:pt x="3245" y="1564"/>
                </a:cubicBezTo>
                <a:cubicBezTo>
                  <a:pt x="3245" y="1565"/>
                  <a:pt x="3245" y="1565"/>
                  <a:pt x="3244" y="1565"/>
                </a:cubicBezTo>
                <a:cubicBezTo>
                  <a:pt x="3244" y="1565"/>
                  <a:pt x="3244" y="1565"/>
                  <a:pt x="3244" y="1565"/>
                </a:cubicBezTo>
                <a:cubicBezTo>
                  <a:pt x="3244" y="1565"/>
                  <a:pt x="3244" y="1565"/>
                  <a:pt x="3244" y="1565"/>
                </a:cubicBezTo>
                <a:cubicBezTo>
                  <a:pt x="3243" y="1564"/>
                  <a:pt x="3243" y="1564"/>
                  <a:pt x="3243" y="1564"/>
                </a:cubicBezTo>
                <a:cubicBezTo>
                  <a:pt x="3243" y="1564"/>
                  <a:pt x="3243" y="1564"/>
                  <a:pt x="3243" y="1564"/>
                </a:cubicBezTo>
                <a:cubicBezTo>
                  <a:pt x="3243" y="1563"/>
                  <a:pt x="3243" y="1563"/>
                  <a:pt x="3243" y="1562"/>
                </a:cubicBezTo>
                <a:cubicBezTo>
                  <a:pt x="3242" y="1562"/>
                  <a:pt x="3241" y="1561"/>
                  <a:pt x="3240" y="1561"/>
                </a:cubicBezTo>
                <a:cubicBezTo>
                  <a:pt x="3240" y="1561"/>
                  <a:pt x="3240" y="1561"/>
                  <a:pt x="3240" y="1561"/>
                </a:cubicBezTo>
                <a:cubicBezTo>
                  <a:pt x="3240" y="1561"/>
                  <a:pt x="3240" y="1561"/>
                  <a:pt x="3240" y="1561"/>
                </a:cubicBezTo>
                <a:cubicBezTo>
                  <a:pt x="3240" y="1561"/>
                  <a:pt x="3240" y="1561"/>
                  <a:pt x="3240" y="1561"/>
                </a:cubicBezTo>
                <a:cubicBezTo>
                  <a:pt x="3239" y="1561"/>
                  <a:pt x="3239" y="1561"/>
                  <a:pt x="3238" y="1561"/>
                </a:cubicBezTo>
                <a:cubicBezTo>
                  <a:pt x="3238" y="1561"/>
                  <a:pt x="3237" y="1561"/>
                  <a:pt x="3237" y="1562"/>
                </a:cubicBezTo>
                <a:cubicBezTo>
                  <a:pt x="3237" y="1561"/>
                  <a:pt x="3236" y="1561"/>
                  <a:pt x="3236" y="1561"/>
                </a:cubicBezTo>
                <a:cubicBezTo>
                  <a:pt x="3236" y="1561"/>
                  <a:pt x="3236" y="1561"/>
                  <a:pt x="3236" y="1560"/>
                </a:cubicBezTo>
                <a:cubicBezTo>
                  <a:pt x="3235" y="1560"/>
                  <a:pt x="3235" y="1560"/>
                  <a:pt x="3235" y="1560"/>
                </a:cubicBezTo>
                <a:cubicBezTo>
                  <a:pt x="3235" y="1559"/>
                  <a:pt x="3235" y="1559"/>
                  <a:pt x="3234" y="1558"/>
                </a:cubicBezTo>
                <a:cubicBezTo>
                  <a:pt x="3234" y="1558"/>
                  <a:pt x="3233" y="1558"/>
                  <a:pt x="3232" y="1558"/>
                </a:cubicBezTo>
                <a:cubicBezTo>
                  <a:pt x="3232" y="1558"/>
                  <a:pt x="3232" y="1558"/>
                  <a:pt x="3231" y="1558"/>
                </a:cubicBezTo>
                <a:cubicBezTo>
                  <a:pt x="3231" y="1558"/>
                  <a:pt x="3231" y="1559"/>
                  <a:pt x="3231" y="1559"/>
                </a:cubicBezTo>
                <a:cubicBezTo>
                  <a:pt x="3230" y="1559"/>
                  <a:pt x="3230" y="1559"/>
                  <a:pt x="3230" y="1560"/>
                </a:cubicBezTo>
                <a:cubicBezTo>
                  <a:pt x="3230" y="1561"/>
                  <a:pt x="3231" y="1562"/>
                  <a:pt x="3232" y="1562"/>
                </a:cubicBezTo>
                <a:cubicBezTo>
                  <a:pt x="3232" y="1562"/>
                  <a:pt x="3232" y="1562"/>
                  <a:pt x="3233" y="1563"/>
                </a:cubicBezTo>
                <a:cubicBezTo>
                  <a:pt x="3233" y="1563"/>
                  <a:pt x="3233" y="1563"/>
                  <a:pt x="3233" y="1563"/>
                </a:cubicBezTo>
                <a:cubicBezTo>
                  <a:pt x="3233" y="1563"/>
                  <a:pt x="3233" y="1564"/>
                  <a:pt x="3234" y="1564"/>
                </a:cubicBezTo>
                <a:cubicBezTo>
                  <a:pt x="3234" y="1564"/>
                  <a:pt x="3234" y="1565"/>
                  <a:pt x="3234" y="1565"/>
                </a:cubicBezTo>
                <a:cubicBezTo>
                  <a:pt x="3234" y="1565"/>
                  <a:pt x="3234" y="1565"/>
                  <a:pt x="3234" y="1565"/>
                </a:cubicBezTo>
                <a:cubicBezTo>
                  <a:pt x="3234" y="1566"/>
                  <a:pt x="3234" y="1566"/>
                  <a:pt x="3234" y="1566"/>
                </a:cubicBezTo>
                <a:cubicBezTo>
                  <a:pt x="3234" y="1567"/>
                  <a:pt x="3234" y="1567"/>
                  <a:pt x="3234" y="1567"/>
                </a:cubicBezTo>
                <a:cubicBezTo>
                  <a:pt x="3234" y="1568"/>
                  <a:pt x="3234" y="1568"/>
                  <a:pt x="3234" y="1568"/>
                </a:cubicBezTo>
                <a:cubicBezTo>
                  <a:pt x="3235" y="1569"/>
                  <a:pt x="3235" y="1569"/>
                  <a:pt x="3236" y="1569"/>
                </a:cubicBezTo>
                <a:cubicBezTo>
                  <a:pt x="3236" y="1569"/>
                  <a:pt x="3236" y="1569"/>
                  <a:pt x="3236" y="1569"/>
                </a:cubicBezTo>
                <a:cubicBezTo>
                  <a:pt x="3236" y="1569"/>
                  <a:pt x="3236" y="1569"/>
                  <a:pt x="3236" y="1569"/>
                </a:cubicBezTo>
                <a:cubicBezTo>
                  <a:pt x="3236" y="1570"/>
                  <a:pt x="3236" y="1570"/>
                  <a:pt x="3237" y="1570"/>
                </a:cubicBezTo>
                <a:cubicBezTo>
                  <a:pt x="3237" y="1571"/>
                  <a:pt x="3237" y="1571"/>
                  <a:pt x="3238" y="1571"/>
                </a:cubicBezTo>
                <a:cubicBezTo>
                  <a:pt x="3238" y="1571"/>
                  <a:pt x="3238" y="1572"/>
                  <a:pt x="3238" y="1572"/>
                </a:cubicBezTo>
                <a:cubicBezTo>
                  <a:pt x="3238" y="1572"/>
                  <a:pt x="3238" y="1572"/>
                  <a:pt x="3238" y="1572"/>
                </a:cubicBezTo>
                <a:cubicBezTo>
                  <a:pt x="3238" y="1572"/>
                  <a:pt x="3238" y="1573"/>
                  <a:pt x="3238" y="1573"/>
                </a:cubicBezTo>
                <a:cubicBezTo>
                  <a:pt x="3239" y="1573"/>
                  <a:pt x="3239" y="1573"/>
                  <a:pt x="3239" y="1573"/>
                </a:cubicBezTo>
                <a:cubicBezTo>
                  <a:pt x="3239" y="1574"/>
                  <a:pt x="3239" y="1574"/>
                  <a:pt x="3239" y="1574"/>
                </a:cubicBezTo>
                <a:cubicBezTo>
                  <a:pt x="3239" y="1574"/>
                  <a:pt x="3239" y="1574"/>
                  <a:pt x="3239" y="1575"/>
                </a:cubicBezTo>
                <a:cubicBezTo>
                  <a:pt x="3240" y="1575"/>
                  <a:pt x="3240" y="1575"/>
                  <a:pt x="3240" y="1576"/>
                </a:cubicBezTo>
                <a:cubicBezTo>
                  <a:pt x="3240" y="1576"/>
                  <a:pt x="3240" y="1577"/>
                  <a:pt x="3240" y="1577"/>
                </a:cubicBezTo>
                <a:cubicBezTo>
                  <a:pt x="3240" y="1578"/>
                  <a:pt x="3241" y="1578"/>
                  <a:pt x="3241" y="1578"/>
                </a:cubicBezTo>
                <a:cubicBezTo>
                  <a:pt x="3242" y="1578"/>
                  <a:pt x="3242" y="1578"/>
                  <a:pt x="3242" y="1578"/>
                </a:cubicBezTo>
                <a:cubicBezTo>
                  <a:pt x="3242" y="1578"/>
                  <a:pt x="3242" y="1579"/>
                  <a:pt x="3242" y="1579"/>
                </a:cubicBezTo>
                <a:cubicBezTo>
                  <a:pt x="3242" y="1579"/>
                  <a:pt x="3242" y="1580"/>
                  <a:pt x="3242" y="1580"/>
                </a:cubicBezTo>
                <a:cubicBezTo>
                  <a:pt x="3242" y="1580"/>
                  <a:pt x="3242" y="1581"/>
                  <a:pt x="3242" y="1581"/>
                </a:cubicBezTo>
                <a:cubicBezTo>
                  <a:pt x="3242" y="1582"/>
                  <a:pt x="3243" y="1583"/>
                  <a:pt x="3243" y="1583"/>
                </a:cubicBezTo>
                <a:cubicBezTo>
                  <a:pt x="3244" y="1583"/>
                  <a:pt x="3244" y="1583"/>
                  <a:pt x="3244" y="1583"/>
                </a:cubicBezTo>
                <a:cubicBezTo>
                  <a:pt x="3245" y="1583"/>
                  <a:pt x="3245" y="1583"/>
                  <a:pt x="3245" y="1583"/>
                </a:cubicBezTo>
                <a:cubicBezTo>
                  <a:pt x="3245" y="1583"/>
                  <a:pt x="3245" y="1583"/>
                  <a:pt x="3245" y="1583"/>
                </a:cubicBezTo>
                <a:cubicBezTo>
                  <a:pt x="3245" y="1584"/>
                  <a:pt x="3246" y="1584"/>
                  <a:pt x="3246" y="1584"/>
                </a:cubicBezTo>
                <a:cubicBezTo>
                  <a:pt x="3246" y="1584"/>
                  <a:pt x="3246" y="1584"/>
                  <a:pt x="3246" y="1584"/>
                </a:cubicBezTo>
                <a:cubicBezTo>
                  <a:pt x="3246" y="1584"/>
                  <a:pt x="3246" y="1584"/>
                  <a:pt x="3246" y="1584"/>
                </a:cubicBezTo>
                <a:cubicBezTo>
                  <a:pt x="3246" y="1585"/>
                  <a:pt x="3245" y="1585"/>
                  <a:pt x="3245" y="1586"/>
                </a:cubicBezTo>
                <a:cubicBezTo>
                  <a:pt x="3246" y="1587"/>
                  <a:pt x="3246" y="1587"/>
                  <a:pt x="3245" y="1588"/>
                </a:cubicBezTo>
                <a:cubicBezTo>
                  <a:pt x="3245" y="1589"/>
                  <a:pt x="3245" y="1589"/>
                  <a:pt x="3245" y="1590"/>
                </a:cubicBezTo>
                <a:cubicBezTo>
                  <a:pt x="3244" y="1590"/>
                  <a:pt x="3244" y="1590"/>
                  <a:pt x="3244" y="1590"/>
                </a:cubicBezTo>
                <a:cubicBezTo>
                  <a:pt x="3244" y="1591"/>
                  <a:pt x="3244" y="1591"/>
                  <a:pt x="3244" y="1592"/>
                </a:cubicBezTo>
                <a:cubicBezTo>
                  <a:pt x="3244" y="1592"/>
                  <a:pt x="3244" y="1592"/>
                  <a:pt x="3244" y="1592"/>
                </a:cubicBezTo>
                <a:cubicBezTo>
                  <a:pt x="3243" y="1592"/>
                  <a:pt x="3243" y="1592"/>
                  <a:pt x="3243" y="1593"/>
                </a:cubicBezTo>
                <a:cubicBezTo>
                  <a:pt x="3243" y="1593"/>
                  <a:pt x="3243" y="1594"/>
                  <a:pt x="3243" y="1595"/>
                </a:cubicBezTo>
                <a:cubicBezTo>
                  <a:pt x="3243" y="1595"/>
                  <a:pt x="3243" y="1595"/>
                  <a:pt x="3243" y="1595"/>
                </a:cubicBezTo>
                <a:cubicBezTo>
                  <a:pt x="3243" y="1596"/>
                  <a:pt x="3243" y="1596"/>
                  <a:pt x="3243" y="1597"/>
                </a:cubicBezTo>
                <a:cubicBezTo>
                  <a:pt x="3243" y="1597"/>
                  <a:pt x="3243" y="1597"/>
                  <a:pt x="3243" y="1598"/>
                </a:cubicBezTo>
                <a:cubicBezTo>
                  <a:pt x="3243" y="1598"/>
                  <a:pt x="3243" y="1599"/>
                  <a:pt x="3243" y="1600"/>
                </a:cubicBezTo>
                <a:cubicBezTo>
                  <a:pt x="3243" y="1600"/>
                  <a:pt x="3242" y="1600"/>
                  <a:pt x="3242" y="1600"/>
                </a:cubicBezTo>
                <a:cubicBezTo>
                  <a:pt x="3241" y="1600"/>
                  <a:pt x="3241" y="1600"/>
                  <a:pt x="3240" y="1600"/>
                </a:cubicBezTo>
                <a:cubicBezTo>
                  <a:pt x="3240" y="1600"/>
                  <a:pt x="3239" y="1600"/>
                  <a:pt x="3239" y="1600"/>
                </a:cubicBezTo>
                <a:cubicBezTo>
                  <a:pt x="3239" y="1600"/>
                  <a:pt x="3239" y="1600"/>
                  <a:pt x="3239" y="1600"/>
                </a:cubicBezTo>
                <a:cubicBezTo>
                  <a:pt x="3238" y="1600"/>
                  <a:pt x="3238" y="1600"/>
                  <a:pt x="3237" y="1601"/>
                </a:cubicBezTo>
                <a:cubicBezTo>
                  <a:pt x="3237" y="1601"/>
                  <a:pt x="3237" y="1601"/>
                  <a:pt x="3237" y="1601"/>
                </a:cubicBezTo>
                <a:cubicBezTo>
                  <a:pt x="3237" y="1602"/>
                  <a:pt x="3236" y="1602"/>
                  <a:pt x="3236" y="1602"/>
                </a:cubicBezTo>
                <a:cubicBezTo>
                  <a:pt x="3236" y="1602"/>
                  <a:pt x="3236" y="1602"/>
                  <a:pt x="3236" y="1603"/>
                </a:cubicBezTo>
                <a:cubicBezTo>
                  <a:pt x="3235" y="1603"/>
                  <a:pt x="3235" y="1603"/>
                  <a:pt x="3235" y="1604"/>
                </a:cubicBezTo>
                <a:cubicBezTo>
                  <a:pt x="3235" y="1604"/>
                  <a:pt x="3235" y="1604"/>
                  <a:pt x="3235" y="1604"/>
                </a:cubicBezTo>
                <a:cubicBezTo>
                  <a:pt x="3235" y="1604"/>
                  <a:pt x="3234" y="1605"/>
                  <a:pt x="3234" y="1605"/>
                </a:cubicBezTo>
                <a:cubicBezTo>
                  <a:pt x="3234" y="1606"/>
                  <a:pt x="3235" y="1607"/>
                  <a:pt x="3236" y="1607"/>
                </a:cubicBezTo>
                <a:cubicBezTo>
                  <a:pt x="3236" y="1607"/>
                  <a:pt x="3236" y="1607"/>
                  <a:pt x="3236" y="1607"/>
                </a:cubicBezTo>
                <a:cubicBezTo>
                  <a:pt x="3236" y="1608"/>
                  <a:pt x="3236" y="1608"/>
                  <a:pt x="3237" y="1608"/>
                </a:cubicBezTo>
                <a:cubicBezTo>
                  <a:pt x="3237" y="1608"/>
                  <a:pt x="3237" y="1608"/>
                  <a:pt x="3237" y="1608"/>
                </a:cubicBezTo>
                <a:cubicBezTo>
                  <a:pt x="3237" y="1608"/>
                  <a:pt x="3238" y="1608"/>
                  <a:pt x="3238" y="1608"/>
                </a:cubicBezTo>
                <a:cubicBezTo>
                  <a:pt x="3238" y="1609"/>
                  <a:pt x="3238" y="1609"/>
                  <a:pt x="3238" y="1609"/>
                </a:cubicBezTo>
                <a:cubicBezTo>
                  <a:pt x="3238" y="1609"/>
                  <a:pt x="3239" y="1609"/>
                  <a:pt x="3239" y="1609"/>
                </a:cubicBezTo>
                <a:cubicBezTo>
                  <a:pt x="3239" y="1610"/>
                  <a:pt x="3239" y="1610"/>
                  <a:pt x="3240" y="1610"/>
                </a:cubicBezTo>
                <a:cubicBezTo>
                  <a:pt x="3240" y="1610"/>
                  <a:pt x="3240" y="1610"/>
                  <a:pt x="3241" y="1610"/>
                </a:cubicBezTo>
                <a:cubicBezTo>
                  <a:pt x="3241" y="1611"/>
                  <a:pt x="3242" y="1611"/>
                  <a:pt x="3242" y="1610"/>
                </a:cubicBezTo>
                <a:cubicBezTo>
                  <a:pt x="3242" y="1610"/>
                  <a:pt x="3242" y="1610"/>
                  <a:pt x="3242" y="1610"/>
                </a:cubicBezTo>
                <a:cubicBezTo>
                  <a:pt x="3243" y="1611"/>
                  <a:pt x="3243" y="1611"/>
                  <a:pt x="3243" y="1611"/>
                </a:cubicBezTo>
                <a:cubicBezTo>
                  <a:pt x="3243" y="1611"/>
                  <a:pt x="3243" y="1611"/>
                  <a:pt x="3243" y="1611"/>
                </a:cubicBezTo>
                <a:cubicBezTo>
                  <a:pt x="3244" y="1611"/>
                  <a:pt x="3244" y="1611"/>
                  <a:pt x="3244" y="1612"/>
                </a:cubicBezTo>
                <a:cubicBezTo>
                  <a:pt x="3244" y="1612"/>
                  <a:pt x="3244" y="1613"/>
                  <a:pt x="3244" y="1613"/>
                </a:cubicBezTo>
                <a:cubicBezTo>
                  <a:pt x="3244" y="1613"/>
                  <a:pt x="3244" y="1613"/>
                  <a:pt x="3244" y="1613"/>
                </a:cubicBezTo>
                <a:cubicBezTo>
                  <a:pt x="3244" y="1614"/>
                  <a:pt x="3244" y="1615"/>
                  <a:pt x="3244" y="1615"/>
                </a:cubicBezTo>
                <a:cubicBezTo>
                  <a:pt x="3244" y="1615"/>
                  <a:pt x="3244" y="1615"/>
                  <a:pt x="3244" y="1615"/>
                </a:cubicBezTo>
                <a:cubicBezTo>
                  <a:pt x="3243" y="1616"/>
                  <a:pt x="3243" y="1616"/>
                  <a:pt x="3243" y="1616"/>
                </a:cubicBezTo>
                <a:cubicBezTo>
                  <a:pt x="3243" y="1616"/>
                  <a:pt x="3242" y="1617"/>
                  <a:pt x="3242" y="1617"/>
                </a:cubicBezTo>
                <a:cubicBezTo>
                  <a:pt x="3242" y="1618"/>
                  <a:pt x="3242" y="1618"/>
                  <a:pt x="3242" y="1618"/>
                </a:cubicBezTo>
                <a:cubicBezTo>
                  <a:pt x="3242" y="1618"/>
                  <a:pt x="3242" y="1619"/>
                  <a:pt x="3241" y="1619"/>
                </a:cubicBezTo>
                <a:cubicBezTo>
                  <a:pt x="3241" y="1619"/>
                  <a:pt x="3241" y="1620"/>
                  <a:pt x="3241" y="1620"/>
                </a:cubicBezTo>
                <a:cubicBezTo>
                  <a:pt x="3240" y="1621"/>
                  <a:pt x="3240" y="1621"/>
                  <a:pt x="3240" y="1621"/>
                </a:cubicBezTo>
                <a:cubicBezTo>
                  <a:pt x="3240" y="1621"/>
                  <a:pt x="3239" y="1622"/>
                  <a:pt x="3239" y="1622"/>
                </a:cubicBezTo>
                <a:cubicBezTo>
                  <a:pt x="3239" y="1622"/>
                  <a:pt x="3239" y="1622"/>
                  <a:pt x="3238" y="1622"/>
                </a:cubicBezTo>
                <a:cubicBezTo>
                  <a:pt x="3238" y="1622"/>
                  <a:pt x="3238" y="1623"/>
                  <a:pt x="3238" y="1623"/>
                </a:cubicBezTo>
                <a:cubicBezTo>
                  <a:pt x="3238" y="1624"/>
                  <a:pt x="3238" y="1624"/>
                  <a:pt x="3238" y="1624"/>
                </a:cubicBezTo>
                <a:cubicBezTo>
                  <a:pt x="3238" y="1625"/>
                  <a:pt x="3239" y="1625"/>
                  <a:pt x="3239" y="1625"/>
                </a:cubicBezTo>
                <a:cubicBezTo>
                  <a:pt x="3239" y="1625"/>
                  <a:pt x="3240" y="1625"/>
                  <a:pt x="3240" y="1625"/>
                </a:cubicBezTo>
                <a:cubicBezTo>
                  <a:pt x="3240" y="1625"/>
                  <a:pt x="3240" y="1625"/>
                  <a:pt x="3240" y="1625"/>
                </a:cubicBezTo>
                <a:cubicBezTo>
                  <a:pt x="3240" y="1626"/>
                  <a:pt x="3241" y="1626"/>
                  <a:pt x="3241" y="1626"/>
                </a:cubicBezTo>
                <a:cubicBezTo>
                  <a:pt x="3241" y="1626"/>
                  <a:pt x="3241" y="1626"/>
                  <a:pt x="3241" y="1627"/>
                </a:cubicBezTo>
                <a:cubicBezTo>
                  <a:pt x="3241" y="1627"/>
                  <a:pt x="3242" y="1628"/>
                  <a:pt x="3242" y="1628"/>
                </a:cubicBezTo>
                <a:cubicBezTo>
                  <a:pt x="3242" y="1628"/>
                  <a:pt x="3242" y="1628"/>
                  <a:pt x="3242" y="1628"/>
                </a:cubicBezTo>
                <a:cubicBezTo>
                  <a:pt x="3243" y="1628"/>
                  <a:pt x="3244" y="1628"/>
                  <a:pt x="3244" y="1628"/>
                </a:cubicBezTo>
                <a:cubicBezTo>
                  <a:pt x="3245" y="1627"/>
                  <a:pt x="3245" y="1627"/>
                  <a:pt x="3246" y="1627"/>
                </a:cubicBezTo>
                <a:cubicBezTo>
                  <a:pt x="3246" y="1626"/>
                  <a:pt x="3246" y="1626"/>
                  <a:pt x="3246" y="1626"/>
                </a:cubicBezTo>
                <a:cubicBezTo>
                  <a:pt x="3246" y="1626"/>
                  <a:pt x="3247" y="1626"/>
                  <a:pt x="3247" y="1625"/>
                </a:cubicBezTo>
                <a:cubicBezTo>
                  <a:pt x="3248" y="1625"/>
                  <a:pt x="3248" y="1625"/>
                  <a:pt x="3249" y="1624"/>
                </a:cubicBezTo>
                <a:cubicBezTo>
                  <a:pt x="3249" y="1623"/>
                  <a:pt x="3250" y="1622"/>
                  <a:pt x="3250" y="1621"/>
                </a:cubicBezTo>
                <a:cubicBezTo>
                  <a:pt x="3250" y="1621"/>
                  <a:pt x="3250" y="1620"/>
                  <a:pt x="3251" y="1620"/>
                </a:cubicBezTo>
                <a:cubicBezTo>
                  <a:pt x="3251" y="1620"/>
                  <a:pt x="3252" y="1619"/>
                  <a:pt x="3252" y="1619"/>
                </a:cubicBezTo>
                <a:cubicBezTo>
                  <a:pt x="3252" y="1618"/>
                  <a:pt x="3253" y="1618"/>
                  <a:pt x="3253" y="1618"/>
                </a:cubicBezTo>
                <a:cubicBezTo>
                  <a:pt x="3253" y="1618"/>
                  <a:pt x="3253" y="1618"/>
                  <a:pt x="3253" y="1617"/>
                </a:cubicBezTo>
                <a:cubicBezTo>
                  <a:pt x="3253" y="1617"/>
                  <a:pt x="3253" y="1617"/>
                  <a:pt x="3254" y="1617"/>
                </a:cubicBezTo>
                <a:cubicBezTo>
                  <a:pt x="3255" y="1617"/>
                  <a:pt x="3256" y="1615"/>
                  <a:pt x="3256" y="1614"/>
                </a:cubicBezTo>
                <a:cubicBezTo>
                  <a:pt x="3256" y="1614"/>
                  <a:pt x="3257" y="1614"/>
                  <a:pt x="3257" y="1613"/>
                </a:cubicBezTo>
                <a:cubicBezTo>
                  <a:pt x="3257" y="1613"/>
                  <a:pt x="3258" y="1613"/>
                  <a:pt x="3258" y="1612"/>
                </a:cubicBezTo>
                <a:cubicBezTo>
                  <a:pt x="3259" y="1612"/>
                  <a:pt x="3259" y="1611"/>
                  <a:pt x="3259" y="1611"/>
                </a:cubicBezTo>
                <a:cubicBezTo>
                  <a:pt x="3259" y="1610"/>
                  <a:pt x="3259" y="1610"/>
                  <a:pt x="3259" y="1610"/>
                </a:cubicBezTo>
                <a:cubicBezTo>
                  <a:pt x="3259" y="1610"/>
                  <a:pt x="3259" y="1610"/>
                  <a:pt x="3259" y="1610"/>
                </a:cubicBezTo>
                <a:cubicBezTo>
                  <a:pt x="3259" y="1610"/>
                  <a:pt x="3260" y="1609"/>
                  <a:pt x="3260" y="1608"/>
                </a:cubicBezTo>
                <a:cubicBezTo>
                  <a:pt x="3260" y="1607"/>
                  <a:pt x="3260" y="1606"/>
                  <a:pt x="3259" y="1605"/>
                </a:cubicBezTo>
                <a:cubicBezTo>
                  <a:pt x="3260" y="1605"/>
                  <a:pt x="3260" y="1604"/>
                  <a:pt x="3260" y="1604"/>
                </a:cubicBezTo>
                <a:cubicBezTo>
                  <a:pt x="3260" y="1604"/>
                  <a:pt x="3260" y="1604"/>
                  <a:pt x="3260" y="1604"/>
                </a:cubicBezTo>
                <a:cubicBezTo>
                  <a:pt x="3261" y="1603"/>
                  <a:pt x="3262" y="1603"/>
                  <a:pt x="3262" y="1602"/>
                </a:cubicBezTo>
                <a:cubicBezTo>
                  <a:pt x="3262" y="1602"/>
                  <a:pt x="3262" y="1602"/>
                  <a:pt x="3262" y="1602"/>
                </a:cubicBezTo>
                <a:cubicBezTo>
                  <a:pt x="3263" y="1602"/>
                  <a:pt x="3263" y="1601"/>
                  <a:pt x="3263" y="1601"/>
                </a:cubicBezTo>
                <a:cubicBezTo>
                  <a:pt x="3264" y="1602"/>
                  <a:pt x="3264" y="1602"/>
                  <a:pt x="3265" y="1602"/>
                </a:cubicBezTo>
                <a:cubicBezTo>
                  <a:pt x="3266" y="1602"/>
                  <a:pt x="3266" y="1602"/>
                  <a:pt x="3266" y="1602"/>
                </a:cubicBezTo>
                <a:cubicBezTo>
                  <a:pt x="3266" y="1602"/>
                  <a:pt x="3266" y="1602"/>
                  <a:pt x="3266" y="1602"/>
                </a:cubicBezTo>
                <a:cubicBezTo>
                  <a:pt x="3266" y="1602"/>
                  <a:pt x="3267" y="1602"/>
                  <a:pt x="3268" y="1601"/>
                </a:cubicBezTo>
                <a:cubicBezTo>
                  <a:pt x="3268" y="1600"/>
                  <a:pt x="3268" y="1599"/>
                  <a:pt x="3267" y="1599"/>
                </a:cubicBezTo>
                <a:cubicBezTo>
                  <a:pt x="3267" y="1599"/>
                  <a:pt x="3267" y="1598"/>
                  <a:pt x="3267" y="1598"/>
                </a:cubicBezTo>
                <a:cubicBezTo>
                  <a:pt x="3267" y="1598"/>
                  <a:pt x="3267" y="1598"/>
                  <a:pt x="3267" y="1598"/>
                </a:cubicBezTo>
                <a:cubicBezTo>
                  <a:pt x="3267" y="1598"/>
                  <a:pt x="3267" y="1598"/>
                  <a:pt x="3267" y="1598"/>
                </a:cubicBezTo>
                <a:cubicBezTo>
                  <a:pt x="3267" y="1598"/>
                  <a:pt x="3268" y="1598"/>
                  <a:pt x="3268" y="1597"/>
                </a:cubicBezTo>
                <a:cubicBezTo>
                  <a:pt x="3268" y="1597"/>
                  <a:pt x="3268" y="1597"/>
                  <a:pt x="3268" y="1596"/>
                </a:cubicBezTo>
                <a:cubicBezTo>
                  <a:pt x="3268" y="1597"/>
                  <a:pt x="3268" y="1597"/>
                  <a:pt x="3269" y="1597"/>
                </a:cubicBezTo>
                <a:cubicBezTo>
                  <a:pt x="3269" y="1597"/>
                  <a:pt x="3269" y="1597"/>
                  <a:pt x="3269" y="1597"/>
                </a:cubicBezTo>
                <a:cubicBezTo>
                  <a:pt x="3269" y="1597"/>
                  <a:pt x="3269" y="1597"/>
                  <a:pt x="3269" y="1597"/>
                </a:cubicBezTo>
                <a:cubicBezTo>
                  <a:pt x="3270" y="1597"/>
                  <a:pt x="3271" y="1597"/>
                  <a:pt x="3271" y="1595"/>
                </a:cubicBezTo>
                <a:cubicBezTo>
                  <a:pt x="3271" y="1594"/>
                  <a:pt x="3272" y="1594"/>
                  <a:pt x="3272" y="1594"/>
                </a:cubicBezTo>
                <a:cubicBezTo>
                  <a:pt x="3272" y="1593"/>
                  <a:pt x="3273" y="1593"/>
                  <a:pt x="3273" y="1593"/>
                </a:cubicBezTo>
                <a:cubicBezTo>
                  <a:pt x="3274" y="1592"/>
                  <a:pt x="3274" y="1591"/>
                  <a:pt x="3274" y="1590"/>
                </a:cubicBezTo>
                <a:cubicBezTo>
                  <a:pt x="3274" y="1590"/>
                  <a:pt x="3273" y="1590"/>
                  <a:pt x="3273" y="1589"/>
                </a:cubicBezTo>
                <a:cubicBezTo>
                  <a:pt x="3273" y="1589"/>
                  <a:pt x="3273" y="1589"/>
                  <a:pt x="3273" y="1588"/>
                </a:cubicBezTo>
                <a:cubicBezTo>
                  <a:pt x="3273" y="1588"/>
                  <a:pt x="3273" y="1588"/>
                  <a:pt x="3273" y="1588"/>
                </a:cubicBezTo>
                <a:cubicBezTo>
                  <a:pt x="3273" y="1588"/>
                  <a:pt x="3273" y="1588"/>
                  <a:pt x="3273" y="1588"/>
                </a:cubicBezTo>
                <a:cubicBezTo>
                  <a:pt x="3274" y="1588"/>
                  <a:pt x="3274" y="1588"/>
                  <a:pt x="3275" y="1587"/>
                </a:cubicBezTo>
                <a:cubicBezTo>
                  <a:pt x="3275" y="1586"/>
                  <a:pt x="3275" y="1586"/>
                  <a:pt x="3275" y="1586"/>
                </a:cubicBezTo>
                <a:cubicBezTo>
                  <a:pt x="3275" y="1586"/>
                  <a:pt x="3275" y="1585"/>
                  <a:pt x="3274" y="1585"/>
                </a:cubicBezTo>
                <a:close/>
                <a:moveTo>
                  <a:pt x="3292" y="1365"/>
                </a:moveTo>
                <a:cubicBezTo>
                  <a:pt x="3292" y="1365"/>
                  <a:pt x="3292" y="1365"/>
                  <a:pt x="3292" y="1365"/>
                </a:cubicBezTo>
                <a:cubicBezTo>
                  <a:pt x="3292" y="1365"/>
                  <a:pt x="3293" y="1365"/>
                  <a:pt x="3293" y="1366"/>
                </a:cubicBezTo>
                <a:cubicBezTo>
                  <a:pt x="3293" y="1366"/>
                  <a:pt x="3292" y="1366"/>
                  <a:pt x="3292" y="1366"/>
                </a:cubicBezTo>
                <a:cubicBezTo>
                  <a:pt x="3292" y="1366"/>
                  <a:pt x="3292" y="1367"/>
                  <a:pt x="3292" y="1367"/>
                </a:cubicBezTo>
                <a:cubicBezTo>
                  <a:pt x="3292" y="1367"/>
                  <a:pt x="3293" y="1368"/>
                  <a:pt x="3292" y="1369"/>
                </a:cubicBezTo>
                <a:cubicBezTo>
                  <a:pt x="3290" y="1370"/>
                  <a:pt x="3289" y="1370"/>
                  <a:pt x="3287" y="1370"/>
                </a:cubicBezTo>
                <a:cubicBezTo>
                  <a:pt x="3287" y="1371"/>
                  <a:pt x="3287" y="1371"/>
                  <a:pt x="3287" y="1371"/>
                </a:cubicBezTo>
                <a:cubicBezTo>
                  <a:pt x="3287" y="1371"/>
                  <a:pt x="3287" y="1371"/>
                  <a:pt x="3286" y="1371"/>
                </a:cubicBezTo>
                <a:cubicBezTo>
                  <a:pt x="3285" y="1371"/>
                  <a:pt x="3285" y="1370"/>
                  <a:pt x="3284" y="1370"/>
                </a:cubicBezTo>
                <a:cubicBezTo>
                  <a:pt x="3284" y="1371"/>
                  <a:pt x="3284" y="1371"/>
                  <a:pt x="3284" y="1371"/>
                </a:cubicBezTo>
                <a:cubicBezTo>
                  <a:pt x="3284" y="1371"/>
                  <a:pt x="3284" y="1371"/>
                  <a:pt x="3284" y="1371"/>
                </a:cubicBezTo>
                <a:cubicBezTo>
                  <a:pt x="3283" y="1371"/>
                  <a:pt x="3283" y="1371"/>
                  <a:pt x="3282" y="1371"/>
                </a:cubicBezTo>
                <a:cubicBezTo>
                  <a:pt x="3281" y="1371"/>
                  <a:pt x="3281" y="1371"/>
                  <a:pt x="3280" y="1371"/>
                </a:cubicBezTo>
                <a:cubicBezTo>
                  <a:pt x="3280" y="1371"/>
                  <a:pt x="3280" y="1371"/>
                  <a:pt x="3280" y="1371"/>
                </a:cubicBezTo>
                <a:cubicBezTo>
                  <a:pt x="3279" y="1371"/>
                  <a:pt x="3279" y="1371"/>
                  <a:pt x="3279" y="1371"/>
                </a:cubicBezTo>
                <a:cubicBezTo>
                  <a:pt x="3277" y="1371"/>
                  <a:pt x="3276" y="1371"/>
                  <a:pt x="3275" y="1370"/>
                </a:cubicBezTo>
                <a:cubicBezTo>
                  <a:pt x="3275" y="1370"/>
                  <a:pt x="3275" y="1370"/>
                  <a:pt x="3275" y="1369"/>
                </a:cubicBezTo>
                <a:cubicBezTo>
                  <a:pt x="3275" y="1369"/>
                  <a:pt x="3275" y="1369"/>
                  <a:pt x="3275" y="1369"/>
                </a:cubicBezTo>
                <a:cubicBezTo>
                  <a:pt x="3275" y="1369"/>
                  <a:pt x="3274" y="1369"/>
                  <a:pt x="3274" y="1369"/>
                </a:cubicBezTo>
                <a:cubicBezTo>
                  <a:pt x="3273" y="1369"/>
                  <a:pt x="3273" y="1368"/>
                  <a:pt x="3273" y="1368"/>
                </a:cubicBezTo>
                <a:cubicBezTo>
                  <a:pt x="3273" y="1367"/>
                  <a:pt x="3273" y="1367"/>
                  <a:pt x="3273" y="1367"/>
                </a:cubicBezTo>
                <a:cubicBezTo>
                  <a:pt x="3273" y="1366"/>
                  <a:pt x="3273" y="1365"/>
                  <a:pt x="3274" y="1364"/>
                </a:cubicBezTo>
                <a:cubicBezTo>
                  <a:pt x="3274" y="1364"/>
                  <a:pt x="3275" y="1364"/>
                  <a:pt x="3275" y="1364"/>
                </a:cubicBezTo>
                <a:cubicBezTo>
                  <a:pt x="3276" y="1364"/>
                  <a:pt x="3276" y="1363"/>
                  <a:pt x="3277" y="1363"/>
                </a:cubicBezTo>
                <a:cubicBezTo>
                  <a:pt x="3277" y="1363"/>
                  <a:pt x="3277" y="1363"/>
                  <a:pt x="3277" y="1363"/>
                </a:cubicBezTo>
                <a:cubicBezTo>
                  <a:pt x="3277" y="1362"/>
                  <a:pt x="3277" y="1362"/>
                  <a:pt x="3277" y="1362"/>
                </a:cubicBezTo>
                <a:cubicBezTo>
                  <a:pt x="3278" y="1361"/>
                  <a:pt x="3278" y="1361"/>
                  <a:pt x="3279" y="1361"/>
                </a:cubicBezTo>
                <a:cubicBezTo>
                  <a:pt x="3280" y="1360"/>
                  <a:pt x="3281" y="1360"/>
                  <a:pt x="3281" y="1359"/>
                </a:cubicBezTo>
                <a:cubicBezTo>
                  <a:pt x="3282" y="1359"/>
                  <a:pt x="3283" y="1358"/>
                  <a:pt x="3284" y="1358"/>
                </a:cubicBezTo>
                <a:cubicBezTo>
                  <a:pt x="3284" y="1358"/>
                  <a:pt x="3285" y="1358"/>
                  <a:pt x="3285" y="1358"/>
                </a:cubicBezTo>
                <a:cubicBezTo>
                  <a:pt x="3285" y="1358"/>
                  <a:pt x="3285" y="1358"/>
                  <a:pt x="3285" y="1358"/>
                </a:cubicBezTo>
                <a:cubicBezTo>
                  <a:pt x="3285" y="1358"/>
                  <a:pt x="3286" y="1358"/>
                  <a:pt x="3286" y="1358"/>
                </a:cubicBezTo>
                <a:cubicBezTo>
                  <a:pt x="3286" y="1358"/>
                  <a:pt x="3286" y="1358"/>
                  <a:pt x="3287" y="1358"/>
                </a:cubicBezTo>
                <a:cubicBezTo>
                  <a:pt x="3287" y="1357"/>
                  <a:pt x="3288" y="1357"/>
                  <a:pt x="3289" y="1357"/>
                </a:cubicBezTo>
                <a:cubicBezTo>
                  <a:pt x="3290" y="1357"/>
                  <a:pt x="3290" y="1358"/>
                  <a:pt x="3290" y="1358"/>
                </a:cubicBezTo>
                <a:cubicBezTo>
                  <a:pt x="3291" y="1359"/>
                  <a:pt x="3291" y="1359"/>
                  <a:pt x="3291" y="1359"/>
                </a:cubicBezTo>
                <a:cubicBezTo>
                  <a:pt x="3291" y="1359"/>
                  <a:pt x="3291" y="1360"/>
                  <a:pt x="3291" y="1360"/>
                </a:cubicBezTo>
                <a:cubicBezTo>
                  <a:pt x="3291" y="1360"/>
                  <a:pt x="3291" y="1360"/>
                  <a:pt x="3292" y="1360"/>
                </a:cubicBezTo>
                <a:cubicBezTo>
                  <a:pt x="3292" y="1360"/>
                  <a:pt x="3292" y="1360"/>
                  <a:pt x="3292" y="1360"/>
                </a:cubicBezTo>
                <a:cubicBezTo>
                  <a:pt x="3294" y="1361"/>
                  <a:pt x="3293" y="1363"/>
                  <a:pt x="3292" y="1364"/>
                </a:cubicBezTo>
                <a:lnTo>
                  <a:pt x="3292" y="1365"/>
                </a:lnTo>
                <a:close/>
                <a:moveTo>
                  <a:pt x="3291" y="1367"/>
                </a:moveTo>
                <a:cubicBezTo>
                  <a:pt x="3291" y="1367"/>
                  <a:pt x="3291" y="1367"/>
                  <a:pt x="3291" y="1367"/>
                </a:cubicBezTo>
                <a:cubicBezTo>
                  <a:pt x="3291" y="1367"/>
                  <a:pt x="3291" y="1367"/>
                  <a:pt x="3291" y="1367"/>
                </a:cubicBezTo>
                <a:close/>
                <a:moveTo>
                  <a:pt x="3318" y="1344"/>
                </a:moveTo>
                <a:cubicBezTo>
                  <a:pt x="3318" y="1344"/>
                  <a:pt x="3318" y="1344"/>
                  <a:pt x="3318" y="1344"/>
                </a:cubicBezTo>
                <a:cubicBezTo>
                  <a:pt x="3318" y="1343"/>
                  <a:pt x="3318" y="1343"/>
                  <a:pt x="3317" y="1343"/>
                </a:cubicBezTo>
                <a:cubicBezTo>
                  <a:pt x="3317" y="1343"/>
                  <a:pt x="3317" y="1343"/>
                  <a:pt x="3317" y="1343"/>
                </a:cubicBezTo>
                <a:cubicBezTo>
                  <a:pt x="3316" y="1344"/>
                  <a:pt x="3315" y="1344"/>
                  <a:pt x="3315" y="1344"/>
                </a:cubicBezTo>
                <a:cubicBezTo>
                  <a:pt x="3313" y="1345"/>
                  <a:pt x="3312" y="1345"/>
                  <a:pt x="3311" y="1345"/>
                </a:cubicBezTo>
                <a:cubicBezTo>
                  <a:pt x="3311" y="1345"/>
                  <a:pt x="3311" y="1346"/>
                  <a:pt x="3310" y="1346"/>
                </a:cubicBezTo>
                <a:cubicBezTo>
                  <a:pt x="3310" y="1346"/>
                  <a:pt x="3310" y="1346"/>
                  <a:pt x="3309" y="1346"/>
                </a:cubicBezTo>
                <a:cubicBezTo>
                  <a:pt x="3309" y="1346"/>
                  <a:pt x="3309" y="1346"/>
                  <a:pt x="3309" y="1346"/>
                </a:cubicBezTo>
                <a:cubicBezTo>
                  <a:pt x="3309" y="1346"/>
                  <a:pt x="3309" y="1346"/>
                  <a:pt x="3308" y="1347"/>
                </a:cubicBezTo>
                <a:cubicBezTo>
                  <a:pt x="3308" y="1347"/>
                  <a:pt x="3308" y="1347"/>
                  <a:pt x="3307" y="1347"/>
                </a:cubicBezTo>
                <a:cubicBezTo>
                  <a:pt x="3307" y="1348"/>
                  <a:pt x="3306" y="1348"/>
                  <a:pt x="3306" y="1348"/>
                </a:cubicBezTo>
                <a:cubicBezTo>
                  <a:pt x="3306" y="1348"/>
                  <a:pt x="3305" y="1347"/>
                  <a:pt x="3304" y="1347"/>
                </a:cubicBezTo>
                <a:cubicBezTo>
                  <a:pt x="3304" y="1347"/>
                  <a:pt x="3303" y="1347"/>
                  <a:pt x="3302" y="1347"/>
                </a:cubicBezTo>
                <a:cubicBezTo>
                  <a:pt x="3302" y="1348"/>
                  <a:pt x="3302" y="1348"/>
                  <a:pt x="3301" y="1348"/>
                </a:cubicBezTo>
                <a:cubicBezTo>
                  <a:pt x="3301" y="1348"/>
                  <a:pt x="3301" y="1348"/>
                  <a:pt x="3301" y="1348"/>
                </a:cubicBezTo>
                <a:cubicBezTo>
                  <a:pt x="3301" y="1348"/>
                  <a:pt x="3300" y="1348"/>
                  <a:pt x="3300" y="1348"/>
                </a:cubicBezTo>
                <a:cubicBezTo>
                  <a:pt x="3299" y="1348"/>
                  <a:pt x="3298" y="1348"/>
                  <a:pt x="3297" y="1349"/>
                </a:cubicBezTo>
                <a:cubicBezTo>
                  <a:pt x="3296" y="1349"/>
                  <a:pt x="3296" y="1349"/>
                  <a:pt x="3296" y="1350"/>
                </a:cubicBezTo>
                <a:cubicBezTo>
                  <a:pt x="3296" y="1350"/>
                  <a:pt x="3295" y="1351"/>
                  <a:pt x="3295" y="1351"/>
                </a:cubicBezTo>
                <a:cubicBezTo>
                  <a:pt x="3295" y="1351"/>
                  <a:pt x="3294" y="1351"/>
                  <a:pt x="3294" y="1352"/>
                </a:cubicBezTo>
                <a:cubicBezTo>
                  <a:pt x="3294" y="1353"/>
                  <a:pt x="3294" y="1353"/>
                  <a:pt x="3295" y="1354"/>
                </a:cubicBezTo>
                <a:cubicBezTo>
                  <a:pt x="3295" y="1354"/>
                  <a:pt x="3295" y="1354"/>
                  <a:pt x="3295" y="1355"/>
                </a:cubicBezTo>
                <a:cubicBezTo>
                  <a:pt x="3295" y="1355"/>
                  <a:pt x="3295" y="1355"/>
                  <a:pt x="3296" y="1355"/>
                </a:cubicBezTo>
                <a:cubicBezTo>
                  <a:pt x="3296" y="1355"/>
                  <a:pt x="3296" y="1355"/>
                  <a:pt x="3296" y="1355"/>
                </a:cubicBezTo>
                <a:cubicBezTo>
                  <a:pt x="3296" y="1355"/>
                  <a:pt x="3296" y="1356"/>
                  <a:pt x="3296" y="1356"/>
                </a:cubicBezTo>
                <a:cubicBezTo>
                  <a:pt x="3296" y="1356"/>
                  <a:pt x="3296" y="1356"/>
                  <a:pt x="3297" y="1356"/>
                </a:cubicBezTo>
                <a:cubicBezTo>
                  <a:pt x="3297" y="1356"/>
                  <a:pt x="3297" y="1356"/>
                  <a:pt x="3298" y="1356"/>
                </a:cubicBezTo>
                <a:cubicBezTo>
                  <a:pt x="3298" y="1356"/>
                  <a:pt x="3299" y="1355"/>
                  <a:pt x="3299" y="1355"/>
                </a:cubicBezTo>
                <a:cubicBezTo>
                  <a:pt x="3299" y="1355"/>
                  <a:pt x="3299" y="1354"/>
                  <a:pt x="3299" y="1354"/>
                </a:cubicBezTo>
                <a:cubicBezTo>
                  <a:pt x="3299" y="1354"/>
                  <a:pt x="3299" y="1354"/>
                  <a:pt x="3299" y="1354"/>
                </a:cubicBezTo>
                <a:cubicBezTo>
                  <a:pt x="3299" y="1355"/>
                  <a:pt x="3300" y="1355"/>
                  <a:pt x="3300" y="1355"/>
                </a:cubicBezTo>
                <a:cubicBezTo>
                  <a:pt x="3300" y="1355"/>
                  <a:pt x="3301" y="1355"/>
                  <a:pt x="3301" y="1355"/>
                </a:cubicBezTo>
                <a:cubicBezTo>
                  <a:pt x="3302" y="1355"/>
                  <a:pt x="3302" y="1354"/>
                  <a:pt x="3303" y="1354"/>
                </a:cubicBezTo>
                <a:cubicBezTo>
                  <a:pt x="3303" y="1354"/>
                  <a:pt x="3303" y="1354"/>
                  <a:pt x="3304" y="1354"/>
                </a:cubicBezTo>
                <a:cubicBezTo>
                  <a:pt x="3304" y="1354"/>
                  <a:pt x="3304" y="1354"/>
                  <a:pt x="3304" y="1354"/>
                </a:cubicBezTo>
                <a:cubicBezTo>
                  <a:pt x="3304" y="1354"/>
                  <a:pt x="3305" y="1354"/>
                  <a:pt x="3305" y="1354"/>
                </a:cubicBezTo>
                <a:cubicBezTo>
                  <a:pt x="3305" y="1354"/>
                  <a:pt x="3305" y="1354"/>
                  <a:pt x="3306" y="1355"/>
                </a:cubicBezTo>
                <a:cubicBezTo>
                  <a:pt x="3306" y="1355"/>
                  <a:pt x="3307" y="1356"/>
                  <a:pt x="3308" y="1355"/>
                </a:cubicBezTo>
                <a:cubicBezTo>
                  <a:pt x="3309" y="1355"/>
                  <a:pt x="3310" y="1355"/>
                  <a:pt x="3311" y="1355"/>
                </a:cubicBezTo>
                <a:cubicBezTo>
                  <a:pt x="3311" y="1355"/>
                  <a:pt x="3312" y="1355"/>
                  <a:pt x="3312" y="1355"/>
                </a:cubicBezTo>
                <a:cubicBezTo>
                  <a:pt x="3313" y="1355"/>
                  <a:pt x="3313" y="1355"/>
                  <a:pt x="3313" y="1354"/>
                </a:cubicBezTo>
                <a:cubicBezTo>
                  <a:pt x="3314" y="1354"/>
                  <a:pt x="3314" y="1354"/>
                  <a:pt x="3314" y="1354"/>
                </a:cubicBezTo>
                <a:cubicBezTo>
                  <a:pt x="3314" y="1353"/>
                  <a:pt x="3314" y="1353"/>
                  <a:pt x="3314" y="1353"/>
                </a:cubicBezTo>
                <a:cubicBezTo>
                  <a:pt x="3314" y="1353"/>
                  <a:pt x="3315" y="1352"/>
                  <a:pt x="3315" y="1352"/>
                </a:cubicBezTo>
                <a:cubicBezTo>
                  <a:pt x="3315" y="1351"/>
                  <a:pt x="3315" y="1351"/>
                  <a:pt x="3315" y="1350"/>
                </a:cubicBezTo>
                <a:cubicBezTo>
                  <a:pt x="3315" y="1350"/>
                  <a:pt x="3315" y="1350"/>
                  <a:pt x="3314" y="1350"/>
                </a:cubicBezTo>
                <a:cubicBezTo>
                  <a:pt x="3315" y="1349"/>
                  <a:pt x="3315" y="1349"/>
                  <a:pt x="3315" y="1348"/>
                </a:cubicBezTo>
                <a:cubicBezTo>
                  <a:pt x="3315" y="1348"/>
                  <a:pt x="3316" y="1347"/>
                  <a:pt x="3316" y="1347"/>
                </a:cubicBezTo>
                <a:cubicBezTo>
                  <a:pt x="3317" y="1347"/>
                  <a:pt x="3318" y="1346"/>
                  <a:pt x="3318" y="1346"/>
                </a:cubicBezTo>
                <a:cubicBezTo>
                  <a:pt x="3319" y="1345"/>
                  <a:pt x="3319" y="1344"/>
                  <a:pt x="3318" y="1344"/>
                </a:cubicBezTo>
                <a:close/>
                <a:moveTo>
                  <a:pt x="3043" y="1306"/>
                </a:moveTo>
                <a:cubicBezTo>
                  <a:pt x="3043" y="1306"/>
                  <a:pt x="3043" y="1306"/>
                  <a:pt x="3043" y="1306"/>
                </a:cubicBezTo>
                <a:cubicBezTo>
                  <a:pt x="3043" y="1307"/>
                  <a:pt x="3044" y="1307"/>
                  <a:pt x="3044" y="1307"/>
                </a:cubicBezTo>
                <a:cubicBezTo>
                  <a:pt x="3045" y="1307"/>
                  <a:pt x="3045" y="1307"/>
                  <a:pt x="3045" y="1307"/>
                </a:cubicBezTo>
                <a:cubicBezTo>
                  <a:pt x="3045" y="1307"/>
                  <a:pt x="3045" y="1307"/>
                  <a:pt x="3046" y="1306"/>
                </a:cubicBezTo>
                <a:cubicBezTo>
                  <a:pt x="3046" y="1306"/>
                  <a:pt x="3046" y="1306"/>
                  <a:pt x="3046" y="1305"/>
                </a:cubicBezTo>
                <a:cubicBezTo>
                  <a:pt x="3046" y="1305"/>
                  <a:pt x="3046" y="1305"/>
                  <a:pt x="3046" y="1304"/>
                </a:cubicBezTo>
                <a:cubicBezTo>
                  <a:pt x="3046" y="1304"/>
                  <a:pt x="3045" y="1303"/>
                  <a:pt x="3045" y="1303"/>
                </a:cubicBezTo>
                <a:cubicBezTo>
                  <a:pt x="3045" y="1303"/>
                  <a:pt x="3044" y="1303"/>
                  <a:pt x="3044" y="1303"/>
                </a:cubicBezTo>
                <a:cubicBezTo>
                  <a:pt x="3043" y="1303"/>
                  <a:pt x="3042" y="1303"/>
                  <a:pt x="3042" y="1304"/>
                </a:cubicBezTo>
                <a:cubicBezTo>
                  <a:pt x="3042" y="1305"/>
                  <a:pt x="3042" y="1305"/>
                  <a:pt x="3043" y="1306"/>
                </a:cubicBezTo>
                <a:cubicBezTo>
                  <a:pt x="3043" y="1306"/>
                  <a:pt x="3043" y="1306"/>
                  <a:pt x="3043" y="1306"/>
                </a:cubicBezTo>
                <a:close/>
                <a:moveTo>
                  <a:pt x="3049" y="1314"/>
                </a:moveTo>
                <a:cubicBezTo>
                  <a:pt x="3049" y="1315"/>
                  <a:pt x="3048" y="1315"/>
                  <a:pt x="3047" y="1315"/>
                </a:cubicBezTo>
                <a:cubicBezTo>
                  <a:pt x="3047" y="1315"/>
                  <a:pt x="3048" y="1315"/>
                  <a:pt x="3048" y="1316"/>
                </a:cubicBezTo>
                <a:cubicBezTo>
                  <a:pt x="3048" y="1316"/>
                  <a:pt x="3048" y="1317"/>
                  <a:pt x="3047" y="1317"/>
                </a:cubicBezTo>
                <a:cubicBezTo>
                  <a:pt x="3047" y="1318"/>
                  <a:pt x="3046" y="1318"/>
                  <a:pt x="3046" y="1318"/>
                </a:cubicBezTo>
                <a:cubicBezTo>
                  <a:pt x="3045" y="1318"/>
                  <a:pt x="3045" y="1318"/>
                  <a:pt x="3045" y="1318"/>
                </a:cubicBezTo>
                <a:cubicBezTo>
                  <a:pt x="3045" y="1318"/>
                  <a:pt x="3044" y="1318"/>
                  <a:pt x="3044" y="1318"/>
                </a:cubicBezTo>
                <a:cubicBezTo>
                  <a:pt x="3044" y="1318"/>
                  <a:pt x="3044" y="1318"/>
                  <a:pt x="3043" y="1318"/>
                </a:cubicBezTo>
                <a:cubicBezTo>
                  <a:pt x="3043" y="1318"/>
                  <a:pt x="3043" y="1318"/>
                  <a:pt x="3042" y="1318"/>
                </a:cubicBezTo>
                <a:cubicBezTo>
                  <a:pt x="3042" y="1318"/>
                  <a:pt x="3042" y="1318"/>
                  <a:pt x="3042" y="1317"/>
                </a:cubicBezTo>
                <a:cubicBezTo>
                  <a:pt x="3042" y="1317"/>
                  <a:pt x="3041" y="1317"/>
                  <a:pt x="3041" y="1317"/>
                </a:cubicBezTo>
                <a:cubicBezTo>
                  <a:pt x="3041" y="1317"/>
                  <a:pt x="3040" y="1317"/>
                  <a:pt x="3040" y="1317"/>
                </a:cubicBezTo>
                <a:cubicBezTo>
                  <a:pt x="3040" y="1316"/>
                  <a:pt x="3040" y="1316"/>
                  <a:pt x="3040" y="1316"/>
                </a:cubicBezTo>
                <a:cubicBezTo>
                  <a:pt x="3040" y="1316"/>
                  <a:pt x="3039" y="1316"/>
                  <a:pt x="3039" y="1316"/>
                </a:cubicBezTo>
                <a:cubicBezTo>
                  <a:pt x="3039" y="1316"/>
                  <a:pt x="3039" y="1316"/>
                  <a:pt x="3039" y="1316"/>
                </a:cubicBezTo>
                <a:cubicBezTo>
                  <a:pt x="3038" y="1316"/>
                  <a:pt x="3038" y="1315"/>
                  <a:pt x="3037" y="1315"/>
                </a:cubicBezTo>
                <a:cubicBezTo>
                  <a:pt x="3037" y="1315"/>
                  <a:pt x="3037" y="1315"/>
                  <a:pt x="3037" y="1315"/>
                </a:cubicBezTo>
                <a:cubicBezTo>
                  <a:pt x="3036" y="1315"/>
                  <a:pt x="3036" y="1315"/>
                  <a:pt x="3036" y="1315"/>
                </a:cubicBezTo>
                <a:cubicBezTo>
                  <a:pt x="3035" y="1315"/>
                  <a:pt x="3035" y="1315"/>
                  <a:pt x="3035" y="1315"/>
                </a:cubicBezTo>
                <a:cubicBezTo>
                  <a:pt x="3035" y="1315"/>
                  <a:pt x="3034" y="1315"/>
                  <a:pt x="3034" y="1314"/>
                </a:cubicBezTo>
                <a:cubicBezTo>
                  <a:pt x="3034" y="1314"/>
                  <a:pt x="3034" y="1314"/>
                  <a:pt x="3034" y="1314"/>
                </a:cubicBezTo>
                <a:cubicBezTo>
                  <a:pt x="3033" y="1314"/>
                  <a:pt x="3033" y="1314"/>
                  <a:pt x="3033" y="1314"/>
                </a:cubicBezTo>
                <a:cubicBezTo>
                  <a:pt x="3033" y="1314"/>
                  <a:pt x="3032" y="1314"/>
                  <a:pt x="3032" y="1314"/>
                </a:cubicBezTo>
                <a:cubicBezTo>
                  <a:pt x="3031" y="1314"/>
                  <a:pt x="3031" y="1314"/>
                  <a:pt x="3031" y="1314"/>
                </a:cubicBezTo>
                <a:cubicBezTo>
                  <a:pt x="3031" y="1314"/>
                  <a:pt x="3031" y="1314"/>
                  <a:pt x="3031" y="1314"/>
                </a:cubicBezTo>
                <a:cubicBezTo>
                  <a:pt x="3030" y="1314"/>
                  <a:pt x="3030" y="1314"/>
                  <a:pt x="3030" y="1314"/>
                </a:cubicBezTo>
                <a:cubicBezTo>
                  <a:pt x="3029" y="1314"/>
                  <a:pt x="3029" y="1314"/>
                  <a:pt x="3028" y="1314"/>
                </a:cubicBezTo>
                <a:cubicBezTo>
                  <a:pt x="3028" y="1313"/>
                  <a:pt x="3028" y="1313"/>
                  <a:pt x="3028" y="1313"/>
                </a:cubicBezTo>
                <a:cubicBezTo>
                  <a:pt x="3028" y="1313"/>
                  <a:pt x="3027" y="1313"/>
                  <a:pt x="3027" y="1313"/>
                </a:cubicBezTo>
                <a:cubicBezTo>
                  <a:pt x="3027" y="1314"/>
                  <a:pt x="3025" y="1314"/>
                  <a:pt x="3025" y="1314"/>
                </a:cubicBezTo>
                <a:cubicBezTo>
                  <a:pt x="3024" y="1314"/>
                  <a:pt x="3024" y="1313"/>
                  <a:pt x="3023" y="1313"/>
                </a:cubicBezTo>
                <a:cubicBezTo>
                  <a:pt x="3023" y="1313"/>
                  <a:pt x="3022" y="1313"/>
                  <a:pt x="3022" y="1313"/>
                </a:cubicBezTo>
                <a:cubicBezTo>
                  <a:pt x="3021" y="1313"/>
                  <a:pt x="3020" y="1313"/>
                  <a:pt x="3019" y="1313"/>
                </a:cubicBezTo>
                <a:cubicBezTo>
                  <a:pt x="3019" y="1313"/>
                  <a:pt x="3019" y="1313"/>
                  <a:pt x="3019" y="1313"/>
                </a:cubicBezTo>
                <a:cubicBezTo>
                  <a:pt x="3018" y="1313"/>
                  <a:pt x="3018" y="1313"/>
                  <a:pt x="3017" y="1312"/>
                </a:cubicBezTo>
                <a:cubicBezTo>
                  <a:pt x="3017" y="1312"/>
                  <a:pt x="3017" y="1312"/>
                  <a:pt x="3017" y="1312"/>
                </a:cubicBezTo>
                <a:cubicBezTo>
                  <a:pt x="3016" y="1312"/>
                  <a:pt x="3016" y="1311"/>
                  <a:pt x="3015" y="1311"/>
                </a:cubicBezTo>
                <a:cubicBezTo>
                  <a:pt x="3015" y="1310"/>
                  <a:pt x="3015" y="1310"/>
                  <a:pt x="3015" y="1310"/>
                </a:cubicBezTo>
                <a:cubicBezTo>
                  <a:pt x="3015" y="1310"/>
                  <a:pt x="3015" y="1309"/>
                  <a:pt x="3014" y="1309"/>
                </a:cubicBezTo>
                <a:cubicBezTo>
                  <a:pt x="3014" y="1309"/>
                  <a:pt x="3013" y="1308"/>
                  <a:pt x="3013" y="1308"/>
                </a:cubicBezTo>
                <a:cubicBezTo>
                  <a:pt x="3013" y="1308"/>
                  <a:pt x="3013" y="1308"/>
                  <a:pt x="3013" y="1308"/>
                </a:cubicBezTo>
                <a:cubicBezTo>
                  <a:pt x="3013" y="1308"/>
                  <a:pt x="3013" y="1308"/>
                  <a:pt x="3013" y="1308"/>
                </a:cubicBezTo>
                <a:cubicBezTo>
                  <a:pt x="3012" y="1307"/>
                  <a:pt x="3012" y="1307"/>
                  <a:pt x="3012" y="1307"/>
                </a:cubicBezTo>
                <a:cubicBezTo>
                  <a:pt x="3012" y="1307"/>
                  <a:pt x="3011" y="1307"/>
                  <a:pt x="3011" y="1306"/>
                </a:cubicBezTo>
                <a:cubicBezTo>
                  <a:pt x="3011" y="1306"/>
                  <a:pt x="3010" y="1305"/>
                  <a:pt x="3010" y="1305"/>
                </a:cubicBezTo>
                <a:cubicBezTo>
                  <a:pt x="3010" y="1305"/>
                  <a:pt x="3010" y="1305"/>
                  <a:pt x="3010" y="1304"/>
                </a:cubicBezTo>
                <a:cubicBezTo>
                  <a:pt x="3010" y="1304"/>
                  <a:pt x="3010" y="1304"/>
                  <a:pt x="3010" y="1304"/>
                </a:cubicBezTo>
                <a:cubicBezTo>
                  <a:pt x="3010" y="1304"/>
                  <a:pt x="3010" y="1304"/>
                  <a:pt x="3010" y="1304"/>
                </a:cubicBezTo>
                <a:cubicBezTo>
                  <a:pt x="3009" y="1304"/>
                  <a:pt x="3008" y="1304"/>
                  <a:pt x="3008" y="1303"/>
                </a:cubicBezTo>
                <a:cubicBezTo>
                  <a:pt x="3007" y="1303"/>
                  <a:pt x="3007" y="1302"/>
                  <a:pt x="3007" y="1302"/>
                </a:cubicBezTo>
                <a:cubicBezTo>
                  <a:pt x="3007" y="1301"/>
                  <a:pt x="3007" y="1301"/>
                  <a:pt x="3006" y="1301"/>
                </a:cubicBezTo>
                <a:cubicBezTo>
                  <a:pt x="3006" y="1300"/>
                  <a:pt x="3005" y="1299"/>
                  <a:pt x="3004" y="1298"/>
                </a:cubicBezTo>
                <a:cubicBezTo>
                  <a:pt x="3004" y="1298"/>
                  <a:pt x="3004" y="1297"/>
                  <a:pt x="3004" y="1297"/>
                </a:cubicBezTo>
                <a:cubicBezTo>
                  <a:pt x="3004" y="1297"/>
                  <a:pt x="3004" y="1297"/>
                  <a:pt x="3004" y="1297"/>
                </a:cubicBezTo>
                <a:cubicBezTo>
                  <a:pt x="3004" y="1297"/>
                  <a:pt x="3003" y="1297"/>
                  <a:pt x="3003" y="1297"/>
                </a:cubicBezTo>
                <a:cubicBezTo>
                  <a:pt x="3003" y="1297"/>
                  <a:pt x="3003" y="1296"/>
                  <a:pt x="3003" y="1296"/>
                </a:cubicBezTo>
                <a:cubicBezTo>
                  <a:pt x="3003" y="1296"/>
                  <a:pt x="3003" y="1296"/>
                  <a:pt x="3003" y="1296"/>
                </a:cubicBezTo>
                <a:cubicBezTo>
                  <a:pt x="3002" y="1295"/>
                  <a:pt x="3002" y="1295"/>
                  <a:pt x="3001" y="1295"/>
                </a:cubicBezTo>
                <a:cubicBezTo>
                  <a:pt x="3000" y="1295"/>
                  <a:pt x="3000" y="1295"/>
                  <a:pt x="3000" y="1295"/>
                </a:cubicBezTo>
                <a:cubicBezTo>
                  <a:pt x="3000" y="1295"/>
                  <a:pt x="2999" y="1295"/>
                  <a:pt x="2998" y="1295"/>
                </a:cubicBezTo>
                <a:cubicBezTo>
                  <a:pt x="2997" y="1294"/>
                  <a:pt x="2997" y="1294"/>
                  <a:pt x="2997" y="1294"/>
                </a:cubicBezTo>
                <a:cubicBezTo>
                  <a:pt x="2996" y="1294"/>
                  <a:pt x="2995" y="1294"/>
                  <a:pt x="2995" y="1294"/>
                </a:cubicBezTo>
                <a:cubicBezTo>
                  <a:pt x="2994" y="1293"/>
                  <a:pt x="2994" y="1293"/>
                  <a:pt x="2993" y="1293"/>
                </a:cubicBezTo>
                <a:cubicBezTo>
                  <a:pt x="2993" y="1292"/>
                  <a:pt x="2992" y="1292"/>
                  <a:pt x="2992" y="1291"/>
                </a:cubicBezTo>
                <a:cubicBezTo>
                  <a:pt x="2992" y="1291"/>
                  <a:pt x="2992" y="1291"/>
                  <a:pt x="2992" y="1291"/>
                </a:cubicBezTo>
                <a:cubicBezTo>
                  <a:pt x="2991" y="1291"/>
                  <a:pt x="2991" y="1291"/>
                  <a:pt x="2991" y="1291"/>
                </a:cubicBezTo>
                <a:cubicBezTo>
                  <a:pt x="2991" y="1291"/>
                  <a:pt x="2990" y="1291"/>
                  <a:pt x="2990" y="1291"/>
                </a:cubicBezTo>
                <a:cubicBezTo>
                  <a:pt x="2990" y="1291"/>
                  <a:pt x="2990" y="1291"/>
                  <a:pt x="2990" y="1291"/>
                </a:cubicBezTo>
                <a:cubicBezTo>
                  <a:pt x="2989" y="1291"/>
                  <a:pt x="2988" y="1291"/>
                  <a:pt x="2988" y="1290"/>
                </a:cubicBezTo>
                <a:cubicBezTo>
                  <a:pt x="2988" y="1290"/>
                  <a:pt x="2988" y="1290"/>
                  <a:pt x="2988" y="1290"/>
                </a:cubicBezTo>
                <a:cubicBezTo>
                  <a:pt x="2988" y="1290"/>
                  <a:pt x="2988" y="1290"/>
                  <a:pt x="2988" y="1290"/>
                </a:cubicBezTo>
                <a:cubicBezTo>
                  <a:pt x="2988" y="1291"/>
                  <a:pt x="2987" y="1291"/>
                  <a:pt x="2987" y="1291"/>
                </a:cubicBezTo>
                <a:cubicBezTo>
                  <a:pt x="2987" y="1291"/>
                  <a:pt x="2987" y="1291"/>
                  <a:pt x="2986" y="1291"/>
                </a:cubicBezTo>
                <a:cubicBezTo>
                  <a:pt x="2986" y="1291"/>
                  <a:pt x="2986" y="1291"/>
                  <a:pt x="2985" y="1291"/>
                </a:cubicBezTo>
                <a:cubicBezTo>
                  <a:pt x="2985" y="1291"/>
                  <a:pt x="2985" y="1292"/>
                  <a:pt x="2985" y="1292"/>
                </a:cubicBezTo>
                <a:cubicBezTo>
                  <a:pt x="2985" y="1292"/>
                  <a:pt x="2984" y="1292"/>
                  <a:pt x="2984" y="1292"/>
                </a:cubicBezTo>
                <a:cubicBezTo>
                  <a:pt x="2983" y="1292"/>
                  <a:pt x="2983" y="1292"/>
                  <a:pt x="2983" y="1292"/>
                </a:cubicBezTo>
                <a:cubicBezTo>
                  <a:pt x="2983" y="1292"/>
                  <a:pt x="2983" y="1292"/>
                  <a:pt x="2983" y="1292"/>
                </a:cubicBezTo>
                <a:cubicBezTo>
                  <a:pt x="2983" y="1292"/>
                  <a:pt x="2983" y="1293"/>
                  <a:pt x="2983" y="1293"/>
                </a:cubicBezTo>
                <a:cubicBezTo>
                  <a:pt x="2983" y="1294"/>
                  <a:pt x="2982" y="1295"/>
                  <a:pt x="2981" y="1294"/>
                </a:cubicBezTo>
                <a:cubicBezTo>
                  <a:pt x="2981" y="1294"/>
                  <a:pt x="2980" y="1294"/>
                  <a:pt x="2980" y="1294"/>
                </a:cubicBezTo>
                <a:cubicBezTo>
                  <a:pt x="2980" y="1294"/>
                  <a:pt x="2980" y="1294"/>
                  <a:pt x="2980" y="1295"/>
                </a:cubicBezTo>
                <a:cubicBezTo>
                  <a:pt x="2980" y="1295"/>
                  <a:pt x="2979" y="1295"/>
                  <a:pt x="2979" y="1295"/>
                </a:cubicBezTo>
                <a:cubicBezTo>
                  <a:pt x="2979" y="1296"/>
                  <a:pt x="2979" y="1296"/>
                  <a:pt x="2979" y="1296"/>
                </a:cubicBezTo>
                <a:cubicBezTo>
                  <a:pt x="2979" y="1296"/>
                  <a:pt x="2979" y="1296"/>
                  <a:pt x="2979" y="1297"/>
                </a:cubicBezTo>
                <a:cubicBezTo>
                  <a:pt x="2979" y="1297"/>
                  <a:pt x="2979" y="1297"/>
                  <a:pt x="2979" y="1297"/>
                </a:cubicBezTo>
                <a:cubicBezTo>
                  <a:pt x="2979" y="1297"/>
                  <a:pt x="2979" y="1297"/>
                  <a:pt x="2979" y="1297"/>
                </a:cubicBezTo>
                <a:cubicBezTo>
                  <a:pt x="2979" y="1297"/>
                  <a:pt x="2979" y="1298"/>
                  <a:pt x="2979" y="1298"/>
                </a:cubicBezTo>
                <a:cubicBezTo>
                  <a:pt x="2980" y="1298"/>
                  <a:pt x="2980" y="1298"/>
                  <a:pt x="2980" y="1298"/>
                </a:cubicBezTo>
                <a:cubicBezTo>
                  <a:pt x="2980" y="1299"/>
                  <a:pt x="2980" y="1299"/>
                  <a:pt x="2980" y="1300"/>
                </a:cubicBezTo>
                <a:cubicBezTo>
                  <a:pt x="2980" y="1300"/>
                  <a:pt x="2980" y="1300"/>
                  <a:pt x="2980" y="1300"/>
                </a:cubicBezTo>
                <a:cubicBezTo>
                  <a:pt x="2980" y="1300"/>
                  <a:pt x="2980" y="1301"/>
                  <a:pt x="2979" y="1301"/>
                </a:cubicBezTo>
                <a:cubicBezTo>
                  <a:pt x="2979" y="1301"/>
                  <a:pt x="2979" y="1301"/>
                  <a:pt x="2978" y="1301"/>
                </a:cubicBezTo>
                <a:cubicBezTo>
                  <a:pt x="2978" y="1301"/>
                  <a:pt x="2977" y="1301"/>
                  <a:pt x="2977" y="1300"/>
                </a:cubicBezTo>
                <a:cubicBezTo>
                  <a:pt x="2977" y="1300"/>
                  <a:pt x="2977" y="1299"/>
                  <a:pt x="2977" y="1299"/>
                </a:cubicBezTo>
                <a:cubicBezTo>
                  <a:pt x="2977" y="1299"/>
                  <a:pt x="2977" y="1299"/>
                  <a:pt x="2977" y="1299"/>
                </a:cubicBezTo>
                <a:cubicBezTo>
                  <a:pt x="2976" y="1299"/>
                  <a:pt x="2976" y="1298"/>
                  <a:pt x="2976" y="1298"/>
                </a:cubicBezTo>
                <a:cubicBezTo>
                  <a:pt x="2975" y="1298"/>
                  <a:pt x="2975" y="1298"/>
                  <a:pt x="2974" y="1297"/>
                </a:cubicBezTo>
                <a:cubicBezTo>
                  <a:pt x="2974" y="1297"/>
                  <a:pt x="2974" y="1297"/>
                  <a:pt x="2974" y="1297"/>
                </a:cubicBezTo>
                <a:cubicBezTo>
                  <a:pt x="2974" y="1297"/>
                  <a:pt x="2974" y="1297"/>
                  <a:pt x="2973" y="1297"/>
                </a:cubicBezTo>
                <a:cubicBezTo>
                  <a:pt x="2973" y="1297"/>
                  <a:pt x="2973" y="1297"/>
                  <a:pt x="2973" y="1297"/>
                </a:cubicBezTo>
                <a:cubicBezTo>
                  <a:pt x="2973" y="1298"/>
                  <a:pt x="2973" y="1298"/>
                  <a:pt x="2972" y="1298"/>
                </a:cubicBezTo>
                <a:cubicBezTo>
                  <a:pt x="2972" y="1298"/>
                  <a:pt x="2972" y="1298"/>
                  <a:pt x="2973" y="1298"/>
                </a:cubicBezTo>
                <a:cubicBezTo>
                  <a:pt x="2973" y="1298"/>
                  <a:pt x="2973" y="1298"/>
                  <a:pt x="2974" y="1299"/>
                </a:cubicBezTo>
                <a:cubicBezTo>
                  <a:pt x="2974" y="1299"/>
                  <a:pt x="2974" y="1299"/>
                  <a:pt x="2974" y="1299"/>
                </a:cubicBezTo>
                <a:cubicBezTo>
                  <a:pt x="2975" y="1299"/>
                  <a:pt x="2976" y="1300"/>
                  <a:pt x="2976" y="1300"/>
                </a:cubicBezTo>
                <a:cubicBezTo>
                  <a:pt x="2977" y="1301"/>
                  <a:pt x="2977" y="1301"/>
                  <a:pt x="2976" y="1302"/>
                </a:cubicBezTo>
                <a:cubicBezTo>
                  <a:pt x="2976" y="1302"/>
                  <a:pt x="2976" y="1302"/>
                  <a:pt x="2976" y="1302"/>
                </a:cubicBezTo>
                <a:cubicBezTo>
                  <a:pt x="2977" y="1303"/>
                  <a:pt x="2977" y="1303"/>
                  <a:pt x="2976" y="1304"/>
                </a:cubicBezTo>
                <a:cubicBezTo>
                  <a:pt x="2976" y="1304"/>
                  <a:pt x="2976" y="1305"/>
                  <a:pt x="2975" y="1305"/>
                </a:cubicBezTo>
                <a:cubicBezTo>
                  <a:pt x="2974" y="1305"/>
                  <a:pt x="2974" y="1305"/>
                  <a:pt x="2974" y="1305"/>
                </a:cubicBezTo>
                <a:cubicBezTo>
                  <a:pt x="2974" y="1305"/>
                  <a:pt x="2974" y="1305"/>
                  <a:pt x="2974" y="1305"/>
                </a:cubicBezTo>
                <a:cubicBezTo>
                  <a:pt x="2974" y="1305"/>
                  <a:pt x="2974" y="1305"/>
                  <a:pt x="2973" y="1305"/>
                </a:cubicBezTo>
                <a:cubicBezTo>
                  <a:pt x="2973" y="1305"/>
                  <a:pt x="2973" y="1305"/>
                  <a:pt x="2973" y="1306"/>
                </a:cubicBezTo>
                <a:cubicBezTo>
                  <a:pt x="2972" y="1306"/>
                  <a:pt x="2972" y="1306"/>
                  <a:pt x="2972" y="1306"/>
                </a:cubicBezTo>
                <a:cubicBezTo>
                  <a:pt x="2971" y="1306"/>
                  <a:pt x="2971" y="1306"/>
                  <a:pt x="2970" y="1306"/>
                </a:cubicBezTo>
                <a:cubicBezTo>
                  <a:pt x="2970" y="1307"/>
                  <a:pt x="2968" y="1308"/>
                  <a:pt x="2967" y="1307"/>
                </a:cubicBezTo>
                <a:cubicBezTo>
                  <a:pt x="2966" y="1307"/>
                  <a:pt x="2966" y="1307"/>
                  <a:pt x="2965" y="1306"/>
                </a:cubicBezTo>
                <a:cubicBezTo>
                  <a:pt x="2965" y="1306"/>
                  <a:pt x="2965" y="1306"/>
                  <a:pt x="2965" y="1306"/>
                </a:cubicBezTo>
                <a:cubicBezTo>
                  <a:pt x="2965" y="1306"/>
                  <a:pt x="2964" y="1305"/>
                  <a:pt x="2964" y="1305"/>
                </a:cubicBezTo>
                <a:cubicBezTo>
                  <a:pt x="2964" y="1305"/>
                  <a:pt x="2964" y="1305"/>
                  <a:pt x="2964" y="1305"/>
                </a:cubicBezTo>
                <a:cubicBezTo>
                  <a:pt x="2964" y="1305"/>
                  <a:pt x="2963" y="1305"/>
                  <a:pt x="2963" y="1305"/>
                </a:cubicBezTo>
                <a:cubicBezTo>
                  <a:pt x="2963" y="1305"/>
                  <a:pt x="2963" y="1305"/>
                  <a:pt x="2963" y="1305"/>
                </a:cubicBezTo>
                <a:cubicBezTo>
                  <a:pt x="2963" y="1305"/>
                  <a:pt x="2962" y="1305"/>
                  <a:pt x="2962" y="1305"/>
                </a:cubicBezTo>
                <a:cubicBezTo>
                  <a:pt x="2962" y="1305"/>
                  <a:pt x="2961" y="1305"/>
                  <a:pt x="2961" y="1305"/>
                </a:cubicBezTo>
                <a:cubicBezTo>
                  <a:pt x="2961" y="1305"/>
                  <a:pt x="2961" y="1305"/>
                  <a:pt x="2960" y="1305"/>
                </a:cubicBezTo>
                <a:cubicBezTo>
                  <a:pt x="2960" y="1305"/>
                  <a:pt x="2959" y="1305"/>
                  <a:pt x="2959" y="1305"/>
                </a:cubicBezTo>
                <a:cubicBezTo>
                  <a:pt x="2959" y="1305"/>
                  <a:pt x="2959" y="1305"/>
                  <a:pt x="2958" y="1305"/>
                </a:cubicBezTo>
                <a:cubicBezTo>
                  <a:pt x="2958" y="1305"/>
                  <a:pt x="2957" y="1305"/>
                  <a:pt x="2956" y="1305"/>
                </a:cubicBezTo>
                <a:cubicBezTo>
                  <a:pt x="2956" y="1305"/>
                  <a:pt x="2956" y="1305"/>
                  <a:pt x="2956" y="1305"/>
                </a:cubicBezTo>
                <a:cubicBezTo>
                  <a:pt x="2955" y="1305"/>
                  <a:pt x="2955" y="1305"/>
                  <a:pt x="2955" y="1305"/>
                </a:cubicBezTo>
                <a:cubicBezTo>
                  <a:pt x="2954" y="1305"/>
                  <a:pt x="2954" y="1305"/>
                  <a:pt x="2954" y="1305"/>
                </a:cubicBezTo>
                <a:cubicBezTo>
                  <a:pt x="2954" y="1305"/>
                  <a:pt x="2954" y="1305"/>
                  <a:pt x="2954" y="1305"/>
                </a:cubicBezTo>
                <a:cubicBezTo>
                  <a:pt x="2954" y="1305"/>
                  <a:pt x="2954" y="1305"/>
                  <a:pt x="2953" y="1305"/>
                </a:cubicBezTo>
                <a:cubicBezTo>
                  <a:pt x="2953" y="1305"/>
                  <a:pt x="2953" y="1305"/>
                  <a:pt x="2953" y="1305"/>
                </a:cubicBezTo>
                <a:cubicBezTo>
                  <a:pt x="2953" y="1305"/>
                  <a:pt x="2953" y="1305"/>
                  <a:pt x="2953" y="1305"/>
                </a:cubicBezTo>
                <a:cubicBezTo>
                  <a:pt x="2953" y="1305"/>
                  <a:pt x="2953" y="1305"/>
                  <a:pt x="2953" y="1305"/>
                </a:cubicBezTo>
                <a:cubicBezTo>
                  <a:pt x="2953" y="1305"/>
                  <a:pt x="2953" y="1305"/>
                  <a:pt x="2953" y="1305"/>
                </a:cubicBezTo>
                <a:cubicBezTo>
                  <a:pt x="2952" y="1305"/>
                  <a:pt x="2952" y="1305"/>
                  <a:pt x="2952" y="1305"/>
                </a:cubicBezTo>
                <a:cubicBezTo>
                  <a:pt x="2952" y="1305"/>
                  <a:pt x="2951" y="1305"/>
                  <a:pt x="2951" y="1305"/>
                </a:cubicBezTo>
                <a:cubicBezTo>
                  <a:pt x="2951" y="1304"/>
                  <a:pt x="2951" y="1304"/>
                  <a:pt x="2951" y="1304"/>
                </a:cubicBezTo>
                <a:cubicBezTo>
                  <a:pt x="2951" y="1304"/>
                  <a:pt x="2950" y="1304"/>
                  <a:pt x="2950" y="1304"/>
                </a:cubicBezTo>
                <a:cubicBezTo>
                  <a:pt x="2949" y="1304"/>
                  <a:pt x="2949" y="1303"/>
                  <a:pt x="2948" y="1303"/>
                </a:cubicBezTo>
                <a:cubicBezTo>
                  <a:pt x="2948" y="1302"/>
                  <a:pt x="2948" y="1302"/>
                  <a:pt x="2947" y="1302"/>
                </a:cubicBezTo>
                <a:cubicBezTo>
                  <a:pt x="2947" y="1302"/>
                  <a:pt x="2947" y="1301"/>
                  <a:pt x="2947" y="1301"/>
                </a:cubicBezTo>
                <a:cubicBezTo>
                  <a:pt x="2947" y="1301"/>
                  <a:pt x="2946" y="1301"/>
                  <a:pt x="2946" y="1300"/>
                </a:cubicBezTo>
                <a:cubicBezTo>
                  <a:pt x="2946" y="1300"/>
                  <a:pt x="2946" y="1300"/>
                  <a:pt x="2946" y="1300"/>
                </a:cubicBezTo>
                <a:cubicBezTo>
                  <a:pt x="2946" y="1299"/>
                  <a:pt x="2946" y="1299"/>
                  <a:pt x="2946" y="1299"/>
                </a:cubicBezTo>
                <a:cubicBezTo>
                  <a:pt x="2946" y="1299"/>
                  <a:pt x="2945" y="1298"/>
                  <a:pt x="2945" y="1298"/>
                </a:cubicBezTo>
                <a:cubicBezTo>
                  <a:pt x="2944" y="1298"/>
                  <a:pt x="2944" y="1297"/>
                  <a:pt x="2944" y="1297"/>
                </a:cubicBezTo>
                <a:cubicBezTo>
                  <a:pt x="2944" y="1296"/>
                  <a:pt x="2943" y="1296"/>
                  <a:pt x="2943" y="1296"/>
                </a:cubicBezTo>
                <a:cubicBezTo>
                  <a:pt x="2942" y="1295"/>
                  <a:pt x="2942" y="1295"/>
                  <a:pt x="2943" y="1294"/>
                </a:cubicBezTo>
                <a:cubicBezTo>
                  <a:pt x="2943" y="1294"/>
                  <a:pt x="2943" y="1294"/>
                  <a:pt x="2943" y="1294"/>
                </a:cubicBezTo>
                <a:cubicBezTo>
                  <a:pt x="2942" y="1294"/>
                  <a:pt x="2942" y="1294"/>
                  <a:pt x="2942" y="1294"/>
                </a:cubicBezTo>
                <a:cubicBezTo>
                  <a:pt x="2942" y="1294"/>
                  <a:pt x="2942" y="1294"/>
                  <a:pt x="2942" y="1294"/>
                </a:cubicBezTo>
                <a:cubicBezTo>
                  <a:pt x="2941" y="1294"/>
                  <a:pt x="2941" y="1294"/>
                  <a:pt x="2941" y="1294"/>
                </a:cubicBezTo>
                <a:cubicBezTo>
                  <a:pt x="2941" y="1294"/>
                  <a:pt x="2941" y="1295"/>
                  <a:pt x="2940" y="1295"/>
                </a:cubicBezTo>
                <a:cubicBezTo>
                  <a:pt x="2940" y="1295"/>
                  <a:pt x="2940" y="1295"/>
                  <a:pt x="2940" y="1295"/>
                </a:cubicBezTo>
                <a:cubicBezTo>
                  <a:pt x="2939" y="1295"/>
                  <a:pt x="2938" y="1295"/>
                  <a:pt x="2937" y="1295"/>
                </a:cubicBezTo>
                <a:cubicBezTo>
                  <a:pt x="2937" y="1295"/>
                  <a:pt x="2937" y="1295"/>
                  <a:pt x="2937" y="1295"/>
                </a:cubicBezTo>
                <a:cubicBezTo>
                  <a:pt x="2936" y="1295"/>
                  <a:pt x="2936" y="1295"/>
                  <a:pt x="2936" y="1295"/>
                </a:cubicBezTo>
                <a:cubicBezTo>
                  <a:pt x="2935" y="1295"/>
                  <a:pt x="2935" y="1295"/>
                  <a:pt x="2935" y="1295"/>
                </a:cubicBezTo>
                <a:cubicBezTo>
                  <a:pt x="2935" y="1295"/>
                  <a:pt x="2935" y="1295"/>
                  <a:pt x="2935" y="1295"/>
                </a:cubicBezTo>
                <a:cubicBezTo>
                  <a:pt x="2935" y="1295"/>
                  <a:pt x="2935" y="1295"/>
                  <a:pt x="2935" y="1295"/>
                </a:cubicBezTo>
                <a:cubicBezTo>
                  <a:pt x="2935" y="1296"/>
                  <a:pt x="2935" y="1296"/>
                  <a:pt x="2934" y="1296"/>
                </a:cubicBezTo>
                <a:cubicBezTo>
                  <a:pt x="2934" y="1296"/>
                  <a:pt x="2934" y="1296"/>
                  <a:pt x="2934" y="1297"/>
                </a:cubicBezTo>
                <a:cubicBezTo>
                  <a:pt x="2934" y="1297"/>
                  <a:pt x="2934" y="1297"/>
                  <a:pt x="2934" y="1297"/>
                </a:cubicBezTo>
                <a:cubicBezTo>
                  <a:pt x="2934" y="1297"/>
                  <a:pt x="2934" y="1297"/>
                  <a:pt x="2934" y="1297"/>
                </a:cubicBezTo>
                <a:cubicBezTo>
                  <a:pt x="2933" y="1298"/>
                  <a:pt x="2933" y="1298"/>
                  <a:pt x="2932" y="1297"/>
                </a:cubicBezTo>
                <a:cubicBezTo>
                  <a:pt x="2932" y="1297"/>
                  <a:pt x="2932" y="1297"/>
                  <a:pt x="2932" y="1297"/>
                </a:cubicBezTo>
                <a:cubicBezTo>
                  <a:pt x="2932" y="1297"/>
                  <a:pt x="2931" y="1297"/>
                  <a:pt x="2931" y="1297"/>
                </a:cubicBezTo>
                <a:cubicBezTo>
                  <a:pt x="2931" y="1297"/>
                  <a:pt x="2931" y="1296"/>
                  <a:pt x="2930" y="1296"/>
                </a:cubicBezTo>
                <a:cubicBezTo>
                  <a:pt x="2930" y="1296"/>
                  <a:pt x="2929" y="1297"/>
                  <a:pt x="2929" y="1297"/>
                </a:cubicBezTo>
                <a:cubicBezTo>
                  <a:pt x="2928" y="1297"/>
                  <a:pt x="2928" y="1297"/>
                  <a:pt x="2928" y="1297"/>
                </a:cubicBezTo>
                <a:cubicBezTo>
                  <a:pt x="2928" y="1297"/>
                  <a:pt x="2928" y="1297"/>
                  <a:pt x="2928" y="1297"/>
                </a:cubicBezTo>
                <a:cubicBezTo>
                  <a:pt x="2927" y="1297"/>
                  <a:pt x="2927" y="1296"/>
                  <a:pt x="2926" y="1296"/>
                </a:cubicBezTo>
                <a:cubicBezTo>
                  <a:pt x="2926" y="1296"/>
                  <a:pt x="2926" y="1296"/>
                  <a:pt x="2926" y="1296"/>
                </a:cubicBezTo>
                <a:cubicBezTo>
                  <a:pt x="2926" y="1296"/>
                  <a:pt x="2925" y="1296"/>
                  <a:pt x="2925" y="1297"/>
                </a:cubicBezTo>
                <a:cubicBezTo>
                  <a:pt x="2924" y="1297"/>
                  <a:pt x="2924" y="1297"/>
                  <a:pt x="2923" y="1297"/>
                </a:cubicBezTo>
                <a:cubicBezTo>
                  <a:pt x="2923" y="1297"/>
                  <a:pt x="2923" y="1297"/>
                  <a:pt x="2922" y="1297"/>
                </a:cubicBezTo>
                <a:cubicBezTo>
                  <a:pt x="2922" y="1297"/>
                  <a:pt x="2922" y="1297"/>
                  <a:pt x="2921" y="1297"/>
                </a:cubicBezTo>
                <a:cubicBezTo>
                  <a:pt x="2921" y="1296"/>
                  <a:pt x="2921" y="1296"/>
                  <a:pt x="2921" y="1295"/>
                </a:cubicBezTo>
                <a:cubicBezTo>
                  <a:pt x="2922" y="1295"/>
                  <a:pt x="2922" y="1295"/>
                  <a:pt x="2922" y="1295"/>
                </a:cubicBezTo>
                <a:cubicBezTo>
                  <a:pt x="2922" y="1294"/>
                  <a:pt x="2922" y="1294"/>
                  <a:pt x="2923" y="1293"/>
                </a:cubicBezTo>
                <a:cubicBezTo>
                  <a:pt x="2923" y="1293"/>
                  <a:pt x="2923" y="1293"/>
                  <a:pt x="2923" y="1293"/>
                </a:cubicBezTo>
                <a:cubicBezTo>
                  <a:pt x="2923" y="1293"/>
                  <a:pt x="2923" y="1293"/>
                  <a:pt x="2923" y="1293"/>
                </a:cubicBezTo>
                <a:cubicBezTo>
                  <a:pt x="2924" y="1293"/>
                  <a:pt x="2924" y="1292"/>
                  <a:pt x="2924" y="1292"/>
                </a:cubicBezTo>
                <a:cubicBezTo>
                  <a:pt x="2924" y="1291"/>
                  <a:pt x="2924" y="1291"/>
                  <a:pt x="2924" y="1291"/>
                </a:cubicBezTo>
                <a:cubicBezTo>
                  <a:pt x="2924" y="1291"/>
                  <a:pt x="2925" y="1291"/>
                  <a:pt x="2925" y="1290"/>
                </a:cubicBezTo>
                <a:cubicBezTo>
                  <a:pt x="2925" y="1290"/>
                  <a:pt x="2925" y="1289"/>
                  <a:pt x="2925" y="1289"/>
                </a:cubicBezTo>
                <a:cubicBezTo>
                  <a:pt x="2925" y="1288"/>
                  <a:pt x="2926" y="1287"/>
                  <a:pt x="2926" y="1287"/>
                </a:cubicBezTo>
                <a:cubicBezTo>
                  <a:pt x="2926" y="1287"/>
                  <a:pt x="2927" y="1286"/>
                  <a:pt x="2927" y="1286"/>
                </a:cubicBezTo>
                <a:cubicBezTo>
                  <a:pt x="2927" y="1286"/>
                  <a:pt x="2927" y="1286"/>
                  <a:pt x="2927" y="1286"/>
                </a:cubicBezTo>
                <a:cubicBezTo>
                  <a:pt x="2928" y="1285"/>
                  <a:pt x="2929" y="1285"/>
                  <a:pt x="2929" y="1285"/>
                </a:cubicBezTo>
                <a:cubicBezTo>
                  <a:pt x="2929" y="1285"/>
                  <a:pt x="2930" y="1285"/>
                  <a:pt x="2930" y="1285"/>
                </a:cubicBezTo>
                <a:cubicBezTo>
                  <a:pt x="2930" y="1285"/>
                  <a:pt x="2930" y="1285"/>
                  <a:pt x="2931" y="1285"/>
                </a:cubicBezTo>
                <a:cubicBezTo>
                  <a:pt x="2931" y="1286"/>
                  <a:pt x="2931" y="1286"/>
                  <a:pt x="2931" y="1286"/>
                </a:cubicBezTo>
                <a:cubicBezTo>
                  <a:pt x="2931" y="1286"/>
                  <a:pt x="2932" y="1286"/>
                  <a:pt x="2932" y="1286"/>
                </a:cubicBezTo>
                <a:cubicBezTo>
                  <a:pt x="2932" y="1286"/>
                  <a:pt x="2932" y="1286"/>
                  <a:pt x="2932" y="1286"/>
                </a:cubicBezTo>
                <a:cubicBezTo>
                  <a:pt x="2932" y="1285"/>
                  <a:pt x="2932" y="1285"/>
                  <a:pt x="2933" y="1285"/>
                </a:cubicBezTo>
                <a:cubicBezTo>
                  <a:pt x="2933" y="1285"/>
                  <a:pt x="2933" y="1285"/>
                  <a:pt x="2933" y="1285"/>
                </a:cubicBezTo>
                <a:cubicBezTo>
                  <a:pt x="2932" y="1285"/>
                  <a:pt x="2932" y="1285"/>
                  <a:pt x="2932" y="1285"/>
                </a:cubicBezTo>
                <a:cubicBezTo>
                  <a:pt x="2932" y="1284"/>
                  <a:pt x="2932" y="1284"/>
                  <a:pt x="2932" y="1284"/>
                </a:cubicBezTo>
                <a:cubicBezTo>
                  <a:pt x="2931" y="1284"/>
                  <a:pt x="2930" y="1283"/>
                  <a:pt x="2930" y="1283"/>
                </a:cubicBezTo>
                <a:cubicBezTo>
                  <a:pt x="2930" y="1283"/>
                  <a:pt x="2930" y="1283"/>
                  <a:pt x="2930" y="1283"/>
                </a:cubicBezTo>
                <a:cubicBezTo>
                  <a:pt x="2930" y="1282"/>
                  <a:pt x="2930" y="1281"/>
                  <a:pt x="2930" y="1281"/>
                </a:cubicBezTo>
                <a:cubicBezTo>
                  <a:pt x="2930" y="1280"/>
                  <a:pt x="2931" y="1280"/>
                  <a:pt x="2931" y="1280"/>
                </a:cubicBezTo>
                <a:cubicBezTo>
                  <a:pt x="2931" y="1279"/>
                  <a:pt x="2930" y="1279"/>
                  <a:pt x="2930" y="1279"/>
                </a:cubicBezTo>
                <a:cubicBezTo>
                  <a:pt x="2930" y="1279"/>
                  <a:pt x="2930" y="1279"/>
                  <a:pt x="2930" y="1279"/>
                </a:cubicBezTo>
                <a:cubicBezTo>
                  <a:pt x="2929" y="1278"/>
                  <a:pt x="2928" y="1278"/>
                  <a:pt x="2928" y="1277"/>
                </a:cubicBezTo>
                <a:cubicBezTo>
                  <a:pt x="2928" y="1277"/>
                  <a:pt x="2928" y="1277"/>
                  <a:pt x="2927" y="1276"/>
                </a:cubicBezTo>
                <a:cubicBezTo>
                  <a:pt x="2927" y="1276"/>
                  <a:pt x="2927" y="1275"/>
                  <a:pt x="2927" y="1275"/>
                </a:cubicBezTo>
                <a:cubicBezTo>
                  <a:pt x="2927" y="1275"/>
                  <a:pt x="2927" y="1275"/>
                  <a:pt x="2927" y="1275"/>
                </a:cubicBezTo>
                <a:cubicBezTo>
                  <a:pt x="2927" y="1274"/>
                  <a:pt x="2927" y="1274"/>
                  <a:pt x="2927" y="1274"/>
                </a:cubicBezTo>
                <a:cubicBezTo>
                  <a:pt x="2927" y="1274"/>
                  <a:pt x="2927" y="1274"/>
                  <a:pt x="2927" y="1273"/>
                </a:cubicBezTo>
                <a:cubicBezTo>
                  <a:pt x="2926" y="1273"/>
                  <a:pt x="2926" y="1273"/>
                  <a:pt x="2926" y="1273"/>
                </a:cubicBezTo>
                <a:cubicBezTo>
                  <a:pt x="2926" y="1272"/>
                  <a:pt x="2925" y="1272"/>
                  <a:pt x="2925" y="1272"/>
                </a:cubicBezTo>
                <a:cubicBezTo>
                  <a:pt x="2925" y="1271"/>
                  <a:pt x="2925" y="1270"/>
                  <a:pt x="2926" y="1270"/>
                </a:cubicBezTo>
                <a:cubicBezTo>
                  <a:pt x="2925" y="1270"/>
                  <a:pt x="2925" y="1270"/>
                  <a:pt x="2925" y="1269"/>
                </a:cubicBezTo>
                <a:cubicBezTo>
                  <a:pt x="2925" y="1269"/>
                  <a:pt x="2925" y="1269"/>
                  <a:pt x="2925" y="1268"/>
                </a:cubicBezTo>
                <a:cubicBezTo>
                  <a:pt x="2925" y="1268"/>
                  <a:pt x="2925" y="1268"/>
                  <a:pt x="2924" y="1268"/>
                </a:cubicBezTo>
                <a:cubicBezTo>
                  <a:pt x="2924" y="1268"/>
                  <a:pt x="2924" y="1268"/>
                  <a:pt x="2924" y="1267"/>
                </a:cubicBezTo>
                <a:cubicBezTo>
                  <a:pt x="2924" y="1267"/>
                  <a:pt x="2923" y="1267"/>
                  <a:pt x="2923" y="1267"/>
                </a:cubicBezTo>
                <a:cubicBezTo>
                  <a:pt x="2923" y="1267"/>
                  <a:pt x="2923" y="1267"/>
                  <a:pt x="2923" y="1267"/>
                </a:cubicBezTo>
                <a:cubicBezTo>
                  <a:pt x="2923" y="1267"/>
                  <a:pt x="2923" y="1267"/>
                  <a:pt x="2922" y="1267"/>
                </a:cubicBezTo>
                <a:cubicBezTo>
                  <a:pt x="2922" y="1267"/>
                  <a:pt x="2922" y="1267"/>
                  <a:pt x="2922" y="1267"/>
                </a:cubicBezTo>
                <a:cubicBezTo>
                  <a:pt x="2922" y="1267"/>
                  <a:pt x="2921" y="1267"/>
                  <a:pt x="2921" y="1266"/>
                </a:cubicBezTo>
                <a:cubicBezTo>
                  <a:pt x="2921" y="1266"/>
                  <a:pt x="2921" y="1266"/>
                  <a:pt x="2921" y="1266"/>
                </a:cubicBezTo>
                <a:cubicBezTo>
                  <a:pt x="2920" y="1265"/>
                  <a:pt x="2919" y="1265"/>
                  <a:pt x="2918" y="1265"/>
                </a:cubicBezTo>
                <a:cubicBezTo>
                  <a:pt x="2918" y="1265"/>
                  <a:pt x="2917" y="1264"/>
                  <a:pt x="2917" y="1264"/>
                </a:cubicBezTo>
                <a:cubicBezTo>
                  <a:pt x="2917" y="1263"/>
                  <a:pt x="2917" y="1263"/>
                  <a:pt x="2917" y="1263"/>
                </a:cubicBezTo>
                <a:cubicBezTo>
                  <a:pt x="2917" y="1263"/>
                  <a:pt x="2917" y="1263"/>
                  <a:pt x="2917" y="1263"/>
                </a:cubicBezTo>
                <a:cubicBezTo>
                  <a:pt x="2916" y="1263"/>
                  <a:pt x="2916" y="1263"/>
                  <a:pt x="2915" y="1262"/>
                </a:cubicBezTo>
                <a:cubicBezTo>
                  <a:pt x="2915" y="1262"/>
                  <a:pt x="2915" y="1262"/>
                  <a:pt x="2915" y="1262"/>
                </a:cubicBezTo>
                <a:cubicBezTo>
                  <a:pt x="2915" y="1262"/>
                  <a:pt x="2915" y="1262"/>
                  <a:pt x="2914" y="1262"/>
                </a:cubicBezTo>
                <a:cubicBezTo>
                  <a:pt x="2914" y="1262"/>
                  <a:pt x="2914" y="1262"/>
                  <a:pt x="2914" y="1262"/>
                </a:cubicBezTo>
                <a:cubicBezTo>
                  <a:pt x="2914" y="1262"/>
                  <a:pt x="2913" y="1262"/>
                  <a:pt x="2913" y="1262"/>
                </a:cubicBezTo>
                <a:cubicBezTo>
                  <a:pt x="2913" y="1262"/>
                  <a:pt x="2912" y="1262"/>
                  <a:pt x="2912" y="1262"/>
                </a:cubicBezTo>
                <a:cubicBezTo>
                  <a:pt x="2912" y="1262"/>
                  <a:pt x="2911" y="1262"/>
                  <a:pt x="2911" y="1261"/>
                </a:cubicBezTo>
                <a:cubicBezTo>
                  <a:pt x="2910" y="1261"/>
                  <a:pt x="2910" y="1261"/>
                  <a:pt x="2910" y="1261"/>
                </a:cubicBezTo>
                <a:cubicBezTo>
                  <a:pt x="2910" y="1261"/>
                  <a:pt x="2910" y="1261"/>
                  <a:pt x="2910" y="1261"/>
                </a:cubicBezTo>
                <a:cubicBezTo>
                  <a:pt x="2909" y="1261"/>
                  <a:pt x="2909" y="1261"/>
                  <a:pt x="2908" y="1260"/>
                </a:cubicBezTo>
                <a:cubicBezTo>
                  <a:pt x="2908" y="1260"/>
                  <a:pt x="2908" y="1260"/>
                  <a:pt x="2908" y="1260"/>
                </a:cubicBezTo>
                <a:cubicBezTo>
                  <a:pt x="2908" y="1260"/>
                  <a:pt x="2908" y="1260"/>
                  <a:pt x="2908" y="1260"/>
                </a:cubicBezTo>
                <a:cubicBezTo>
                  <a:pt x="2907" y="1260"/>
                  <a:pt x="2907" y="1260"/>
                  <a:pt x="2907" y="1260"/>
                </a:cubicBezTo>
                <a:cubicBezTo>
                  <a:pt x="2906" y="1260"/>
                  <a:pt x="2906" y="1260"/>
                  <a:pt x="2905" y="1259"/>
                </a:cubicBezTo>
                <a:cubicBezTo>
                  <a:pt x="2904" y="1259"/>
                  <a:pt x="2904" y="1259"/>
                  <a:pt x="2904" y="1259"/>
                </a:cubicBezTo>
                <a:cubicBezTo>
                  <a:pt x="2904" y="1259"/>
                  <a:pt x="2903" y="1259"/>
                  <a:pt x="2903" y="1259"/>
                </a:cubicBezTo>
                <a:cubicBezTo>
                  <a:pt x="2903" y="1258"/>
                  <a:pt x="2902" y="1258"/>
                  <a:pt x="2902" y="1258"/>
                </a:cubicBezTo>
                <a:cubicBezTo>
                  <a:pt x="2901" y="1258"/>
                  <a:pt x="2901" y="1258"/>
                  <a:pt x="2900" y="1258"/>
                </a:cubicBezTo>
                <a:cubicBezTo>
                  <a:pt x="2900" y="1258"/>
                  <a:pt x="2900" y="1258"/>
                  <a:pt x="2900" y="1258"/>
                </a:cubicBezTo>
                <a:cubicBezTo>
                  <a:pt x="2900" y="1258"/>
                  <a:pt x="2900" y="1258"/>
                  <a:pt x="2899" y="1258"/>
                </a:cubicBezTo>
                <a:cubicBezTo>
                  <a:pt x="2898" y="1258"/>
                  <a:pt x="2898" y="1258"/>
                  <a:pt x="2898" y="1257"/>
                </a:cubicBezTo>
                <a:cubicBezTo>
                  <a:pt x="2898" y="1257"/>
                  <a:pt x="2898" y="1257"/>
                  <a:pt x="2898" y="1257"/>
                </a:cubicBezTo>
                <a:cubicBezTo>
                  <a:pt x="2897" y="1257"/>
                  <a:pt x="2897" y="1257"/>
                  <a:pt x="2897" y="1257"/>
                </a:cubicBezTo>
                <a:cubicBezTo>
                  <a:pt x="2896" y="1256"/>
                  <a:pt x="2896" y="1256"/>
                  <a:pt x="2896" y="1255"/>
                </a:cubicBezTo>
                <a:cubicBezTo>
                  <a:pt x="2896" y="1255"/>
                  <a:pt x="2895" y="1255"/>
                  <a:pt x="2895" y="1255"/>
                </a:cubicBezTo>
                <a:cubicBezTo>
                  <a:pt x="2895" y="1255"/>
                  <a:pt x="2895" y="1255"/>
                  <a:pt x="2894" y="1255"/>
                </a:cubicBezTo>
                <a:cubicBezTo>
                  <a:pt x="2894" y="1255"/>
                  <a:pt x="2893" y="1254"/>
                  <a:pt x="2893" y="1253"/>
                </a:cubicBezTo>
                <a:cubicBezTo>
                  <a:pt x="2893" y="1253"/>
                  <a:pt x="2893" y="1253"/>
                  <a:pt x="2893" y="1253"/>
                </a:cubicBezTo>
                <a:cubicBezTo>
                  <a:pt x="2893" y="1253"/>
                  <a:pt x="2892" y="1253"/>
                  <a:pt x="2891" y="1252"/>
                </a:cubicBezTo>
                <a:cubicBezTo>
                  <a:pt x="2891" y="1252"/>
                  <a:pt x="2891" y="1252"/>
                  <a:pt x="2891" y="1252"/>
                </a:cubicBezTo>
                <a:cubicBezTo>
                  <a:pt x="2891" y="1252"/>
                  <a:pt x="2891" y="1252"/>
                  <a:pt x="2891" y="1252"/>
                </a:cubicBezTo>
                <a:cubicBezTo>
                  <a:pt x="2890" y="1252"/>
                  <a:pt x="2889" y="1252"/>
                  <a:pt x="2889" y="1252"/>
                </a:cubicBezTo>
                <a:cubicBezTo>
                  <a:pt x="2889" y="1252"/>
                  <a:pt x="2889" y="1251"/>
                  <a:pt x="2889" y="1251"/>
                </a:cubicBezTo>
                <a:cubicBezTo>
                  <a:pt x="2889" y="1251"/>
                  <a:pt x="2889" y="1251"/>
                  <a:pt x="2889" y="1251"/>
                </a:cubicBezTo>
                <a:cubicBezTo>
                  <a:pt x="2889" y="1251"/>
                  <a:pt x="2889" y="1251"/>
                  <a:pt x="2889" y="1251"/>
                </a:cubicBezTo>
                <a:cubicBezTo>
                  <a:pt x="2889" y="1251"/>
                  <a:pt x="2889" y="1251"/>
                  <a:pt x="2888" y="1251"/>
                </a:cubicBezTo>
                <a:cubicBezTo>
                  <a:pt x="2887" y="1251"/>
                  <a:pt x="2887" y="1250"/>
                  <a:pt x="2886" y="1250"/>
                </a:cubicBezTo>
                <a:cubicBezTo>
                  <a:pt x="2886" y="1249"/>
                  <a:pt x="2886" y="1249"/>
                  <a:pt x="2886" y="1249"/>
                </a:cubicBezTo>
                <a:cubicBezTo>
                  <a:pt x="2886" y="1248"/>
                  <a:pt x="2886" y="1248"/>
                  <a:pt x="2886" y="1248"/>
                </a:cubicBezTo>
                <a:cubicBezTo>
                  <a:pt x="2886" y="1248"/>
                  <a:pt x="2886" y="1248"/>
                  <a:pt x="2886" y="1247"/>
                </a:cubicBezTo>
                <a:cubicBezTo>
                  <a:pt x="2886" y="1248"/>
                  <a:pt x="2885" y="1248"/>
                  <a:pt x="2885" y="1248"/>
                </a:cubicBezTo>
                <a:cubicBezTo>
                  <a:pt x="2885" y="1248"/>
                  <a:pt x="2885" y="1248"/>
                  <a:pt x="2885" y="1248"/>
                </a:cubicBezTo>
                <a:cubicBezTo>
                  <a:pt x="2885" y="1248"/>
                  <a:pt x="2885" y="1248"/>
                  <a:pt x="2885" y="1248"/>
                </a:cubicBezTo>
                <a:cubicBezTo>
                  <a:pt x="2885" y="1249"/>
                  <a:pt x="2885" y="1249"/>
                  <a:pt x="2884" y="1250"/>
                </a:cubicBezTo>
                <a:cubicBezTo>
                  <a:pt x="2884" y="1250"/>
                  <a:pt x="2884" y="1250"/>
                  <a:pt x="2884" y="1250"/>
                </a:cubicBezTo>
                <a:cubicBezTo>
                  <a:pt x="2884" y="1250"/>
                  <a:pt x="2884" y="1250"/>
                  <a:pt x="2884" y="1250"/>
                </a:cubicBezTo>
                <a:cubicBezTo>
                  <a:pt x="2884" y="1250"/>
                  <a:pt x="2884" y="1250"/>
                  <a:pt x="2884" y="1250"/>
                </a:cubicBezTo>
                <a:cubicBezTo>
                  <a:pt x="2884" y="1251"/>
                  <a:pt x="2883" y="1254"/>
                  <a:pt x="2882" y="1254"/>
                </a:cubicBezTo>
                <a:cubicBezTo>
                  <a:pt x="2881" y="1254"/>
                  <a:pt x="2880" y="1255"/>
                  <a:pt x="2879" y="1255"/>
                </a:cubicBezTo>
                <a:cubicBezTo>
                  <a:pt x="2878" y="1255"/>
                  <a:pt x="2877" y="1255"/>
                  <a:pt x="2877" y="1254"/>
                </a:cubicBezTo>
                <a:cubicBezTo>
                  <a:pt x="2877" y="1253"/>
                  <a:pt x="2877" y="1253"/>
                  <a:pt x="2877" y="1253"/>
                </a:cubicBezTo>
                <a:cubicBezTo>
                  <a:pt x="2876" y="1253"/>
                  <a:pt x="2876" y="1253"/>
                  <a:pt x="2876" y="1252"/>
                </a:cubicBezTo>
                <a:cubicBezTo>
                  <a:pt x="2876" y="1252"/>
                  <a:pt x="2876" y="1252"/>
                  <a:pt x="2876" y="1252"/>
                </a:cubicBezTo>
                <a:cubicBezTo>
                  <a:pt x="2875" y="1251"/>
                  <a:pt x="2875" y="1250"/>
                  <a:pt x="2875" y="1250"/>
                </a:cubicBezTo>
                <a:cubicBezTo>
                  <a:pt x="2875" y="1249"/>
                  <a:pt x="2876" y="1248"/>
                  <a:pt x="2876" y="1248"/>
                </a:cubicBezTo>
                <a:cubicBezTo>
                  <a:pt x="2876" y="1248"/>
                  <a:pt x="2876" y="1248"/>
                  <a:pt x="2876" y="1248"/>
                </a:cubicBezTo>
                <a:cubicBezTo>
                  <a:pt x="2876" y="1248"/>
                  <a:pt x="2876" y="1248"/>
                  <a:pt x="2876" y="1248"/>
                </a:cubicBezTo>
                <a:cubicBezTo>
                  <a:pt x="2876" y="1247"/>
                  <a:pt x="2876" y="1247"/>
                  <a:pt x="2876" y="1247"/>
                </a:cubicBezTo>
                <a:cubicBezTo>
                  <a:pt x="2876" y="1247"/>
                  <a:pt x="2875" y="1247"/>
                  <a:pt x="2875" y="1247"/>
                </a:cubicBezTo>
                <a:cubicBezTo>
                  <a:pt x="2875" y="1246"/>
                  <a:pt x="2874" y="1246"/>
                  <a:pt x="2874" y="1245"/>
                </a:cubicBezTo>
                <a:cubicBezTo>
                  <a:pt x="2874" y="1245"/>
                  <a:pt x="2874" y="1245"/>
                  <a:pt x="2874" y="1245"/>
                </a:cubicBezTo>
                <a:cubicBezTo>
                  <a:pt x="2874" y="1244"/>
                  <a:pt x="2874" y="1244"/>
                  <a:pt x="2874" y="1244"/>
                </a:cubicBezTo>
                <a:cubicBezTo>
                  <a:pt x="2874" y="1244"/>
                  <a:pt x="2874" y="1244"/>
                  <a:pt x="2874" y="1244"/>
                </a:cubicBezTo>
                <a:cubicBezTo>
                  <a:pt x="2873" y="1244"/>
                  <a:pt x="2873" y="1244"/>
                  <a:pt x="2873" y="1244"/>
                </a:cubicBezTo>
                <a:cubicBezTo>
                  <a:pt x="2872" y="1244"/>
                  <a:pt x="2872" y="1243"/>
                  <a:pt x="2871" y="1243"/>
                </a:cubicBezTo>
                <a:cubicBezTo>
                  <a:pt x="2871" y="1243"/>
                  <a:pt x="2871" y="1243"/>
                  <a:pt x="2871" y="1243"/>
                </a:cubicBezTo>
                <a:cubicBezTo>
                  <a:pt x="2870" y="1243"/>
                  <a:pt x="2869" y="1243"/>
                  <a:pt x="2869" y="1242"/>
                </a:cubicBezTo>
                <a:cubicBezTo>
                  <a:pt x="2869" y="1241"/>
                  <a:pt x="2869" y="1240"/>
                  <a:pt x="2870" y="1240"/>
                </a:cubicBezTo>
                <a:cubicBezTo>
                  <a:pt x="2870" y="1239"/>
                  <a:pt x="2870" y="1239"/>
                  <a:pt x="2870" y="1239"/>
                </a:cubicBezTo>
                <a:cubicBezTo>
                  <a:pt x="2871" y="1238"/>
                  <a:pt x="2873" y="1238"/>
                  <a:pt x="2874" y="1239"/>
                </a:cubicBezTo>
                <a:cubicBezTo>
                  <a:pt x="2874" y="1240"/>
                  <a:pt x="2874" y="1240"/>
                  <a:pt x="2875" y="1240"/>
                </a:cubicBezTo>
                <a:cubicBezTo>
                  <a:pt x="2875" y="1240"/>
                  <a:pt x="2876" y="1240"/>
                  <a:pt x="2876" y="1240"/>
                </a:cubicBezTo>
                <a:cubicBezTo>
                  <a:pt x="2877" y="1240"/>
                  <a:pt x="2877" y="1240"/>
                  <a:pt x="2878" y="1240"/>
                </a:cubicBezTo>
                <a:cubicBezTo>
                  <a:pt x="2878" y="1240"/>
                  <a:pt x="2878" y="1240"/>
                  <a:pt x="2878" y="1240"/>
                </a:cubicBezTo>
                <a:cubicBezTo>
                  <a:pt x="2878" y="1239"/>
                  <a:pt x="2878" y="1239"/>
                  <a:pt x="2878" y="1238"/>
                </a:cubicBezTo>
                <a:cubicBezTo>
                  <a:pt x="2878" y="1237"/>
                  <a:pt x="2879" y="1237"/>
                  <a:pt x="2880" y="1237"/>
                </a:cubicBezTo>
                <a:cubicBezTo>
                  <a:pt x="2881" y="1236"/>
                  <a:pt x="2882" y="1237"/>
                  <a:pt x="2882" y="1237"/>
                </a:cubicBezTo>
                <a:cubicBezTo>
                  <a:pt x="2882" y="1237"/>
                  <a:pt x="2883" y="1237"/>
                  <a:pt x="2883" y="1237"/>
                </a:cubicBezTo>
                <a:cubicBezTo>
                  <a:pt x="2883" y="1238"/>
                  <a:pt x="2884" y="1238"/>
                  <a:pt x="2884" y="1238"/>
                </a:cubicBezTo>
                <a:cubicBezTo>
                  <a:pt x="2884" y="1239"/>
                  <a:pt x="2884" y="1239"/>
                  <a:pt x="2885" y="1239"/>
                </a:cubicBezTo>
                <a:cubicBezTo>
                  <a:pt x="2885" y="1238"/>
                  <a:pt x="2885" y="1238"/>
                  <a:pt x="2885" y="1237"/>
                </a:cubicBezTo>
                <a:cubicBezTo>
                  <a:pt x="2886" y="1237"/>
                  <a:pt x="2886" y="1237"/>
                  <a:pt x="2886" y="1237"/>
                </a:cubicBezTo>
                <a:cubicBezTo>
                  <a:pt x="2886" y="1237"/>
                  <a:pt x="2886" y="1237"/>
                  <a:pt x="2886" y="1237"/>
                </a:cubicBezTo>
                <a:cubicBezTo>
                  <a:pt x="2886" y="1237"/>
                  <a:pt x="2886" y="1237"/>
                  <a:pt x="2886" y="1236"/>
                </a:cubicBezTo>
                <a:cubicBezTo>
                  <a:pt x="2886" y="1236"/>
                  <a:pt x="2886" y="1236"/>
                  <a:pt x="2886" y="1236"/>
                </a:cubicBezTo>
                <a:cubicBezTo>
                  <a:pt x="2885" y="1236"/>
                  <a:pt x="2885" y="1236"/>
                  <a:pt x="2884" y="1236"/>
                </a:cubicBezTo>
                <a:cubicBezTo>
                  <a:pt x="2884" y="1235"/>
                  <a:pt x="2884" y="1235"/>
                  <a:pt x="2884" y="1235"/>
                </a:cubicBezTo>
                <a:cubicBezTo>
                  <a:pt x="2884" y="1235"/>
                  <a:pt x="2884" y="1235"/>
                  <a:pt x="2884" y="1235"/>
                </a:cubicBezTo>
                <a:cubicBezTo>
                  <a:pt x="2884" y="1235"/>
                  <a:pt x="2884" y="1235"/>
                  <a:pt x="2883" y="1235"/>
                </a:cubicBezTo>
                <a:cubicBezTo>
                  <a:pt x="2883" y="1236"/>
                  <a:pt x="2883" y="1236"/>
                  <a:pt x="2883" y="1236"/>
                </a:cubicBezTo>
                <a:cubicBezTo>
                  <a:pt x="2882" y="1237"/>
                  <a:pt x="2881" y="1237"/>
                  <a:pt x="2880" y="1236"/>
                </a:cubicBezTo>
                <a:cubicBezTo>
                  <a:pt x="2880" y="1236"/>
                  <a:pt x="2880" y="1237"/>
                  <a:pt x="2879" y="1237"/>
                </a:cubicBezTo>
                <a:cubicBezTo>
                  <a:pt x="2879" y="1237"/>
                  <a:pt x="2879" y="1237"/>
                  <a:pt x="2879" y="1237"/>
                </a:cubicBezTo>
                <a:cubicBezTo>
                  <a:pt x="2878" y="1237"/>
                  <a:pt x="2878" y="1237"/>
                  <a:pt x="2878" y="1237"/>
                </a:cubicBezTo>
                <a:cubicBezTo>
                  <a:pt x="2877" y="1237"/>
                  <a:pt x="2877" y="1237"/>
                  <a:pt x="2877" y="1237"/>
                </a:cubicBezTo>
                <a:cubicBezTo>
                  <a:pt x="2876" y="1236"/>
                  <a:pt x="2876" y="1236"/>
                  <a:pt x="2876" y="1236"/>
                </a:cubicBezTo>
                <a:cubicBezTo>
                  <a:pt x="2876" y="1236"/>
                  <a:pt x="2875" y="1236"/>
                  <a:pt x="2875" y="1236"/>
                </a:cubicBezTo>
                <a:cubicBezTo>
                  <a:pt x="2874" y="1236"/>
                  <a:pt x="2874" y="1236"/>
                  <a:pt x="2874" y="1236"/>
                </a:cubicBezTo>
                <a:cubicBezTo>
                  <a:pt x="2873" y="1236"/>
                  <a:pt x="2872" y="1236"/>
                  <a:pt x="2872" y="1236"/>
                </a:cubicBezTo>
                <a:cubicBezTo>
                  <a:pt x="2871" y="1236"/>
                  <a:pt x="2871" y="1236"/>
                  <a:pt x="2871" y="1235"/>
                </a:cubicBezTo>
                <a:cubicBezTo>
                  <a:pt x="2871" y="1235"/>
                  <a:pt x="2871" y="1235"/>
                  <a:pt x="2871" y="1235"/>
                </a:cubicBezTo>
                <a:cubicBezTo>
                  <a:pt x="2870" y="1235"/>
                  <a:pt x="2870" y="1235"/>
                  <a:pt x="2869" y="1234"/>
                </a:cubicBezTo>
                <a:cubicBezTo>
                  <a:pt x="2869" y="1234"/>
                  <a:pt x="2869" y="1233"/>
                  <a:pt x="2868" y="1233"/>
                </a:cubicBezTo>
                <a:cubicBezTo>
                  <a:pt x="2868" y="1232"/>
                  <a:pt x="2868" y="1232"/>
                  <a:pt x="2868" y="1231"/>
                </a:cubicBezTo>
                <a:cubicBezTo>
                  <a:pt x="2868" y="1231"/>
                  <a:pt x="2868" y="1231"/>
                  <a:pt x="2868" y="1231"/>
                </a:cubicBezTo>
                <a:cubicBezTo>
                  <a:pt x="2868" y="1231"/>
                  <a:pt x="2868" y="1231"/>
                  <a:pt x="2868" y="1230"/>
                </a:cubicBezTo>
                <a:cubicBezTo>
                  <a:pt x="2868" y="1230"/>
                  <a:pt x="2868" y="1230"/>
                  <a:pt x="2868" y="1230"/>
                </a:cubicBezTo>
                <a:cubicBezTo>
                  <a:pt x="2868" y="1230"/>
                  <a:pt x="2867" y="1229"/>
                  <a:pt x="2867" y="1229"/>
                </a:cubicBezTo>
                <a:cubicBezTo>
                  <a:pt x="2867" y="1229"/>
                  <a:pt x="2866" y="1229"/>
                  <a:pt x="2866" y="1229"/>
                </a:cubicBezTo>
                <a:cubicBezTo>
                  <a:pt x="2866" y="1229"/>
                  <a:pt x="2866" y="1228"/>
                  <a:pt x="2865" y="1228"/>
                </a:cubicBezTo>
                <a:cubicBezTo>
                  <a:pt x="2865" y="1228"/>
                  <a:pt x="2865" y="1228"/>
                  <a:pt x="2865" y="1228"/>
                </a:cubicBezTo>
                <a:cubicBezTo>
                  <a:pt x="2865" y="1228"/>
                  <a:pt x="2865" y="1228"/>
                  <a:pt x="2865" y="1228"/>
                </a:cubicBezTo>
                <a:cubicBezTo>
                  <a:pt x="2865" y="1228"/>
                  <a:pt x="2865" y="1228"/>
                  <a:pt x="2865" y="1228"/>
                </a:cubicBezTo>
                <a:cubicBezTo>
                  <a:pt x="2864" y="1229"/>
                  <a:pt x="2863" y="1229"/>
                  <a:pt x="2862" y="1229"/>
                </a:cubicBezTo>
                <a:cubicBezTo>
                  <a:pt x="2862" y="1229"/>
                  <a:pt x="2862" y="1229"/>
                  <a:pt x="2862" y="1229"/>
                </a:cubicBezTo>
                <a:cubicBezTo>
                  <a:pt x="2861" y="1229"/>
                  <a:pt x="2861" y="1229"/>
                  <a:pt x="2860" y="1228"/>
                </a:cubicBezTo>
                <a:cubicBezTo>
                  <a:pt x="2860" y="1228"/>
                  <a:pt x="2860" y="1228"/>
                  <a:pt x="2860" y="1227"/>
                </a:cubicBezTo>
                <a:cubicBezTo>
                  <a:pt x="2859" y="1227"/>
                  <a:pt x="2859" y="1227"/>
                  <a:pt x="2859" y="1227"/>
                </a:cubicBezTo>
                <a:cubicBezTo>
                  <a:pt x="2859" y="1227"/>
                  <a:pt x="2858" y="1227"/>
                  <a:pt x="2858" y="1227"/>
                </a:cubicBezTo>
                <a:cubicBezTo>
                  <a:pt x="2858" y="1227"/>
                  <a:pt x="2857" y="1227"/>
                  <a:pt x="2857" y="1226"/>
                </a:cubicBezTo>
                <a:cubicBezTo>
                  <a:pt x="2857" y="1226"/>
                  <a:pt x="2857" y="1225"/>
                  <a:pt x="2857" y="1225"/>
                </a:cubicBezTo>
                <a:cubicBezTo>
                  <a:pt x="2857" y="1225"/>
                  <a:pt x="2857" y="1224"/>
                  <a:pt x="2858" y="1224"/>
                </a:cubicBezTo>
                <a:cubicBezTo>
                  <a:pt x="2857" y="1224"/>
                  <a:pt x="2857" y="1224"/>
                  <a:pt x="2857" y="1224"/>
                </a:cubicBezTo>
                <a:cubicBezTo>
                  <a:pt x="2857" y="1223"/>
                  <a:pt x="2857" y="1223"/>
                  <a:pt x="2857" y="1223"/>
                </a:cubicBezTo>
                <a:cubicBezTo>
                  <a:pt x="2857" y="1223"/>
                  <a:pt x="2857" y="1223"/>
                  <a:pt x="2857" y="1223"/>
                </a:cubicBezTo>
                <a:cubicBezTo>
                  <a:pt x="2857" y="1223"/>
                  <a:pt x="2857" y="1223"/>
                  <a:pt x="2857" y="1223"/>
                </a:cubicBezTo>
                <a:cubicBezTo>
                  <a:pt x="2857" y="1223"/>
                  <a:pt x="2857" y="1223"/>
                  <a:pt x="2857" y="1223"/>
                </a:cubicBezTo>
                <a:cubicBezTo>
                  <a:pt x="2856" y="1223"/>
                  <a:pt x="2855" y="1223"/>
                  <a:pt x="2855" y="1222"/>
                </a:cubicBezTo>
                <a:cubicBezTo>
                  <a:pt x="2855" y="1221"/>
                  <a:pt x="2856" y="1220"/>
                  <a:pt x="2857" y="1220"/>
                </a:cubicBezTo>
                <a:cubicBezTo>
                  <a:pt x="2857" y="1220"/>
                  <a:pt x="2857" y="1220"/>
                  <a:pt x="2857" y="1220"/>
                </a:cubicBezTo>
                <a:cubicBezTo>
                  <a:pt x="2858" y="1220"/>
                  <a:pt x="2858" y="1220"/>
                  <a:pt x="2858" y="1221"/>
                </a:cubicBezTo>
                <a:cubicBezTo>
                  <a:pt x="2859" y="1220"/>
                  <a:pt x="2859" y="1219"/>
                  <a:pt x="2860" y="1219"/>
                </a:cubicBezTo>
                <a:cubicBezTo>
                  <a:pt x="2861" y="1219"/>
                  <a:pt x="2861" y="1220"/>
                  <a:pt x="2861" y="1221"/>
                </a:cubicBezTo>
                <a:cubicBezTo>
                  <a:pt x="2861" y="1221"/>
                  <a:pt x="2861" y="1222"/>
                  <a:pt x="2861" y="1222"/>
                </a:cubicBezTo>
                <a:cubicBezTo>
                  <a:pt x="2861" y="1222"/>
                  <a:pt x="2861" y="1222"/>
                  <a:pt x="2862" y="1222"/>
                </a:cubicBezTo>
                <a:cubicBezTo>
                  <a:pt x="2862" y="1222"/>
                  <a:pt x="2862" y="1222"/>
                  <a:pt x="2862" y="1222"/>
                </a:cubicBezTo>
                <a:cubicBezTo>
                  <a:pt x="2862" y="1221"/>
                  <a:pt x="2863" y="1221"/>
                  <a:pt x="2863" y="1221"/>
                </a:cubicBezTo>
                <a:cubicBezTo>
                  <a:pt x="2863" y="1220"/>
                  <a:pt x="2864" y="1220"/>
                  <a:pt x="2864" y="1220"/>
                </a:cubicBezTo>
                <a:cubicBezTo>
                  <a:pt x="2864" y="1220"/>
                  <a:pt x="2865" y="1220"/>
                  <a:pt x="2865" y="1220"/>
                </a:cubicBezTo>
                <a:cubicBezTo>
                  <a:pt x="2865" y="1220"/>
                  <a:pt x="2865" y="1220"/>
                  <a:pt x="2865" y="1220"/>
                </a:cubicBezTo>
                <a:cubicBezTo>
                  <a:pt x="2865" y="1220"/>
                  <a:pt x="2865" y="1220"/>
                  <a:pt x="2865" y="1220"/>
                </a:cubicBezTo>
                <a:cubicBezTo>
                  <a:pt x="2866" y="1220"/>
                  <a:pt x="2866" y="1220"/>
                  <a:pt x="2866" y="1220"/>
                </a:cubicBezTo>
                <a:cubicBezTo>
                  <a:pt x="2867" y="1219"/>
                  <a:pt x="2867" y="1219"/>
                  <a:pt x="2867" y="1219"/>
                </a:cubicBezTo>
                <a:cubicBezTo>
                  <a:pt x="2867" y="1219"/>
                  <a:pt x="2868" y="1219"/>
                  <a:pt x="2868" y="1219"/>
                </a:cubicBezTo>
                <a:cubicBezTo>
                  <a:pt x="2869" y="1218"/>
                  <a:pt x="2870" y="1217"/>
                  <a:pt x="2870" y="1217"/>
                </a:cubicBezTo>
                <a:cubicBezTo>
                  <a:pt x="2870" y="1217"/>
                  <a:pt x="2870" y="1217"/>
                  <a:pt x="2870" y="1217"/>
                </a:cubicBezTo>
                <a:cubicBezTo>
                  <a:pt x="2871" y="1216"/>
                  <a:pt x="2872" y="1216"/>
                  <a:pt x="2873" y="1216"/>
                </a:cubicBezTo>
                <a:cubicBezTo>
                  <a:pt x="2873" y="1216"/>
                  <a:pt x="2873" y="1216"/>
                  <a:pt x="2873" y="1216"/>
                </a:cubicBezTo>
                <a:cubicBezTo>
                  <a:pt x="2874" y="1216"/>
                  <a:pt x="2875" y="1216"/>
                  <a:pt x="2876" y="1216"/>
                </a:cubicBezTo>
                <a:cubicBezTo>
                  <a:pt x="2876" y="1216"/>
                  <a:pt x="2876" y="1216"/>
                  <a:pt x="2876" y="1216"/>
                </a:cubicBezTo>
                <a:cubicBezTo>
                  <a:pt x="2877" y="1217"/>
                  <a:pt x="2877" y="1217"/>
                  <a:pt x="2878" y="1217"/>
                </a:cubicBezTo>
                <a:cubicBezTo>
                  <a:pt x="2878" y="1217"/>
                  <a:pt x="2878" y="1217"/>
                  <a:pt x="2878" y="1217"/>
                </a:cubicBezTo>
                <a:cubicBezTo>
                  <a:pt x="2878" y="1217"/>
                  <a:pt x="2879" y="1217"/>
                  <a:pt x="2879" y="1218"/>
                </a:cubicBezTo>
                <a:cubicBezTo>
                  <a:pt x="2880" y="1218"/>
                  <a:pt x="2880" y="1218"/>
                  <a:pt x="2880" y="1218"/>
                </a:cubicBezTo>
                <a:cubicBezTo>
                  <a:pt x="2881" y="1219"/>
                  <a:pt x="2881" y="1219"/>
                  <a:pt x="2881" y="1219"/>
                </a:cubicBezTo>
                <a:cubicBezTo>
                  <a:pt x="2881" y="1219"/>
                  <a:pt x="2882" y="1219"/>
                  <a:pt x="2882" y="1219"/>
                </a:cubicBezTo>
                <a:cubicBezTo>
                  <a:pt x="2882" y="1220"/>
                  <a:pt x="2883" y="1220"/>
                  <a:pt x="2883" y="1220"/>
                </a:cubicBezTo>
                <a:cubicBezTo>
                  <a:pt x="2883" y="1220"/>
                  <a:pt x="2883" y="1220"/>
                  <a:pt x="2883" y="1220"/>
                </a:cubicBezTo>
                <a:cubicBezTo>
                  <a:pt x="2883" y="1220"/>
                  <a:pt x="2883" y="1220"/>
                  <a:pt x="2884" y="1220"/>
                </a:cubicBezTo>
                <a:cubicBezTo>
                  <a:pt x="2884" y="1220"/>
                  <a:pt x="2884" y="1220"/>
                  <a:pt x="2885" y="1220"/>
                </a:cubicBezTo>
                <a:cubicBezTo>
                  <a:pt x="2885" y="1220"/>
                  <a:pt x="2885" y="1220"/>
                  <a:pt x="2885" y="1220"/>
                </a:cubicBezTo>
                <a:cubicBezTo>
                  <a:pt x="2887" y="1220"/>
                  <a:pt x="2888" y="1220"/>
                  <a:pt x="2889" y="1220"/>
                </a:cubicBezTo>
                <a:cubicBezTo>
                  <a:pt x="2889" y="1221"/>
                  <a:pt x="2890" y="1221"/>
                  <a:pt x="2890" y="1222"/>
                </a:cubicBezTo>
                <a:cubicBezTo>
                  <a:pt x="2890" y="1222"/>
                  <a:pt x="2889" y="1222"/>
                  <a:pt x="2889" y="1222"/>
                </a:cubicBezTo>
                <a:cubicBezTo>
                  <a:pt x="2889" y="1223"/>
                  <a:pt x="2889" y="1223"/>
                  <a:pt x="2889" y="1223"/>
                </a:cubicBezTo>
                <a:cubicBezTo>
                  <a:pt x="2889" y="1223"/>
                  <a:pt x="2889" y="1223"/>
                  <a:pt x="2889" y="1224"/>
                </a:cubicBezTo>
                <a:cubicBezTo>
                  <a:pt x="2889" y="1224"/>
                  <a:pt x="2889" y="1224"/>
                  <a:pt x="2889" y="1224"/>
                </a:cubicBezTo>
                <a:cubicBezTo>
                  <a:pt x="2889" y="1224"/>
                  <a:pt x="2890" y="1224"/>
                  <a:pt x="2890" y="1224"/>
                </a:cubicBezTo>
                <a:cubicBezTo>
                  <a:pt x="2890" y="1225"/>
                  <a:pt x="2890" y="1225"/>
                  <a:pt x="2890" y="1225"/>
                </a:cubicBezTo>
                <a:cubicBezTo>
                  <a:pt x="2891" y="1225"/>
                  <a:pt x="2891" y="1225"/>
                  <a:pt x="2891" y="1226"/>
                </a:cubicBezTo>
                <a:cubicBezTo>
                  <a:pt x="2892" y="1227"/>
                  <a:pt x="2892" y="1227"/>
                  <a:pt x="2892" y="1228"/>
                </a:cubicBezTo>
                <a:cubicBezTo>
                  <a:pt x="2892" y="1228"/>
                  <a:pt x="2892" y="1228"/>
                  <a:pt x="2892" y="1228"/>
                </a:cubicBezTo>
                <a:cubicBezTo>
                  <a:pt x="2892" y="1229"/>
                  <a:pt x="2892" y="1230"/>
                  <a:pt x="2891" y="1230"/>
                </a:cubicBezTo>
                <a:cubicBezTo>
                  <a:pt x="2891" y="1230"/>
                  <a:pt x="2890" y="1230"/>
                  <a:pt x="2890" y="1231"/>
                </a:cubicBezTo>
                <a:cubicBezTo>
                  <a:pt x="2890" y="1231"/>
                  <a:pt x="2890" y="1231"/>
                  <a:pt x="2890" y="1231"/>
                </a:cubicBezTo>
                <a:cubicBezTo>
                  <a:pt x="2890" y="1231"/>
                  <a:pt x="2890" y="1231"/>
                  <a:pt x="2890" y="1232"/>
                </a:cubicBezTo>
                <a:cubicBezTo>
                  <a:pt x="2890" y="1232"/>
                  <a:pt x="2890" y="1232"/>
                  <a:pt x="2890" y="1232"/>
                </a:cubicBezTo>
                <a:cubicBezTo>
                  <a:pt x="2890" y="1232"/>
                  <a:pt x="2891" y="1233"/>
                  <a:pt x="2891" y="1233"/>
                </a:cubicBezTo>
                <a:cubicBezTo>
                  <a:pt x="2891" y="1233"/>
                  <a:pt x="2891" y="1234"/>
                  <a:pt x="2891" y="1234"/>
                </a:cubicBezTo>
                <a:cubicBezTo>
                  <a:pt x="2891" y="1234"/>
                  <a:pt x="2890" y="1234"/>
                  <a:pt x="2890" y="1234"/>
                </a:cubicBezTo>
                <a:cubicBezTo>
                  <a:pt x="2891" y="1235"/>
                  <a:pt x="2891" y="1236"/>
                  <a:pt x="2890" y="1236"/>
                </a:cubicBezTo>
                <a:cubicBezTo>
                  <a:pt x="2890" y="1236"/>
                  <a:pt x="2891" y="1238"/>
                  <a:pt x="2891" y="1239"/>
                </a:cubicBezTo>
                <a:cubicBezTo>
                  <a:pt x="2891" y="1239"/>
                  <a:pt x="2891" y="1239"/>
                  <a:pt x="2892" y="1239"/>
                </a:cubicBezTo>
                <a:cubicBezTo>
                  <a:pt x="2892" y="1240"/>
                  <a:pt x="2892" y="1240"/>
                  <a:pt x="2892" y="1240"/>
                </a:cubicBezTo>
                <a:cubicBezTo>
                  <a:pt x="2892" y="1240"/>
                  <a:pt x="2892" y="1240"/>
                  <a:pt x="2892" y="1240"/>
                </a:cubicBezTo>
                <a:cubicBezTo>
                  <a:pt x="2892" y="1240"/>
                  <a:pt x="2892" y="1239"/>
                  <a:pt x="2892" y="1239"/>
                </a:cubicBezTo>
                <a:cubicBezTo>
                  <a:pt x="2892" y="1239"/>
                  <a:pt x="2893" y="1238"/>
                  <a:pt x="2894" y="1238"/>
                </a:cubicBezTo>
                <a:cubicBezTo>
                  <a:pt x="2895" y="1238"/>
                  <a:pt x="2895" y="1238"/>
                  <a:pt x="2895" y="1239"/>
                </a:cubicBezTo>
                <a:cubicBezTo>
                  <a:pt x="2895" y="1240"/>
                  <a:pt x="2895" y="1240"/>
                  <a:pt x="2895" y="1240"/>
                </a:cubicBezTo>
                <a:cubicBezTo>
                  <a:pt x="2895" y="1241"/>
                  <a:pt x="2896" y="1241"/>
                  <a:pt x="2896" y="1241"/>
                </a:cubicBezTo>
                <a:cubicBezTo>
                  <a:pt x="2896" y="1241"/>
                  <a:pt x="2896" y="1242"/>
                  <a:pt x="2896" y="1242"/>
                </a:cubicBezTo>
                <a:cubicBezTo>
                  <a:pt x="2896" y="1242"/>
                  <a:pt x="2896" y="1242"/>
                  <a:pt x="2896" y="1242"/>
                </a:cubicBezTo>
                <a:cubicBezTo>
                  <a:pt x="2896" y="1242"/>
                  <a:pt x="2897" y="1242"/>
                  <a:pt x="2897" y="1243"/>
                </a:cubicBezTo>
                <a:cubicBezTo>
                  <a:pt x="2897" y="1243"/>
                  <a:pt x="2897" y="1244"/>
                  <a:pt x="2898" y="1244"/>
                </a:cubicBezTo>
                <a:cubicBezTo>
                  <a:pt x="2898" y="1244"/>
                  <a:pt x="2898" y="1245"/>
                  <a:pt x="2899" y="1245"/>
                </a:cubicBezTo>
                <a:cubicBezTo>
                  <a:pt x="2899" y="1245"/>
                  <a:pt x="2899" y="1245"/>
                  <a:pt x="2899" y="1246"/>
                </a:cubicBezTo>
                <a:cubicBezTo>
                  <a:pt x="2900" y="1246"/>
                  <a:pt x="2900" y="1246"/>
                  <a:pt x="2900" y="1246"/>
                </a:cubicBezTo>
                <a:cubicBezTo>
                  <a:pt x="2900" y="1246"/>
                  <a:pt x="2901" y="1246"/>
                  <a:pt x="2901" y="1246"/>
                </a:cubicBezTo>
                <a:cubicBezTo>
                  <a:pt x="2902" y="1246"/>
                  <a:pt x="2902" y="1246"/>
                  <a:pt x="2902" y="1246"/>
                </a:cubicBezTo>
                <a:cubicBezTo>
                  <a:pt x="2902" y="1246"/>
                  <a:pt x="2902" y="1246"/>
                  <a:pt x="2902" y="1246"/>
                </a:cubicBezTo>
                <a:cubicBezTo>
                  <a:pt x="2902" y="1245"/>
                  <a:pt x="2902" y="1245"/>
                  <a:pt x="2902" y="1245"/>
                </a:cubicBezTo>
                <a:cubicBezTo>
                  <a:pt x="2902" y="1244"/>
                  <a:pt x="2903" y="1244"/>
                  <a:pt x="2903" y="1244"/>
                </a:cubicBezTo>
                <a:cubicBezTo>
                  <a:pt x="2904" y="1244"/>
                  <a:pt x="2904" y="1243"/>
                  <a:pt x="2904" y="1243"/>
                </a:cubicBezTo>
                <a:cubicBezTo>
                  <a:pt x="2904" y="1243"/>
                  <a:pt x="2904" y="1243"/>
                  <a:pt x="2904" y="1243"/>
                </a:cubicBezTo>
                <a:cubicBezTo>
                  <a:pt x="2904" y="1243"/>
                  <a:pt x="2904" y="1242"/>
                  <a:pt x="2904" y="1242"/>
                </a:cubicBezTo>
                <a:cubicBezTo>
                  <a:pt x="2904" y="1241"/>
                  <a:pt x="2904" y="1240"/>
                  <a:pt x="2904" y="1240"/>
                </a:cubicBezTo>
                <a:cubicBezTo>
                  <a:pt x="2905" y="1239"/>
                  <a:pt x="2905" y="1238"/>
                  <a:pt x="2907" y="1238"/>
                </a:cubicBezTo>
                <a:cubicBezTo>
                  <a:pt x="2907" y="1238"/>
                  <a:pt x="2907" y="1238"/>
                  <a:pt x="2907" y="1238"/>
                </a:cubicBezTo>
                <a:cubicBezTo>
                  <a:pt x="2907" y="1238"/>
                  <a:pt x="2907" y="1238"/>
                  <a:pt x="2907" y="1238"/>
                </a:cubicBezTo>
                <a:cubicBezTo>
                  <a:pt x="2908" y="1238"/>
                  <a:pt x="2908" y="1238"/>
                  <a:pt x="2908" y="1238"/>
                </a:cubicBezTo>
                <a:cubicBezTo>
                  <a:pt x="2908" y="1238"/>
                  <a:pt x="2908" y="1237"/>
                  <a:pt x="2908" y="1237"/>
                </a:cubicBezTo>
                <a:cubicBezTo>
                  <a:pt x="2908" y="1237"/>
                  <a:pt x="2908" y="1237"/>
                  <a:pt x="2908" y="1236"/>
                </a:cubicBezTo>
                <a:cubicBezTo>
                  <a:pt x="2908" y="1235"/>
                  <a:pt x="2910" y="1235"/>
                  <a:pt x="2911" y="1235"/>
                </a:cubicBezTo>
                <a:cubicBezTo>
                  <a:pt x="2911" y="1235"/>
                  <a:pt x="2911" y="1235"/>
                  <a:pt x="2911" y="1235"/>
                </a:cubicBezTo>
                <a:cubicBezTo>
                  <a:pt x="2912" y="1236"/>
                  <a:pt x="2912" y="1236"/>
                  <a:pt x="2912" y="1236"/>
                </a:cubicBezTo>
                <a:cubicBezTo>
                  <a:pt x="2912" y="1236"/>
                  <a:pt x="2912" y="1236"/>
                  <a:pt x="2912" y="1236"/>
                </a:cubicBezTo>
                <a:cubicBezTo>
                  <a:pt x="2912" y="1235"/>
                  <a:pt x="2912" y="1235"/>
                  <a:pt x="2912" y="1235"/>
                </a:cubicBezTo>
                <a:cubicBezTo>
                  <a:pt x="2912" y="1235"/>
                  <a:pt x="2912" y="1234"/>
                  <a:pt x="2913" y="1234"/>
                </a:cubicBezTo>
                <a:cubicBezTo>
                  <a:pt x="2913" y="1234"/>
                  <a:pt x="2914" y="1234"/>
                  <a:pt x="2914" y="1234"/>
                </a:cubicBezTo>
                <a:cubicBezTo>
                  <a:pt x="2914" y="1234"/>
                  <a:pt x="2915" y="1234"/>
                  <a:pt x="2915" y="1234"/>
                </a:cubicBezTo>
                <a:cubicBezTo>
                  <a:pt x="2915" y="1234"/>
                  <a:pt x="2915" y="1234"/>
                  <a:pt x="2915" y="1234"/>
                </a:cubicBezTo>
                <a:cubicBezTo>
                  <a:pt x="2915" y="1233"/>
                  <a:pt x="2915" y="1233"/>
                  <a:pt x="2915" y="1233"/>
                </a:cubicBezTo>
                <a:cubicBezTo>
                  <a:pt x="2915" y="1233"/>
                  <a:pt x="2915" y="1233"/>
                  <a:pt x="2915" y="1233"/>
                </a:cubicBezTo>
                <a:cubicBezTo>
                  <a:pt x="2914" y="1233"/>
                  <a:pt x="2914" y="1232"/>
                  <a:pt x="2914" y="1231"/>
                </a:cubicBezTo>
                <a:cubicBezTo>
                  <a:pt x="2914" y="1230"/>
                  <a:pt x="2916" y="1230"/>
                  <a:pt x="2916" y="1230"/>
                </a:cubicBezTo>
                <a:cubicBezTo>
                  <a:pt x="2917" y="1230"/>
                  <a:pt x="2917" y="1229"/>
                  <a:pt x="2917" y="1229"/>
                </a:cubicBezTo>
                <a:cubicBezTo>
                  <a:pt x="2917" y="1229"/>
                  <a:pt x="2918" y="1229"/>
                  <a:pt x="2918" y="1229"/>
                </a:cubicBezTo>
                <a:cubicBezTo>
                  <a:pt x="2919" y="1228"/>
                  <a:pt x="2919" y="1228"/>
                  <a:pt x="2919" y="1228"/>
                </a:cubicBezTo>
                <a:cubicBezTo>
                  <a:pt x="2921" y="1227"/>
                  <a:pt x="2922" y="1227"/>
                  <a:pt x="2923" y="1228"/>
                </a:cubicBezTo>
                <a:cubicBezTo>
                  <a:pt x="2923" y="1229"/>
                  <a:pt x="2923" y="1229"/>
                  <a:pt x="2923" y="1229"/>
                </a:cubicBezTo>
                <a:cubicBezTo>
                  <a:pt x="2923" y="1229"/>
                  <a:pt x="2923" y="1229"/>
                  <a:pt x="2923" y="1229"/>
                </a:cubicBezTo>
                <a:cubicBezTo>
                  <a:pt x="2923" y="1229"/>
                  <a:pt x="2924" y="1229"/>
                  <a:pt x="2924" y="1229"/>
                </a:cubicBezTo>
                <a:cubicBezTo>
                  <a:pt x="2924" y="1230"/>
                  <a:pt x="2924" y="1230"/>
                  <a:pt x="2925" y="1230"/>
                </a:cubicBezTo>
                <a:cubicBezTo>
                  <a:pt x="2925" y="1230"/>
                  <a:pt x="2925" y="1230"/>
                  <a:pt x="2925" y="1230"/>
                </a:cubicBezTo>
                <a:cubicBezTo>
                  <a:pt x="2926" y="1230"/>
                  <a:pt x="2926" y="1230"/>
                  <a:pt x="2926" y="1230"/>
                </a:cubicBezTo>
                <a:cubicBezTo>
                  <a:pt x="2926" y="1230"/>
                  <a:pt x="2927" y="1231"/>
                  <a:pt x="2927" y="1231"/>
                </a:cubicBezTo>
                <a:cubicBezTo>
                  <a:pt x="2927" y="1231"/>
                  <a:pt x="2928" y="1231"/>
                  <a:pt x="2929" y="1231"/>
                </a:cubicBezTo>
                <a:cubicBezTo>
                  <a:pt x="2929" y="1231"/>
                  <a:pt x="2929" y="1231"/>
                  <a:pt x="2929" y="1231"/>
                </a:cubicBezTo>
                <a:cubicBezTo>
                  <a:pt x="2930" y="1231"/>
                  <a:pt x="2931" y="1232"/>
                  <a:pt x="2932" y="1233"/>
                </a:cubicBezTo>
                <a:cubicBezTo>
                  <a:pt x="2932" y="1233"/>
                  <a:pt x="2932" y="1233"/>
                  <a:pt x="2932" y="1233"/>
                </a:cubicBezTo>
                <a:cubicBezTo>
                  <a:pt x="2932" y="1233"/>
                  <a:pt x="2933" y="1233"/>
                  <a:pt x="2933" y="1233"/>
                </a:cubicBezTo>
                <a:cubicBezTo>
                  <a:pt x="2933" y="1233"/>
                  <a:pt x="2934" y="1233"/>
                  <a:pt x="2934" y="1233"/>
                </a:cubicBezTo>
                <a:cubicBezTo>
                  <a:pt x="2934" y="1233"/>
                  <a:pt x="2934" y="1234"/>
                  <a:pt x="2935" y="1234"/>
                </a:cubicBezTo>
                <a:cubicBezTo>
                  <a:pt x="2935" y="1234"/>
                  <a:pt x="2935" y="1234"/>
                  <a:pt x="2935" y="1234"/>
                </a:cubicBezTo>
                <a:cubicBezTo>
                  <a:pt x="2936" y="1234"/>
                  <a:pt x="2936" y="1234"/>
                  <a:pt x="2937" y="1234"/>
                </a:cubicBezTo>
                <a:cubicBezTo>
                  <a:pt x="2937" y="1234"/>
                  <a:pt x="2938" y="1234"/>
                  <a:pt x="2938" y="1235"/>
                </a:cubicBezTo>
                <a:cubicBezTo>
                  <a:pt x="2938" y="1235"/>
                  <a:pt x="2938" y="1235"/>
                  <a:pt x="2938" y="1235"/>
                </a:cubicBezTo>
                <a:cubicBezTo>
                  <a:pt x="2938" y="1235"/>
                  <a:pt x="2939" y="1235"/>
                  <a:pt x="2939" y="1235"/>
                </a:cubicBezTo>
                <a:cubicBezTo>
                  <a:pt x="2939" y="1235"/>
                  <a:pt x="2940" y="1236"/>
                  <a:pt x="2940" y="1236"/>
                </a:cubicBezTo>
                <a:cubicBezTo>
                  <a:pt x="2940" y="1236"/>
                  <a:pt x="2940" y="1236"/>
                  <a:pt x="2940" y="1236"/>
                </a:cubicBezTo>
                <a:cubicBezTo>
                  <a:pt x="2941" y="1236"/>
                  <a:pt x="2941" y="1236"/>
                  <a:pt x="2941" y="1236"/>
                </a:cubicBezTo>
                <a:cubicBezTo>
                  <a:pt x="2941" y="1236"/>
                  <a:pt x="2941" y="1236"/>
                  <a:pt x="2941" y="1236"/>
                </a:cubicBezTo>
                <a:cubicBezTo>
                  <a:pt x="2941" y="1236"/>
                  <a:pt x="2942" y="1236"/>
                  <a:pt x="2942" y="1236"/>
                </a:cubicBezTo>
                <a:cubicBezTo>
                  <a:pt x="2942" y="1236"/>
                  <a:pt x="2942" y="1236"/>
                  <a:pt x="2942" y="1236"/>
                </a:cubicBezTo>
                <a:cubicBezTo>
                  <a:pt x="2942" y="1236"/>
                  <a:pt x="2943" y="1236"/>
                  <a:pt x="2943" y="1236"/>
                </a:cubicBezTo>
                <a:cubicBezTo>
                  <a:pt x="2944" y="1236"/>
                  <a:pt x="2944" y="1236"/>
                  <a:pt x="2944" y="1237"/>
                </a:cubicBezTo>
                <a:cubicBezTo>
                  <a:pt x="2944" y="1237"/>
                  <a:pt x="2944" y="1237"/>
                  <a:pt x="2944" y="1237"/>
                </a:cubicBezTo>
                <a:cubicBezTo>
                  <a:pt x="2945" y="1237"/>
                  <a:pt x="2945" y="1237"/>
                  <a:pt x="2945" y="1237"/>
                </a:cubicBezTo>
                <a:cubicBezTo>
                  <a:pt x="2945" y="1237"/>
                  <a:pt x="2945" y="1237"/>
                  <a:pt x="2946" y="1237"/>
                </a:cubicBezTo>
                <a:cubicBezTo>
                  <a:pt x="2946" y="1236"/>
                  <a:pt x="2946" y="1236"/>
                  <a:pt x="2947" y="1236"/>
                </a:cubicBezTo>
                <a:cubicBezTo>
                  <a:pt x="2948" y="1236"/>
                  <a:pt x="2949" y="1238"/>
                  <a:pt x="2949" y="1239"/>
                </a:cubicBezTo>
                <a:cubicBezTo>
                  <a:pt x="2949" y="1239"/>
                  <a:pt x="2949" y="1239"/>
                  <a:pt x="2949" y="1240"/>
                </a:cubicBezTo>
                <a:cubicBezTo>
                  <a:pt x="2949" y="1240"/>
                  <a:pt x="2949" y="1240"/>
                  <a:pt x="2949" y="1240"/>
                </a:cubicBezTo>
                <a:cubicBezTo>
                  <a:pt x="2950" y="1240"/>
                  <a:pt x="2950" y="1240"/>
                  <a:pt x="2950" y="1240"/>
                </a:cubicBezTo>
                <a:cubicBezTo>
                  <a:pt x="2951" y="1240"/>
                  <a:pt x="2951" y="1240"/>
                  <a:pt x="2951" y="1240"/>
                </a:cubicBezTo>
                <a:cubicBezTo>
                  <a:pt x="2951" y="1240"/>
                  <a:pt x="2951" y="1240"/>
                  <a:pt x="2951" y="1240"/>
                </a:cubicBezTo>
                <a:cubicBezTo>
                  <a:pt x="2951" y="1240"/>
                  <a:pt x="2951" y="1240"/>
                  <a:pt x="2951" y="1240"/>
                </a:cubicBezTo>
                <a:cubicBezTo>
                  <a:pt x="2951" y="1240"/>
                  <a:pt x="2952" y="1240"/>
                  <a:pt x="2952" y="1240"/>
                </a:cubicBezTo>
                <a:cubicBezTo>
                  <a:pt x="2952" y="1240"/>
                  <a:pt x="2952" y="1241"/>
                  <a:pt x="2952" y="1241"/>
                </a:cubicBezTo>
                <a:cubicBezTo>
                  <a:pt x="2952" y="1241"/>
                  <a:pt x="2953" y="1241"/>
                  <a:pt x="2953" y="1241"/>
                </a:cubicBezTo>
                <a:cubicBezTo>
                  <a:pt x="2953" y="1241"/>
                  <a:pt x="2953" y="1241"/>
                  <a:pt x="2954" y="1241"/>
                </a:cubicBezTo>
                <a:cubicBezTo>
                  <a:pt x="2955" y="1242"/>
                  <a:pt x="2956" y="1242"/>
                  <a:pt x="2956" y="1242"/>
                </a:cubicBezTo>
                <a:cubicBezTo>
                  <a:pt x="2956" y="1243"/>
                  <a:pt x="2957" y="1243"/>
                  <a:pt x="2957" y="1243"/>
                </a:cubicBezTo>
                <a:cubicBezTo>
                  <a:pt x="2957" y="1243"/>
                  <a:pt x="2958" y="1243"/>
                  <a:pt x="2958" y="1244"/>
                </a:cubicBezTo>
                <a:cubicBezTo>
                  <a:pt x="2959" y="1244"/>
                  <a:pt x="2960" y="1244"/>
                  <a:pt x="2960" y="1244"/>
                </a:cubicBezTo>
                <a:cubicBezTo>
                  <a:pt x="2961" y="1244"/>
                  <a:pt x="2961" y="1244"/>
                  <a:pt x="2961" y="1244"/>
                </a:cubicBezTo>
                <a:cubicBezTo>
                  <a:pt x="2961" y="1244"/>
                  <a:pt x="2961" y="1245"/>
                  <a:pt x="2962" y="1245"/>
                </a:cubicBezTo>
                <a:cubicBezTo>
                  <a:pt x="2962" y="1245"/>
                  <a:pt x="2962" y="1245"/>
                  <a:pt x="2962" y="1245"/>
                </a:cubicBezTo>
                <a:cubicBezTo>
                  <a:pt x="2963" y="1245"/>
                  <a:pt x="2963" y="1245"/>
                  <a:pt x="2963" y="1245"/>
                </a:cubicBezTo>
                <a:cubicBezTo>
                  <a:pt x="2963" y="1245"/>
                  <a:pt x="2963" y="1245"/>
                  <a:pt x="2963" y="1245"/>
                </a:cubicBezTo>
                <a:cubicBezTo>
                  <a:pt x="2963" y="1245"/>
                  <a:pt x="2964" y="1245"/>
                  <a:pt x="2964" y="1245"/>
                </a:cubicBezTo>
                <a:cubicBezTo>
                  <a:pt x="2965" y="1245"/>
                  <a:pt x="2966" y="1245"/>
                  <a:pt x="2966" y="1246"/>
                </a:cubicBezTo>
                <a:cubicBezTo>
                  <a:pt x="2966" y="1246"/>
                  <a:pt x="2967" y="1246"/>
                  <a:pt x="2967" y="1246"/>
                </a:cubicBezTo>
                <a:cubicBezTo>
                  <a:pt x="2967" y="1246"/>
                  <a:pt x="2968" y="1247"/>
                  <a:pt x="2968" y="1247"/>
                </a:cubicBezTo>
                <a:cubicBezTo>
                  <a:pt x="2969" y="1247"/>
                  <a:pt x="2970" y="1247"/>
                  <a:pt x="2972" y="1248"/>
                </a:cubicBezTo>
                <a:cubicBezTo>
                  <a:pt x="2972" y="1248"/>
                  <a:pt x="2972" y="1248"/>
                  <a:pt x="2973" y="1248"/>
                </a:cubicBezTo>
                <a:cubicBezTo>
                  <a:pt x="2973" y="1248"/>
                  <a:pt x="2974" y="1248"/>
                  <a:pt x="2974" y="1248"/>
                </a:cubicBezTo>
                <a:cubicBezTo>
                  <a:pt x="2975" y="1248"/>
                  <a:pt x="2975" y="1248"/>
                  <a:pt x="2975" y="1248"/>
                </a:cubicBezTo>
                <a:cubicBezTo>
                  <a:pt x="2975" y="1249"/>
                  <a:pt x="2975" y="1249"/>
                  <a:pt x="2976" y="1249"/>
                </a:cubicBezTo>
                <a:cubicBezTo>
                  <a:pt x="2976" y="1249"/>
                  <a:pt x="2976" y="1249"/>
                  <a:pt x="2977" y="1249"/>
                </a:cubicBezTo>
                <a:cubicBezTo>
                  <a:pt x="2977" y="1250"/>
                  <a:pt x="2977" y="1250"/>
                  <a:pt x="2978" y="1250"/>
                </a:cubicBezTo>
                <a:cubicBezTo>
                  <a:pt x="2979" y="1250"/>
                  <a:pt x="2979" y="1250"/>
                  <a:pt x="2980" y="1251"/>
                </a:cubicBezTo>
                <a:cubicBezTo>
                  <a:pt x="2980" y="1251"/>
                  <a:pt x="2981" y="1251"/>
                  <a:pt x="2981" y="1251"/>
                </a:cubicBezTo>
                <a:cubicBezTo>
                  <a:pt x="2982" y="1251"/>
                  <a:pt x="2982" y="1251"/>
                  <a:pt x="2983" y="1252"/>
                </a:cubicBezTo>
                <a:cubicBezTo>
                  <a:pt x="2983" y="1252"/>
                  <a:pt x="2983" y="1252"/>
                  <a:pt x="2984" y="1252"/>
                </a:cubicBezTo>
                <a:cubicBezTo>
                  <a:pt x="2984" y="1252"/>
                  <a:pt x="2984" y="1252"/>
                  <a:pt x="2984" y="1252"/>
                </a:cubicBezTo>
                <a:cubicBezTo>
                  <a:pt x="2984" y="1252"/>
                  <a:pt x="2985" y="1252"/>
                  <a:pt x="2985" y="1252"/>
                </a:cubicBezTo>
                <a:cubicBezTo>
                  <a:pt x="2985" y="1252"/>
                  <a:pt x="2985" y="1252"/>
                  <a:pt x="2985" y="1252"/>
                </a:cubicBezTo>
                <a:cubicBezTo>
                  <a:pt x="2985" y="1252"/>
                  <a:pt x="2985" y="1252"/>
                  <a:pt x="2985" y="1252"/>
                </a:cubicBezTo>
                <a:cubicBezTo>
                  <a:pt x="2986" y="1252"/>
                  <a:pt x="2986" y="1252"/>
                  <a:pt x="2987" y="1253"/>
                </a:cubicBezTo>
                <a:cubicBezTo>
                  <a:pt x="2987" y="1253"/>
                  <a:pt x="2987" y="1253"/>
                  <a:pt x="2987" y="1253"/>
                </a:cubicBezTo>
                <a:cubicBezTo>
                  <a:pt x="2987" y="1253"/>
                  <a:pt x="2988" y="1253"/>
                  <a:pt x="2988" y="1253"/>
                </a:cubicBezTo>
                <a:cubicBezTo>
                  <a:pt x="2988" y="1253"/>
                  <a:pt x="2989" y="1254"/>
                  <a:pt x="2989" y="1254"/>
                </a:cubicBezTo>
                <a:cubicBezTo>
                  <a:pt x="2989" y="1254"/>
                  <a:pt x="2989" y="1254"/>
                  <a:pt x="2990" y="1254"/>
                </a:cubicBezTo>
                <a:cubicBezTo>
                  <a:pt x="2990" y="1254"/>
                  <a:pt x="2990" y="1254"/>
                  <a:pt x="2990" y="1255"/>
                </a:cubicBezTo>
                <a:cubicBezTo>
                  <a:pt x="2991" y="1255"/>
                  <a:pt x="2991" y="1255"/>
                  <a:pt x="2991" y="1255"/>
                </a:cubicBezTo>
                <a:cubicBezTo>
                  <a:pt x="2992" y="1255"/>
                  <a:pt x="2992" y="1256"/>
                  <a:pt x="2992" y="1256"/>
                </a:cubicBezTo>
                <a:cubicBezTo>
                  <a:pt x="2992" y="1256"/>
                  <a:pt x="2992" y="1256"/>
                  <a:pt x="2992" y="1256"/>
                </a:cubicBezTo>
                <a:cubicBezTo>
                  <a:pt x="2993" y="1257"/>
                  <a:pt x="2994" y="1257"/>
                  <a:pt x="2995" y="1258"/>
                </a:cubicBezTo>
                <a:cubicBezTo>
                  <a:pt x="2995" y="1258"/>
                  <a:pt x="2995" y="1259"/>
                  <a:pt x="2995" y="1259"/>
                </a:cubicBezTo>
                <a:cubicBezTo>
                  <a:pt x="2996" y="1258"/>
                  <a:pt x="2997" y="1258"/>
                  <a:pt x="2998" y="1259"/>
                </a:cubicBezTo>
                <a:cubicBezTo>
                  <a:pt x="2998" y="1259"/>
                  <a:pt x="2998" y="1259"/>
                  <a:pt x="2999" y="1260"/>
                </a:cubicBezTo>
                <a:cubicBezTo>
                  <a:pt x="2999" y="1260"/>
                  <a:pt x="2999" y="1260"/>
                  <a:pt x="2999" y="1260"/>
                </a:cubicBezTo>
                <a:cubicBezTo>
                  <a:pt x="2999" y="1260"/>
                  <a:pt x="2999" y="1261"/>
                  <a:pt x="3000" y="1261"/>
                </a:cubicBezTo>
                <a:cubicBezTo>
                  <a:pt x="3000" y="1261"/>
                  <a:pt x="3000" y="1261"/>
                  <a:pt x="3000" y="1261"/>
                </a:cubicBezTo>
                <a:cubicBezTo>
                  <a:pt x="3001" y="1262"/>
                  <a:pt x="3001" y="1262"/>
                  <a:pt x="3001" y="1262"/>
                </a:cubicBezTo>
                <a:cubicBezTo>
                  <a:pt x="3001" y="1262"/>
                  <a:pt x="3001" y="1262"/>
                  <a:pt x="3001" y="1262"/>
                </a:cubicBezTo>
                <a:cubicBezTo>
                  <a:pt x="3001" y="1262"/>
                  <a:pt x="3002" y="1263"/>
                  <a:pt x="3002" y="1264"/>
                </a:cubicBezTo>
                <a:cubicBezTo>
                  <a:pt x="3002" y="1264"/>
                  <a:pt x="3003" y="1265"/>
                  <a:pt x="3002" y="1266"/>
                </a:cubicBezTo>
                <a:cubicBezTo>
                  <a:pt x="3002" y="1266"/>
                  <a:pt x="3002" y="1266"/>
                  <a:pt x="3002" y="1267"/>
                </a:cubicBezTo>
                <a:cubicBezTo>
                  <a:pt x="3002" y="1267"/>
                  <a:pt x="3002" y="1267"/>
                  <a:pt x="3002" y="1268"/>
                </a:cubicBezTo>
                <a:cubicBezTo>
                  <a:pt x="3002" y="1268"/>
                  <a:pt x="3002" y="1268"/>
                  <a:pt x="3001" y="1269"/>
                </a:cubicBezTo>
                <a:cubicBezTo>
                  <a:pt x="3001" y="1269"/>
                  <a:pt x="3001" y="1269"/>
                  <a:pt x="3001" y="1269"/>
                </a:cubicBezTo>
                <a:cubicBezTo>
                  <a:pt x="3001" y="1269"/>
                  <a:pt x="3001" y="1269"/>
                  <a:pt x="3001" y="1269"/>
                </a:cubicBezTo>
                <a:cubicBezTo>
                  <a:pt x="3002" y="1269"/>
                  <a:pt x="3002" y="1270"/>
                  <a:pt x="3002" y="1270"/>
                </a:cubicBezTo>
                <a:cubicBezTo>
                  <a:pt x="3002" y="1270"/>
                  <a:pt x="3002" y="1270"/>
                  <a:pt x="3002" y="1270"/>
                </a:cubicBezTo>
                <a:cubicBezTo>
                  <a:pt x="3003" y="1270"/>
                  <a:pt x="3003" y="1270"/>
                  <a:pt x="3004" y="1270"/>
                </a:cubicBezTo>
                <a:cubicBezTo>
                  <a:pt x="3004" y="1270"/>
                  <a:pt x="3004" y="1270"/>
                  <a:pt x="3004" y="1270"/>
                </a:cubicBezTo>
                <a:cubicBezTo>
                  <a:pt x="3004" y="1270"/>
                  <a:pt x="3004" y="1270"/>
                  <a:pt x="3004" y="1270"/>
                </a:cubicBezTo>
                <a:cubicBezTo>
                  <a:pt x="3005" y="1270"/>
                  <a:pt x="3005" y="1270"/>
                  <a:pt x="3005" y="1270"/>
                </a:cubicBezTo>
                <a:cubicBezTo>
                  <a:pt x="3005" y="1270"/>
                  <a:pt x="3005" y="1270"/>
                  <a:pt x="3005" y="1270"/>
                </a:cubicBezTo>
                <a:cubicBezTo>
                  <a:pt x="3006" y="1270"/>
                  <a:pt x="3006" y="1270"/>
                  <a:pt x="3006" y="1270"/>
                </a:cubicBezTo>
                <a:cubicBezTo>
                  <a:pt x="3007" y="1270"/>
                  <a:pt x="3008" y="1270"/>
                  <a:pt x="3008" y="1271"/>
                </a:cubicBezTo>
                <a:cubicBezTo>
                  <a:pt x="3009" y="1271"/>
                  <a:pt x="3009" y="1271"/>
                  <a:pt x="3009" y="1272"/>
                </a:cubicBezTo>
                <a:cubicBezTo>
                  <a:pt x="3009" y="1272"/>
                  <a:pt x="3010" y="1272"/>
                  <a:pt x="3010" y="1272"/>
                </a:cubicBezTo>
                <a:cubicBezTo>
                  <a:pt x="3010" y="1272"/>
                  <a:pt x="3011" y="1273"/>
                  <a:pt x="3011" y="1273"/>
                </a:cubicBezTo>
                <a:cubicBezTo>
                  <a:pt x="3012" y="1273"/>
                  <a:pt x="3012" y="1273"/>
                  <a:pt x="3013" y="1273"/>
                </a:cubicBezTo>
                <a:cubicBezTo>
                  <a:pt x="3013" y="1273"/>
                  <a:pt x="3013" y="1273"/>
                  <a:pt x="3013" y="1274"/>
                </a:cubicBezTo>
                <a:cubicBezTo>
                  <a:pt x="3014" y="1274"/>
                  <a:pt x="3014" y="1274"/>
                  <a:pt x="3014" y="1274"/>
                </a:cubicBezTo>
                <a:cubicBezTo>
                  <a:pt x="3014" y="1274"/>
                  <a:pt x="3015" y="1274"/>
                  <a:pt x="3015" y="1274"/>
                </a:cubicBezTo>
                <a:cubicBezTo>
                  <a:pt x="3015" y="1274"/>
                  <a:pt x="3015" y="1274"/>
                  <a:pt x="3015" y="1274"/>
                </a:cubicBezTo>
                <a:cubicBezTo>
                  <a:pt x="3016" y="1274"/>
                  <a:pt x="3016" y="1274"/>
                  <a:pt x="3017" y="1274"/>
                </a:cubicBezTo>
                <a:cubicBezTo>
                  <a:pt x="3017" y="1274"/>
                  <a:pt x="3017" y="1274"/>
                  <a:pt x="3017" y="1274"/>
                </a:cubicBezTo>
                <a:cubicBezTo>
                  <a:pt x="3018" y="1274"/>
                  <a:pt x="3018" y="1274"/>
                  <a:pt x="3018" y="1274"/>
                </a:cubicBezTo>
                <a:cubicBezTo>
                  <a:pt x="3018" y="1274"/>
                  <a:pt x="3018" y="1274"/>
                  <a:pt x="3019" y="1274"/>
                </a:cubicBezTo>
                <a:cubicBezTo>
                  <a:pt x="3019" y="1274"/>
                  <a:pt x="3020" y="1274"/>
                  <a:pt x="3020" y="1275"/>
                </a:cubicBezTo>
                <a:cubicBezTo>
                  <a:pt x="3020" y="1276"/>
                  <a:pt x="3021" y="1277"/>
                  <a:pt x="3022" y="1278"/>
                </a:cubicBezTo>
                <a:cubicBezTo>
                  <a:pt x="3022" y="1278"/>
                  <a:pt x="3022" y="1279"/>
                  <a:pt x="3022" y="1280"/>
                </a:cubicBezTo>
                <a:cubicBezTo>
                  <a:pt x="3022" y="1281"/>
                  <a:pt x="3022" y="1281"/>
                  <a:pt x="3021" y="1282"/>
                </a:cubicBezTo>
                <a:cubicBezTo>
                  <a:pt x="3020" y="1282"/>
                  <a:pt x="3019" y="1283"/>
                  <a:pt x="3019" y="1283"/>
                </a:cubicBezTo>
                <a:cubicBezTo>
                  <a:pt x="3019" y="1283"/>
                  <a:pt x="3019" y="1283"/>
                  <a:pt x="3019" y="1283"/>
                </a:cubicBezTo>
                <a:cubicBezTo>
                  <a:pt x="3019" y="1283"/>
                  <a:pt x="3018" y="1284"/>
                  <a:pt x="3018" y="1284"/>
                </a:cubicBezTo>
                <a:cubicBezTo>
                  <a:pt x="3017" y="1284"/>
                  <a:pt x="3017" y="1284"/>
                  <a:pt x="3016" y="1284"/>
                </a:cubicBezTo>
                <a:cubicBezTo>
                  <a:pt x="3015" y="1284"/>
                  <a:pt x="3015" y="1284"/>
                  <a:pt x="3015" y="1284"/>
                </a:cubicBezTo>
                <a:cubicBezTo>
                  <a:pt x="3014" y="1284"/>
                  <a:pt x="3014" y="1284"/>
                  <a:pt x="3014" y="1284"/>
                </a:cubicBezTo>
                <a:cubicBezTo>
                  <a:pt x="3014" y="1284"/>
                  <a:pt x="3014" y="1284"/>
                  <a:pt x="3014" y="1284"/>
                </a:cubicBezTo>
                <a:cubicBezTo>
                  <a:pt x="3015" y="1284"/>
                  <a:pt x="3015" y="1285"/>
                  <a:pt x="3015" y="1285"/>
                </a:cubicBezTo>
                <a:cubicBezTo>
                  <a:pt x="3015" y="1285"/>
                  <a:pt x="3016" y="1285"/>
                  <a:pt x="3016" y="1285"/>
                </a:cubicBezTo>
                <a:cubicBezTo>
                  <a:pt x="3016" y="1286"/>
                  <a:pt x="3016" y="1287"/>
                  <a:pt x="3016" y="1287"/>
                </a:cubicBezTo>
                <a:cubicBezTo>
                  <a:pt x="3017" y="1287"/>
                  <a:pt x="3017" y="1288"/>
                  <a:pt x="3017" y="1288"/>
                </a:cubicBezTo>
                <a:cubicBezTo>
                  <a:pt x="3017" y="1288"/>
                  <a:pt x="3017" y="1288"/>
                  <a:pt x="3017" y="1288"/>
                </a:cubicBezTo>
                <a:cubicBezTo>
                  <a:pt x="3017" y="1288"/>
                  <a:pt x="3017" y="1289"/>
                  <a:pt x="3017" y="1289"/>
                </a:cubicBezTo>
                <a:cubicBezTo>
                  <a:pt x="3017" y="1289"/>
                  <a:pt x="3017" y="1289"/>
                  <a:pt x="3018" y="1289"/>
                </a:cubicBezTo>
                <a:cubicBezTo>
                  <a:pt x="3018" y="1289"/>
                  <a:pt x="3018" y="1290"/>
                  <a:pt x="3019" y="1291"/>
                </a:cubicBezTo>
                <a:cubicBezTo>
                  <a:pt x="3019" y="1291"/>
                  <a:pt x="3019" y="1291"/>
                  <a:pt x="3019" y="1291"/>
                </a:cubicBezTo>
                <a:cubicBezTo>
                  <a:pt x="3020" y="1291"/>
                  <a:pt x="3020" y="1292"/>
                  <a:pt x="3021" y="1292"/>
                </a:cubicBezTo>
                <a:cubicBezTo>
                  <a:pt x="3022" y="1291"/>
                  <a:pt x="3022" y="1292"/>
                  <a:pt x="3023" y="1292"/>
                </a:cubicBezTo>
                <a:cubicBezTo>
                  <a:pt x="3023" y="1292"/>
                  <a:pt x="3023" y="1293"/>
                  <a:pt x="3024" y="1293"/>
                </a:cubicBezTo>
                <a:cubicBezTo>
                  <a:pt x="3024" y="1293"/>
                  <a:pt x="3024" y="1293"/>
                  <a:pt x="3025" y="1294"/>
                </a:cubicBezTo>
                <a:cubicBezTo>
                  <a:pt x="3025" y="1294"/>
                  <a:pt x="3025" y="1295"/>
                  <a:pt x="3025" y="1295"/>
                </a:cubicBezTo>
                <a:cubicBezTo>
                  <a:pt x="3025" y="1295"/>
                  <a:pt x="3025" y="1295"/>
                  <a:pt x="3025" y="1295"/>
                </a:cubicBezTo>
                <a:cubicBezTo>
                  <a:pt x="3025" y="1295"/>
                  <a:pt x="3025" y="1295"/>
                  <a:pt x="3025" y="1295"/>
                </a:cubicBezTo>
                <a:cubicBezTo>
                  <a:pt x="3025" y="1295"/>
                  <a:pt x="3025" y="1295"/>
                  <a:pt x="3025" y="1295"/>
                </a:cubicBezTo>
                <a:cubicBezTo>
                  <a:pt x="3026" y="1296"/>
                  <a:pt x="3026" y="1296"/>
                  <a:pt x="3026" y="1296"/>
                </a:cubicBezTo>
                <a:cubicBezTo>
                  <a:pt x="3027" y="1297"/>
                  <a:pt x="3027" y="1297"/>
                  <a:pt x="3027" y="1298"/>
                </a:cubicBezTo>
                <a:cubicBezTo>
                  <a:pt x="3027" y="1298"/>
                  <a:pt x="3027" y="1298"/>
                  <a:pt x="3027" y="1298"/>
                </a:cubicBezTo>
                <a:cubicBezTo>
                  <a:pt x="3027" y="1298"/>
                  <a:pt x="3028" y="1298"/>
                  <a:pt x="3028" y="1298"/>
                </a:cubicBezTo>
                <a:cubicBezTo>
                  <a:pt x="3028" y="1299"/>
                  <a:pt x="3028" y="1299"/>
                  <a:pt x="3029" y="1300"/>
                </a:cubicBezTo>
                <a:cubicBezTo>
                  <a:pt x="3029" y="1300"/>
                  <a:pt x="3029" y="1300"/>
                  <a:pt x="3029" y="1301"/>
                </a:cubicBezTo>
                <a:cubicBezTo>
                  <a:pt x="3029" y="1301"/>
                  <a:pt x="3029" y="1301"/>
                  <a:pt x="3029" y="1301"/>
                </a:cubicBezTo>
                <a:cubicBezTo>
                  <a:pt x="3029" y="1301"/>
                  <a:pt x="3029" y="1301"/>
                  <a:pt x="3029" y="1301"/>
                </a:cubicBezTo>
                <a:cubicBezTo>
                  <a:pt x="3030" y="1302"/>
                  <a:pt x="3030" y="1302"/>
                  <a:pt x="3030" y="1302"/>
                </a:cubicBezTo>
                <a:cubicBezTo>
                  <a:pt x="3030" y="1302"/>
                  <a:pt x="3030" y="1302"/>
                  <a:pt x="3030" y="1302"/>
                </a:cubicBezTo>
                <a:cubicBezTo>
                  <a:pt x="3031" y="1302"/>
                  <a:pt x="3031" y="1302"/>
                  <a:pt x="3031" y="1302"/>
                </a:cubicBezTo>
                <a:cubicBezTo>
                  <a:pt x="3031" y="1302"/>
                  <a:pt x="3032" y="1302"/>
                  <a:pt x="3032" y="1302"/>
                </a:cubicBezTo>
                <a:cubicBezTo>
                  <a:pt x="3033" y="1301"/>
                  <a:pt x="3034" y="1301"/>
                  <a:pt x="3035" y="1302"/>
                </a:cubicBezTo>
                <a:cubicBezTo>
                  <a:pt x="3035" y="1302"/>
                  <a:pt x="3035" y="1302"/>
                  <a:pt x="3036" y="1303"/>
                </a:cubicBezTo>
                <a:cubicBezTo>
                  <a:pt x="3036" y="1303"/>
                  <a:pt x="3036" y="1304"/>
                  <a:pt x="3035" y="1304"/>
                </a:cubicBezTo>
                <a:cubicBezTo>
                  <a:pt x="3035" y="1304"/>
                  <a:pt x="3035" y="1305"/>
                  <a:pt x="3035" y="1305"/>
                </a:cubicBezTo>
                <a:cubicBezTo>
                  <a:pt x="3035" y="1305"/>
                  <a:pt x="3034" y="1306"/>
                  <a:pt x="3034" y="1306"/>
                </a:cubicBezTo>
                <a:cubicBezTo>
                  <a:pt x="3034" y="1306"/>
                  <a:pt x="3034" y="1306"/>
                  <a:pt x="3034" y="1306"/>
                </a:cubicBezTo>
                <a:cubicBezTo>
                  <a:pt x="3034" y="1306"/>
                  <a:pt x="3034" y="1306"/>
                  <a:pt x="3034" y="1306"/>
                </a:cubicBezTo>
                <a:cubicBezTo>
                  <a:pt x="3034" y="1306"/>
                  <a:pt x="3034" y="1306"/>
                  <a:pt x="3034" y="1307"/>
                </a:cubicBezTo>
                <a:cubicBezTo>
                  <a:pt x="3035" y="1307"/>
                  <a:pt x="3035" y="1307"/>
                  <a:pt x="3035" y="1307"/>
                </a:cubicBezTo>
                <a:cubicBezTo>
                  <a:pt x="3036" y="1307"/>
                  <a:pt x="3036" y="1307"/>
                  <a:pt x="3036" y="1307"/>
                </a:cubicBezTo>
                <a:cubicBezTo>
                  <a:pt x="3036" y="1308"/>
                  <a:pt x="3036" y="1308"/>
                  <a:pt x="3036" y="1308"/>
                </a:cubicBezTo>
                <a:cubicBezTo>
                  <a:pt x="3036" y="1307"/>
                  <a:pt x="3036" y="1307"/>
                  <a:pt x="3036" y="1307"/>
                </a:cubicBezTo>
                <a:cubicBezTo>
                  <a:pt x="3037" y="1307"/>
                  <a:pt x="3037" y="1307"/>
                  <a:pt x="3038" y="1307"/>
                </a:cubicBezTo>
                <a:cubicBezTo>
                  <a:pt x="3038" y="1307"/>
                  <a:pt x="3038" y="1307"/>
                  <a:pt x="3039" y="1307"/>
                </a:cubicBezTo>
                <a:cubicBezTo>
                  <a:pt x="3039" y="1307"/>
                  <a:pt x="3039" y="1307"/>
                  <a:pt x="3040" y="1307"/>
                </a:cubicBezTo>
                <a:cubicBezTo>
                  <a:pt x="3040" y="1307"/>
                  <a:pt x="3040" y="1307"/>
                  <a:pt x="3040" y="1307"/>
                </a:cubicBezTo>
                <a:cubicBezTo>
                  <a:pt x="3041" y="1307"/>
                  <a:pt x="3042" y="1307"/>
                  <a:pt x="3042" y="1308"/>
                </a:cubicBezTo>
                <a:cubicBezTo>
                  <a:pt x="3042" y="1308"/>
                  <a:pt x="3042" y="1308"/>
                  <a:pt x="3042" y="1309"/>
                </a:cubicBezTo>
                <a:cubicBezTo>
                  <a:pt x="3042" y="1309"/>
                  <a:pt x="3042" y="1310"/>
                  <a:pt x="3041" y="1310"/>
                </a:cubicBezTo>
                <a:cubicBezTo>
                  <a:pt x="3041" y="1310"/>
                  <a:pt x="3041" y="1310"/>
                  <a:pt x="3041" y="1310"/>
                </a:cubicBezTo>
                <a:cubicBezTo>
                  <a:pt x="3040" y="1310"/>
                  <a:pt x="3040" y="1310"/>
                  <a:pt x="3039" y="1310"/>
                </a:cubicBezTo>
                <a:cubicBezTo>
                  <a:pt x="3040" y="1311"/>
                  <a:pt x="3041" y="1311"/>
                  <a:pt x="3041" y="1311"/>
                </a:cubicBezTo>
                <a:cubicBezTo>
                  <a:pt x="3041" y="1311"/>
                  <a:pt x="3042" y="1311"/>
                  <a:pt x="3042" y="1311"/>
                </a:cubicBezTo>
                <a:cubicBezTo>
                  <a:pt x="3042" y="1311"/>
                  <a:pt x="3042" y="1311"/>
                  <a:pt x="3042" y="1311"/>
                </a:cubicBezTo>
                <a:cubicBezTo>
                  <a:pt x="3043" y="1311"/>
                  <a:pt x="3043" y="1311"/>
                  <a:pt x="3044" y="1311"/>
                </a:cubicBezTo>
                <a:cubicBezTo>
                  <a:pt x="3044" y="1311"/>
                  <a:pt x="3045" y="1312"/>
                  <a:pt x="3045" y="1312"/>
                </a:cubicBezTo>
                <a:cubicBezTo>
                  <a:pt x="3045" y="1312"/>
                  <a:pt x="3046" y="1312"/>
                  <a:pt x="3046" y="1312"/>
                </a:cubicBezTo>
                <a:cubicBezTo>
                  <a:pt x="3046" y="1312"/>
                  <a:pt x="3047" y="1312"/>
                  <a:pt x="3047" y="1312"/>
                </a:cubicBezTo>
                <a:cubicBezTo>
                  <a:pt x="3047" y="1312"/>
                  <a:pt x="3048" y="1312"/>
                  <a:pt x="3048" y="1312"/>
                </a:cubicBezTo>
                <a:cubicBezTo>
                  <a:pt x="3049" y="1312"/>
                  <a:pt x="3050" y="1313"/>
                  <a:pt x="3050" y="1313"/>
                </a:cubicBezTo>
                <a:cubicBezTo>
                  <a:pt x="3050" y="1314"/>
                  <a:pt x="3049" y="1314"/>
                  <a:pt x="3049" y="1314"/>
                </a:cubicBezTo>
                <a:close/>
                <a:moveTo>
                  <a:pt x="2874" y="1235"/>
                </a:moveTo>
                <a:cubicBezTo>
                  <a:pt x="2874" y="1235"/>
                  <a:pt x="2874" y="1235"/>
                  <a:pt x="2874" y="1235"/>
                </a:cubicBezTo>
                <a:cubicBezTo>
                  <a:pt x="2874" y="1235"/>
                  <a:pt x="2874" y="1235"/>
                  <a:pt x="2874" y="1235"/>
                </a:cubicBezTo>
                <a:close/>
                <a:moveTo>
                  <a:pt x="2871" y="1242"/>
                </a:moveTo>
                <a:cubicBezTo>
                  <a:pt x="2871" y="1242"/>
                  <a:pt x="2871" y="1242"/>
                  <a:pt x="2871" y="1242"/>
                </a:cubicBezTo>
                <a:cubicBezTo>
                  <a:pt x="2871" y="1242"/>
                  <a:pt x="2871" y="1242"/>
                  <a:pt x="2871" y="1242"/>
                </a:cubicBezTo>
                <a:close/>
                <a:moveTo>
                  <a:pt x="2908" y="1259"/>
                </a:moveTo>
                <a:cubicBezTo>
                  <a:pt x="2908" y="1259"/>
                  <a:pt x="2908" y="1259"/>
                  <a:pt x="2908" y="1259"/>
                </a:cubicBezTo>
                <a:cubicBezTo>
                  <a:pt x="2908" y="1259"/>
                  <a:pt x="2908" y="1259"/>
                  <a:pt x="2908" y="1259"/>
                </a:cubicBezTo>
                <a:close/>
                <a:moveTo>
                  <a:pt x="2917" y="1262"/>
                </a:moveTo>
                <a:cubicBezTo>
                  <a:pt x="2917" y="1262"/>
                  <a:pt x="2917" y="1262"/>
                  <a:pt x="2917" y="1262"/>
                </a:cubicBezTo>
                <a:cubicBezTo>
                  <a:pt x="2917" y="1262"/>
                  <a:pt x="2917" y="1262"/>
                  <a:pt x="2917" y="1262"/>
                </a:cubicBezTo>
                <a:close/>
                <a:moveTo>
                  <a:pt x="2978" y="1298"/>
                </a:moveTo>
                <a:cubicBezTo>
                  <a:pt x="2978" y="1298"/>
                  <a:pt x="2978" y="1298"/>
                  <a:pt x="2977" y="1298"/>
                </a:cubicBezTo>
                <a:cubicBezTo>
                  <a:pt x="2977" y="1298"/>
                  <a:pt x="2977" y="1298"/>
                  <a:pt x="2977" y="1298"/>
                </a:cubicBezTo>
                <a:cubicBezTo>
                  <a:pt x="2977" y="1298"/>
                  <a:pt x="2977" y="1298"/>
                  <a:pt x="2977" y="1298"/>
                </a:cubicBezTo>
                <a:cubicBezTo>
                  <a:pt x="2977" y="1298"/>
                  <a:pt x="2977" y="1298"/>
                  <a:pt x="2977" y="1298"/>
                </a:cubicBezTo>
                <a:cubicBezTo>
                  <a:pt x="2978" y="1298"/>
                  <a:pt x="2978" y="1298"/>
                  <a:pt x="2978" y="1298"/>
                </a:cubicBezTo>
                <a:close/>
                <a:moveTo>
                  <a:pt x="2984" y="1253"/>
                </a:moveTo>
                <a:cubicBezTo>
                  <a:pt x="2984" y="1253"/>
                  <a:pt x="2984" y="1253"/>
                  <a:pt x="2984" y="1253"/>
                </a:cubicBezTo>
                <a:cubicBezTo>
                  <a:pt x="2984" y="1253"/>
                  <a:pt x="2984" y="1253"/>
                  <a:pt x="2984" y="1253"/>
                </a:cubicBezTo>
                <a:close/>
                <a:moveTo>
                  <a:pt x="2982" y="1295"/>
                </a:moveTo>
                <a:cubicBezTo>
                  <a:pt x="2981" y="1295"/>
                  <a:pt x="2981" y="1295"/>
                  <a:pt x="2981" y="1295"/>
                </a:cubicBezTo>
                <a:cubicBezTo>
                  <a:pt x="2980" y="1295"/>
                  <a:pt x="2979" y="1296"/>
                  <a:pt x="2979" y="1297"/>
                </a:cubicBezTo>
                <a:cubicBezTo>
                  <a:pt x="2979" y="1297"/>
                  <a:pt x="2980" y="1298"/>
                  <a:pt x="2981" y="1298"/>
                </a:cubicBezTo>
                <a:cubicBezTo>
                  <a:pt x="2981" y="1298"/>
                  <a:pt x="2981" y="1298"/>
                  <a:pt x="2981" y="1298"/>
                </a:cubicBezTo>
                <a:cubicBezTo>
                  <a:pt x="2981" y="1298"/>
                  <a:pt x="2981" y="1298"/>
                  <a:pt x="2982" y="1298"/>
                </a:cubicBezTo>
                <a:cubicBezTo>
                  <a:pt x="2983" y="1298"/>
                  <a:pt x="2983" y="1297"/>
                  <a:pt x="2983" y="1296"/>
                </a:cubicBezTo>
                <a:cubicBezTo>
                  <a:pt x="2983" y="1295"/>
                  <a:pt x="2983" y="1295"/>
                  <a:pt x="2982" y="1295"/>
                </a:cubicBezTo>
                <a:close/>
                <a:moveTo>
                  <a:pt x="3005" y="1264"/>
                </a:moveTo>
                <a:cubicBezTo>
                  <a:pt x="3005" y="1264"/>
                  <a:pt x="3006" y="1264"/>
                  <a:pt x="3006" y="1264"/>
                </a:cubicBezTo>
                <a:cubicBezTo>
                  <a:pt x="3006" y="1264"/>
                  <a:pt x="3006" y="1264"/>
                  <a:pt x="3006" y="1264"/>
                </a:cubicBezTo>
                <a:cubicBezTo>
                  <a:pt x="3007" y="1264"/>
                  <a:pt x="3007" y="1264"/>
                  <a:pt x="3007" y="1264"/>
                </a:cubicBezTo>
                <a:cubicBezTo>
                  <a:pt x="3008" y="1264"/>
                  <a:pt x="3008" y="1263"/>
                  <a:pt x="3008" y="1263"/>
                </a:cubicBezTo>
                <a:cubicBezTo>
                  <a:pt x="3008" y="1262"/>
                  <a:pt x="3008" y="1261"/>
                  <a:pt x="3007" y="1261"/>
                </a:cubicBezTo>
                <a:cubicBezTo>
                  <a:pt x="3007" y="1261"/>
                  <a:pt x="3007" y="1261"/>
                  <a:pt x="3007" y="1261"/>
                </a:cubicBezTo>
                <a:cubicBezTo>
                  <a:pt x="3006" y="1260"/>
                  <a:pt x="3005" y="1260"/>
                  <a:pt x="3004" y="1261"/>
                </a:cubicBezTo>
                <a:cubicBezTo>
                  <a:pt x="3004" y="1261"/>
                  <a:pt x="3004" y="1261"/>
                  <a:pt x="3004" y="1262"/>
                </a:cubicBezTo>
                <a:cubicBezTo>
                  <a:pt x="3004" y="1262"/>
                  <a:pt x="3004" y="1263"/>
                  <a:pt x="3004" y="1263"/>
                </a:cubicBezTo>
                <a:cubicBezTo>
                  <a:pt x="3004" y="1263"/>
                  <a:pt x="3005" y="1264"/>
                  <a:pt x="3005" y="1264"/>
                </a:cubicBezTo>
                <a:close/>
                <a:moveTo>
                  <a:pt x="3070" y="1302"/>
                </a:moveTo>
                <a:cubicBezTo>
                  <a:pt x="3070" y="1302"/>
                  <a:pt x="3070" y="1302"/>
                  <a:pt x="3069" y="1302"/>
                </a:cubicBezTo>
                <a:cubicBezTo>
                  <a:pt x="3069" y="1302"/>
                  <a:pt x="3069" y="1301"/>
                  <a:pt x="3069" y="1301"/>
                </a:cubicBezTo>
                <a:cubicBezTo>
                  <a:pt x="3069" y="1301"/>
                  <a:pt x="3069" y="1301"/>
                  <a:pt x="3068" y="1300"/>
                </a:cubicBezTo>
                <a:cubicBezTo>
                  <a:pt x="3068" y="1300"/>
                  <a:pt x="3067" y="1300"/>
                  <a:pt x="3066" y="1301"/>
                </a:cubicBezTo>
                <a:cubicBezTo>
                  <a:pt x="3066" y="1301"/>
                  <a:pt x="3065" y="1302"/>
                  <a:pt x="3065" y="1302"/>
                </a:cubicBezTo>
                <a:cubicBezTo>
                  <a:pt x="3065" y="1303"/>
                  <a:pt x="3066" y="1304"/>
                  <a:pt x="3067" y="1304"/>
                </a:cubicBezTo>
                <a:cubicBezTo>
                  <a:pt x="3068" y="1304"/>
                  <a:pt x="3068" y="1304"/>
                  <a:pt x="3068" y="1304"/>
                </a:cubicBezTo>
                <a:cubicBezTo>
                  <a:pt x="3068" y="1304"/>
                  <a:pt x="3068" y="1304"/>
                  <a:pt x="3068" y="1304"/>
                </a:cubicBezTo>
                <a:cubicBezTo>
                  <a:pt x="3068" y="1305"/>
                  <a:pt x="3069" y="1305"/>
                  <a:pt x="3069" y="1305"/>
                </a:cubicBezTo>
                <a:cubicBezTo>
                  <a:pt x="3070" y="1305"/>
                  <a:pt x="3070" y="1304"/>
                  <a:pt x="3071" y="1304"/>
                </a:cubicBezTo>
                <a:cubicBezTo>
                  <a:pt x="3071" y="1303"/>
                  <a:pt x="3071" y="1303"/>
                  <a:pt x="3070" y="1302"/>
                </a:cubicBezTo>
                <a:close/>
                <a:moveTo>
                  <a:pt x="3015" y="1266"/>
                </a:moveTo>
                <a:cubicBezTo>
                  <a:pt x="3015" y="1266"/>
                  <a:pt x="3015" y="1267"/>
                  <a:pt x="3014" y="1267"/>
                </a:cubicBezTo>
                <a:cubicBezTo>
                  <a:pt x="3014" y="1267"/>
                  <a:pt x="3014" y="1268"/>
                  <a:pt x="3014" y="1268"/>
                </a:cubicBezTo>
                <a:cubicBezTo>
                  <a:pt x="3014" y="1269"/>
                  <a:pt x="3014" y="1269"/>
                  <a:pt x="3014" y="1269"/>
                </a:cubicBezTo>
                <a:cubicBezTo>
                  <a:pt x="3015" y="1270"/>
                  <a:pt x="3015" y="1270"/>
                  <a:pt x="3016" y="1270"/>
                </a:cubicBezTo>
                <a:cubicBezTo>
                  <a:pt x="3016" y="1270"/>
                  <a:pt x="3016" y="1270"/>
                  <a:pt x="3016" y="1270"/>
                </a:cubicBezTo>
                <a:cubicBezTo>
                  <a:pt x="3017" y="1270"/>
                  <a:pt x="3017" y="1270"/>
                  <a:pt x="3017" y="1270"/>
                </a:cubicBezTo>
                <a:cubicBezTo>
                  <a:pt x="3017" y="1270"/>
                  <a:pt x="3018" y="1270"/>
                  <a:pt x="3018" y="1269"/>
                </a:cubicBezTo>
                <a:cubicBezTo>
                  <a:pt x="3018" y="1268"/>
                  <a:pt x="3018" y="1268"/>
                  <a:pt x="3018" y="1267"/>
                </a:cubicBezTo>
                <a:cubicBezTo>
                  <a:pt x="3018" y="1267"/>
                  <a:pt x="3018" y="1266"/>
                  <a:pt x="3017" y="1266"/>
                </a:cubicBezTo>
                <a:cubicBezTo>
                  <a:pt x="3017" y="1266"/>
                  <a:pt x="3016" y="1266"/>
                  <a:pt x="3015" y="1266"/>
                </a:cubicBezTo>
                <a:close/>
                <a:moveTo>
                  <a:pt x="3075" y="1323"/>
                </a:moveTo>
                <a:cubicBezTo>
                  <a:pt x="3074" y="1323"/>
                  <a:pt x="3074" y="1323"/>
                  <a:pt x="3074" y="1323"/>
                </a:cubicBezTo>
                <a:cubicBezTo>
                  <a:pt x="3074" y="1323"/>
                  <a:pt x="3074" y="1323"/>
                  <a:pt x="3074" y="1323"/>
                </a:cubicBezTo>
                <a:cubicBezTo>
                  <a:pt x="3073" y="1323"/>
                  <a:pt x="3073" y="1323"/>
                  <a:pt x="3072" y="1323"/>
                </a:cubicBezTo>
                <a:cubicBezTo>
                  <a:pt x="3072" y="1322"/>
                  <a:pt x="3071" y="1323"/>
                  <a:pt x="3071" y="1323"/>
                </a:cubicBezTo>
                <a:cubicBezTo>
                  <a:pt x="3070" y="1324"/>
                  <a:pt x="3071" y="1324"/>
                  <a:pt x="3071" y="1325"/>
                </a:cubicBezTo>
                <a:cubicBezTo>
                  <a:pt x="3071" y="1325"/>
                  <a:pt x="3071" y="1325"/>
                  <a:pt x="3071" y="1325"/>
                </a:cubicBezTo>
                <a:cubicBezTo>
                  <a:pt x="3071" y="1325"/>
                  <a:pt x="3071" y="1325"/>
                  <a:pt x="3071" y="1325"/>
                </a:cubicBezTo>
                <a:cubicBezTo>
                  <a:pt x="3071" y="1326"/>
                  <a:pt x="3071" y="1326"/>
                  <a:pt x="3072" y="1326"/>
                </a:cubicBezTo>
                <a:cubicBezTo>
                  <a:pt x="3072" y="1326"/>
                  <a:pt x="3073" y="1327"/>
                  <a:pt x="3073" y="1327"/>
                </a:cubicBezTo>
                <a:cubicBezTo>
                  <a:pt x="3073" y="1327"/>
                  <a:pt x="3073" y="1327"/>
                  <a:pt x="3073" y="1327"/>
                </a:cubicBezTo>
                <a:cubicBezTo>
                  <a:pt x="3073" y="1327"/>
                  <a:pt x="3073" y="1327"/>
                  <a:pt x="3073" y="1327"/>
                </a:cubicBezTo>
                <a:cubicBezTo>
                  <a:pt x="3073" y="1327"/>
                  <a:pt x="3073" y="1327"/>
                  <a:pt x="3074" y="1327"/>
                </a:cubicBezTo>
                <a:cubicBezTo>
                  <a:pt x="3074" y="1327"/>
                  <a:pt x="3074" y="1327"/>
                  <a:pt x="3075" y="1327"/>
                </a:cubicBezTo>
                <a:cubicBezTo>
                  <a:pt x="3075" y="1327"/>
                  <a:pt x="3076" y="1327"/>
                  <a:pt x="3076" y="1327"/>
                </a:cubicBezTo>
                <a:cubicBezTo>
                  <a:pt x="3077" y="1326"/>
                  <a:pt x="3077" y="1325"/>
                  <a:pt x="3077" y="1324"/>
                </a:cubicBezTo>
                <a:cubicBezTo>
                  <a:pt x="3077" y="1324"/>
                  <a:pt x="3077" y="1324"/>
                  <a:pt x="3077" y="1323"/>
                </a:cubicBezTo>
                <a:cubicBezTo>
                  <a:pt x="3076" y="1323"/>
                  <a:pt x="3075" y="1323"/>
                  <a:pt x="3075" y="1323"/>
                </a:cubicBezTo>
                <a:close/>
                <a:moveTo>
                  <a:pt x="3082" y="1321"/>
                </a:moveTo>
                <a:cubicBezTo>
                  <a:pt x="3082" y="1321"/>
                  <a:pt x="3082" y="1321"/>
                  <a:pt x="3082" y="1321"/>
                </a:cubicBezTo>
                <a:cubicBezTo>
                  <a:pt x="3082" y="1321"/>
                  <a:pt x="3081" y="1321"/>
                  <a:pt x="3081" y="1321"/>
                </a:cubicBezTo>
                <a:cubicBezTo>
                  <a:pt x="3081" y="1321"/>
                  <a:pt x="3081" y="1321"/>
                  <a:pt x="3081" y="1321"/>
                </a:cubicBezTo>
                <a:cubicBezTo>
                  <a:pt x="3081" y="1321"/>
                  <a:pt x="3080" y="1321"/>
                  <a:pt x="3080" y="1321"/>
                </a:cubicBezTo>
                <a:cubicBezTo>
                  <a:pt x="3080" y="1321"/>
                  <a:pt x="3079" y="1321"/>
                  <a:pt x="3079" y="1322"/>
                </a:cubicBezTo>
                <a:cubicBezTo>
                  <a:pt x="3079" y="1322"/>
                  <a:pt x="3079" y="1323"/>
                  <a:pt x="3079" y="1323"/>
                </a:cubicBezTo>
                <a:cubicBezTo>
                  <a:pt x="3079" y="1324"/>
                  <a:pt x="3080" y="1324"/>
                  <a:pt x="3080" y="1324"/>
                </a:cubicBezTo>
                <a:cubicBezTo>
                  <a:pt x="3081" y="1324"/>
                  <a:pt x="3081" y="1324"/>
                  <a:pt x="3081" y="1324"/>
                </a:cubicBezTo>
                <a:cubicBezTo>
                  <a:pt x="3083" y="1324"/>
                  <a:pt x="3083" y="1323"/>
                  <a:pt x="3083" y="1323"/>
                </a:cubicBezTo>
                <a:cubicBezTo>
                  <a:pt x="3083" y="1322"/>
                  <a:pt x="3083" y="1322"/>
                  <a:pt x="3083" y="1322"/>
                </a:cubicBezTo>
                <a:cubicBezTo>
                  <a:pt x="3083" y="1321"/>
                  <a:pt x="3082" y="1321"/>
                  <a:pt x="3082" y="1321"/>
                </a:cubicBezTo>
                <a:close/>
                <a:moveTo>
                  <a:pt x="3050" y="1312"/>
                </a:moveTo>
                <a:cubicBezTo>
                  <a:pt x="3050" y="1313"/>
                  <a:pt x="3051" y="1313"/>
                  <a:pt x="3051" y="1313"/>
                </a:cubicBezTo>
                <a:cubicBezTo>
                  <a:pt x="3051" y="1313"/>
                  <a:pt x="3051" y="1313"/>
                  <a:pt x="3051" y="1313"/>
                </a:cubicBezTo>
                <a:cubicBezTo>
                  <a:pt x="3052" y="1313"/>
                  <a:pt x="3052" y="1313"/>
                  <a:pt x="3053" y="1313"/>
                </a:cubicBezTo>
                <a:cubicBezTo>
                  <a:pt x="3053" y="1313"/>
                  <a:pt x="3054" y="1312"/>
                  <a:pt x="3054" y="1312"/>
                </a:cubicBezTo>
                <a:cubicBezTo>
                  <a:pt x="3054" y="1312"/>
                  <a:pt x="3054" y="1311"/>
                  <a:pt x="3054" y="1311"/>
                </a:cubicBezTo>
                <a:cubicBezTo>
                  <a:pt x="3054" y="1311"/>
                  <a:pt x="3054" y="1310"/>
                  <a:pt x="3054" y="1310"/>
                </a:cubicBezTo>
                <a:cubicBezTo>
                  <a:pt x="3054" y="1309"/>
                  <a:pt x="3052" y="1308"/>
                  <a:pt x="3052" y="1309"/>
                </a:cubicBezTo>
                <a:cubicBezTo>
                  <a:pt x="3052" y="1309"/>
                  <a:pt x="3052" y="1309"/>
                  <a:pt x="3052" y="1309"/>
                </a:cubicBezTo>
                <a:cubicBezTo>
                  <a:pt x="3052" y="1309"/>
                  <a:pt x="3052" y="1309"/>
                  <a:pt x="3052" y="1309"/>
                </a:cubicBezTo>
                <a:cubicBezTo>
                  <a:pt x="3052" y="1309"/>
                  <a:pt x="3052" y="1309"/>
                  <a:pt x="3052" y="1309"/>
                </a:cubicBezTo>
                <a:cubicBezTo>
                  <a:pt x="3052" y="1308"/>
                  <a:pt x="3052" y="1307"/>
                  <a:pt x="3051" y="1307"/>
                </a:cubicBezTo>
                <a:cubicBezTo>
                  <a:pt x="3051" y="1305"/>
                  <a:pt x="3049" y="1305"/>
                  <a:pt x="3048" y="1305"/>
                </a:cubicBezTo>
                <a:cubicBezTo>
                  <a:pt x="3047" y="1305"/>
                  <a:pt x="3047" y="1305"/>
                  <a:pt x="3047" y="1306"/>
                </a:cubicBezTo>
                <a:cubicBezTo>
                  <a:pt x="3046" y="1306"/>
                  <a:pt x="3046" y="1307"/>
                  <a:pt x="3046" y="1307"/>
                </a:cubicBezTo>
                <a:cubicBezTo>
                  <a:pt x="3046" y="1307"/>
                  <a:pt x="3046" y="1308"/>
                  <a:pt x="3047" y="1308"/>
                </a:cubicBezTo>
                <a:cubicBezTo>
                  <a:pt x="3047" y="1308"/>
                  <a:pt x="3047" y="1308"/>
                  <a:pt x="3047" y="1308"/>
                </a:cubicBezTo>
                <a:cubicBezTo>
                  <a:pt x="3047" y="1309"/>
                  <a:pt x="3048" y="1309"/>
                  <a:pt x="3048" y="1309"/>
                </a:cubicBezTo>
                <a:cubicBezTo>
                  <a:pt x="3049" y="1309"/>
                  <a:pt x="3049" y="1309"/>
                  <a:pt x="3049" y="1309"/>
                </a:cubicBezTo>
                <a:cubicBezTo>
                  <a:pt x="3049" y="1309"/>
                  <a:pt x="3048" y="1309"/>
                  <a:pt x="3048" y="1309"/>
                </a:cubicBezTo>
                <a:cubicBezTo>
                  <a:pt x="3048" y="1310"/>
                  <a:pt x="3048" y="1311"/>
                  <a:pt x="3049" y="1311"/>
                </a:cubicBezTo>
                <a:cubicBezTo>
                  <a:pt x="3049" y="1311"/>
                  <a:pt x="3049" y="1311"/>
                  <a:pt x="3049" y="1311"/>
                </a:cubicBezTo>
                <a:cubicBezTo>
                  <a:pt x="3050" y="1312"/>
                  <a:pt x="3050" y="1312"/>
                  <a:pt x="3050" y="1312"/>
                </a:cubicBezTo>
                <a:close/>
                <a:moveTo>
                  <a:pt x="3053" y="1268"/>
                </a:moveTo>
                <a:cubicBezTo>
                  <a:pt x="3053" y="1269"/>
                  <a:pt x="3053" y="1269"/>
                  <a:pt x="3053" y="1269"/>
                </a:cubicBezTo>
                <a:cubicBezTo>
                  <a:pt x="3053" y="1269"/>
                  <a:pt x="3053" y="1269"/>
                  <a:pt x="3052" y="1269"/>
                </a:cubicBezTo>
                <a:cubicBezTo>
                  <a:pt x="3052" y="1269"/>
                  <a:pt x="3052" y="1269"/>
                  <a:pt x="3051" y="1269"/>
                </a:cubicBezTo>
                <a:cubicBezTo>
                  <a:pt x="3051" y="1269"/>
                  <a:pt x="3050" y="1269"/>
                  <a:pt x="3050" y="1268"/>
                </a:cubicBezTo>
                <a:cubicBezTo>
                  <a:pt x="3050" y="1268"/>
                  <a:pt x="3050" y="1268"/>
                  <a:pt x="3049" y="1268"/>
                </a:cubicBezTo>
                <a:cubicBezTo>
                  <a:pt x="3049" y="1268"/>
                  <a:pt x="3049" y="1268"/>
                  <a:pt x="3049" y="1268"/>
                </a:cubicBezTo>
                <a:cubicBezTo>
                  <a:pt x="3048" y="1268"/>
                  <a:pt x="3047" y="1268"/>
                  <a:pt x="3047" y="1269"/>
                </a:cubicBezTo>
                <a:cubicBezTo>
                  <a:pt x="3047" y="1269"/>
                  <a:pt x="3047" y="1269"/>
                  <a:pt x="3046" y="1269"/>
                </a:cubicBezTo>
                <a:cubicBezTo>
                  <a:pt x="3046" y="1269"/>
                  <a:pt x="3046" y="1269"/>
                  <a:pt x="3046" y="1269"/>
                </a:cubicBezTo>
                <a:cubicBezTo>
                  <a:pt x="3046" y="1269"/>
                  <a:pt x="3046" y="1269"/>
                  <a:pt x="3046" y="1269"/>
                </a:cubicBezTo>
                <a:cubicBezTo>
                  <a:pt x="3046" y="1268"/>
                  <a:pt x="3046" y="1268"/>
                  <a:pt x="3046" y="1268"/>
                </a:cubicBezTo>
                <a:cubicBezTo>
                  <a:pt x="3046" y="1268"/>
                  <a:pt x="3046" y="1268"/>
                  <a:pt x="3046" y="1268"/>
                </a:cubicBezTo>
                <a:cubicBezTo>
                  <a:pt x="3046" y="1268"/>
                  <a:pt x="3046" y="1268"/>
                  <a:pt x="3046" y="1267"/>
                </a:cubicBezTo>
                <a:cubicBezTo>
                  <a:pt x="3047" y="1267"/>
                  <a:pt x="3047" y="1267"/>
                  <a:pt x="3047" y="1266"/>
                </a:cubicBezTo>
                <a:cubicBezTo>
                  <a:pt x="3048" y="1266"/>
                  <a:pt x="3048" y="1266"/>
                  <a:pt x="3048" y="1265"/>
                </a:cubicBezTo>
                <a:cubicBezTo>
                  <a:pt x="3048" y="1265"/>
                  <a:pt x="3048" y="1265"/>
                  <a:pt x="3048" y="1265"/>
                </a:cubicBezTo>
                <a:cubicBezTo>
                  <a:pt x="3048" y="1265"/>
                  <a:pt x="3048" y="1265"/>
                  <a:pt x="3048" y="1265"/>
                </a:cubicBezTo>
                <a:cubicBezTo>
                  <a:pt x="3048" y="1265"/>
                  <a:pt x="3048" y="1264"/>
                  <a:pt x="3048" y="1264"/>
                </a:cubicBezTo>
                <a:cubicBezTo>
                  <a:pt x="3048" y="1264"/>
                  <a:pt x="3048" y="1264"/>
                  <a:pt x="3048" y="1264"/>
                </a:cubicBezTo>
                <a:cubicBezTo>
                  <a:pt x="3048" y="1264"/>
                  <a:pt x="3048" y="1264"/>
                  <a:pt x="3048" y="1263"/>
                </a:cubicBezTo>
                <a:cubicBezTo>
                  <a:pt x="3048" y="1263"/>
                  <a:pt x="3048" y="1263"/>
                  <a:pt x="3048" y="1263"/>
                </a:cubicBezTo>
                <a:cubicBezTo>
                  <a:pt x="3048" y="1263"/>
                  <a:pt x="3048" y="1263"/>
                  <a:pt x="3048" y="1263"/>
                </a:cubicBezTo>
                <a:cubicBezTo>
                  <a:pt x="3048" y="1262"/>
                  <a:pt x="3048" y="1262"/>
                  <a:pt x="3048" y="1262"/>
                </a:cubicBezTo>
                <a:cubicBezTo>
                  <a:pt x="3047" y="1262"/>
                  <a:pt x="3046" y="1261"/>
                  <a:pt x="3046" y="1262"/>
                </a:cubicBezTo>
                <a:cubicBezTo>
                  <a:pt x="3045" y="1262"/>
                  <a:pt x="3045" y="1262"/>
                  <a:pt x="3045" y="1263"/>
                </a:cubicBezTo>
                <a:cubicBezTo>
                  <a:pt x="3044" y="1263"/>
                  <a:pt x="3044" y="1263"/>
                  <a:pt x="3044" y="1263"/>
                </a:cubicBezTo>
                <a:cubicBezTo>
                  <a:pt x="3044" y="1264"/>
                  <a:pt x="3043" y="1264"/>
                  <a:pt x="3044" y="1265"/>
                </a:cubicBezTo>
                <a:cubicBezTo>
                  <a:pt x="3044" y="1265"/>
                  <a:pt x="3044" y="1265"/>
                  <a:pt x="3044" y="1265"/>
                </a:cubicBezTo>
                <a:cubicBezTo>
                  <a:pt x="3044" y="1265"/>
                  <a:pt x="3043" y="1265"/>
                  <a:pt x="3043" y="1265"/>
                </a:cubicBezTo>
                <a:cubicBezTo>
                  <a:pt x="3042" y="1266"/>
                  <a:pt x="3042" y="1267"/>
                  <a:pt x="3042" y="1267"/>
                </a:cubicBezTo>
                <a:cubicBezTo>
                  <a:pt x="3042" y="1268"/>
                  <a:pt x="3042" y="1268"/>
                  <a:pt x="3042" y="1268"/>
                </a:cubicBezTo>
                <a:cubicBezTo>
                  <a:pt x="3042" y="1268"/>
                  <a:pt x="3042" y="1268"/>
                  <a:pt x="3042" y="1268"/>
                </a:cubicBezTo>
                <a:cubicBezTo>
                  <a:pt x="3041" y="1268"/>
                  <a:pt x="3041" y="1268"/>
                  <a:pt x="3041" y="1268"/>
                </a:cubicBezTo>
                <a:cubicBezTo>
                  <a:pt x="3041" y="1268"/>
                  <a:pt x="3040" y="1268"/>
                  <a:pt x="3040" y="1268"/>
                </a:cubicBezTo>
                <a:cubicBezTo>
                  <a:pt x="3040" y="1268"/>
                  <a:pt x="3039" y="1268"/>
                  <a:pt x="3039" y="1268"/>
                </a:cubicBezTo>
                <a:cubicBezTo>
                  <a:pt x="3039" y="1268"/>
                  <a:pt x="3039" y="1268"/>
                  <a:pt x="3039" y="1268"/>
                </a:cubicBezTo>
                <a:cubicBezTo>
                  <a:pt x="3039" y="1268"/>
                  <a:pt x="3038" y="1269"/>
                  <a:pt x="3038" y="1269"/>
                </a:cubicBezTo>
                <a:cubicBezTo>
                  <a:pt x="3038" y="1269"/>
                  <a:pt x="3038" y="1269"/>
                  <a:pt x="3038" y="1269"/>
                </a:cubicBezTo>
                <a:cubicBezTo>
                  <a:pt x="3037" y="1269"/>
                  <a:pt x="3037" y="1269"/>
                  <a:pt x="3036" y="1269"/>
                </a:cubicBezTo>
                <a:cubicBezTo>
                  <a:pt x="3036" y="1269"/>
                  <a:pt x="3035" y="1268"/>
                  <a:pt x="3035" y="1268"/>
                </a:cubicBezTo>
                <a:cubicBezTo>
                  <a:pt x="3035" y="1268"/>
                  <a:pt x="3035" y="1268"/>
                  <a:pt x="3035" y="1268"/>
                </a:cubicBezTo>
                <a:cubicBezTo>
                  <a:pt x="3035" y="1268"/>
                  <a:pt x="3035" y="1268"/>
                  <a:pt x="3035" y="1268"/>
                </a:cubicBezTo>
                <a:cubicBezTo>
                  <a:pt x="3035" y="1268"/>
                  <a:pt x="3034" y="1268"/>
                  <a:pt x="3034" y="1268"/>
                </a:cubicBezTo>
                <a:cubicBezTo>
                  <a:pt x="3034" y="1268"/>
                  <a:pt x="3034" y="1268"/>
                  <a:pt x="3034" y="1268"/>
                </a:cubicBezTo>
                <a:cubicBezTo>
                  <a:pt x="3034" y="1268"/>
                  <a:pt x="3033" y="1268"/>
                  <a:pt x="3032" y="1268"/>
                </a:cubicBezTo>
                <a:cubicBezTo>
                  <a:pt x="3031" y="1268"/>
                  <a:pt x="3031" y="1268"/>
                  <a:pt x="3030" y="1268"/>
                </a:cubicBezTo>
                <a:cubicBezTo>
                  <a:pt x="3030" y="1268"/>
                  <a:pt x="3030" y="1268"/>
                  <a:pt x="3029" y="1268"/>
                </a:cubicBezTo>
                <a:cubicBezTo>
                  <a:pt x="3029" y="1268"/>
                  <a:pt x="3029" y="1268"/>
                  <a:pt x="3028" y="1268"/>
                </a:cubicBezTo>
                <a:cubicBezTo>
                  <a:pt x="3028" y="1268"/>
                  <a:pt x="3028" y="1269"/>
                  <a:pt x="3027" y="1269"/>
                </a:cubicBezTo>
                <a:cubicBezTo>
                  <a:pt x="3027" y="1269"/>
                  <a:pt x="3027" y="1269"/>
                  <a:pt x="3027" y="1269"/>
                </a:cubicBezTo>
                <a:cubicBezTo>
                  <a:pt x="3027" y="1269"/>
                  <a:pt x="3026" y="1270"/>
                  <a:pt x="3026" y="1271"/>
                </a:cubicBezTo>
                <a:cubicBezTo>
                  <a:pt x="3026" y="1272"/>
                  <a:pt x="3027" y="1272"/>
                  <a:pt x="3027" y="1273"/>
                </a:cubicBezTo>
                <a:cubicBezTo>
                  <a:pt x="3027" y="1273"/>
                  <a:pt x="3027" y="1273"/>
                  <a:pt x="3027" y="1273"/>
                </a:cubicBezTo>
                <a:cubicBezTo>
                  <a:pt x="3028" y="1273"/>
                  <a:pt x="3028" y="1274"/>
                  <a:pt x="3029" y="1274"/>
                </a:cubicBezTo>
                <a:cubicBezTo>
                  <a:pt x="3029" y="1274"/>
                  <a:pt x="3029" y="1274"/>
                  <a:pt x="3029" y="1274"/>
                </a:cubicBezTo>
                <a:cubicBezTo>
                  <a:pt x="3029" y="1274"/>
                  <a:pt x="3030" y="1274"/>
                  <a:pt x="3030" y="1274"/>
                </a:cubicBezTo>
                <a:cubicBezTo>
                  <a:pt x="3030" y="1274"/>
                  <a:pt x="3030" y="1274"/>
                  <a:pt x="3031" y="1274"/>
                </a:cubicBezTo>
                <a:cubicBezTo>
                  <a:pt x="3031" y="1274"/>
                  <a:pt x="3031" y="1274"/>
                  <a:pt x="3031" y="1274"/>
                </a:cubicBezTo>
                <a:cubicBezTo>
                  <a:pt x="3031" y="1275"/>
                  <a:pt x="3032" y="1275"/>
                  <a:pt x="3032" y="1275"/>
                </a:cubicBezTo>
                <a:cubicBezTo>
                  <a:pt x="3032" y="1276"/>
                  <a:pt x="3033" y="1276"/>
                  <a:pt x="3033" y="1276"/>
                </a:cubicBezTo>
                <a:cubicBezTo>
                  <a:pt x="3033" y="1277"/>
                  <a:pt x="3034" y="1277"/>
                  <a:pt x="3034" y="1277"/>
                </a:cubicBezTo>
                <a:cubicBezTo>
                  <a:pt x="3034" y="1277"/>
                  <a:pt x="3035" y="1277"/>
                  <a:pt x="3035" y="1277"/>
                </a:cubicBezTo>
                <a:cubicBezTo>
                  <a:pt x="3035" y="1277"/>
                  <a:pt x="3036" y="1277"/>
                  <a:pt x="3036" y="1276"/>
                </a:cubicBezTo>
                <a:cubicBezTo>
                  <a:pt x="3037" y="1276"/>
                  <a:pt x="3037" y="1276"/>
                  <a:pt x="3038" y="1276"/>
                </a:cubicBezTo>
                <a:cubicBezTo>
                  <a:pt x="3038" y="1277"/>
                  <a:pt x="3038" y="1277"/>
                  <a:pt x="3038" y="1277"/>
                </a:cubicBezTo>
                <a:cubicBezTo>
                  <a:pt x="3038" y="1277"/>
                  <a:pt x="3039" y="1278"/>
                  <a:pt x="3039" y="1278"/>
                </a:cubicBezTo>
                <a:cubicBezTo>
                  <a:pt x="3040" y="1278"/>
                  <a:pt x="3040" y="1278"/>
                  <a:pt x="3040" y="1278"/>
                </a:cubicBezTo>
                <a:cubicBezTo>
                  <a:pt x="3040" y="1278"/>
                  <a:pt x="3041" y="1278"/>
                  <a:pt x="3041" y="1278"/>
                </a:cubicBezTo>
                <a:cubicBezTo>
                  <a:pt x="3041" y="1278"/>
                  <a:pt x="3041" y="1278"/>
                  <a:pt x="3042" y="1278"/>
                </a:cubicBezTo>
                <a:cubicBezTo>
                  <a:pt x="3042" y="1278"/>
                  <a:pt x="3042" y="1278"/>
                  <a:pt x="3042" y="1278"/>
                </a:cubicBezTo>
                <a:cubicBezTo>
                  <a:pt x="3043" y="1278"/>
                  <a:pt x="3043" y="1278"/>
                  <a:pt x="3043" y="1278"/>
                </a:cubicBezTo>
                <a:cubicBezTo>
                  <a:pt x="3043" y="1278"/>
                  <a:pt x="3044" y="1278"/>
                  <a:pt x="3044" y="1278"/>
                </a:cubicBezTo>
                <a:cubicBezTo>
                  <a:pt x="3044" y="1278"/>
                  <a:pt x="3044" y="1278"/>
                  <a:pt x="3045" y="1278"/>
                </a:cubicBezTo>
                <a:cubicBezTo>
                  <a:pt x="3045" y="1277"/>
                  <a:pt x="3045" y="1277"/>
                  <a:pt x="3045" y="1277"/>
                </a:cubicBezTo>
                <a:cubicBezTo>
                  <a:pt x="3045" y="1277"/>
                  <a:pt x="3045" y="1277"/>
                  <a:pt x="3045" y="1277"/>
                </a:cubicBezTo>
                <a:cubicBezTo>
                  <a:pt x="3046" y="1277"/>
                  <a:pt x="3046" y="1277"/>
                  <a:pt x="3046" y="1277"/>
                </a:cubicBezTo>
                <a:cubicBezTo>
                  <a:pt x="3047" y="1277"/>
                  <a:pt x="3047" y="1277"/>
                  <a:pt x="3047" y="1277"/>
                </a:cubicBezTo>
                <a:cubicBezTo>
                  <a:pt x="3048" y="1278"/>
                  <a:pt x="3048" y="1278"/>
                  <a:pt x="3049" y="1278"/>
                </a:cubicBezTo>
                <a:cubicBezTo>
                  <a:pt x="3049" y="1278"/>
                  <a:pt x="3049" y="1278"/>
                  <a:pt x="3049" y="1278"/>
                </a:cubicBezTo>
                <a:cubicBezTo>
                  <a:pt x="3049" y="1278"/>
                  <a:pt x="3050" y="1278"/>
                  <a:pt x="3050" y="1277"/>
                </a:cubicBezTo>
                <a:cubicBezTo>
                  <a:pt x="3050" y="1277"/>
                  <a:pt x="3050" y="1277"/>
                  <a:pt x="3051" y="1277"/>
                </a:cubicBezTo>
                <a:cubicBezTo>
                  <a:pt x="3051" y="1277"/>
                  <a:pt x="3051" y="1277"/>
                  <a:pt x="3051" y="1277"/>
                </a:cubicBezTo>
                <a:cubicBezTo>
                  <a:pt x="3051" y="1277"/>
                  <a:pt x="3051" y="1278"/>
                  <a:pt x="3052" y="1278"/>
                </a:cubicBezTo>
                <a:cubicBezTo>
                  <a:pt x="3053" y="1278"/>
                  <a:pt x="3054" y="1278"/>
                  <a:pt x="3054" y="1277"/>
                </a:cubicBezTo>
                <a:cubicBezTo>
                  <a:pt x="3055" y="1277"/>
                  <a:pt x="3055" y="1276"/>
                  <a:pt x="3055" y="1276"/>
                </a:cubicBezTo>
                <a:cubicBezTo>
                  <a:pt x="3055" y="1276"/>
                  <a:pt x="3055" y="1276"/>
                  <a:pt x="3055" y="1276"/>
                </a:cubicBezTo>
                <a:cubicBezTo>
                  <a:pt x="3055" y="1276"/>
                  <a:pt x="3056" y="1276"/>
                  <a:pt x="3057" y="1276"/>
                </a:cubicBezTo>
                <a:cubicBezTo>
                  <a:pt x="3057" y="1276"/>
                  <a:pt x="3058" y="1275"/>
                  <a:pt x="3058" y="1275"/>
                </a:cubicBezTo>
                <a:cubicBezTo>
                  <a:pt x="3058" y="1274"/>
                  <a:pt x="3058" y="1274"/>
                  <a:pt x="3059" y="1274"/>
                </a:cubicBezTo>
                <a:cubicBezTo>
                  <a:pt x="3059" y="1273"/>
                  <a:pt x="3059" y="1273"/>
                  <a:pt x="3059" y="1273"/>
                </a:cubicBezTo>
                <a:cubicBezTo>
                  <a:pt x="3060" y="1273"/>
                  <a:pt x="3060" y="1273"/>
                  <a:pt x="3060" y="1272"/>
                </a:cubicBezTo>
                <a:cubicBezTo>
                  <a:pt x="3061" y="1272"/>
                  <a:pt x="3061" y="1271"/>
                  <a:pt x="3061" y="1270"/>
                </a:cubicBezTo>
                <a:cubicBezTo>
                  <a:pt x="3061" y="1270"/>
                  <a:pt x="3061" y="1270"/>
                  <a:pt x="3061" y="1270"/>
                </a:cubicBezTo>
                <a:cubicBezTo>
                  <a:pt x="3061" y="1270"/>
                  <a:pt x="3061" y="1270"/>
                  <a:pt x="3061" y="1270"/>
                </a:cubicBezTo>
                <a:cubicBezTo>
                  <a:pt x="3061" y="1271"/>
                  <a:pt x="3061" y="1271"/>
                  <a:pt x="3061" y="1271"/>
                </a:cubicBezTo>
                <a:cubicBezTo>
                  <a:pt x="3062" y="1271"/>
                  <a:pt x="3063" y="1271"/>
                  <a:pt x="3064" y="1271"/>
                </a:cubicBezTo>
                <a:cubicBezTo>
                  <a:pt x="3064" y="1271"/>
                  <a:pt x="3064" y="1271"/>
                  <a:pt x="3064" y="1271"/>
                </a:cubicBezTo>
                <a:cubicBezTo>
                  <a:pt x="3065" y="1271"/>
                  <a:pt x="3066" y="1271"/>
                  <a:pt x="3066" y="1270"/>
                </a:cubicBezTo>
                <a:cubicBezTo>
                  <a:pt x="3066" y="1270"/>
                  <a:pt x="3066" y="1270"/>
                  <a:pt x="3066" y="1270"/>
                </a:cubicBezTo>
                <a:cubicBezTo>
                  <a:pt x="3067" y="1270"/>
                  <a:pt x="3067" y="1269"/>
                  <a:pt x="3067" y="1268"/>
                </a:cubicBezTo>
                <a:cubicBezTo>
                  <a:pt x="3067" y="1268"/>
                  <a:pt x="3067" y="1267"/>
                  <a:pt x="3065" y="1267"/>
                </a:cubicBezTo>
                <a:cubicBezTo>
                  <a:pt x="3065" y="1267"/>
                  <a:pt x="3065" y="1267"/>
                  <a:pt x="3065" y="1267"/>
                </a:cubicBezTo>
                <a:cubicBezTo>
                  <a:pt x="3065" y="1266"/>
                  <a:pt x="3065" y="1266"/>
                  <a:pt x="3065" y="1266"/>
                </a:cubicBezTo>
                <a:cubicBezTo>
                  <a:pt x="3065" y="1266"/>
                  <a:pt x="3065" y="1266"/>
                  <a:pt x="3065" y="1266"/>
                </a:cubicBezTo>
                <a:cubicBezTo>
                  <a:pt x="3065" y="1266"/>
                  <a:pt x="3065" y="1266"/>
                  <a:pt x="3065" y="1266"/>
                </a:cubicBezTo>
                <a:cubicBezTo>
                  <a:pt x="3065" y="1265"/>
                  <a:pt x="3065" y="1265"/>
                  <a:pt x="3065" y="1265"/>
                </a:cubicBezTo>
                <a:cubicBezTo>
                  <a:pt x="3066" y="1266"/>
                  <a:pt x="3066" y="1266"/>
                  <a:pt x="3067" y="1266"/>
                </a:cubicBezTo>
                <a:cubicBezTo>
                  <a:pt x="3068" y="1265"/>
                  <a:pt x="3068" y="1265"/>
                  <a:pt x="3068" y="1265"/>
                </a:cubicBezTo>
                <a:cubicBezTo>
                  <a:pt x="3069" y="1264"/>
                  <a:pt x="3069" y="1264"/>
                  <a:pt x="3069" y="1264"/>
                </a:cubicBezTo>
                <a:cubicBezTo>
                  <a:pt x="3071" y="1263"/>
                  <a:pt x="3070" y="1261"/>
                  <a:pt x="3070" y="1260"/>
                </a:cubicBezTo>
                <a:cubicBezTo>
                  <a:pt x="3070" y="1260"/>
                  <a:pt x="3070" y="1259"/>
                  <a:pt x="3070" y="1259"/>
                </a:cubicBezTo>
                <a:cubicBezTo>
                  <a:pt x="3070" y="1258"/>
                  <a:pt x="3069" y="1258"/>
                  <a:pt x="3069" y="1257"/>
                </a:cubicBezTo>
                <a:cubicBezTo>
                  <a:pt x="3068" y="1256"/>
                  <a:pt x="3066" y="1256"/>
                  <a:pt x="3065" y="1257"/>
                </a:cubicBezTo>
                <a:cubicBezTo>
                  <a:pt x="3065" y="1257"/>
                  <a:pt x="3065" y="1257"/>
                  <a:pt x="3065" y="1258"/>
                </a:cubicBezTo>
                <a:cubicBezTo>
                  <a:pt x="3065" y="1258"/>
                  <a:pt x="3065" y="1258"/>
                  <a:pt x="3065" y="1258"/>
                </a:cubicBezTo>
                <a:cubicBezTo>
                  <a:pt x="3064" y="1257"/>
                  <a:pt x="3063" y="1257"/>
                  <a:pt x="3062" y="1257"/>
                </a:cubicBezTo>
                <a:cubicBezTo>
                  <a:pt x="3062" y="1257"/>
                  <a:pt x="3061" y="1257"/>
                  <a:pt x="3061" y="1257"/>
                </a:cubicBezTo>
                <a:cubicBezTo>
                  <a:pt x="3061" y="1257"/>
                  <a:pt x="3060" y="1257"/>
                  <a:pt x="3060" y="1258"/>
                </a:cubicBezTo>
                <a:cubicBezTo>
                  <a:pt x="3059" y="1259"/>
                  <a:pt x="3059" y="1259"/>
                  <a:pt x="3059" y="1260"/>
                </a:cubicBezTo>
                <a:cubicBezTo>
                  <a:pt x="3059" y="1260"/>
                  <a:pt x="3059" y="1260"/>
                  <a:pt x="3059" y="1260"/>
                </a:cubicBezTo>
                <a:cubicBezTo>
                  <a:pt x="3059" y="1261"/>
                  <a:pt x="3060" y="1261"/>
                  <a:pt x="3060" y="1262"/>
                </a:cubicBezTo>
                <a:cubicBezTo>
                  <a:pt x="3060" y="1262"/>
                  <a:pt x="3060" y="1262"/>
                  <a:pt x="3060" y="1262"/>
                </a:cubicBezTo>
                <a:cubicBezTo>
                  <a:pt x="3060" y="1262"/>
                  <a:pt x="3060" y="1262"/>
                  <a:pt x="3060" y="1262"/>
                </a:cubicBezTo>
                <a:cubicBezTo>
                  <a:pt x="3060" y="1263"/>
                  <a:pt x="3060" y="1263"/>
                  <a:pt x="3060" y="1264"/>
                </a:cubicBezTo>
                <a:cubicBezTo>
                  <a:pt x="3060" y="1264"/>
                  <a:pt x="3060" y="1264"/>
                  <a:pt x="3060" y="1264"/>
                </a:cubicBezTo>
                <a:cubicBezTo>
                  <a:pt x="3060" y="1264"/>
                  <a:pt x="3059" y="1264"/>
                  <a:pt x="3059" y="1264"/>
                </a:cubicBezTo>
                <a:cubicBezTo>
                  <a:pt x="3058" y="1264"/>
                  <a:pt x="3057" y="1264"/>
                  <a:pt x="3057" y="1265"/>
                </a:cubicBezTo>
                <a:cubicBezTo>
                  <a:pt x="3056" y="1265"/>
                  <a:pt x="3056" y="1266"/>
                  <a:pt x="3055" y="1266"/>
                </a:cubicBezTo>
                <a:cubicBezTo>
                  <a:pt x="3055" y="1266"/>
                  <a:pt x="3054" y="1266"/>
                  <a:pt x="3054" y="1267"/>
                </a:cubicBezTo>
                <a:cubicBezTo>
                  <a:pt x="3054" y="1268"/>
                  <a:pt x="3054" y="1268"/>
                  <a:pt x="3054" y="1268"/>
                </a:cubicBezTo>
                <a:cubicBezTo>
                  <a:pt x="3054" y="1268"/>
                  <a:pt x="3054" y="1268"/>
                  <a:pt x="3053" y="1268"/>
                </a:cubicBezTo>
                <a:cubicBezTo>
                  <a:pt x="3053" y="1268"/>
                  <a:pt x="3053" y="1268"/>
                  <a:pt x="3053" y="1268"/>
                </a:cubicBezTo>
                <a:close/>
                <a:moveTo>
                  <a:pt x="3043" y="1230"/>
                </a:moveTo>
                <a:cubicBezTo>
                  <a:pt x="3043" y="1230"/>
                  <a:pt x="3043" y="1229"/>
                  <a:pt x="3042" y="1229"/>
                </a:cubicBezTo>
                <a:cubicBezTo>
                  <a:pt x="3042" y="1229"/>
                  <a:pt x="3041" y="1229"/>
                  <a:pt x="3041" y="1229"/>
                </a:cubicBezTo>
                <a:cubicBezTo>
                  <a:pt x="3040" y="1229"/>
                  <a:pt x="3040" y="1230"/>
                  <a:pt x="3040" y="1231"/>
                </a:cubicBezTo>
                <a:cubicBezTo>
                  <a:pt x="3040" y="1232"/>
                  <a:pt x="3040" y="1232"/>
                  <a:pt x="3040" y="1233"/>
                </a:cubicBezTo>
                <a:cubicBezTo>
                  <a:pt x="3040" y="1233"/>
                  <a:pt x="3041" y="1233"/>
                  <a:pt x="3041" y="1233"/>
                </a:cubicBezTo>
                <a:cubicBezTo>
                  <a:pt x="3041" y="1233"/>
                  <a:pt x="3041" y="1233"/>
                  <a:pt x="3041" y="1233"/>
                </a:cubicBezTo>
                <a:cubicBezTo>
                  <a:pt x="3041" y="1233"/>
                  <a:pt x="3042" y="1233"/>
                  <a:pt x="3042" y="1233"/>
                </a:cubicBezTo>
                <a:cubicBezTo>
                  <a:pt x="3042" y="1233"/>
                  <a:pt x="3042" y="1234"/>
                  <a:pt x="3043" y="1234"/>
                </a:cubicBezTo>
                <a:cubicBezTo>
                  <a:pt x="3044" y="1234"/>
                  <a:pt x="3044" y="1233"/>
                  <a:pt x="3044" y="1232"/>
                </a:cubicBezTo>
                <a:cubicBezTo>
                  <a:pt x="3044" y="1232"/>
                  <a:pt x="3044" y="1232"/>
                  <a:pt x="3044" y="1232"/>
                </a:cubicBezTo>
                <a:cubicBezTo>
                  <a:pt x="3044" y="1231"/>
                  <a:pt x="3044" y="1231"/>
                  <a:pt x="3044" y="1231"/>
                </a:cubicBezTo>
                <a:cubicBezTo>
                  <a:pt x="3044" y="1230"/>
                  <a:pt x="3044" y="1230"/>
                  <a:pt x="3043" y="1230"/>
                </a:cubicBezTo>
                <a:close/>
                <a:moveTo>
                  <a:pt x="3050" y="1242"/>
                </a:moveTo>
                <a:cubicBezTo>
                  <a:pt x="3050" y="1242"/>
                  <a:pt x="3050" y="1242"/>
                  <a:pt x="3050" y="1242"/>
                </a:cubicBezTo>
                <a:cubicBezTo>
                  <a:pt x="3049" y="1241"/>
                  <a:pt x="3048" y="1241"/>
                  <a:pt x="3048" y="1241"/>
                </a:cubicBezTo>
                <a:cubicBezTo>
                  <a:pt x="3047" y="1241"/>
                  <a:pt x="3047" y="1241"/>
                  <a:pt x="3047" y="1242"/>
                </a:cubicBezTo>
                <a:cubicBezTo>
                  <a:pt x="3046" y="1242"/>
                  <a:pt x="3045" y="1242"/>
                  <a:pt x="3045" y="1243"/>
                </a:cubicBezTo>
                <a:cubicBezTo>
                  <a:pt x="3045" y="1243"/>
                  <a:pt x="3045" y="1244"/>
                  <a:pt x="3046" y="1244"/>
                </a:cubicBezTo>
                <a:cubicBezTo>
                  <a:pt x="3046" y="1244"/>
                  <a:pt x="3046" y="1245"/>
                  <a:pt x="3046" y="1245"/>
                </a:cubicBezTo>
                <a:cubicBezTo>
                  <a:pt x="3046" y="1245"/>
                  <a:pt x="3046" y="1245"/>
                  <a:pt x="3046" y="1245"/>
                </a:cubicBezTo>
                <a:cubicBezTo>
                  <a:pt x="3046" y="1245"/>
                  <a:pt x="3046" y="1245"/>
                  <a:pt x="3046" y="1246"/>
                </a:cubicBezTo>
                <a:cubicBezTo>
                  <a:pt x="3047" y="1246"/>
                  <a:pt x="3047" y="1246"/>
                  <a:pt x="3047" y="1246"/>
                </a:cubicBezTo>
                <a:cubicBezTo>
                  <a:pt x="3047" y="1246"/>
                  <a:pt x="3048" y="1246"/>
                  <a:pt x="3048" y="1246"/>
                </a:cubicBezTo>
                <a:cubicBezTo>
                  <a:pt x="3048" y="1246"/>
                  <a:pt x="3049" y="1246"/>
                  <a:pt x="3049" y="1246"/>
                </a:cubicBezTo>
                <a:cubicBezTo>
                  <a:pt x="3050" y="1245"/>
                  <a:pt x="3050" y="1244"/>
                  <a:pt x="3050" y="1244"/>
                </a:cubicBezTo>
                <a:cubicBezTo>
                  <a:pt x="3050" y="1243"/>
                  <a:pt x="3051" y="1243"/>
                  <a:pt x="3051" y="1243"/>
                </a:cubicBezTo>
                <a:cubicBezTo>
                  <a:pt x="3051" y="1242"/>
                  <a:pt x="3050" y="1242"/>
                  <a:pt x="3050" y="1242"/>
                </a:cubicBezTo>
                <a:close/>
                <a:moveTo>
                  <a:pt x="3054" y="1296"/>
                </a:moveTo>
                <a:cubicBezTo>
                  <a:pt x="3054" y="1296"/>
                  <a:pt x="3054" y="1296"/>
                  <a:pt x="3054" y="1296"/>
                </a:cubicBezTo>
                <a:cubicBezTo>
                  <a:pt x="3054" y="1296"/>
                  <a:pt x="3054" y="1295"/>
                  <a:pt x="3054" y="1295"/>
                </a:cubicBezTo>
                <a:cubicBezTo>
                  <a:pt x="3054" y="1295"/>
                  <a:pt x="3053" y="1294"/>
                  <a:pt x="3053" y="1294"/>
                </a:cubicBezTo>
                <a:cubicBezTo>
                  <a:pt x="3052" y="1294"/>
                  <a:pt x="3051" y="1295"/>
                  <a:pt x="3051" y="1296"/>
                </a:cubicBezTo>
                <a:cubicBezTo>
                  <a:pt x="3051" y="1297"/>
                  <a:pt x="3051" y="1297"/>
                  <a:pt x="3051" y="1297"/>
                </a:cubicBezTo>
                <a:cubicBezTo>
                  <a:pt x="3051" y="1297"/>
                  <a:pt x="3051" y="1297"/>
                  <a:pt x="3051" y="1298"/>
                </a:cubicBezTo>
                <a:cubicBezTo>
                  <a:pt x="3051" y="1298"/>
                  <a:pt x="3051" y="1298"/>
                  <a:pt x="3052" y="1298"/>
                </a:cubicBezTo>
                <a:cubicBezTo>
                  <a:pt x="3052" y="1298"/>
                  <a:pt x="3052" y="1299"/>
                  <a:pt x="3053" y="1299"/>
                </a:cubicBezTo>
                <a:cubicBezTo>
                  <a:pt x="3053" y="1299"/>
                  <a:pt x="3053" y="1299"/>
                  <a:pt x="3053" y="1299"/>
                </a:cubicBezTo>
                <a:cubicBezTo>
                  <a:pt x="3053" y="1299"/>
                  <a:pt x="3054" y="1298"/>
                  <a:pt x="3054" y="1298"/>
                </a:cubicBezTo>
                <a:cubicBezTo>
                  <a:pt x="3054" y="1298"/>
                  <a:pt x="3055" y="1297"/>
                  <a:pt x="3054" y="1297"/>
                </a:cubicBezTo>
                <a:cubicBezTo>
                  <a:pt x="3054" y="1297"/>
                  <a:pt x="3054" y="1297"/>
                  <a:pt x="3054" y="1296"/>
                </a:cubicBezTo>
                <a:close/>
                <a:moveTo>
                  <a:pt x="3019" y="1239"/>
                </a:moveTo>
                <a:cubicBezTo>
                  <a:pt x="3020" y="1239"/>
                  <a:pt x="3020" y="1238"/>
                  <a:pt x="3019" y="1238"/>
                </a:cubicBezTo>
                <a:cubicBezTo>
                  <a:pt x="3019" y="1237"/>
                  <a:pt x="3019" y="1237"/>
                  <a:pt x="3018" y="1237"/>
                </a:cubicBezTo>
                <a:cubicBezTo>
                  <a:pt x="3018" y="1237"/>
                  <a:pt x="3018" y="1237"/>
                  <a:pt x="3018" y="1237"/>
                </a:cubicBezTo>
                <a:cubicBezTo>
                  <a:pt x="3017" y="1237"/>
                  <a:pt x="3017" y="1237"/>
                  <a:pt x="3017" y="1237"/>
                </a:cubicBezTo>
                <a:cubicBezTo>
                  <a:pt x="3017" y="1237"/>
                  <a:pt x="3017" y="1237"/>
                  <a:pt x="3017" y="1237"/>
                </a:cubicBezTo>
                <a:cubicBezTo>
                  <a:pt x="3017" y="1237"/>
                  <a:pt x="3016" y="1237"/>
                  <a:pt x="3016" y="1237"/>
                </a:cubicBezTo>
                <a:cubicBezTo>
                  <a:pt x="3016" y="1237"/>
                  <a:pt x="3016" y="1236"/>
                  <a:pt x="3016" y="1236"/>
                </a:cubicBezTo>
                <a:cubicBezTo>
                  <a:pt x="3015" y="1236"/>
                  <a:pt x="3015" y="1237"/>
                  <a:pt x="3015" y="1237"/>
                </a:cubicBezTo>
                <a:cubicBezTo>
                  <a:pt x="3015" y="1237"/>
                  <a:pt x="3015" y="1237"/>
                  <a:pt x="3014" y="1237"/>
                </a:cubicBezTo>
                <a:cubicBezTo>
                  <a:pt x="3014" y="1237"/>
                  <a:pt x="3014" y="1237"/>
                  <a:pt x="3014" y="1237"/>
                </a:cubicBezTo>
                <a:cubicBezTo>
                  <a:pt x="3014" y="1237"/>
                  <a:pt x="3014" y="1237"/>
                  <a:pt x="3013" y="1237"/>
                </a:cubicBezTo>
                <a:cubicBezTo>
                  <a:pt x="3013" y="1237"/>
                  <a:pt x="3013" y="1237"/>
                  <a:pt x="3013" y="1237"/>
                </a:cubicBezTo>
                <a:cubicBezTo>
                  <a:pt x="3012" y="1237"/>
                  <a:pt x="3012" y="1237"/>
                  <a:pt x="3011" y="1237"/>
                </a:cubicBezTo>
                <a:cubicBezTo>
                  <a:pt x="3011" y="1238"/>
                  <a:pt x="3011" y="1238"/>
                  <a:pt x="3011" y="1238"/>
                </a:cubicBezTo>
                <a:cubicBezTo>
                  <a:pt x="3011" y="1238"/>
                  <a:pt x="3011" y="1239"/>
                  <a:pt x="3011" y="1239"/>
                </a:cubicBezTo>
                <a:cubicBezTo>
                  <a:pt x="3011" y="1239"/>
                  <a:pt x="3011" y="1240"/>
                  <a:pt x="3012" y="1240"/>
                </a:cubicBezTo>
                <a:cubicBezTo>
                  <a:pt x="3012" y="1240"/>
                  <a:pt x="3012" y="1240"/>
                  <a:pt x="3013" y="1240"/>
                </a:cubicBezTo>
                <a:cubicBezTo>
                  <a:pt x="3013" y="1241"/>
                  <a:pt x="3013" y="1241"/>
                  <a:pt x="3014" y="1241"/>
                </a:cubicBezTo>
                <a:cubicBezTo>
                  <a:pt x="3014" y="1240"/>
                  <a:pt x="3014" y="1240"/>
                  <a:pt x="3014" y="1240"/>
                </a:cubicBezTo>
                <a:cubicBezTo>
                  <a:pt x="3014" y="1241"/>
                  <a:pt x="3014" y="1241"/>
                  <a:pt x="3014" y="1241"/>
                </a:cubicBezTo>
                <a:cubicBezTo>
                  <a:pt x="3014" y="1241"/>
                  <a:pt x="3015" y="1241"/>
                  <a:pt x="3015" y="1241"/>
                </a:cubicBezTo>
                <a:cubicBezTo>
                  <a:pt x="3015" y="1241"/>
                  <a:pt x="3015" y="1241"/>
                  <a:pt x="3016" y="1241"/>
                </a:cubicBezTo>
                <a:cubicBezTo>
                  <a:pt x="3016" y="1241"/>
                  <a:pt x="3016" y="1241"/>
                  <a:pt x="3016" y="1241"/>
                </a:cubicBezTo>
                <a:cubicBezTo>
                  <a:pt x="3017" y="1241"/>
                  <a:pt x="3018" y="1240"/>
                  <a:pt x="3019" y="1239"/>
                </a:cubicBezTo>
                <a:close/>
                <a:moveTo>
                  <a:pt x="3053" y="1245"/>
                </a:moveTo>
                <a:cubicBezTo>
                  <a:pt x="3053" y="1245"/>
                  <a:pt x="3054" y="1246"/>
                  <a:pt x="3054" y="1246"/>
                </a:cubicBezTo>
                <a:cubicBezTo>
                  <a:pt x="3054" y="1246"/>
                  <a:pt x="3054" y="1246"/>
                  <a:pt x="3055" y="1246"/>
                </a:cubicBezTo>
                <a:cubicBezTo>
                  <a:pt x="3055" y="1246"/>
                  <a:pt x="3055" y="1246"/>
                  <a:pt x="3056" y="1247"/>
                </a:cubicBezTo>
                <a:cubicBezTo>
                  <a:pt x="3056" y="1247"/>
                  <a:pt x="3056" y="1247"/>
                  <a:pt x="3056" y="1247"/>
                </a:cubicBezTo>
                <a:cubicBezTo>
                  <a:pt x="3056" y="1248"/>
                  <a:pt x="3056" y="1248"/>
                  <a:pt x="3057" y="1248"/>
                </a:cubicBezTo>
                <a:cubicBezTo>
                  <a:pt x="3058" y="1248"/>
                  <a:pt x="3058" y="1248"/>
                  <a:pt x="3058" y="1248"/>
                </a:cubicBezTo>
                <a:cubicBezTo>
                  <a:pt x="3059" y="1248"/>
                  <a:pt x="3059" y="1248"/>
                  <a:pt x="3060" y="1248"/>
                </a:cubicBezTo>
                <a:cubicBezTo>
                  <a:pt x="3060" y="1249"/>
                  <a:pt x="3060" y="1249"/>
                  <a:pt x="3061" y="1249"/>
                </a:cubicBezTo>
                <a:cubicBezTo>
                  <a:pt x="3061" y="1249"/>
                  <a:pt x="3061" y="1249"/>
                  <a:pt x="3061" y="1249"/>
                </a:cubicBezTo>
                <a:cubicBezTo>
                  <a:pt x="3061" y="1249"/>
                  <a:pt x="3061" y="1249"/>
                  <a:pt x="3061" y="1250"/>
                </a:cubicBezTo>
                <a:cubicBezTo>
                  <a:pt x="3062" y="1250"/>
                  <a:pt x="3063" y="1251"/>
                  <a:pt x="3064" y="1251"/>
                </a:cubicBezTo>
                <a:cubicBezTo>
                  <a:pt x="3064" y="1251"/>
                  <a:pt x="3065" y="1251"/>
                  <a:pt x="3065" y="1251"/>
                </a:cubicBezTo>
                <a:cubicBezTo>
                  <a:pt x="3066" y="1251"/>
                  <a:pt x="3066" y="1251"/>
                  <a:pt x="3066" y="1251"/>
                </a:cubicBezTo>
                <a:cubicBezTo>
                  <a:pt x="3067" y="1252"/>
                  <a:pt x="3067" y="1252"/>
                  <a:pt x="3067" y="1252"/>
                </a:cubicBezTo>
                <a:cubicBezTo>
                  <a:pt x="3068" y="1252"/>
                  <a:pt x="3068" y="1253"/>
                  <a:pt x="3069" y="1253"/>
                </a:cubicBezTo>
                <a:cubicBezTo>
                  <a:pt x="3069" y="1254"/>
                  <a:pt x="3070" y="1254"/>
                  <a:pt x="3070" y="1254"/>
                </a:cubicBezTo>
                <a:cubicBezTo>
                  <a:pt x="3070" y="1254"/>
                  <a:pt x="3070" y="1254"/>
                  <a:pt x="3070" y="1254"/>
                </a:cubicBezTo>
                <a:cubicBezTo>
                  <a:pt x="3070" y="1255"/>
                  <a:pt x="3070" y="1255"/>
                  <a:pt x="3070" y="1255"/>
                </a:cubicBezTo>
                <a:cubicBezTo>
                  <a:pt x="3070" y="1255"/>
                  <a:pt x="3070" y="1256"/>
                  <a:pt x="3071" y="1256"/>
                </a:cubicBezTo>
                <a:cubicBezTo>
                  <a:pt x="3071" y="1256"/>
                  <a:pt x="3071" y="1256"/>
                  <a:pt x="3071" y="1256"/>
                </a:cubicBezTo>
                <a:cubicBezTo>
                  <a:pt x="3071" y="1257"/>
                  <a:pt x="3071" y="1257"/>
                  <a:pt x="3071" y="1257"/>
                </a:cubicBezTo>
                <a:cubicBezTo>
                  <a:pt x="3072" y="1257"/>
                  <a:pt x="3072" y="1257"/>
                  <a:pt x="3072" y="1257"/>
                </a:cubicBezTo>
                <a:cubicBezTo>
                  <a:pt x="3072" y="1258"/>
                  <a:pt x="3072" y="1258"/>
                  <a:pt x="3072" y="1258"/>
                </a:cubicBezTo>
                <a:cubicBezTo>
                  <a:pt x="3072" y="1258"/>
                  <a:pt x="3072" y="1258"/>
                  <a:pt x="3072" y="1258"/>
                </a:cubicBezTo>
                <a:cubicBezTo>
                  <a:pt x="3072" y="1258"/>
                  <a:pt x="3072" y="1258"/>
                  <a:pt x="3072" y="1258"/>
                </a:cubicBezTo>
                <a:cubicBezTo>
                  <a:pt x="3071" y="1258"/>
                  <a:pt x="3071" y="1259"/>
                  <a:pt x="3071" y="1259"/>
                </a:cubicBezTo>
                <a:cubicBezTo>
                  <a:pt x="3071" y="1259"/>
                  <a:pt x="3071" y="1260"/>
                  <a:pt x="3071" y="1260"/>
                </a:cubicBezTo>
                <a:cubicBezTo>
                  <a:pt x="3071" y="1260"/>
                  <a:pt x="3070" y="1261"/>
                  <a:pt x="3070" y="1262"/>
                </a:cubicBezTo>
                <a:cubicBezTo>
                  <a:pt x="3071" y="1262"/>
                  <a:pt x="3071" y="1263"/>
                  <a:pt x="3072" y="1263"/>
                </a:cubicBezTo>
                <a:cubicBezTo>
                  <a:pt x="3072" y="1263"/>
                  <a:pt x="3072" y="1263"/>
                  <a:pt x="3072" y="1263"/>
                </a:cubicBezTo>
                <a:cubicBezTo>
                  <a:pt x="3072" y="1263"/>
                  <a:pt x="3072" y="1263"/>
                  <a:pt x="3072" y="1263"/>
                </a:cubicBezTo>
                <a:cubicBezTo>
                  <a:pt x="3072" y="1263"/>
                  <a:pt x="3073" y="1264"/>
                  <a:pt x="3073" y="1264"/>
                </a:cubicBezTo>
                <a:cubicBezTo>
                  <a:pt x="3074" y="1264"/>
                  <a:pt x="3075" y="1263"/>
                  <a:pt x="3075" y="1263"/>
                </a:cubicBezTo>
                <a:cubicBezTo>
                  <a:pt x="3075" y="1262"/>
                  <a:pt x="3075" y="1262"/>
                  <a:pt x="3075" y="1261"/>
                </a:cubicBezTo>
                <a:cubicBezTo>
                  <a:pt x="3076" y="1261"/>
                  <a:pt x="3076" y="1260"/>
                  <a:pt x="3077" y="1259"/>
                </a:cubicBezTo>
                <a:cubicBezTo>
                  <a:pt x="3077" y="1259"/>
                  <a:pt x="3077" y="1259"/>
                  <a:pt x="3077" y="1259"/>
                </a:cubicBezTo>
                <a:cubicBezTo>
                  <a:pt x="3077" y="1259"/>
                  <a:pt x="3077" y="1258"/>
                  <a:pt x="3077" y="1258"/>
                </a:cubicBezTo>
                <a:cubicBezTo>
                  <a:pt x="3077" y="1257"/>
                  <a:pt x="3076" y="1257"/>
                  <a:pt x="3076" y="1257"/>
                </a:cubicBezTo>
                <a:cubicBezTo>
                  <a:pt x="3076" y="1256"/>
                  <a:pt x="3076" y="1256"/>
                  <a:pt x="3076" y="1256"/>
                </a:cubicBezTo>
                <a:cubicBezTo>
                  <a:pt x="3075" y="1256"/>
                  <a:pt x="3075" y="1255"/>
                  <a:pt x="3075" y="1255"/>
                </a:cubicBezTo>
                <a:cubicBezTo>
                  <a:pt x="3075" y="1255"/>
                  <a:pt x="3075" y="1254"/>
                  <a:pt x="3075" y="1254"/>
                </a:cubicBezTo>
                <a:cubicBezTo>
                  <a:pt x="3075" y="1254"/>
                  <a:pt x="3075" y="1253"/>
                  <a:pt x="3075" y="1253"/>
                </a:cubicBezTo>
                <a:cubicBezTo>
                  <a:pt x="3074" y="1252"/>
                  <a:pt x="3074" y="1252"/>
                  <a:pt x="3073" y="1252"/>
                </a:cubicBezTo>
                <a:cubicBezTo>
                  <a:pt x="3073" y="1252"/>
                  <a:pt x="3073" y="1252"/>
                  <a:pt x="3073" y="1252"/>
                </a:cubicBezTo>
                <a:cubicBezTo>
                  <a:pt x="3072" y="1252"/>
                  <a:pt x="3071" y="1251"/>
                  <a:pt x="3071" y="1251"/>
                </a:cubicBezTo>
                <a:cubicBezTo>
                  <a:pt x="3070" y="1250"/>
                  <a:pt x="3070" y="1250"/>
                  <a:pt x="3069" y="1249"/>
                </a:cubicBezTo>
                <a:cubicBezTo>
                  <a:pt x="3068" y="1249"/>
                  <a:pt x="3067" y="1248"/>
                  <a:pt x="3066" y="1248"/>
                </a:cubicBezTo>
                <a:cubicBezTo>
                  <a:pt x="3065" y="1248"/>
                  <a:pt x="3065" y="1248"/>
                  <a:pt x="3065" y="1248"/>
                </a:cubicBezTo>
                <a:cubicBezTo>
                  <a:pt x="3065" y="1248"/>
                  <a:pt x="3064" y="1247"/>
                  <a:pt x="3064" y="1247"/>
                </a:cubicBezTo>
                <a:cubicBezTo>
                  <a:pt x="3063" y="1247"/>
                  <a:pt x="3063" y="1247"/>
                  <a:pt x="3063" y="1247"/>
                </a:cubicBezTo>
                <a:cubicBezTo>
                  <a:pt x="3063" y="1246"/>
                  <a:pt x="3063" y="1246"/>
                  <a:pt x="3062" y="1245"/>
                </a:cubicBezTo>
                <a:cubicBezTo>
                  <a:pt x="3062" y="1245"/>
                  <a:pt x="3061" y="1245"/>
                  <a:pt x="3059" y="1245"/>
                </a:cubicBezTo>
                <a:cubicBezTo>
                  <a:pt x="3059" y="1245"/>
                  <a:pt x="3058" y="1245"/>
                  <a:pt x="3058" y="1244"/>
                </a:cubicBezTo>
                <a:cubicBezTo>
                  <a:pt x="3058" y="1244"/>
                  <a:pt x="3057" y="1244"/>
                  <a:pt x="3057" y="1244"/>
                </a:cubicBezTo>
                <a:cubicBezTo>
                  <a:pt x="3057" y="1244"/>
                  <a:pt x="3057" y="1243"/>
                  <a:pt x="3056" y="1243"/>
                </a:cubicBezTo>
                <a:cubicBezTo>
                  <a:pt x="3056" y="1243"/>
                  <a:pt x="3056" y="1243"/>
                  <a:pt x="3056" y="1243"/>
                </a:cubicBezTo>
                <a:cubicBezTo>
                  <a:pt x="3055" y="1243"/>
                  <a:pt x="3055" y="1243"/>
                  <a:pt x="3055" y="1243"/>
                </a:cubicBezTo>
                <a:cubicBezTo>
                  <a:pt x="3054" y="1243"/>
                  <a:pt x="3054" y="1243"/>
                  <a:pt x="3054" y="1244"/>
                </a:cubicBezTo>
                <a:cubicBezTo>
                  <a:pt x="3053" y="1244"/>
                  <a:pt x="3053" y="1245"/>
                  <a:pt x="3053" y="1245"/>
                </a:cubicBezTo>
                <a:close/>
                <a:moveTo>
                  <a:pt x="3023" y="1273"/>
                </a:moveTo>
                <a:cubicBezTo>
                  <a:pt x="3024" y="1273"/>
                  <a:pt x="3024" y="1273"/>
                  <a:pt x="3025" y="1273"/>
                </a:cubicBezTo>
                <a:cubicBezTo>
                  <a:pt x="3025" y="1272"/>
                  <a:pt x="3025" y="1272"/>
                  <a:pt x="3025" y="1271"/>
                </a:cubicBezTo>
                <a:cubicBezTo>
                  <a:pt x="3025" y="1271"/>
                  <a:pt x="3025" y="1271"/>
                  <a:pt x="3024" y="1271"/>
                </a:cubicBezTo>
                <a:cubicBezTo>
                  <a:pt x="3024" y="1270"/>
                  <a:pt x="3024" y="1269"/>
                  <a:pt x="3024" y="1269"/>
                </a:cubicBezTo>
                <a:cubicBezTo>
                  <a:pt x="3023" y="1268"/>
                  <a:pt x="3022" y="1268"/>
                  <a:pt x="3021" y="1269"/>
                </a:cubicBezTo>
                <a:cubicBezTo>
                  <a:pt x="3021" y="1269"/>
                  <a:pt x="3021" y="1269"/>
                  <a:pt x="3020" y="1270"/>
                </a:cubicBezTo>
                <a:cubicBezTo>
                  <a:pt x="3020" y="1271"/>
                  <a:pt x="3020" y="1271"/>
                  <a:pt x="3021" y="1271"/>
                </a:cubicBezTo>
                <a:cubicBezTo>
                  <a:pt x="3022" y="1273"/>
                  <a:pt x="3022" y="1273"/>
                  <a:pt x="3022" y="1273"/>
                </a:cubicBezTo>
                <a:cubicBezTo>
                  <a:pt x="3023" y="1273"/>
                  <a:pt x="3023" y="1273"/>
                  <a:pt x="3023" y="1273"/>
                </a:cubicBezTo>
                <a:close/>
                <a:moveTo>
                  <a:pt x="2978" y="1609"/>
                </a:moveTo>
                <a:cubicBezTo>
                  <a:pt x="2977" y="1609"/>
                  <a:pt x="2977" y="1609"/>
                  <a:pt x="2977" y="1608"/>
                </a:cubicBezTo>
                <a:cubicBezTo>
                  <a:pt x="2977" y="1609"/>
                  <a:pt x="2977" y="1609"/>
                  <a:pt x="2977" y="1608"/>
                </a:cubicBezTo>
                <a:cubicBezTo>
                  <a:pt x="2977" y="1608"/>
                  <a:pt x="2977" y="1607"/>
                  <a:pt x="2976" y="1607"/>
                </a:cubicBezTo>
                <a:cubicBezTo>
                  <a:pt x="2975" y="1606"/>
                  <a:pt x="2973" y="1605"/>
                  <a:pt x="2972" y="1606"/>
                </a:cubicBezTo>
                <a:cubicBezTo>
                  <a:pt x="2972" y="1607"/>
                  <a:pt x="2971" y="1608"/>
                  <a:pt x="2971" y="1608"/>
                </a:cubicBezTo>
                <a:cubicBezTo>
                  <a:pt x="2971" y="1609"/>
                  <a:pt x="2971" y="1609"/>
                  <a:pt x="2971" y="1609"/>
                </a:cubicBezTo>
                <a:cubicBezTo>
                  <a:pt x="2971" y="1610"/>
                  <a:pt x="2971" y="1611"/>
                  <a:pt x="2971" y="1612"/>
                </a:cubicBezTo>
                <a:cubicBezTo>
                  <a:pt x="2971" y="1612"/>
                  <a:pt x="2971" y="1612"/>
                  <a:pt x="2971" y="1612"/>
                </a:cubicBezTo>
                <a:cubicBezTo>
                  <a:pt x="2971" y="1613"/>
                  <a:pt x="2971" y="1613"/>
                  <a:pt x="2971" y="1614"/>
                </a:cubicBezTo>
                <a:cubicBezTo>
                  <a:pt x="2972" y="1615"/>
                  <a:pt x="2972" y="1615"/>
                  <a:pt x="2973" y="1615"/>
                </a:cubicBezTo>
                <a:cubicBezTo>
                  <a:pt x="2975" y="1615"/>
                  <a:pt x="2976" y="1614"/>
                  <a:pt x="2977" y="1613"/>
                </a:cubicBezTo>
                <a:cubicBezTo>
                  <a:pt x="2977" y="1612"/>
                  <a:pt x="2978" y="1611"/>
                  <a:pt x="2977" y="1611"/>
                </a:cubicBezTo>
                <a:cubicBezTo>
                  <a:pt x="2977" y="1611"/>
                  <a:pt x="2977" y="1611"/>
                  <a:pt x="2977" y="1611"/>
                </a:cubicBezTo>
                <a:cubicBezTo>
                  <a:pt x="2978" y="1610"/>
                  <a:pt x="2978" y="1610"/>
                  <a:pt x="2978" y="1609"/>
                </a:cubicBezTo>
                <a:close/>
                <a:moveTo>
                  <a:pt x="2995" y="1648"/>
                </a:moveTo>
                <a:cubicBezTo>
                  <a:pt x="2995" y="1649"/>
                  <a:pt x="2995" y="1649"/>
                  <a:pt x="2995" y="1648"/>
                </a:cubicBezTo>
                <a:cubicBezTo>
                  <a:pt x="2995" y="1648"/>
                  <a:pt x="2995" y="1648"/>
                  <a:pt x="2995" y="1648"/>
                </a:cubicBezTo>
                <a:cubicBezTo>
                  <a:pt x="2995" y="1648"/>
                  <a:pt x="2995" y="1648"/>
                  <a:pt x="2995" y="1648"/>
                </a:cubicBezTo>
                <a:close/>
                <a:moveTo>
                  <a:pt x="3016" y="1613"/>
                </a:moveTo>
                <a:cubicBezTo>
                  <a:pt x="3017" y="1614"/>
                  <a:pt x="3018" y="1615"/>
                  <a:pt x="3017" y="1616"/>
                </a:cubicBezTo>
                <a:cubicBezTo>
                  <a:pt x="3017" y="1618"/>
                  <a:pt x="3016" y="1619"/>
                  <a:pt x="3015" y="1619"/>
                </a:cubicBezTo>
                <a:cubicBezTo>
                  <a:pt x="3015" y="1619"/>
                  <a:pt x="3015" y="1619"/>
                  <a:pt x="3015" y="1619"/>
                </a:cubicBezTo>
                <a:cubicBezTo>
                  <a:pt x="3015" y="1619"/>
                  <a:pt x="3015" y="1619"/>
                  <a:pt x="3014" y="1619"/>
                </a:cubicBezTo>
                <a:cubicBezTo>
                  <a:pt x="3015" y="1619"/>
                  <a:pt x="3016" y="1620"/>
                  <a:pt x="3016" y="1620"/>
                </a:cubicBezTo>
                <a:cubicBezTo>
                  <a:pt x="3017" y="1621"/>
                  <a:pt x="3016" y="1622"/>
                  <a:pt x="3016" y="1623"/>
                </a:cubicBezTo>
                <a:cubicBezTo>
                  <a:pt x="3016" y="1623"/>
                  <a:pt x="3016" y="1623"/>
                  <a:pt x="3016" y="1623"/>
                </a:cubicBezTo>
                <a:cubicBezTo>
                  <a:pt x="3016" y="1623"/>
                  <a:pt x="3016" y="1623"/>
                  <a:pt x="3016" y="1624"/>
                </a:cubicBezTo>
                <a:cubicBezTo>
                  <a:pt x="3016" y="1624"/>
                  <a:pt x="3016" y="1624"/>
                  <a:pt x="3016" y="1624"/>
                </a:cubicBezTo>
                <a:cubicBezTo>
                  <a:pt x="3016" y="1624"/>
                  <a:pt x="3016" y="1624"/>
                  <a:pt x="3016" y="1624"/>
                </a:cubicBezTo>
                <a:cubicBezTo>
                  <a:pt x="3016" y="1624"/>
                  <a:pt x="3016" y="1624"/>
                  <a:pt x="3016" y="1624"/>
                </a:cubicBezTo>
                <a:cubicBezTo>
                  <a:pt x="3017" y="1625"/>
                  <a:pt x="3016" y="1626"/>
                  <a:pt x="3016" y="1626"/>
                </a:cubicBezTo>
                <a:cubicBezTo>
                  <a:pt x="3016" y="1626"/>
                  <a:pt x="3016" y="1626"/>
                  <a:pt x="3016" y="1627"/>
                </a:cubicBezTo>
                <a:cubicBezTo>
                  <a:pt x="3016" y="1627"/>
                  <a:pt x="3016" y="1627"/>
                  <a:pt x="3016" y="1628"/>
                </a:cubicBezTo>
                <a:cubicBezTo>
                  <a:pt x="3016" y="1628"/>
                  <a:pt x="3016" y="1629"/>
                  <a:pt x="3016" y="1629"/>
                </a:cubicBezTo>
                <a:cubicBezTo>
                  <a:pt x="3016" y="1630"/>
                  <a:pt x="3016" y="1633"/>
                  <a:pt x="3016" y="1633"/>
                </a:cubicBezTo>
                <a:cubicBezTo>
                  <a:pt x="3017" y="1633"/>
                  <a:pt x="3017" y="1634"/>
                  <a:pt x="3016" y="1635"/>
                </a:cubicBezTo>
                <a:cubicBezTo>
                  <a:pt x="3016" y="1635"/>
                  <a:pt x="3016" y="1635"/>
                  <a:pt x="3016" y="1635"/>
                </a:cubicBezTo>
                <a:cubicBezTo>
                  <a:pt x="3016" y="1636"/>
                  <a:pt x="3015" y="1636"/>
                  <a:pt x="3014" y="1637"/>
                </a:cubicBezTo>
                <a:cubicBezTo>
                  <a:pt x="3015" y="1637"/>
                  <a:pt x="3015" y="1638"/>
                  <a:pt x="3015" y="1639"/>
                </a:cubicBezTo>
                <a:cubicBezTo>
                  <a:pt x="3015" y="1640"/>
                  <a:pt x="3014" y="1640"/>
                  <a:pt x="3013" y="1641"/>
                </a:cubicBezTo>
                <a:cubicBezTo>
                  <a:pt x="3013" y="1641"/>
                  <a:pt x="3013" y="1641"/>
                  <a:pt x="3013" y="1642"/>
                </a:cubicBezTo>
                <a:cubicBezTo>
                  <a:pt x="3013" y="1643"/>
                  <a:pt x="3014" y="1644"/>
                  <a:pt x="3013" y="1645"/>
                </a:cubicBezTo>
                <a:cubicBezTo>
                  <a:pt x="3013" y="1646"/>
                  <a:pt x="3011" y="1646"/>
                  <a:pt x="3010" y="1645"/>
                </a:cubicBezTo>
                <a:cubicBezTo>
                  <a:pt x="3009" y="1646"/>
                  <a:pt x="3008" y="1646"/>
                  <a:pt x="3007" y="1645"/>
                </a:cubicBezTo>
                <a:cubicBezTo>
                  <a:pt x="3007" y="1645"/>
                  <a:pt x="3007" y="1645"/>
                  <a:pt x="3007" y="1646"/>
                </a:cubicBezTo>
                <a:cubicBezTo>
                  <a:pt x="3007" y="1648"/>
                  <a:pt x="3004" y="1649"/>
                  <a:pt x="3003" y="1648"/>
                </a:cubicBezTo>
                <a:cubicBezTo>
                  <a:pt x="3002" y="1649"/>
                  <a:pt x="3000" y="1650"/>
                  <a:pt x="2998" y="1649"/>
                </a:cubicBezTo>
                <a:cubicBezTo>
                  <a:pt x="2998" y="1649"/>
                  <a:pt x="2997" y="1649"/>
                  <a:pt x="2997" y="1649"/>
                </a:cubicBezTo>
                <a:cubicBezTo>
                  <a:pt x="2996" y="1648"/>
                  <a:pt x="2996" y="1648"/>
                  <a:pt x="2995" y="1648"/>
                </a:cubicBezTo>
                <a:cubicBezTo>
                  <a:pt x="2995" y="1648"/>
                  <a:pt x="2995" y="1648"/>
                  <a:pt x="2995" y="1648"/>
                </a:cubicBezTo>
                <a:cubicBezTo>
                  <a:pt x="2995" y="1648"/>
                  <a:pt x="2995" y="1648"/>
                  <a:pt x="2995" y="1648"/>
                </a:cubicBezTo>
                <a:cubicBezTo>
                  <a:pt x="2995" y="1648"/>
                  <a:pt x="2995" y="1648"/>
                  <a:pt x="2995" y="1648"/>
                </a:cubicBezTo>
                <a:cubicBezTo>
                  <a:pt x="2995" y="1648"/>
                  <a:pt x="2995" y="1648"/>
                  <a:pt x="2995" y="1648"/>
                </a:cubicBezTo>
                <a:cubicBezTo>
                  <a:pt x="2994" y="1649"/>
                  <a:pt x="2993" y="1649"/>
                  <a:pt x="2992" y="1648"/>
                </a:cubicBezTo>
                <a:cubicBezTo>
                  <a:pt x="2991" y="1648"/>
                  <a:pt x="2991" y="1647"/>
                  <a:pt x="2991" y="1646"/>
                </a:cubicBezTo>
                <a:cubicBezTo>
                  <a:pt x="2990" y="1645"/>
                  <a:pt x="2989" y="1643"/>
                  <a:pt x="2988" y="1643"/>
                </a:cubicBezTo>
                <a:cubicBezTo>
                  <a:pt x="2986" y="1643"/>
                  <a:pt x="2986" y="1640"/>
                  <a:pt x="2985" y="1639"/>
                </a:cubicBezTo>
                <a:cubicBezTo>
                  <a:pt x="2984" y="1639"/>
                  <a:pt x="2984" y="1638"/>
                  <a:pt x="2984" y="1638"/>
                </a:cubicBezTo>
                <a:cubicBezTo>
                  <a:pt x="2984" y="1636"/>
                  <a:pt x="2983" y="1635"/>
                  <a:pt x="2983" y="1634"/>
                </a:cubicBezTo>
                <a:cubicBezTo>
                  <a:pt x="2983" y="1634"/>
                  <a:pt x="2983" y="1633"/>
                  <a:pt x="2984" y="1633"/>
                </a:cubicBezTo>
                <a:cubicBezTo>
                  <a:pt x="2983" y="1631"/>
                  <a:pt x="2981" y="1629"/>
                  <a:pt x="2981" y="1628"/>
                </a:cubicBezTo>
                <a:cubicBezTo>
                  <a:pt x="2980" y="1627"/>
                  <a:pt x="2980" y="1626"/>
                  <a:pt x="2979" y="1625"/>
                </a:cubicBezTo>
                <a:cubicBezTo>
                  <a:pt x="2979" y="1624"/>
                  <a:pt x="2979" y="1624"/>
                  <a:pt x="2979" y="1623"/>
                </a:cubicBezTo>
                <a:cubicBezTo>
                  <a:pt x="2978" y="1622"/>
                  <a:pt x="2978" y="1622"/>
                  <a:pt x="2978" y="1621"/>
                </a:cubicBezTo>
                <a:cubicBezTo>
                  <a:pt x="2979" y="1619"/>
                  <a:pt x="2979" y="1620"/>
                  <a:pt x="2979" y="1618"/>
                </a:cubicBezTo>
                <a:cubicBezTo>
                  <a:pt x="2979" y="1617"/>
                  <a:pt x="2979" y="1616"/>
                  <a:pt x="2979" y="1616"/>
                </a:cubicBezTo>
                <a:cubicBezTo>
                  <a:pt x="2979" y="1616"/>
                  <a:pt x="2979" y="1615"/>
                  <a:pt x="2979" y="1615"/>
                </a:cubicBezTo>
                <a:cubicBezTo>
                  <a:pt x="2980" y="1614"/>
                  <a:pt x="2980" y="1614"/>
                  <a:pt x="2981" y="1614"/>
                </a:cubicBezTo>
                <a:cubicBezTo>
                  <a:pt x="2981" y="1614"/>
                  <a:pt x="2981" y="1614"/>
                  <a:pt x="2981" y="1614"/>
                </a:cubicBezTo>
                <a:cubicBezTo>
                  <a:pt x="2982" y="1613"/>
                  <a:pt x="2982" y="1613"/>
                  <a:pt x="2982" y="1613"/>
                </a:cubicBezTo>
                <a:cubicBezTo>
                  <a:pt x="2983" y="1613"/>
                  <a:pt x="2983" y="1613"/>
                  <a:pt x="2984" y="1614"/>
                </a:cubicBezTo>
                <a:cubicBezTo>
                  <a:pt x="2985" y="1614"/>
                  <a:pt x="2985" y="1615"/>
                  <a:pt x="2985" y="1616"/>
                </a:cubicBezTo>
                <a:cubicBezTo>
                  <a:pt x="2985" y="1617"/>
                  <a:pt x="2985" y="1617"/>
                  <a:pt x="2985" y="1617"/>
                </a:cubicBezTo>
                <a:cubicBezTo>
                  <a:pt x="2985" y="1617"/>
                  <a:pt x="2985" y="1617"/>
                  <a:pt x="2985" y="1617"/>
                </a:cubicBezTo>
                <a:cubicBezTo>
                  <a:pt x="2985" y="1617"/>
                  <a:pt x="2985" y="1617"/>
                  <a:pt x="2985" y="1618"/>
                </a:cubicBezTo>
                <a:cubicBezTo>
                  <a:pt x="2985" y="1618"/>
                  <a:pt x="2985" y="1618"/>
                  <a:pt x="2985" y="1618"/>
                </a:cubicBezTo>
                <a:cubicBezTo>
                  <a:pt x="2985" y="1618"/>
                  <a:pt x="2985" y="1618"/>
                  <a:pt x="2986" y="1618"/>
                </a:cubicBezTo>
                <a:cubicBezTo>
                  <a:pt x="2986" y="1617"/>
                  <a:pt x="2987" y="1617"/>
                  <a:pt x="2988" y="1618"/>
                </a:cubicBezTo>
                <a:cubicBezTo>
                  <a:pt x="2989" y="1619"/>
                  <a:pt x="2992" y="1620"/>
                  <a:pt x="2994" y="1621"/>
                </a:cubicBezTo>
                <a:cubicBezTo>
                  <a:pt x="2999" y="1623"/>
                  <a:pt x="2997" y="1620"/>
                  <a:pt x="2999" y="1620"/>
                </a:cubicBezTo>
                <a:cubicBezTo>
                  <a:pt x="2999" y="1620"/>
                  <a:pt x="2999" y="1620"/>
                  <a:pt x="2999" y="1620"/>
                </a:cubicBezTo>
                <a:cubicBezTo>
                  <a:pt x="3000" y="1620"/>
                  <a:pt x="3000" y="1620"/>
                  <a:pt x="3001" y="1620"/>
                </a:cubicBezTo>
                <a:cubicBezTo>
                  <a:pt x="3000" y="1620"/>
                  <a:pt x="3002" y="1619"/>
                  <a:pt x="3003" y="1619"/>
                </a:cubicBezTo>
                <a:cubicBezTo>
                  <a:pt x="3005" y="1619"/>
                  <a:pt x="3003" y="1619"/>
                  <a:pt x="3004" y="1619"/>
                </a:cubicBezTo>
                <a:cubicBezTo>
                  <a:pt x="3005" y="1619"/>
                  <a:pt x="3005" y="1619"/>
                  <a:pt x="3006" y="1619"/>
                </a:cubicBezTo>
                <a:cubicBezTo>
                  <a:pt x="3006" y="1619"/>
                  <a:pt x="3006" y="1619"/>
                  <a:pt x="3006" y="1618"/>
                </a:cubicBezTo>
                <a:cubicBezTo>
                  <a:pt x="3007" y="1618"/>
                  <a:pt x="3008" y="1618"/>
                  <a:pt x="3009" y="1618"/>
                </a:cubicBezTo>
                <a:cubicBezTo>
                  <a:pt x="3008" y="1618"/>
                  <a:pt x="3009" y="1618"/>
                  <a:pt x="3009" y="1618"/>
                </a:cubicBezTo>
                <a:cubicBezTo>
                  <a:pt x="3009" y="1618"/>
                  <a:pt x="3009" y="1617"/>
                  <a:pt x="3010" y="1617"/>
                </a:cubicBezTo>
                <a:cubicBezTo>
                  <a:pt x="3009" y="1616"/>
                  <a:pt x="3009" y="1615"/>
                  <a:pt x="3009" y="1614"/>
                </a:cubicBezTo>
                <a:cubicBezTo>
                  <a:pt x="3009" y="1614"/>
                  <a:pt x="3009" y="1614"/>
                  <a:pt x="3009" y="1614"/>
                </a:cubicBezTo>
                <a:cubicBezTo>
                  <a:pt x="3009" y="1614"/>
                  <a:pt x="3009" y="1614"/>
                  <a:pt x="3009" y="1613"/>
                </a:cubicBezTo>
                <a:cubicBezTo>
                  <a:pt x="3008" y="1613"/>
                  <a:pt x="3008" y="1613"/>
                  <a:pt x="3008" y="1612"/>
                </a:cubicBezTo>
                <a:cubicBezTo>
                  <a:pt x="3007" y="1612"/>
                  <a:pt x="3007" y="1611"/>
                  <a:pt x="3007" y="1611"/>
                </a:cubicBezTo>
                <a:cubicBezTo>
                  <a:pt x="3007" y="1609"/>
                  <a:pt x="3008" y="1609"/>
                  <a:pt x="3009" y="1608"/>
                </a:cubicBezTo>
                <a:cubicBezTo>
                  <a:pt x="3010" y="1607"/>
                  <a:pt x="3011" y="1607"/>
                  <a:pt x="3012" y="1608"/>
                </a:cubicBezTo>
                <a:cubicBezTo>
                  <a:pt x="3013" y="1608"/>
                  <a:pt x="3013" y="1608"/>
                  <a:pt x="3014" y="1609"/>
                </a:cubicBezTo>
                <a:cubicBezTo>
                  <a:pt x="3014" y="1609"/>
                  <a:pt x="3014" y="1609"/>
                  <a:pt x="3014" y="1609"/>
                </a:cubicBezTo>
                <a:cubicBezTo>
                  <a:pt x="3014" y="1609"/>
                  <a:pt x="3015" y="1609"/>
                  <a:pt x="3015" y="1609"/>
                </a:cubicBezTo>
                <a:cubicBezTo>
                  <a:pt x="3016" y="1609"/>
                  <a:pt x="3016" y="1611"/>
                  <a:pt x="3016" y="1612"/>
                </a:cubicBezTo>
                <a:cubicBezTo>
                  <a:pt x="3016" y="1612"/>
                  <a:pt x="3016" y="1612"/>
                  <a:pt x="3016" y="1612"/>
                </a:cubicBezTo>
                <a:cubicBezTo>
                  <a:pt x="3016" y="1613"/>
                  <a:pt x="3016" y="1613"/>
                  <a:pt x="3016" y="1613"/>
                </a:cubicBezTo>
                <a:cubicBezTo>
                  <a:pt x="3016" y="1613"/>
                  <a:pt x="3016" y="1613"/>
                  <a:pt x="3016" y="1613"/>
                </a:cubicBezTo>
                <a:close/>
                <a:moveTo>
                  <a:pt x="3007" y="1645"/>
                </a:moveTo>
                <a:cubicBezTo>
                  <a:pt x="3007" y="1645"/>
                  <a:pt x="3007" y="1645"/>
                  <a:pt x="3007" y="1645"/>
                </a:cubicBezTo>
                <a:cubicBezTo>
                  <a:pt x="3007" y="1645"/>
                  <a:pt x="3007" y="1645"/>
                  <a:pt x="3007" y="1645"/>
                </a:cubicBezTo>
                <a:cubicBezTo>
                  <a:pt x="3007" y="1645"/>
                  <a:pt x="3007" y="1645"/>
                  <a:pt x="3007" y="1645"/>
                </a:cubicBezTo>
                <a:close/>
                <a:moveTo>
                  <a:pt x="3016" y="1626"/>
                </a:moveTo>
                <a:cubicBezTo>
                  <a:pt x="3016" y="1626"/>
                  <a:pt x="3016" y="1626"/>
                  <a:pt x="3016" y="1626"/>
                </a:cubicBezTo>
                <a:cubicBezTo>
                  <a:pt x="3016" y="1626"/>
                  <a:pt x="3016" y="1626"/>
                  <a:pt x="3016" y="1626"/>
                </a:cubicBezTo>
                <a:cubicBezTo>
                  <a:pt x="3016" y="1626"/>
                  <a:pt x="3016" y="1626"/>
                  <a:pt x="3016" y="1626"/>
                </a:cubicBezTo>
                <a:close/>
                <a:moveTo>
                  <a:pt x="2994" y="1602"/>
                </a:moveTo>
                <a:cubicBezTo>
                  <a:pt x="2994" y="1602"/>
                  <a:pt x="2994" y="1602"/>
                  <a:pt x="2994" y="1602"/>
                </a:cubicBezTo>
                <a:cubicBezTo>
                  <a:pt x="2994" y="1602"/>
                  <a:pt x="2994" y="1602"/>
                  <a:pt x="2994" y="1602"/>
                </a:cubicBezTo>
                <a:cubicBezTo>
                  <a:pt x="2994" y="1602"/>
                  <a:pt x="2994" y="1602"/>
                  <a:pt x="2994" y="1602"/>
                </a:cubicBezTo>
                <a:close/>
                <a:moveTo>
                  <a:pt x="3063" y="1493"/>
                </a:moveTo>
                <a:cubicBezTo>
                  <a:pt x="3063" y="1492"/>
                  <a:pt x="3063" y="1492"/>
                  <a:pt x="3063" y="1491"/>
                </a:cubicBezTo>
                <a:cubicBezTo>
                  <a:pt x="3063" y="1489"/>
                  <a:pt x="3063" y="1489"/>
                  <a:pt x="3064" y="1487"/>
                </a:cubicBezTo>
                <a:cubicBezTo>
                  <a:pt x="3064" y="1487"/>
                  <a:pt x="3064" y="1486"/>
                  <a:pt x="3063" y="1486"/>
                </a:cubicBezTo>
                <a:cubicBezTo>
                  <a:pt x="3063" y="1486"/>
                  <a:pt x="3063" y="1486"/>
                  <a:pt x="3063" y="1486"/>
                </a:cubicBezTo>
                <a:cubicBezTo>
                  <a:pt x="3064" y="1485"/>
                  <a:pt x="3064" y="1484"/>
                  <a:pt x="3064" y="1484"/>
                </a:cubicBezTo>
                <a:cubicBezTo>
                  <a:pt x="3064" y="1482"/>
                  <a:pt x="3063" y="1481"/>
                  <a:pt x="3062" y="1481"/>
                </a:cubicBezTo>
                <a:cubicBezTo>
                  <a:pt x="3061" y="1481"/>
                  <a:pt x="3061" y="1481"/>
                  <a:pt x="3060" y="1482"/>
                </a:cubicBezTo>
                <a:cubicBezTo>
                  <a:pt x="3060" y="1481"/>
                  <a:pt x="3060" y="1480"/>
                  <a:pt x="3060" y="1479"/>
                </a:cubicBezTo>
                <a:cubicBezTo>
                  <a:pt x="3060" y="1478"/>
                  <a:pt x="3061" y="1477"/>
                  <a:pt x="3060" y="1477"/>
                </a:cubicBezTo>
                <a:cubicBezTo>
                  <a:pt x="3060" y="1476"/>
                  <a:pt x="3061" y="1474"/>
                  <a:pt x="3061" y="1473"/>
                </a:cubicBezTo>
                <a:cubicBezTo>
                  <a:pt x="3061" y="1473"/>
                  <a:pt x="3061" y="1472"/>
                  <a:pt x="3060" y="1472"/>
                </a:cubicBezTo>
                <a:cubicBezTo>
                  <a:pt x="3061" y="1471"/>
                  <a:pt x="3061" y="1471"/>
                  <a:pt x="3060" y="1471"/>
                </a:cubicBezTo>
                <a:cubicBezTo>
                  <a:pt x="3060" y="1470"/>
                  <a:pt x="3060" y="1470"/>
                  <a:pt x="3060" y="1469"/>
                </a:cubicBezTo>
                <a:cubicBezTo>
                  <a:pt x="3060" y="1470"/>
                  <a:pt x="3061" y="1469"/>
                  <a:pt x="3061" y="1468"/>
                </a:cubicBezTo>
                <a:cubicBezTo>
                  <a:pt x="3061" y="1467"/>
                  <a:pt x="3062" y="1466"/>
                  <a:pt x="3062" y="1465"/>
                </a:cubicBezTo>
                <a:cubicBezTo>
                  <a:pt x="3063" y="1464"/>
                  <a:pt x="3063" y="1463"/>
                  <a:pt x="3062" y="1462"/>
                </a:cubicBezTo>
                <a:cubicBezTo>
                  <a:pt x="3062" y="1462"/>
                  <a:pt x="3062" y="1462"/>
                  <a:pt x="3062" y="1462"/>
                </a:cubicBezTo>
                <a:cubicBezTo>
                  <a:pt x="3062" y="1462"/>
                  <a:pt x="3062" y="1462"/>
                  <a:pt x="3062" y="1462"/>
                </a:cubicBezTo>
                <a:cubicBezTo>
                  <a:pt x="3062" y="1461"/>
                  <a:pt x="3062" y="1461"/>
                  <a:pt x="3062" y="1461"/>
                </a:cubicBezTo>
                <a:cubicBezTo>
                  <a:pt x="3062" y="1459"/>
                  <a:pt x="3059" y="1457"/>
                  <a:pt x="3058" y="1459"/>
                </a:cubicBezTo>
                <a:cubicBezTo>
                  <a:pt x="3057" y="1460"/>
                  <a:pt x="3057" y="1460"/>
                  <a:pt x="3057" y="1461"/>
                </a:cubicBezTo>
                <a:cubicBezTo>
                  <a:pt x="3057" y="1462"/>
                  <a:pt x="3057" y="1462"/>
                  <a:pt x="3057" y="1463"/>
                </a:cubicBezTo>
                <a:cubicBezTo>
                  <a:pt x="3057" y="1463"/>
                  <a:pt x="3056" y="1463"/>
                  <a:pt x="3056" y="1464"/>
                </a:cubicBezTo>
                <a:cubicBezTo>
                  <a:pt x="3056" y="1464"/>
                  <a:pt x="3056" y="1464"/>
                  <a:pt x="3056" y="1464"/>
                </a:cubicBezTo>
                <a:cubicBezTo>
                  <a:pt x="3055" y="1463"/>
                  <a:pt x="3054" y="1461"/>
                  <a:pt x="3054" y="1461"/>
                </a:cubicBezTo>
                <a:cubicBezTo>
                  <a:pt x="3054" y="1460"/>
                  <a:pt x="3054" y="1459"/>
                  <a:pt x="3053" y="1459"/>
                </a:cubicBezTo>
                <a:cubicBezTo>
                  <a:pt x="3050" y="1458"/>
                  <a:pt x="3049" y="1455"/>
                  <a:pt x="3047" y="1453"/>
                </a:cubicBezTo>
                <a:cubicBezTo>
                  <a:pt x="3047" y="1452"/>
                  <a:pt x="3046" y="1451"/>
                  <a:pt x="3045" y="1452"/>
                </a:cubicBezTo>
                <a:cubicBezTo>
                  <a:pt x="3045" y="1451"/>
                  <a:pt x="3044" y="1451"/>
                  <a:pt x="3044" y="1451"/>
                </a:cubicBezTo>
                <a:cubicBezTo>
                  <a:pt x="3044" y="1451"/>
                  <a:pt x="3044" y="1451"/>
                  <a:pt x="3044" y="1450"/>
                </a:cubicBezTo>
                <a:cubicBezTo>
                  <a:pt x="3044" y="1450"/>
                  <a:pt x="3043" y="1449"/>
                  <a:pt x="3043" y="1449"/>
                </a:cubicBezTo>
                <a:cubicBezTo>
                  <a:pt x="3043" y="1449"/>
                  <a:pt x="3043" y="1448"/>
                  <a:pt x="3043" y="1448"/>
                </a:cubicBezTo>
                <a:cubicBezTo>
                  <a:pt x="3043" y="1448"/>
                  <a:pt x="3043" y="1447"/>
                  <a:pt x="3042" y="1447"/>
                </a:cubicBezTo>
                <a:cubicBezTo>
                  <a:pt x="3042" y="1446"/>
                  <a:pt x="3041" y="1446"/>
                  <a:pt x="3041" y="1446"/>
                </a:cubicBezTo>
                <a:cubicBezTo>
                  <a:pt x="3041" y="1446"/>
                  <a:pt x="3041" y="1446"/>
                  <a:pt x="3041" y="1446"/>
                </a:cubicBezTo>
                <a:cubicBezTo>
                  <a:pt x="3040" y="1446"/>
                  <a:pt x="3040" y="1446"/>
                  <a:pt x="3039" y="1446"/>
                </a:cubicBezTo>
                <a:cubicBezTo>
                  <a:pt x="3039" y="1444"/>
                  <a:pt x="3039" y="1442"/>
                  <a:pt x="3038" y="1440"/>
                </a:cubicBezTo>
                <a:cubicBezTo>
                  <a:pt x="3039" y="1439"/>
                  <a:pt x="3039" y="1438"/>
                  <a:pt x="3038" y="1437"/>
                </a:cubicBezTo>
                <a:cubicBezTo>
                  <a:pt x="3038" y="1436"/>
                  <a:pt x="3037" y="1435"/>
                  <a:pt x="3036" y="1435"/>
                </a:cubicBezTo>
                <a:cubicBezTo>
                  <a:pt x="3036" y="1434"/>
                  <a:pt x="3036" y="1434"/>
                  <a:pt x="3035" y="1434"/>
                </a:cubicBezTo>
                <a:cubicBezTo>
                  <a:pt x="3034" y="1433"/>
                  <a:pt x="3034" y="1434"/>
                  <a:pt x="3033" y="1434"/>
                </a:cubicBezTo>
                <a:cubicBezTo>
                  <a:pt x="3033" y="1434"/>
                  <a:pt x="3032" y="1434"/>
                  <a:pt x="3032" y="1434"/>
                </a:cubicBezTo>
                <a:cubicBezTo>
                  <a:pt x="3032" y="1434"/>
                  <a:pt x="3032" y="1434"/>
                  <a:pt x="3032" y="1434"/>
                </a:cubicBezTo>
                <a:cubicBezTo>
                  <a:pt x="3032" y="1433"/>
                  <a:pt x="3031" y="1433"/>
                  <a:pt x="3031" y="1433"/>
                </a:cubicBezTo>
                <a:cubicBezTo>
                  <a:pt x="3030" y="1433"/>
                  <a:pt x="3030" y="1432"/>
                  <a:pt x="3029" y="1432"/>
                </a:cubicBezTo>
                <a:cubicBezTo>
                  <a:pt x="3029" y="1432"/>
                  <a:pt x="3029" y="1432"/>
                  <a:pt x="3029" y="1432"/>
                </a:cubicBezTo>
                <a:cubicBezTo>
                  <a:pt x="3028" y="1432"/>
                  <a:pt x="3028" y="1433"/>
                  <a:pt x="3027" y="1433"/>
                </a:cubicBezTo>
                <a:cubicBezTo>
                  <a:pt x="3027" y="1432"/>
                  <a:pt x="3027" y="1431"/>
                  <a:pt x="3027" y="1430"/>
                </a:cubicBezTo>
                <a:cubicBezTo>
                  <a:pt x="3027" y="1425"/>
                  <a:pt x="3025" y="1429"/>
                  <a:pt x="3025" y="1429"/>
                </a:cubicBezTo>
                <a:cubicBezTo>
                  <a:pt x="3025" y="1429"/>
                  <a:pt x="3025" y="1429"/>
                  <a:pt x="3025" y="1429"/>
                </a:cubicBezTo>
                <a:cubicBezTo>
                  <a:pt x="3025" y="1429"/>
                  <a:pt x="3025" y="1428"/>
                  <a:pt x="3025" y="1427"/>
                </a:cubicBezTo>
                <a:cubicBezTo>
                  <a:pt x="3025" y="1427"/>
                  <a:pt x="3025" y="1427"/>
                  <a:pt x="3025" y="1427"/>
                </a:cubicBezTo>
                <a:cubicBezTo>
                  <a:pt x="3025" y="1426"/>
                  <a:pt x="3025" y="1426"/>
                  <a:pt x="3024" y="1425"/>
                </a:cubicBezTo>
                <a:cubicBezTo>
                  <a:pt x="3025" y="1425"/>
                  <a:pt x="3024" y="1424"/>
                  <a:pt x="3024" y="1424"/>
                </a:cubicBezTo>
                <a:cubicBezTo>
                  <a:pt x="3023" y="1422"/>
                  <a:pt x="3023" y="1421"/>
                  <a:pt x="3023" y="1423"/>
                </a:cubicBezTo>
                <a:cubicBezTo>
                  <a:pt x="3023" y="1422"/>
                  <a:pt x="3022" y="1421"/>
                  <a:pt x="3021" y="1421"/>
                </a:cubicBezTo>
                <a:cubicBezTo>
                  <a:pt x="3021" y="1421"/>
                  <a:pt x="3021" y="1421"/>
                  <a:pt x="3020" y="1421"/>
                </a:cubicBezTo>
                <a:cubicBezTo>
                  <a:pt x="3021" y="1420"/>
                  <a:pt x="3022" y="1419"/>
                  <a:pt x="3021" y="1418"/>
                </a:cubicBezTo>
                <a:cubicBezTo>
                  <a:pt x="3021" y="1416"/>
                  <a:pt x="3019" y="1414"/>
                  <a:pt x="3019" y="1414"/>
                </a:cubicBezTo>
                <a:cubicBezTo>
                  <a:pt x="3018" y="1413"/>
                  <a:pt x="3018" y="1413"/>
                  <a:pt x="3017" y="1413"/>
                </a:cubicBezTo>
                <a:cubicBezTo>
                  <a:pt x="3016" y="1413"/>
                  <a:pt x="3015" y="1413"/>
                  <a:pt x="3015" y="1413"/>
                </a:cubicBezTo>
                <a:cubicBezTo>
                  <a:pt x="3015" y="1412"/>
                  <a:pt x="3015" y="1412"/>
                  <a:pt x="3014" y="1412"/>
                </a:cubicBezTo>
                <a:cubicBezTo>
                  <a:pt x="3013" y="1411"/>
                  <a:pt x="3011" y="1411"/>
                  <a:pt x="3011" y="1411"/>
                </a:cubicBezTo>
                <a:cubicBezTo>
                  <a:pt x="3011" y="1410"/>
                  <a:pt x="3010" y="1409"/>
                  <a:pt x="3009" y="1409"/>
                </a:cubicBezTo>
                <a:cubicBezTo>
                  <a:pt x="3009" y="1409"/>
                  <a:pt x="3009" y="1409"/>
                  <a:pt x="3009" y="1409"/>
                </a:cubicBezTo>
                <a:cubicBezTo>
                  <a:pt x="3009" y="1409"/>
                  <a:pt x="3009" y="1409"/>
                  <a:pt x="3008" y="1409"/>
                </a:cubicBezTo>
                <a:cubicBezTo>
                  <a:pt x="3009" y="1409"/>
                  <a:pt x="3008" y="1408"/>
                  <a:pt x="3008" y="1407"/>
                </a:cubicBezTo>
                <a:cubicBezTo>
                  <a:pt x="3007" y="1406"/>
                  <a:pt x="3007" y="1406"/>
                  <a:pt x="3006" y="1406"/>
                </a:cubicBezTo>
                <a:cubicBezTo>
                  <a:pt x="3005" y="1406"/>
                  <a:pt x="3005" y="1406"/>
                  <a:pt x="3005" y="1406"/>
                </a:cubicBezTo>
                <a:cubicBezTo>
                  <a:pt x="3004" y="1406"/>
                  <a:pt x="3004" y="1405"/>
                  <a:pt x="3004" y="1405"/>
                </a:cubicBezTo>
                <a:cubicBezTo>
                  <a:pt x="3003" y="1405"/>
                  <a:pt x="3003" y="1404"/>
                  <a:pt x="3003" y="1404"/>
                </a:cubicBezTo>
                <a:cubicBezTo>
                  <a:pt x="3002" y="1404"/>
                  <a:pt x="3001" y="1404"/>
                  <a:pt x="3000" y="1405"/>
                </a:cubicBezTo>
                <a:cubicBezTo>
                  <a:pt x="3001" y="1404"/>
                  <a:pt x="2993" y="1389"/>
                  <a:pt x="2994" y="1384"/>
                </a:cubicBezTo>
                <a:cubicBezTo>
                  <a:pt x="2995" y="1383"/>
                  <a:pt x="2994" y="1381"/>
                  <a:pt x="2992" y="1381"/>
                </a:cubicBezTo>
                <a:cubicBezTo>
                  <a:pt x="2990" y="1382"/>
                  <a:pt x="2988" y="1369"/>
                  <a:pt x="2988" y="1368"/>
                </a:cubicBezTo>
                <a:cubicBezTo>
                  <a:pt x="2989" y="1367"/>
                  <a:pt x="2989" y="1366"/>
                  <a:pt x="2988" y="1366"/>
                </a:cubicBezTo>
                <a:cubicBezTo>
                  <a:pt x="2988" y="1366"/>
                  <a:pt x="2988" y="1366"/>
                  <a:pt x="2988" y="1365"/>
                </a:cubicBezTo>
                <a:cubicBezTo>
                  <a:pt x="2989" y="1364"/>
                  <a:pt x="2989" y="1363"/>
                  <a:pt x="2987" y="1362"/>
                </a:cubicBezTo>
                <a:cubicBezTo>
                  <a:pt x="2989" y="1363"/>
                  <a:pt x="2982" y="1358"/>
                  <a:pt x="2982" y="1358"/>
                </a:cubicBezTo>
                <a:cubicBezTo>
                  <a:pt x="2982" y="1358"/>
                  <a:pt x="2982" y="1357"/>
                  <a:pt x="2981" y="1357"/>
                </a:cubicBezTo>
                <a:cubicBezTo>
                  <a:pt x="2981" y="1356"/>
                  <a:pt x="2981" y="1356"/>
                  <a:pt x="2980" y="1356"/>
                </a:cubicBezTo>
                <a:cubicBezTo>
                  <a:pt x="2977" y="1354"/>
                  <a:pt x="2970" y="1358"/>
                  <a:pt x="2972" y="1351"/>
                </a:cubicBezTo>
                <a:cubicBezTo>
                  <a:pt x="2973" y="1350"/>
                  <a:pt x="2972" y="1344"/>
                  <a:pt x="2972" y="1344"/>
                </a:cubicBezTo>
                <a:cubicBezTo>
                  <a:pt x="2973" y="1341"/>
                  <a:pt x="2970" y="1343"/>
                  <a:pt x="2970" y="1343"/>
                </a:cubicBezTo>
                <a:cubicBezTo>
                  <a:pt x="2971" y="1342"/>
                  <a:pt x="2971" y="1341"/>
                  <a:pt x="2971" y="1341"/>
                </a:cubicBezTo>
                <a:cubicBezTo>
                  <a:pt x="2971" y="1340"/>
                  <a:pt x="2970" y="1340"/>
                  <a:pt x="2970" y="1340"/>
                </a:cubicBezTo>
                <a:cubicBezTo>
                  <a:pt x="2970" y="1339"/>
                  <a:pt x="2970" y="1339"/>
                  <a:pt x="2969" y="1338"/>
                </a:cubicBezTo>
                <a:cubicBezTo>
                  <a:pt x="2967" y="1338"/>
                  <a:pt x="2969" y="1336"/>
                  <a:pt x="2969" y="1336"/>
                </a:cubicBezTo>
                <a:cubicBezTo>
                  <a:pt x="2970" y="1335"/>
                  <a:pt x="2969" y="1334"/>
                  <a:pt x="2969" y="1334"/>
                </a:cubicBezTo>
                <a:cubicBezTo>
                  <a:pt x="2966" y="1331"/>
                  <a:pt x="2964" y="1328"/>
                  <a:pt x="2964" y="1325"/>
                </a:cubicBezTo>
                <a:cubicBezTo>
                  <a:pt x="2964" y="1324"/>
                  <a:pt x="2964" y="1323"/>
                  <a:pt x="2963" y="1323"/>
                </a:cubicBezTo>
                <a:cubicBezTo>
                  <a:pt x="2964" y="1323"/>
                  <a:pt x="2964" y="1322"/>
                  <a:pt x="2964" y="1322"/>
                </a:cubicBezTo>
                <a:cubicBezTo>
                  <a:pt x="2963" y="1320"/>
                  <a:pt x="2962" y="1320"/>
                  <a:pt x="2961" y="1320"/>
                </a:cubicBezTo>
                <a:cubicBezTo>
                  <a:pt x="2961" y="1320"/>
                  <a:pt x="2961" y="1320"/>
                  <a:pt x="2961" y="1320"/>
                </a:cubicBezTo>
                <a:cubicBezTo>
                  <a:pt x="2961" y="1319"/>
                  <a:pt x="2960" y="1319"/>
                  <a:pt x="2960" y="1319"/>
                </a:cubicBezTo>
                <a:cubicBezTo>
                  <a:pt x="2959" y="1318"/>
                  <a:pt x="2959" y="1317"/>
                  <a:pt x="2958" y="1317"/>
                </a:cubicBezTo>
                <a:cubicBezTo>
                  <a:pt x="2957" y="1316"/>
                  <a:pt x="2956" y="1317"/>
                  <a:pt x="2956" y="1318"/>
                </a:cubicBezTo>
                <a:cubicBezTo>
                  <a:pt x="2955" y="1318"/>
                  <a:pt x="2955" y="1318"/>
                  <a:pt x="2955" y="1319"/>
                </a:cubicBezTo>
                <a:cubicBezTo>
                  <a:pt x="2955" y="1319"/>
                  <a:pt x="2955" y="1319"/>
                  <a:pt x="2955" y="1320"/>
                </a:cubicBezTo>
                <a:cubicBezTo>
                  <a:pt x="2955" y="1320"/>
                  <a:pt x="2955" y="1320"/>
                  <a:pt x="2955" y="1320"/>
                </a:cubicBezTo>
                <a:cubicBezTo>
                  <a:pt x="2955" y="1320"/>
                  <a:pt x="2955" y="1320"/>
                  <a:pt x="2955" y="1320"/>
                </a:cubicBezTo>
                <a:cubicBezTo>
                  <a:pt x="2955" y="1320"/>
                  <a:pt x="2955" y="1321"/>
                  <a:pt x="2955" y="1322"/>
                </a:cubicBezTo>
                <a:cubicBezTo>
                  <a:pt x="2955" y="1322"/>
                  <a:pt x="2955" y="1322"/>
                  <a:pt x="2955" y="1323"/>
                </a:cubicBezTo>
                <a:cubicBezTo>
                  <a:pt x="2955" y="1323"/>
                  <a:pt x="2955" y="1323"/>
                  <a:pt x="2955" y="1323"/>
                </a:cubicBezTo>
                <a:cubicBezTo>
                  <a:pt x="2954" y="1323"/>
                  <a:pt x="2954" y="1324"/>
                  <a:pt x="2955" y="1325"/>
                </a:cubicBezTo>
                <a:cubicBezTo>
                  <a:pt x="2955" y="1327"/>
                  <a:pt x="2955" y="1328"/>
                  <a:pt x="2954" y="1330"/>
                </a:cubicBezTo>
                <a:cubicBezTo>
                  <a:pt x="2954" y="1331"/>
                  <a:pt x="2954" y="1331"/>
                  <a:pt x="2954" y="1332"/>
                </a:cubicBezTo>
                <a:cubicBezTo>
                  <a:pt x="2954" y="1332"/>
                  <a:pt x="2955" y="1332"/>
                  <a:pt x="2955" y="1333"/>
                </a:cubicBezTo>
                <a:cubicBezTo>
                  <a:pt x="2955" y="1333"/>
                  <a:pt x="2955" y="1333"/>
                  <a:pt x="2955" y="1333"/>
                </a:cubicBezTo>
                <a:cubicBezTo>
                  <a:pt x="2955" y="1333"/>
                  <a:pt x="2954" y="1333"/>
                  <a:pt x="2954" y="1333"/>
                </a:cubicBezTo>
                <a:cubicBezTo>
                  <a:pt x="2953" y="1335"/>
                  <a:pt x="2953" y="1334"/>
                  <a:pt x="2953" y="1333"/>
                </a:cubicBezTo>
                <a:cubicBezTo>
                  <a:pt x="2953" y="1333"/>
                  <a:pt x="2953" y="1333"/>
                  <a:pt x="2953" y="1334"/>
                </a:cubicBezTo>
                <a:cubicBezTo>
                  <a:pt x="2951" y="1336"/>
                  <a:pt x="2950" y="1338"/>
                  <a:pt x="2950" y="1341"/>
                </a:cubicBezTo>
                <a:cubicBezTo>
                  <a:pt x="2951" y="1341"/>
                  <a:pt x="2951" y="1342"/>
                  <a:pt x="2951" y="1342"/>
                </a:cubicBezTo>
                <a:cubicBezTo>
                  <a:pt x="2951" y="1343"/>
                  <a:pt x="2950" y="1343"/>
                  <a:pt x="2950" y="1344"/>
                </a:cubicBezTo>
                <a:cubicBezTo>
                  <a:pt x="2949" y="1347"/>
                  <a:pt x="2950" y="1349"/>
                  <a:pt x="2949" y="1352"/>
                </a:cubicBezTo>
                <a:cubicBezTo>
                  <a:pt x="2947" y="1357"/>
                  <a:pt x="2951" y="1363"/>
                  <a:pt x="2949" y="1369"/>
                </a:cubicBezTo>
                <a:cubicBezTo>
                  <a:pt x="2947" y="1373"/>
                  <a:pt x="2948" y="1379"/>
                  <a:pt x="2945" y="1383"/>
                </a:cubicBezTo>
                <a:cubicBezTo>
                  <a:pt x="2941" y="1386"/>
                  <a:pt x="2941" y="1391"/>
                  <a:pt x="2935" y="1387"/>
                </a:cubicBezTo>
                <a:cubicBezTo>
                  <a:pt x="2935" y="1387"/>
                  <a:pt x="2935" y="1387"/>
                  <a:pt x="2935" y="1387"/>
                </a:cubicBezTo>
                <a:cubicBezTo>
                  <a:pt x="2936" y="1386"/>
                  <a:pt x="2936" y="1386"/>
                  <a:pt x="2936" y="1385"/>
                </a:cubicBezTo>
                <a:cubicBezTo>
                  <a:pt x="2936" y="1384"/>
                  <a:pt x="2936" y="1384"/>
                  <a:pt x="2936" y="1384"/>
                </a:cubicBezTo>
                <a:cubicBezTo>
                  <a:pt x="2936" y="1384"/>
                  <a:pt x="2935" y="1383"/>
                  <a:pt x="2935" y="1383"/>
                </a:cubicBezTo>
                <a:cubicBezTo>
                  <a:pt x="2934" y="1383"/>
                  <a:pt x="2934" y="1383"/>
                  <a:pt x="2934" y="1383"/>
                </a:cubicBezTo>
                <a:cubicBezTo>
                  <a:pt x="2934" y="1383"/>
                  <a:pt x="2934" y="1383"/>
                  <a:pt x="2934" y="1383"/>
                </a:cubicBezTo>
                <a:cubicBezTo>
                  <a:pt x="2934" y="1382"/>
                  <a:pt x="2934" y="1382"/>
                  <a:pt x="2934" y="1382"/>
                </a:cubicBezTo>
                <a:cubicBezTo>
                  <a:pt x="2934" y="1382"/>
                  <a:pt x="2934" y="1382"/>
                  <a:pt x="2934" y="1382"/>
                </a:cubicBezTo>
                <a:cubicBezTo>
                  <a:pt x="2936" y="1381"/>
                  <a:pt x="2937" y="1380"/>
                  <a:pt x="2937" y="1378"/>
                </a:cubicBezTo>
                <a:cubicBezTo>
                  <a:pt x="2937" y="1378"/>
                  <a:pt x="2936" y="1377"/>
                  <a:pt x="2935" y="1377"/>
                </a:cubicBezTo>
                <a:cubicBezTo>
                  <a:pt x="2935" y="1377"/>
                  <a:pt x="2935" y="1377"/>
                  <a:pt x="2935" y="1377"/>
                </a:cubicBezTo>
                <a:cubicBezTo>
                  <a:pt x="2935" y="1377"/>
                  <a:pt x="2935" y="1377"/>
                  <a:pt x="2935" y="1377"/>
                </a:cubicBezTo>
                <a:cubicBezTo>
                  <a:pt x="2934" y="1376"/>
                  <a:pt x="2933" y="1376"/>
                  <a:pt x="2933" y="1376"/>
                </a:cubicBezTo>
                <a:cubicBezTo>
                  <a:pt x="2932" y="1376"/>
                  <a:pt x="2932" y="1377"/>
                  <a:pt x="2932" y="1377"/>
                </a:cubicBezTo>
                <a:cubicBezTo>
                  <a:pt x="2932" y="1377"/>
                  <a:pt x="2932" y="1377"/>
                  <a:pt x="2932" y="1377"/>
                </a:cubicBezTo>
                <a:cubicBezTo>
                  <a:pt x="2931" y="1377"/>
                  <a:pt x="2931" y="1377"/>
                  <a:pt x="2930" y="1377"/>
                </a:cubicBezTo>
                <a:cubicBezTo>
                  <a:pt x="2929" y="1378"/>
                  <a:pt x="2928" y="1378"/>
                  <a:pt x="2928" y="1379"/>
                </a:cubicBezTo>
                <a:cubicBezTo>
                  <a:pt x="2928" y="1380"/>
                  <a:pt x="2927" y="1380"/>
                  <a:pt x="2927" y="1380"/>
                </a:cubicBezTo>
                <a:cubicBezTo>
                  <a:pt x="2927" y="1380"/>
                  <a:pt x="2927" y="1380"/>
                  <a:pt x="2927" y="1380"/>
                </a:cubicBezTo>
                <a:cubicBezTo>
                  <a:pt x="2927" y="1380"/>
                  <a:pt x="2927" y="1381"/>
                  <a:pt x="2927" y="1381"/>
                </a:cubicBezTo>
                <a:cubicBezTo>
                  <a:pt x="2925" y="1380"/>
                  <a:pt x="2922" y="1380"/>
                  <a:pt x="2921" y="1379"/>
                </a:cubicBezTo>
                <a:cubicBezTo>
                  <a:pt x="2921" y="1379"/>
                  <a:pt x="2921" y="1379"/>
                  <a:pt x="2921" y="1379"/>
                </a:cubicBezTo>
                <a:cubicBezTo>
                  <a:pt x="2921" y="1379"/>
                  <a:pt x="2921" y="1379"/>
                  <a:pt x="2921" y="1379"/>
                </a:cubicBezTo>
                <a:cubicBezTo>
                  <a:pt x="2918" y="1377"/>
                  <a:pt x="2915" y="1374"/>
                  <a:pt x="2912" y="1372"/>
                </a:cubicBezTo>
                <a:cubicBezTo>
                  <a:pt x="2912" y="1372"/>
                  <a:pt x="2913" y="1372"/>
                  <a:pt x="2913" y="1372"/>
                </a:cubicBezTo>
                <a:cubicBezTo>
                  <a:pt x="2913" y="1371"/>
                  <a:pt x="2912" y="1371"/>
                  <a:pt x="2912" y="1371"/>
                </a:cubicBezTo>
                <a:cubicBezTo>
                  <a:pt x="2912" y="1371"/>
                  <a:pt x="2912" y="1371"/>
                  <a:pt x="2912" y="1370"/>
                </a:cubicBezTo>
                <a:cubicBezTo>
                  <a:pt x="2912" y="1370"/>
                  <a:pt x="2912" y="1369"/>
                  <a:pt x="2911" y="1369"/>
                </a:cubicBezTo>
                <a:cubicBezTo>
                  <a:pt x="2911" y="1368"/>
                  <a:pt x="2910" y="1368"/>
                  <a:pt x="2910" y="1368"/>
                </a:cubicBezTo>
                <a:cubicBezTo>
                  <a:pt x="2909" y="1368"/>
                  <a:pt x="2908" y="1367"/>
                  <a:pt x="2908" y="1368"/>
                </a:cubicBezTo>
                <a:cubicBezTo>
                  <a:pt x="2907" y="1368"/>
                  <a:pt x="2907" y="1368"/>
                  <a:pt x="2907" y="1368"/>
                </a:cubicBezTo>
                <a:cubicBezTo>
                  <a:pt x="2907" y="1368"/>
                  <a:pt x="2906" y="1368"/>
                  <a:pt x="2906" y="1368"/>
                </a:cubicBezTo>
                <a:cubicBezTo>
                  <a:pt x="2905" y="1367"/>
                  <a:pt x="2905" y="1368"/>
                  <a:pt x="2904" y="1368"/>
                </a:cubicBezTo>
                <a:cubicBezTo>
                  <a:pt x="2904" y="1368"/>
                  <a:pt x="2904" y="1367"/>
                  <a:pt x="2904" y="1367"/>
                </a:cubicBezTo>
                <a:cubicBezTo>
                  <a:pt x="2901" y="1364"/>
                  <a:pt x="2897" y="1363"/>
                  <a:pt x="2897" y="1363"/>
                </a:cubicBezTo>
                <a:cubicBezTo>
                  <a:pt x="2899" y="1361"/>
                  <a:pt x="2901" y="1357"/>
                  <a:pt x="2902" y="1353"/>
                </a:cubicBezTo>
                <a:cubicBezTo>
                  <a:pt x="2902" y="1353"/>
                  <a:pt x="2902" y="1354"/>
                  <a:pt x="2902" y="1354"/>
                </a:cubicBezTo>
                <a:cubicBezTo>
                  <a:pt x="2902" y="1354"/>
                  <a:pt x="2902" y="1354"/>
                  <a:pt x="2902" y="1354"/>
                </a:cubicBezTo>
                <a:cubicBezTo>
                  <a:pt x="2902" y="1354"/>
                  <a:pt x="2902" y="1354"/>
                  <a:pt x="2902" y="1355"/>
                </a:cubicBezTo>
                <a:cubicBezTo>
                  <a:pt x="2902" y="1355"/>
                  <a:pt x="2902" y="1355"/>
                  <a:pt x="2902" y="1355"/>
                </a:cubicBezTo>
                <a:cubicBezTo>
                  <a:pt x="2902" y="1355"/>
                  <a:pt x="2902" y="1355"/>
                  <a:pt x="2902" y="1355"/>
                </a:cubicBezTo>
                <a:cubicBezTo>
                  <a:pt x="2901" y="1356"/>
                  <a:pt x="2901" y="1358"/>
                  <a:pt x="2902" y="1359"/>
                </a:cubicBezTo>
                <a:cubicBezTo>
                  <a:pt x="2904" y="1359"/>
                  <a:pt x="2905" y="1359"/>
                  <a:pt x="2906" y="1359"/>
                </a:cubicBezTo>
                <a:cubicBezTo>
                  <a:pt x="2906" y="1359"/>
                  <a:pt x="2906" y="1359"/>
                  <a:pt x="2907" y="1359"/>
                </a:cubicBezTo>
                <a:cubicBezTo>
                  <a:pt x="2908" y="1360"/>
                  <a:pt x="2911" y="1359"/>
                  <a:pt x="2911" y="1357"/>
                </a:cubicBezTo>
                <a:cubicBezTo>
                  <a:pt x="2911" y="1356"/>
                  <a:pt x="2911" y="1355"/>
                  <a:pt x="2910" y="1354"/>
                </a:cubicBezTo>
                <a:cubicBezTo>
                  <a:pt x="2911" y="1353"/>
                  <a:pt x="2911" y="1352"/>
                  <a:pt x="2910" y="1351"/>
                </a:cubicBezTo>
                <a:cubicBezTo>
                  <a:pt x="2910" y="1350"/>
                  <a:pt x="2909" y="1350"/>
                  <a:pt x="2908" y="1350"/>
                </a:cubicBezTo>
                <a:cubicBezTo>
                  <a:pt x="2908" y="1349"/>
                  <a:pt x="2907" y="1349"/>
                  <a:pt x="2906" y="1349"/>
                </a:cubicBezTo>
                <a:cubicBezTo>
                  <a:pt x="2906" y="1349"/>
                  <a:pt x="2905" y="1349"/>
                  <a:pt x="2905" y="1350"/>
                </a:cubicBezTo>
                <a:cubicBezTo>
                  <a:pt x="2905" y="1350"/>
                  <a:pt x="2905" y="1350"/>
                  <a:pt x="2905" y="1350"/>
                </a:cubicBezTo>
                <a:cubicBezTo>
                  <a:pt x="2903" y="1350"/>
                  <a:pt x="2903" y="1351"/>
                  <a:pt x="2903" y="1351"/>
                </a:cubicBezTo>
                <a:cubicBezTo>
                  <a:pt x="2903" y="1350"/>
                  <a:pt x="2901" y="1349"/>
                  <a:pt x="2900" y="1350"/>
                </a:cubicBezTo>
                <a:cubicBezTo>
                  <a:pt x="2900" y="1349"/>
                  <a:pt x="2900" y="1349"/>
                  <a:pt x="2901" y="1349"/>
                </a:cubicBezTo>
                <a:cubicBezTo>
                  <a:pt x="2901" y="1349"/>
                  <a:pt x="2902" y="1349"/>
                  <a:pt x="2902" y="1349"/>
                </a:cubicBezTo>
                <a:cubicBezTo>
                  <a:pt x="2903" y="1350"/>
                  <a:pt x="2904" y="1350"/>
                  <a:pt x="2905" y="1349"/>
                </a:cubicBezTo>
                <a:cubicBezTo>
                  <a:pt x="2906" y="1348"/>
                  <a:pt x="2907" y="1348"/>
                  <a:pt x="2907" y="1346"/>
                </a:cubicBezTo>
                <a:cubicBezTo>
                  <a:pt x="2908" y="1346"/>
                  <a:pt x="2908" y="1344"/>
                  <a:pt x="2907" y="1343"/>
                </a:cubicBezTo>
                <a:cubicBezTo>
                  <a:pt x="2909" y="1342"/>
                  <a:pt x="2910" y="1340"/>
                  <a:pt x="2911" y="1339"/>
                </a:cubicBezTo>
                <a:cubicBezTo>
                  <a:pt x="2911" y="1337"/>
                  <a:pt x="2911" y="1336"/>
                  <a:pt x="2909" y="1336"/>
                </a:cubicBezTo>
                <a:cubicBezTo>
                  <a:pt x="2909" y="1335"/>
                  <a:pt x="2908" y="1335"/>
                  <a:pt x="2907" y="1335"/>
                </a:cubicBezTo>
                <a:cubicBezTo>
                  <a:pt x="2907" y="1335"/>
                  <a:pt x="2907" y="1335"/>
                  <a:pt x="2907" y="1335"/>
                </a:cubicBezTo>
                <a:cubicBezTo>
                  <a:pt x="2908" y="1334"/>
                  <a:pt x="2908" y="1334"/>
                  <a:pt x="2905" y="1333"/>
                </a:cubicBezTo>
                <a:cubicBezTo>
                  <a:pt x="2905" y="1333"/>
                  <a:pt x="2904" y="1333"/>
                  <a:pt x="2904" y="1333"/>
                </a:cubicBezTo>
                <a:cubicBezTo>
                  <a:pt x="2904" y="1332"/>
                  <a:pt x="2905" y="1332"/>
                  <a:pt x="2906" y="1331"/>
                </a:cubicBezTo>
                <a:cubicBezTo>
                  <a:pt x="2906" y="1331"/>
                  <a:pt x="2906" y="1331"/>
                  <a:pt x="2906" y="1331"/>
                </a:cubicBezTo>
                <a:cubicBezTo>
                  <a:pt x="2906" y="1331"/>
                  <a:pt x="2906" y="1331"/>
                  <a:pt x="2906" y="1331"/>
                </a:cubicBezTo>
                <a:cubicBezTo>
                  <a:pt x="2906" y="1331"/>
                  <a:pt x="2906" y="1331"/>
                  <a:pt x="2906" y="1331"/>
                </a:cubicBezTo>
                <a:cubicBezTo>
                  <a:pt x="2907" y="1330"/>
                  <a:pt x="2907" y="1330"/>
                  <a:pt x="2908" y="1329"/>
                </a:cubicBezTo>
                <a:cubicBezTo>
                  <a:pt x="2909" y="1327"/>
                  <a:pt x="2910" y="1325"/>
                  <a:pt x="2909" y="1324"/>
                </a:cubicBezTo>
                <a:cubicBezTo>
                  <a:pt x="2908" y="1323"/>
                  <a:pt x="2908" y="1323"/>
                  <a:pt x="2907" y="1323"/>
                </a:cubicBezTo>
                <a:cubicBezTo>
                  <a:pt x="2906" y="1323"/>
                  <a:pt x="2905" y="1324"/>
                  <a:pt x="2905" y="1325"/>
                </a:cubicBezTo>
                <a:cubicBezTo>
                  <a:pt x="2905" y="1326"/>
                  <a:pt x="2904" y="1326"/>
                  <a:pt x="2904" y="1327"/>
                </a:cubicBezTo>
                <a:cubicBezTo>
                  <a:pt x="2904" y="1327"/>
                  <a:pt x="2904" y="1328"/>
                  <a:pt x="2903" y="1328"/>
                </a:cubicBezTo>
                <a:cubicBezTo>
                  <a:pt x="2902" y="1328"/>
                  <a:pt x="2901" y="1329"/>
                  <a:pt x="2900" y="1330"/>
                </a:cubicBezTo>
                <a:cubicBezTo>
                  <a:pt x="2900" y="1331"/>
                  <a:pt x="2899" y="1332"/>
                  <a:pt x="2898" y="1332"/>
                </a:cubicBezTo>
                <a:cubicBezTo>
                  <a:pt x="2898" y="1333"/>
                  <a:pt x="2898" y="1333"/>
                  <a:pt x="2898" y="1333"/>
                </a:cubicBezTo>
                <a:cubicBezTo>
                  <a:pt x="2895" y="1334"/>
                  <a:pt x="2891" y="1336"/>
                  <a:pt x="2891" y="1334"/>
                </a:cubicBezTo>
                <a:cubicBezTo>
                  <a:pt x="2890" y="1332"/>
                  <a:pt x="2888" y="1332"/>
                  <a:pt x="2887" y="1333"/>
                </a:cubicBezTo>
                <a:cubicBezTo>
                  <a:pt x="2887" y="1334"/>
                  <a:pt x="2885" y="1333"/>
                  <a:pt x="2885" y="1333"/>
                </a:cubicBezTo>
                <a:cubicBezTo>
                  <a:pt x="2885" y="1333"/>
                  <a:pt x="2884" y="1333"/>
                  <a:pt x="2884" y="1333"/>
                </a:cubicBezTo>
                <a:cubicBezTo>
                  <a:pt x="2884" y="1333"/>
                  <a:pt x="2884" y="1333"/>
                  <a:pt x="2884" y="1333"/>
                </a:cubicBezTo>
                <a:cubicBezTo>
                  <a:pt x="2883" y="1332"/>
                  <a:pt x="2883" y="1332"/>
                  <a:pt x="2883" y="1332"/>
                </a:cubicBezTo>
                <a:cubicBezTo>
                  <a:pt x="2882" y="1331"/>
                  <a:pt x="2882" y="1330"/>
                  <a:pt x="2881" y="1330"/>
                </a:cubicBezTo>
                <a:cubicBezTo>
                  <a:pt x="2881" y="1330"/>
                  <a:pt x="2878" y="1331"/>
                  <a:pt x="2878" y="1331"/>
                </a:cubicBezTo>
                <a:cubicBezTo>
                  <a:pt x="2877" y="1330"/>
                  <a:pt x="2876" y="1329"/>
                  <a:pt x="2875" y="1329"/>
                </a:cubicBezTo>
                <a:cubicBezTo>
                  <a:pt x="2875" y="1329"/>
                  <a:pt x="2875" y="1329"/>
                  <a:pt x="2875" y="1329"/>
                </a:cubicBezTo>
                <a:cubicBezTo>
                  <a:pt x="2874" y="1328"/>
                  <a:pt x="2874" y="1328"/>
                  <a:pt x="2873" y="1327"/>
                </a:cubicBezTo>
                <a:cubicBezTo>
                  <a:pt x="2873" y="1326"/>
                  <a:pt x="2872" y="1326"/>
                  <a:pt x="2871" y="1327"/>
                </a:cubicBezTo>
                <a:cubicBezTo>
                  <a:pt x="2871" y="1326"/>
                  <a:pt x="2871" y="1325"/>
                  <a:pt x="2871" y="1324"/>
                </a:cubicBezTo>
                <a:cubicBezTo>
                  <a:pt x="2870" y="1323"/>
                  <a:pt x="2870" y="1323"/>
                  <a:pt x="2869" y="1323"/>
                </a:cubicBezTo>
                <a:cubicBezTo>
                  <a:pt x="2867" y="1323"/>
                  <a:pt x="2867" y="1323"/>
                  <a:pt x="2866" y="1324"/>
                </a:cubicBezTo>
                <a:cubicBezTo>
                  <a:pt x="2866" y="1324"/>
                  <a:pt x="2865" y="1325"/>
                  <a:pt x="2865" y="1325"/>
                </a:cubicBezTo>
                <a:cubicBezTo>
                  <a:pt x="2864" y="1325"/>
                  <a:pt x="2864" y="1325"/>
                  <a:pt x="2864" y="1325"/>
                </a:cubicBezTo>
                <a:cubicBezTo>
                  <a:pt x="2863" y="1324"/>
                  <a:pt x="2863" y="1325"/>
                  <a:pt x="2862" y="1325"/>
                </a:cubicBezTo>
                <a:cubicBezTo>
                  <a:pt x="2861" y="1325"/>
                  <a:pt x="2861" y="1325"/>
                  <a:pt x="2860" y="1326"/>
                </a:cubicBezTo>
                <a:cubicBezTo>
                  <a:pt x="2860" y="1326"/>
                  <a:pt x="2860" y="1326"/>
                  <a:pt x="2860" y="1327"/>
                </a:cubicBezTo>
                <a:cubicBezTo>
                  <a:pt x="2860" y="1327"/>
                  <a:pt x="2860" y="1327"/>
                  <a:pt x="2860" y="1327"/>
                </a:cubicBezTo>
                <a:cubicBezTo>
                  <a:pt x="2859" y="1327"/>
                  <a:pt x="2859" y="1327"/>
                  <a:pt x="2859" y="1327"/>
                </a:cubicBezTo>
                <a:cubicBezTo>
                  <a:pt x="2858" y="1326"/>
                  <a:pt x="2857" y="1325"/>
                  <a:pt x="2855" y="1325"/>
                </a:cubicBezTo>
                <a:cubicBezTo>
                  <a:pt x="2855" y="1325"/>
                  <a:pt x="2855" y="1326"/>
                  <a:pt x="2855" y="1326"/>
                </a:cubicBezTo>
                <a:cubicBezTo>
                  <a:pt x="2854" y="1326"/>
                  <a:pt x="2854" y="1326"/>
                  <a:pt x="2854" y="1326"/>
                </a:cubicBezTo>
                <a:cubicBezTo>
                  <a:pt x="2854" y="1326"/>
                  <a:pt x="2854" y="1326"/>
                  <a:pt x="2854" y="1326"/>
                </a:cubicBezTo>
                <a:cubicBezTo>
                  <a:pt x="2853" y="1326"/>
                  <a:pt x="2852" y="1326"/>
                  <a:pt x="2852" y="1326"/>
                </a:cubicBezTo>
                <a:cubicBezTo>
                  <a:pt x="2852" y="1326"/>
                  <a:pt x="2852" y="1326"/>
                  <a:pt x="2852" y="1326"/>
                </a:cubicBezTo>
                <a:cubicBezTo>
                  <a:pt x="2852" y="1326"/>
                  <a:pt x="2852" y="1326"/>
                  <a:pt x="2852" y="1326"/>
                </a:cubicBezTo>
                <a:cubicBezTo>
                  <a:pt x="2851" y="1326"/>
                  <a:pt x="2851" y="1326"/>
                  <a:pt x="2851" y="1326"/>
                </a:cubicBezTo>
                <a:cubicBezTo>
                  <a:pt x="2851" y="1326"/>
                  <a:pt x="2850" y="1325"/>
                  <a:pt x="2850" y="1325"/>
                </a:cubicBezTo>
                <a:cubicBezTo>
                  <a:pt x="2850" y="1325"/>
                  <a:pt x="2849" y="1325"/>
                  <a:pt x="2849" y="1325"/>
                </a:cubicBezTo>
                <a:cubicBezTo>
                  <a:pt x="2848" y="1325"/>
                  <a:pt x="2847" y="1325"/>
                  <a:pt x="2847" y="1326"/>
                </a:cubicBezTo>
                <a:cubicBezTo>
                  <a:pt x="2847" y="1326"/>
                  <a:pt x="2847" y="1326"/>
                  <a:pt x="2847" y="1327"/>
                </a:cubicBezTo>
                <a:cubicBezTo>
                  <a:pt x="2846" y="1327"/>
                  <a:pt x="2845" y="1327"/>
                  <a:pt x="2845" y="1328"/>
                </a:cubicBezTo>
                <a:cubicBezTo>
                  <a:pt x="2844" y="1329"/>
                  <a:pt x="2844" y="1329"/>
                  <a:pt x="2844" y="1330"/>
                </a:cubicBezTo>
                <a:cubicBezTo>
                  <a:pt x="2844" y="1330"/>
                  <a:pt x="2844" y="1331"/>
                  <a:pt x="2844" y="1331"/>
                </a:cubicBezTo>
                <a:cubicBezTo>
                  <a:pt x="2843" y="1331"/>
                  <a:pt x="2843" y="1332"/>
                  <a:pt x="2843" y="1332"/>
                </a:cubicBezTo>
                <a:cubicBezTo>
                  <a:pt x="2843" y="1333"/>
                  <a:pt x="2843" y="1334"/>
                  <a:pt x="2843" y="1334"/>
                </a:cubicBezTo>
                <a:cubicBezTo>
                  <a:pt x="2845" y="1336"/>
                  <a:pt x="2846" y="1335"/>
                  <a:pt x="2848" y="1335"/>
                </a:cubicBezTo>
                <a:cubicBezTo>
                  <a:pt x="2849" y="1335"/>
                  <a:pt x="2849" y="1336"/>
                  <a:pt x="2850" y="1336"/>
                </a:cubicBezTo>
                <a:cubicBezTo>
                  <a:pt x="2851" y="1336"/>
                  <a:pt x="2851" y="1335"/>
                  <a:pt x="2851" y="1335"/>
                </a:cubicBezTo>
                <a:cubicBezTo>
                  <a:pt x="2852" y="1335"/>
                  <a:pt x="2852" y="1335"/>
                  <a:pt x="2852" y="1336"/>
                </a:cubicBezTo>
                <a:cubicBezTo>
                  <a:pt x="2852" y="1336"/>
                  <a:pt x="2852" y="1336"/>
                  <a:pt x="2852" y="1336"/>
                </a:cubicBezTo>
                <a:cubicBezTo>
                  <a:pt x="2852" y="1336"/>
                  <a:pt x="2852" y="1336"/>
                  <a:pt x="2852" y="1336"/>
                </a:cubicBezTo>
                <a:cubicBezTo>
                  <a:pt x="2850" y="1336"/>
                  <a:pt x="2849" y="1336"/>
                  <a:pt x="2849" y="1337"/>
                </a:cubicBezTo>
                <a:cubicBezTo>
                  <a:pt x="2848" y="1338"/>
                  <a:pt x="2848" y="1339"/>
                  <a:pt x="2848" y="1340"/>
                </a:cubicBezTo>
                <a:cubicBezTo>
                  <a:pt x="2848" y="1340"/>
                  <a:pt x="2848" y="1340"/>
                  <a:pt x="2848" y="1340"/>
                </a:cubicBezTo>
                <a:cubicBezTo>
                  <a:pt x="2848" y="1341"/>
                  <a:pt x="2847" y="1342"/>
                  <a:pt x="2846" y="1342"/>
                </a:cubicBezTo>
                <a:cubicBezTo>
                  <a:pt x="2845" y="1342"/>
                  <a:pt x="2844" y="1343"/>
                  <a:pt x="2844" y="1343"/>
                </a:cubicBezTo>
                <a:cubicBezTo>
                  <a:pt x="2844" y="1344"/>
                  <a:pt x="2844" y="1344"/>
                  <a:pt x="2844" y="1344"/>
                </a:cubicBezTo>
                <a:cubicBezTo>
                  <a:pt x="2843" y="1345"/>
                  <a:pt x="2843" y="1346"/>
                  <a:pt x="2843" y="1347"/>
                </a:cubicBezTo>
                <a:cubicBezTo>
                  <a:pt x="2843" y="1347"/>
                  <a:pt x="2843" y="1347"/>
                  <a:pt x="2843" y="1347"/>
                </a:cubicBezTo>
                <a:cubicBezTo>
                  <a:pt x="2843" y="1348"/>
                  <a:pt x="2842" y="1348"/>
                  <a:pt x="2842" y="1348"/>
                </a:cubicBezTo>
                <a:cubicBezTo>
                  <a:pt x="2840" y="1351"/>
                  <a:pt x="2836" y="1357"/>
                  <a:pt x="2837" y="1360"/>
                </a:cubicBezTo>
                <a:cubicBezTo>
                  <a:pt x="2837" y="1360"/>
                  <a:pt x="2838" y="1361"/>
                  <a:pt x="2839" y="1361"/>
                </a:cubicBezTo>
                <a:cubicBezTo>
                  <a:pt x="2839" y="1361"/>
                  <a:pt x="2839" y="1361"/>
                  <a:pt x="2839" y="1361"/>
                </a:cubicBezTo>
                <a:cubicBezTo>
                  <a:pt x="2839" y="1361"/>
                  <a:pt x="2839" y="1361"/>
                  <a:pt x="2839" y="1361"/>
                </a:cubicBezTo>
                <a:cubicBezTo>
                  <a:pt x="2839" y="1361"/>
                  <a:pt x="2839" y="1361"/>
                  <a:pt x="2839" y="1361"/>
                </a:cubicBezTo>
                <a:cubicBezTo>
                  <a:pt x="2838" y="1361"/>
                  <a:pt x="2837" y="1361"/>
                  <a:pt x="2837" y="1362"/>
                </a:cubicBezTo>
                <a:cubicBezTo>
                  <a:pt x="2836" y="1362"/>
                  <a:pt x="2836" y="1362"/>
                  <a:pt x="2836" y="1361"/>
                </a:cubicBezTo>
                <a:cubicBezTo>
                  <a:pt x="2836" y="1361"/>
                  <a:pt x="2836" y="1361"/>
                  <a:pt x="2836" y="1361"/>
                </a:cubicBezTo>
                <a:cubicBezTo>
                  <a:pt x="2835" y="1361"/>
                  <a:pt x="2835" y="1361"/>
                  <a:pt x="2835" y="1361"/>
                </a:cubicBezTo>
                <a:cubicBezTo>
                  <a:pt x="2834" y="1361"/>
                  <a:pt x="2834" y="1361"/>
                  <a:pt x="2834" y="1361"/>
                </a:cubicBezTo>
                <a:cubicBezTo>
                  <a:pt x="2832" y="1360"/>
                  <a:pt x="2831" y="1360"/>
                  <a:pt x="2829" y="1361"/>
                </a:cubicBezTo>
                <a:cubicBezTo>
                  <a:pt x="2828" y="1356"/>
                  <a:pt x="2821" y="1354"/>
                  <a:pt x="2818" y="1351"/>
                </a:cubicBezTo>
                <a:cubicBezTo>
                  <a:pt x="2817" y="1350"/>
                  <a:pt x="2817" y="1350"/>
                  <a:pt x="2816" y="1350"/>
                </a:cubicBezTo>
                <a:cubicBezTo>
                  <a:pt x="2816" y="1350"/>
                  <a:pt x="2815" y="1350"/>
                  <a:pt x="2815" y="1350"/>
                </a:cubicBezTo>
                <a:cubicBezTo>
                  <a:pt x="2814" y="1350"/>
                  <a:pt x="2813" y="1351"/>
                  <a:pt x="2813" y="1352"/>
                </a:cubicBezTo>
                <a:cubicBezTo>
                  <a:pt x="2813" y="1352"/>
                  <a:pt x="2813" y="1352"/>
                  <a:pt x="2813" y="1352"/>
                </a:cubicBezTo>
                <a:cubicBezTo>
                  <a:pt x="2811" y="1353"/>
                  <a:pt x="2811" y="1353"/>
                  <a:pt x="2810" y="1354"/>
                </a:cubicBezTo>
                <a:cubicBezTo>
                  <a:pt x="2810" y="1354"/>
                  <a:pt x="2810" y="1354"/>
                  <a:pt x="2809" y="1354"/>
                </a:cubicBezTo>
                <a:cubicBezTo>
                  <a:pt x="2808" y="1353"/>
                  <a:pt x="2807" y="1355"/>
                  <a:pt x="2807" y="1356"/>
                </a:cubicBezTo>
                <a:cubicBezTo>
                  <a:pt x="2807" y="1356"/>
                  <a:pt x="2805" y="1358"/>
                  <a:pt x="2807" y="1357"/>
                </a:cubicBezTo>
                <a:cubicBezTo>
                  <a:pt x="2807" y="1357"/>
                  <a:pt x="2806" y="1357"/>
                  <a:pt x="2806" y="1357"/>
                </a:cubicBezTo>
                <a:cubicBezTo>
                  <a:pt x="2806" y="1357"/>
                  <a:pt x="2806" y="1357"/>
                  <a:pt x="2806" y="1357"/>
                </a:cubicBezTo>
                <a:cubicBezTo>
                  <a:pt x="2805" y="1356"/>
                  <a:pt x="2803" y="1357"/>
                  <a:pt x="2803" y="1358"/>
                </a:cubicBezTo>
                <a:cubicBezTo>
                  <a:pt x="2803" y="1358"/>
                  <a:pt x="2802" y="1359"/>
                  <a:pt x="2802" y="1358"/>
                </a:cubicBezTo>
                <a:cubicBezTo>
                  <a:pt x="2801" y="1358"/>
                  <a:pt x="2801" y="1358"/>
                  <a:pt x="2800" y="1359"/>
                </a:cubicBezTo>
                <a:cubicBezTo>
                  <a:pt x="2800" y="1360"/>
                  <a:pt x="2799" y="1360"/>
                  <a:pt x="2800" y="1359"/>
                </a:cubicBezTo>
                <a:cubicBezTo>
                  <a:pt x="2798" y="1360"/>
                  <a:pt x="2798" y="1361"/>
                  <a:pt x="2798" y="1362"/>
                </a:cubicBezTo>
                <a:cubicBezTo>
                  <a:pt x="2798" y="1362"/>
                  <a:pt x="2798" y="1362"/>
                  <a:pt x="2798" y="1363"/>
                </a:cubicBezTo>
                <a:cubicBezTo>
                  <a:pt x="2798" y="1363"/>
                  <a:pt x="2797" y="1363"/>
                  <a:pt x="2797" y="1365"/>
                </a:cubicBezTo>
                <a:cubicBezTo>
                  <a:pt x="2797" y="1366"/>
                  <a:pt x="2797" y="1364"/>
                  <a:pt x="2796" y="1366"/>
                </a:cubicBezTo>
                <a:cubicBezTo>
                  <a:pt x="2796" y="1366"/>
                  <a:pt x="2796" y="1366"/>
                  <a:pt x="2796" y="1366"/>
                </a:cubicBezTo>
                <a:cubicBezTo>
                  <a:pt x="2793" y="1369"/>
                  <a:pt x="2789" y="1370"/>
                  <a:pt x="2792" y="1374"/>
                </a:cubicBezTo>
                <a:cubicBezTo>
                  <a:pt x="2792" y="1375"/>
                  <a:pt x="2791" y="1375"/>
                  <a:pt x="2791" y="1376"/>
                </a:cubicBezTo>
                <a:cubicBezTo>
                  <a:pt x="2790" y="1375"/>
                  <a:pt x="2790" y="1375"/>
                  <a:pt x="2789" y="1375"/>
                </a:cubicBezTo>
                <a:cubicBezTo>
                  <a:pt x="2789" y="1375"/>
                  <a:pt x="2789" y="1375"/>
                  <a:pt x="2789" y="1375"/>
                </a:cubicBezTo>
                <a:cubicBezTo>
                  <a:pt x="2789" y="1374"/>
                  <a:pt x="2788" y="1374"/>
                  <a:pt x="2787" y="1374"/>
                </a:cubicBezTo>
                <a:cubicBezTo>
                  <a:pt x="2787" y="1374"/>
                  <a:pt x="2787" y="1374"/>
                  <a:pt x="2786" y="1374"/>
                </a:cubicBezTo>
                <a:cubicBezTo>
                  <a:pt x="2785" y="1374"/>
                  <a:pt x="2785" y="1375"/>
                  <a:pt x="2784" y="1375"/>
                </a:cubicBezTo>
                <a:cubicBezTo>
                  <a:pt x="2784" y="1377"/>
                  <a:pt x="2783" y="1378"/>
                  <a:pt x="2783" y="1380"/>
                </a:cubicBezTo>
                <a:cubicBezTo>
                  <a:pt x="2783" y="1379"/>
                  <a:pt x="2783" y="1378"/>
                  <a:pt x="2783" y="1377"/>
                </a:cubicBezTo>
                <a:cubicBezTo>
                  <a:pt x="2782" y="1377"/>
                  <a:pt x="2782" y="1376"/>
                  <a:pt x="2781" y="1376"/>
                </a:cubicBezTo>
                <a:cubicBezTo>
                  <a:pt x="2781" y="1376"/>
                  <a:pt x="2781" y="1376"/>
                  <a:pt x="2781" y="1376"/>
                </a:cubicBezTo>
                <a:cubicBezTo>
                  <a:pt x="2780" y="1376"/>
                  <a:pt x="2780" y="1376"/>
                  <a:pt x="2780" y="1376"/>
                </a:cubicBezTo>
                <a:cubicBezTo>
                  <a:pt x="2779" y="1376"/>
                  <a:pt x="2779" y="1376"/>
                  <a:pt x="2778" y="1377"/>
                </a:cubicBezTo>
                <a:cubicBezTo>
                  <a:pt x="2778" y="1378"/>
                  <a:pt x="2777" y="1378"/>
                  <a:pt x="2776" y="1380"/>
                </a:cubicBezTo>
                <a:cubicBezTo>
                  <a:pt x="2776" y="1380"/>
                  <a:pt x="2776" y="1380"/>
                  <a:pt x="2776" y="1380"/>
                </a:cubicBezTo>
                <a:cubicBezTo>
                  <a:pt x="2776" y="1380"/>
                  <a:pt x="2775" y="1380"/>
                  <a:pt x="2775" y="1381"/>
                </a:cubicBezTo>
                <a:cubicBezTo>
                  <a:pt x="2774" y="1381"/>
                  <a:pt x="2774" y="1382"/>
                  <a:pt x="2774" y="1382"/>
                </a:cubicBezTo>
                <a:cubicBezTo>
                  <a:pt x="2769" y="1386"/>
                  <a:pt x="2771" y="1391"/>
                  <a:pt x="2771" y="1394"/>
                </a:cubicBezTo>
                <a:cubicBezTo>
                  <a:pt x="2771" y="1394"/>
                  <a:pt x="2771" y="1395"/>
                  <a:pt x="2771" y="1395"/>
                </a:cubicBezTo>
                <a:cubicBezTo>
                  <a:pt x="2769" y="1395"/>
                  <a:pt x="2768" y="1395"/>
                  <a:pt x="2771" y="1397"/>
                </a:cubicBezTo>
                <a:cubicBezTo>
                  <a:pt x="2770" y="1396"/>
                  <a:pt x="2768" y="1396"/>
                  <a:pt x="2767" y="1397"/>
                </a:cubicBezTo>
                <a:cubicBezTo>
                  <a:pt x="2767" y="1398"/>
                  <a:pt x="2767" y="1398"/>
                  <a:pt x="2767" y="1399"/>
                </a:cubicBezTo>
                <a:cubicBezTo>
                  <a:pt x="2766" y="1399"/>
                  <a:pt x="2767" y="1399"/>
                  <a:pt x="2766" y="1399"/>
                </a:cubicBezTo>
                <a:cubicBezTo>
                  <a:pt x="2766" y="1400"/>
                  <a:pt x="2765" y="1400"/>
                  <a:pt x="2765" y="1401"/>
                </a:cubicBezTo>
                <a:cubicBezTo>
                  <a:pt x="2766" y="1407"/>
                  <a:pt x="2755" y="1412"/>
                  <a:pt x="2750" y="1412"/>
                </a:cubicBezTo>
                <a:cubicBezTo>
                  <a:pt x="2749" y="1412"/>
                  <a:pt x="2749" y="1412"/>
                  <a:pt x="2748" y="1413"/>
                </a:cubicBezTo>
                <a:cubicBezTo>
                  <a:pt x="2748" y="1412"/>
                  <a:pt x="2749" y="1413"/>
                  <a:pt x="2745" y="1412"/>
                </a:cubicBezTo>
                <a:cubicBezTo>
                  <a:pt x="2744" y="1411"/>
                  <a:pt x="2743" y="1412"/>
                  <a:pt x="2743" y="1413"/>
                </a:cubicBezTo>
                <a:cubicBezTo>
                  <a:pt x="2744" y="1410"/>
                  <a:pt x="2741" y="1415"/>
                  <a:pt x="2738" y="1415"/>
                </a:cubicBezTo>
                <a:cubicBezTo>
                  <a:pt x="2737" y="1415"/>
                  <a:pt x="2728" y="1418"/>
                  <a:pt x="2728" y="1419"/>
                </a:cubicBezTo>
                <a:cubicBezTo>
                  <a:pt x="2728" y="1418"/>
                  <a:pt x="2727" y="1417"/>
                  <a:pt x="2726" y="1418"/>
                </a:cubicBezTo>
                <a:cubicBezTo>
                  <a:pt x="2725" y="1417"/>
                  <a:pt x="2725" y="1417"/>
                  <a:pt x="2725" y="1416"/>
                </a:cubicBezTo>
                <a:cubicBezTo>
                  <a:pt x="2725" y="1415"/>
                  <a:pt x="2723" y="1415"/>
                  <a:pt x="2722" y="1416"/>
                </a:cubicBezTo>
                <a:cubicBezTo>
                  <a:pt x="2720" y="1417"/>
                  <a:pt x="2720" y="1421"/>
                  <a:pt x="2717" y="1420"/>
                </a:cubicBezTo>
                <a:cubicBezTo>
                  <a:pt x="2716" y="1420"/>
                  <a:pt x="2715" y="1421"/>
                  <a:pt x="2715" y="1422"/>
                </a:cubicBezTo>
                <a:cubicBezTo>
                  <a:pt x="2715" y="1427"/>
                  <a:pt x="2703" y="1429"/>
                  <a:pt x="2700" y="1435"/>
                </a:cubicBezTo>
                <a:cubicBezTo>
                  <a:pt x="2700" y="1434"/>
                  <a:pt x="2700" y="1434"/>
                  <a:pt x="2700" y="1432"/>
                </a:cubicBezTo>
                <a:cubicBezTo>
                  <a:pt x="2701" y="1431"/>
                  <a:pt x="2700" y="1429"/>
                  <a:pt x="2698" y="1429"/>
                </a:cubicBezTo>
                <a:cubicBezTo>
                  <a:pt x="2695" y="1430"/>
                  <a:pt x="2689" y="1439"/>
                  <a:pt x="2692" y="1442"/>
                </a:cubicBezTo>
                <a:cubicBezTo>
                  <a:pt x="2692" y="1442"/>
                  <a:pt x="2693" y="1443"/>
                  <a:pt x="2693" y="1445"/>
                </a:cubicBezTo>
                <a:cubicBezTo>
                  <a:pt x="2692" y="1448"/>
                  <a:pt x="2690" y="1452"/>
                  <a:pt x="2690" y="1455"/>
                </a:cubicBezTo>
                <a:cubicBezTo>
                  <a:pt x="2690" y="1456"/>
                  <a:pt x="2692" y="1462"/>
                  <a:pt x="2694" y="1467"/>
                </a:cubicBezTo>
                <a:cubicBezTo>
                  <a:pt x="2693" y="1467"/>
                  <a:pt x="2693" y="1466"/>
                  <a:pt x="2692" y="1467"/>
                </a:cubicBezTo>
                <a:cubicBezTo>
                  <a:pt x="2691" y="1467"/>
                  <a:pt x="2690" y="1468"/>
                  <a:pt x="2690" y="1468"/>
                </a:cubicBezTo>
                <a:cubicBezTo>
                  <a:pt x="2690" y="1468"/>
                  <a:pt x="2690" y="1468"/>
                  <a:pt x="2690" y="1467"/>
                </a:cubicBezTo>
                <a:cubicBezTo>
                  <a:pt x="2689" y="1467"/>
                  <a:pt x="2689" y="1466"/>
                  <a:pt x="2688" y="1466"/>
                </a:cubicBezTo>
                <a:cubicBezTo>
                  <a:pt x="2687" y="1465"/>
                  <a:pt x="2686" y="1466"/>
                  <a:pt x="2685" y="1467"/>
                </a:cubicBezTo>
                <a:cubicBezTo>
                  <a:pt x="2685" y="1469"/>
                  <a:pt x="2684" y="1469"/>
                  <a:pt x="2685" y="1471"/>
                </a:cubicBezTo>
                <a:cubicBezTo>
                  <a:pt x="2685" y="1471"/>
                  <a:pt x="2685" y="1472"/>
                  <a:pt x="2686" y="1472"/>
                </a:cubicBezTo>
                <a:cubicBezTo>
                  <a:pt x="2686" y="1472"/>
                  <a:pt x="2686" y="1473"/>
                  <a:pt x="2686" y="1473"/>
                </a:cubicBezTo>
                <a:cubicBezTo>
                  <a:pt x="2686" y="1474"/>
                  <a:pt x="2687" y="1475"/>
                  <a:pt x="2687" y="1475"/>
                </a:cubicBezTo>
                <a:cubicBezTo>
                  <a:pt x="2687" y="1476"/>
                  <a:pt x="2688" y="1476"/>
                  <a:pt x="2688" y="1476"/>
                </a:cubicBezTo>
                <a:cubicBezTo>
                  <a:pt x="2690" y="1480"/>
                  <a:pt x="2692" y="1482"/>
                  <a:pt x="2694" y="1486"/>
                </a:cubicBezTo>
                <a:cubicBezTo>
                  <a:pt x="2695" y="1488"/>
                  <a:pt x="2695" y="1492"/>
                  <a:pt x="2697" y="1495"/>
                </a:cubicBezTo>
                <a:cubicBezTo>
                  <a:pt x="2698" y="1498"/>
                  <a:pt x="2704" y="1504"/>
                  <a:pt x="2704" y="1507"/>
                </a:cubicBezTo>
                <a:cubicBezTo>
                  <a:pt x="2704" y="1512"/>
                  <a:pt x="2712" y="1536"/>
                  <a:pt x="2711" y="1537"/>
                </a:cubicBezTo>
                <a:cubicBezTo>
                  <a:pt x="2710" y="1537"/>
                  <a:pt x="2710" y="1538"/>
                  <a:pt x="2710" y="1539"/>
                </a:cubicBezTo>
                <a:cubicBezTo>
                  <a:pt x="2710" y="1541"/>
                  <a:pt x="2710" y="1546"/>
                  <a:pt x="2709" y="1547"/>
                </a:cubicBezTo>
                <a:cubicBezTo>
                  <a:pt x="2709" y="1547"/>
                  <a:pt x="2709" y="1547"/>
                  <a:pt x="2709" y="1547"/>
                </a:cubicBezTo>
                <a:cubicBezTo>
                  <a:pt x="2708" y="1547"/>
                  <a:pt x="2708" y="1546"/>
                  <a:pt x="2707" y="1546"/>
                </a:cubicBezTo>
                <a:cubicBezTo>
                  <a:pt x="2705" y="1545"/>
                  <a:pt x="2704" y="1547"/>
                  <a:pt x="2704" y="1548"/>
                </a:cubicBezTo>
                <a:cubicBezTo>
                  <a:pt x="2704" y="1551"/>
                  <a:pt x="2705" y="1557"/>
                  <a:pt x="2705" y="1557"/>
                </a:cubicBezTo>
                <a:cubicBezTo>
                  <a:pt x="2706" y="1559"/>
                  <a:pt x="2708" y="1559"/>
                  <a:pt x="2709" y="1557"/>
                </a:cubicBezTo>
                <a:cubicBezTo>
                  <a:pt x="2709" y="1557"/>
                  <a:pt x="2713" y="1560"/>
                  <a:pt x="2714" y="1562"/>
                </a:cubicBezTo>
                <a:cubicBezTo>
                  <a:pt x="2714" y="1562"/>
                  <a:pt x="2715" y="1563"/>
                  <a:pt x="2715" y="1563"/>
                </a:cubicBezTo>
                <a:cubicBezTo>
                  <a:pt x="2718" y="1563"/>
                  <a:pt x="2722" y="1566"/>
                  <a:pt x="2725" y="1565"/>
                </a:cubicBezTo>
                <a:cubicBezTo>
                  <a:pt x="2725" y="1565"/>
                  <a:pt x="2727" y="1565"/>
                  <a:pt x="2728" y="1564"/>
                </a:cubicBezTo>
                <a:cubicBezTo>
                  <a:pt x="2728" y="1565"/>
                  <a:pt x="2728" y="1565"/>
                  <a:pt x="2729" y="1565"/>
                </a:cubicBezTo>
                <a:cubicBezTo>
                  <a:pt x="2729" y="1565"/>
                  <a:pt x="2730" y="1566"/>
                  <a:pt x="2731" y="1565"/>
                </a:cubicBezTo>
                <a:cubicBezTo>
                  <a:pt x="2732" y="1565"/>
                  <a:pt x="2733" y="1565"/>
                  <a:pt x="2734" y="1565"/>
                </a:cubicBezTo>
                <a:cubicBezTo>
                  <a:pt x="2735" y="1565"/>
                  <a:pt x="2735" y="1564"/>
                  <a:pt x="2736" y="1564"/>
                </a:cubicBezTo>
                <a:cubicBezTo>
                  <a:pt x="2735" y="1564"/>
                  <a:pt x="2735" y="1564"/>
                  <a:pt x="2736" y="1563"/>
                </a:cubicBezTo>
                <a:cubicBezTo>
                  <a:pt x="2736" y="1563"/>
                  <a:pt x="2736" y="1562"/>
                  <a:pt x="2735" y="1562"/>
                </a:cubicBezTo>
                <a:cubicBezTo>
                  <a:pt x="2735" y="1562"/>
                  <a:pt x="2735" y="1562"/>
                  <a:pt x="2735" y="1562"/>
                </a:cubicBezTo>
                <a:cubicBezTo>
                  <a:pt x="2736" y="1563"/>
                  <a:pt x="2736" y="1563"/>
                  <a:pt x="2736" y="1563"/>
                </a:cubicBezTo>
                <a:cubicBezTo>
                  <a:pt x="2736" y="1563"/>
                  <a:pt x="2737" y="1563"/>
                  <a:pt x="2738" y="1563"/>
                </a:cubicBezTo>
                <a:cubicBezTo>
                  <a:pt x="2739" y="1563"/>
                  <a:pt x="2740" y="1562"/>
                  <a:pt x="2740" y="1561"/>
                </a:cubicBezTo>
                <a:cubicBezTo>
                  <a:pt x="2740" y="1562"/>
                  <a:pt x="2743" y="1559"/>
                  <a:pt x="2743" y="1558"/>
                </a:cubicBezTo>
                <a:cubicBezTo>
                  <a:pt x="2743" y="1560"/>
                  <a:pt x="2742" y="1558"/>
                  <a:pt x="2744" y="1559"/>
                </a:cubicBezTo>
                <a:cubicBezTo>
                  <a:pt x="2745" y="1560"/>
                  <a:pt x="2746" y="1559"/>
                  <a:pt x="2747" y="1559"/>
                </a:cubicBezTo>
                <a:cubicBezTo>
                  <a:pt x="2746" y="1559"/>
                  <a:pt x="2749" y="1558"/>
                  <a:pt x="2748" y="1558"/>
                </a:cubicBezTo>
                <a:cubicBezTo>
                  <a:pt x="2749" y="1558"/>
                  <a:pt x="2751" y="1557"/>
                  <a:pt x="2750" y="1555"/>
                </a:cubicBezTo>
                <a:cubicBezTo>
                  <a:pt x="2749" y="1554"/>
                  <a:pt x="2758" y="1554"/>
                  <a:pt x="2761" y="1553"/>
                </a:cubicBezTo>
                <a:cubicBezTo>
                  <a:pt x="2759" y="1554"/>
                  <a:pt x="2764" y="1553"/>
                  <a:pt x="2765" y="1553"/>
                </a:cubicBezTo>
                <a:cubicBezTo>
                  <a:pt x="2766" y="1552"/>
                  <a:pt x="2768" y="1553"/>
                  <a:pt x="2770" y="1553"/>
                </a:cubicBezTo>
                <a:cubicBezTo>
                  <a:pt x="2770" y="1553"/>
                  <a:pt x="2770" y="1553"/>
                  <a:pt x="2770" y="1553"/>
                </a:cubicBezTo>
                <a:cubicBezTo>
                  <a:pt x="2770" y="1554"/>
                  <a:pt x="2771" y="1555"/>
                  <a:pt x="2772" y="1555"/>
                </a:cubicBezTo>
                <a:cubicBezTo>
                  <a:pt x="2774" y="1555"/>
                  <a:pt x="2776" y="1553"/>
                  <a:pt x="2779" y="1553"/>
                </a:cubicBezTo>
                <a:cubicBezTo>
                  <a:pt x="2779" y="1553"/>
                  <a:pt x="2779" y="1553"/>
                  <a:pt x="2780" y="1553"/>
                </a:cubicBezTo>
                <a:cubicBezTo>
                  <a:pt x="2780" y="1554"/>
                  <a:pt x="2780" y="1554"/>
                  <a:pt x="2781" y="1554"/>
                </a:cubicBezTo>
                <a:cubicBezTo>
                  <a:pt x="2781" y="1554"/>
                  <a:pt x="2782" y="1554"/>
                  <a:pt x="2782" y="1555"/>
                </a:cubicBezTo>
                <a:cubicBezTo>
                  <a:pt x="2782" y="1555"/>
                  <a:pt x="2783" y="1555"/>
                  <a:pt x="2784" y="1554"/>
                </a:cubicBezTo>
                <a:cubicBezTo>
                  <a:pt x="2784" y="1554"/>
                  <a:pt x="2784" y="1554"/>
                  <a:pt x="2784" y="1553"/>
                </a:cubicBezTo>
                <a:cubicBezTo>
                  <a:pt x="2785" y="1554"/>
                  <a:pt x="2786" y="1554"/>
                  <a:pt x="2787" y="1553"/>
                </a:cubicBezTo>
                <a:cubicBezTo>
                  <a:pt x="2787" y="1552"/>
                  <a:pt x="2790" y="1549"/>
                  <a:pt x="2790" y="1549"/>
                </a:cubicBezTo>
                <a:cubicBezTo>
                  <a:pt x="2792" y="1548"/>
                  <a:pt x="2791" y="1545"/>
                  <a:pt x="2794" y="1544"/>
                </a:cubicBezTo>
                <a:cubicBezTo>
                  <a:pt x="2795" y="1543"/>
                  <a:pt x="2797" y="1544"/>
                  <a:pt x="2798" y="1543"/>
                </a:cubicBezTo>
                <a:cubicBezTo>
                  <a:pt x="2800" y="1541"/>
                  <a:pt x="2808" y="1537"/>
                  <a:pt x="2810" y="1537"/>
                </a:cubicBezTo>
                <a:cubicBezTo>
                  <a:pt x="2819" y="1539"/>
                  <a:pt x="2827" y="1535"/>
                  <a:pt x="2835" y="1532"/>
                </a:cubicBezTo>
                <a:cubicBezTo>
                  <a:pt x="2842" y="1530"/>
                  <a:pt x="2850" y="1533"/>
                  <a:pt x="2856" y="1529"/>
                </a:cubicBezTo>
                <a:cubicBezTo>
                  <a:pt x="2856" y="1530"/>
                  <a:pt x="2856" y="1530"/>
                  <a:pt x="2857" y="1530"/>
                </a:cubicBezTo>
                <a:cubicBezTo>
                  <a:pt x="2858" y="1531"/>
                  <a:pt x="2863" y="1532"/>
                  <a:pt x="2863" y="1533"/>
                </a:cubicBezTo>
                <a:cubicBezTo>
                  <a:pt x="2863" y="1534"/>
                  <a:pt x="2864" y="1535"/>
                  <a:pt x="2865" y="1535"/>
                </a:cubicBezTo>
                <a:cubicBezTo>
                  <a:pt x="2866" y="1535"/>
                  <a:pt x="2866" y="1535"/>
                  <a:pt x="2866" y="1535"/>
                </a:cubicBezTo>
                <a:cubicBezTo>
                  <a:pt x="2866" y="1535"/>
                  <a:pt x="2867" y="1535"/>
                  <a:pt x="2868" y="1535"/>
                </a:cubicBezTo>
                <a:cubicBezTo>
                  <a:pt x="2869" y="1534"/>
                  <a:pt x="2869" y="1533"/>
                  <a:pt x="2872" y="1536"/>
                </a:cubicBezTo>
                <a:cubicBezTo>
                  <a:pt x="2873" y="1537"/>
                  <a:pt x="2873" y="1537"/>
                  <a:pt x="2874" y="1537"/>
                </a:cubicBezTo>
                <a:cubicBezTo>
                  <a:pt x="2875" y="1536"/>
                  <a:pt x="2876" y="1537"/>
                  <a:pt x="2877" y="1537"/>
                </a:cubicBezTo>
                <a:cubicBezTo>
                  <a:pt x="2877" y="1536"/>
                  <a:pt x="2878" y="1536"/>
                  <a:pt x="2878" y="1536"/>
                </a:cubicBezTo>
                <a:cubicBezTo>
                  <a:pt x="2878" y="1536"/>
                  <a:pt x="2878" y="1536"/>
                  <a:pt x="2878" y="1536"/>
                </a:cubicBezTo>
                <a:cubicBezTo>
                  <a:pt x="2878" y="1536"/>
                  <a:pt x="2878" y="1536"/>
                  <a:pt x="2878" y="1536"/>
                </a:cubicBezTo>
                <a:cubicBezTo>
                  <a:pt x="2878" y="1536"/>
                  <a:pt x="2879" y="1536"/>
                  <a:pt x="2879" y="1537"/>
                </a:cubicBezTo>
                <a:cubicBezTo>
                  <a:pt x="2878" y="1537"/>
                  <a:pt x="2878" y="1538"/>
                  <a:pt x="2879" y="1538"/>
                </a:cubicBezTo>
                <a:cubicBezTo>
                  <a:pt x="2879" y="1539"/>
                  <a:pt x="2879" y="1539"/>
                  <a:pt x="2879" y="1539"/>
                </a:cubicBezTo>
                <a:cubicBezTo>
                  <a:pt x="2879" y="1539"/>
                  <a:pt x="2880" y="1540"/>
                  <a:pt x="2880" y="1540"/>
                </a:cubicBezTo>
                <a:cubicBezTo>
                  <a:pt x="2880" y="1540"/>
                  <a:pt x="2881" y="1541"/>
                  <a:pt x="2881" y="1541"/>
                </a:cubicBezTo>
                <a:cubicBezTo>
                  <a:pt x="2881" y="1541"/>
                  <a:pt x="2881" y="1541"/>
                  <a:pt x="2881" y="1541"/>
                </a:cubicBezTo>
                <a:cubicBezTo>
                  <a:pt x="2880" y="1542"/>
                  <a:pt x="2881" y="1542"/>
                  <a:pt x="2881" y="1543"/>
                </a:cubicBezTo>
                <a:cubicBezTo>
                  <a:pt x="2883" y="1545"/>
                  <a:pt x="2885" y="1547"/>
                  <a:pt x="2888" y="1546"/>
                </a:cubicBezTo>
                <a:cubicBezTo>
                  <a:pt x="2886" y="1547"/>
                  <a:pt x="2886" y="1550"/>
                  <a:pt x="2888" y="1550"/>
                </a:cubicBezTo>
                <a:cubicBezTo>
                  <a:pt x="2889" y="1550"/>
                  <a:pt x="2891" y="1552"/>
                  <a:pt x="2891" y="1554"/>
                </a:cubicBezTo>
                <a:cubicBezTo>
                  <a:pt x="2891" y="1554"/>
                  <a:pt x="2891" y="1555"/>
                  <a:pt x="2892" y="1555"/>
                </a:cubicBezTo>
                <a:cubicBezTo>
                  <a:pt x="2891" y="1555"/>
                  <a:pt x="2891" y="1556"/>
                  <a:pt x="2891" y="1556"/>
                </a:cubicBezTo>
                <a:cubicBezTo>
                  <a:pt x="2890" y="1557"/>
                  <a:pt x="2890" y="1557"/>
                  <a:pt x="2890" y="1557"/>
                </a:cubicBezTo>
                <a:cubicBezTo>
                  <a:pt x="2890" y="1559"/>
                  <a:pt x="2891" y="1560"/>
                  <a:pt x="2892" y="1560"/>
                </a:cubicBezTo>
                <a:cubicBezTo>
                  <a:pt x="2892" y="1560"/>
                  <a:pt x="2893" y="1560"/>
                  <a:pt x="2893" y="1561"/>
                </a:cubicBezTo>
                <a:cubicBezTo>
                  <a:pt x="2894" y="1561"/>
                  <a:pt x="2895" y="1562"/>
                  <a:pt x="2896" y="1563"/>
                </a:cubicBezTo>
                <a:cubicBezTo>
                  <a:pt x="2896" y="1564"/>
                  <a:pt x="2897" y="1564"/>
                  <a:pt x="2898" y="1564"/>
                </a:cubicBezTo>
                <a:cubicBezTo>
                  <a:pt x="2898" y="1564"/>
                  <a:pt x="2898" y="1564"/>
                  <a:pt x="2900" y="1564"/>
                </a:cubicBezTo>
                <a:cubicBezTo>
                  <a:pt x="2901" y="1564"/>
                  <a:pt x="2902" y="1563"/>
                  <a:pt x="2902" y="1562"/>
                </a:cubicBezTo>
                <a:cubicBezTo>
                  <a:pt x="2903" y="1562"/>
                  <a:pt x="2903" y="1561"/>
                  <a:pt x="2902" y="1560"/>
                </a:cubicBezTo>
                <a:cubicBezTo>
                  <a:pt x="2902" y="1560"/>
                  <a:pt x="2902" y="1559"/>
                  <a:pt x="2902" y="1559"/>
                </a:cubicBezTo>
                <a:cubicBezTo>
                  <a:pt x="2903" y="1559"/>
                  <a:pt x="2903" y="1558"/>
                  <a:pt x="2903" y="1558"/>
                </a:cubicBezTo>
                <a:cubicBezTo>
                  <a:pt x="2903" y="1558"/>
                  <a:pt x="2913" y="1549"/>
                  <a:pt x="2915" y="1545"/>
                </a:cubicBezTo>
                <a:cubicBezTo>
                  <a:pt x="2915" y="1546"/>
                  <a:pt x="2916" y="1547"/>
                  <a:pt x="2916" y="1547"/>
                </a:cubicBezTo>
                <a:cubicBezTo>
                  <a:pt x="2916" y="1547"/>
                  <a:pt x="2916" y="1547"/>
                  <a:pt x="2916" y="1547"/>
                </a:cubicBezTo>
                <a:cubicBezTo>
                  <a:pt x="2915" y="1547"/>
                  <a:pt x="2915" y="1548"/>
                  <a:pt x="2915" y="1548"/>
                </a:cubicBezTo>
                <a:cubicBezTo>
                  <a:pt x="2914" y="1550"/>
                  <a:pt x="2913" y="1551"/>
                  <a:pt x="2913" y="1552"/>
                </a:cubicBezTo>
                <a:cubicBezTo>
                  <a:pt x="2913" y="1555"/>
                  <a:pt x="2912" y="1560"/>
                  <a:pt x="2910" y="1559"/>
                </a:cubicBezTo>
                <a:cubicBezTo>
                  <a:pt x="2909" y="1559"/>
                  <a:pt x="2908" y="1560"/>
                  <a:pt x="2908" y="1560"/>
                </a:cubicBezTo>
                <a:cubicBezTo>
                  <a:pt x="2907" y="1561"/>
                  <a:pt x="2907" y="1563"/>
                  <a:pt x="2906" y="1564"/>
                </a:cubicBezTo>
                <a:cubicBezTo>
                  <a:pt x="2906" y="1565"/>
                  <a:pt x="2906" y="1566"/>
                  <a:pt x="2907" y="1566"/>
                </a:cubicBezTo>
                <a:cubicBezTo>
                  <a:pt x="2907" y="1567"/>
                  <a:pt x="2907" y="1567"/>
                  <a:pt x="2907" y="1567"/>
                </a:cubicBezTo>
                <a:cubicBezTo>
                  <a:pt x="2907" y="1567"/>
                  <a:pt x="2907" y="1567"/>
                  <a:pt x="2907" y="1567"/>
                </a:cubicBezTo>
                <a:cubicBezTo>
                  <a:pt x="2906" y="1568"/>
                  <a:pt x="2905" y="1568"/>
                  <a:pt x="2904" y="1569"/>
                </a:cubicBezTo>
                <a:cubicBezTo>
                  <a:pt x="2903" y="1571"/>
                  <a:pt x="2904" y="1573"/>
                  <a:pt x="2906" y="1574"/>
                </a:cubicBezTo>
                <a:cubicBezTo>
                  <a:pt x="2908" y="1575"/>
                  <a:pt x="2911" y="1573"/>
                  <a:pt x="2913" y="1575"/>
                </a:cubicBezTo>
                <a:cubicBezTo>
                  <a:pt x="2913" y="1575"/>
                  <a:pt x="2914" y="1575"/>
                  <a:pt x="2915" y="1575"/>
                </a:cubicBezTo>
                <a:cubicBezTo>
                  <a:pt x="2916" y="1574"/>
                  <a:pt x="2917" y="1574"/>
                  <a:pt x="2917" y="1573"/>
                </a:cubicBezTo>
                <a:cubicBezTo>
                  <a:pt x="2918" y="1573"/>
                  <a:pt x="2918" y="1574"/>
                  <a:pt x="2919" y="1573"/>
                </a:cubicBezTo>
                <a:cubicBezTo>
                  <a:pt x="2920" y="1573"/>
                  <a:pt x="2920" y="1573"/>
                  <a:pt x="2921" y="1573"/>
                </a:cubicBezTo>
                <a:cubicBezTo>
                  <a:pt x="2921" y="1572"/>
                  <a:pt x="2921" y="1571"/>
                  <a:pt x="2922" y="1571"/>
                </a:cubicBezTo>
                <a:cubicBezTo>
                  <a:pt x="2927" y="1571"/>
                  <a:pt x="2939" y="1574"/>
                  <a:pt x="2933" y="1580"/>
                </a:cubicBezTo>
                <a:cubicBezTo>
                  <a:pt x="2932" y="1581"/>
                  <a:pt x="2932" y="1582"/>
                  <a:pt x="2933" y="1583"/>
                </a:cubicBezTo>
                <a:cubicBezTo>
                  <a:pt x="2933" y="1583"/>
                  <a:pt x="2933" y="1583"/>
                  <a:pt x="2933" y="1583"/>
                </a:cubicBezTo>
                <a:cubicBezTo>
                  <a:pt x="2933" y="1584"/>
                  <a:pt x="2933" y="1584"/>
                  <a:pt x="2933" y="1585"/>
                </a:cubicBezTo>
                <a:cubicBezTo>
                  <a:pt x="2936" y="1590"/>
                  <a:pt x="2940" y="1594"/>
                  <a:pt x="2946" y="1595"/>
                </a:cubicBezTo>
                <a:cubicBezTo>
                  <a:pt x="2947" y="1595"/>
                  <a:pt x="2948" y="1595"/>
                  <a:pt x="2948" y="1596"/>
                </a:cubicBezTo>
                <a:cubicBezTo>
                  <a:pt x="2948" y="1597"/>
                  <a:pt x="2949" y="1597"/>
                  <a:pt x="2950" y="1598"/>
                </a:cubicBezTo>
                <a:cubicBezTo>
                  <a:pt x="2954" y="1598"/>
                  <a:pt x="2953" y="1596"/>
                  <a:pt x="2955" y="1597"/>
                </a:cubicBezTo>
                <a:cubicBezTo>
                  <a:pt x="2959" y="1599"/>
                  <a:pt x="2966" y="1601"/>
                  <a:pt x="2969" y="1602"/>
                </a:cubicBezTo>
                <a:cubicBezTo>
                  <a:pt x="2969" y="1603"/>
                  <a:pt x="2971" y="1603"/>
                  <a:pt x="2971" y="1602"/>
                </a:cubicBezTo>
                <a:cubicBezTo>
                  <a:pt x="2972" y="1600"/>
                  <a:pt x="2976" y="1598"/>
                  <a:pt x="2980" y="1597"/>
                </a:cubicBezTo>
                <a:cubicBezTo>
                  <a:pt x="2980" y="1597"/>
                  <a:pt x="2981" y="1598"/>
                  <a:pt x="2982" y="1599"/>
                </a:cubicBezTo>
                <a:cubicBezTo>
                  <a:pt x="2982" y="1599"/>
                  <a:pt x="2983" y="1599"/>
                  <a:pt x="2984" y="1599"/>
                </a:cubicBezTo>
                <a:cubicBezTo>
                  <a:pt x="2984" y="1598"/>
                  <a:pt x="2985" y="1598"/>
                  <a:pt x="2985" y="1597"/>
                </a:cubicBezTo>
                <a:cubicBezTo>
                  <a:pt x="2985" y="1597"/>
                  <a:pt x="2985" y="1597"/>
                  <a:pt x="2985" y="1597"/>
                </a:cubicBezTo>
                <a:cubicBezTo>
                  <a:pt x="2986" y="1598"/>
                  <a:pt x="2986" y="1599"/>
                  <a:pt x="2987" y="1600"/>
                </a:cubicBezTo>
                <a:cubicBezTo>
                  <a:pt x="2987" y="1601"/>
                  <a:pt x="2988" y="1601"/>
                  <a:pt x="2989" y="1601"/>
                </a:cubicBezTo>
                <a:cubicBezTo>
                  <a:pt x="2990" y="1601"/>
                  <a:pt x="2990" y="1601"/>
                  <a:pt x="2991" y="1602"/>
                </a:cubicBezTo>
                <a:cubicBezTo>
                  <a:pt x="2992" y="1603"/>
                  <a:pt x="2993" y="1603"/>
                  <a:pt x="2994" y="1602"/>
                </a:cubicBezTo>
                <a:cubicBezTo>
                  <a:pt x="2993" y="1602"/>
                  <a:pt x="2993" y="1602"/>
                  <a:pt x="2994" y="1602"/>
                </a:cubicBezTo>
                <a:cubicBezTo>
                  <a:pt x="2994" y="1602"/>
                  <a:pt x="2994" y="1602"/>
                  <a:pt x="2994" y="1602"/>
                </a:cubicBezTo>
                <a:cubicBezTo>
                  <a:pt x="2994" y="1602"/>
                  <a:pt x="2994" y="1602"/>
                  <a:pt x="2994" y="1602"/>
                </a:cubicBezTo>
                <a:cubicBezTo>
                  <a:pt x="2994" y="1602"/>
                  <a:pt x="2994" y="1603"/>
                  <a:pt x="2994" y="1603"/>
                </a:cubicBezTo>
                <a:cubicBezTo>
                  <a:pt x="2994" y="1604"/>
                  <a:pt x="2995" y="1605"/>
                  <a:pt x="2996" y="1605"/>
                </a:cubicBezTo>
                <a:cubicBezTo>
                  <a:pt x="2998" y="1604"/>
                  <a:pt x="2999" y="1602"/>
                  <a:pt x="2999" y="1602"/>
                </a:cubicBezTo>
                <a:cubicBezTo>
                  <a:pt x="2999" y="1602"/>
                  <a:pt x="2999" y="1601"/>
                  <a:pt x="2999" y="1600"/>
                </a:cubicBezTo>
                <a:cubicBezTo>
                  <a:pt x="3001" y="1600"/>
                  <a:pt x="3002" y="1600"/>
                  <a:pt x="3003" y="1599"/>
                </a:cubicBezTo>
                <a:cubicBezTo>
                  <a:pt x="3006" y="1597"/>
                  <a:pt x="3017" y="1587"/>
                  <a:pt x="3021" y="1591"/>
                </a:cubicBezTo>
                <a:cubicBezTo>
                  <a:pt x="3022" y="1592"/>
                  <a:pt x="3022" y="1592"/>
                  <a:pt x="3023" y="1592"/>
                </a:cubicBezTo>
                <a:cubicBezTo>
                  <a:pt x="3025" y="1591"/>
                  <a:pt x="3030" y="1590"/>
                  <a:pt x="3028" y="1589"/>
                </a:cubicBezTo>
                <a:cubicBezTo>
                  <a:pt x="3028" y="1590"/>
                  <a:pt x="3030" y="1590"/>
                  <a:pt x="3030" y="1589"/>
                </a:cubicBezTo>
                <a:cubicBezTo>
                  <a:pt x="3030" y="1589"/>
                  <a:pt x="3030" y="1589"/>
                  <a:pt x="3030" y="1589"/>
                </a:cubicBezTo>
                <a:cubicBezTo>
                  <a:pt x="3030" y="1589"/>
                  <a:pt x="3030" y="1589"/>
                  <a:pt x="3030" y="1589"/>
                </a:cubicBezTo>
                <a:cubicBezTo>
                  <a:pt x="3031" y="1588"/>
                  <a:pt x="3031" y="1588"/>
                  <a:pt x="3031" y="1588"/>
                </a:cubicBezTo>
                <a:cubicBezTo>
                  <a:pt x="3031" y="1587"/>
                  <a:pt x="3031" y="1582"/>
                  <a:pt x="3031" y="1581"/>
                </a:cubicBezTo>
                <a:cubicBezTo>
                  <a:pt x="3032" y="1577"/>
                  <a:pt x="3033" y="1574"/>
                  <a:pt x="3034" y="1570"/>
                </a:cubicBezTo>
                <a:cubicBezTo>
                  <a:pt x="3034" y="1567"/>
                  <a:pt x="3034" y="1571"/>
                  <a:pt x="3035" y="1569"/>
                </a:cubicBezTo>
                <a:cubicBezTo>
                  <a:pt x="3037" y="1565"/>
                  <a:pt x="3036" y="1566"/>
                  <a:pt x="3035" y="1564"/>
                </a:cubicBezTo>
                <a:cubicBezTo>
                  <a:pt x="3035" y="1564"/>
                  <a:pt x="3035" y="1564"/>
                  <a:pt x="3035" y="1564"/>
                </a:cubicBezTo>
                <a:cubicBezTo>
                  <a:pt x="3036" y="1565"/>
                  <a:pt x="3037" y="1565"/>
                  <a:pt x="3038" y="1565"/>
                </a:cubicBezTo>
                <a:cubicBezTo>
                  <a:pt x="3038" y="1565"/>
                  <a:pt x="3038" y="1565"/>
                  <a:pt x="3038" y="1565"/>
                </a:cubicBezTo>
                <a:cubicBezTo>
                  <a:pt x="3039" y="1564"/>
                  <a:pt x="3039" y="1564"/>
                  <a:pt x="3039" y="1563"/>
                </a:cubicBezTo>
                <a:cubicBezTo>
                  <a:pt x="3039" y="1561"/>
                  <a:pt x="3041" y="1553"/>
                  <a:pt x="3042" y="1553"/>
                </a:cubicBezTo>
                <a:cubicBezTo>
                  <a:pt x="3043" y="1553"/>
                  <a:pt x="3044" y="1553"/>
                  <a:pt x="3044" y="1551"/>
                </a:cubicBezTo>
                <a:cubicBezTo>
                  <a:pt x="3044" y="1548"/>
                  <a:pt x="3049" y="1541"/>
                  <a:pt x="3051" y="1541"/>
                </a:cubicBezTo>
                <a:cubicBezTo>
                  <a:pt x="3052" y="1541"/>
                  <a:pt x="3053" y="1540"/>
                  <a:pt x="3053" y="1539"/>
                </a:cubicBezTo>
                <a:cubicBezTo>
                  <a:pt x="3054" y="1536"/>
                  <a:pt x="3056" y="1528"/>
                  <a:pt x="3060" y="1523"/>
                </a:cubicBezTo>
                <a:cubicBezTo>
                  <a:pt x="3061" y="1522"/>
                  <a:pt x="3060" y="1521"/>
                  <a:pt x="3059" y="1520"/>
                </a:cubicBezTo>
                <a:cubicBezTo>
                  <a:pt x="3056" y="1518"/>
                  <a:pt x="3059" y="1520"/>
                  <a:pt x="3060" y="1518"/>
                </a:cubicBezTo>
                <a:cubicBezTo>
                  <a:pt x="3061" y="1516"/>
                  <a:pt x="3062" y="1513"/>
                  <a:pt x="3062" y="1512"/>
                </a:cubicBezTo>
                <a:cubicBezTo>
                  <a:pt x="3063" y="1508"/>
                  <a:pt x="3066" y="1502"/>
                  <a:pt x="3065" y="1498"/>
                </a:cubicBezTo>
                <a:cubicBezTo>
                  <a:pt x="3064" y="1496"/>
                  <a:pt x="3065" y="1494"/>
                  <a:pt x="3063" y="1493"/>
                </a:cubicBezTo>
                <a:close/>
                <a:moveTo>
                  <a:pt x="2954" y="1332"/>
                </a:moveTo>
                <a:cubicBezTo>
                  <a:pt x="2954" y="1332"/>
                  <a:pt x="2953" y="1332"/>
                  <a:pt x="2953" y="1333"/>
                </a:cubicBezTo>
                <a:cubicBezTo>
                  <a:pt x="2953" y="1333"/>
                  <a:pt x="2954" y="1333"/>
                  <a:pt x="2954" y="1333"/>
                </a:cubicBezTo>
                <a:cubicBezTo>
                  <a:pt x="2954" y="1333"/>
                  <a:pt x="2954" y="1332"/>
                  <a:pt x="2954" y="1332"/>
                </a:cubicBezTo>
                <a:close/>
                <a:moveTo>
                  <a:pt x="2713" y="1420"/>
                </a:moveTo>
                <a:cubicBezTo>
                  <a:pt x="2713" y="1420"/>
                  <a:pt x="2713" y="1420"/>
                  <a:pt x="2713" y="1419"/>
                </a:cubicBezTo>
                <a:cubicBezTo>
                  <a:pt x="2713" y="1419"/>
                  <a:pt x="2713" y="1419"/>
                  <a:pt x="2713" y="1419"/>
                </a:cubicBezTo>
                <a:cubicBezTo>
                  <a:pt x="2714" y="1419"/>
                  <a:pt x="2714" y="1419"/>
                  <a:pt x="2714" y="1419"/>
                </a:cubicBezTo>
                <a:cubicBezTo>
                  <a:pt x="2714" y="1419"/>
                  <a:pt x="2714" y="1419"/>
                  <a:pt x="2714" y="1419"/>
                </a:cubicBezTo>
                <a:cubicBezTo>
                  <a:pt x="2714" y="1418"/>
                  <a:pt x="2714" y="1417"/>
                  <a:pt x="2714" y="1416"/>
                </a:cubicBezTo>
                <a:cubicBezTo>
                  <a:pt x="2713" y="1415"/>
                  <a:pt x="2711" y="1416"/>
                  <a:pt x="2710" y="1416"/>
                </a:cubicBezTo>
                <a:cubicBezTo>
                  <a:pt x="2708" y="1417"/>
                  <a:pt x="2709" y="1418"/>
                  <a:pt x="2709" y="1419"/>
                </a:cubicBezTo>
                <a:cubicBezTo>
                  <a:pt x="2709" y="1419"/>
                  <a:pt x="2709" y="1419"/>
                  <a:pt x="2709" y="1419"/>
                </a:cubicBezTo>
                <a:cubicBezTo>
                  <a:pt x="2707" y="1421"/>
                  <a:pt x="2705" y="1424"/>
                  <a:pt x="2708" y="1425"/>
                </a:cubicBezTo>
                <a:cubicBezTo>
                  <a:pt x="2709" y="1426"/>
                  <a:pt x="2710" y="1426"/>
                  <a:pt x="2710" y="1425"/>
                </a:cubicBezTo>
                <a:cubicBezTo>
                  <a:pt x="2711" y="1425"/>
                  <a:pt x="2711" y="1425"/>
                  <a:pt x="2711" y="1425"/>
                </a:cubicBezTo>
                <a:cubicBezTo>
                  <a:pt x="2711" y="1424"/>
                  <a:pt x="2713" y="1422"/>
                  <a:pt x="2713" y="1421"/>
                </a:cubicBezTo>
                <a:cubicBezTo>
                  <a:pt x="2713" y="1420"/>
                  <a:pt x="2713" y="1420"/>
                  <a:pt x="2713" y="1420"/>
                </a:cubicBezTo>
                <a:cubicBezTo>
                  <a:pt x="2713" y="1420"/>
                  <a:pt x="2713" y="1420"/>
                  <a:pt x="2713" y="1420"/>
                </a:cubicBezTo>
                <a:cubicBezTo>
                  <a:pt x="2713" y="1420"/>
                  <a:pt x="2713" y="1420"/>
                  <a:pt x="2713" y="1420"/>
                </a:cubicBezTo>
                <a:close/>
                <a:moveTo>
                  <a:pt x="2736" y="1564"/>
                </a:moveTo>
                <a:cubicBezTo>
                  <a:pt x="2736" y="1564"/>
                  <a:pt x="2736" y="1564"/>
                  <a:pt x="2736" y="1563"/>
                </a:cubicBezTo>
                <a:cubicBezTo>
                  <a:pt x="2736" y="1563"/>
                  <a:pt x="2736" y="1563"/>
                  <a:pt x="2736" y="1563"/>
                </a:cubicBezTo>
                <a:cubicBezTo>
                  <a:pt x="2736" y="1564"/>
                  <a:pt x="2736" y="1564"/>
                  <a:pt x="2736" y="1564"/>
                </a:cubicBezTo>
                <a:close/>
                <a:moveTo>
                  <a:pt x="2574" y="1121"/>
                </a:moveTo>
                <a:cubicBezTo>
                  <a:pt x="2574" y="1122"/>
                  <a:pt x="2575" y="1122"/>
                  <a:pt x="2575" y="1122"/>
                </a:cubicBezTo>
                <a:cubicBezTo>
                  <a:pt x="2575" y="1122"/>
                  <a:pt x="2575" y="1122"/>
                  <a:pt x="2575" y="1122"/>
                </a:cubicBezTo>
                <a:cubicBezTo>
                  <a:pt x="2576" y="1122"/>
                  <a:pt x="2577" y="1121"/>
                  <a:pt x="2577" y="1121"/>
                </a:cubicBezTo>
                <a:cubicBezTo>
                  <a:pt x="2577" y="1121"/>
                  <a:pt x="2577" y="1120"/>
                  <a:pt x="2577" y="1120"/>
                </a:cubicBezTo>
                <a:cubicBezTo>
                  <a:pt x="2577" y="1120"/>
                  <a:pt x="2577" y="1120"/>
                  <a:pt x="2577" y="1119"/>
                </a:cubicBezTo>
                <a:cubicBezTo>
                  <a:pt x="2577" y="1119"/>
                  <a:pt x="2576" y="1118"/>
                  <a:pt x="2575" y="1118"/>
                </a:cubicBezTo>
                <a:cubicBezTo>
                  <a:pt x="2575" y="1118"/>
                  <a:pt x="2575" y="1118"/>
                  <a:pt x="2575" y="1118"/>
                </a:cubicBezTo>
                <a:cubicBezTo>
                  <a:pt x="2575" y="1118"/>
                  <a:pt x="2575" y="1118"/>
                  <a:pt x="2575" y="1118"/>
                </a:cubicBezTo>
                <a:cubicBezTo>
                  <a:pt x="2574" y="1118"/>
                  <a:pt x="2573" y="1118"/>
                  <a:pt x="2573" y="1119"/>
                </a:cubicBezTo>
                <a:cubicBezTo>
                  <a:pt x="2573" y="1119"/>
                  <a:pt x="2573" y="1120"/>
                  <a:pt x="2573" y="1120"/>
                </a:cubicBezTo>
                <a:cubicBezTo>
                  <a:pt x="2573" y="1120"/>
                  <a:pt x="2573" y="1120"/>
                  <a:pt x="2573" y="1120"/>
                </a:cubicBezTo>
                <a:cubicBezTo>
                  <a:pt x="2573" y="1120"/>
                  <a:pt x="2573" y="1120"/>
                  <a:pt x="2573" y="1120"/>
                </a:cubicBezTo>
                <a:cubicBezTo>
                  <a:pt x="2573" y="1121"/>
                  <a:pt x="2573" y="1121"/>
                  <a:pt x="2574" y="1121"/>
                </a:cubicBezTo>
                <a:close/>
                <a:moveTo>
                  <a:pt x="2771" y="1004"/>
                </a:moveTo>
                <a:cubicBezTo>
                  <a:pt x="2772" y="1006"/>
                  <a:pt x="2773" y="1008"/>
                  <a:pt x="2776" y="1009"/>
                </a:cubicBezTo>
                <a:cubicBezTo>
                  <a:pt x="2776" y="1009"/>
                  <a:pt x="2776" y="1009"/>
                  <a:pt x="2776" y="1009"/>
                </a:cubicBezTo>
                <a:cubicBezTo>
                  <a:pt x="2777" y="1010"/>
                  <a:pt x="2777" y="1011"/>
                  <a:pt x="2776" y="1012"/>
                </a:cubicBezTo>
                <a:cubicBezTo>
                  <a:pt x="2776" y="1013"/>
                  <a:pt x="2776" y="1013"/>
                  <a:pt x="2776" y="1014"/>
                </a:cubicBezTo>
                <a:cubicBezTo>
                  <a:pt x="2776" y="1014"/>
                  <a:pt x="2776" y="1014"/>
                  <a:pt x="2777" y="1015"/>
                </a:cubicBezTo>
                <a:cubicBezTo>
                  <a:pt x="2777" y="1015"/>
                  <a:pt x="2777" y="1015"/>
                  <a:pt x="2778" y="1015"/>
                </a:cubicBezTo>
                <a:cubicBezTo>
                  <a:pt x="2778" y="1015"/>
                  <a:pt x="2778" y="1015"/>
                  <a:pt x="2778" y="1015"/>
                </a:cubicBezTo>
                <a:cubicBezTo>
                  <a:pt x="2778" y="1015"/>
                  <a:pt x="2778" y="1015"/>
                  <a:pt x="2778" y="1015"/>
                </a:cubicBezTo>
                <a:cubicBezTo>
                  <a:pt x="2780" y="1014"/>
                  <a:pt x="2781" y="1013"/>
                  <a:pt x="2781" y="1012"/>
                </a:cubicBezTo>
                <a:cubicBezTo>
                  <a:pt x="2781" y="1011"/>
                  <a:pt x="2781" y="1011"/>
                  <a:pt x="2781" y="1010"/>
                </a:cubicBezTo>
                <a:cubicBezTo>
                  <a:pt x="2781" y="1010"/>
                  <a:pt x="2781" y="1009"/>
                  <a:pt x="2782" y="1009"/>
                </a:cubicBezTo>
                <a:cubicBezTo>
                  <a:pt x="2782" y="1008"/>
                  <a:pt x="2782" y="1008"/>
                  <a:pt x="2781" y="1008"/>
                </a:cubicBezTo>
                <a:cubicBezTo>
                  <a:pt x="2781" y="1008"/>
                  <a:pt x="2781" y="1008"/>
                  <a:pt x="2781" y="1008"/>
                </a:cubicBezTo>
                <a:cubicBezTo>
                  <a:pt x="2781" y="1007"/>
                  <a:pt x="2781" y="1007"/>
                  <a:pt x="2781" y="1007"/>
                </a:cubicBezTo>
                <a:cubicBezTo>
                  <a:pt x="2781" y="1006"/>
                  <a:pt x="2782" y="1006"/>
                  <a:pt x="2784" y="1005"/>
                </a:cubicBezTo>
                <a:cubicBezTo>
                  <a:pt x="2784" y="1005"/>
                  <a:pt x="2785" y="1005"/>
                  <a:pt x="2785" y="1004"/>
                </a:cubicBezTo>
                <a:cubicBezTo>
                  <a:pt x="2785" y="1004"/>
                  <a:pt x="2785" y="1003"/>
                  <a:pt x="2785" y="1003"/>
                </a:cubicBezTo>
                <a:cubicBezTo>
                  <a:pt x="2785" y="1002"/>
                  <a:pt x="2785" y="1002"/>
                  <a:pt x="2786" y="1001"/>
                </a:cubicBezTo>
                <a:cubicBezTo>
                  <a:pt x="2787" y="1000"/>
                  <a:pt x="2787" y="999"/>
                  <a:pt x="2787" y="998"/>
                </a:cubicBezTo>
                <a:cubicBezTo>
                  <a:pt x="2787" y="997"/>
                  <a:pt x="2787" y="997"/>
                  <a:pt x="2787" y="996"/>
                </a:cubicBezTo>
                <a:cubicBezTo>
                  <a:pt x="2788" y="996"/>
                  <a:pt x="2788" y="996"/>
                  <a:pt x="2788" y="995"/>
                </a:cubicBezTo>
                <a:cubicBezTo>
                  <a:pt x="2788" y="995"/>
                  <a:pt x="2788" y="995"/>
                  <a:pt x="2788" y="994"/>
                </a:cubicBezTo>
                <a:cubicBezTo>
                  <a:pt x="2789" y="993"/>
                  <a:pt x="2789" y="993"/>
                  <a:pt x="2788" y="992"/>
                </a:cubicBezTo>
                <a:cubicBezTo>
                  <a:pt x="2788" y="991"/>
                  <a:pt x="2788" y="990"/>
                  <a:pt x="2789" y="990"/>
                </a:cubicBezTo>
                <a:cubicBezTo>
                  <a:pt x="2791" y="988"/>
                  <a:pt x="2793" y="984"/>
                  <a:pt x="2791" y="982"/>
                </a:cubicBezTo>
                <a:cubicBezTo>
                  <a:pt x="2791" y="982"/>
                  <a:pt x="2791" y="981"/>
                  <a:pt x="2791" y="981"/>
                </a:cubicBezTo>
                <a:cubicBezTo>
                  <a:pt x="2791" y="981"/>
                  <a:pt x="2791" y="980"/>
                  <a:pt x="2791" y="980"/>
                </a:cubicBezTo>
                <a:cubicBezTo>
                  <a:pt x="2791" y="980"/>
                  <a:pt x="2791" y="980"/>
                  <a:pt x="2791" y="980"/>
                </a:cubicBezTo>
                <a:cubicBezTo>
                  <a:pt x="2791" y="979"/>
                  <a:pt x="2790" y="978"/>
                  <a:pt x="2789" y="978"/>
                </a:cubicBezTo>
                <a:cubicBezTo>
                  <a:pt x="2789" y="978"/>
                  <a:pt x="2788" y="978"/>
                  <a:pt x="2788" y="978"/>
                </a:cubicBezTo>
                <a:cubicBezTo>
                  <a:pt x="2788" y="977"/>
                  <a:pt x="2788" y="978"/>
                  <a:pt x="2787" y="978"/>
                </a:cubicBezTo>
                <a:cubicBezTo>
                  <a:pt x="2786" y="979"/>
                  <a:pt x="2786" y="980"/>
                  <a:pt x="2786" y="981"/>
                </a:cubicBezTo>
                <a:cubicBezTo>
                  <a:pt x="2785" y="981"/>
                  <a:pt x="2785" y="980"/>
                  <a:pt x="2785" y="980"/>
                </a:cubicBezTo>
                <a:cubicBezTo>
                  <a:pt x="2785" y="980"/>
                  <a:pt x="2784" y="980"/>
                  <a:pt x="2783" y="980"/>
                </a:cubicBezTo>
                <a:cubicBezTo>
                  <a:pt x="2783" y="980"/>
                  <a:pt x="2782" y="981"/>
                  <a:pt x="2782" y="982"/>
                </a:cubicBezTo>
                <a:cubicBezTo>
                  <a:pt x="2782" y="982"/>
                  <a:pt x="2782" y="982"/>
                  <a:pt x="2781" y="982"/>
                </a:cubicBezTo>
                <a:cubicBezTo>
                  <a:pt x="2781" y="982"/>
                  <a:pt x="2781" y="982"/>
                  <a:pt x="2781" y="983"/>
                </a:cubicBezTo>
                <a:cubicBezTo>
                  <a:pt x="2781" y="983"/>
                  <a:pt x="2781" y="983"/>
                  <a:pt x="2781" y="983"/>
                </a:cubicBezTo>
                <a:cubicBezTo>
                  <a:pt x="2779" y="984"/>
                  <a:pt x="2778" y="985"/>
                  <a:pt x="2779" y="987"/>
                </a:cubicBezTo>
                <a:cubicBezTo>
                  <a:pt x="2779" y="987"/>
                  <a:pt x="2779" y="987"/>
                  <a:pt x="2779" y="987"/>
                </a:cubicBezTo>
                <a:cubicBezTo>
                  <a:pt x="2779" y="987"/>
                  <a:pt x="2779" y="987"/>
                  <a:pt x="2779" y="988"/>
                </a:cubicBezTo>
                <a:cubicBezTo>
                  <a:pt x="2779" y="988"/>
                  <a:pt x="2779" y="988"/>
                  <a:pt x="2778" y="988"/>
                </a:cubicBezTo>
                <a:cubicBezTo>
                  <a:pt x="2777" y="988"/>
                  <a:pt x="2776" y="989"/>
                  <a:pt x="2776" y="990"/>
                </a:cubicBezTo>
                <a:cubicBezTo>
                  <a:pt x="2775" y="990"/>
                  <a:pt x="2775" y="991"/>
                  <a:pt x="2775" y="992"/>
                </a:cubicBezTo>
                <a:cubicBezTo>
                  <a:pt x="2775" y="992"/>
                  <a:pt x="2774" y="993"/>
                  <a:pt x="2773" y="994"/>
                </a:cubicBezTo>
                <a:cubicBezTo>
                  <a:pt x="2773" y="994"/>
                  <a:pt x="2773" y="994"/>
                  <a:pt x="2773" y="994"/>
                </a:cubicBezTo>
                <a:cubicBezTo>
                  <a:pt x="2772" y="994"/>
                  <a:pt x="2772" y="995"/>
                  <a:pt x="2772" y="995"/>
                </a:cubicBezTo>
                <a:cubicBezTo>
                  <a:pt x="2772" y="995"/>
                  <a:pt x="2772" y="995"/>
                  <a:pt x="2771" y="996"/>
                </a:cubicBezTo>
                <a:cubicBezTo>
                  <a:pt x="2771" y="996"/>
                  <a:pt x="2771" y="996"/>
                  <a:pt x="2771" y="997"/>
                </a:cubicBezTo>
                <a:cubicBezTo>
                  <a:pt x="2771" y="997"/>
                  <a:pt x="2771" y="997"/>
                  <a:pt x="2771" y="998"/>
                </a:cubicBezTo>
                <a:cubicBezTo>
                  <a:pt x="2771" y="999"/>
                  <a:pt x="2771" y="999"/>
                  <a:pt x="2771" y="999"/>
                </a:cubicBezTo>
                <a:cubicBezTo>
                  <a:pt x="2771" y="999"/>
                  <a:pt x="2771" y="999"/>
                  <a:pt x="2771" y="999"/>
                </a:cubicBezTo>
                <a:cubicBezTo>
                  <a:pt x="2771" y="999"/>
                  <a:pt x="2771" y="999"/>
                  <a:pt x="2771" y="999"/>
                </a:cubicBezTo>
                <a:cubicBezTo>
                  <a:pt x="2772" y="1000"/>
                  <a:pt x="2772" y="1000"/>
                  <a:pt x="2772" y="1001"/>
                </a:cubicBezTo>
                <a:cubicBezTo>
                  <a:pt x="2772" y="1001"/>
                  <a:pt x="2772" y="1001"/>
                  <a:pt x="2771" y="1002"/>
                </a:cubicBezTo>
                <a:cubicBezTo>
                  <a:pt x="2771" y="1002"/>
                  <a:pt x="2771" y="1002"/>
                  <a:pt x="2771" y="1003"/>
                </a:cubicBezTo>
                <a:cubicBezTo>
                  <a:pt x="2771" y="1003"/>
                  <a:pt x="2771" y="1003"/>
                  <a:pt x="2771" y="1003"/>
                </a:cubicBezTo>
                <a:cubicBezTo>
                  <a:pt x="2771" y="1003"/>
                  <a:pt x="2771" y="1004"/>
                  <a:pt x="2771" y="1004"/>
                </a:cubicBezTo>
                <a:cubicBezTo>
                  <a:pt x="2771" y="1004"/>
                  <a:pt x="2771" y="1004"/>
                  <a:pt x="2771" y="1004"/>
                </a:cubicBezTo>
                <a:close/>
                <a:moveTo>
                  <a:pt x="2731" y="1114"/>
                </a:moveTo>
                <a:cubicBezTo>
                  <a:pt x="2730" y="1114"/>
                  <a:pt x="2730" y="1113"/>
                  <a:pt x="2730" y="1113"/>
                </a:cubicBezTo>
                <a:cubicBezTo>
                  <a:pt x="2730" y="1112"/>
                  <a:pt x="2730" y="1111"/>
                  <a:pt x="2731" y="1111"/>
                </a:cubicBezTo>
                <a:cubicBezTo>
                  <a:pt x="2732" y="1111"/>
                  <a:pt x="2732" y="1112"/>
                  <a:pt x="2732" y="1113"/>
                </a:cubicBezTo>
                <a:cubicBezTo>
                  <a:pt x="2732" y="1113"/>
                  <a:pt x="2732" y="1114"/>
                  <a:pt x="2731" y="1114"/>
                </a:cubicBezTo>
                <a:cubicBezTo>
                  <a:pt x="2731" y="1114"/>
                  <a:pt x="2731" y="1114"/>
                  <a:pt x="2731" y="1114"/>
                </a:cubicBezTo>
                <a:close/>
                <a:moveTo>
                  <a:pt x="2731" y="1113"/>
                </a:moveTo>
                <a:cubicBezTo>
                  <a:pt x="2731" y="1113"/>
                  <a:pt x="2732" y="1113"/>
                  <a:pt x="2732" y="1113"/>
                </a:cubicBezTo>
                <a:cubicBezTo>
                  <a:pt x="2732" y="1112"/>
                  <a:pt x="2731" y="1112"/>
                  <a:pt x="2731" y="1112"/>
                </a:cubicBezTo>
                <a:cubicBezTo>
                  <a:pt x="2731" y="1112"/>
                  <a:pt x="2731" y="1112"/>
                  <a:pt x="2731" y="1112"/>
                </a:cubicBezTo>
                <a:cubicBezTo>
                  <a:pt x="2731" y="1112"/>
                  <a:pt x="2731" y="1113"/>
                  <a:pt x="2731" y="1113"/>
                </a:cubicBezTo>
                <a:cubicBezTo>
                  <a:pt x="2731" y="1113"/>
                  <a:pt x="2731" y="1113"/>
                  <a:pt x="2731" y="1113"/>
                </a:cubicBezTo>
                <a:cubicBezTo>
                  <a:pt x="2731" y="1113"/>
                  <a:pt x="2731" y="1113"/>
                  <a:pt x="2731" y="1113"/>
                </a:cubicBezTo>
                <a:cubicBezTo>
                  <a:pt x="2731" y="1113"/>
                  <a:pt x="2731" y="1113"/>
                  <a:pt x="2731" y="1113"/>
                </a:cubicBezTo>
                <a:cubicBezTo>
                  <a:pt x="2731" y="1113"/>
                  <a:pt x="2731" y="1112"/>
                  <a:pt x="2731" y="1112"/>
                </a:cubicBezTo>
                <a:cubicBezTo>
                  <a:pt x="2731" y="1112"/>
                  <a:pt x="2731" y="1112"/>
                  <a:pt x="2731" y="1112"/>
                </a:cubicBezTo>
                <a:cubicBezTo>
                  <a:pt x="2731" y="1112"/>
                  <a:pt x="2731" y="1112"/>
                  <a:pt x="2731" y="1112"/>
                </a:cubicBezTo>
                <a:cubicBezTo>
                  <a:pt x="2731" y="1112"/>
                  <a:pt x="2730" y="1112"/>
                  <a:pt x="2730" y="1113"/>
                </a:cubicBezTo>
                <a:cubicBezTo>
                  <a:pt x="2730" y="1113"/>
                  <a:pt x="2731" y="1113"/>
                  <a:pt x="2731" y="1113"/>
                </a:cubicBezTo>
                <a:close/>
                <a:moveTo>
                  <a:pt x="2734" y="1115"/>
                </a:moveTo>
                <a:cubicBezTo>
                  <a:pt x="2734" y="1115"/>
                  <a:pt x="2733" y="1116"/>
                  <a:pt x="2733" y="1116"/>
                </a:cubicBezTo>
                <a:cubicBezTo>
                  <a:pt x="2733" y="1116"/>
                  <a:pt x="2733" y="1116"/>
                  <a:pt x="2733" y="1116"/>
                </a:cubicBezTo>
                <a:cubicBezTo>
                  <a:pt x="2732" y="1116"/>
                  <a:pt x="2731" y="1115"/>
                  <a:pt x="2731" y="1115"/>
                </a:cubicBezTo>
                <a:cubicBezTo>
                  <a:pt x="2731" y="1114"/>
                  <a:pt x="2732" y="1113"/>
                  <a:pt x="2732" y="1113"/>
                </a:cubicBezTo>
                <a:cubicBezTo>
                  <a:pt x="2732" y="1113"/>
                  <a:pt x="2732" y="1113"/>
                  <a:pt x="2732" y="1113"/>
                </a:cubicBezTo>
                <a:cubicBezTo>
                  <a:pt x="2733" y="1113"/>
                  <a:pt x="2734" y="1114"/>
                  <a:pt x="2734" y="1115"/>
                </a:cubicBezTo>
                <a:close/>
                <a:moveTo>
                  <a:pt x="2733" y="1115"/>
                </a:moveTo>
                <a:cubicBezTo>
                  <a:pt x="2733" y="1114"/>
                  <a:pt x="2733" y="1114"/>
                  <a:pt x="2733" y="1114"/>
                </a:cubicBezTo>
                <a:cubicBezTo>
                  <a:pt x="2733" y="1114"/>
                  <a:pt x="2733" y="1114"/>
                  <a:pt x="2733" y="1114"/>
                </a:cubicBezTo>
                <a:cubicBezTo>
                  <a:pt x="2733" y="1114"/>
                  <a:pt x="2733" y="1115"/>
                  <a:pt x="2733" y="1115"/>
                </a:cubicBezTo>
                <a:cubicBezTo>
                  <a:pt x="2733" y="1115"/>
                  <a:pt x="2733" y="1115"/>
                  <a:pt x="2733" y="1115"/>
                </a:cubicBezTo>
                <a:cubicBezTo>
                  <a:pt x="2733" y="1115"/>
                  <a:pt x="2733" y="1115"/>
                  <a:pt x="2733" y="1115"/>
                </a:cubicBezTo>
                <a:cubicBezTo>
                  <a:pt x="2733" y="1115"/>
                  <a:pt x="2733" y="1115"/>
                  <a:pt x="2733" y="1115"/>
                </a:cubicBezTo>
                <a:cubicBezTo>
                  <a:pt x="2732" y="1115"/>
                  <a:pt x="2732" y="1114"/>
                  <a:pt x="2732" y="1114"/>
                </a:cubicBezTo>
                <a:cubicBezTo>
                  <a:pt x="2732" y="1114"/>
                  <a:pt x="2732" y="1114"/>
                  <a:pt x="2733" y="1114"/>
                </a:cubicBezTo>
                <a:cubicBezTo>
                  <a:pt x="2732" y="1114"/>
                  <a:pt x="2732" y="1114"/>
                  <a:pt x="2732" y="1114"/>
                </a:cubicBezTo>
                <a:cubicBezTo>
                  <a:pt x="2732" y="1114"/>
                  <a:pt x="2732" y="1114"/>
                  <a:pt x="2732" y="1115"/>
                </a:cubicBezTo>
                <a:cubicBezTo>
                  <a:pt x="2732" y="1115"/>
                  <a:pt x="2732" y="1115"/>
                  <a:pt x="2733" y="1115"/>
                </a:cubicBezTo>
                <a:cubicBezTo>
                  <a:pt x="2733" y="1115"/>
                  <a:pt x="2733" y="1115"/>
                  <a:pt x="2733" y="1115"/>
                </a:cubicBezTo>
                <a:close/>
                <a:moveTo>
                  <a:pt x="2732" y="1108"/>
                </a:moveTo>
                <a:cubicBezTo>
                  <a:pt x="2732" y="1108"/>
                  <a:pt x="2732" y="1108"/>
                  <a:pt x="2732" y="1108"/>
                </a:cubicBezTo>
                <a:cubicBezTo>
                  <a:pt x="2732" y="1108"/>
                  <a:pt x="2732" y="1108"/>
                  <a:pt x="2732" y="1108"/>
                </a:cubicBezTo>
                <a:cubicBezTo>
                  <a:pt x="2732" y="1107"/>
                  <a:pt x="2731" y="1107"/>
                  <a:pt x="2731" y="1108"/>
                </a:cubicBezTo>
                <a:cubicBezTo>
                  <a:pt x="2730" y="1108"/>
                  <a:pt x="2730" y="1109"/>
                  <a:pt x="2730" y="1109"/>
                </a:cubicBezTo>
                <a:cubicBezTo>
                  <a:pt x="2730" y="1109"/>
                  <a:pt x="2731" y="1110"/>
                  <a:pt x="2732" y="1110"/>
                </a:cubicBezTo>
                <a:cubicBezTo>
                  <a:pt x="2732" y="1110"/>
                  <a:pt x="2732" y="1110"/>
                  <a:pt x="2732" y="1110"/>
                </a:cubicBezTo>
                <a:cubicBezTo>
                  <a:pt x="2732" y="1110"/>
                  <a:pt x="2733" y="1110"/>
                  <a:pt x="2733" y="1110"/>
                </a:cubicBezTo>
                <a:cubicBezTo>
                  <a:pt x="2733" y="1110"/>
                  <a:pt x="2734" y="1109"/>
                  <a:pt x="2734" y="1109"/>
                </a:cubicBezTo>
                <a:cubicBezTo>
                  <a:pt x="2734" y="1108"/>
                  <a:pt x="2733" y="1108"/>
                  <a:pt x="2732" y="1108"/>
                </a:cubicBezTo>
                <a:close/>
                <a:moveTo>
                  <a:pt x="2716" y="1114"/>
                </a:moveTo>
                <a:cubicBezTo>
                  <a:pt x="2716" y="1114"/>
                  <a:pt x="2716" y="1114"/>
                  <a:pt x="2716" y="1114"/>
                </a:cubicBezTo>
                <a:cubicBezTo>
                  <a:pt x="2716" y="1114"/>
                  <a:pt x="2716" y="1114"/>
                  <a:pt x="2716" y="1114"/>
                </a:cubicBezTo>
                <a:cubicBezTo>
                  <a:pt x="2716" y="1114"/>
                  <a:pt x="2717" y="1114"/>
                  <a:pt x="2717" y="1115"/>
                </a:cubicBezTo>
                <a:cubicBezTo>
                  <a:pt x="2718" y="1115"/>
                  <a:pt x="2718" y="1115"/>
                  <a:pt x="2718" y="1116"/>
                </a:cubicBezTo>
                <a:cubicBezTo>
                  <a:pt x="2718" y="1116"/>
                  <a:pt x="2718" y="1116"/>
                  <a:pt x="2718" y="1116"/>
                </a:cubicBezTo>
                <a:cubicBezTo>
                  <a:pt x="2718" y="1116"/>
                  <a:pt x="2718" y="1116"/>
                  <a:pt x="2718" y="1116"/>
                </a:cubicBezTo>
                <a:cubicBezTo>
                  <a:pt x="2718" y="1117"/>
                  <a:pt x="2718" y="1117"/>
                  <a:pt x="2717" y="1118"/>
                </a:cubicBezTo>
                <a:cubicBezTo>
                  <a:pt x="2717" y="1118"/>
                  <a:pt x="2717" y="1118"/>
                  <a:pt x="2717" y="1118"/>
                </a:cubicBezTo>
                <a:cubicBezTo>
                  <a:pt x="2717" y="1118"/>
                  <a:pt x="2716" y="1118"/>
                  <a:pt x="2716" y="1118"/>
                </a:cubicBezTo>
                <a:cubicBezTo>
                  <a:pt x="2716" y="1118"/>
                  <a:pt x="2715" y="1118"/>
                  <a:pt x="2715" y="1117"/>
                </a:cubicBezTo>
                <a:cubicBezTo>
                  <a:pt x="2715" y="1117"/>
                  <a:pt x="2715" y="1117"/>
                  <a:pt x="2715" y="1116"/>
                </a:cubicBezTo>
                <a:cubicBezTo>
                  <a:pt x="2715" y="1116"/>
                  <a:pt x="2715" y="1116"/>
                  <a:pt x="2715" y="1116"/>
                </a:cubicBezTo>
                <a:cubicBezTo>
                  <a:pt x="2715" y="1116"/>
                  <a:pt x="2715" y="1116"/>
                  <a:pt x="2715" y="1115"/>
                </a:cubicBezTo>
                <a:cubicBezTo>
                  <a:pt x="2714" y="1116"/>
                  <a:pt x="2713" y="1115"/>
                  <a:pt x="2713" y="1114"/>
                </a:cubicBezTo>
                <a:cubicBezTo>
                  <a:pt x="2713" y="1114"/>
                  <a:pt x="2713" y="1114"/>
                  <a:pt x="2713" y="1113"/>
                </a:cubicBezTo>
                <a:cubicBezTo>
                  <a:pt x="2713" y="1113"/>
                  <a:pt x="2714" y="1113"/>
                  <a:pt x="2714" y="1113"/>
                </a:cubicBezTo>
                <a:cubicBezTo>
                  <a:pt x="2714" y="1113"/>
                  <a:pt x="2714" y="1113"/>
                  <a:pt x="2714" y="1113"/>
                </a:cubicBezTo>
                <a:cubicBezTo>
                  <a:pt x="2715" y="1113"/>
                  <a:pt x="2715" y="1113"/>
                  <a:pt x="2716" y="1114"/>
                </a:cubicBezTo>
                <a:close/>
                <a:moveTo>
                  <a:pt x="2715" y="1114"/>
                </a:moveTo>
                <a:cubicBezTo>
                  <a:pt x="2715" y="1114"/>
                  <a:pt x="2715" y="1114"/>
                  <a:pt x="2714" y="1114"/>
                </a:cubicBezTo>
                <a:cubicBezTo>
                  <a:pt x="2714" y="1114"/>
                  <a:pt x="2714" y="1114"/>
                  <a:pt x="2714" y="1114"/>
                </a:cubicBezTo>
                <a:cubicBezTo>
                  <a:pt x="2714" y="1114"/>
                  <a:pt x="2715" y="1114"/>
                  <a:pt x="2715" y="1114"/>
                </a:cubicBezTo>
                <a:cubicBezTo>
                  <a:pt x="2715" y="1114"/>
                  <a:pt x="2715" y="1114"/>
                  <a:pt x="2715" y="1114"/>
                </a:cubicBezTo>
                <a:cubicBezTo>
                  <a:pt x="2715" y="1114"/>
                  <a:pt x="2714" y="1114"/>
                  <a:pt x="2714" y="1114"/>
                </a:cubicBezTo>
                <a:cubicBezTo>
                  <a:pt x="2714" y="1114"/>
                  <a:pt x="2714" y="1114"/>
                  <a:pt x="2714" y="1114"/>
                </a:cubicBezTo>
                <a:cubicBezTo>
                  <a:pt x="2714" y="1114"/>
                  <a:pt x="2714" y="1114"/>
                  <a:pt x="2714" y="1114"/>
                </a:cubicBezTo>
                <a:cubicBezTo>
                  <a:pt x="2714" y="1114"/>
                  <a:pt x="2714" y="1115"/>
                  <a:pt x="2714" y="1115"/>
                </a:cubicBezTo>
                <a:cubicBezTo>
                  <a:pt x="2714" y="1115"/>
                  <a:pt x="2714" y="1115"/>
                  <a:pt x="2714" y="1115"/>
                </a:cubicBezTo>
                <a:cubicBezTo>
                  <a:pt x="2714" y="1114"/>
                  <a:pt x="2714" y="1114"/>
                  <a:pt x="2714" y="1114"/>
                </a:cubicBezTo>
                <a:cubicBezTo>
                  <a:pt x="2714" y="1114"/>
                  <a:pt x="2714" y="1114"/>
                  <a:pt x="2714" y="1114"/>
                </a:cubicBezTo>
                <a:cubicBezTo>
                  <a:pt x="2714" y="1114"/>
                  <a:pt x="2714" y="1114"/>
                  <a:pt x="2714" y="1114"/>
                </a:cubicBezTo>
                <a:cubicBezTo>
                  <a:pt x="2714" y="1114"/>
                  <a:pt x="2714" y="1114"/>
                  <a:pt x="2714" y="1114"/>
                </a:cubicBezTo>
                <a:cubicBezTo>
                  <a:pt x="2714" y="1115"/>
                  <a:pt x="2714" y="1115"/>
                  <a:pt x="2715" y="1114"/>
                </a:cubicBezTo>
                <a:cubicBezTo>
                  <a:pt x="2715" y="1114"/>
                  <a:pt x="2715" y="1114"/>
                  <a:pt x="2715" y="1114"/>
                </a:cubicBezTo>
                <a:cubicBezTo>
                  <a:pt x="2715" y="1114"/>
                  <a:pt x="2715" y="1114"/>
                  <a:pt x="2715" y="1114"/>
                </a:cubicBezTo>
                <a:cubicBezTo>
                  <a:pt x="2715" y="1114"/>
                  <a:pt x="2715" y="1114"/>
                  <a:pt x="2715" y="1114"/>
                </a:cubicBezTo>
                <a:cubicBezTo>
                  <a:pt x="2715" y="1114"/>
                  <a:pt x="2715" y="1114"/>
                  <a:pt x="2715" y="1114"/>
                </a:cubicBezTo>
                <a:cubicBezTo>
                  <a:pt x="2715" y="1114"/>
                  <a:pt x="2715" y="1114"/>
                  <a:pt x="2715" y="1114"/>
                </a:cubicBezTo>
                <a:cubicBezTo>
                  <a:pt x="2715" y="1114"/>
                  <a:pt x="2715" y="1114"/>
                  <a:pt x="2715" y="1114"/>
                </a:cubicBezTo>
                <a:close/>
                <a:moveTo>
                  <a:pt x="2720" y="1108"/>
                </a:moveTo>
                <a:cubicBezTo>
                  <a:pt x="2720" y="1108"/>
                  <a:pt x="2720" y="1109"/>
                  <a:pt x="2720" y="1109"/>
                </a:cubicBezTo>
                <a:cubicBezTo>
                  <a:pt x="2720" y="1109"/>
                  <a:pt x="2719" y="1109"/>
                  <a:pt x="2719" y="1110"/>
                </a:cubicBezTo>
                <a:cubicBezTo>
                  <a:pt x="2719" y="1110"/>
                  <a:pt x="2719" y="1110"/>
                  <a:pt x="2719" y="1110"/>
                </a:cubicBezTo>
                <a:cubicBezTo>
                  <a:pt x="2719" y="1110"/>
                  <a:pt x="2719" y="1110"/>
                  <a:pt x="2719" y="1110"/>
                </a:cubicBezTo>
                <a:cubicBezTo>
                  <a:pt x="2719" y="1110"/>
                  <a:pt x="2719" y="1111"/>
                  <a:pt x="2719" y="1111"/>
                </a:cubicBezTo>
                <a:cubicBezTo>
                  <a:pt x="2719" y="1111"/>
                  <a:pt x="2719" y="1111"/>
                  <a:pt x="2719" y="1111"/>
                </a:cubicBezTo>
                <a:cubicBezTo>
                  <a:pt x="2719" y="1111"/>
                  <a:pt x="2719" y="1111"/>
                  <a:pt x="2719" y="1112"/>
                </a:cubicBezTo>
                <a:cubicBezTo>
                  <a:pt x="2719" y="1112"/>
                  <a:pt x="2719" y="1112"/>
                  <a:pt x="2719" y="1112"/>
                </a:cubicBezTo>
                <a:cubicBezTo>
                  <a:pt x="2719" y="1112"/>
                  <a:pt x="2718" y="1113"/>
                  <a:pt x="2718" y="1113"/>
                </a:cubicBezTo>
                <a:cubicBezTo>
                  <a:pt x="2718" y="1113"/>
                  <a:pt x="2718" y="1113"/>
                  <a:pt x="2718" y="1113"/>
                </a:cubicBezTo>
                <a:cubicBezTo>
                  <a:pt x="2717" y="1113"/>
                  <a:pt x="2717" y="1113"/>
                  <a:pt x="2717" y="1112"/>
                </a:cubicBezTo>
                <a:cubicBezTo>
                  <a:pt x="2717" y="1112"/>
                  <a:pt x="2716" y="1112"/>
                  <a:pt x="2716" y="1111"/>
                </a:cubicBezTo>
                <a:cubicBezTo>
                  <a:pt x="2716" y="1111"/>
                  <a:pt x="2716" y="1111"/>
                  <a:pt x="2717" y="1111"/>
                </a:cubicBezTo>
                <a:cubicBezTo>
                  <a:pt x="2717" y="1111"/>
                  <a:pt x="2717" y="1111"/>
                  <a:pt x="2717" y="1111"/>
                </a:cubicBezTo>
                <a:cubicBezTo>
                  <a:pt x="2716" y="1110"/>
                  <a:pt x="2716" y="1110"/>
                  <a:pt x="2716" y="1109"/>
                </a:cubicBezTo>
                <a:cubicBezTo>
                  <a:pt x="2716" y="1109"/>
                  <a:pt x="2716" y="1108"/>
                  <a:pt x="2717" y="1108"/>
                </a:cubicBezTo>
                <a:cubicBezTo>
                  <a:pt x="2717" y="1107"/>
                  <a:pt x="2717" y="1107"/>
                  <a:pt x="2718" y="1107"/>
                </a:cubicBezTo>
                <a:cubicBezTo>
                  <a:pt x="2718" y="1107"/>
                  <a:pt x="2718" y="1107"/>
                  <a:pt x="2718" y="1107"/>
                </a:cubicBezTo>
                <a:cubicBezTo>
                  <a:pt x="2718" y="1107"/>
                  <a:pt x="2718" y="1107"/>
                  <a:pt x="2718" y="1107"/>
                </a:cubicBezTo>
                <a:cubicBezTo>
                  <a:pt x="2719" y="1107"/>
                  <a:pt x="2720" y="1107"/>
                  <a:pt x="2720" y="1108"/>
                </a:cubicBezTo>
                <a:close/>
                <a:moveTo>
                  <a:pt x="2717" y="1110"/>
                </a:moveTo>
                <a:cubicBezTo>
                  <a:pt x="2717" y="1110"/>
                  <a:pt x="2717" y="1110"/>
                  <a:pt x="2717" y="1110"/>
                </a:cubicBezTo>
                <a:cubicBezTo>
                  <a:pt x="2717" y="1110"/>
                  <a:pt x="2717" y="1110"/>
                  <a:pt x="2717" y="1109"/>
                </a:cubicBezTo>
                <a:cubicBezTo>
                  <a:pt x="2717" y="1109"/>
                  <a:pt x="2717" y="1109"/>
                  <a:pt x="2717" y="1109"/>
                </a:cubicBezTo>
                <a:cubicBezTo>
                  <a:pt x="2717" y="1109"/>
                  <a:pt x="2717" y="1109"/>
                  <a:pt x="2717" y="1109"/>
                </a:cubicBezTo>
                <a:cubicBezTo>
                  <a:pt x="2716" y="1109"/>
                  <a:pt x="2716" y="1109"/>
                  <a:pt x="2716" y="1109"/>
                </a:cubicBezTo>
                <a:cubicBezTo>
                  <a:pt x="2716" y="1110"/>
                  <a:pt x="2717" y="1110"/>
                  <a:pt x="2717" y="1110"/>
                </a:cubicBezTo>
                <a:cubicBezTo>
                  <a:pt x="2717" y="1110"/>
                  <a:pt x="2717" y="1110"/>
                  <a:pt x="2717" y="1110"/>
                </a:cubicBezTo>
                <a:close/>
                <a:moveTo>
                  <a:pt x="2718" y="1111"/>
                </a:moveTo>
                <a:cubicBezTo>
                  <a:pt x="2718" y="1111"/>
                  <a:pt x="2718" y="1111"/>
                  <a:pt x="2718" y="1111"/>
                </a:cubicBezTo>
                <a:cubicBezTo>
                  <a:pt x="2718" y="1111"/>
                  <a:pt x="2718" y="1111"/>
                  <a:pt x="2718" y="1111"/>
                </a:cubicBezTo>
                <a:cubicBezTo>
                  <a:pt x="2718" y="1111"/>
                  <a:pt x="2718" y="1111"/>
                  <a:pt x="2718" y="1111"/>
                </a:cubicBezTo>
                <a:cubicBezTo>
                  <a:pt x="2718" y="1111"/>
                  <a:pt x="2718" y="1111"/>
                  <a:pt x="2718" y="1111"/>
                </a:cubicBezTo>
                <a:cubicBezTo>
                  <a:pt x="2718" y="1111"/>
                  <a:pt x="2718" y="1111"/>
                  <a:pt x="2718" y="1111"/>
                </a:cubicBezTo>
                <a:close/>
                <a:moveTo>
                  <a:pt x="2718" y="1111"/>
                </a:moveTo>
                <a:cubicBezTo>
                  <a:pt x="2718" y="1111"/>
                  <a:pt x="2718" y="1111"/>
                  <a:pt x="2718" y="1111"/>
                </a:cubicBezTo>
                <a:cubicBezTo>
                  <a:pt x="2718" y="1111"/>
                  <a:pt x="2718" y="1111"/>
                  <a:pt x="2718" y="1111"/>
                </a:cubicBezTo>
                <a:cubicBezTo>
                  <a:pt x="2718" y="1111"/>
                  <a:pt x="2718" y="1111"/>
                  <a:pt x="2718" y="1111"/>
                </a:cubicBezTo>
                <a:close/>
                <a:moveTo>
                  <a:pt x="2718" y="1111"/>
                </a:moveTo>
                <a:cubicBezTo>
                  <a:pt x="2718" y="1111"/>
                  <a:pt x="2718" y="1111"/>
                  <a:pt x="2718" y="1111"/>
                </a:cubicBezTo>
                <a:cubicBezTo>
                  <a:pt x="2718" y="1111"/>
                  <a:pt x="2718" y="1111"/>
                  <a:pt x="2718" y="1111"/>
                </a:cubicBezTo>
                <a:cubicBezTo>
                  <a:pt x="2718" y="1111"/>
                  <a:pt x="2718" y="1111"/>
                  <a:pt x="2718" y="1111"/>
                </a:cubicBezTo>
                <a:cubicBezTo>
                  <a:pt x="2718" y="1111"/>
                  <a:pt x="2718" y="1111"/>
                  <a:pt x="2718" y="1111"/>
                </a:cubicBezTo>
                <a:cubicBezTo>
                  <a:pt x="2718" y="1111"/>
                  <a:pt x="2718" y="1111"/>
                  <a:pt x="2718" y="1111"/>
                </a:cubicBezTo>
                <a:cubicBezTo>
                  <a:pt x="2718" y="1111"/>
                  <a:pt x="2718" y="1111"/>
                  <a:pt x="2718" y="1111"/>
                </a:cubicBezTo>
                <a:cubicBezTo>
                  <a:pt x="2718" y="1111"/>
                  <a:pt x="2718" y="1111"/>
                  <a:pt x="2718" y="1111"/>
                </a:cubicBezTo>
                <a:cubicBezTo>
                  <a:pt x="2718" y="1111"/>
                  <a:pt x="2718" y="1111"/>
                  <a:pt x="2718" y="1111"/>
                </a:cubicBezTo>
                <a:cubicBezTo>
                  <a:pt x="2718" y="1111"/>
                  <a:pt x="2718" y="1111"/>
                  <a:pt x="2718" y="1111"/>
                </a:cubicBezTo>
                <a:cubicBezTo>
                  <a:pt x="2718" y="1112"/>
                  <a:pt x="2718" y="1112"/>
                  <a:pt x="2718" y="1112"/>
                </a:cubicBezTo>
                <a:cubicBezTo>
                  <a:pt x="2718" y="1112"/>
                  <a:pt x="2718" y="1112"/>
                  <a:pt x="2718" y="1112"/>
                </a:cubicBezTo>
                <a:cubicBezTo>
                  <a:pt x="2718" y="1112"/>
                  <a:pt x="2718" y="1112"/>
                  <a:pt x="2718" y="1112"/>
                </a:cubicBezTo>
                <a:cubicBezTo>
                  <a:pt x="2718" y="1112"/>
                  <a:pt x="2718" y="1112"/>
                  <a:pt x="2718" y="1112"/>
                </a:cubicBezTo>
                <a:cubicBezTo>
                  <a:pt x="2718" y="1112"/>
                  <a:pt x="2718" y="1112"/>
                  <a:pt x="2718" y="1112"/>
                </a:cubicBezTo>
                <a:cubicBezTo>
                  <a:pt x="2718" y="1112"/>
                  <a:pt x="2718" y="1112"/>
                  <a:pt x="2718" y="1112"/>
                </a:cubicBezTo>
                <a:cubicBezTo>
                  <a:pt x="2718" y="1111"/>
                  <a:pt x="2718" y="1111"/>
                  <a:pt x="2718" y="1111"/>
                </a:cubicBezTo>
                <a:cubicBezTo>
                  <a:pt x="2718" y="1111"/>
                  <a:pt x="2718" y="1111"/>
                  <a:pt x="2718" y="1111"/>
                </a:cubicBezTo>
                <a:cubicBezTo>
                  <a:pt x="2718" y="1111"/>
                  <a:pt x="2718" y="1111"/>
                  <a:pt x="2718" y="1111"/>
                </a:cubicBezTo>
                <a:close/>
                <a:moveTo>
                  <a:pt x="2707" y="1104"/>
                </a:moveTo>
                <a:cubicBezTo>
                  <a:pt x="2706" y="1104"/>
                  <a:pt x="2706" y="1104"/>
                  <a:pt x="2706" y="1103"/>
                </a:cubicBezTo>
                <a:cubicBezTo>
                  <a:pt x="2706" y="1102"/>
                  <a:pt x="2706" y="1102"/>
                  <a:pt x="2707" y="1102"/>
                </a:cubicBezTo>
                <a:cubicBezTo>
                  <a:pt x="2707" y="1102"/>
                  <a:pt x="2707" y="1102"/>
                  <a:pt x="2708" y="1102"/>
                </a:cubicBezTo>
                <a:cubicBezTo>
                  <a:pt x="2708" y="1102"/>
                  <a:pt x="2708" y="1102"/>
                  <a:pt x="2708" y="1102"/>
                </a:cubicBezTo>
                <a:cubicBezTo>
                  <a:pt x="2709" y="1102"/>
                  <a:pt x="2709" y="1102"/>
                  <a:pt x="2709" y="1103"/>
                </a:cubicBezTo>
                <a:cubicBezTo>
                  <a:pt x="2709" y="1104"/>
                  <a:pt x="2709" y="1104"/>
                  <a:pt x="2708" y="1104"/>
                </a:cubicBezTo>
                <a:cubicBezTo>
                  <a:pt x="2708" y="1104"/>
                  <a:pt x="2708" y="1104"/>
                  <a:pt x="2708" y="1104"/>
                </a:cubicBezTo>
                <a:cubicBezTo>
                  <a:pt x="2708" y="1104"/>
                  <a:pt x="2708" y="1104"/>
                  <a:pt x="2707" y="1104"/>
                </a:cubicBezTo>
                <a:cubicBezTo>
                  <a:pt x="2707" y="1104"/>
                  <a:pt x="2707" y="1104"/>
                  <a:pt x="2707" y="1104"/>
                </a:cubicBezTo>
                <a:close/>
                <a:moveTo>
                  <a:pt x="2708" y="1104"/>
                </a:moveTo>
                <a:cubicBezTo>
                  <a:pt x="2708" y="1104"/>
                  <a:pt x="2708" y="1104"/>
                  <a:pt x="2708" y="1104"/>
                </a:cubicBezTo>
                <a:cubicBezTo>
                  <a:pt x="2708" y="1104"/>
                  <a:pt x="2709" y="1103"/>
                  <a:pt x="2709" y="1103"/>
                </a:cubicBezTo>
                <a:cubicBezTo>
                  <a:pt x="2709" y="1103"/>
                  <a:pt x="2708" y="1102"/>
                  <a:pt x="2708" y="1102"/>
                </a:cubicBezTo>
                <a:cubicBezTo>
                  <a:pt x="2708" y="1102"/>
                  <a:pt x="2708" y="1102"/>
                  <a:pt x="2708" y="1102"/>
                </a:cubicBezTo>
                <a:cubicBezTo>
                  <a:pt x="2708" y="1103"/>
                  <a:pt x="2708" y="1103"/>
                  <a:pt x="2708" y="1103"/>
                </a:cubicBezTo>
                <a:cubicBezTo>
                  <a:pt x="2709" y="1103"/>
                  <a:pt x="2709" y="1103"/>
                  <a:pt x="2708" y="1103"/>
                </a:cubicBezTo>
                <a:cubicBezTo>
                  <a:pt x="2708" y="1103"/>
                  <a:pt x="2708" y="1103"/>
                  <a:pt x="2708" y="1103"/>
                </a:cubicBezTo>
                <a:cubicBezTo>
                  <a:pt x="2708" y="1103"/>
                  <a:pt x="2708" y="1103"/>
                  <a:pt x="2708" y="1103"/>
                </a:cubicBezTo>
                <a:cubicBezTo>
                  <a:pt x="2708" y="1104"/>
                  <a:pt x="2708" y="1104"/>
                  <a:pt x="2708" y="1104"/>
                </a:cubicBezTo>
                <a:close/>
                <a:moveTo>
                  <a:pt x="2665" y="1136"/>
                </a:moveTo>
                <a:cubicBezTo>
                  <a:pt x="2665" y="1137"/>
                  <a:pt x="2665" y="1137"/>
                  <a:pt x="2666" y="1137"/>
                </a:cubicBezTo>
                <a:cubicBezTo>
                  <a:pt x="2666" y="1137"/>
                  <a:pt x="2666" y="1137"/>
                  <a:pt x="2667" y="1137"/>
                </a:cubicBezTo>
                <a:cubicBezTo>
                  <a:pt x="2667" y="1137"/>
                  <a:pt x="2667" y="1137"/>
                  <a:pt x="2667" y="1137"/>
                </a:cubicBezTo>
                <a:cubicBezTo>
                  <a:pt x="2668" y="1137"/>
                  <a:pt x="2668" y="1137"/>
                  <a:pt x="2668" y="1136"/>
                </a:cubicBezTo>
                <a:cubicBezTo>
                  <a:pt x="2668" y="1136"/>
                  <a:pt x="2668" y="1136"/>
                  <a:pt x="2668" y="1136"/>
                </a:cubicBezTo>
                <a:cubicBezTo>
                  <a:pt x="2669" y="1136"/>
                  <a:pt x="2669" y="1135"/>
                  <a:pt x="2669" y="1135"/>
                </a:cubicBezTo>
                <a:cubicBezTo>
                  <a:pt x="2668" y="1134"/>
                  <a:pt x="2667" y="1134"/>
                  <a:pt x="2666" y="1135"/>
                </a:cubicBezTo>
                <a:cubicBezTo>
                  <a:pt x="2666" y="1135"/>
                  <a:pt x="2666" y="1135"/>
                  <a:pt x="2666" y="1135"/>
                </a:cubicBezTo>
                <a:cubicBezTo>
                  <a:pt x="2665" y="1135"/>
                  <a:pt x="2665" y="1136"/>
                  <a:pt x="2665" y="1136"/>
                </a:cubicBezTo>
                <a:close/>
                <a:moveTo>
                  <a:pt x="2674" y="1133"/>
                </a:moveTo>
                <a:cubicBezTo>
                  <a:pt x="2674" y="1133"/>
                  <a:pt x="2674" y="1134"/>
                  <a:pt x="2674" y="1134"/>
                </a:cubicBezTo>
                <a:cubicBezTo>
                  <a:pt x="2674" y="1134"/>
                  <a:pt x="2674" y="1134"/>
                  <a:pt x="2674" y="1134"/>
                </a:cubicBezTo>
                <a:cubicBezTo>
                  <a:pt x="2674" y="1135"/>
                  <a:pt x="2673" y="1135"/>
                  <a:pt x="2672" y="1136"/>
                </a:cubicBezTo>
                <a:cubicBezTo>
                  <a:pt x="2672" y="1135"/>
                  <a:pt x="2672" y="1136"/>
                  <a:pt x="2672" y="1135"/>
                </a:cubicBezTo>
                <a:cubicBezTo>
                  <a:pt x="2672" y="1136"/>
                  <a:pt x="2672" y="1136"/>
                  <a:pt x="2672" y="1136"/>
                </a:cubicBezTo>
                <a:cubicBezTo>
                  <a:pt x="2672" y="1137"/>
                  <a:pt x="2672" y="1137"/>
                  <a:pt x="2671" y="1137"/>
                </a:cubicBezTo>
                <a:cubicBezTo>
                  <a:pt x="2671" y="1137"/>
                  <a:pt x="2671" y="1137"/>
                  <a:pt x="2671" y="1137"/>
                </a:cubicBezTo>
                <a:cubicBezTo>
                  <a:pt x="2670" y="1137"/>
                  <a:pt x="2670" y="1137"/>
                  <a:pt x="2670" y="1136"/>
                </a:cubicBezTo>
                <a:cubicBezTo>
                  <a:pt x="2670" y="1136"/>
                  <a:pt x="2670" y="1135"/>
                  <a:pt x="2671" y="1135"/>
                </a:cubicBezTo>
                <a:cubicBezTo>
                  <a:pt x="2671" y="1135"/>
                  <a:pt x="2670" y="1135"/>
                  <a:pt x="2670" y="1135"/>
                </a:cubicBezTo>
                <a:cubicBezTo>
                  <a:pt x="2670" y="1134"/>
                  <a:pt x="2670" y="1134"/>
                  <a:pt x="2670" y="1134"/>
                </a:cubicBezTo>
                <a:cubicBezTo>
                  <a:pt x="2670" y="1133"/>
                  <a:pt x="2670" y="1133"/>
                  <a:pt x="2671" y="1133"/>
                </a:cubicBezTo>
                <a:cubicBezTo>
                  <a:pt x="2671" y="1133"/>
                  <a:pt x="2671" y="1133"/>
                  <a:pt x="2671" y="1132"/>
                </a:cubicBezTo>
                <a:cubicBezTo>
                  <a:pt x="2671" y="1132"/>
                  <a:pt x="2671" y="1132"/>
                  <a:pt x="2672" y="1132"/>
                </a:cubicBezTo>
                <a:cubicBezTo>
                  <a:pt x="2672" y="1132"/>
                  <a:pt x="2672" y="1132"/>
                  <a:pt x="2672" y="1132"/>
                </a:cubicBezTo>
                <a:cubicBezTo>
                  <a:pt x="2673" y="1132"/>
                  <a:pt x="2674" y="1133"/>
                  <a:pt x="2674" y="1133"/>
                </a:cubicBezTo>
                <a:close/>
                <a:moveTo>
                  <a:pt x="2672" y="1136"/>
                </a:moveTo>
                <a:cubicBezTo>
                  <a:pt x="2672" y="1136"/>
                  <a:pt x="2671" y="1135"/>
                  <a:pt x="2671" y="1135"/>
                </a:cubicBezTo>
                <a:cubicBezTo>
                  <a:pt x="2671" y="1136"/>
                  <a:pt x="2671" y="1136"/>
                  <a:pt x="2671" y="1136"/>
                </a:cubicBezTo>
                <a:cubicBezTo>
                  <a:pt x="2671" y="1136"/>
                  <a:pt x="2671" y="1136"/>
                  <a:pt x="2671" y="1136"/>
                </a:cubicBezTo>
                <a:cubicBezTo>
                  <a:pt x="2671" y="1136"/>
                  <a:pt x="2671" y="1136"/>
                  <a:pt x="2671" y="1136"/>
                </a:cubicBezTo>
                <a:cubicBezTo>
                  <a:pt x="2671" y="1136"/>
                  <a:pt x="2671" y="1136"/>
                  <a:pt x="2671" y="1136"/>
                </a:cubicBezTo>
                <a:cubicBezTo>
                  <a:pt x="2671" y="1136"/>
                  <a:pt x="2671" y="1136"/>
                  <a:pt x="2671" y="1136"/>
                </a:cubicBezTo>
                <a:cubicBezTo>
                  <a:pt x="2671" y="1136"/>
                  <a:pt x="2671" y="1136"/>
                  <a:pt x="2671" y="1136"/>
                </a:cubicBezTo>
                <a:cubicBezTo>
                  <a:pt x="2671" y="1135"/>
                  <a:pt x="2671" y="1135"/>
                  <a:pt x="2671" y="1135"/>
                </a:cubicBezTo>
                <a:cubicBezTo>
                  <a:pt x="2671" y="1135"/>
                  <a:pt x="2670" y="1136"/>
                  <a:pt x="2670" y="1136"/>
                </a:cubicBezTo>
                <a:cubicBezTo>
                  <a:pt x="2670" y="1137"/>
                  <a:pt x="2671" y="1137"/>
                  <a:pt x="2671" y="1137"/>
                </a:cubicBezTo>
                <a:cubicBezTo>
                  <a:pt x="2671" y="1137"/>
                  <a:pt x="2672" y="1137"/>
                  <a:pt x="2672" y="1136"/>
                </a:cubicBezTo>
                <a:close/>
                <a:moveTo>
                  <a:pt x="2721" y="1116"/>
                </a:moveTo>
                <a:cubicBezTo>
                  <a:pt x="2721" y="1116"/>
                  <a:pt x="2721" y="1116"/>
                  <a:pt x="2721" y="1116"/>
                </a:cubicBezTo>
                <a:cubicBezTo>
                  <a:pt x="2720" y="1116"/>
                  <a:pt x="2720" y="1116"/>
                  <a:pt x="2720" y="1115"/>
                </a:cubicBezTo>
                <a:cubicBezTo>
                  <a:pt x="2720" y="1114"/>
                  <a:pt x="2720" y="1114"/>
                  <a:pt x="2721" y="1114"/>
                </a:cubicBezTo>
                <a:cubicBezTo>
                  <a:pt x="2721" y="1114"/>
                  <a:pt x="2721" y="1114"/>
                  <a:pt x="2721" y="1114"/>
                </a:cubicBezTo>
                <a:cubicBezTo>
                  <a:pt x="2722" y="1114"/>
                  <a:pt x="2722" y="1114"/>
                  <a:pt x="2722" y="1115"/>
                </a:cubicBezTo>
                <a:cubicBezTo>
                  <a:pt x="2722" y="1116"/>
                  <a:pt x="2722" y="1116"/>
                  <a:pt x="2721" y="1116"/>
                </a:cubicBezTo>
                <a:close/>
                <a:moveTo>
                  <a:pt x="2722" y="1115"/>
                </a:moveTo>
                <a:cubicBezTo>
                  <a:pt x="2722" y="1115"/>
                  <a:pt x="2721" y="1114"/>
                  <a:pt x="2721" y="1114"/>
                </a:cubicBezTo>
                <a:cubicBezTo>
                  <a:pt x="2721" y="1115"/>
                  <a:pt x="2721" y="1115"/>
                  <a:pt x="2721" y="1115"/>
                </a:cubicBezTo>
                <a:cubicBezTo>
                  <a:pt x="2721" y="1115"/>
                  <a:pt x="2721" y="1115"/>
                  <a:pt x="2721" y="1115"/>
                </a:cubicBezTo>
                <a:cubicBezTo>
                  <a:pt x="2721" y="1115"/>
                  <a:pt x="2721" y="1115"/>
                  <a:pt x="2721" y="1115"/>
                </a:cubicBezTo>
                <a:cubicBezTo>
                  <a:pt x="2721" y="1115"/>
                  <a:pt x="2721" y="1115"/>
                  <a:pt x="2721" y="1115"/>
                </a:cubicBezTo>
                <a:cubicBezTo>
                  <a:pt x="2721" y="1115"/>
                  <a:pt x="2721" y="1115"/>
                  <a:pt x="2721" y="1115"/>
                </a:cubicBezTo>
                <a:cubicBezTo>
                  <a:pt x="2721" y="1115"/>
                  <a:pt x="2721" y="1115"/>
                  <a:pt x="2721" y="1115"/>
                </a:cubicBezTo>
                <a:cubicBezTo>
                  <a:pt x="2721" y="1115"/>
                  <a:pt x="2721" y="1115"/>
                  <a:pt x="2721" y="1115"/>
                </a:cubicBezTo>
                <a:cubicBezTo>
                  <a:pt x="2721" y="1114"/>
                  <a:pt x="2721" y="1114"/>
                  <a:pt x="2721" y="1114"/>
                </a:cubicBezTo>
                <a:cubicBezTo>
                  <a:pt x="2721" y="1114"/>
                  <a:pt x="2720" y="1115"/>
                  <a:pt x="2720" y="1115"/>
                </a:cubicBezTo>
                <a:cubicBezTo>
                  <a:pt x="2720" y="1115"/>
                  <a:pt x="2721" y="1116"/>
                  <a:pt x="2721" y="1116"/>
                </a:cubicBezTo>
                <a:cubicBezTo>
                  <a:pt x="2721" y="1116"/>
                  <a:pt x="2722" y="1115"/>
                  <a:pt x="2722" y="1115"/>
                </a:cubicBezTo>
                <a:close/>
                <a:moveTo>
                  <a:pt x="2732" y="1106"/>
                </a:moveTo>
                <a:cubicBezTo>
                  <a:pt x="2732" y="1107"/>
                  <a:pt x="2732" y="1107"/>
                  <a:pt x="2731" y="1107"/>
                </a:cubicBezTo>
                <a:cubicBezTo>
                  <a:pt x="2731" y="1107"/>
                  <a:pt x="2731" y="1107"/>
                  <a:pt x="2731" y="1107"/>
                </a:cubicBezTo>
                <a:cubicBezTo>
                  <a:pt x="2731" y="1107"/>
                  <a:pt x="2730" y="1107"/>
                  <a:pt x="2730" y="1107"/>
                </a:cubicBezTo>
                <a:cubicBezTo>
                  <a:pt x="2730" y="1107"/>
                  <a:pt x="2730" y="1107"/>
                  <a:pt x="2729" y="1107"/>
                </a:cubicBezTo>
                <a:cubicBezTo>
                  <a:pt x="2729" y="1107"/>
                  <a:pt x="2729" y="1107"/>
                  <a:pt x="2729" y="1107"/>
                </a:cubicBezTo>
                <a:cubicBezTo>
                  <a:pt x="2729" y="1107"/>
                  <a:pt x="2728" y="1107"/>
                  <a:pt x="2728" y="1106"/>
                </a:cubicBezTo>
                <a:cubicBezTo>
                  <a:pt x="2728" y="1105"/>
                  <a:pt x="2729" y="1105"/>
                  <a:pt x="2729" y="1105"/>
                </a:cubicBezTo>
                <a:cubicBezTo>
                  <a:pt x="2729" y="1105"/>
                  <a:pt x="2729" y="1105"/>
                  <a:pt x="2729" y="1105"/>
                </a:cubicBezTo>
                <a:cubicBezTo>
                  <a:pt x="2730" y="1105"/>
                  <a:pt x="2730" y="1105"/>
                  <a:pt x="2730" y="1105"/>
                </a:cubicBezTo>
                <a:cubicBezTo>
                  <a:pt x="2731" y="1105"/>
                  <a:pt x="2731" y="1105"/>
                  <a:pt x="2731" y="1105"/>
                </a:cubicBezTo>
                <a:cubicBezTo>
                  <a:pt x="2731" y="1105"/>
                  <a:pt x="2731" y="1105"/>
                  <a:pt x="2731" y="1105"/>
                </a:cubicBezTo>
                <a:cubicBezTo>
                  <a:pt x="2732" y="1105"/>
                  <a:pt x="2732" y="1105"/>
                  <a:pt x="2732" y="1106"/>
                </a:cubicBezTo>
                <a:close/>
                <a:moveTo>
                  <a:pt x="2730" y="1106"/>
                </a:moveTo>
                <a:cubicBezTo>
                  <a:pt x="2730" y="1106"/>
                  <a:pt x="2730" y="1106"/>
                  <a:pt x="2730" y="1105"/>
                </a:cubicBezTo>
                <a:cubicBezTo>
                  <a:pt x="2730" y="1105"/>
                  <a:pt x="2730" y="1105"/>
                  <a:pt x="2729" y="1105"/>
                </a:cubicBezTo>
                <a:cubicBezTo>
                  <a:pt x="2729" y="1106"/>
                  <a:pt x="2729" y="1106"/>
                  <a:pt x="2729" y="1106"/>
                </a:cubicBezTo>
                <a:cubicBezTo>
                  <a:pt x="2729" y="1106"/>
                  <a:pt x="2729" y="1106"/>
                  <a:pt x="2729" y="1106"/>
                </a:cubicBezTo>
                <a:cubicBezTo>
                  <a:pt x="2730" y="1106"/>
                  <a:pt x="2730" y="1106"/>
                  <a:pt x="2729" y="1106"/>
                </a:cubicBezTo>
                <a:cubicBezTo>
                  <a:pt x="2729" y="1106"/>
                  <a:pt x="2729" y="1106"/>
                  <a:pt x="2729" y="1106"/>
                </a:cubicBezTo>
                <a:cubicBezTo>
                  <a:pt x="2729" y="1106"/>
                  <a:pt x="2729" y="1106"/>
                  <a:pt x="2729" y="1106"/>
                </a:cubicBezTo>
                <a:cubicBezTo>
                  <a:pt x="2729" y="1106"/>
                  <a:pt x="2729" y="1106"/>
                  <a:pt x="2729" y="1106"/>
                </a:cubicBezTo>
                <a:cubicBezTo>
                  <a:pt x="2729" y="1106"/>
                  <a:pt x="2729" y="1106"/>
                  <a:pt x="2729" y="1106"/>
                </a:cubicBezTo>
                <a:cubicBezTo>
                  <a:pt x="2729" y="1106"/>
                  <a:pt x="2729" y="1106"/>
                  <a:pt x="2729" y="1106"/>
                </a:cubicBezTo>
                <a:cubicBezTo>
                  <a:pt x="2729" y="1106"/>
                  <a:pt x="2729" y="1106"/>
                  <a:pt x="2729" y="1106"/>
                </a:cubicBezTo>
                <a:cubicBezTo>
                  <a:pt x="2729" y="1105"/>
                  <a:pt x="2729" y="1105"/>
                  <a:pt x="2729" y="1105"/>
                </a:cubicBezTo>
                <a:cubicBezTo>
                  <a:pt x="2729" y="1105"/>
                  <a:pt x="2729" y="1105"/>
                  <a:pt x="2729" y="1106"/>
                </a:cubicBezTo>
                <a:cubicBezTo>
                  <a:pt x="2729" y="1106"/>
                  <a:pt x="2729" y="1107"/>
                  <a:pt x="2730" y="1106"/>
                </a:cubicBezTo>
                <a:cubicBezTo>
                  <a:pt x="2730" y="1106"/>
                  <a:pt x="2730" y="1106"/>
                  <a:pt x="2730" y="1106"/>
                </a:cubicBezTo>
                <a:close/>
                <a:moveTo>
                  <a:pt x="2732" y="1106"/>
                </a:moveTo>
                <a:cubicBezTo>
                  <a:pt x="2732" y="1106"/>
                  <a:pt x="2731" y="1105"/>
                  <a:pt x="2731" y="1105"/>
                </a:cubicBezTo>
                <a:cubicBezTo>
                  <a:pt x="2731" y="1106"/>
                  <a:pt x="2731" y="1106"/>
                  <a:pt x="2731" y="1106"/>
                </a:cubicBezTo>
                <a:cubicBezTo>
                  <a:pt x="2731" y="1106"/>
                  <a:pt x="2731" y="1106"/>
                  <a:pt x="2731" y="1106"/>
                </a:cubicBezTo>
                <a:cubicBezTo>
                  <a:pt x="2731" y="1106"/>
                  <a:pt x="2731" y="1106"/>
                  <a:pt x="2731" y="1106"/>
                </a:cubicBezTo>
                <a:cubicBezTo>
                  <a:pt x="2731" y="1106"/>
                  <a:pt x="2731" y="1106"/>
                  <a:pt x="2731" y="1106"/>
                </a:cubicBezTo>
                <a:cubicBezTo>
                  <a:pt x="2731" y="1106"/>
                  <a:pt x="2731" y="1106"/>
                  <a:pt x="2731" y="1106"/>
                </a:cubicBezTo>
                <a:cubicBezTo>
                  <a:pt x="2731" y="1106"/>
                  <a:pt x="2731" y="1106"/>
                  <a:pt x="2731" y="1106"/>
                </a:cubicBezTo>
                <a:cubicBezTo>
                  <a:pt x="2731" y="1106"/>
                  <a:pt x="2731" y="1106"/>
                  <a:pt x="2731" y="1106"/>
                </a:cubicBezTo>
                <a:cubicBezTo>
                  <a:pt x="2731" y="1105"/>
                  <a:pt x="2731" y="1105"/>
                  <a:pt x="2731" y="1105"/>
                </a:cubicBezTo>
                <a:cubicBezTo>
                  <a:pt x="2731" y="1105"/>
                  <a:pt x="2731" y="1105"/>
                  <a:pt x="2731" y="1105"/>
                </a:cubicBezTo>
                <a:cubicBezTo>
                  <a:pt x="2731" y="1106"/>
                  <a:pt x="2731" y="1106"/>
                  <a:pt x="2731" y="1106"/>
                </a:cubicBezTo>
                <a:cubicBezTo>
                  <a:pt x="2731" y="1106"/>
                  <a:pt x="2731" y="1106"/>
                  <a:pt x="2730" y="1107"/>
                </a:cubicBezTo>
                <a:cubicBezTo>
                  <a:pt x="2731" y="1107"/>
                  <a:pt x="2731" y="1107"/>
                  <a:pt x="2731" y="1107"/>
                </a:cubicBezTo>
                <a:cubicBezTo>
                  <a:pt x="2731" y="1107"/>
                  <a:pt x="2732" y="1106"/>
                  <a:pt x="2732" y="1106"/>
                </a:cubicBezTo>
                <a:close/>
                <a:moveTo>
                  <a:pt x="2664" y="1138"/>
                </a:moveTo>
                <a:cubicBezTo>
                  <a:pt x="2664" y="1138"/>
                  <a:pt x="2664" y="1138"/>
                  <a:pt x="2664" y="1138"/>
                </a:cubicBezTo>
                <a:cubicBezTo>
                  <a:pt x="2663" y="1138"/>
                  <a:pt x="2662" y="1139"/>
                  <a:pt x="2661" y="1141"/>
                </a:cubicBezTo>
                <a:cubicBezTo>
                  <a:pt x="2661" y="1141"/>
                  <a:pt x="2661" y="1141"/>
                  <a:pt x="2662" y="1142"/>
                </a:cubicBezTo>
                <a:cubicBezTo>
                  <a:pt x="2662" y="1142"/>
                  <a:pt x="2662" y="1142"/>
                  <a:pt x="2663" y="1142"/>
                </a:cubicBezTo>
                <a:cubicBezTo>
                  <a:pt x="2663" y="1142"/>
                  <a:pt x="2663" y="1142"/>
                  <a:pt x="2664" y="1142"/>
                </a:cubicBezTo>
                <a:cubicBezTo>
                  <a:pt x="2665" y="1141"/>
                  <a:pt x="2665" y="1141"/>
                  <a:pt x="2665" y="1141"/>
                </a:cubicBezTo>
                <a:cubicBezTo>
                  <a:pt x="2665" y="1141"/>
                  <a:pt x="2665" y="1141"/>
                  <a:pt x="2665" y="1141"/>
                </a:cubicBezTo>
                <a:cubicBezTo>
                  <a:pt x="2665" y="1140"/>
                  <a:pt x="2665" y="1140"/>
                  <a:pt x="2665" y="1140"/>
                </a:cubicBezTo>
                <a:cubicBezTo>
                  <a:pt x="2665" y="1140"/>
                  <a:pt x="2665" y="1140"/>
                  <a:pt x="2665" y="1140"/>
                </a:cubicBezTo>
                <a:cubicBezTo>
                  <a:pt x="2665" y="1140"/>
                  <a:pt x="2665" y="1140"/>
                  <a:pt x="2665" y="1140"/>
                </a:cubicBezTo>
                <a:cubicBezTo>
                  <a:pt x="2666" y="1141"/>
                  <a:pt x="2666" y="1141"/>
                  <a:pt x="2666" y="1141"/>
                </a:cubicBezTo>
                <a:cubicBezTo>
                  <a:pt x="2667" y="1141"/>
                  <a:pt x="2668" y="1140"/>
                  <a:pt x="2668" y="1139"/>
                </a:cubicBezTo>
                <a:cubicBezTo>
                  <a:pt x="2668" y="1139"/>
                  <a:pt x="2667" y="1138"/>
                  <a:pt x="2667" y="1138"/>
                </a:cubicBezTo>
                <a:cubicBezTo>
                  <a:pt x="2666" y="1137"/>
                  <a:pt x="2665" y="1138"/>
                  <a:pt x="2664" y="1138"/>
                </a:cubicBezTo>
                <a:close/>
                <a:moveTo>
                  <a:pt x="2703" y="1107"/>
                </a:moveTo>
                <a:cubicBezTo>
                  <a:pt x="2703" y="1107"/>
                  <a:pt x="2704" y="1107"/>
                  <a:pt x="2704" y="1107"/>
                </a:cubicBezTo>
                <a:cubicBezTo>
                  <a:pt x="2704" y="1107"/>
                  <a:pt x="2704" y="1107"/>
                  <a:pt x="2704" y="1107"/>
                </a:cubicBezTo>
                <a:cubicBezTo>
                  <a:pt x="2704" y="1106"/>
                  <a:pt x="2704" y="1105"/>
                  <a:pt x="2705" y="1105"/>
                </a:cubicBezTo>
                <a:cubicBezTo>
                  <a:pt x="2705" y="1105"/>
                  <a:pt x="2705" y="1105"/>
                  <a:pt x="2705" y="1105"/>
                </a:cubicBezTo>
                <a:cubicBezTo>
                  <a:pt x="2706" y="1105"/>
                  <a:pt x="2706" y="1106"/>
                  <a:pt x="2706" y="1107"/>
                </a:cubicBezTo>
                <a:cubicBezTo>
                  <a:pt x="2706" y="1107"/>
                  <a:pt x="2706" y="1107"/>
                  <a:pt x="2706" y="1107"/>
                </a:cubicBezTo>
                <a:cubicBezTo>
                  <a:pt x="2707" y="1107"/>
                  <a:pt x="2707" y="1107"/>
                  <a:pt x="2707" y="1107"/>
                </a:cubicBezTo>
                <a:cubicBezTo>
                  <a:pt x="2707" y="1106"/>
                  <a:pt x="2707" y="1106"/>
                  <a:pt x="2707" y="1106"/>
                </a:cubicBezTo>
                <a:cubicBezTo>
                  <a:pt x="2707" y="1106"/>
                  <a:pt x="2707" y="1106"/>
                  <a:pt x="2707" y="1106"/>
                </a:cubicBezTo>
                <a:cubicBezTo>
                  <a:pt x="2707" y="1106"/>
                  <a:pt x="2708" y="1105"/>
                  <a:pt x="2708" y="1105"/>
                </a:cubicBezTo>
                <a:cubicBezTo>
                  <a:pt x="2708" y="1104"/>
                  <a:pt x="2710" y="1105"/>
                  <a:pt x="2710" y="1106"/>
                </a:cubicBezTo>
                <a:cubicBezTo>
                  <a:pt x="2710" y="1106"/>
                  <a:pt x="2710" y="1106"/>
                  <a:pt x="2710" y="1106"/>
                </a:cubicBezTo>
                <a:cubicBezTo>
                  <a:pt x="2710" y="1106"/>
                  <a:pt x="2710" y="1107"/>
                  <a:pt x="2710" y="1107"/>
                </a:cubicBezTo>
                <a:cubicBezTo>
                  <a:pt x="2710" y="1107"/>
                  <a:pt x="2711" y="1107"/>
                  <a:pt x="2711" y="1107"/>
                </a:cubicBezTo>
                <a:cubicBezTo>
                  <a:pt x="2712" y="1107"/>
                  <a:pt x="2712" y="1108"/>
                  <a:pt x="2712" y="1108"/>
                </a:cubicBezTo>
                <a:cubicBezTo>
                  <a:pt x="2712" y="1108"/>
                  <a:pt x="2712" y="1108"/>
                  <a:pt x="2712" y="1109"/>
                </a:cubicBezTo>
                <a:cubicBezTo>
                  <a:pt x="2711" y="1109"/>
                  <a:pt x="2711" y="1110"/>
                  <a:pt x="2710" y="1110"/>
                </a:cubicBezTo>
                <a:cubicBezTo>
                  <a:pt x="2710" y="1110"/>
                  <a:pt x="2710" y="1109"/>
                  <a:pt x="2709" y="1109"/>
                </a:cubicBezTo>
                <a:cubicBezTo>
                  <a:pt x="2709" y="1109"/>
                  <a:pt x="2709" y="1108"/>
                  <a:pt x="2709" y="1108"/>
                </a:cubicBezTo>
                <a:cubicBezTo>
                  <a:pt x="2709" y="1108"/>
                  <a:pt x="2709" y="1108"/>
                  <a:pt x="2709" y="1108"/>
                </a:cubicBezTo>
                <a:cubicBezTo>
                  <a:pt x="2709" y="1108"/>
                  <a:pt x="2709" y="1108"/>
                  <a:pt x="2708" y="1108"/>
                </a:cubicBezTo>
                <a:cubicBezTo>
                  <a:pt x="2708" y="1108"/>
                  <a:pt x="2708" y="1108"/>
                  <a:pt x="2708" y="1108"/>
                </a:cubicBezTo>
                <a:cubicBezTo>
                  <a:pt x="2708" y="1109"/>
                  <a:pt x="2708" y="1109"/>
                  <a:pt x="2707" y="1110"/>
                </a:cubicBezTo>
                <a:cubicBezTo>
                  <a:pt x="2707" y="1110"/>
                  <a:pt x="2707" y="1110"/>
                  <a:pt x="2707" y="1110"/>
                </a:cubicBezTo>
                <a:cubicBezTo>
                  <a:pt x="2707" y="1110"/>
                  <a:pt x="2706" y="1110"/>
                  <a:pt x="2706" y="1111"/>
                </a:cubicBezTo>
                <a:cubicBezTo>
                  <a:pt x="2706" y="1111"/>
                  <a:pt x="2705" y="1111"/>
                  <a:pt x="2705" y="1111"/>
                </a:cubicBezTo>
                <a:cubicBezTo>
                  <a:pt x="2705" y="1111"/>
                  <a:pt x="2704" y="1110"/>
                  <a:pt x="2704" y="1110"/>
                </a:cubicBezTo>
                <a:cubicBezTo>
                  <a:pt x="2704" y="1109"/>
                  <a:pt x="2704" y="1108"/>
                  <a:pt x="2705" y="1108"/>
                </a:cubicBezTo>
                <a:cubicBezTo>
                  <a:pt x="2705" y="1108"/>
                  <a:pt x="2705" y="1108"/>
                  <a:pt x="2705" y="1108"/>
                </a:cubicBezTo>
                <a:cubicBezTo>
                  <a:pt x="2705" y="1108"/>
                  <a:pt x="2704" y="1108"/>
                  <a:pt x="2704" y="1107"/>
                </a:cubicBezTo>
                <a:cubicBezTo>
                  <a:pt x="2704" y="1108"/>
                  <a:pt x="2704" y="1108"/>
                  <a:pt x="2704" y="1108"/>
                </a:cubicBezTo>
                <a:cubicBezTo>
                  <a:pt x="2704" y="1109"/>
                  <a:pt x="2704" y="1109"/>
                  <a:pt x="2703" y="1109"/>
                </a:cubicBezTo>
                <a:cubicBezTo>
                  <a:pt x="2703" y="1109"/>
                  <a:pt x="2703" y="1109"/>
                  <a:pt x="2703" y="1109"/>
                </a:cubicBezTo>
                <a:cubicBezTo>
                  <a:pt x="2702" y="1109"/>
                  <a:pt x="2702" y="1109"/>
                  <a:pt x="2702" y="1108"/>
                </a:cubicBezTo>
                <a:cubicBezTo>
                  <a:pt x="2702" y="1107"/>
                  <a:pt x="2702" y="1107"/>
                  <a:pt x="2703" y="1107"/>
                </a:cubicBezTo>
                <a:cubicBezTo>
                  <a:pt x="2703" y="1107"/>
                  <a:pt x="2703" y="1107"/>
                  <a:pt x="2703" y="1107"/>
                </a:cubicBezTo>
                <a:close/>
                <a:moveTo>
                  <a:pt x="2710" y="1108"/>
                </a:moveTo>
                <a:cubicBezTo>
                  <a:pt x="2710" y="1108"/>
                  <a:pt x="2710" y="1108"/>
                  <a:pt x="2710" y="1108"/>
                </a:cubicBezTo>
                <a:cubicBezTo>
                  <a:pt x="2710" y="1108"/>
                  <a:pt x="2711" y="1108"/>
                  <a:pt x="2711" y="1108"/>
                </a:cubicBezTo>
                <a:cubicBezTo>
                  <a:pt x="2711" y="1108"/>
                  <a:pt x="2711" y="1108"/>
                  <a:pt x="2711" y="1108"/>
                </a:cubicBezTo>
                <a:cubicBezTo>
                  <a:pt x="2711" y="1108"/>
                  <a:pt x="2711" y="1108"/>
                  <a:pt x="2711" y="1108"/>
                </a:cubicBezTo>
                <a:cubicBezTo>
                  <a:pt x="2711" y="1108"/>
                  <a:pt x="2711" y="1108"/>
                  <a:pt x="2711" y="1108"/>
                </a:cubicBezTo>
                <a:cubicBezTo>
                  <a:pt x="2711" y="1109"/>
                  <a:pt x="2710" y="1109"/>
                  <a:pt x="2710" y="1108"/>
                </a:cubicBezTo>
                <a:cubicBezTo>
                  <a:pt x="2710" y="1109"/>
                  <a:pt x="2710" y="1109"/>
                  <a:pt x="2710" y="1109"/>
                </a:cubicBezTo>
                <a:cubicBezTo>
                  <a:pt x="2710" y="1109"/>
                  <a:pt x="2711" y="1109"/>
                  <a:pt x="2711" y="1108"/>
                </a:cubicBezTo>
                <a:cubicBezTo>
                  <a:pt x="2711" y="1108"/>
                  <a:pt x="2711" y="1108"/>
                  <a:pt x="2711" y="1108"/>
                </a:cubicBezTo>
                <a:cubicBezTo>
                  <a:pt x="2711" y="1107"/>
                  <a:pt x="2710" y="1108"/>
                  <a:pt x="2710" y="1108"/>
                </a:cubicBezTo>
                <a:close/>
                <a:moveTo>
                  <a:pt x="2704" y="1107"/>
                </a:moveTo>
                <a:cubicBezTo>
                  <a:pt x="2704" y="1107"/>
                  <a:pt x="2705" y="1107"/>
                  <a:pt x="2705" y="1107"/>
                </a:cubicBezTo>
                <a:cubicBezTo>
                  <a:pt x="2706" y="1107"/>
                  <a:pt x="2706" y="1107"/>
                  <a:pt x="2706" y="1107"/>
                </a:cubicBezTo>
                <a:cubicBezTo>
                  <a:pt x="2706" y="1106"/>
                  <a:pt x="2706" y="1106"/>
                  <a:pt x="2705" y="1106"/>
                </a:cubicBezTo>
                <a:cubicBezTo>
                  <a:pt x="2705" y="1106"/>
                  <a:pt x="2705" y="1106"/>
                  <a:pt x="2705" y="1106"/>
                </a:cubicBezTo>
                <a:cubicBezTo>
                  <a:pt x="2706" y="1107"/>
                  <a:pt x="2706" y="1107"/>
                  <a:pt x="2705" y="1107"/>
                </a:cubicBezTo>
                <a:cubicBezTo>
                  <a:pt x="2705" y="1107"/>
                  <a:pt x="2705" y="1107"/>
                  <a:pt x="2705" y="1107"/>
                </a:cubicBezTo>
                <a:cubicBezTo>
                  <a:pt x="2705" y="1107"/>
                  <a:pt x="2705" y="1107"/>
                  <a:pt x="2705" y="1107"/>
                </a:cubicBezTo>
                <a:cubicBezTo>
                  <a:pt x="2705" y="1107"/>
                  <a:pt x="2705" y="1107"/>
                  <a:pt x="2705" y="1107"/>
                </a:cubicBezTo>
                <a:cubicBezTo>
                  <a:pt x="2705" y="1107"/>
                  <a:pt x="2705" y="1106"/>
                  <a:pt x="2705" y="1106"/>
                </a:cubicBezTo>
                <a:cubicBezTo>
                  <a:pt x="2705" y="1106"/>
                  <a:pt x="2705" y="1106"/>
                  <a:pt x="2705" y="1106"/>
                </a:cubicBezTo>
                <a:cubicBezTo>
                  <a:pt x="2705" y="1106"/>
                  <a:pt x="2705" y="1106"/>
                  <a:pt x="2705" y="1106"/>
                </a:cubicBezTo>
                <a:cubicBezTo>
                  <a:pt x="2705" y="1106"/>
                  <a:pt x="2704" y="1106"/>
                  <a:pt x="2704" y="1107"/>
                </a:cubicBezTo>
                <a:close/>
                <a:moveTo>
                  <a:pt x="2703" y="1107"/>
                </a:moveTo>
                <a:cubicBezTo>
                  <a:pt x="2703" y="1107"/>
                  <a:pt x="2702" y="1108"/>
                  <a:pt x="2702" y="1108"/>
                </a:cubicBezTo>
                <a:cubicBezTo>
                  <a:pt x="2702" y="1108"/>
                  <a:pt x="2703" y="1109"/>
                  <a:pt x="2703" y="1109"/>
                </a:cubicBezTo>
                <a:cubicBezTo>
                  <a:pt x="2703" y="1109"/>
                  <a:pt x="2704" y="1108"/>
                  <a:pt x="2704" y="1108"/>
                </a:cubicBezTo>
                <a:cubicBezTo>
                  <a:pt x="2704" y="1108"/>
                  <a:pt x="2703" y="1107"/>
                  <a:pt x="2703" y="1107"/>
                </a:cubicBezTo>
                <a:cubicBezTo>
                  <a:pt x="2703" y="1108"/>
                  <a:pt x="2703" y="1108"/>
                  <a:pt x="2703" y="1108"/>
                </a:cubicBezTo>
                <a:cubicBezTo>
                  <a:pt x="2703" y="1108"/>
                  <a:pt x="2703" y="1108"/>
                  <a:pt x="2703" y="1108"/>
                </a:cubicBezTo>
                <a:cubicBezTo>
                  <a:pt x="2703" y="1108"/>
                  <a:pt x="2703" y="1108"/>
                  <a:pt x="2703" y="1108"/>
                </a:cubicBezTo>
                <a:cubicBezTo>
                  <a:pt x="2703" y="1108"/>
                  <a:pt x="2703" y="1108"/>
                  <a:pt x="2703" y="1108"/>
                </a:cubicBezTo>
                <a:cubicBezTo>
                  <a:pt x="2703" y="1108"/>
                  <a:pt x="2703" y="1108"/>
                  <a:pt x="2703" y="1108"/>
                </a:cubicBezTo>
                <a:cubicBezTo>
                  <a:pt x="2703" y="1108"/>
                  <a:pt x="2703" y="1108"/>
                  <a:pt x="2703" y="1108"/>
                </a:cubicBezTo>
                <a:cubicBezTo>
                  <a:pt x="2703" y="1108"/>
                  <a:pt x="2703" y="1108"/>
                  <a:pt x="2703" y="1108"/>
                </a:cubicBezTo>
                <a:cubicBezTo>
                  <a:pt x="2702" y="1108"/>
                  <a:pt x="2702" y="1108"/>
                  <a:pt x="2703" y="1108"/>
                </a:cubicBezTo>
                <a:cubicBezTo>
                  <a:pt x="2703" y="1108"/>
                  <a:pt x="2703" y="1108"/>
                  <a:pt x="2703" y="1108"/>
                </a:cubicBezTo>
                <a:lnTo>
                  <a:pt x="2703" y="1107"/>
                </a:lnTo>
                <a:close/>
                <a:moveTo>
                  <a:pt x="2718" y="1117"/>
                </a:moveTo>
                <a:cubicBezTo>
                  <a:pt x="2718" y="1117"/>
                  <a:pt x="2718" y="1117"/>
                  <a:pt x="2718" y="1118"/>
                </a:cubicBezTo>
                <a:cubicBezTo>
                  <a:pt x="2718" y="1118"/>
                  <a:pt x="2718" y="1118"/>
                  <a:pt x="2718" y="1118"/>
                </a:cubicBezTo>
                <a:cubicBezTo>
                  <a:pt x="2718" y="1118"/>
                  <a:pt x="2718" y="1119"/>
                  <a:pt x="2718" y="1118"/>
                </a:cubicBezTo>
                <a:cubicBezTo>
                  <a:pt x="2718" y="1119"/>
                  <a:pt x="2719" y="1119"/>
                  <a:pt x="2719" y="1119"/>
                </a:cubicBezTo>
                <a:cubicBezTo>
                  <a:pt x="2720" y="1119"/>
                  <a:pt x="2720" y="1119"/>
                  <a:pt x="2720" y="1119"/>
                </a:cubicBezTo>
                <a:cubicBezTo>
                  <a:pt x="2721" y="1119"/>
                  <a:pt x="2721" y="1118"/>
                  <a:pt x="2721" y="1118"/>
                </a:cubicBezTo>
                <a:cubicBezTo>
                  <a:pt x="2721" y="1118"/>
                  <a:pt x="2721" y="1118"/>
                  <a:pt x="2720" y="1118"/>
                </a:cubicBezTo>
                <a:cubicBezTo>
                  <a:pt x="2720" y="1118"/>
                  <a:pt x="2720" y="1118"/>
                  <a:pt x="2720" y="1118"/>
                </a:cubicBezTo>
                <a:cubicBezTo>
                  <a:pt x="2720" y="1116"/>
                  <a:pt x="2719" y="1116"/>
                  <a:pt x="2718" y="1117"/>
                </a:cubicBezTo>
                <a:close/>
                <a:moveTo>
                  <a:pt x="2687" y="1128"/>
                </a:moveTo>
                <a:cubicBezTo>
                  <a:pt x="2686" y="1128"/>
                  <a:pt x="2686" y="1128"/>
                  <a:pt x="2686" y="1128"/>
                </a:cubicBezTo>
                <a:cubicBezTo>
                  <a:pt x="2686" y="1127"/>
                  <a:pt x="2686" y="1127"/>
                  <a:pt x="2686" y="1127"/>
                </a:cubicBezTo>
                <a:cubicBezTo>
                  <a:pt x="2686" y="1127"/>
                  <a:pt x="2686" y="1126"/>
                  <a:pt x="2686" y="1126"/>
                </a:cubicBezTo>
                <a:cubicBezTo>
                  <a:pt x="2686" y="1126"/>
                  <a:pt x="2686" y="1125"/>
                  <a:pt x="2686" y="1125"/>
                </a:cubicBezTo>
                <a:cubicBezTo>
                  <a:pt x="2687" y="1125"/>
                  <a:pt x="2687" y="1125"/>
                  <a:pt x="2687" y="1125"/>
                </a:cubicBezTo>
                <a:cubicBezTo>
                  <a:pt x="2687" y="1125"/>
                  <a:pt x="2687" y="1125"/>
                  <a:pt x="2687" y="1125"/>
                </a:cubicBezTo>
                <a:cubicBezTo>
                  <a:pt x="2687" y="1125"/>
                  <a:pt x="2688" y="1125"/>
                  <a:pt x="2688" y="1125"/>
                </a:cubicBezTo>
                <a:cubicBezTo>
                  <a:pt x="2689" y="1125"/>
                  <a:pt x="2689" y="1125"/>
                  <a:pt x="2689" y="1125"/>
                </a:cubicBezTo>
                <a:cubicBezTo>
                  <a:pt x="2689" y="1125"/>
                  <a:pt x="2690" y="1125"/>
                  <a:pt x="2690" y="1125"/>
                </a:cubicBezTo>
                <a:cubicBezTo>
                  <a:pt x="2690" y="1125"/>
                  <a:pt x="2690" y="1125"/>
                  <a:pt x="2690" y="1125"/>
                </a:cubicBezTo>
                <a:cubicBezTo>
                  <a:pt x="2691" y="1125"/>
                  <a:pt x="2691" y="1126"/>
                  <a:pt x="2691" y="1127"/>
                </a:cubicBezTo>
                <a:cubicBezTo>
                  <a:pt x="2691" y="1127"/>
                  <a:pt x="2691" y="1128"/>
                  <a:pt x="2690" y="1128"/>
                </a:cubicBezTo>
                <a:cubicBezTo>
                  <a:pt x="2690" y="1128"/>
                  <a:pt x="2690" y="1128"/>
                  <a:pt x="2690" y="1128"/>
                </a:cubicBezTo>
                <a:cubicBezTo>
                  <a:pt x="2690" y="1128"/>
                  <a:pt x="2690" y="1128"/>
                  <a:pt x="2690" y="1128"/>
                </a:cubicBezTo>
                <a:cubicBezTo>
                  <a:pt x="2689" y="1128"/>
                  <a:pt x="2689" y="1128"/>
                  <a:pt x="2688" y="1127"/>
                </a:cubicBezTo>
                <a:cubicBezTo>
                  <a:pt x="2688" y="1127"/>
                  <a:pt x="2688" y="1127"/>
                  <a:pt x="2688" y="1127"/>
                </a:cubicBezTo>
                <a:cubicBezTo>
                  <a:pt x="2688" y="1128"/>
                  <a:pt x="2687" y="1128"/>
                  <a:pt x="2687" y="1128"/>
                </a:cubicBezTo>
                <a:cubicBezTo>
                  <a:pt x="2687" y="1128"/>
                  <a:pt x="2687" y="1128"/>
                  <a:pt x="2687" y="1128"/>
                </a:cubicBezTo>
                <a:close/>
                <a:moveTo>
                  <a:pt x="2689" y="1127"/>
                </a:moveTo>
                <a:cubicBezTo>
                  <a:pt x="2689" y="1127"/>
                  <a:pt x="2690" y="1127"/>
                  <a:pt x="2690" y="1127"/>
                </a:cubicBezTo>
                <a:cubicBezTo>
                  <a:pt x="2690" y="1127"/>
                  <a:pt x="2690" y="1127"/>
                  <a:pt x="2690" y="1127"/>
                </a:cubicBezTo>
                <a:cubicBezTo>
                  <a:pt x="2690" y="1126"/>
                  <a:pt x="2690" y="1126"/>
                  <a:pt x="2690" y="1126"/>
                </a:cubicBezTo>
                <a:cubicBezTo>
                  <a:pt x="2690" y="1126"/>
                  <a:pt x="2690" y="1126"/>
                  <a:pt x="2690" y="1126"/>
                </a:cubicBezTo>
                <a:cubicBezTo>
                  <a:pt x="2690" y="1126"/>
                  <a:pt x="2690" y="1126"/>
                  <a:pt x="2690" y="1126"/>
                </a:cubicBezTo>
                <a:cubicBezTo>
                  <a:pt x="2690" y="1126"/>
                  <a:pt x="2690" y="1126"/>
                  <a:pt x="2690" y="1126"/>
                </a:cubicBezTo>
                <a:cubicBezTo>
                  <a:pt x="2690" y="1126"/>
                  <a:pt x="2690" y="1127"/>
                  <a:pt x="2690" y="1127"/>
                </a:cubicBezTo>
                <a:cubicBezTo>
                  <a:pt x="2690" y="1127"/>
                  <a:pt x="2690" y="1127"/>
                  <a:pt x="2690" y="1127"/>
                </a:cubicBezTo>
                <a:cubicBezTo>
                  <a:pt x="2690" y="1127"/>
                  <a:pt x="2690" y="1127"/>
                  <a:pt x="2690" y="1127"/>
                </a:cubicBezTo>
                <a:cubicBezTo>
                  <a:pt x="2690" y="1127"/>
                  <a:pt x="2690" y="1127"/>
                  <a:pt x="2690" y="1127"/>
                </a:cubicBezTo>
                <a:cubicBezTo>
                  <a:pt x="2689" y="1127"/>
                  <a:pt x="2689" y="1126"/>
                  <a:pt x="2690" y="1126"/>
                </a:cubicBezTo>
                <a:cubicBezTo>
                  <a:pt x="2690" y="1126"/>
                  <a:pt x="2690" y="1126"/>
                  <a:pt x="2690" y="1126"/>
                </a:cubicBezTo>
                <a:cubicBezTo>
                  <a:pt x="2690" y="1126"/>
                  <a:pt x="2690" y="1126"/>
                  <a:pt x="2690" y="1126"/>
                </a:cubicBezTo>
                <a:cubicBezTo>
                  <a:pt x="2689" y="1126"/>
                  <a:pt x="2689" y="1126"/>
                  <a:pt x="2689" y="1127"/>
                </a:cubicBezTo>
                <a:close/>
                <a:moveTo>
                  <a:pt x="2721" y="1120"/>
                </a:moveTo>
                <a:cubicBezTo>
                  <a:pt x="2721" y="1121"/>
                  <a:pt x="2722" y="1121"/>
                  <a:pt x="2722" y="1122"/>
                </a:cubicBezTo>
                <a:cubicBezTo>
                  <a:pt x="2722" y="1122"/>
                  <a:pt x="2721" y="1123"/>
                  <a:pt x="2720" y="1123"/>
                </a:cubicBezTo>
                <a:cubicBezTo>
                  <a:pt x="2720" y="1123"/>
                  <a:pt x="2720" y="1123"/>
                  <a:pt x="2720" y="1123"/>
                </a:cubicBezTo>
                <a:cubicBezTo>
                  <a:pt x="2720" y="1123"/>
                  <a:pt x="2720" y="1123"/>
                  <a:pt x="2720" y="1123"/>
                </a:cubicBezTo>
                <a:cubicBezTo>
                  <a:pt x="2720" y="1123"/>
                  <a:pt x="2720" y="1123"/>
                  <a:pt x="2720" y="1123"/>
                </a:cubicBezTo>
                <a:cubicBezTo>
                  <a:pt x="2719" y="1123"/>
                  <a:pt x="2718" y="1122"/>
                  <a:pt x="2718" y="1122"/>
                </a:cubicBezTo>
                <a:cubicBezTo>
                  <a:pt x="2718" y="1121"/>
                  <a:pt x="2719" y="1120"/>
                  <a:pt x="2720" y="1120"/>
                </a:cubicBezTo>
                <a:cubicBezTo>
                  <a:pt x="2720" y="1120"/>
                  <a:pt x="2720" y="1120"/>
                  <a:pt x="2720" y="1120"/>
                </a:cubicBezTo>
                <a:cubicBezTo>
                  <a:pt x="2720" y="1120"/>
                  <a:pt x="2720" y="1120"/>
                  <a:pt x="2721" y="1120"/>
                </a:cubicBezTo>
                <a:close/>
                <a:moveTo>
                  <a:pt x="2720" y="1122"/>
                </a:moveTo>
                <a:cubicBezTo>
                  <a:pt x="2720" y="1122"/>
                  <a:pt x="2720" y="1122"/>
                  <a:pt x="2720" y="1122"/>
                </a:cubicBezTo>
                <a:cubicBezTo>
                  <a:pt x="2720" y="1122"/>
                  <a:pt x="2720" y="1122"/>
                  <a:pt x="2720" y="1122"/>
                </a:cubicBezTo>
                <a:cubicBezTo>
                  <a:pt x="2720" y="1122"/>
                  <a:pt x="2720" y="1122"/>
                  <a:pt x="2720" y="1122"/>
                </a:cubicBezTo>
                <a:close/>
                <a:moveTo>
                  <a:pt x="2720" y="1121"/>
                </a:moveTo>
                <a:cubicBezTo>
                  <a:pt x="2720" y="1121"/>
                  <a:pt x="2720" y="1121"/>
                  <a:pt x="2720" y="1121"/>
                </a:cubicBezTo>
                <a:cubicBezTo>
                  <a:pt x="2720" y="1121"/>
                  <a:pt x="2720" y="1121"/>
                  <a:pt x="2720" y="1121"/>
                </a:cubicBezTo>
                <a:cubicBezTo>
                  <a:pt x="2720" y="1121"/>
                  <a:pt x="2720" y="1121"/>
                  <a:pt x="2720" y="1121"/>
                </a:cubicBezTo>
                <a:cubicBezTo>
                  <a:pt x="2720" y="1121"/>
                  <a:pt x="2720" y="1121"/>
                  <a:pt x="2720" y="1121"/>
                </a:cubicBezTo>
                <a:cubicBezTo>
                  <a:pt x="2720" y="1121"/>
                  <a:pt x="2720" y="1121"/>
                  <a:pt x="2720" y="1121"/>
                </a:cubicBezTo>
                <a:cubicBezTo>
                  <a:pt x="2720" y="1121"/>
                  <a:pt x="2720" y="1121"/>
                  <a:pt x="2720" y="1121"/>
                </a:cubicBezTo>
                <a:cubicBezTo>
                  <a:pt x="2720" y="1121"/>
                  <a:pt x="2720" y="1121"/>
                  <a:pt x="2720" y="1121"/>
                </a:cubicBezTo>
                <a:cubicBezTo>
                  <a:pt x="2720" y="1121"/>
                  <a:pt x="2720" y="1121"/>
                  <a:pt x="2720" y="1121"/>
                </a:cubicBezTo>
                <a:cubicBezTo>
                  <a:pt x="2720" y="1121"/>
                  <a:pt x="2720" y="1121"/>
                  <a:pt x="2720" y="1121"/>
                </a:cubicBezTo>
                <a:cubicBezTo>
                  <a:pt x="2720" y="1121"/>
                  <a:pt x="2720" y="1121"/>
                  <a:pt x="2720" y="1121"/>
                </a:cubicBezTo>
                <a:cubicBezTo>
                  <a:pt x="2720" y="1121"/>
                  <a:pt x="2720" y="1121"/>
                  <a:pt x="2720" y="1121"/>
                </a:cubicBezTo>
                <a:close/>
                <a:moveTo>
                  <a:pt x="2729" y="1119"/>
                </a:moveTo>
                <a:cubicBezTo>
                  <a:pt x="2729" y="1119"/>
                  <a:pt x="2730" y="1119"/>
                  <a:pt x="2730" y="1120"/>
                </a:cubicBezTo>
                <a:cubicBezTo>
                  <a:pt x="2730" y="1121"/>
                  <a:pt x="2730" y="1122"/>
                  <a:pt x="2729" y="1122"/>
                </a:cubicBezTo>
                <a:cubicBezTo>
                  <a:pt x="2729" y="1122"/>
                  <a:pt x="2728" y="1122"/>
                  <a:pt x="2728" y="1121"/>
                </a:cubicBezTo>
                <a:cubicBezTo>
                  <a:pt x="2728" y="1121"/>
                  <a:pt x="2728" y="1121"/>
                  <a:pt x="2728" y="1121"/>
                </a:cubicBezTo>
                <a:cubicBezTo>
                  <a:pt x="2728" y="1120"/>
                  <a:pt x="2727" y="1120"/>
                  <a:pt x="2728" y="1120"/>
                </a:cubicBezTo>
                <a:cubicBezTo>
                  <a:pt x="2728" y="1119"/>
                  <a:pt x="2728" y="1119"/>
                  <a:pt x="2729" y="1119"/>
                </a:cubicBezTo>
                <a:close/>
                <a:moveTo>
                  <a:pt x="2728" y="1120"/>
                </a:moveTo>
                <a:cubicBezTo>
                  <a:pt x="2729" y="1120"/>
                  <a:pt x="2729" y="1120"/>
                  <a:pt x="2729" y="1120"/>
                </a:cubicBezTo>
                <a:cubicBezTo>
                  <a:pt x="2728" y="1121"/>
                  <a:pt x="2728" y="1121"/>
                  <a:pt x="2728" y="1121"/>
                </a:cubicBezTo>
                <a:cubicBezTo>
                  <a:pt x="2729" y="1121"/>
                  <a:pt x="2729" y="1121"/>
                  <a:pt x="2729" y="1121"/>
                </a:cubicBezTo>
                <a:cubicBezTo>
                  <a:pt x="2729" y="1121"/>
                  <a:pt x="2729" y="1121"/>
                  <a:pt x="2729" y="1121"/>
                </a:cubicBezTo>
                <a:cubicBezTo>
                  <a:pt x="2729" y="1121"/>
                  <a:pt x="2729" y="1121"/>
                  <a:pt x="2729" y="1120"/>
                </a:cubicBezTo>
                <a:cubicBezTo>
                  <a:pt x="2730" y="1120"/>
                  <a:pt x="2730" y="1120"/>
                  <a:pt x="2730" y="1120"/>
                </a:cubicBezTo>
                <a:cubicBezTo>
                  <a:pt x="2729" y="1120"/>
                  <a:pt x="2729" y="1120"/>
                  <a:pt x="2729" y="1120"/>
                </a:cubicBezTo>
                <a:cubicBezTo>
                  <a:pt x="2729" y="1120"/>
                  <a:pt x="2729" y="1120"/>
                  <a:pt x="2729" y="1120"/>
                </a:cubicBezTo>
                <a:cubicBezTo>
                  <a:pt x="2729" y="1120"/>
                  <a:pt x="2729" y="1120"/>
                  <a:pt x="2729" y="1120"/>
                </a:cubicBezTo>
                <a:cubicBezTo>
                  <a:pt x="2729" y="1121"/>
                  <a:pt x="2729" y="1121"/>
                  <a:pt x="2729" y="1121"/>
                </a:cubicBezTo>
                <a:cubicBezTo>
                  <a:pt x="2729" y="1121"/>
                  <a:pt x="2729" y="1121"/>
                  <a:pt x="2729" y="1121"/>
                </a:cubicBezTo>
                <a:cubicBezTo>
                  <a:pt x="2729" y="1121"/>
                  <a:pt x="2729" y="1121"/>
                  <a:pt x="2729" y="1121"/>
                </a:cubicBezTo>
                <a:cubicBezTo>
                  <a:pt x="2729" y="1121"/>
                  <a:pt x="2729" y="1121"/>
                  <a:pt x="2729" y="1120"/>
                </a:cubicBezTo>
                <a:cubicBezTo>
                  <a:pt x="2729" y="1120"/>
                  <a:pt x="2729" y="1120"/>
                  <a:pt x="2729" y="1120"/>
                </a:cubicBezTo>
                <a:cubicBezTo>
                  <a:pt x="2728" y="1120"/>
                  <a:pt x="2729" y="1120"/>
                  <a:pt x="2729" y="1120"/>
                </a:cubicBezTo>
                <a:cubicBezTo>
                  <a:pt x="2729" y="1120"/>
                  <a:pt x="2729" y="1120"/>
                  <a:pt x="2729" y="1120"/>
                </a:cubicBezTo>
                <a:cubicBezTo>
                  <a:pt x="2729" y="1120"/>
                  <a:pt x="2729" y="1120"/>
                  <a:pt x="2729" y="1120"/>
                </a:cubicBezTo>
                <a:cubicBezTo>
                  <a:pt x="2729" y="1120"/>
                  <a:pt x="2728" y="1120"/>
                  <a:pt x="2728" y="1120"/>
                </a:cubicBezTo>
                <a:close/>
                <a:moveTo>
                  <a:pt x="2712" y="1137"/>
                </a:moveTo>
                <a:cubicBezTo>
                  <a:pt x="2711" y="1137"/>
                  <a:pt x="2711" y="1137"/>
                  <a:pt x="2711" y="1137"/>
                </a:cubicBezTo>
                <a:cubicBezTo>
                  <a:pt x="2711" y="1138"/>
                  <a:pt x="2711" y="1138"/>
                  <a:pt x="2711" y="1139"/>
                </a:cubicBezTo>
                <a:cubicBezTo>
                  <a:pt x="2711" y="1139"/>
                  <a:pt x="2712" y="1139"/>
                  <a:pt x="2712" y="1139"/>
                </a:cubicBezTo>
                <a:cubicBezTo>
                  <a:pt x="2712" y="1139"/>
                  <a:pt x="2713" y="1139"/>
                  <a:pt x="2713" y="1139"/>
                </a:cubicBezTo>
                <a:cubicBezTo>
                  <a:pt x="2713" y="1139"/>
                  <a:pt x="2713" y="1139"/>
                  <a:pt x="2713" y="1139"/>
                </a:cubicBezTo>
                <a:cubicBezTo>
                  <a:pt x="2713" y="1139"/>
                  <a:pt x="2714" y="1138"/>
                  <a:pt x="2713" y="1138"/>
                </a:cubicBezTo>
                <a:cubicBezTo>
                  <a:pt x="2713" y="1137"/>
                  <a:pt x="2713" y="1136"/>
                  <a:pt x="2712" y="1137"/>
                </a:cubicBezTo>
                <a:close/>
                <a:moveTo>
                  <a:pt x="2704" y="1118"/>
                </a:moveTo>
                <a:cubicBezTo>
                  <a:pt x="2704" y="1118"/>
                  <a:pt x="2704" y="1117"/>
                  <a:pt x="2705" y="1117"/>
                </a:cubicBezTo>
                <a:cubicBezTo>
                  <a:pt x="2705" y="1117"/>
                  <a:pt x="2705" y="1117"/>
                  <a:pt x="2705" y="1117"/>
                </a:cubicBezTo>
                <a:cubicBezTo>
                  <a:pt x="2706" y="1117"/>
                  <a:pt x="2706" y="1118"/>
                  <a:pt x="2706" y="1118"/>
                </a:cubicBezTo>
                <a:cubicBezTo>
                  <a:pt x="2706" y="1119"/>
                  <a:pt x="2706" y="1120"/>
                  <a:pt x="2705" y="1120"/>
                </a:cubicBezTo>
                <a:cubicBezTo>
                  <a:pt x="2705" y="1120"/>
                  <a:pt x="2705" y="1120"/>
                  <a:pt x="2705" y="1120"/>
                </a:cubicBezTo>
                <a:cubicBezTo>
                  <a:pt x="2704" y="1120"/>
                  <a:pt x="2704" y="1119"/>
                  <a:pt x="2704" y="1118"/>
                </a:cubicBezTo>
                <a:close/>
                <a:moveTo>
                  <a:pt x="2704" y="1118"/>
                </a:moveTo>
                <a:cubicBezTo>
                  <a:pt x="2704" y="1119"/>
                  <a:pt x="2704" y="1119"/>
                  <a:pt x="2705" y="1119"/>
                </a:cubicBezTo>
                <a:cubicBezTo>
                  <a:pt x="2705" y="1119"/>
                  <a:pt x="2706" y="1119"/>
                  <a:pt x="2706" y="1118"/>
                </a:cubicBezTo>
                <a:cubicBezTo>
                  <a:pt x="2706" y="1118"/>
                  <a:pt x="2705" y="1118"/>
                  <a:pt x="2705" y="1118"/>
                </a:cubicBezTo>
                <a:cubicBezTo>
                  <a:pt x="2705" y="1118"/>
                  <a:pt x="2705" y="1118"/>
                  <a:pt x="2705" y="1118"/>
                </a:cubicBezTo>
                <a:cubicBezTo>
                  <a:pt x="2705" y="1118"/>
                  <a:pt x="2705" y="1119"/>
                  <a:pt x="2705" y="1119"/>
                </a:cubicBezTo>
                <a:cubicBezTo>
                  <a:pt x="2705" y="1119"/>
                  <a:pt x="2705" y="1119"/>
                  <a:pt x="2705" y="1119"/>
                </a:cubicBezTo>
                <a:cubicBezTo>
                  <a:pt x="2705" y="1119"/>
                  <a:pt x="2705" y="1119"/>
                  <a:pt x="2705" y="1119"/>
                </a:cubicBezTo>
                <a:cubicBezTo>
                  <a:pt x="2705" y="1119"/>
                  <a:pt x="2705" y="1119"/>
                  <a:pt x="2705" y="1119"/>
                </a:cubicBezTo>
                <a:cubicBezTo>
                  <a:pt x="2704" y="1119"/>
                  <a:pt x="2704" y="1118"/>
                  <a:pt x="2705" y="1118"/>
                </a:cubicBezTo>
                <a:cubicBezTo>
                  <a:pt x="2705" y="1118"/>
                  <a:pt x="2705" y="1118"/>
                  <a:pt x="2705" y="1118"/>
                </a:cubicBezTo>
                <a:cubicBezTo>
                  <a:pt x="2705" y="1118"/>
                  <a:pt x="2705" y="1118"/>
                  <a:pt x="2705" y="1118"/>
                </a:cubicBezTo>
                <a:cubicBezTo>
                  <a:pt x="2704" y="1118"/>
                  <a:pt x="2704" y="1118"/>
                  <a:pt x="2704" y="1118"/>
                </a:cubicBezTo>
                <a:close/>
                <a:moveTo>
                  <a:pt x="2706" y="1115"/>
                </a:moveTo>
                <a:cubicBezTo>
                  <a:pt x="2706" y="1115"/>
                  <a:pt x="2706" y="1115"/>
                  <a:pt x="2706" y="1115"/>
                </a:cubicBezTo>
                <a:cubicBezTo>
                  <a:pt x="2706" y="1115"/>
                  <a:pt x="2706" y="1116"/>
                  <a:pt x="2706" y="1116"/>
                </a:cubicBezTo>
                <a:cubicBezTo>
                  <a:pt x="2705" y="1116"/>
                  <a:pt x="2705" y="1116"/>
                  <a:pt x="2705" y="1116"/>
                </a:cubicBezTo>
                <a:cubicBezTo>
                  <a:pt x="2704" y="1116"/>
                  <a:pt x="2703" y="1115"/>
                  <a:pt x="2703" y="1115"/>
                </a:cubicBezTo>
                <a:cubicBezTo>
                  <a:pt x="2703" y="1114"/>
                  <a:pt x="2703" y="1114"/>
                  <a:pt x="2704" y="1114"/>
                </a:cubicBezTo>
                <a:cubicBezTo>
                  <a:pt x="2704" y="1114"/>
                  <a:pt x="2704" y="1113"/>
                  <a:pt x="2705" y="1113"/>
                </a:cubicBezTo>
                <a:cubicBezTo>
                  <a:pt x="2705" y="1113"/>
                  <a:pt x="2705" y="1113"/>
                  <a:pt x="2706" y="1113"/>
                </a:cubicBezTo>
                <a:cubicBezTo>
                  <a:pt x="2706" y="1113"/>
                  <a:pt x="2706" y="1113"/>
                  <a:pt x="2706" y="1113"/>
                </a:cubicBezTo>
                <a:cubicBezTo>
                  <a:pt x="2706" y="1113"/>
                  <a:pt x="2707" y="1113"/>
                  <a:pt x="2707" y="1113"/>
                </a:cubicBezTo>
                <a:cubicBezTo>
                  <a:pt x="2707" y="1113"/>
                  <a:pt x="2707" y="1113"/>
                  <a:pt x="2707" y="1113"/>
                </a:cubicBezTo>
                <a:cubicBezTo>
                  <a:pt x="2707" y="1112"/>
                  <a:pt x="2708" y="1112"/>
                  <a:pt x="2708" y="1112"/>
                </a:cubicBezTo>
                <a:cubicBezTo>
                  <a:pt x="2709" y="1111"/>
                  <a:pt x="2710" y="1111"/>
                  <a:pt x="2710" y="1112"/>
                </a:cubicBezTo>
                <a:cubicBezTo>
                  <a:pt x="2710" y="1113"/>
                  <a:pt x="2710" y="1113"/>
                  <a:pt x="2710" y="1114"/>
                </a:cubicBezTo>
                <a:cubicBezTo>
                  <a:pt x="2710" y="1114"/>
                  <a:pt x="2710" y="1114"/>
                  <a:pt x="2710" y="1114"/>
                </a:cubicBezTo>
                <a:cubicBezTo>
                  <a:pt x="2709" y="1114"/>
                  <a:pt x="2709" y="1114"/>
                  <a:pt x="2709" y="1114"/>
                </a:cubicBezTo>
                <a:cubicBezTo>
                  <a:pt x="2708" y="1114"/>
                  <a:pt x="2708" y="1114"/>
                  <a:pt x="2708" y="1114"/>
                </a:cubicBezTo>
                <a:cubicBezTo>
                  <a:pt x="2708" y="1115"/>
                  <a:pt x="2708" y="1115"/>
                  <a:pt x="2708" y="1115"/>
                </a:cubicBezTo>
                <a:cubicBezTo>
                  <a:pt x="2708" y="1115"/>
                  <a:pt x="2708" y="1115"/>
                  <a:pt x="2708" y="1115"/>
                </a:cubicBezTo>
                <a:cubicBezTo>
                  <a:pt x="2708" y="1115"/>
                  <a:pt x="2708" y="1115"/>
                  <a:pt x="2708" y="1115"/>
                </a:cubicBezTo>
                <a:cubicBezTo>
                  <a:pt x="2709" y="1115"/>
                  <a:pt x="2709" y="1116"/>
                  <a:pt x="2709" y="1116"/>
                </a:cubicBezTo>
                <a:cubicBezTo>
                  <a:pt x="2709" y="1117"/>
                  <a:pt x="2709" y="1118"/>
                  <a:pt x="2708" y="1118"/>
                </a:cubicBezTo>
                <a:cubicBezTo>
                  <a:pt x="2708" y="1118"/>
                  <a:pt x="2708" y="1118"/>
                  <a:pt x="2708" y="1118"/>
                </a:cubicBezTo>
                <a:cubicBezTo>
                  <a:pt x="2707" y="1118"/>
                  <a:pt x="2707" y="1117"/>
                  <a:pt x="2707" y="1116"/>
                </a:cubicBezTo>
                <a:cubicBezTo>
                  <a:pt x="2707" y="1116"/>
                  <a:pt x="2707" y="1115"/>
                  <a:pt x="2707" y="1115"/>
                </a:cubicBezTo>
                <a:cubicBezTo>
                  <a:pt x="2707" y="1115"/>
                  <a:pt x="2707" y="1115"/>
                  <a:pt x="2707" y="1115"/>
                </a:cubicBezTo>
                <a:cubicBezTo>
                  <a:pt x="2707" y="1115"/>
                  <a:pt x="2707" y="1115"/>
                  <a:pt x="2706" y="1115"/>
                </a:cubicBezTo>
                <a:close/>
                <a:moveTo>
                  <a:pt x="2707" y="1116"/>
                </a:moveTo>
                <a:cubicBezTo>
                  <a:pt x="2707" y="1117"/>
                  <a:pt x="2708" y="1117"/>
                  <a:pt x="2708" y="1117"/>
                </a:cubicBezTo>
                <a:cubicBezTo>
                  <a:pt x="2708" y="1117"/>
                  <a:pt x="2709" y="1117"/>
                  <a:pt x="2709" y="1116"/>
                </a:cubicBezTo>
                <a:cubicBezTo>
                  <a:pt x="2709" y="1116"/>
                  <a:pt x="2708" y="1116"/>
                  <a:pt x="2708" y="1116"/>
                </a:cubicBezTo>
                <a:cubicBezTo>
                  <a:pt x="2708" y="1116"/>
                  <a:pt x="2708" y="1116"/>
                  <a:pt x="2708" y="1116"/>
                </a:cubicBezTo>
                <a:cubicBezTo>
                  <a:pt x="2708" y="1116"/>
                  <a:pt x="2708" y="1117"/>
                  <a:pt x="2708" y="1117"/>
                </a:cubicBezTo>
                <a:cubicBezTo>
                  <a:pt x="2708" y="1117"/>
                  <a:pt x="2708" y="1117"/>
                  <a:pt x="2708" y="1117"/>
                </a:cubicBezTo>
                <a:cubicBezTo>
                  <a:pt x="2708" y="1117"/>
                  <a:pt x="2708" y="1117"/>
                  <a:pt x="2708" y="1117"/>
                </a:cubicBezTo>
                <a:cubicBezTo>
                  <a:pt x="2708" y="1117"/>
                  <a:pt x="2708" y="1116"/>
                  <a:pt x="2708" y="1116"/>
                </a:cubicBezTo>
                <a:cubicBezTo>
                  <a:pt x="2708" y="1116"/>
                  <a:pt x="2708" y="1116"/>
                  <a:pt x="2708" y="1116"/>
                </a:cubicBezTo>
                <a:cubicBezTo>
                  <a:pt x="2708" y="1116"/>
                  <a:pt x="2708" y="1116"/>
                  <a:pt x="2708" y="1116"/>
                </a:cubicBezTo>
                <a:cubicBezTo>
                  <a:pt x="2708" y="1116"/>
                  <a:pt x="2707" y="1116"/>
                  <a:pt x="2707" y="1116"/>
                </a:cubicBezTo>
                <a:close/>
                <a:moveTo>
                  <a:pt x="2707" y="1113"/>
                </a:moveTo>
                <a:cubicBezTo>
                  <a:pt x="2707" y="1114"/>
                  <a:pt x="2707" y="1114"/>
                  <a:pt x="2707" y="1114"/>
                </a:cubicBezTo>
                <a:cubicBezTo>
                  <a:pt x="2707" y="1114"/>
                  <a:pt x="2707" y="1114"/>
                  <a:pt x="2707" y="1114"/>
                </a:cubicBezTo>
                <a:cubicBezTo>
                  <a:pt x="2707" y="1115"/>
                  <a:pt x="2707" y="1115"/>
                  <a:pt x="2707" y="1115"/>
                </a:cubicBezTo>
                <a:cubicBezTo>
                  <a:pt x="2707" y="1115"/>
                  <a:pt x="2708" y="1114"/>
                  <a:pt x="2708" y="1114"/>
                </a:cubicBezTo>
                <a:cubicBezTo>
                  <a:pt x="2708" y="1114"/>
                  <a:pt x="2708" y="1114"/>
                  <a:pt x="2707" y="1114"/>
                </a:cubicBezTo>
                <a:cubicBezTo>
                  <a:pt x="2707" y="1114"/>
                  <a:pt x="2707" y="1113"/>
                  <a:pt x="2707" y="1113"/>
                </a:cubicBezTo>
                <a:cubicBezTo>
                  <a:pt x="2707" y="1113"/>
                  <a:pt x="2707" y="1113"/>
                  <a:pt x="2707" y="1113"/>
                </a:cubicBezTo>
                <a:cubicBezTo>
                  <a:pt x="2707" y="1114"/>
                  <a:pt x="2707" y="1114"/>
                  <a:pt x="2707" y="1114"/>
                </a:cubicBezTo>
                <a:cubicBezTo>
                  <a:pt x="2707" y="1114"/>
                  <a:pt x="2707" y="1114"/>
                  <a:pt x="2707" y="1114"/>
                </a:cubicBezTo>
                <a:cubicBezTo>
                  <a:pt x="2708" y="1114"/>
                  <a:pt x="2708" y="1114"/>
                  <a:pt x="2707" y="1114"/>
                </a:cubicBezTo>
                <a:cubicBezTo>
                  <a:pt x="2707" y="1114"/>
                  <a:pt x="2707" y="1114"/>
                  <a:pt x="2707" y="1114"/>
                </a:cubicBezTo>
                <a:cubicBezTo>
                  <a:pt x="2707" y="1114"/>
                  <a:pt x="2707" y="1114"/>
                  <a:pt x="2707" y="1114"/>
                </a:cubicBezTo>
                <a:cubicBezTo>
                  <a:pt x="2707" y="1114"/>
                  <a:pt x="2707" y="1114"/>
                  <a:pt x="2707" y="1114"/>
                </a:cubicBezTo>
                <a:cubicBezTo>
                  <a:pt x="2707" y="1114"/>
                  <a:pt x="2707" y="1114"/>
                  <a:pt x="2707" y="1114"/>
                </a:cubicBezTo>
                <a:cubicBezTo>
                  <a:pt x="2707" y="1114"/>
                  <a:pt x="2707" y="1114"/>
                  <a:pt x="2707" y="1114"/>
                </a:cubicBezTo>
                <a:cubicBezTo>
                  <a:pt x="2707" y="1113"/>
                  <a:pt x="2707" y="1113"/>
                  <a:pt x="2707" y="1113"/>
                </a:cubicBezTo>
                <a:cubicBezTo>
                  <a:pt x="2707" y="1113"/>
                  <a:pt x="2707" y="1113"/>
                  <a:pt x="2707" y="1113"/>
                </a:cubicBezTo>
                <a:close/>
                <a:moveTo>
                  <a:pt x="2700" y="1115"/>
                </a:moveTo>
                <a:cubicBezTo>
                  <a:pt x="2700" y="1116"/>
                  <a:pt x="2700" y="1116"/>
                  <a:pt x="2700" y="1117"/>
                </a:cubicBezTo>
                <a:cubicBezTo>
                  <a:pt x="2700" y="1117"/>
                  <a:pt x="2700" y="1117"/>
                  <a:pt x="2701" y="1117"/>
                </a:cubicBezTo>
                <a:cubicBezTo>
                  <a:pt x="2701" y="1117"/>
                  <a:pt x="2702" y="1117"/>
                  <a:pt x="2702" y="1117"/>
                </a:cubicBezTo>
                <a:cubicBezTo>
                  <a:pt x="2702" y="1116"/>
                  <a:pt x="2702" y="1116"/>
                  <a:pt x="2702" y="1116"/>
                </a:cubicBezTo>
                <a:cubicBezTo>
                  <a:pt x="2702" y="1115"/>
                  <a:pt x="2702" y="1115"/>
                  <a:pt x="2702" y="1115"/>
                </a:cubicBezTo>
                <a:cubicBezTo>
                  <a:pt x="2702" y="1114"/>
                  <a:pt x="2701" y="1114"/>
                  <a:pt x="2701" y="1114"/>
                </a:cubicBezTo>
                <a:cubicBezTo>
                  <a:pt x="2700" y="1114"/>
                  <a:pt x="2700" y="1115"/>
                  <a:pt x="2700" y="1115"/>
                </a:cubicBezTo>
                <a:close/>
                <a:moveTo>
                  <a:pt x="2706" y="1128"/>
                </a:moveTo>
                <a:cubicBezTo>
                  <a:pt x="2706" y="1127"/>
                  <a:pt x="2706" y="1127"/>
                  <a:pt x="2706" y="1127"/>
                </a:cubicBezTo>
                <a:cubicBezTo>
                  <a:pt x="2706" y="1126"/>
                  <a:pt x="2706" y="1125"/>
                  <a:pt x="2705" y="1125"/>
                </a:cubicBezTo>
                <a:cubicBezTo>
                  <a:pt x="2705" y="1125"/>
                  <a:pt x="2704" y="1126"/>
                  <a:pt x="2704" y="1126"/>
                </a:cubicBezTo>
                <a:cubicBezTo>
                  <a:pt x="2704" y="1126"/>
                  <a:pt x="2704" y="1125"/>
                  <a:pt x="2704" y="1125"/>
                </a:cubicBezTo>
                <a:cubicBezTo>
                  <a:pt x="2703" y="1125"/>
                  <a:pt x="2703" y="1125"/>
                  <a:pt x="2703" y="1125"/>
                </a:cubicBezTo>
                <a:cubicBezTo>
                  <a:pt x="2703" y="1125"/>
                  <a:pt x="2702" y="1125"/>
                  <a:pt x="2702" y="1125"/>
                </a:cubicBezTo>
                <a:cubicBezTo>
                  <a:pt x="2701" y="1125"/>
                  <a:pt x="2701" y="1126"/>
                  <a:pt x="2701" y="1127"/>
                </a:cubicBezTo>
                <a:cubicBezTo>
                  <a:pt x="2701" y="1127"/>
                  <a:pt x="2702" y="1128"/>
                  <a:pt x="2702" y="1128"/>
                </a:cubicBezTo>
                <a:cubicBezTo>
                  <a:pt x="2703" y="1128"/>
                  <a:pt x="2703" y="1128"/>
                  <a:pt x="2703" y="1128"/>
                </a:cubicBezTo>
                <a:cubicBezTo>
                  <a:pt x="2703" y="1128"/>
                  <a:pt x="2703" y="1128"/>
                  <a:pt x="2703" y="1128"/>
                </a:cubicBezTo>
                <a:cubicBezTo>
                  <a:pt x="2703" y="1128"/>
                  <a:pt x="2703" y="1128"/>
                  <a:pt x="2703" y="1128"/>
                </a:cubicBezTo>
                <a:cubicBezTo>
                  <a:pt x="2703" y="1128"/>
                  <a:pt x="2704" y="1128"/>
                  <a:pt x="2704" y="1128"/>
                </a:cubicBezTo>
                <a:cubicBezTo>
                  <a:pt x="2704" y="1128"/>
                  <a:pt x="2704" y="1128"/>
                  <a:pt x="2705" y="1128"/>
                </a:cubicBezTo>
                <a:cubicBezTo>
                  <a:pt x="2705" y="1128"/>
                  <a:pt x="2706" y="1128"/>
                  <a:pt x="2706" y="1128"/>
                </a:cubicBezTo>
                <a:close/>
                <a:moveTo>
                  <a:pt x="2725" y="1114"/>
                </a:moveTo>
                <a:cubicBezTo>
                  <a:pt x="2725" y="1114"/>
                  <a:pt x="2725" y="1114"/>
                  <a:pt x="2725" y="1114"/>
                </a:cubicBezTo>
                <a:cubicBezTo>
                  <a:pt x="2726" y="1114"/>
                  <a:pt x="2727" y="1113"/>
                  <a:pt x="2727" y="1112"/>
                </a:cubicBezTo>
                <a:cubicBezTo>
                  <a:pt x="2727" y="1112"/>
                  <a:pt x="2726" y="1112"/>
                  <a:pt x="2726" y="1112"/>
                </a:cubicBezTo>
                <a:cubicBezTo>
                  <a:pt x="2726" y="1112"/>
                  <a:pt x="2726" y="1111"/>
                  <a:pt x="2726" y="1111"/>
                </a:cubicBezTo>
                <a:cubicBezTo>
                  <a:pt x="2726" y="1111"/>
                  <a:pt x="2725" y="1110"/>
                  <a:pt x="2724" y="1111"/>
                </a:cubicBezTo>
                <a:cubicBezTo>
                  <a:pt x="2724" y="1111"/>
                  <a:pt x="2724" y="1111"/>
                  <a:pt x="2723" y="1112"/>
                </a:cubicBezTo>
                <a:cubicBezTo>
                  <a:pt x="2723" y="1112"/>
                  <a:pt x="2723" y="1113"/>
                  <a:pt x="2723" y="1113"/>
                </a:cubicBezTo>
                <a:cubicBezTo>
                  <a:pt x="2724" y="1113"/>
                  <a:pt x="2724" y="1114"/>
                  <a:pt x="2725" y="1114"/>
                </a:cubicBezTo>
                <a:cubicBezTo>
                  <a:pt x="2725" y="1114"/>
                  <a:pt x="2725" y="1114"/>
                  <a:pt x="2725" y="1114"/>
                </a:cubicBezTo>
                <a:close/>
                <a:moveTo>
                  <a:pt x="2736" y="1109"/>
                </a:moveTo>
                <a:cubicBezTo>
                  <a:pt x="2737" y="1109"/>
                  <a:pt x="2737" y="1109"/>
                  <a:pt x="2737" y="1109"/>
                </a:cubicBezTo>
                <a:cubicBezTo>
                  <a:pt x="2737" y="1108"/>
                  <a:pt x="2737" y="1107"/>
                  <a:pt x="2737" y="1107"/>
                </a:cubicBezTo>
                <a:cubicBezTo>
                  <a:pt x="2736" y="1107"/>
                  <a:pt x="2736" y="1107"/>
                  <a:pt x="2736" y="1107"/>
                </a:cubicBezTo>
                <a:cubicBezTo>
                  <a:pt x="2735" y="1107"/>
                  <a:pt x="2735" y="1107"/>
                  <a:pt x="2735" y="1107"/>
                </a:cubicBezTo>
                <a:cubicBezTo>
                  <a:pt x="2734" y="1107"/>
                  <a:pt x="2734" y="1108"/>
                  <a:pt x="2734" y="1108"/>
                </a:cubicBezTo>
                <a:cubicBezTo>
                  <a:pt x="2734" y="1108"/>
                  <a:pt x="2735" y="1109"/>
                  <a:pt x="2735" y="1109"/>
                </a:cubicBezTo>
                <a:cubicBezTo>
                  <a:pt x="2735" y="1109"/>
                  <a:pt x="2735" y="1109"/>
                  <a:pt x="2736" y="1109"/>
                </a:cubicBezTo>
                <a:close/>
                <a:moveTo>
                  <a:pt x="2704" y="1134"/>
                </a:moveTo>
                <a:cubicBezTo>
                  <a:pt x="2704" y="1133"/>
                  <a:pt x="2703" y="1133"/>
                  <a:pt x="2703" y="1133"/>
                </a:cubicBezTo>
                <a:cubicBezTo>
                  <a:pt x="2702" y="1133"/>
                  <a:pt x="2702" y="1133"/>
                  <a:pt x="2702" y="1133"/>
                </a:cubicBezTo>
                <a:cubicBezTo>
                  <a:pt x="2701" y="1133"/>
                  <a:pt x="2701" y="1134"/>
                  <a:pt x="2701" y="1134"/>
                </a:cubicBezTo>
                <a:cubicBezTo>
                  <a:pt x="2701" y="1135"/>
                  <a:pt x="2702" y="1135"/>
                  <a:pt x="2703" y="1135"/>
                </a:cubicBezTo>
                <a:cubicBezTo>
                  <a:pt x="2703" y="1135"/>
                  <a:pt x="2703" y="1135"/>
                  <a:pt x="2704" y="1135"/>
                </a:cubicBezTo>
                <a:cubicBezTo>
                  <a:pt x="2704" y="1135"/>
                  <a:pt x="2704" y="1134"/>
                  <a:pt x="2704" y="1134"/>
                </a:cubicBezTo>
                <a:close/>
                <a:moveTo>
                  <a:pt x="2696" y="1131"/>
                </a:moveTo>
                <a:cubicBezTo>
                  <a:pt x="2696" y="1132"/>
                  <a:pt x="2696" y="1132"/>
                  <a:pt x="2696" y="1132"/>
                </a:cubicBezTo>
                <a:cubicBezTo>
                  <a:pt x="2695" y="1133"/>
                  <a:pt x="2695" y="1133"/>
                  <a:pt x="2695" y="1134"/>
                </a:cubicBezTo>
                <a:cubicBezTo>
                  <a:pt x="2695" y="1134"/>
                  <a:pt x="2696" y="1135"/>
                  <a:pt x="2696" y="1135"/>
                </a:cubicBezTo>
                <a:cubicBezTo>
                  <a:pt x="2696" y="1135"/>
                  <a:pt x="2697" y="1135"/>
                  <a:pt x="2697" y="1134"/>
                </a:cubicBezTo>
                <a:cubicBezTo>
                  <a:pt x="2698" y="1134"/>
                  <a:pt x="2699" y="1132"/>
                  <a:pt x="2699" y="1131"/>
                </a:cubicBezTo>
                <a:cubicBezTo>
                  <a:pt x="2699" y="1131"/>
                  <a:pt x="2698" y="1130"/>
                  <a:pt x="2698" y="1130"/>
                </a:cubicBezTo>
                <a:cubicBezTo>
                  <a:pt x="2697" y="1130"/>
                  <a:pt x="2696" y="1131"/>
                  <a:pt x="2696" y="1131"/>
                </a:cubicBezTo>
                <a:close/>
                <a:moveTo>
                  <a:pt x="2724" y="1124"/>
                </a:moveTo>
                <a:cubicBezTo>
                  <a:pt x="2724" y="1124"/>
                  <a:pt x="2724" y="1124"/>
                  <a:pt x="2724" y="1124"/>
                </a:cubicBezTo>
                <a:cubicBezTo>
                  <a:pt x="2724" y="1124"/>
                  <a:pt x="2725" y="1125"/>
                  <a:pt x="2725" y="1125"/>
                </a:cubicBezTo>
                <a:cubicBezTo>
                  <a:pt x="2725" y="1126"/>
                  <a:pt x="2724" y="1127"/>
                  <a:pt x="2724" y="1127"/>
                </a:cubicBezTo>
                <a:cubicBezTo>
                  <a:pt x="2724" y="1127"/>
                  <a:pt x="2724" y="1127"/>
                  <a:pt x="2724" y="1127"/>
                </a:cubicBezTo>
                <a:cubicBezTo>
                  <a:pt x="2723" y="1127"/>
                  <a:pt x="2722" y="1126"/>
                  <a:pt x="2722" y="1125"/>
                </a:cubicBezTo>
                <a:cubicBezTo>
                  <a:pt x="2722" y="1125"/>
                  <a:pt x="2723" y="1124"/>
                  <a:pt x="2724" y="1124"/>
                </a:cubicBezTo>
                <a:close/>
                <a:moveTo>
                  <a:pt x="2723" y="1125"/>
                </a:moveTo>
                <a:cubicBezTo>
                  <a:pt x="2723" y="1126"/>
                  <a:pt x="2723" y="1126"/>
                  <a:pt x="2724" y="1126"/>
                </a:cubicBezTo>
                <a:cubicBezTo>
                  <a:pt x="2724" y="1126"/>
                  <a:pt x="2724" y="1126"/>
                  <a:pt x="2724" y="1125"/>
                </a:cubicBezTo>
                <a:cubicBezTo>
                  <a:pt x="2724" y="1125"/>
                  <a:pt x="2724" y="1125"/>
                  <a:pt x="2724" y="1125"/>
                </a:cubicBezTo>
                <a:cubicBezTo>
                  <a:pt x="2724" y="1125"/>
                  <a:pt x="2724" y="1125"/>
                  <a:pt x="2724" y="1125"/>
                </a:cubicBezTo>
                <a:cubicBezTo>
                  <a:pt x="2724" y="1125"/>
                  <a:pt x="2724" y="1126"/>
                  <a:pt x="2724" y="1126"/>
                </a:cubicBezTo>
                <a:cubicBezTo>
                  <a:pt x="2724" y="1126"/>
                  <a:pt x="2724" y="1126"/>
                  <a:pt x="2724" y="1126"/>
                </a:cubicBezTo>
                <a:cubicBezTo>
                  <a:pt x="2724" y="1126"/>
                  <a:pt x="2724" y="1126"/>
                  <a:pt x="2724" y="1126"/>
                </a:cubicBezTo>
                <a:cubicBezTo>
                  <a:pt x="2724" y="1126"/>
                  <a:pt x="2724" y="1126"/>
                  <a:pt x="2724" y="1126"/>
                </a:cubicBezTo>
                <a:cubicBezTo>
                  <a:pt x="2723" y="1126"/>
                  <a:pt x="2723" y="1125"/>
                  <a:pt x="2724" y="1125"/>
                </a:cubicBezTo>
                <a:cubicBezTo>
                  <a:pt x="2724" y="1125"/>
                  <a:pt x="2724" y="1125"/>
                  <a:pt x="2724" y="1125"/>
                </a:cubicBezTo>
                <a:cubicBezTo>
                  <a:pt x="2724" y="1125"/>
                  <a:pt x="2724" y="1125"/>
                  <a:pt x="2724" y="1125"/>
                </a:cubicBezTo>
                <a:cubicBezTo>
                  <a:pt x="2723" y="1125"/>
                  <a:pt x="2723" y="1125"/>
                  <a:pt x="2723" y="1125"/>
                </a:cubicBezTo>
                <a:close/>
                <a:moveTo>
                  <a:pt x="2709" y="1124"/>
                </a:moveTo>
                <a:cubicBezTo>
                  <a:pt x="2708" y="1124"/>
                  <a:pt x="2708" y="1125"/>
                  <a:pt x="2708" y="1125"/>
                </a:cubicBezTo>
                <a:cubicBezTo>
                  <a:pt x="2708" y="1125"/>
                  <a:pt x="2707" y="1125"/>
                  <a:pt x="2707" y="1125"/>
                </a:cubicBezTo>
                <a:cubicBezTo>
                  <a:pt x="2707" y="1126"/>
                  <a:pt x="2707" y="1126"/>
                  <a:pt x="2707" y="1127"/>
                </a:cubicBezTo>
                <a:cubicBezTo>
                  <a:pt x="2707" y="1127"/>
                  <a:pt x="2708" y="1127"/>
                  <a:pt x="2708" y="1127"/>
                </a:cubicBezTo>
                <a:cubicBezTo>
                  <a:pt x="2709" y="1127"/>
                  <a:pt x="2709" y="1127"/>
                  <a:pt x="2709" y="1127"/>
                </a:cubicBezTo>
                <a:cubicBezTo>
                  <a:pt x="2709" y="1127"/>
                  <a:pt x="2709" y="1127"/>
                  <a:pt x="2710" y="1126"/>
                </a:cubicBezTo>
                <a:cubicBezTo>
                  <a:pt x="2710" y="1126"/>
                  <a:pt x="2710" y="1126"/>
                  <a:pt x="2710" y="1125"/>
                </a:cubicBezTo>
                <a:cubicBezTo>
                  <a:pt x="2710" y="1125"/>
                  <a:pt x="2709" y="1124"/>
                  <a:pt x="2709" y="1124"/>
                </a:cubicBezTo>
                <a:close/>
                <a:moveTo>
                  <a:pt x="2713" y="1130"/>
                </a:moveTo>
                <a:cubicBezTo>
                  <a:pt x="2713" y="1129"/>
                  <a:pt x="2713" y="1129"/>
                  <a:pt x="2713" y="1129"/>
                </a:cubicBezTo>
                <a:cubicBezTo>
                  <a:pt x="2713" y="1129"/>
                  <a:pt x="2713" y="1129"/>
                  <a:pt x="2713" y="1129"/>
                </a:cubicBezTo>
                <a:cubicBezTo>
                  <a:pt x="2714" y="1128"/>
                  <a:pt x="2714" y="1128"/>
                  <a:pt x="2715" y="1128"/>
                </a:cubicBezTo>
                <a:cubicBezTo>
                  <a:pt x="2715" y="1128"/>
                  <a:pt x="2715" y="1128"/>
                  <a:pt x="2715" y="1128"/>
                </a:cubicBezTo>
                <a:cubicBezTo>
                  <a:pt x="2715" y="1128"/>
                  <a:pt x="2716" y="1128"/>
                  <a:pt x="2716" y="1128"/>
                </a:cubicBezTo>
                <a:cubicBezTo>
                  <a:pt x="2716" y="1128"/>
                  <a:pt x="2716" y="1128"/>
                  <a:pt x="2717" y="1128"/>
                </a:cubicBezTo>
                <a:cubicBezTo>
                  <a:pt x="2717" y="1128"/>
                  <a:pt x="2718" y="1128"/>
                  <a:pt x="2718" y="1129"/>
                </a:cubicBezTo>
                <a:cubicBezTo>
                  <a:pt x="2718" y="1130"/>
                  <a:pt x="2717" y="1130"/>
                  <a:pt x="2717" y="1130"/>
                </a:cubicBezTo>
                <a:cubicBezTo>
                  <a:pt x="2716" y="1130"/>
                  <a:pt x="2716" y="1130"/>
                  <a:pt x="2716" y="1130"/>
                </a:cubicBezTo>
                <a:cubicBezTo>
                  <a:pt x="2716" y="1130"/>
                  <a:pt x="2716" y="1130"/>
                  <a:pt x="2716" y="1131"/>
                </a:cubicBezTo>
                <a:cubicBezTo>
                  <a:pt x="2716" y="1131"/>
                  <a:pt x="2715" y="1132"/>
                  <a:pt x="2715" y="1132"/>
                </a:cubicBezTo>
                <a:cubicBezTo>
                  <a:pt x="2714" y="1132"/>
                  <a:pt x="2714" y="1132"/>
                  <a:pt x="2714" y="1132"/>
                </a:cubicBezTo>
                <a:cubicBezTo>
                  <a:pt x="2714" y="1132"/>
                  <a:pt x="2714" y="1132"/>
                  <a:pt x="2714" y="1132"/>
                </a:cubicBezTo>
                <a:cubicBezTo>
                  <a:pt x="2713" y="1132"/>
                  <a:pt x="2713" y="1131"/>
                  <a:pt x="2713" y="1130"/>
                </a:cubicBezTo>
                <a:cubicBezTo>
                  <a:pt x="2713" y="1130"/>
                  <a:pt x="2713" y="1130"/>
                  <a:pt x="2713" y="1130"/>
                </a:cubicBezTo>
                <a:close/>
                <a:moveTo>
                  <a:pt x="2716" y="1129"/>
                </a:moveTo>
                <a:cubicBezTo>
                  <a:pt x="2716" y="1129"/>
                  <a:pt x="2716" y="1129"/>
                  <a:pt x="2716" y="1129"/>
                </a:cubicBezTo>
                <a:cubicBezTo>
                  <a:pt x="2716" y="1130"/>
                  <a:pt x="2716" y="1130"/>
                  <a:pt x="2717" y="1130"/>
                </a:cubicBezTo>
                <a:cubicBezTo>
                  <a:pt x="2717" y="1130"/>
                  <a:pt x="2717" y="1129"/>
                  <a:pt x="2717" y="1129"/>
                </a:cubicBezTo>
                <a:cubicBezTo>
                  <a:pt x="2717" y="1129"/>
                  <a:pt x="2717" y="1128"/>
                  <a:pt x="2717" y="1128"/>
                </a:cubicBezTo>
                <a:cubicBezTo>
                  <a:pt x="2717" y="1129"/>
                  <a:pt x="2717" y="1129"/>
                  <a:pt x="2717" y="1129"/>
                </a:cubicBezTo>
                <a:cubicBezTo>
                  <a:pt x="2717" y="1129"/>
                  <a:pt x="2717" y="1129"/>
                  <a:pt x="2717" y="1129"/>
                </a:cubicBezTo>
                <a:cubicBezTo>
                  <a:pt x="2717" y="1129"/>
                  <a:pt x="2717" y="1129"/>
                  <a:pt x="2717" y="1129"/>
                </a:cubicBezTo>
                <a:cubicBezTo>
                  <a:pt x="2717" y="1129"/>
                  <a:pt x="2717" y="1129"/>
                  <a:pt x="2717" y="1129"/>
                </a:cubicBezTo>
                <a:cubicBezTo>
                  <a:pt x="2717" y="1129"/>
                  <a:pt x="2717" y="1129"/>
                  <a:pt x="2717" y="1129"/>
                </a:cubicBezTo>
                <a:cubicBezTo>
                  <a:pt x="2716" y="1129"/>
                  <a:pt x="2716" y="1129"/>
                  <a:pt x="2717" y="1129"/>
                </a:cubicBezTo>
                <a:cubicBezTo>
                  <a:pt x="2717" y="1129"/>
                  <a:pt x="2717" y="1129"/>
                  <a:pt x="2717" y="1129"/>
                </a:cubicBezTo>
                <a:cubicBezTo>
                  <a:pt x="2717" y="1128"/>
                  <a:pt x="2717" y="1128"/>
                  <a:pt x="2717" y="1128"/>
                </a:cubicBezTo>
                <a:cubicBezTo>
                  <a:pt x="2716" y="1128"/>
                  <a:pt x="2716" y="1128"/>
                  <a:pt x="2716" y="1129"/>
                </a:cubicBezTo>
                <a:cubicBezTo>
                  <a:pt x="2716" y="1129"/>
                  <a:pt x="2716" y="1129"/>
                  <a:pt x="2716" y="1129"/>
                </a:cubicBezTo>
                <a:close/>
                <a:moveTo>
                  <a:pt x="2717" y="1121"/>
                </a:moveTo>
                <a:cubicBezTo>
                  <a:pt x="2717" y="1121"/>
                  <a:pt x="2717" y="1121"/>
                  <a:pt x="2717" y="1121"/>
                </a:cubicBezTo>
                <a:cubicBezTo>
                  <a:pt x="2717" y="1122"/>
                  <a:pt x="2717" y="1122"/>
                  <a:pt x="2716" y="1122"/>
                </a:cubicBezTo>
                <a:cubicBezTo>
                  <a:pt x="2716" y="1123"/>
                  <a:pt x="2716" y="1123"/>
                  <a:pt x="2715" y="1123"/>
                </a:cubicBezTo>
                <a:cubicBezTo>
                  <a:pt x="2715" y="1123"/>
                  <a:pt x="2715" y="1123"/>
                  <a:pt x="2714" y="1122"/>
                </a:cubicBezTo>
                <a:cubicBezTo>
                  <a:pt x="2714" y="1122"/>
                  <a:pt x="2714" y="1122"/>
                  <a:pt x="2714" y="1121"/>
                </a:cubicBezTo>
                <a:cubicBezTo>
                  <a:pt x="2714" y="1121"/>
                  <a:pt x="2714" y="1121"/>
                  <a:pt x="2714" y="1121"/>
                </a:cubicBezTo>
                <a:cubicBezTo>
                  <a:pt x="2714" y="1120"/>
                  <a:pt x="2714" y="1120"/>
                  <a:pt x="2714" y="1120"/>
                </a:cubicBezTo>
                <a:cubicBezTo>
                  <a:pt x="2715" y="1120"/>
                  <a:pt x="2715" y="1120"/>
                  <a:pt x="2715" y="1120"/>
                </a:cubicBezTo>
                <a:cubicBezTo>
                  <a:pt x="2716" y="1120"/>
                  <a:pt x="2716" y="1120"/>
                  <a:pt x="2716" y="1120"/>
                </a:cubicBezTo>
                <a:cubicBezTo>
                  <a:pt x="2716" y="1120"/>
                  <a:pt x="2717" y="1120"/>
                  <a:pt x="2717" y="1121"/>
                </a:cubicBezTo>
                <a:close/>
                <a:moveTo>
                  <a:pt x="2715" y="1121"/>
                </a:moveTo>
                <a:cubicBezTo>
                  <a:pt x="2715" y="1121"/>
                  <a:pt x="2715" y="1121"/>
                  <a:pt x="2715" y="1121"/>
                </a:cubicBezTo>
                <a:cubicBezTo>
                  <a:pt x="2715" y="1121"/>
                  <a:pt x="2715" y="1121"/>
                  <a:pt x="2715" y="1121"/>
                </a:cubicBezTo>
                <a:cubicBezTo>
                  <a:pt x="2715" y="1121"/>
                  <a:pt x="2715" y="1121"/>
                  <a:pt x="2715" y="1121"/>
                </a:cubicBezTo>
                <a:close/>
                <a:moveTo>
                  <a:pt x="2715" y="1121"/>
                </a:moveTo>
                <a:cubicBezTo>
                  <a:pt x="2715" y="1121"/>
                  <a:pt x="2715" y="1121"/>
                  <a:pt x="2715" y="1121"/>
                </a:cubicBezTo>
                <a:cubicBezTo>
                  <a:pt x="2715" y="1121"/>
                  <a:pt x="2715" y="1121"/>
                  <a:pt x="2715" y="1121"/>
                </a:cubicBezTo>
                <a:cubicBezTo>
                  <a:pt x="2715" y="1121"/>
                  <a:pt x="2715" y="1121"/>
                  <a:pt x="2715" y="1121"/>
                </a:cubicBezTo>
                <a:cubicBezTo>
                  <a:pt x="2715" y="1121"/>
                  <a:pt x="2715" y="1121"/>
                  <a:pt x="2715" y="1121"/>
                </a:cubicBezTo>
                <a:close/>
                <a:moveTo>
                  <a:pt x="2715" y="1121"/>
                </a:moveTo>
                <a:cubicBezTo>
                  <a:pt x="2715" y="1121"/>
                  <a:pt x="2715" y="1121"/>
                  <a:pt x="2715" y="1121"/>
                </a:cubicBezTo>
                <a:cubicBezTo>
                  <a:pt x="2715" y="1121"/>
                  <a:pt x="2715" y="1121"/>
                  <a:pt x="2715" y="1121"/>
                </a:cubicBezTo>
                <a:cubicBezTo>
                  <a:pt x="2715" y="1121"/>
                  <a:pt x="2715" y="1121"/>
                  <a:pt x="2715" y="1121"/>
                </a:cubicBezTo>
                <a:cubicBezTo>
                  <a:pt x="2715" y="1121"/>
                  <a:pt x="2715" y="1121"/>
                  <a:pt x="2715" y="1121"/>
                </a:cubicBezTo>
                <a:cubicBezTo>
                  <a:pt x="2715" y="1121"/>
                  <a:pt x="2715" y="1121"/>
                  <a:pt x="2715" y="1121"/>
                </a:cubicBezTo>
                <a:cubicBezTo>
                  <a:pt x="2715" y="1121"/>
                  <a:pt x="2715" y="1121"/>
                  <a:pt x="2715" y="1121"/>
                </a:cubicBezTo>
                <a:close/>
                <a:moveTo>
                  <a:pt x="2715" y="1122"/>
                </a:moveTo>
                <a:cubicBezTo>
                  <a:pt x="2715" y="1122"/>
                  <a:pt x="2715" y="1122"/>
                  <a:pt x="2715" y="1122"/>
                </a:cubicBezTo>
                <a:cubicBezTo>
                  <a:pt x="2715" y="1122"/>
                  <a:pt x="2715" y="1122"/>
                  <a:pt x="2715" y="1122"/>
                </a:cubicBezTo>
                <a:cubicBezTo>
                  <a:pt x="2715" y="1122"/>
                  <a:pt x="2715" y="1122"/>
                  <a:pt x="2715" y="1122"/>
                </a:cubicBezTo>
                <a:close/>
                <a:moveTo>
                  <a:pt x="2715" y="1122"/>
                </a:moveTo>
                <a:cubicBezTo>
                  <a:pt x="2715" y="1122"/>
                  <a:pt x="2715" y="1122"/>
                  <a:pt x="2715" y="1122"/>
                </a:cubicBezTo>
                <a:cubicBezTo>
                  <a:pt x="2715" y="1122"/>
                  <a:pt x="2715" y="1122"/>
                  <a:pt x="2715" y="1122"/>
                </a:cubicBezTo>
                <a:cubicBezTo>
                  <a:pt x="2715" y="1122"/>
                  <a:pt x="2715" y="1122"/>
                  <a:pt x="2715" y="1122"/>
                </a:cubicBezTo>
                <a:close/>
                <a:moveTo>
                  <a:pt x="2715" y="1121"/>
                </a:moveTo>
                <a:cubicBezTo>
                  <a:pt x="2715" y="1121"/>
                  <a:pt x="2715" y="1121"/>
                  <a:pt x="2715" y="1121"/>
                </a:cubicBezTo>
                <a:cubicBezTo>
                  <a:pt x="2715" y="1121"/>
                  <a:pt x="2715" y="1121"/>
                  <a:pt x="2715" y="1121"/>
                </a:cubicBezTo>
                <a:cubicBezTo>
                  <a:pt x="2715" y="1121"/>
                  <a:pt x="2715" y="1121"/>
                  <a:pt x="2715" y="1121"/>
                </a:cubicBezTo>
                <a:close/>
                <a:moveTo>
                  <a:pt x="2716" y="1122"/>
                </a:moveTo>
                <a:cubicBezTo>
                  <a:pt x="2716" y="1122"/>
                  <a:pt x="2716" y="1122"/>
                  <a:pt x="2716" y="1122"/>
                </a:cubicBezTo>
                <a:cubicBezTo>
                  <a:pt x="2716" y="1122"/>
                  <a:pt x="2716" y="1122"/>
                  <a:pt x="2716" y="1122"/>
                </a:cubicBezTo>
                <a:cubicBezTo>
                  <a:pt x="2716" y="1122"/>
                  <a:pt x="2716" y="1122"/>
                  <a:pt x="2716" y="1122"/>
                </a:cubicBezTo>
                <a:close/>
                <a:moveTo>
                  <a:pt x="2716" y="1122"/>
                </a:moveTo>
                <a:cubicBezTo>
                  <a:pt x="2716" y="1121"/>
                  <a:pt x="2716" y="1121"/>
                  <a:pt x="2716" y="1121"/>
                </a:cubicBezTo>
                <a:cubicBezTo>
                  <a:pt x="2716" y="1122"/>
                  <a:pt x="2716" y="1122"/>
                  <a:pt x="2716" y="1122"/>
                </a:cubicBezTo>
                <a:cubicBezTo>
                  <a:pt x="2716" y="1122"/>
                  <a:pt x="2716" y="1122"/>
                  <a:pt x="2716" y="1122"/>
                </a:cubicBezTo>
                <a:cubicBezTo>
                  <a:pt x="2716" y="1122"/>
                  <a:pt x="2716" y="1122"/>
                  <a:pt x="2716" y="1122"/>
                </a:cubicBezTo>
                <a:cubicBezTo>
                  <a:pt x="2716" y="1122"/>
                  <a:pt x="2716" y="1122"/>
                  <a:pt x="2716" y="1122"/>
                </a:cubicBezTo>
                <a:close/>
                <a:moveTo>
                  <a:pt x="2680" y="1137"/>
                </a:moveTo>
                <a:cubicBezTo>
                  <a:pt x="2680" y="1138"/>
                  <a:pt x="2680" y="1138"/>
                  <a:pt x="2680" y="1139"/>
                </a:cubicBezTo>
                <a:cubicBezTo>
                  <a:pt x="2680" y="1139"/>
                  <a:pt x="2681" y="1140"/>
                  <a:pt x="2681" y="1140"/>
                </a:cubicBezTo>
                <a:cubicBezTo>
                  <a:pt x="2682" y="1140"/>
                  <a:pt x="2682" y="1139"/>
                  <a:pt x="2682" y="1139"/>
                </a:cubicBezTo>
                <a:cubicBezTo>
                  <a:pt x="2683" y="1139"/>
                  <a:pt x="2683" y="1139"/>
                  <a:pt x="2683" y="1139"/>
                </a:cubicBezTo>
                <a:cubicBezTo>
                  <a:pt x="2683" y="1139"/>
                  <a:pt x="2684" y="1138"/>
                  <a:pt x="2684" y="1138"/>
                </a:cubicBezTo>
                <a:cubicBezTo>
                  <a:pt x="2684" y="1137"/>
                  <a:pt x="2684" y="1137"/>
                  <a:pt x="2684" y="1136"/>
                </a:cubicBezTo>
                <a:cubicBezTo>
                  <a:pt x="2684" y="1136"/>
                  <a:pt x="2683" y="1136"/>
                  <a:pt x="2683" y="1136"/>
                </a:cubicBezTo>
                <a:cubicBezTo>
                  <a:pt x="2683" y="1135"/>
                  <a:pt x="2684" y="1135"/>
                  <a:pt x="2683" y="1134"/>
                </a:cubicBezTo>
                <a:cubicBezTo>
                  <a:pt x="2683" y="1134"/>
                  <a:pt x="2683" y="1134"/>
                  <a:pt x="2682" y="1134"/>
                </a:cubicBezTo>
                <a:cubicBezTo>
                  <a:pt x="2682" y="1134"/>
                  <a:pt x="2682" y="1134"/>
                  <a:pt x="2682" y="1134"/>
                </a:cubicBezTo>
                <a:cubicBezTo>
                  <a:pt x="2682" y="1134"/>
                  <a:pt x="2681" y="1134"/>
                  <a:pt x="2681" y="1134"/>
                </a:cubicBezTo>
                <a:cubicBezTo>
                  <a:pt x="2681" y="1134"/>
                  <a:pt x="2681" y="1134"/>
                  <a:pt x="2681" y="1135"/>
                </a:cubicBezTo>
                <a:cubicBezTo>
                  <a:pt x="2680" y="1135"/>
                  <a:pt x="2680" y="1135"/>
                  <a:pt x="2680" y="1136"/>
                </a:cubicBezTo>
                <a:cubicBezTo>
                  <a:pt x="2680" y="1136"/>
                  <a:pt x="2680" y="1137"/>
                  <a:pt x="2681" y="1137"/>
                </a:cubicBezTo>
                <a:cubicBezTo>
                  <a:pt x="2681" y="1137"/>
                  <a:pt x="2681" y="1137"/>
                  <a:pt x="2681" y="1137"/>
                </a:cubicBezTo>
                <a:cubicBezTo>
                  <a:pt x="2681" y="1137"/>
                  <a:pt x="2681" y="1137"/>
                  <a:pt x="2680" y="1137"/>
                </a:cubicBezTo>
                <a:close/>
                <a:moveTo>
                  <a:pt x="2686" y="1135"/>
                </a:moveTo>
                <a:cubicBezTo>
                  <a:pt x="2686" y="1134"/>
                  <a:pt x="2686" y="1134"/>
                  <a:pt x="2686" y="1133"/>
                </a:cubicBezTo>
                <a:cubicBezTo>
                  <a:pt x="2686" y="1133"/>
                  <a:pt x="2686" y="1132"/>
                  <a:pt x="2685" y="1132"/>
                </a:cubicBezTo>
                <a:cubicBezTo>
                  <a:pt x="2684" y="1132"/>
                  <a:pt x="2684" y="1133"/>
                  <a:pt x="2683" y="1133"/>
                </a:cubicBezTo>
                <a:cubicBezTo>
                  <a:pt x="2683" y="1134"/>
                  <a:pt x="2683" y="1134"/>
                  <a:pt x="2684" y="1134"/>
                </a:cubicBezTo>
                <a:cubicBezTo>
                  <a:pt x="2684" y="1135"/>
                  <a:pt x="2684" y="1135"/>
                  <a:pt x="2685" y="1135"/>
                </a:cubicBezTo>
                <a:cubicBezTo>
                  <a:pt x="2685" y="1135"/>
                  <a:pt x="2685" y="1135"/>
                  <a:pt x="2686" y="1135"/>
                </a:cubicBezTo>
                <a:close/>
                <a:moveTo>
                  <a:pt x="2711" y="1139"/>
                </a:moveTo>
                <a:cubicBezTo>
                  <a:pt x="2712" y="1139"/>
                  <a:pt x="2713" y="1140"/>
                  <a:pt x="2713" y="1141"/>
                </a:cubicBezTo>
                <a:cubicBezTo>
                  <a:pt x="2713" y="1141"/>
                  <a:pt x="2712" y="1142"/>
                  <a:pt x="2711" y="1142"/>
                </a:cubicBezTo>
                <a:cubicBezTo>
                  <a:pt x="2711" y="1142"/>
                  <a:pt x="2711" y="1142"/>
                  <a:pt x="2711" y="1142"/>
                </a:cubicBezTo>
                <a:cubicBezTo>
                  <a:pt x="2711" y="1142"/>
                  <a:pt x="2710" y="1141"/>
                  <a:pt x="2710" y="1141"/>
                </a:cubicBezTo>
                <a:cubicBezTo>
                  <a:pt x="2710" y="1140"/>
                  <a:pt x="2711" y="1139"/>
                  <a:pt x="2711" y="1139"/>
                </a:cubicBezTo>
                <a:close/>
                <a:moveTo>
                  <a:pt x="2711" y="1140"/>
                </a:moveTo>
                <a:cubicBezTo>
                  <a:pt x="2711" y="1140"/>
                  <a:pt x="2711" y="1140"/>
                  <a:pt x="2711" y="1141"/>
                </a:cubicBezTo>
                <a:cubicBezTo>
                  <a:pt x="2711" y="1141"/>
                  <a:pt x="2711" y="1141"/>
                  <a:pt x="2711" y="1141"/>
                </a:cubicBezTo>
                <a:cubicBezTo>
                  <a:pt x="2712" y="1141"/>
                  <a:pt x="2712" y="1141"/>
                  <a:pt x="2712" y="1141"/>
                </a:cubicBezTo>
                <a:cubicBezTo>
                  <a:pt x="2712" y="1140"/>
                  <a:pt x="2712" y="1140"/>
                  <a:pt x="2711" y="1140"/>
                </a:cubicBezTo>
                <a:cubicBezTo>
                  <a:pt x="2711" y="1140"/>
                  <a:pt x="2711" y="1140"/>
                  <a:pt x="2711" y="1140"/>
                </a:cubicBezTo>
                <a:cubicBezTo>
                  <a:pt x="2712" y="1140"/>
                  <a:pt x="2712" y="1141"/>
                  <a:pt x="2711" y="1141"/>
                </a:cubicBezTo>
                <a:cubicBezTo>
                  <a:pt x="2711" y="1141"/>
                  <a:pt x="2711" y="1141"/>
                  <a:pt x="2711" y="1141"/>
                </a:cubicBezTo>
                <a:cubicBezTo>
                  <a:pt x="2711" y="1141"/>
                  <a:pt x="2711" y="1141"/>
                  <a:pt x="2711" y="1141"/>
                </a:cubicBezTo>
                <a:cubicBezTo>
                  <a:pt x="2711" y="1141"/>
                  <a:pt x="2711" y="1141"/>
                  <a:pt x="2711" y="1141"/>
                </a:cubicBezTo>
                <a:cubicBezTo>
                  <a:pt x="2711" y="1141"/>
                  <a:pt x="2711" y="1140"/>
                  <a:pt x="2711" y="1140"/>
                </a:cubicBezTo>
                <a:cubicBezTo>
                  <a:pt x="2711" y="1140"/>
                  <a:pt x="2711" y="1140"/>
                  <a:pt x="2711" y="1140"/>
                </a:cubicBezTo>
                <a:close/>
                <a:moveTo>
                  <a:pt x="2699" y="1124"/>
                </a:moveTo>
                <a:cubicBezTo>
                  <a:pt x="2699" y="1124"/>
                  <a:pt x="2699" y="1124"/>
                  <a:pt x="2699" y="1124"/>
                </a:cubicBezTo>
                <a:cubicBezTo>
                  <a:pt x="2699" y="1124"/>
                  <a:pt x="2698" y="1123"/>
                  <a:pt x="2698" y="1123"/>
                </a:cubicBezTo>
                <a:cubicBezTo>
                  <a:pt x="2698" y="1122"/>
                  <a:pt x="2699" y="1122"/>
                  <a:pt x="2700" y="1122"/>
                </a:cubicBezTo>
                <a:cubicBezTo>
                  <a:pt x="2700" y="1122"/>
                  <a:pt x="2701" y="1122"/>
                  <a:pt x="2701" y="1123"/>
                </a:cubicBezTo>
                <a:cubicBezTo>
                  <a:pt x="2701" y="1123"/>
                  <a:pt x="2701" y="1124"/>
                  <a:pt x="2701" y="1124"/>
                </a:cubicBezTo>
                <a:cubicBezTo>
                  <a:pt x="2701" y="1124"/>
                  <a:pt x="2701" y="1124"/>
                  <a:pt x="2701" y="1124"/>
                </a:cubicBezTo>
                <a:cubicBezTo>
                  <a:pt x="2701" y="1124"/>
                  <a:pt x="2701" y="1125"/>
                  <a:pt x="2701" y="1125"/>
                </a:cubicBezTo>
                <a:cubicBezTo>
                  <a:pt x="2701" y="1125"/>
                  <a:pt x="2701" y="1126"/>
                  <a:pt x="2701" y="1126"/>
                </a:cubicBezTo>
                <a:cubicBezTo>
                  <a:pt x="2701" y="1126"/>
                  <a:pt x="2700" y="1126"/>
                  <a:pt x="2700" y="1126"/>
                </a:cubicBezTo>
                <a:cubicBezTo>
                  <a:pt x="2699" y="1126"/>
                  <a:pt x="2698" y="1126"/>
                  <a:pt x="2698" y="1125"/>
                </a:cubicBezTo>
                <a:cubicBezTo>
                  <a:pt x="2698" y="1125"/>
                  <a:pt x="2698" y="1125"/>
                  <a:pt x="2699" y="1124"/>
                </a:cubicBezTo>
                <a:close/>
                <a:moveTo>
                  <a:pt x="2699" y="1123"/>
                </a:moveTo>
                <a:cubicBezTo>
                  <a:pt x="2699" y="1123"/>
                  <a:pt x="2699" y="1123"/>
                  <a:pt x="2699" y="1124"/>
                </a:cubicBezTo>
                <a:cubicBezTo>
                  <a:pt x="2700" y="1124"/>
                  <a:pt x="2700" y="1124"/>
                  <a:pt x="2700" y="1124"/>
                </a:cubicBezTo>
                <a:cubicBezTo>
                  <a:pt x="2700" y="1123"/>
                  <a:pt x="2700" y="1123"/>
                  <a:pt x="2700" y="1123"/>
                </a:cubicBezTo>
                <a:cubicBezTo>
                  <a:pt x="2700" y="1123"/>
                  <a:pt x="2700" y="1122"/>
                  <a:pt x="2700" y="1122"/>
                </a:cubicBezTo>
                <a:cubicBezTo>
                  <a:pt x="2700" y="1123"/>
                  <a:pt x="2700" y="1123"/>
                  <a:pt x="2700" y="1123"/>
                </a:cubicBezTo>
                <a:cubicBezTo>
                  <a:pt x="2700" y="1123"/>
                  <a:pt x="2700" y="1123"/>
                  <a:pt x="2700" y="1123"/>
                </a:cubicBezTo>
                <a:cubicBezTo>
                  <a:pt x="2700" y="1123"/>
                  <a:pt x="2700" y="1123"/>
                  <a:pt x="2700" y="1123"/>
                </a:cubicBezTo>
                <a:cubicBezTo>
                  <a:pt x="2700" y="1123"/>
                  <a:pt x="2700" y="1123"/>
                  <a:pt x="2700" y="1123"/>
                </a:cubicBezTo>
                <a:cubicBezTo>
                  <a:pt x="2700" y="1123"/>
                  <a:pt x="2700" y="1123"/>
                  <a:pt x="2700" y="1123"/>
                </a:cubicBezTo>
                <a:cubicBezTo>
                  <a:pt x="2699" y="1123"/>
                  <a:pt x="2699" y="1123"/>
                  <a:pt x="2700" y="1123"/>
                </a:cubicBezTo>
                <a:cubicBezTo>
                  <a:pt x="2700" y="1123"/>
                  <a:pt x="2700" y="1123"/>
                  <a:pt x="2700" y="1123"/>
                </a:cubicBezTo>
                <a:cubicBezTo>
                  <a:pt x="2700" y="1122"/>
                  <a:pt x="2700" y="1122"/>
                  <a:pt x="2700" y="1122"/>
                </a:cubicBezTo>
                <a:cubicBezTo>
                  <a:pt x="2699" y="1122"/>
                  <a:pt x="2699" y="1123"/>
                  <a:pt x="2699" y="1123"/>
                </a:cubicBezTo>
                <a:close/>
                <a:moveTo>
                  <a:pt x="2712" y="1132"/>
                </a:moveTo>
                <a:cubicBezTo>
                  <a:pt x="2712" y="1133"/>
                  <a:pt x="2711" y="1134"/>
                  <a:pt x="2711" y="1134"/>
                </a:cubicBezTo>
                <a:cubicBezTo>
                  <a:pt x="2711" y="1134"/>
                  <a:pt x="2711" y="1134"/>
                  <a:pt x="2711" y="1134"/>
                </a:cubicBezTo>
                <a:cubicBezTo>
                  <a:pt x="2710" y="1134"/>
                  <a:pt x="2710" y="1133"/>
                  <a:pt x="2710" y="1133"/>
                </a:cubicBezTo>
                <a:cubicBezTo>
                  <a:pt x="2710" y="1133"/>
                  <a:pt x="2710" y="1133"/>
                  <a:pt x="2710" y="1133"/>
                </a:cubicBezTo>
                <a:cubicBezTo>
                  <a:pt x="2709" y="1133"/>
                  <a:pt x="2709" y="1134"/>
                  <a:pt x="2709" y="1134"/>
                </a:cubicBezTo>
                <a:cubicBezTo>
                  <a:pt x="2709" y="1134"/>
                  <a:pt x="2708" y="1134"/>
                  <a:pt x="2708" y="1134"/>
                </a:cubicBezTo>
                <a:cubicBezTo>
                  <a:pt x="2708" y="1134"/>
                  <a:pt x="2708" y="1134"/>
                  <a:pt x="2708" y="1134"/>
                </a:cubicBezTo>
                <a:cubicBezTo>
                  <a:pt x="2707" y="1134"/>
                  <a:pt x="2707" y="1133"/>
                  <a:pt x="2707" y="1133"/>
                </a:cubicBezTo>
                <a:cubicBezTo>
                  <a:pt x="2707" y="1132"/>
                  <a:pt x="2707" y="1131"/>
                  <a:pt x="2708" y="1131"/>
                </a:cubicBezTo>
                <a:cubicBezTo>
                  <a:pt x="2708" y="1131"/>
                  <a:pt x="2708" y="1131"/>
                  <a:pt x="2708" y="1131"/>
                </a:cubicBezTo>
                <a:cubicBezTo>
                  <a:pt x="2708" y="1131"/>
                  <a:pt x="2708" y="1131"/>
                  <a:pt x="2709" y="1131"/>
                </a:cubicBezTo>
                <a:cubicBezTo>
                  <a:pt x="2709" y="1131"/>
                  <a:pt x="2709" y="1131"/>
                  <a:pt x="2709" y="1131"/>
                </a:cubicBezTo>
                <a:cubicBezTo>
                  <a:pt x="2709" y="1131"/>
                  <a:pt x="2709" y="1130"/>
                  <a:pt x="2710" y="1130"/>
                </a:cubicBezTo>
                <a:cubicBezTo>
                  <a:pt x="2710" y="1130"/>
                  <a:pt x="2711" y="1131"/>
                  <a:pt x="2711" y="1131"/>
                </a:cubicBezTo>
                <a:cubicBezTo>
                  <a:pt x="2711" y="1131"/>
                  <a:pt x="2712" y="1132"/>
                  <a:pt x="2712" y="1132"/>
                </a:cubicBezTo>
                <a:close/>
                <a:moveTo>
                  <a:pt x="2711" y="1132"/>
                </a:moveTo>
                <a:cubicBezTo>
                  <a:pt x="2711" y="1132"/>
                  <a:pt x="2711" y="1132"/>
                  <a:pt x="2711" y="1132"/>
                </a:cubicBezTo>
                <a:cubicBezTo>
                  <a:pt x="2711" y="1132"/>
                  <a:pt x="2711" y="1132"/>
                  <a:pt x="2711" y="1132"/>
                </a:cubicBezTo>
                <a:cubicBezTo>
                  <a:pt x="2711" y="1132"/>
                  <a:pt x="2711" y="1133"/>
                  <a:pt x="2711" y="1133"/>
                </a:cubicBezTo>
                <a:cubicBezTo>
                  <a:pt x="2711" y="1133"/>
                  <a:pt x="2711" y="1133"/>
                  <a:pt x="2711" y="1133"/>
                </a:cubicBezTo>
                <a:cubicBezTo>
                  <a:pt x="2711" y="1133"/>
                  <a:pt x="2711" y="1133"/>
                  <a:pt x="2711" y="1133"/>
                </a:cubicBezTo>
                <a:cubicBezTo>
                  <a:pt x="2711" y="1133"/>
                  <a:pt x="2710" y="1133"/>
                  <a:pt x="2710" y="1133"/>
                </a:cubicBezTo>
                <a:cubicBezTo>
                  <a:pt x="2710" y="1133"/>
                  <a:pt x="2711" y="1133"/>
                  <a:pt x="2711" y="1133"/>
                </a:cubicBezTo>
                <a:cubicBezTo>
                  <a:pt x="2711" y="1133"/>
                  <a:pt x="2711" y="1133"/>
                  <a:pt x="2711" y="1132"/>
                </a:cubicBezTo>
                <a:close/>
                <a:moveTo>
                  <a:pt x="2703" y="1137"/>
                </a:moveTo>
                <a:cubicBezTo>
                  <a:pt x="2703" y="1137"/>
                  <a:pt x="2703" y="1138"/>
                  <a:pt x="2703" y="1138"/>
                </a:cubicBezTo>
                <a:cubicBezTo>
                  <a:pt x="2703" y="1138"/>
                  <a:pt x="2703" y="1139"/>
                  <a:pt x="2703" y="1139"/>
                </a:cubicBezTo>
                <a:cubicBezTo>
                  <a:pt x="2703" y="1140"/>
                  <a:pt x="2702" y="1140"/>
                  <a:pt x="2702" y="1140"/>
                </a:cubicBezTo>
                <a:cubicBezTo>
                  <a:pt x="2702" y="1140"/>
                  <a:pt x="2702" y="1140"/>
                  <a:pt x="2702" y="1140"/>
                </a:cubicBezTo>
                <a:cubicBezTo>
                  <a:pt x="2701" y="1140"/>
                  <a:pt x="2700" y="1140"/>
                  <a:pt x="2700" y="1139"/>
                </a:cubicBezTo>
                <a:cubicBezTo>
                  <a:pt x="2700" y="1139"/>
                  <a:pt x="2700" y="1138"/>
                  <a:pt x="2701" y="1138"/>
                </a:cubicBezTo>
                <a:cubicBezTo>
                  <a:pt x="2700" y="1138"/>
                  <a:pt x="2700" y="1138"/>
                  <a:pt x="2700" y="1137"/>
                </a:cubicBezTo>
                <a:cubicBezTo>
                  <a:pt x="2700" y="1137"/>
                  <a:pt x="2700" y="1137"/>
                  <a:pt x="2700" y="1137"/>
                </a:cubicBezTo>
                <a:cubicBezTo>
                  <a:pt x="2700" y="1137"/>
                  <a:pt x="2700" y="1136"/>
                  <a:pt x="2701" y="1136"/>
                </a:cubicBezTo>
                <a:cubicBezTo>
                  <a:pt x="2701" y="1135"/>
                  <a:pt x="2703" y="1136"/>
                  <a:pt x="2703" y="1137"/>
                </a:cubicBezTo>
                <a:close/>
                <a:moveTo>
                  <a:pt x="2702" y="1139"/>
                </a:moveTo>
                <a:cubicBezTo>
                  <a:pt x="2702" y="1139"/>
                  <a:pt x="2702" y="1139"/>
                  <a:pt x="2702" y="1138"/>
                </a:cubicBezTo>
                <a:cubicBezTo>
                  <a:pt x="2702" y="1138"/>
                  <a:pt x="2702" y="1138"/>
                  <a:pt x="2702" y="1138"/>
                </a:cubicBezTo>
                <a:cubicBezTo>
                  <a:pt x="2702" y="1139"/>
                  <a:pt x="2702" y="1139"/>
                  <a:pt x="2702" y="1139"/>
                </a:cubicBezTo>
                <a:cubicBezTo>
                  <a:pt x="2702" y="1139"/>
                  <a:pt x="2702" y="1139"/>
                  <a:pt x="2702" y="1139"/>
                </a:cubicBezTo>
                <a:cubicBezTo>
                  <a:pt x="2702" y="1139"/>
                  <a:pt x="2702" y="1139"/>
                  <a:pt x="2702" y="1139"/>
                </a:cubicBezTo>
                <a:cubicBezTo>
                  <a:pt x="2702" y="1139"/>
                  <a:pt x="2702" y="1139"/>
                  <a:pt x="2702" y="1139"/>
                </a:cubicBezTo>
                <a:cubicBezTo>
                  <a:pt x="2702" y="1139"/>
                  <a:pt x="2702" y="1139"/>
                  <a:pt x="2702" y="1139"/>
                </a:cubicBezTo>
                <a:cubicBezTo>
                  <a:pt x="2701" y="1139"/>
                  <a:pt x="2701" y="1139"/>
                  <a:pt x="2701" y="1139"/>
                </a:cubicBezTo>
                <a:cubicBezTo>
                  <a:pt x="2701" y="1139"/>
                  <a:pt x="2701" y="1139"/>
                  <a:pt x="2701" y="1139"/>
                </a:cubicBezTo>
                <a:cubicBezTo>
                  <a:pt x="2701" y="1138"/>
                  <a:pt x="2701" y="1138"/>
                  <a:pt x="2701" y="1138"/>
                </a:cubicBezTo>
                <a:cubicBezTo>
                  <a:pt x="2701" y="1138"/>
                  <a:pt x="2701" y="1138"/>
                  <a:pt x="2701" y="1138"/>
                </a:cubicBezTo>
                <a:cubicBezTo>
                  <a:pt x="2701" y="1139"/>
                  <a:pt x="2701" y="1139"/>
                  <a:pt x="2701" y="1139"/>
                </a:cubicBezTo>
                <a:cubicBezTo>
                  <a:pt x="2701" y="1139"/>
                  <a:pt x="2701" y="1140"/>
                  <a:pt x="2702" y="1140"/>
                </a:cubicBezTo>
                <a:cubicBezTo>
                  <a:pt x="2702" y="1140"/>
                  <a:pt x="2702" y="1139"/>
                  <a:pt x="2702" y="1139"/>
                </a:cubicBezTo>
                <a:close/>
                <a:moveTo>
                  <a:pt x="2391" y="1116"/>
                </a:moveTo>
                <a:cubicBezTo>
                  <a:pt x="2391" y="1116"/>
                  <a:pt x="2391" y="1116"/>
                  <a:pt x="2391" y="1116"/>
                </a:cubicBezTo>
                <a:cubicBezTo>
                  <a:pt x="2391" y="1116"/>
                  <a:pt x="2391" y="1116"/>
                  <a:pt x="2391" y="1116"/>
                </a:cubicBezTo>
                <a:cubicBezTo>
                  <a:pt x="2392" y="1116"/>
                  <a:pt x="2392" y="1116"/>
                  <a:pt x="2393" y="1115"/>
                </a:cubicBezTo>
                <a:cubicBezTo>
                  <a:pt x="2393" y="1115"/>
                  <a:pt x="2393" y="1115"/>
                  <a:pt x="2393" y="1115"/>
                </a:cubicBezTo>
                <a:cubicBezTo>
                  <a:pt x="2393" y="1115"/>
                  <a:pt x="2393" y="1115"/>
                  <a:pt x="2393" y="1115"/>
                </a:cubicBezTo>
                <a:cubicBezTo>
                  <a:pt x="2393" y="1114"/>
                  <a:pt x="2394" y="1114"/>
                  <a:pt x="2394" y="1114"/>
                </a:cubicBezTo>
                <a:cubicBezTo>
                  <a:pt x="2394" y="1114"/>
                  <a:pt x="2394" y="1113"/>
                  <a:pt x="2394" y="1113"/>
                </a:cubicBezTo>
                <a:cubicBezTo>
                  <a:pt x="2393" y="1113"/>
                  <a:pt x="2393" y="1112"/>
                  <a:pt x="2392" y="1112"/>
                </a:cubicBezTo>
                <a:cubicBezTo>
                  <a:pt x="2392" y="1112"/>
                  <a:pt x="2392" y="1112"/>
                  <a:pt x="2391" y="1113"/>
                </a:cubicBezTo>
                <a:cubicBezTo>
                  <a:pt x="2391" y="1113"/>
                  <a:pt x="2391" y="1113"/>
                  <a:pt x="2391" y="1113"/>
                </a:cubicBezTo>
                <a:cubicBezTo>
                  <a:pt x="2391" y="1114"/>
                  <a:pt x="2391" y="1114"/>
                  <a:pt x="2391" y="1114"/>
                </a:cubicBezTo>
                <a:cubicBezTo>
                  <a:pt x="2391" y="1114"/>
                  <a:pt x="2391" y="1114"/>
                  <a:pt x="2391" y="1114"/>
                </a:cubicBezTo>
                <a:cubicBezTo>
                  <a:pt x="2391" y="1113"/>
                  <a:pt x="2391" y="1113"/>
                  <a:pt x="2391" y="1113"/>
                </a:cubicBezTo>
                <a:cubicBezTo>
                  <a:pt x="2390" y="1113"/>
                  <a:pt x="2390" y="1113"/>
                  <a:pt x="2390" y="1113"/>
                </a:cubicBezTo>
                <a:cubicBezTo>
                  <a:pt x="2389" y="1113"/>
                  <a:pt x="2389" y="1113"/>
                  <a:pt x="2389" y="1113"/>
                </a:cubicBezTo>
                <a:cubicBezTo>
                  <a:pt x="2389" y="1113"/>
                  <a:pt x="2388" y="1113"/>
                  <a:pt x="2388" y="1113"/>
                </a:cubicBezTo>
                <a:cubicBezTo>
                  <a:pt x="2388" y="1113"/>
                  <a:pt x="2388" y="1114"/>
                  <a:pt x="2388" y="1114"/>
                </a:cubicBezTo>
                <a:cubicBezTo>
                  <a:pt x="2388" y="1114"/>
                  <a:pt x="2388" y="1114"/>
                  <a:pt x="2388" y="1114"/>
                </a:cubicBezTo>
                <a:cubicBezTo>
                  <a:pt x="2388" y="1114"/>
                  <a:pt x="2388" y="1114"/>
                  <a:pt x="2388" y="1114"/>
                </a:cubicBezTo>
                <a:cubicBezTo>
                  <a:pt x="2387" y="1115"/>
                  <a:pt x="2388" y="1115"/>
                  <a:pt x="2388" y="1116"/>
                </a:cubicBezTo>
                <a:cubicBezTo>
                  <a:pt x="2388" y="1116"/>
                  <a:pt x="2389" y="1116"/>
                  <a:pt x="2389" y="1116"/>
                </a:cubicBezTo>
                <a:lnTo>
                  <a:pt x="2391" y="1116"/>
                </a:lnTo>
                <a:close/>
                <a:moveTo>
                  <a:pt x="2405" y="1133"/>
                </a:moveTo>
                <a:cubicBezTo>
                  <a:pt x="2405" y="1132"/>
                  <a:pt x="2405" y="1132"/>
                  <a:pt x="2405" y="1132"/>
                </a:cubicBezTo>
                <a:cubicBezTo>
                  <a:pt x="2405" y="1131"/>
                  <a:pt x="2405" y="1130"/>
                  <a:pt x="2404" y="1129"/>
                </a:cubicBezTo>
                <a:cubicBezTo>
                  <a:pt x="2404" y="1128"/>
                  <a:pt x="2403" y="1128"/>
                  <a:pt x="2402" y="1127"/>
                </a:cubicBezTo>
                <a:cubicBezTo>
                  <a:pt x="2402" y="1127"/>
                  <a:pt x="2402" y="1127"/>
                  <a:pt x="2402" y="1127"/>
                </a:cubicBezTo>
                <a:cubicBezTo>
                  <a:pt x="2402" y="1127"/>
                  <a:pt x="2402" y="1127"/>
                  <a:pt x="2402" y="1127"/>
                </a:cubicBezTo>
                <a:cubicBezTo>
                  <a:pt x="2402" y="1126"/>
                  <a:pt x="2402" y="1125"/>
                  <a:pt x="2402" y="1125"/>
                </a:cubicBezTo>
                <a:cubicBezTo>
                  <a:pt x="2402" y="1125"/>
                  <a:pt x="2401" y="1124"/>
                  <a:pt x="2401" y="1124"/>
                </a:cubicBezTo>
                <a:cubicBezTo>
                  <a:pt x="2401" y="1124"/>
                  <a:pt x="2401" y="1124"/>
                  <a:pt x="2401" y="1123"/>
                </a:cubicBezTo>
                <a:cubicBezTo>
                  <a:pt x="2401" y="1123"/>
                  <a:pt x="2400" y="1123"/>
                  <a:pt x="2400" y="1123"/>
                </a:cubicBezTo>
                <a:cubicBezTo>
                  <a:pt x="2400" y="1122"/>
                  <a:pt x="2399" y="1122"/>
                  <a:pt x="2399" y="1122"/>
                </a:cubicBezTo>
                <a:cubicBezTo>
                  <a:pt x="2399" y="1121"/>
                  <a:pt x="2399" y="1121"/>
                  <a:pt x="2399" y="1121"/>
                </a:cubicBezTo>
                <a:cubicBezTo>
                  <a:pt x="2399" y="1121"/>
                  <a:pt x="2399" y="1121"/>
                  <a:pt x="2399" y="1120"/>
                </a:cubicBezTo>
                <a:cubicBezTo>
                  <a:pt x="2399" y="1120"/>
                  <a:pt x="2398" y="1119"/>
                  <a:pt x="2398" y="1119"/>
                </a:cubicBezTo>
                <a:cubicBezTo>
                  <a:pt x="2398" y="1119"/>
                  <a:pt x="2398" y="1119"/>
                  <a:pt x="2398" y="1118"/>
                </a:cubicBezTo>
                <a:cubicBezTo>
                  <a:pt x="2398" y="1118"/>
                  <a:pt x="2398" y="1118"/>
                  <a:pt x="2398" y="1118"/>
                </a:cubicBezTo>
                <a:cubicBezTo>
                  <a:pt x="2398" y="1118"/>
                  <a:pt x="2398" y="1118"/>
                  <a:pt x="2398" y="1118"/>
                </a:cubicBezTo>
                <a:cubicBezTo>
                  <a:pt x="2398" y="1118"/>
                  <a:pt x="2398" y="1118"/>
                  <a:pt x="2398" y="1118"/>
                </a:cubicBezTo>
                <a:cubicBezTo>
                  <a:pt x="2398" y="1118"/>
                  <a:pt x="2398" y="1118"/>
                  <a:pt x="2398" y="1117"/>
                </a:cubicBezTo>
                <a:cubicBezTo>
                  <a:pt x="2398" y="1117"/>
                  <a:pt x="2397" y="1116"/>
                  <a:pt x="2396" y="1115"/>
                </a:cubicBezTo>
                <a:cubicBezTo>
                  <a:pt x="2396" y="1115"/>
                  <a:pt x="2396" y="1115"/>
                  <a:pt x="2396" y="1115"/>
                </a:cubicBezTo>
                <a:cubicBezTo>
                  <a:pt x="2396" y="1115"/>
                  <a:pt x="2396" y="1115"/>
                  <a:pt x="2396" y="1115"/>
                </a:cubicBezTo>
                <a:cubicBezTo>
                  <a:pt x="2395" y="1114"/>
                  <a:pt x="2394" y="1114"/>
                  <a:pt x="2394" y="1115"/>
                </a:cubicBezTo>
                <a:cubicBezTo>
                  <a:pt x="2393" y="1115"/>
                  <a:pt x="2393" y="1115"/>
                  <a:pt x="2393" y="1116"/>
                </a:cubicBezTo>
                <a:cubicBezTo>
                  <a:pt x="2393" y="1116"/>
                  <a:pt x="2393" y="1116"/>
                  <a:pt x="2393" y="1116"/>
                </a:cubicBezTo>
                <a:cubicBezTo>
                  <a:pt x="2393" y="1117"/>
                  <a:pt x="2393" y="1117"/>
                  <a:pt x="2393" y="1117"/>
                </a:cubicBezTo>
                <a:cubicBezTo>
                  <a:pt x="2393" y="1117"/>
                  <a:pt x="2393" y="1117"/>
                  <a:pt x="2393" y="1117"/>
                </a:cubicBezTo>
                <a:cubicBezTo>
                  <a:pt x="2393" y="1117"/>
                  <a:pt x="2393" y="1117"/>
                  <a:pt x="2393" y="1118"/>
                </a:cubicBezTo>
                <a:cubicBezTo>
                  <a:pt x="2393" y="1118"/>
                  <a:pt x="2393" y="1118"/>
                  <a:pt x="2393" y="1118"/>
                </a:cubicBezTo>
                <a:cubicBezTo>
                  <a:pt x="2392" y="1118"/>
                  <a:pt x="2391" y="1118"/>
                  <a:pt x="2390" y="1118"/>
                </a:cubicBezTo>
                <a:cubicBezTo>
                  <a:pt x="2390" y="1119"/>
                  <a:pt x="2390" y="1119"/>
                  <a:pt x="2389" y="1119"/>
                </a:cubicBezTo>
                <a:cubicBezTo>
                  <a:pt x="2389" y="1120"/>
                  <a:pt x="2389" y="1120"/>
                  <a:pt x="2389" y="1120"/>
                </a:cubicBezTo>
                <a:cubicBezTo>
                  <a:pt x="2389" y="1120"/>
                  <a:pt x="2389" y="1120"/>
                  <a:pt x="2388" y="1121"/>
                </a:cubicBezTo>
                <a:cubicBezTo>
                  <a:pt x="2388" y="1121"/>
                  <a:pt x="2388" y="1121"/>
                  <a:pt x="2388" y="1121"/>
                </a:cubicBezTo>
                <a:cubicBezTo>
                  <a:pt x="2388" y="1120"/>
                  <a:pt x="2386" y="1120"/>
                  <a:pt x="2386" y="1121"/>
                </a:cubicBezTo>
                <a:cubicBezTo>
                  <a:pt x="2385" y="1121"/>
                  <a:pt x="2385" y="1122"/>
                  <a:pt x="2385" y="1122"/>
                </a:cubicBezTo>
                <a:cubicBezTo>
                  <a:pt x="2385" y="1122"/>
                  <a:pt x="2386" y="1123"/>
                  <a:pt x="2386" y="1123"/>
                </a:cubicBezTo>
                <a:cubicBezTo>
                  <a:pt x="2386" y="1123"/>
                  <a:pt x="2386" y="1123"/>
                  <a:pt x="2386" y="1123"/>
                </a:cubicBezTo>
                <a:cubicBezTo>
                  <a:pt x="2386" y="1123"/>
                  <a:pt x="2386" y="1123"/>
                  <a:pt x="2386" y="1123"/>
                </a:cubicBezTo>
                <a:cubicBezTo>
                  <a:pt x="2386" y="1124"/>
                  <a:pt x="2386" y="1124"/>
                  <a:pt x="2386" y="1124"/>
                </a:cubicBezTo>
                <a:cubicBezTo>
                  <a:pt x="2386" y="1124"/>
                  <a:pt x="2386" y="1124"/>
                  <a:pt x="2386" y="1124"/>
                </a:cubicBezTo>
                <a:cubicBezTo>
                  <a:pt x="2385" y="1125"/>
                  <a:pt x="2385" y="1125"/>
                  <a:pt x="2385" y="1126"/>
                </a:cubicBezTo>
                <a:cubicBezTo>
                  <a:pt x="2385" y="1127"/>
                  <a:pt x="2384" y="1127"/>
                  <a:pt x="2384" y="1128"/>
                </a:cubicBezTo>
                <a:cubicBezTo>
                  <a:pt x="2384" y="1129"/>
                  <a:pt x="2384" y="1130"/>
                  <a:pt x="2384" y="1131"/>
                </a:cubicBezTo>
                <a:cubicBezTo>
                  <a:pt x="2383" y="1132"/>
                  <a:pt x="2383" y="1133"/>
                  <a:pt x="2383" y="1135"/>
                </a:cubicBezTo>
                <a:cubicBezTo>
                  <a:pt x="2384" y="1135"/>
                  <a:pt x="2384" y="1135"/>
                  <a:pt x="2384" y="1136"/>
                </a:cubicBezTo>
                <a:cubicBezTo>
                  <a:pt x="2384" y="1136"/>
                  <a:pt x="2384" y="1137"/>
                  <a:pt x="2384" y="1137"/>
                </a:cubicBezTo>
                <a:cubicBezTo>
                  <a:pt x="2384" y="1137"/>
                  <a:pt x="2384" y="1137"/>
                  <a:pt x="2384" y="1137"/>
                </a:cubicBezTo>
                <a:cubicBezTo>
                  <a:pt x="2383" y="1138"/>
                  <a:pt x="2383" y="1141"/>
                  <a:pt x="2385" y="1142"/>
                </a:cubicBezTo>
                <a:cubicBezTo>
                  <a:pt x="2385" y="1143"/>
                  <a:pt x="2386" y="1144"/>
                  <a:pt x="2386" y="1144"/>
                </a:cubicBezTo>
                <a:cubicBezTo>
                  <a:pt x="2386" y="1145"/>
                  <a:pt x="2386" y="1145"/>
                  <a:pt x="2386" y="1145"/>
                </a:cubicBezTo>
                <a:cubicBezTo>
                  <a:pt x="2386" y="1146"/>
                  <a:pt x="2386" y="1147"/>
                  <a:pt x="2387" y="1148"/>
                </a:cubicBezTo>
                <a:cubicBezTo>
                  <a:pt x="2388" y="1148"/>
                  <a:pt x="2388" y="1148"/>
                  <a:pt x="2388" y="1148"/>
                </a:cubicBezTo>
                <a:cubicBezTo>
                  <a:pt x="2389" y="1148"/>
                  <a:pt x="2389" y="1148"/>
                  <a:pt x="2390" y="1148"/>
                </a:cubicBezTo>
                <a:cubicBezTo>
                  <a:pt x="2390" y="1147"/>
                  <a:pt x="2391" y="1147"/>
                  <a:pt x="2392" y="1147"/>
                </a:cubicBezTo>
                <a:cubicBezTo>
                  <a:pt x="2392" y="1148"/>
                  <a:pt x="2393" y="1148"/>
                  <a:pt x="2394" y="1147"/>
                </a:cubicBezTo>
                <a:cubicBezTo>
                  <a:pt x="2395" y="1147"/>
                  <a:pt x="2396" y="1146"/>
                  <a:pt x="2397" y="1146"/>
                </a:cubicBezTo>
                <a:cubicBezTo>
                  <a:pt x="2397" y="1145"/>
                  <a:pt x="2398" y="1145"/>
                  <a:pt x="2398" y="1145"/>
                </a:cubicBezTo>
                <a:cubicBezTo>
                  <a:pt x="2399" y="1145"/>
                  <a:pt x="2399" y="1144"/>
                  <a:pt x="2400" y="1144"/>
                </a:cubicBezTo>
                <a:cubicBezTo>
                  <a:pt x="2400" y="1143"/>
                  <a:pt x="2401" y="1143"/>
                  <a:pt x="2401" y="1143"/>
                </a:cubicBezTo>
                <a:cubicBezTo>
                  <a:pt x="2401" y="1142"/>
                  <a:pt x="2401" y="1142"/>
                  <a:pt x="2401" y="1142"/>
                </a:cubicBezTo>
                <a:cubicBezTo>
                  <a:pt x="2401" y="1142"/>
                  <a:pt x="2402" y="1142"/>
                  <a:pt x="2402" y="1141"/>
                </a:cubicBezTo>
                <a:cubicBezTo>
                  <a:pt x="2403" y="1140"/>
                  <a:pt x="2403" y="1139"/>
                  <a:pt x="2403" y="1138"/>
                </a:cubicBezTo>
                <a:cubicBezTo>
                  <a:pt x="2403" y="1138"/>
                  <a:pt x="2403" y="1138"/>
                  <a:pt x="2404" y="1138"/>
                </a:cubicBezTo>
                <a:cubicBezTo>
                  <a:pt x="2404" y="1138"/>
                  <a:pt x="2405" y="1137"/>
                  <a:pt x="2406" y="1137"/>
                </a:cubicBezTo>
                <a:cubicBezTo>
                  <a:pt x="2406" y="1136"/>
                  <a:pt x="2407" y="1135"/>
                  <a:pt x="2406" y="1134"/>
                </a:cubicBezTo>
                <a:cubicBezTo>
                  <a:pt x="2406" y="1133"/>
                  <a:pt x="2405" y="1133"/>
                  <a:pt x="2405" y="1133"/>
                </a:cubicBezTo>
                <a:close/>
                <a:moveTo>
                  <a:pt x="2842" y="891"/>
                </a:moveTo>
                <a:cubicBezTo>
                  <a:pt x="2841" y="890"/>
                  <a:pt x="2841" y="890"/>
                  <a:pt x="2840" y="891"/>
                </a:cubicBezTo>
                <a:cubicBezTo>
                  <a:pt x="2840" y="891"/>
                  <a:pt x="2839" y="891"/>
                  <a:pt x="2839" y="891"/>
                </a:cubicBezTo>
                <a:cubicBezTo>
                  <a:pt x="2839" y="891"/>
                  <a:pt x="2839" y="891"/>
                  <a:pt x="2839" y="891"/>
                </a:cubicBezTo>
                <a:cubicBezTo>
                  <a:pt x="2838" y="891"/>
                  <a:pt x="2837" y="892"/>
                  <a:pt x="2836" y="892"/>
                </a:cubicBezTo>
                <a:cubicBezTo>
                  <a:pt x="2835" y="892"/>
                  <a:pt x="2835" y="892"/>
                  <a:pt x="2834" y="893"/>
                </a:cubicBezTo>
                <a:cubicBezTo>
                  <a:pt x="2833" y="893"/>
                  <a:pt x="2833" y="894"/>
                  <a:pt x="2833" y="894"/>
                </a:cubicBezTo>
                <a:cubicBezTo>
                  <a:pt x="2832" y="895"/>
                  <a:pt x="2833" y="896"/>
                  <a:pt x="2833" y="896"/>
                </a:cubicBezTo>
                <a:cubicBezTo>
                  <a:pt x="2834" y="897"/>
                  <a:pt x="2836" y="898"/>
                  <a:pt x="2837" y="898"/>
                </a:cubicBezTo>
                <a:cubicBezTo>
                  <a:pt x="2838" y="898"/>
                  <a:pt x="2838" y="898"/>
                  <a:pt x="2839" y="897"/>
                </a:cubicBezTo>
                <a:cubicBezTo>
                  <a:pt x="2840" y="897"/>
                  <a:pt x="2840" y="897"/>
                  <a:pt x="2840" y="896"/>
                </a:cubicBezTo>
                <a:cubicBezTo>
                  <a:pt x="2840" y="896"/>
                  <a:pt x="2840" y="896"/>
                  <a:pt x="2840" y="896"/>
                </a:cubicBezTo>
                <a:cubicBezTo>
                  <a:pt x="2840" y="895"/>
                  <a:pt x="2841" y="895"/>
                  <a:pt x="2841" y="895"/>
                </a:cubicBezTo>
                <a:cubicBezTo>
                  <a:pt x="2841" y="895"/>
                  <a:pt x="2842" y="894"/>
                  <a:pt x="2842" y="894"/>
                </a:cubicBezTo>
                <a:cubicBezTo>
                  <a:pt x="2843" y="894"/>
                  <a:pt x="2843" y="893"/>
                  <a:pt x="2843" y="892"/>
                </a:cubicBezTo>
                <a:cubicBezTo>
                  <a:pt x="2843" y="891"/>
                  <a:pt x="2842" y="891"/>
                  <a:pt x="2842" y="891"/>
                </a:cubicBezTo>
                <a:close/>
                <a:moveTo>
                  <a:pt x="2753" y="1057"/>
                </a:moveTo>
                <a:cubicBezTo>
                  <a:pt x="2753" y="1057"/>
                  <a:pt x="2753" y="1057"/>
                  <a:pt x="2754" y="1057"/>
                </a:cubicBezTo>
                <a:cubicBezTo>
                  <a:pt x="2754" y="1057"/>
                  <a:pt x="2753" y="1056"/>
                  <a:pt x="2754" y="1056"/>
                </a:cubicBezTo>
                <a:cubicBezTo>
                  <a:pt x="2754" y="1056"/>
                  <a:pt x="2753" y="1055"/>
                  <a:pt x="2753" y="1055"/>
                </a:cubicBezTo>
                <a:cubicBezTo>
                  <a:pt x="2753" y="1054"/>
                  <a:pt x="2752" y="1054"/>
                  <a:pt x="2752" y="1053"/>
                </a:cubicBezTo>
                <a:cubicBezTo>
                  <a:pt x="2752" y="1053"/>
                  <a:pt x="2753" y="1052"/>
                  <a:pt x="2753" y="1052"/>
                </a:cubicBezTo>
                <a:cubicBezTo>
                  <a:pt x="2753" y="1052"/>
                  <a:pt x="2753" y="1052"/>
                  <a:pt x="2753" y="1052"/>
                </a:cubicBezTo>
                <a:cubicBezTo>
                  <a:pt x="2753" y="1050"/>
                  <a:pt x="2753" y="1049"/>
                  <a:pt x="2754" y="1048"/>
                </a:cubicBezTo>
                <a:cubicBezTo>
                  <a:pt x="2754" y="1047"/>
                  <a:pt x="2755" y="1046"/>
                  <a:pt x="2754" y="1045"/>
                </a:cubicBezTo>
                <a:cubicBezTo>
                  <a:pt x="2754" y="1045"/>
                  <a:pt x="2754" y="1044"/>
                  <a:pt x="2754" y="1044"/>
                </a:cubicBezTo>
                <a:cubicBezTo>
                  <a:pt x="2754" y="1044"/>
                  <a:pt x="2753" y="1043"/>
                  <a:pt x="2753" y="1043"/>
                </a:cubicBezTo>
                <a:cubicBezTo>
                  <a:pt x="2753" y="1043"/>
                  <a:pt x="2753" y="1043"/>
                  <a:pt x="2753" y="1042"/>
                </a:cubicBezTo>
                <a:cubicBezTo>
                  <a:pt x="2753" y="1042"/>
                  <a:pt x="2754" y="1042"/>
                  <a:pt x="2754" y="1041"/>
                </a:cubicBezTo>
                <a:cubicBezTo>
                  <a:pt x="2754" y="1041"/>
                  <a:pt x="2754" y="1041"/>
                  <a:pt x="2754" y="1041"/>
                </a:cubicBezTo>
                <a:cubicBezTo>
                  <a:pt x="2754" y="1040"/>
                  <a:pt x="2755" y="1040"/>
                  <a:pt x="2755" y="1040"/>
                </a:cubicBezTo>
                <a:cubicBezTo>
                  <a:pt x="2755" y="1039"/>
                  <a:pt x="2755" y="1039"/>
                  <a:pt x="2755" y="1038"/>
                </a:cubicBezTo>
                <a:cubicBezTo>
                  <a:pt x="2755" y="1038"/>
                  <a:pt x="2755" y="1038"/>
                  <a:pt x="2755" y="1038"/>
                </a:cubicBezTo>
                <a:cubicBezTo>
                  <a:pt x="2755" y="1038"/>
                  <a:pt x="2755" y="1038"/>
                  <a:pt x="2755" y="1038"/>
                </a:cubicBezTo>
                <a:cubicBezTo>
                  <a:pt x="2756" y="1036"/>
                  <a:pt x="2757" y="1036"/>
                  <a:pt x="2758" y="1036"/>
                </a:cubicBezTo>
                <a:cubicBezTo>
                  <a:pt x="2758" y="1036"/>
                  <a:pt x="2758" y="1036"/>
                  <a:pt x="2758" y="1036"/>
                </a:cubicBezTo>
                <a:cubicBezTo>
                  <a:pt x="2759" y="1036"/>
                  <a:pt x="2759" y="1036"/>
                  <a:pt x="2759" y="1036"/>
                </a:cubicBezTo>
                <a:cubicBezTo>
                  <a:pt x="2759" y="1036"/>
                  <a:pt x="2759" y="1036"/>
                  <a:pt x="2760" y="1036"/>
                </a:cubicBezTo>
                <a:cubicBezTo>
                  <a:pt x="2760" y="1036"/>
                  <a:pt x="2760" y="1036"/>
                  <a:pt x="2760" y="1036"/>
                </a:cubicBezTo>
                <a:cubicBezTo>
                  <a:pt x="2760" y="1036"/>
                  <a:pt x="2761" y="1036"/>
                  <a:pt x="2761" y="1036"/>
                </a:cubicBezTo>
                <a:cubicBezTo>
                  <a:pt x="2762" y="1036"/>
                  <a:pt x="2762" y="1037"/>
                  <a:pt x="2763" y="1037"/>
                </a:cubicBezTo>
                <a:cubicBezTo>
                  <a:pt x="2763" y="1037"/>
                  <a:pt x="2763" y="1037"/>
                  <a:pt x="2763" y="1038"/>
                </a:cubicBezTo>
                <a:cubicBezTo>
                  <a:pt x="2764" y="1038"/>
                  <a:pt x="2764" y="1038"/>
                  <a:pt x="2764" y="1038"/>
                </a:cubicBezTo>
                <a:cubicBezTo>
                  <a:pt x="2765" y="1039"/>
                  <a:pt x="2765" y="1039"/>
                  <a:pt x="2765" y="1039"/>
                </a:cubicBezTo>
                <a:cubicBezTo>
                  <a:pt x="2765" y="1038"/>
                  <a:pt x="2765" y="1038"/>
                  <a:pt x="2765" y="1038"/>
                </a:cubicBezTo>
                <a:cubicBezTo>
                  <a:pt x="2766" y="1038"/>
                  <a:pt x="2766" y="1038"/>
                  <a:pt x="2767" y="1038"/>
                </a:cubicBezTo>
                <a:cubicBezTo>
                  <a:pt x="2767" y="1038"/>
                  <a:pt x="2767" y="1038"/>
                  <a:pt x="2767" y="1038"/>
                </a:cubicBezTo>
                <a:cubicBezTo>
                  <a:pt x="2767" y="1038"/>
                  <a:pt x="2768" y="1038"/>
                  <a:pt x="2768" y="1038"/>
                </a:cubicBezTo>
                <a:cubicBezTo>
                  <a:pt x="2768" y="1038"/>
                  <a:pt x="2768" y="1037"/>
                  <a:pt x="2768" y="1037"/>
                </a:cubicBezTo>
                <a:cubicBezTo>
                  <a:pt x="2769" y="1037"/>
                  <a:pt x="2769" y="1037"/>
                  <a:pt x="2770" y="1037"/>
                </a:cubicBezTo>
                <a:cubicBezTo>
                  <a:pt x="2770" y="1037"/>
                  <a:pt x="2771" y="1037"/>
                  <a:pt x="2771" y="1038"/>
                </a:cubicBezTo>
                <a:cubicBezTo>
                  <a:pt x="2772" y="1038"/>
                  <a:pt x="2772" y="1039"/>
                  <a:pt x="2772" y="1040"/>
                </a:cubicBezTo>
                <a:cubicBezTo>
                  <a:pt x="2771" y="1040"/>
                  <a:pt x="2771" y="1040"/>
                  <a:pt x="2771" y="1040"/>
                </a:cubicBezTo>
                <a:cubicBezTo>
                  <a:pt x="2771" y="1041"/>
                  <a:pt x="2771" y="1041"/>
                  <a:pt x="2771" y="1041"/>
                </a:cubicBezTo>
                <a:cubicBezTo>
                  <a:pt x="2771" y="1042"/>
                  <a:pt x="2771" y="1042"/>
                  <a:pt x="2771" y="1042"/>
                </a:cubicBezTo>
                <a:cubicBezTo>
                  <a:pt x="2771" y="1042"/>
                  <a:pt x="2771" y="1043"/>
                  <a:pt x="2771" y="1043"/>
                </a:cubicBezTo>
                <a:cubicBezTo>
                  <a:pt x="2771" y="1043"/>
                  <a:pt x="2770" y="1043"/>
                  <a:pt x="2770" y="1043"/>
                </a:cubicBezTo>
                <a:cubicBezTo>
                  <a:pt x="2770" y="1044"/>
                  <a:pt x="2770" y="1044"/>
                  <a:pt x="2771" y="1044"/>
                </a:cubicBezTo>
                <a:cubicBezTo>
                  <a:pt x="2771" y="1045"/>
                  <a:pt x="2771" y="1045"/>
                  <a:pt x="2771" y="1045"/>
                </a:cubicBezTo>
                <a:cubicBezTo>
                  <a:pt x="2771" y="1045"/>
                  <a:pt x="2771" y="1045"/>
                  <a:pt x="2771" y="1045"/>
                </a:cubicBezTo>
                <a:cubicBezTo>
                  <a:pt x="2771" y="1046"/>
                  <a:pt x="2772" y="1046"/>
                  <a:pt x="2772" y="1046"/>
                </a:cubicBezTo>
                <a:cubicBezTo>
                  <a:pt x="2772" y="1046"/>
                  <a:pt x="2772" y="1046"/>
                  <a:pt x="2772" y="1046"/>
                </a:cubicBezTo>
                <a:cubicBezTo>
                  <a:pt x="2772" y="1046"/>
                  <a:pt x="2773" y="1047"/>
                  <a:pt x="2773" y="1047"/>
                </a:cubicBezTo>
                <a:cubicBezTo>
                  <a:pt x="2773" y="1047"/>
                  <a:pt x="2773" y="1048"/>
                  <a:pt x="2773" y="1048"/>
                </a:cubicBezTo>
                <a:cubicBezTo>
                  <a:pt x="2773" y="1048"/>
                  <a:pt x="2773" y="1049"/>
                  <a:pt x="2773" y="1049"/>
                </a:cubicBezTo>
                <a:cubicBezTo>
                  <a:pt x="2774" y="1049"/>
                  <a:pt x="2774" y="1050"/>
                  <a:pt x="2774" y="1050"/>
                </a:cubicBezTo>
                <a:cubicBezTo>
                  <a:pt x="2774" y="1050"/>
                  <a:pt x="2774" y="1051"/>
                  <a:pt x="2774" y="1051"/>
                </a:cubicBezTo>
                <a:cubicBezTo>
                  <a:pt x="2774" y="1051"/>
                  <a:pt x="2774" y="1051"/>
                  <a:pt x="2774" y="1051"/>
                </a:cubicBezTo>
                <a:cubicBezTo>
                  <a:pt x="2775" y="1052"/>
                  <a:pt x="2774" y="1053"/>
                  <a:pt x="2774" y="1054"/>
                </a:cubicBezTo>
                <a:cubicBezTo>
                  <a:pt x="2774" y="1054"/>
                  <a:pt x="2774" y="1054"/>
                  <a:pt x="2774" y="1054"/>
                </a:cubicBezTo>
                <a:cubicBezTo>
                  <a:pt x="2774" y="1055"/>
                  <a:pt x="2774" y="1055"/>
                  <a:pt x="2774" y="1055"/>
                </a:cubicBezTo>
                <a:cubicBezTo>
                  <a:pt x="2773" y="1055"/>
                  <a:pt x="2773" y="1057"/>
                  <a:pt x="2773" y="1057"/>
                </a:cubicBezTo>
                <a:cubicBezTo>
                  <a:pt x="2773" y="1057"/>
                  <a:pt x="2772" y="1057"/>
                  <a:pt x="2772" y="1058"/>
                </a:cubicBezTo>
                <a:cubicBezTo>
                  <a:pt x="2773" y="1058"/>
                  <a:pt x="2773" y="1058"/>
                  <a:pt x="2773" y="1059"/>
                </a:cubicBezTo>
                <a:cubicBezTo>
                  <a:pt x="2773" y="1060"/>
                  <a:pt x="2772" y="1060"/>
                  <a:pt x="2772" y="1061"/>
                </a:cubicBezTo>
                <a:cubicBezTo>
                  <a:pt x="2771" y="1061"/>
                  <a:pt x="2771" y="1061"/>
                  <a:pt x="2771" y="1061"/>
                </a:cubicBezTo>
                <a:cubicBezTo>
                  <a:pt x="2771" y="1061"/>
                  <a:pt x="2770" y="1061"/>
                  <a:pt x="2770" y="1061"/>
                </a:cubicBezTo>
                <a:cubicBezTo>
                  <a:pt x="2770" y="1061"/>
                  <a:pt x="2770" y="1061"/>
                  <a:pt x="2770" y="1061"/>
                </a:cubicBezTo>
                <a:cubicBezTo>
                  <a:pt x="2770" y="1061"/>
                  <a:pt x="2769" y="1061"/>
                  <a:pt x="2769" y="1061"/>
                </a:cubicBezTo>
                <a:cubicBezTo>
                  <a:pt x="2769" y="1062"/>
                  <a:pt x="2768" y="1063"/>
                  <a:pt x="2768" y="1063"/>
                </a:cubicBezTo>
                <a:cubicBezTo>
                  <a:pt x="2768" y="1063"/>
                  <a:pt x="2768" y="1063"/>
                  <a:pt x="2768" y="1063"/>
                </a:cubicBezTo>
                <a:cubicBezTo>
                  <a:pt x="2768" y="1064"/>
                  <a:pt x="2768" y="1065"/>
                  <a:pt x="2767" y="1066"/>
                </a:cubicBezTo>
                <a:cubicBezTo>
                  <a:pt x="2767" y="1066"/>
                  <a:pt x="2767" y="1067"/>
                  <a:pt x="2767" y="1067"/>
                </a:cubicBezTo>
                <a:cubicBezTo>
                  <a:pt x="2767" y="1067"/>
                  <a:pt x="2767" y="1068"/>
                  <a:pt x="2767" y="1068"/>
                </a:cubicBezTo>
                <a:cubicBezTo>
                  <a:pt x="2767" y="1068"/>
                  <a:pt x="2767" y="1068"/>
                  <a:pt x="2767" y="1069"/>
                </a:cubicBezTo>
                <a:cubicBezTo>
                  <a:pt x="2768" y="1069"/>
                  <a:pt x="2768" y="1069"/>
                  <a:pt x="2768" y="1069"/>
                </a:cubicBezTo>
                <a:cubicBezTo>
                  <a:pt x="2768" y="1069"/>
                  <a:pt x="2769" y="1070"/>
                  <a:pt x="2769" y="1071"/>
                </a:cubicBezTo>
                <a:cubicBezTo>
                  <a:pt x="2769" y="1071"/>
                  <a:pt x="2769" y="1071"/>
                  <a:pt x="2769" y="1071"/>
                </a:cubicBezTo>
                <a:cubicBezTo>
                  <a:pt x="2769" y="1071"/>
                  <a:pt x="2769" y="1071"/>
                  <a:pt x="2769" y="1071"/>
                </a:cubicBezTo>
                <a:cubicBezTo>
                  <a:pt x="2769" y="1071"/>
                  <a:pt x="2769" y="1070"/>
                  <a:pt x="2769" y="1069"/>
                </a:cubicBezTo>
                <a:cubicBezTo>
                  <a:pt x="2770" y="1068"/>
                  <a:pt x="2771" y="1068"/>
                  <a:pt x="2772" y="1068"/>
                </a:cubicBezTo>
                <a:cubicBezTo>
                  <a:pt x="2772" y="1068"/>
                  <a:pt x="2772" y="1068"/>
                  <a:pt x="2772" y="1068"/>
                </a:cubicBezTo>
                <a:cubicBezTo>
                  <a:pt x="2773" y="1068"/>
                  <a:pt x="2773" y="1068"/>
                  <a:pt x="2774" y="1068"/>
                </a:cubicBezTo>
                <a:cubicBezTo>
                  <a:pt x="2774" y="1069"/>
                  <a:pt x="2774" y="1069"/>
                  <a:pt x="2774" y="1070"/>
                </a:cubicBezTo>
                <a:cubicBezTo>
                  <a:pt x="2774" y="1070"/>
                  <a:pt x="2773" y="1071"/>
                  <a:pt x="2773" y="1071"/>
                </a:cubicBezTo>
                <a:cubicBezTo>
                  <a:pt x="2773" y="1071"/>
                  <a:pt x="2773" y="1071"/>
                  <a:pt x="2772" y="1071"/>
                </a:cubicBezTo>
                <a:cubicBezTo>
                  <a:pt x="2772" y="1071"/>
                  <a:pt x="2772" y="1072"/>
                  <a:pt x="2772" y="1072"/>
                </a:cubicBezTo>
                <a:cubicBezTo>
                  <a:pt x="2772" y="1072"/>
                  <a:pt x="2772" y="1072"/>
                  <a:pt x="2772" y="1073"/>
                </a:cubicBezTo>
                <a:cubicBezTo>
                  <a:pt x="2772" y="1073"/>
                  <a:pt x="2772" y="1074"/>
                  <a:pt x="2772" y="1074"/>
                </a:cubicBezTo>
                <a:cubicBezTo>
                  <a:pt x="2772" y="1074"/>
                  <a:pt x="2771" y="1074"/>
                  <a:pt x="2771" y="1074"/>
                </a:cubicBezTo>
                <a:cubicBezTo>
                  <a:pt x="2770" y="1074"/>
                  <a:pt x="2770" y="1074"/>
                  <a:pt x="2770" y="1073"/>
                </a:cubicBezTo>
                <a:cubicBezTo>
                  <a:pt x="2770" y="1073"/>
                  <a:pt x="2769" y="1073"/>
                  <a:pt x="2769" y="1073"/>
                </a:cubicBezTo>
                <a:cubicBezTo>
                  <a:pt x="2769" y="1073"/>
                  <a:pt x="2769" y="1073"/>
                  <a:pt x="2769" y="1073"/>
                </a:cubicBezTo>
                <a:cubicBezTo>
                  <a:pt x="2769" y="1074"/>
                  <a:pt x="2769" y="1074"/>
                  <a:pt x="2769" y="1074"/>
                </a:cubicBezTo>
                <a:cubicBezTo>
                  <a:pt x="2769" y="1074"/>
                  <a:pt x="2769" y="1074"/>
                  <a:pt x="2769" y="1075"/>
                </a:cubicBezTo>
                <a:cubicBezTo>
                  <a:pt x="2770" y="1075"/>
                  <a:pt x="2770" y="1076"/>
                  <a:pt x="2771" y="1076"/>
                </a:cubicBezTo>
                <a:cubicBezTo>
                  <a:pt x="2771" y="1076"/>
                  <a:pt x="2771" y="1077"/>
                  <a:pt x="2771" y="1077"/>
                </a:cubicBezTo>
                <a:cubicBezTo>
                  <a:pt x="2771" y="1077"/>
                  <a:pt x="2771" y="1077"/>
                  <a:pt x="2771" y="1077"/>
                </a:cubicBezTo>
                <a:cubicBezTo>
                  <a:pt x="2771" y="1077"/>
                  <a:pt x="2771" y="1076"/>
                  <a:pt x="2771" y="1076"/>
                </a:cubicBezTo>
                <a:cubicBezTo>
                  <a:pt x="2771" y="1076"/>
                  <a:pt x="2771" y="1076"/>
                  <a:pt x="2771" y="1076"/>
                </a:cubicBezTo>
                <a:cubicBezTo>
                  <a:pt x="2771" y="1076"/>
                  <a:pt x="2771" y="1076"/>
                  <a:pt x="2771" y="1076"/>
                </a:cubicBezTo>
                <a:cubicBezTo>
                  <a:pt x="2772" y="1075"/>
                  <a:pt x="2773" y="1075"/>
                  <a:pt x="2773" y="1076"/>
                </a:cubicBezTo>
                <a:cubicBezTo>
                  <a:pt x="2773" y="1076"/>
                  <a:pt x="2774" y="1076"/>
                  <a:pt x="2774" y="1076"/>
                </a:cubicBezTo>
                <a:cubicBezTo>
                  <a:pt x="2774" y="1076"/>
                  <a:pt x="2774" y="1076"/>
                  <a:pt x="2774" y="1076"/>
                </a:cubicBezTo>
                <a:cubicBezTo>
                  <a:pt x="2775" y="1076"/>
                  <a:pt x="2775" y="1075"/>
                  <a:pt x="2775" y="1075"/>
                </a:cubicBezTo>
                <a:cubicBezTo>
                  <a:pt x="2775" y="1075"/>
                  <a:pt x="2776" y="1075"/>
                  <a:pt x="2776" y="1075"/>
                </a:cubicBezTo>
                <a:cubicBezTo>
                  <a:pt x="2777" y="1075"/>
                  <a:pt x="2777" y="1075"/>
                  <a:pt x="2777" y="1075"/>
                </a:cubicBezTo>
                <a:cubicBezTo>
                  <a:pt x="2777" y="1075"/>
                  <a:pt x="2777" y="1075"/>
                  <a:pt x="2778" y="1075"/>
                </a:cubicBezTo>
                <a:cubicBezTo>
                  <a:pt x="2778" y="1075"/>
                  <a:pt x="2779" y="1075"/>
                  <a:pt x="2780" y="1075"/>
                </a:cubicBezTo>
                <a:cubicBezTo>
                  <a:pt x="2780" y="1076"/>
                  <a:pt x="2780" y="1076"/>
                  <a:pt x="2780" y="1076"/>
                </a:cubicBezTo>
                <a:cubicBezTo>
                  <a:pt x="2780" y="1076"/>
                  <a:pt x="2781" y="1076"/>
                  <a:pt x="2781" y="1076"/>
                </a:cubicBezTo>
                <a:cubicBezTo>
                  <a:pt x="2781" y="1077"/>
                  <a:pt x="2782" y="1077"/>
                  <a:pt x="2782" y="1078"/>
                </a:cubicBezTo>
                <a:cubicBezTo>
                  <a:pt x="2782" y="1078"/>
                  <a:pt x="2782" y="1078"/>
                  <a:pt x="2782" y="1078"/>
                </a:cubicBezTo>
                <a:cubicBezTo>
                  <a:pt x="2783" y="1078"/>
                  <a:pt x="2783" y="1078"/>
                  <a:pt x="2784" y="1078"/>
                </a:cubicBezTo>
                <a:cubicBezTo>
                  <a:pt x="2784" y="1078"/>
                  <a:pt x="2785" y="1078"/>
                  <a:pt x="2785" y="1078"/>
                </a:cubicBezTo>
                <a:cubicBezTo>
                  <a:pt x="2785" y="1079"/>
                  <a:pt x="2786" y="1080"/>
                  <a:pt x="2786" y="1080"/>
                </a:cubicBezTo>
                <a:cubicBezTo>
                  <a:pt x="2786" y="1080"/>
                  <a:pt x="2786" y="1080"/>
                  <a:pt x="2786" y="1080"/>
                </a:cubicBezTo>
                <a:cubicBezTo>
                  <a:pt x="2787" y="1080"/>
                  <a:pt x="2788" y="1080"/>
                  <a:pt x="2789" y="1080"/>
                </a:cubicBezTo>
                <a:cubicBezTo>
                  <a:pt x="2789" y="1081"/>
                  <a:pt x="2789" y="1081"/>
                  <a:pt x="2789" y="1081"/>
                </a:cubicBezTo>
                <a:cubicBezTo>
                  <a:pt x="2790" y="1081"/>
                  <a:pt x="2790" y="1081"/>
                  <a:pt x="2790" y="1082"/>
                </a:cubicBezTo>
                <a:cubicBezTo>
                  <a:pt x="2790" y="1082"/>
                  <a:pt x="2790" y="1083"/>
                  <a:pt x="2790" y="1083"/>
                </a:cubicBezTo>
                <a:cubicBezTo>
                  <a:pt x="2789" y="1083"/>
                  <a:pt x="2789" y="1084"/>
                  <a:pt x="2788" y="1084"/>
                </a:cubicBezTo>
                <a:cubicBezTo>
                  <a:pt x="2788" y="1084"/>
                  <a:pt x="2788" y="1084"/>
                  <a:pt x="2788" y="1084"/>
                </a:cubicBezTo>
                <a:cubicBezTo>
                  <a:pt x="2788" y="1084"/>
                  <a:pt x="2788" y="1084"/>
                  <a:pt x="2788" y="1084"/>
                </a:cubicBezTo>
                <a:cubicBezTo>
                  <a:pt x="2788" y="1084"/>
                  <a:pt x="2788" y="1085"/>
                  <a:pt x="2788" y="1085"/>
                </a:cubicBezTo>
                <a:cubicBezTo>
                  <a:pt x="2788" y="1085"/>
                  <a:pt x="2788" y="1086"/>
                  <a:pt x="2788" y="1086"/>
                </a:cubicBezTo>
                <a:cubicBezTo>
                  <a:pt x="2788" y="1086"/>
                  <a:pt x="2789" y="1087"/>
                  <a:pt x="2789" y="1087"/>
                </a:cubicBezTo>
                <a:cubicBezTo>
                  <a:pt x="2789" y="1087"/>
                  <a:pt x="2789" y="1088"/>
                  <a:pt x="2789" y="1088"/>
                </a:cubicBezTo>
                <a:cubicBezTo>
                  <a:pt x="2789" y="1088"/>
                  <a:pt x="2789" y="1088"/>
                  <a:pt x="2789" y="1088"/>
                </a:cubicBezTo>
                <a:cubicBezTo>
                  <a:pt x="2789" y="1088"/>
                  <a:pt x="2790" y="1088"/>
                  <a:pt x="2790" y="1088"/>
                </a:cubicBezTo>
                <a:cubicBezTo>
                  <a:pt x="2790" y="1088"/>
                  <a:pt x="2790" y="1088"/>
                  <a:pt x="2790" y="1088"/>
                </a:cubicBezTo>
                <a:cubicBezTo>
                  <a:pt x="2791" y="1088"/>
                  <a:pt x="2791" y="1088"/>
                  <a:pt x="2792" y="1089"/>
                </a:cubicBezTo>
                <a:cubicBezTo>
                  <a:pt x="2792" y="1089"/>
                  <a:pt x="2792" y="1089"/>
                  <a:pt x="2792" y="1089"/>
                </a:cubicBezTo>
                <a:cubicBezTo>
                  <a:pt x="2792" y="1089"/>
                  <a:pt x="2792" y="1089"/>
                  <a:pt x="2792" y="1089"/>
                </a:cubicBezTo>
                <a:cubicBezTo>
                  <a:pt x="2793" y="1089"/>
                  <a:pt x="2794" y="1089"/>
                  <a:pt x="2794" y="1090"/>
                </a:cubicBezTo>
                <a:cubicBezTo>
                  <a:pt x="2794" y="1090"/>
                  <a:pt x="2793" y="1091"/>
                  <a:pt x="2793" y="1091"/>
                </a:cubicBezTo>
                <a:cubicBezTo>
                  <a:pt x="2793" y="1091"/>
                  <a:pt x="2793" y="1092"/>
                  <a:pt x="2793" y="1092"/>
                </a:cubicBezTo>
                <a:cubicBezTo>
                  <a:pt x="2793" y="1092"/>
                  <a:pt x="2793" y="1093"/>
                  <a:pt x="2793" y="1093"/>
                </a:cubicBezTo>
                <a:cubicBezTo>
                  <a:pt x="2793" y="1093"/>
                  <a:pt x="2793" y="1093"/>
                  <a:pt x="2793" y="1093"/>
                </a:cubicBezTo>
                <a:cubicBezTo>
                  <a:pt x="2793" y="1094"/>
                  <a:pt x="2793" y="1094"/>
                  <a:pt x="2793" y="1094"/>
                </a:cubicBezTo>
                <a:cubicBezTo>
                  <a:pt x="2792" y="1095"/>
                  <a:pt x="2792" y="1095"/>
                  <a:pt x="2792" y="1095"/>
                </a:cubicBezTo>
                <a:cubicBezTo>
                  <a:pt x="2791" y="1095"/>
                  <a:pt x="2791" y="1095"/>
                  <a:pt x="2791" y="1095"/>
                </a:cubicBezTo>
                <a:cubicBezTo>
                  <a:pt x="2791" y="1095"/>
                  <a:pt x="2791" y="1095"/>
                  <a:pt x="2791" y="1095"/>
                </a:cubicBezTo>
                <a:cubicBezTo>
                  <a:pt x="2791" y="1095"/>
                  <a:pt x="2791" y="1095"/>
                  <a:pt x="2791" y="1095"/>
                </a:cubicBezTo>
                <a:cubicBezTo>
                  <a:pt x="2792" y="1095"/>
                  <a:pt x="2792" y="1096"/>
                  <a:pt x="2793" y="1096"/>
                </a:cubicBezTo>
                <a:cubicBezTo>
                  <a:pt x="2793" y="1097"/>
                  <a:pt x="2794" y="1098"/>
                  <a:pt x="2794" y="1099"/>
                </a:cubicBezTo>
                <a:cubicBezTo>
                  <a:pt x="2794" y="1100"/>
                  <a:pt x="2794" y="1101"/>
                  <a:pt x="2793" y="1101"/>
                </a:cubicBezTo>
                <a:cubicBezTo>
                  <a:pt x="2793" y="1101"/>
                  <a:pt x="2793" y="1101"/>
                  <a:pt x="2792" y="1101"/>
                </a:cubicBezTo>
                <a:cubicBezTo>
                  <a:pt x="2792" y="1101"/>
                  <a:pt x="2792" y="1101"/>
                  <a:pt x="2792" y="1101"/>
                </a:cubicBezTo>
                <a:cubicBezTo>
                  <a:pt x="2791" y="1101"/>
                  <a:pt x="2791" y="1101"/>
                  <a:pt x="2791" y="1101"/>
                </a:cubicBezTo>
                <a:cubicBezTo>
                  <a:pt x="2791" y="1100"/>
                  <a:pt x="2790" y="1100"/>
                  <a:pt x="2790" y="1100"/>
                </a:cubicBezTo>
                <a:cubicBezTo>
                  <a:pt x="2789" y="1100"/>
                  <a:pt x="2789" y="1100"/>
                  <a:pt x="2789" y="1099"/>
                </a:cubicBezTo>
                <a:cubicBezTo>
                  <a:pt x="2788" y="1099"/>
                  <a:pt x="2788" y="1099"/>
                  <a:pt x="2788" y="1099"/>
                </a:cubicBezTo>
                <a:cubicBezTo>
                  <a:pt x="2788" y="1099"/>
                  <a:pt x="2787" y="1098"/>
                  <a:pt x="2787" y="1098"/>
                </a:cubicBezTo>
                <a:cubicBezTo>
                  <a:pt x="2787" y="1098"/>
                  <a:pt x="2787" y="1098"/>
                  <a:pt x="2787" y="1098"/>
                </a:cubicBezTo>
                <a:cubicBezTo>
                  <a:pt x="2787" y="1098"/>
                  <a:pt x="2786" y="1098"/>
                  <a:pt x="2786" y="1098"/>
                </a:cubicBezTo>
                <a:cubicBezTo>
                  <a:pt x="2785" y="1099"/>
                  <a:pt x="2785" y="1099"/>
                  <a:pt x="2785" y="1099"/>
                </a:cubicBezTo>
                <a:cubicBezTo>
                  <a:pt x="2784" y="1099"/>
                  <a:pt x="2784" y="1099"/>
                  <a:pt x="2784" y="1099"/>
                </a:cubicBezTo>
                <a:cubicBezTo>
                  <a:pt x="2783" y="1099"/>
                  <a:pt x="2783" y="1098"/>
                  <a:pt x="2782" y="1098"/>
                </a:cubicBezTo>
                <a:cubicBezTo>
                  <a:pt x="2782" y="1097"/>
                  <a:pt x="2782" y="1097"/>
                  <a:pt x="2783" y="1097"/>
                </a:cubicBezTo>
                <a:cubicBezTo>
                  <a:pt x="2783" y="1096"/>
                  <a:pt x="2783" y="1096"/>
                  <a:pt x="2783" y="1096"/>
                </a:cubicBezTo>
                <a:cubicBezTo>
                  <a:pt x="2784" y="1096"/>
                  <a:pt x="2784" y="1096"/>
                  <a:pt x="2784" y="1096"/>
                </a:cubicBezTo>
                <a:cubicBezTo>
                  <a:pt x="2783" y="1095"/>
                  <a:pt x="2783" y="1095"/>
                  <a:pt x="2783" y="1095"/>
                </a:cubicBezTo>
                <a:cubicBezTo>
                  <a:pt x="2783" y="1095"/>
                  <a:pt x="2783" y="1094"/>
                  <a:pt x="2783" y="1094"/>
                </a:cubicBezTo>
                <a:cubicBezTo>
                  <a:pt x="2783" y="1093"/>
                  <a:pt x="2783" y="1093"/>
                  <a:pt x="2784" y="1093"/>
                </a:cubicBezTo>
                <a:cubicBezTo>
                  <a:pt x="2784" y="1093"/>
                  <a:pt x="2784" y="1092"/>
                  <a:pt x="2785" y="1092"/>
                </a:cubicBezTo>
                <a:cubicBezTo>
                  <a:pt x="2786" y="1092"/>
                  <a:pt x="2787" y="1092"/>
                  <a:pt x="2787" y="1093"/>
                </a:cubicBezTo>
                <a:cubicBezTo>
                  <a:pt x="2787" y="1093"/>
                  <a:pt x="2787" y="1092"/>
                  <a:pt x="2787" y="1092"/>
                </a:cubicBezTo>
                <a:cubicBezTo>
                  <a:pt x="2787" y="1092"/>
                  <a:pt x="2787" y="1092"/>
                  <a:pt x="2788" y="1092"/>
                </a:cubicBezTo>
                <a:cubicBezTo>
                  <a:pt x="2788" y="1092"/>
                  <a:pt x="2788" y="1092"/>
                  <a:pt x="2788" y="1092"/>
                </a:cubicBezTo>
                <a:cubicBezTo>
                  <a:pt x="2787" y="1091"/>
                  <a:pt x="2786" y="1091"/>
                  <a:pt x="2786" y="1090"/>
                </a:cubicBezTo>
                <a:cubicBezTo>
                  <a:pt x="2786" y="1090"/>
                  <a:pt x="2786" y="1090"/>
                  <a:pt x="2786" y="1090"/>
                </a:cubicBezTo>
                <a:cubicBezTo>
                  <a:pt x="2786" y="1090"/>
                  <a:pt x="2786" y="1090"/>
                  <a:pt x="2785" y="1089"/>
                </a:cubicBezTo>
                <a:cubicBezTo>
                  <a:pt x="2785" y="1089"/>
                  <a:pt x="2785" y="1089"/>
                  <a:pt x="2785" y="1089"/>
                </a:cubicBezTo>
                <a:cubicBezTo>
                  <a:pt x="2785" y="1090"/>
                  <a:pt x="2785" y="1090"/>
                  <a:pt x="2785" y="1090"/>
                </a:cubicBezTo>
                <a:cubicBezTo>
                  <a:pt x="2785" y="1090"/>
                  <a:pt x="2785" y="1091"/>
                  <a:pt x="2785" y="1091"/>
                </a:cubicBezTo>
                <a:cubicBezTo>
                  <a:pt x="2784" y="1092"/>
                  <a:pt x="2783" y="1092"/>
                  <a:pt x="2783" y="1091"/>
                </a:cubicBezTo>
                <a:cubicBezTo>
                  <a:pt x="2782" y="1091"/>
                  <a:pt x="2782" y="1091"/>
                  <a:pt x="2782" y="1091"/>
                </a:cubicBezTo>
                <a:cubicBezTo>
                  <a:pt x="2782" y="1090"/>
                  <a:pt x="2781" y="1090"/>
                  <a:pt x="2781" y="1089"/>
                </a:cubicBezTo>
                <a:cubicBezTo>
                  <a:pt x="2781" y="1089"/>
                  <a:pt x="2781" y="1088"/>
                  <a:pt x="2781" y="1088"/>
                </a:cubicBezTo>
                <a:cubicBezTo>
                  <a:pt x="2781" y="1088"/>
                  <a:pt x="2781" y="1087"/>
                  <a:pt x="2781" y="1087"/>
                </a:cubicBezTo>
                <a:cubicBezTo>
                  <a:pt x="2782" y="1086"/>
                  <a:pt x="2783" y="1087"/>
                  <a:pt x="2784" y="1088"/>
                </a:cubicBezTo>
                <a:cubicBezTo>
                  <a:pt x="2784" y="1088"/>
                  <a:pt x="2784" y="1088"/>
                  <a:pt x="2784" y="1088"/>
                </a:cubicBezTo>
                <a:cubicBezTo>
                  <a:pt x="2784" y="1087"/>
                  <a:pt x="2784" y="1087"/>
                  <a:pt x="2784" y="1087"/>
                </a:cubicBezTo>
                <a:cubicBezTo>
                  <a:pt x="2784" y="1087"/>
                  <a:pt x="2784" y="1087"/>
                  <a:pt x="2784" y="1086"/>
                </a:cubicBezTo>
                <a:cubicBezTo>
                  <a:pt x="2784" y="1086"/>
                  <a:pt x="2784" y="1086"/>
                  <a:pt x="2783" y="1086"/>
                </a:cubicBezTo>
                <a:cubicBezTo>
                  <a:pt x="2783" y="1085"/>
                  <a:pt x="2783" y="1085"/>
                  <a:pt x="2783" y="1085"/>
                </a:cubicBezTo>
                <a:cubicBezTo>
                  <a:pt x="2783" y="1084"/>
                  <a:pt x="2783" y="1084"/>
                  <a:pt x="2783" y="1084"/>
                </a:cubicBezTo>
                <a:cubicBezTo>
                  <a:pt x="2783" y="1084"/>
                  <a:pt x="2783" y="1084"/>
                  <a:pt x="2783" y="1084"/>
                </a:cubicBezTo>
                <a:cubicBezTo>
                  <a:pt x="2783" y="1085"/>
                  <a:pt x="2783" y="1085"/>
                  <a:pt x="2783" y="1085"/>
                </a:cubicBezTo>
                <a:cubicBezTo>
                  <a:pt x="2782" y="1085"/>
                  <a:pt x="2782" y="1085"/>
                  <a:pt x="2782" y="1085"/>
                </a:cubicBezTo>
                <a:cubicBezTo>
                  <a:pt x="2782" y="1085"/>
                  <a:pt x="2781" y="1085"/>
                  <a:pt x="2781" y="1084"/>
                </a:cubicBezTo>
                <a:cubicBezTo>
                  <a:pt x="2780" y="1084"/>
                  <a:pt x="2780" y="1084"/>
                  <a:pt x="2780" y="1083"/>
                </a:cubicBezTo>
                <a:cubicBezTo>
                  <a:pt x="2780" y="1083"/>
                  <a:pt x="2780" y="1083"/>
                  <a:pt x="2780" y="1083"/>
                </a:cubicBezTo>
                <a:cubicBezTo>
                  <a:pt x="2779" y="1083"/>
                  <a:pt x="2779" y="1082"/>
                  <a:pt x="2779" y="1082"/>
                </a:cubicBezTo>
                <a:cubicBezTo>
                  <a:pt x="2779" y="1082"/>
                  <a:pt x="2778" y="1082"/>
                  <a:pt x="2778" y="1082"/>
                </a:cubicBezTo>
                <a:cubicBezTo>
                  <a:pt x="2778" y="1082"/>
                  <a:pt x="2778" y="1082"/>
                  <a:pt x="2778" y="1082"/>
                </a:cubicBezTo>
                <a:cubicBezTo>
                  <a:pt x="2778" y="1082"/>
                  <a:pt x="2778" y="1082"/>
                  <a:pt x="2778" y="1082"/>
                </a:cubicBezTo>
                <a:cubicBezTo>
                  <a:pt x="2779" y="1083"/>
                  <a:pt x="2780" y="1084"/>
                  <a:pt x="2780" y="1086"/>
                </a:cubicBezTo>
                <a:cubicBezTo>
                  <a:pt x="2780" y="1087"/>
                  <a:pt x="2778" y="1088"/>
                  <a:pt x="2777" y="1087"/>
                </a:cubicBezTo>
                <a:cubicBezTo>
                  <a:pt x="2777" y="1087"/>
                  <a:pt x="2777" y="1086"/>
                  <a:pt x="2777" y="1086"/>
                </a:cubicBezTo>
                <a:cubicBezTo>
                  <a:pt x="2776" y="1085"/>
                  <a:pt x="2776" y="1085"/>
                  <a:pt x="2776" y="1085"/>
                </a:cubicBezTo>
                <a:cubicBezTo>
                  <a:pt x="2775" y="1084"/>
                  <a:pt x="2775" y="1084"/>
                  <a:pt x="2775" y="1084"/>
                </a:cubicBezTo>
                <a:cubicBezTo>
                  <a:pt x="2775" y="1084"/>
                  <a:pt x="2775" y="1084"/>
                  <a:pt x="2775" y="1084"/>
                </a:cubicBezTo>
                <a:cubicBezTo>
                  <a:pt x="2775" y="1084"/>
                  <a:pt x="2775" y="1084"/>
                  <a:pt x="2775" y="1084"/>
                </a:cubicBezTo>
                <a:cubicBezTo>
                  <a:pt x="2775" y="1084"/>
                  <a:pt x="2775" y="1085"/>
                  <a:pt x="2774" y="1085"/>
                </a:cubicBezTo>
                <a:cubicBezTo>
                  <a:pt x="2774" y="1085"/>
                  <a:pt x="2774" y="1086"/>
                  <a:pt x="2774" y="1086"/>
                </a:cubicBezTo>
                <a:cubicBezTo>
                  <a:pt x="2774" y="1086"/>
                  <a:pt x="2773" y="1087"/>
                  <a:pt x="2773" y="1086"/>
                </a:cubicBezTo>
                <a:cubicBezTo>
                  <a:pt x="2773" y="1087"/>
                  <a:pt x="2773" y="1087"/>
                  <a:pt x="2773" y="1087"/>
                </a:cubicBezTo>
                <a:cubicBezTo>
                  <a:pt x="2773" y="1087"/>
                  <a:pt x="2772" y="1087"/>
                  <a:pt x="2772" y="1087"/>
                </a:cubicBezTo>
                <a:cubicBezTo>
                  <a:pt x="2772" y="1086"/>
                  <a:pt x="2771" y="1086"/>
                  <a:pt x="2771" y="1086"/>
                </a:cubicBezTo>
                <a:cubicBezTo>
                  <a:pt x="2771" y="1086"/>
                  <a:pt x="2771" y="1086"/>
                  <a:pt x="2771" y="1086"/>
                </a:cubicBezTo>
                <a:cubicBezTo>
                  <a:pt x="2771" y="1085"/>
                  <a:pt x="2770" y="1085"/>
                  <a:pt x="2770" y="1084"/>
                </a:cubicBezTo>
                <a:cubicBezTo>
                  <a:pt x="2770" y="1083"/>
                  <a:pt x="2770" y="1083"/>
                  <a:pt x="2770" y="1083"/>
                </a:cubicBezTo>
                <a:cubicBezTo>
                  <a:pt x="2770" y="1083"/>
                  <a:pt x="2770" y="1083"/>
                  <a:pt x="2771" y="1083"/>
                </a:cubicBezTo>
                <a:cubicBezTo>
                  <a:pt x="2771" y="1082"/>
                  <a:pt x="2771" y="1082"/>
                  <a:pt x="2771" y="1082"/>
                </a:cubicBezTo>
                <a:cubicBezTo>
                  <a:pt x="2772" y="1081"/>
                  <a:pt x="2772" y="1081"/>
                  <a:pt x="2773" y="1082"/>
                </a:cubicBezTo>
                <a:cubicBezTo>
                  <a:pt x="2773" y="1082"/>
                  <a:pt x="2773" y="1082"/>
                  <a:pt x="2773" y="1082"/>
                </a:cubicBezTo>
                <a:cubicBezTo>
                  <a:pt x="2773" y="1081"/>
                  <a:pt x="2772" y="1081"/>
                  <a:pt x="2771" y="1081"/>
                </a:cubicBezTo>
                <a:cubicBezTo>
                  <a:pt x="2771" y="1081"/>
                  <a:pt x="2771" y="1081"/>
                  <a:pt x="2771" y="1081"/>
                </a:cubicBezTo>
                <a:cubicBezTo>
                  <a:pt x="2770" y="1081"/>
                  <a:pt x="2770" y="1081"/>
                  <a:pt x="2769" y="1080"/>
                </a:cubicBezTo>
                <a:cubicBezTo>
                  <a:pt x="2769" y="1080"/>
                  <a:pt x="2769" y="1080"/>
                  <a:pt x="2769" y="1080"/>
                </a:cubicBezTo>
                <a:cubicBezTo>
                  <a:pt x="2769" y="1081"/>
                  <a:pt x="2769" y="1081"/>
                  <a:pt x="2769" y="1082"/>
                </a:cubicBezTo>
                <a:cubicBezTo>
                  <a:pt x="2769" y="1082"/>
                  <a:pt x="2769" y="1082"/>
                  <a:pt x="2768" y="1082"/>
                </a:cubicBezTo>
                <a:cubicBezTo>
                  <a:pt x="2768" y="1082"/>
                  <a:pt x="2768" y="1083"/>
                  <a:pt x="2768" y="1083"/>
                </a:cubicBezTo>
                <a:cubicBezTo>
                  <a:pt x="2767" y="1084"/>
                  <a:pt x="2765" y="1084"/>
                  <a:pt x="2764" y="1082"/>
                </a:cubicBezTo>
                <a:cubicBezTo>
                  <a:pt x="2764" y="1082"/>
                  <a:pt x="2764" y="1082"/>
                  <a:pt x="2764" y="1083"/>
                </a:cubicBezTo>
                <a:cubicBezTo>
                  <a:pt x="2764" y="1083"/>
                  <a:pt x="2764" y="1083"/>
                  <a:pt x="2764" y="1083"/>
                </a:cubicBezTo>
                <a:cubicBezTo>
                  <a:pt x="2764" y="1083"/>
                  <a:pt x="2764" y="1083"/>
                  <a:pt x="2765" y="1083"/>
                </a:cubicBezTo>
                <a:cubicBezTo>
                  <a:pt x="2765" y="1084"/>
                  <a:pt x="2765" y="1085"/>
                  <a:pt x="2766" y="1085"/>
                </a:cubicBezTo>
                <a:cubicBezTo>
                  <a:pt x="2766" y="1085"/>
                  <a:pt x="2767" y="1085"/>
                  <a:pt x="2767" y="1085"/>
                </a:cubicBezTo>
                <a:cubicBezTo>
                  <a:pt x="2767" y="1085"/>
                  <a:pt x="2768" y="1085"/>
                  <a:pt x="2768" y="1085"/>
                </a:cubicBezTo>
                <a:cubicBezTo>
                  <a:pt x="2768" y="1086"/>
                  <a:pt x="2769" y="1086"/>
                  <a:pt x="2769" y="1086"/>
                </a:cubicBezTo>
                <a:cubicBezTo>
                  <a:pt x="2770" y="1087"/>
                  <a:pt x="2769" y="1088"/>
                  <a:pt x="2769" y="1088"/>
                </a:cubicBezTo>
                <a:cubicBezTo>
                  <a:pt x="2769" y="1089"/>
                  <a:pt x="2769" y="1089"/>
                  <a:pt x="2769" y="1089"/>
                </a:cubicBezTo>
                <a:cubicBezTo>
                  <a:pt x="2769" y="1089"/>
                  <a:pt x="2769" y="1089"/>
                  <a:pt x="2769" y="1089"/>
                </a:cubicBezTo>
                <a:cubicBezTo>
                  <a:pt x="2770" y="1090"/>
                  <a:pt x="2770" y="1090"/>
                  <a:pt x="2770" y="1090"/>
                </a:cubicBezTo>
                <a:cubicBezTo>
                  <a:pt x="2770" y="1091"/>
                  <a:pt x="2770" y="1091"/>
                  <a:pt x="2770" y="1092"/>
                </a:cubicBezTo>
                <a:cubicBezTo>
                  <a:pt x="2770" y="1092"/>
                  <a:pt x="2770" y="1093"/>
                  <a:pt x="2769" y="1093"/>
                </a:cubicBezTo>
                <a:cubicBezTo>
                  <a:pt x="2769" y="1095"/>
                  <a:pt x="2769" y="1095"/>
                  <a:pt x="2768" y="1096"/>
                </a:cubicBezTo>
                <a:cubicBezTo>
                  <a:pt x="2768" y="1096"/>
                  <a:pt x="2768" y="1096"/>
                  <a:pt x="2768" y="1096"/>
                </a:cubicBezTo>
                <a:cubicBezTo>
                  <a:pt x="2768" y="1096"/>
                  <a:pt x="2767" y="1096"/>
                  <a:pt x="2767" y="1096"/>
                </a:cubicBezTo>
                <a:cubicBezTo>
                  <a:pt x="2767" y="1097"/>
                  <a:pt x="2766" y="1097"/>
                  <a:pt x="2766" y="1097"/>
                </a:cubicBezTo>
                <a:cubicBezTo>
                  <a:pt x="2766" y="1097"/>
                  <a:pt x="2766" y="1097"/>
                  <a:pt x="2766" y="1097"/>
                </a:cubicBezTo>
                <a:cubicBezTo>
                  <a:pt x="2765" y="1097"/>
                  <a:pt x="2764" y="1096"/>
                  <a:pt x="2764" y="1095"/>
                </a:cubicBezTo>
                <a:cubicBezTo>
                  <a:pt x="2764" y="1095"/>
                  <a:pt x="2764" y="1095"/>
                  <a:pt x="2763" y="1095"/>
                </a:cubicBezTo>
                <a:cubicBezTo>
                  <a:pt x="2763" y="1094"/>
                  <a:pt x="2763" y="1094"/>
                  <a:pt x="2763" y="1094"/>
                </a:cubicBezTo>
                <a:cubicBezTo>
                  <a:pt x="2763" y="1093"/>
                  <a:pt x="2763" y="1093"/>
                  <a:pt x="2763" y="1093"/>
                </a:cubicBezTo>
                <a:cubicBezTo>
                  <a:pt x="2762" y="1093"/>
                  <a:pt x="2762" y="1093"/>
                  <a:pt x="2762" y="1093"/>
                </a:cubicBezTo>
                <a:cubicBezTo>
                  <a:pt x="2762" y="1093"/>
                  <a:pt x="2762" y="1093"/>
                  <a:pt x="2762" y="1093"/>
                </a:cubicBezTo>
                <a:cubicBezTo>
                  <a:pt x="2762" y="1092"/>
                  <a:pt x="2761" y="1092"/>
                  <a:pt x="2761" y="1092"/>
                </a:cubicBezTo>
                <a:cubicBezTo>
                  <a:pt x="2760" y="1091"/>
                  <a:pt x="2761" y="1090"/>
                  <a:pt x="2761" y="1089"/>
                </a:cubicBezTo>
                <a:cubicBezTo>
                  <a:pt x="2761" y="1089"/>
                  <a:pt x="2761" y="1089"/>
                  <a:pt x="2761" y="1089"/>
                </a:cubicBezTo>
                <a:cubicBezTo>
                  <a:pt x="2760" y="1089"/>
                  <a:pt x="2760" y="1088"/>
                  <a:pt x="2760" y="1088"/>
                </a:cubicBezTo>
                <a:cubicBezTo>
                  <a:pt x="2760" y="1088"/>
                  <a:pt x="2759" y="1088"/>
                  <a:pt x="2759" y="1087"/>
                </a:cubicBezTo>
                <a:cubicBezTo>
                  <a:pt x="2758" y="1087"/>
                  <a:pt x="2758" y="1086"/>
                  <a:pt x="2758" y="1085"/>
                </a:cubicBezTo>
                <a:cubicBezTo>
                  <a:pt x="2758" y="1085"/>
                  <a:pt x="2758" y="1085"/>
                  <a:pt x="2758" y="1085"/>
                </a:cubicBezTo>
                <a:cubicBezTo>
                  <a:pt x="2757" y="1085"/>
                  <a:pt x="2757" y="1085"/>
                  <a:pt x="2757" y="1085"/>
                </a:cubicBezTo>
                <a:cubicBezTo>
                  <a:pt x="2757" y="1085"/>
                  <a:pt x="2757" y="1084"/>
                  <a:pt x="2757" y="1084"/>
                </a:cubicBezTo>
                <a:cubicBezTo>
                  <a:pt x="2757" y="1083"/>
                  <a:pt x="2758" y="1082"/>
                  <a:pt x="2759" y="1082"/>
                </a:cubicBezTo>
                <a:cubicBezTo>
                  <a:pt x="2759" y="1082"/>
                  <a:pt x="2759" y="1082"/>
                  <a:pt x="2759" y="1082"/>
                </a:cubicBezTo>
                <a:cubicBezTo>
                  <a:pt x="2759" y="1082"/>
                  <a:pt x="2760" y="1082"/>
                  <a:pt x="2760" y="1082"/>
                </a:cubicBezTo>
                <a:cubicBezTo>
                  <a:pt x="2761" y="1082"/>
                  <a:pt x="2761" y="1082"/>
                  <a:pt x="2761" y="1082"/>
                </a:cubicBezTo>
                <a:cubicBezTo>
                  <a:pt x="2761" y="1082"/>
                  <a:pt x="2761" y="1082"/>
                  <a:pt x="2761" y="1083"/>
                </a:cubicBezTo>
                <a:cubicBezTo>
                  <a:pt x="2761" y="1082"/>
                  <a:pt x="2761" y="1082"/>
                  <a:pt x="2761" y="1081"/>
                </a:cubicBezTo>
                <a:cubicBezTo>
                  <a:pt x="2761" y="1081"/>
                  <a:pt x="2761" y="1081"/>
                  <a:pt x="2762" y="1080"/>
                </a:cubicBezTo>
                <a:cubicBezTo>
                  <a:pt x="2762" y="1080"/>
                  <a:pt x="2762" y="1080"/>
                  <a:pt x="2762" y="1080"/>
                </a:cubicBezTo>
                <a:cubicBezTo>
                  <a:pt x="2762" y="1080"/>
                  <a:pt x="2762" y="1080"/>
                  <a:pt x="2762" y="1080"/>
                </a:cubicBezTo>
                <a:cubicBezTo>
                  <a:pt x="2762" y="1080"/>
                  <a:pt x="2761" y="1080"/>
                  <a:pt x="2761" y="1080"/>
                </a:cubicBezTo>
                <a:cubicBezTo>
                  <a:pt x="2761" y="1080"/>
                  <a:pt x="2761" y="1080"/>
                  <a:pt x="2761" y="1080"/>
                </a:cubicBezTo>
                <a:cubicBezTo>
                  <a:pt x="2761" y="1082"/>
                  <a:pt x="2760" y="1082"/>
                  <a:pt x="2760" y="1082"/>
                </a:cubicBezTo>
                <a:cubicBezTo>
                  <a:pt x="2760" y="1082"/>
                  <a:pt x="2759" y="1082"/>
                  <a:pt x="2759" y="1082"/>
                </a:cubicBezTo>
                <a:cubicBezTo>
                  <a:pt x="2758" y="1081"/>
                  <a:pt x="2758" y="1080"/>
                  <a:pt x="2758" y="1079"/>
                </a:cubicBezTo>
                <a:cubicBezTo>
                  <a:pt x="2758" y="1078"/>
                  <a:pt x="2758" y="1078"/>
                  <a:pt x="2758" y="1078"/>
                </a:cubicBezTo>
                <a:cubicBezTo>
                  <a:pt x="2758" y="1078"/>
                  <a:pt x="2758" y="1077"/>
                  <a:pt x="2758" y="1076"/>
                </a:cubicBezTo>
                <a:cubicBezTo>
                  <a:pt x="2758" y="1076"/>
                  <a:pt x="2759" y="1075"/>
                  <a:pt x="2759" y="1075"/>
                </a:cubicBezTo>
                <a:cubicBezTo>
                  <a:pt x="2759" y="1075"/>
                  <a:pt x="2759" y="1075"/>
                  <a:pt x="2759" y="1075"/>
                </a:cubicBezTo>
                <a:cubicBezTo>
                  <a:pt x="2759" y="1075"/>
                  <a:pt x="2759" y="1075"/>
                  <a:pt x="2759" y="1075"/>
                </a:cubicBezTo>
                <a:cubicBezTo>
                  <a:pt x="2758" y="1076"/>
                  <a:pt x="2756" y="1075"/>
                  <a:pt x="2755" y="1073"/>
                </a:cubicBezTo>
                <a:cubicBezTo>
                  <a:pt x="2755" y="1073"/>
                  <a:pt x="2755" y="1073"/>
                  <a:pt x="2755" y="1072"/>
                </a:cubicBezTo>
                <a:cubicBezTo>
                  <a:pt x="2755" y="1072"/>
                  <a:pt x="2755" y="1072"/>
                  <a:pt x="2755" y="1072"/>
                </a:cubicBezTo>
                <a:cubicBezTo>
                  <a:pt x="2755" y="1072"/>
                  <a:pt x="2755" y="1072"/>
                  <a:pt x="2755" y="1072"/>
                </a:cubicBezTo>
                <a:cubicBezTo>
                  <a:pt x="2754" y="1072"/>
                  <a:pt x="2753" y="1072"/>
                  <a:pt x="2753" y="1071"/>
                </a:cubicBezTo>
                <a:cubicBezTo>
                  <a:pt x="2752" y="1071"/>
                  <a:pt x="2752" y="1070"/>
                  <a:pt x="2752" y="1069"/>
                </a:cubicBezTo>
                <a:cubicBezTo>
                  <a:pt x="2752" y="1069"/>
                  <a:pt x="2752" y="1069"/>
                  <a:pt x="2752" y="1069"/>
                </a:cubicBezTo>
                <a:cubicBezTo>
                  <a:pt x="2752" y="1069"/>
                  <a:pt x="2752" y="1069"/>
                  <a:pt x="2752" y="1068"/>
                </a:cubicBezTo>
                <a:cubicBezTo>
                  <a:pt x="2752" y="1068"/>
                  <a:pt x="2752" y="1068"/>
                  <a:pt x="2752" y="1068"/>
                </a:cubicBezTo>
                <a:cubicBezTo>
                  <a:pt x="2752" y="1067"/>
                  <a:pt x="2752" y="1067"/>
                  <a:pt x="2752" y="1067"/>
                </a:cubicBezTo>
                <a:cubicBezTo>
                  <a:pt x="2752" y="1066"/>
                  <a:pt x="2752" y="1066"/>
                  <a:pt x="2752" y="1066"/>
                </a:cubicBezTo>
                <a:cubicBezTo>
                  <a:pt x="2752" y="1066"/>
                  <a:pt x="2752" y="1066"/>
                  <a:pt x="2752" y="1066"/>
                </a:cubicBezTo>
                <a:cubicBezTo>
                  <a:pt x="2751" y="1065"/>
                  <a:pt x="2751" y="1065"/>
                  <a:pt x="2751" y="1065"/>
                </a:cubicBezTo>
                <a:cubicBezTo>
                  <a:pt x="2751" y="1064"/>
                  <a:pt x="2751" y="1064"/>
                  <a:pt x="2751" y="1063"/>
                </a:cubicBezTo>
                <a:cubicBezTo>
                  <a:pt x="2751" y="1063"/>
                  <a:pt x="2751" y="1063"/>
                  <a:pt x="2751" y="1062"/>
                </a:cubicBezTo>
                <a:cubicBezTo>
                  <a:pt x="2751" y="1062"/>
                  <a:pt x="2750" y="1062"/>
                  <a:pt x="2751" y="1061"/>
                </a:cubicBezTo>
                <a:cubicBezTo>
                  <a:pt x="2750" y="1061"/>
                  <a:pt x="2750" y="1061"/>
                  <a:pt x="2750" y="1061"/>
                </a:cubicBezTo>
                <a:cubicBezTo>
                  <a:pt x="2750" y="1061"/>
                  <a:pt x="2750" y="1060"/>
                  <a:pt x="2750" y="1059"/>
                </a:cubicBezTo>
                <a:cubicBezTo>
                  <a:pt x="2750" y="1059"/>
                  <a:pt x="2750" y="1059"/>
                  <a:pt x="2750" y="1058"/>
                </a:cubicBezTo>
                <a:cubicBezTo>
                  <a:pt x="2750" y="1056"/>
                  <a:pt x="2751" y="1056"/>
                  <a:pt x="2751" y="1056"/>
                </a:cubicBezTo>
                <a:cubicBezTo>
                  <a:pt x="2752" y="1056"/>
                  <a:pt x="2752" y="1057"/>
                  <a:pt x="2753" y="1057"/>
                </a:cubicBezTo>
                <a:close/>
                <a:moveTo>
                  <a:pt x="2767" y="1086"/>
                </a:moveTo>
                <a:cubicBezTo>
                  <a:pt x="2767" y="1086"/>
                  <a:pt x="2767" y="1086"/>
                  <a:pt x="2767" y="1086"/>
                </a:cubicBezTo>
                <a:cubicBezTo>
                  <a:pt x="2767" y="1086"/>
                  <a:pt x="2767" y="1086"/>
                  <a:pt x="2767" y="1086"/>
                </a:cubicBezTo>
                <a:close/>
                <a:moveTo>
                  <a:pt x="2763" y="1080"/>
                </a:moveTo>
                <a:cubicBezTo>
                  <a:pt x="2763" y="1080"/>
                  <a:pt x="2763" y="1080"/>
                  <a:pt x="2763" y="1080"/>
                </a:cubicBezTo>
                <a:cubicBezTo>
                  <a:pt x="2763" y="1080"/>
                  <a:pt x="2763" y="1080"/>
                  <a:pt x="2763" y="1080"/>
                </a:cubicBezTo>
                <a:cubicBezTo>
                  <a:pt x="2763" y="1080"/>
                  <a:pt x="2763" y="1080"/>
                  <a:pt x="2763" y="1080"/>
                </a:cubicBezTo>
                <a:close/>
                <a:moveTo>
                  <a:pt x="2760" y="1072"/>
                </a:moveTo>
                <a:cubicBezTo>
                  <a:pt x="2760" y="1072"/>
                  <a:pt x="2760" y="1072"/>
                  <a:pt x="2760" y="1073"/>
                </a:cubicBezTo>
                <a:cubicBezTo>
                  <a:pt x="2760" y="1073"/>
                  <a:pt x="2760" y="1074"/>
                  <a:pt x="2760" y="1074"/>
                </a:cubicBezTo>
                <a:cubicBezTo>
                  <a:pt x="2760" y="1074"/>
                  <a:pt x="2760" y="1074"/>
                  <a:pt x="2760" y="1074"/>
                </a:cubicBezTo>
                <a:cubicBezTo>
                  <a:pt x="2760" y="1074"/>
                  <a:pt x="2760" y="1074"/>
                  <a:pt x="2760" y="1073"/>
                </a:cubicBezTo>
                <a:cubicBezTo>
                  <a:pt x="2760" y="1072"/>
                  <a:pt x="2760" y="1072"/>
                  <a:pt x="2760" y="1072"/>
                </a:cubicBezTo>
                <a:close/>
                <a:moveTo>
                  <a:pt x="2770" y="1152"/>
                </a:moveTo>
                <a:cubicBezTo>
                  <a:pt x="2769" y="1152"/>
                  <a:pt x="2769" y="1152"/>
                  <a:pt x="2768" y="1152"/>
                </a:cubicBezTo>
                <a:cubicBezTo>
                  <a:pt x="2768" y="1152"/>
                  <a:pt x="2767" y="1152"/>
                  <a:pt x="2767" y="1153"/>
                </a:cubicBezTo>
                <a:cubicBezTo>
                  <a:pt x="2767" y="1152"/>
                  <a:pt x="2766" y="1153"/>
                  <a:pt x="2766" y="1153"/>
                </a:cubicBezTo>
                <a:cubicBezTo>
                  <a:pt x="2765" y="1153"/>
                  <a:pt x="2765" y="1154"/>
                  <a:pt x="2765" y="1155"/>
                </a:cubicBezTo>
                <a:cubicBezTo>
                  <a:pt x="2766" y="1155"/>
                  <a:pt x="2766" y="1156"/>
                  <a:pt x="2767" y="1156"/>
                </a:cubicBezTo>
                <a:cubicBezTo>
                  <a:pt x="2767" y="1156"/>
                  <a:pt x="2767" y="1156"/>
                  <a:pt x="2767" y="1156"/>
                </a:cubicBezTo>
                <a:cubicBezTo>
                  <a:pt x="2768" y="1156"/>
                  <a:pt x="2768" y="1155"/>
                  <a:pt x="2768" y="1155"/>
                </a:cubicBezTo>
                <a:cubicBezTo>
                  <a:pt x="2768" y="1155"/>
                  <a:pt x="2768" y="1155"/>
                  <a:pt x="2768" y="1155"/>
                </a:cubicBezTo>
                <a:cubicBezTo>
                  <a:pt x="2769" y="1155"/>
                  <a:pt x="2769" y="1155"/>
                  <a:pt x="2769" y="1155"/>
                </a:cubicBezTo>
                <a:cubicBezTo>
                  <a:pt x="2769" y="1155"/>
                  <a:pt x="2769" y="1155"/>
                  <a:pt x="2770" y="1155"/>
                </a:cubicBezTo>
                <a:cubicBezTo>
                  <a:pt x="2770" y="1155"/>
                  <a:pt x="2770" y="1155"/>
                  <a:pt x="2770" y="1155"/>
                </a:cubicBezTo>
                <a:cubicBezTo>
                  <a:pt x="2771" y="1155"/>
                  <a:pt x="2772" y="1155"/>
                  <a:pt x="2772" y="1154"/>
                </a:cubicBezTo>
                <a:cubicBezTo>
                  <a:pt x="2772" y="1153"/>
                  <a:pt x="2771" y="1152"/>
                  <a:pt x="2770" y="1152"/>
                </a:cubicBezTo>
                <a:close/>
                <a:moveTo>
                  <a:pt x="2756" y="1161"/>
                </a:moveTo>
                <a:cubicBezTo>
                  <a:pt x="2755" y="1161"/>
                  <a:pt x="2755" y="1162"/>
                  <a:pt x="2755" y="1162"/>
                </a:cubicBezTo>
                <a:cubicBezTo>
                  <a:pt x="2755" y="1163"/>
                  <a:pt x="2756" y="1164"/>
                  <a:pt x="2756" y="1164"/>
                </a:cubicBezTo>
                <a:cubicBezTo>
                  <a:pt x="2757" y="1164"/>
                  <a:pt x="2757" y="1164"/>
                  <a:pt x="2757" y="1163"/>
                </a:cubicBezTo>
                <a:cubicBezTo>
                  <a:pt x="2758" y="1163"/>
                  <a:pt x="2758" y="1163"/>
                  <a:pt x="2759" y="1162"/>
                </a:cubicBezTo>
                <a:cubicBezTo>
                  <a:pt x="2759" y="1162"/>
                  <a:pt x="2759" y="1162"/>
                  <a:pt x="2760" y="1162"/>
                </a:cubicBezTo>
                <a:cubicBezTo>
                  <a:pt x="2760" y="1161"/>
                  <a:pt x="2760" y="1161"/>
                  <a:pt x="2760" y="1161"/>
                </a:cubicBezTo>
                <a:cubicBezTo>
                  <a:pt x="2760" y="1161"/>
                  <a:pt x="2761" y="1160"/>
                  <a:pt x="2761" y="1160"/>
                </a:cubicBezTo>
                <a:cubicBezTo>
                  <a:pt x="2761" y="1159"/>
                  <a:pt x="2760" y="1158"/>
                  <a:pt x="2759" y="1158"/>
                </a:cubicBezTo>
                <a:cubicBezTo>
                  <a:pt x="2759" y="1158"/>
                  <a:pt x="2759" y="1158"/>
                  <a:pt x="2759" y="1158"/>
                </a:cubicBezTo>
                <a:cubicBezTo>
                  <a:pt x="2759" y="1158"/>
                  <a:pt x="2759" y="1158"/>
                  <a:pt x="2758" y="1158"/>
                </a:cubicBezTo>
                <a:cubicBezTo>
                  <a:pt x="2758" y="1158"/>
                  <a:pt x="2758" y="1158"/>
                  <a:pt x="2758" y="1159"/>
                </a:cubicBezTo>
                <a:cubicBezTo>
                  <a:pt x="2757" y="1159"/>
                  <a:pt x="2757" y="1159"/>
                  <a:pt x="2757" y="1159"/>
                </a:cubicBezTo>
                <a:cubicBezTo>
                  <a:pt x="2757" y="1159"/>
                  <a:pt x="2757" y="1159"/>
                  <a:pt x="2757" y="1159"/>
                </a:cubicBezTo>
                <a:cubicBezTo>
                  <a:pt x="2757" y="1159"/>
                  <a:pt x="2757" y="1159"/>
                  <a:pt x="2757" y="1160"/>
                </a:cubicBezTo>
                <a:cubicBezTo>
                  <a:pt x="2757" y="1160"/>
                  <a:pt x="2757" y="1160"/>
                  <a:pt x="2757" y="1160"/>
                </a:cubicBezTo>
                <a:cubicBezTo>
                  <a:pt x="2756" y="1160"/>
                  <a:pt x="2756" y="1161"/>
                  <a:pt x="2756" y="1161"/>
                </a:cubicBezTo>
                <a:close/>
                <a:moveTo>
                  <a:pt x="2779" y="1096"/>
                </a:moveTo>
                <a:cubicBezTo>
                  <a:pt x="2780" y="1096"/>
                  <a:pt x="2781" y="1095"/>
                  <a:pt x="2781" y="1094"/>
                </a:cubicBezTo>
                <a:cubicBezTo>
                  <a:pt x="2781" y="1094"/>
                  <a:pt x="2781" y="1094"/>
                  <a:pt x="2781" y="1093"/>
                </a:cubicBezTo>
                <a:cubicBezTo>
                  <a:pt x="2780" y="1093"/>
                  <a:pt x="2780" y="1093"/>
                  <a:pt x="2779" y="1093"/>
                </a:cubicBezTo>
                <a:cubicBezTo>
                  <a:pt x="2779" y="1093"/>
                  <a:pt x="2779" y="1093"/>
                  <a:pt x="2779" y="1093"/>
                </a:cubicBezTo>
                <a:cubicBezTo>
                  <a:pt x="2779" y="1093"/>
                  <a:pt x="2779" y="1093"/>
                  <a:pt x="2779" y="1093"/>
                </a:cubicBezTo>
                <a:cubicBezTo>
                  <a:pt x="2778" y="1093"/>
                  <a:pt x="2778" y="1093"/>
                  <a:pt x="2778" y="1093"/>
                </a:cubicBezTo>
                <a:cubicBezTo>
                  <a:pt x="2777" y="1093"/>
                  <a:pt x="2777" y="1094"/>
                  <a:pt x="2777" y="1094"/>
                </a:cubicBezTo>
                <a:cubicBezTo>
                  <a:pt x="2777" y="1095"/>
                  <a:pt x="2777" y="1095"/>
                  <a:pt x="2778" y="1096"/>
                </a:cubicBezTo>
                <a:cubicBezTo>
                  <a:pt x="2778" y="1096"/>
                  <a:pt x="2779" y="1096"/>
                  <a:pt x="2779" y="1096"/>
                </a:cubicBezTo>
                <a:close/>
                <a:moveTo>
                  <a:pt x="2773" y="1098"/>
                </a:moveTo>
                <a:cubicBezTo>
                  <a:pt x="2773" y="1098"/>
                  <a:pt x="2773" y="1098"/>
                  <a:pt x="2772" y="1098"/>
                </a:cubicBezTo>
                <a:cubicBezTo>
                  <a:pt x="2772" y="1098"/>
                  <a:pt x="2772" y="1098"/>
                  <a:pt x="2771" y="1099"/>
                </a:cubicBezTo>
                <a:cubicBezTo>
                  <a:pt x="2771" y="1099"/>
                  <a:pt x="2771" y="1099"/>
                  <a:pt x="2771" y="1100"/>
                </a:cubicBezTo>
                <a:cubicBezTo>
                  <a:pt x="2771" y="1100"/>
                  <a:pt x="2771" y="1100"/>
                  <a:pt x="2771" y="1100"/>
                </a:cubicBezTo>
                <a:cubicBezTo>
                  <a:pt x="2771" y="1101"/>
                  <a:pt x="2772" y="1101"/>
                  <a:pt x="2773" y="1101"/>
                </a:cubicBezTo>
                <a:cubicBezTo>
                  <a:pt x="2773" y="1101"/>
                  <a:pt x="2774" y="1101"/>
                  <a:pt x="2774" y="1101"/>
                </a:cubicBezTo>
                <a:cubicBezTo>
                  <a:pt x="2774" y="1101"/>
                  <a:pt x="2774" y="1101"/>
                  <a:pt x="2774" y="1101"/>
                </a:cubicBezTo>
                <a:cubicBezTo>
                  <a:pt x="2774" y="1102"/>
                  <a:pt x="2774" y="1102"/>
                  <a:pt x="2774" y="1102"/>
                </a:cubicBezTo>
                <a:cubicBezTo>
                  <a:pt x="2774" y="1103"/>
                  <a:pt x="2774" y="1103"/>
                  <a:pt x="2774" y="1103"/>
                </a:cubicBezTo>
                <a:cubicBezTo>
                  <a:pt x="2774" y="1104"/>
                  <a:pt x="2774" y="1104"/>
                  <a:pt x="2774" y="1104"/>
                </a:cubicBezTo>
                <a:cubicBezTo>
                  <a:pt x="2774" y="1104"/>
                  <a:pt x="2773" y="1105"/>
                  <a:pt x="2773" y="1105"/>
                </a:cubicBezTo>
                <a:cubicBezTo>
                  <a:pt x="2773" y="1105"/>
                  <a:pt x="2774" y="1106"/>
                  <a:pt x="2774" y="1106"/>
                </a:cubicBezTo>
                <a:cubicBezTo>
                  <a:pt x="2774" y="1106"/>
                  <a:pt x="2774" y="1107"/>
                  <a:pt x="2774" y="1107"/>
                </a:cubicBezTo>
                <a:cubicBezTo>
                  <a:pt x="2774" y="1107"/>
                  <a:pt x="2774" y="1107"/>
                  <a:pt x="2773" y="1107"/>
                </a:cubicBezTo>
                <a:cubicBezTo>
                  <a:pt x="2773" y="1107"/>
                  <a:pt x="2773" y="1108"/>
                  <a:pt x="2773" y="1109"/>
                </a:cubicBezTo>
                <a:cubicBezTo>
                  <a:pt x="2773" y="1109"/>
                  <a:pt x="2773" y="1110"/>
                  <a:pt x="2773" y="1110"/>
                </a:cubicBezTo>
                <a:cubicBezTo>
                  <a:pt x="2773" y="1110"/>
                  <a:pt x="2773" y="1110"/>
                  <a:pt x="2773" y="1111"/>
                </a:cubicBezTo>
                <a:cubicBezTo>
                  <a:pt x="2773" y="1111"/>
                  <a:pt x="2773" y="1112"/>
                  <a:pt x="2774" y="1112"/>
                </a:cubicBezTo>
                <a:cubicBezTo>
                  <a:pt x="2774" y="1113"/>
                  <a:pt x="2775" y="1113"/>
                  <a:pt x="2775" y="1112"/>
                </a:cubicBezTo>
                <a:cubicBezTo>
                  <a:pt x="2775" y="1112"/>
                  <a:pt x="2776" y="1112"/>
                  <a:pt x="2776" y="1112"/>
                </a:cubicBezTo>
                <a:cubicBezTo>
                  <a:pt x="2777" y="1112"/>
                  <a:pt x="2777" y="1112"/>
                  <a:pt x="2777" y="1111"/>
                </a:cubicBezTo>
                <a:cubicBezTo>
                  <a:pt x="2778" y="1111"/>
                  <a:pt x="2778" y="1111"/>
                  <a:pt x="2778" y="1111"/>
                </a:cubicBezTo>
                <a:cubicBezTo>
                  <a:pt x="2778" y="1111"/>
                  <a:pt x="2778" y="1111"/>
                  <a:pt x="2778" y="1111"/>
                </a:cubicBezTo>
                <a:cubicBezTo>
                  <a:pt x="2778" y="1111"/>
                  <a:pt x="2778" y="1111"/>
                  <a:pt x="2778" y="1111"/>
                </a:cubicBezTo>
                <a:cubicBezTo>
                  <a:pt x="2778" y="1111"/>
                  <a:pt x="2778" y="1111"/>
                  <a:pt x="2778" y="1111"/>
                </a:cubicBezTo>
                <a:cubicBezTo>
                  <a:pt x="2778" y="1111"/>
                  <a:pt x="2778" y="1111"/>
                  <a:pt x="2777" y="1112"/>
                </a:cubicBezTo>
                <a:cubicBezTo>
                  <a:pt x="2777" y="1112"/>
                  <a:pt x="2777" y="1113"/>
                  <a:pt x="2777" y="1113"/>
                </a:cubicBezTo>
                <a:cubicBezTo>
                  <a:pt x="2778" y="1114"/>
                  <a:pt x="2778" y="1114"/>
                  <a:pt x="2779" y="1114"/>
                </a:cubicBezTo>
                <a:cubicBezTo>
                  <a:pt x="2779" y="1114"/>
                  <a:pt x="2779" y="1114"/>
                  <a:pt x="2779" y="1114"/>
                </a:cubicBezTo>
                <a:cubicBezTo>
                  <a:pt x="2780" y="1114"/>
                  <a:pt x="2780" y="1113"/>
                  <a:pt x="2781" y="1113"/>
                </a:cubicBezTo>
                <a:cubicBezTo>
                  <a:pt x="2781" y="1113"/>
                  <a:pt x="2781" y="1113"/>
                  <a:pt x="2781" y="1113"/>
                </a:cubicBezTo>
                <a:cubicBezTo>
                  <a:pt x="2781" y="1113"/>
                  <a:pt x="2781" y="1113"/>
                  <a:pt x="2781" y="1112"/>
                </a:cubicBezTo>
                <a:cubicBezTo>
                  <a:pt x="2781" y="1112"/>
                  <a:pt x="2781" y="1112"/>
                  <a:pt x="2781" y="1112"/>
                </a:cubicBezTo>
                <a:cubicBezTo>
                  <a:pt x="2781" y="1112"/>
                  <a:pt x="2781" y="1113"/>
                  <a:pt x="2782" y="1113"/>
                </a:cubicBezTo>
                <a:cubicBezTo>
                  <a:pt x="2782" y="1113"/>
                  <a:pt x="2782" y="1113"/>
                  <a:pt x="2782" y="1113"/>
                </a:cubicBezTo>
                <a:cubicBezTo>
                  <a:pt x="2781" y="1114"/>
                  <a:pt x="2781" y="1114"/>
                  <a:pt x="2782" y="1115"/>
                </a:cubicBezTo>
                <a:cubicBezTo>
                  <a:pt x="2782" y="1115"/>
                  <a:pt x="2781" y="1115"/>
                  <a:pt x="2781" y="1115"/>
                </a:cubicBezTo>
                <a:cubicBezTo>
                  <a:pt x="2781" y="1115"/>
                  <a:pt x="2781" y="1116"/>
                  <a:pt x="2780" y="1116"/>
                </a:cubicBezTo>
                <a:cubicBezTo>
                  <a:pt x="2780" y="1116"/>
                  <a:pt x="2780" y="1116"/>
                  <a:pt x="2780" y="1116"/>
                </a:cubicBezTo>
                <a:cubicBezTo>
                  <a:pt x="2780" y="1116"/>
                  <a:pt x="2780" y="1116"/>
                  <a:pt x="2780" y="1116"/>
                </a:cubicBezTo>
                <a:cubicBezTo>
                  <a:pt x="2779" y="1116"/>
                  <a:pt x="2778" y="1116"/>
                  <a:pt x="2778" y="1118"/>
                </a:cubicBezTo>
                <a:cubicBezTo>
                  <a:pt x="2778" y="1118"/>
                  <a:pt x="2777" y="1118"/>
                  <a:pt x="2778" y="1119"/>
                </a:cubicBezTo>
                <a:cubicBezTo>
                  <a:pt x="2778" y="1119"/>
                  <a:pt x="2778" y="1119"/>
                  <a:pt x="2777" y="1119"/>
                </a:cubicBezTo>
                <a:cubicBezTo>
                  <a:pt x="2777" y="1119"/>
                  <a:pt x="2777" y="1120"/>
                  <a:pt x="2778" y="1121"/>
                </a:cubicBezTo>
                <a:cubicBezTo>
                  <a:pt x="2778" y="1121"/>
                  <a:pt x="2779" y="1122"/>
                  <a:pt x="2779" y="1122"/>
                </a:cubicBezTo>
                <a:cubicBezTo>
                  <a:pt x="2779" y="1122"/>
                  <a:pt x="2779" y="1122"/>
                  <a:pt x="2779" y="1122"/>
                </a:cubicBezTo>
                <a:cubicBezTo>
                  <a:pt x="2780" y="1122"/>
                  <a:pt x="2780" y="1122"/>
                  <a:pt x="2780" y="1122"/>
                </a:cubicBezTo>
                <a:cubicBezTo>
                  <a:pt x="2780" y="1122"/>
                  <a:pt x="2780" y="1122"/>
                  <a:pt x="2780" y="1122"/>
                </a:cubicBezTo>
                <a:cubicBezTo>
                  <a:pt x="2780" y="1122"/>
                  <a:pt x="2781" y="1123"/>
                  <a:pt x="2781" y="1123"/>
                </a:cubicBezTo>
                <a:cubicBezTo>
                  <a:pt x="2782" y="1123"/>
                  <a:pt x="2782" y="1123"/>
                  <a:pt x="2783" y="1123"/>
                </a:cubicBezTo>
                <a:cubicBezTo>
                  <a:pt x="2783" y="1123"/>
                  <a:pt x="2783" y="1123"/>
                  <a:pt x="2783" y="1124"/>
                </a:cubicBezTo>
                <a:cubicBezTo>
                  <a:pt x="2783" y="1124"/>
                  <a:pt x="2783" y="1124"/>
                  <a:pt x="2783" y="1124"/>
                </a:cubicBezTo>
                <a:cubicBezTo>
                  <a:pt x="2783" y="1124"/>
                  <a:pt x="2783" y="1125"/>
                  <a:pt x="2784" y="1125"/>
                </a:cubicBezTo>
                <a:cubicBezTo>
                  <a:pt x="2784" y="1126"/>
                  <a:pt x="2785" y="1126"/>
                  <a:pt x="2785" y="1126"/>
                </a:cubicBezTo>
                <a:cubicBezTo>
                  <a:pt x="2785" y="1126"/>
                  <a:pt x="2785" y="1126"/>
                  <a:pt x="2785" y="1126"/>
                </a:cubicBezTo>
                <a:cubicBezTo>
                  <a:pt x="2786" y="1126"/>
                  <a:pt x="2787" y="1125"/>
                  <a:pt x="2788" y="1125"/>
                </a:cubicBezTo>
                <a:cubicBezTo>
                  <a:pt x="2788" y="1125"/>
                  <a:pt x="2788" y="1126"/>
                  <a:pt x="2789" y="1126"/>
                </a:cubicBezTo>
                <a:cubicBezTo>
                  <a:pt x="2789" y="1126"/>
                  <a:pt x="2790" y="1126"/>
                  <a:pt x="2790" y="1126"/>
                </a:cubicBezTo>
                <a:cubicBezTo>
                  <a:pt x="2790" y="1126"/>
                  <a:pt x="2791" y="1126"/>
                  <a:pt x="2791" y="1126"/>
                </a:cubicBezTo>
                <a:cubicBezTo>
                  <a:pt x="2791" y="1126"/>
                  <a:pt x="2791" y="1125"/>
                  <a:pt x="2791" y="1125"/>
                </a:cubicBezTo>
                <a:cubicBezTo>
                  <a:pt x="2792" y="1125"/>
                  <a:pt x="2792" y="1124"/>
                  <a:pt x="2792" y="1124"/>
                </a:cubicBezTo>
                <a:cubicBezTo>
                  <a:pt x="2792" y="1123"/>
                  <a:pt x="2791" y="1122"/>
                  <a:pt x="2791" y="1122"/>
                </a:cubicBezTo>
                <a:cubicBezTo>
                  <a:pt x="2790" y="1122"/>
                  <a:pt x="2790" y="1122"/>
                  <a:pt x="2790" y="1122"/>
                </a:cubicBezTo>
                <a:cubicBezTo>
                  <a:pt x="2790" y="1122"/>
                  <a:pt x="2790" y="1123"/>
                  <a:pt x="2790" y="1123"/>
                </a:cubicBezTo>
                <a:cubicBezTo>
                  <a:pt x="2789" y="1123"/>
                  <a:pt x="2789" y="1123"/>
                  <a:pt x="2789" y="1123"/>
                </a:cubicBezTo>
                <a:cubicBezTo>
                  <a:pt x="2789" y="1123"/>
                  <a:pt x="2788" y="1123"/>
                  <a:pt x="2788" y="1123"/>
                </a:cubicBezTo>
                <a:cubicBezTo>
                  <a:pt x="2788" y="1123"/>
                  <a:pt x="2788" y="1122"/>
                  <a:pt x="2788" y="1122"/>
                </a:cubicBezTo>
                <a:cubicBezTo>
                  <a:pt x="2788" y="1122"/>
                  <a:pt x="2788" y="1122"/>
                  <a:pt x="2788" y="1122"/>
                </a:cubicBezTo>
                <a:cubicBezTo>
                  <a:pt x="2788" y="1122"/>
                  <a:pt x="2788" y="1122"/>
                  <a:pt x="2788" y="1122"/>
                </a:cubicBezTo>
                <a:cubicBezTo>
                  <a:pt x="2789" y="1122"/>
                  <a:pt x="2790" y="1120"/>
                  <a:pt x="2790" y="1120"/>
                </a:cubicBezTo>
                <a:cubicBezTo>
                  <a:pt x="2790" y="1119"/>
                  <a:pt x="2790" y="1119"/>
                  <a:pt x="2790" y="1119"/>
                </a:cubicBezTo>
                <a:cubicBezTo>
                  <a:pt x="2790" y="1118"/>
                  <a:pt x="2790" y="1118"/>
                  <a:pt x="2790" y="1118"/>
                </a:cubicBezTo>
                <a:cubicBezTo>
                  <a:pt x="2791" y="1117"/>
                  <a:pt x="2791" y="1117"/>
                  <a:pt x="2791" y="1116"/>
                </a:cubicBezTo>
                <a:cubicBezTo>
                  <a:pt x="2791" y="1116"/>
                  <a:pt x="2792" y="1116"/>
                  <a:pt x="2792" y="1115"/>
                </a:cubicBezTo>
                <a:cubicBezTo>
                  <a:pt x="2793" y="1115"/>
                  <a:pt x="2793" y="1114"/>
                  <a:pt x="2793" y="1113"/>
                </a:cubicBezTo>
                <a:cubicBezTo>
                  <a:pt x="2793" y="1113"/>
                  <a:pt x="2793" y="1113"/>
                  <a:pt x="2793" y="1113"/>
                </a:cubicBezTo>
                <a:cubicBezTo>
                  <a:pt x="2793" y="1113"/>
                  <a:pt x="2793" y="1113"/>
                  <a:pt x="2793" y="1113"/>
                </a:cubicBezTo>
                <a:cubicBezTo>
                  <a:pt x="2793" y="1112"/>
                  <a:pt x="2794" y="1112"/>
                  <a:pt x="2794" y="1111"/>
                </a:cubicBezTo>
                <a:cubicBezTo>
                  <a:pt x="2794" y="1111"/>
                  <a:pt x="2794" y="1110"/>
                  <a:pt x="2793" y="1110"/>
                </a:cubicBezTo>
                <a:cubicBezTo>
                  <a:pt x="2793" y="1110"/>
                  <a:pt x="2793" y="1110"/>
                  <a:pt x="2794" y="1109"/>
                </a:cubicBezTo>
                <a:cubicBezTo>
                  <a:pt x="2794" y="1109"/>
                  <a:pt x="2794" y="1109"/>
                  <a:pt x="2794" y="1109"/>
                </a:cubicBezTo>
                <a:cubicBezTo>
                  <a:pt x="2794" y="1108"/>
                  <a:pt x="2794" y="1107"/>
                  <a:pt x="2794" y="1106"/>
                </a:cubicBezTo>
                <a:cubicBezTo>
                  <a:pt x="2794" y="1106"/>
                  <a:pt x="2794" y="1106"/>
                  <a:pt x="2794" y="1106"/>
                </a:cubicBezTo>
                <a:cubicBezTo>
                  <a:pt x="2794" y="1106"/>
                  <a:pt x="2793" y="1106"/>
                  <a:pt x="2793" y="1105"/>
                </a:cubicBezTo>
                <a:cubicBezTo>
                  <a:pt x="2793" y="1105"/>
                  <a:pt x="2792" y="1105"/>
                  <a:pt x="2792" y="1105"/>
                </a:cubicBezTo>
                <a:cubicBezTo>
                  <a:pt x="2791" y="1105"/>
                  <a:pt x="2791" y="1106"/>
                  <a:pt x="2791" y="1107"/>
                </a:cubicBezTo>
                <a:cubicBezTo>
                  <a:pt x="2791" y="1107"/>
                  <a:pt x="2791" y="1108"/>
                  <a:pt x="2791" y="1108"/>
                </a:cubicBezTo>
                <a:cubicBezTo>
                  <a:pt x="2791" y="1108"/>
                  <a:pt x="2791" y="1108"/>
                  <a:pt x="2791" y="1108"/>
                </a:cubicBezTo>
                <a:cubicBezTo>
                  <a:pt x="2790" y="1109"/>
                  <a:pt x="2790" y="1109"/>
                  <a:pt x="2790" y="1109"/>
                </a:cubicBezTo>
                <a:cubicBezTo>
                  <a:pt x="2790" y="1109"/>
                  <a:pt x="2790" y="1110"/>
                  <a:pt x="2790" y="1110"/>
                </a:cubicBezTo>
                <a:cubicBezTo>
                  <a:pt x="2790" y="1110"/>
                  <a:pt x="2789" y="1110"/>
                  <a:pt x="2789" y="1111"/>
                </a:cubicBezTo>
                <a:cubicBezTo>
                  <a:pt x="2789" y="1111"/>
                  <a:pt x="2789" y="1112"/>
                  <a:pt x="2789" y="1112"/>
                </a:cubicBezTo>
                <a:cubicBezTo>
                  <a:pt x="2789" y="1112"/>
                  <a:pt x="2789" y="1113"/>
                  <a:pt x="2788" y="1113"/>
                </a:cubicBezTo>
                <a:cubicBezTo>
                  <a:pt x="2788" y="1114"/>
                  <a:pt x="2788" y="1115"/>
                  <a:pt x="2788" y="1115"/>
                </a:cubicBezTo>
                <a:cubicBezTo>
                  <a:pt x="2788" y="1116"/>
                  <a:pt x="2788" y="1116"/>
                  <a:pt x="2788" y="1116"/>
                </a:cubicBezTo>
                <a:cubicBezTo>
                  <a:pt x="2787" y="1117"/>
                  <a:pt x="2787" y="1117"/>
                  <a:pt x="2787" y="1118"/>
                </a:cubicBezTo>
                <a:cubicBezTo>
                  <a:pt x="2787" y="1118"/>
                  <a:pt x="2786" y="1118"/>
                  <a:pt x="2786" y="1118"/>
                </a:cubicBezTo>
                <a:cubicBezTo>
                  <a:pt x="2786" y="1117"/>
                  <a:pt x="2787" y="1117"/>
                  <a:pt x="2787" y="1117"/>
                </a:cubicBezTo>
                <a:cubicBezTo>
                  <a:pt x="2787" y="1117"/>
                  <a:pt x="2787" y="1116"/>
                  <a:pt x="2787" y="1116"/>
                </a:cubicBezTo>
                <a:cubicBezTo>
                  <a:pt x="2787" y="1116"/>
                  <a:pt x="2787" y="1115"/>
                  <a:pt x="2787" y="1115"/>
                </a:cubicBezTo>
                <a:cubicBezTo>
                  <a:pt x="2787" y="1115"/>
                  <a:pt x="2787" y="1114"/>
                  <a:pt x="2787" y="1114"/>
                </a:cubicBezTo>
                <a:cubicBezTo>
                  <a:pt x="2787" y="1114"/>
                  <a:pt x="2787" y="1114"/>
                  <a:pt x="2787" y="1114"/>
                </a:cubicBezTo>
                <a:cubicBezTo>
                  <a:pt x="2787" y="1114"/>
                  <a:pt x="2787" y="1113"/>
                  <a:pt x="2787" y="1113"/>
                </a:cubicBezTo>
                <a:cubicBezTo>
                  <a:pt x="2787" y="1113"/>
                  <a:pt x="2787" y="1112"/>
                  <a:pt x="2787" y="1112"/>
                </a:cubicBezTo>
                <a:cubicBezTo>
                  <a:pt x="2787" y="1112"/>
                  <a:pt x="2787" y="1112"/>
                  <a:pt x="2787" y="1112"/>
                </a:cubicBezTo>
                <a:cubicBezTo>
                  <a:pt x="2789" y="1111"/>
                  <a:pt x="2789" y="1110"/>
                  <a:pt x="2788" y="1108"/>
                </a:cubicBezTo>
                <a:cubicBezTo>
                  <a:pt x="2788" y="1108"/>
                  <a:pt x="2788" y="1108"/>
                  <a:pt x="2787" y="1108"/>
                </a:cubicBezTo>
                <a:cubicBezTo>
                  <a:pt x="2787" y="1108"/>
                  <a:pt x="2787" y="1108"/>
                  <a:pt x="2787" y="1108"/>
                </a:cubicBezTo>
                <a:cubicBezTo>
                  <a:pt x="2787" y="1107"/>
                  <a:pt x="2787" y="1107"/>
                  <a:pt x="2787" y="1107"/>
                </a:cubicBezTo>
                <a:cubicBezTo>
                  <a:pt x="2786" y="1107"/>
                  <a:pt x="2785" y="1107"/>
                  <a:pt x="2784" y="1107"/>
                </a:cubicBezTo>
                <a:cubicBezTo>
                  <a:pt x="2784" y="1107"/>
                  <a:pt x="2783" y="1107"/>
                  <a:pt x="2782" y="1109"/>
                </a:cubicBezTo>
                <a:cubicBezTo>
                  <a:pt x="2782" y="1110"/>
                  <a:pt x="2782" y="1110"/>
                  <a:pt x="2782" y="1110"/>
                </a:cubicBezTo>
                <a:cubicBezTo>
                  <a:pt x="2782" y="1110"/>
                  <a:pt x="2782" y="1111"/>
                  <a:pt x="2782" y="1111"/>
                </a:cubicBezTo>
                <a:cubicBezTo>
                  <a:pt x="2782" y="1110"/>
                  <a:pt x="2782" y="1110"/>
                  <a:pt x="2782" y="1110"/>
                </a:cubicBezTo>
                <a:cubicBezTo>
                  <a:pt x="2781" y="1110"/>
                  <a:pt x="2781" y="1110"/>
                  <a:pt x="2781" y="1109"/>
                </a:cubicBezTo>
                <a:cubicBezTo>
                  <a:pt x="2781" y="1109"/>
                  <a:pt x="2781" y="1109"/>
                  <a:pt x="2781" y="1109"/>
                </a:cubicBezTo>
                <a:cubicBezTo>
                  <a:pt x="2781" y="1109"/>
                  <a:pt x="2782" y="1109"/>
                  <a:pt x="2782" y="1108"/>
                </a:cubicBezTo>
                <a:cubicBezTo>
                  <a:pt x="2782" y="1108"/>
                  <a:pt x="2782" y="1108"/>
                  <a:pt x="2782" y="1108"/>
                </a:cubicBezTo>
                <a:cubicBezTo>
                  <a:pt x="2783" y="1108"/>
                  <a:pt x="2784" y="1107"/>
                  <a:pt x="2784" y="1105"/>
                </a:cubicBezTo>
                <a:cubicBezTo>
                  <a:pt x="2785" y="1105"/>
                  <a:pt x="2785" y="1105"/>
                  <a:pt x="2785" y="1104"/>
                </a:cubicBezTo>
                <a:cubicBezTo>
                  <a:pt x="2785" y="1104"/>
                  <a:pt x="2785" y="1104"/>
                  <a:pt x="2786" y="1104"/>
                </a:cubicBezTo>
                <a:cubicBezTo>
                  <a:pt x="2786" y="1104"/>
                  <a:pt x="2786" y="1103"/>
                  <a:pt x="2786" y="1103"/>
                </a:cubicBezTo>
                <a:cubicBezTo>
                  <a:pt x="2786" y="1102"/>
                  <a:pt x="2785" y="1101"/>
                  <a:pt x="2785" y="1101"/>
                </a:cubicBezTo>
                <a:cubicBezTo>
                  <a:pt x="2785" y="1101"/>
                  <a:pt x="2784" y="1100"/>
                  <a:pt x="2784" y="1100"/>
                </a:cubicBezTo>
                <a:cubicBezTo>
                  <a:pt x="2784" y="1100"/>
                  <a:pt x="2783" y="1101"/>
                  <a:pt x="2783" y="1101"/>
                </a:cubicBezTo>
                <a:cubicBezTo>
                  <a:pt x="2783" y="1101"/>
                  <a:pt x="2782" y="1102"/>
                  <a:pt x="2782" y="1102"/>
                </a:cubicBezTo>
                <a:cubicBezTo>
                  <a:pt x="2782" y="1101"/>
                  <a:pt x="2782" y="1101"/>
                  <a:pt x="2781" y="1100"/>
                </a:cubicBezTo>
                <a:cubicBezTo>
                  <a:pt x="2780" y="1100"/>
                  <a:pt x="2780" y="1100"/>
                  <a:pt x="2780" y="1100"/>
                </a:cubicBezTo>
                <a:cubicBezTo>
                  <a:pt x="2779" y="1100"/>
                  <a:pt x="2779" y="1100"/>
                  <a:pt x="2779" y="1100"/>
                </a:cubicBezTo>
                <a:cubicBezTo>
                  <a:pt x="2779" y="1100"/>
                  <a:pt x="2779" y="1100"/>
                  <a:pt x="2778" y="1100"/>
                </a:cubicBezTo>
                <a:cubicBezTo>
                  <a:pt x="2778" y="1100"/>
                  <a:pt x="2778" y="1100"/>
                  <a:pt x="2778" y="1099"/>
                </a:cubicBezTo>
                <a:cubicBezTo>
                  <a:pt x="2778" y="1099"/>
                  <a:pt x="2777" y="1099"/>
                  <a:pt x="2777" y="1099"/>
                </a:cubicBezTo>
                <a:cubicBezTo>
                  <a:pt x="2777" y="1098"/>
                  <a:pt x="2777" y="1098"/>
                  <a:pt x="2776" y="1098"/>
                </a:cubicBezTo>
                <a:cubicBezTo>
                  <a:pt x="2776" y="1098"/>
                  <a:pt x="2776" y="1098"/>
                  <a:pt x="2776" y="1098"/>
                </a:cubicBezTo>
                <a:cubicBezTo>
                  <a:pt x="2776" y="1098"/>
                  <a:pt x="2776" y="1098"/>
                  <a:pt x="2776" y="1098"/>
                </a:cubicBezTo>
                <a:cubicBezTo>
                  <a:pt x="2775" y="1097"/>
                  <a:pt x="2775" y="1097"/>
                  <a:pt x="2775" y="1097"/>
                </a:cubicBezTo>
                <a:cubicBezTo>
                  <a:pt x="2775" y="1097"/>
                  <a:pt x="2775" y="1096"/>
                  <a:pt x="2775" y="1096"/>
                </a:cubicBezTo>
                <a:cubicBezTo>
                  <a:pt x="2775" y="1096"/>
                  <a:pt x="2775" y="1096"/>
                  <a:pt x="2776" y="1095"/>
                </a:cubicBezTo>
                <a:cubicBezTo>
                  <a:pt x="2776" y="1095"/>
                  <a:pt x="2776" y="1095"/>
                  <a:pt x="2776" y="1095"/>
                </a:cubicBezTo>
                <a:cubicBezTo>
                  <a:pt x="2776" y="1095"/>
                  <a:pt x="2776" y="1094"/>
                  <a:pt x="2776" y="1093"/>
                </a:cubicBezTo>
                <a:cubicBezTo>
                  <a:pt x="2776" y="1093"/>
                  <a:pt x="2776" y="1093"/>
                  <a:pt x="2775" y="1093"/>
                </a:cubicBezTo>
                <a:cubicBezTo>
                  <a:pt x="2775" y="1093"/>
                  <a:pt x="2775" y="1093"/>
                  <a:pt x="2775" y="1093"/>
                </a:cubicBezTo>
                <a:cubicBezTo>
                  <a:pt x="2776" y="1092"/>
                  <a:pt x="2776" y="1092"/>
                  <a:pt x="2776" y="1092"/>
                </a:cubicBezTo>
                <a:cubicBezTo>
                  <a:pt x="2776" y="1092"/>
                  <a:pt x="2776" y="1092"/>
                  <a:pt x="2775" y="1091"/>
                </a:cubicBezTo>
                <a:cubicBezTo>
                  <a:pt x="2775" y="1091"/>
                  <a:pt x="2775" y="1091"/>
                  <a:pt x="2775" y="1091"/>
                </a:cubicBezTo>
                <a:cubicBezTo>
                  <a:pt x="2774" y="1091"/>
                  <a:pt x="2773" y="1091"/>
                  <a:pt x="2773" y="1091"/>
                </a:cubicBezTo>
                <a:cubicBezTo>
                  <a:pt x="2773" y="1092"/>
                  <a:pt x="2773" y="1092"/>
                  <a:pt x="2773" y="1092"/>
                </a:cubicBezTo>
                <a:cubicBezTo>
                  <a:pt x="2773" y="1092"/>
                  <a:pt x="2772" y="1093"/>
                  <a:pt x="2772" y="1093"/>
                </a:cubicBezTo>
                <a:cubicBezTo>
                  <a:pt x="2772" y="1093"/>
                  <a:pt x="2772" y="1093"/>
                  <a:pt x="2772" y="1093"/>
                </a:cubicBezTo>
                <a:cubicBezTo>
                  <a:pt x="2771" y="1094"/>
                  <a:pt x="2772" y="1095"/>
                  <a:pt x="2772" y="1096"/>
                </a:cubicBezTo>
                <a:cubicBezTo>
                  <a:pt x="2772" y="1096"/>
                  <a:pt x="2773" y="1096"/>
                  <a:pt x="2773" y="1097"/>
                </a:cubicBezTo>
                <a:cubicBezTo>
                  <a:pt x="2773" y="1097"/>
                  <a:pt x="2773" y="1097"/>
                  <a:pt x="2773" y="1098"/>
                </a:cubicBezTo>
                <a:cubicBezTo>
                  <a:pt x="2773" y="1098"/>
                  <a:pt x="2773" y="1098"/>
                  <a:pt x="2773" y="1098"/>
                </a:cubicBezTo>
                <a:close/>
                <a:moveTo>
                  <a:pt x="2733" y="1125"/>
                </a:moveTo>
                <a:cubicBezTo>
                  <a:pt x="2733" y="1125"/>
                  <a:pt x="2733" y="1125"/>
                  <a:pt x="2732" y="1126"/>
                </a:cubicBezTo>
                <a:cubicBezTo>
                  <a:pt x="2732" y="1126"/>
                  <a:pt x="2731" y="1127"/>
                  <a:pt x="2731" y="1128"/>
                </a:cubicBezTo>
                <a:cubicBezTo>
                  <a:pt x="2731" y="1128"/>
                  <a:pt x="2731" y="1128"/>
                  <a:pt x="2731" y="1128"/>
                </a:cubicBezTo>
                <a:cubicBezTo>
                  <a:pt x="2731" y="1128"/>
                  <a:pt x="2731" y="1128"/>
                  <a:pt x="2731" y="1129"/>
                </a:cubicBezTo>
                <a:cubicBezTo>
                  <a:pt x="2731" y="1129"/>
                  <a:pt x="2732" y="1129"/>
                  <a:pt x="2732" y="1129"/>
                </a:cubicBezTo>
                <a:cubicBezTo>
                  <a:pt x="2732" y="1129"/>
                  <a:pt x="2732" y="1129"/>
                  <a:pt x="2732" y="1129"/>
                </a:cubicBezTo>
                <a:cubicBezTo>
                  <a:pt x="2732" y="1130"/>
                  <a:pt x="2732" y="1130"/>
                  <a:pt x="2732" y="1130"/>
                </a:cubicBezTo>
                <a:cubicBezTo>
                  <a:pt x="2731" y="1130"/>
                  <a:pt x="2731" y="1130"/>
                  <a:pt x="2731" y="1130"/>
                </a:cubicBezTo>
                <a:cubicBezTo>
                  <a:pt x="2731" y="1131"/>
                  <a:pt x="2732" y="1131"/>
                  <a:pt x="2732" y="1132"/>
                </a:cubicBezTo>
                <a:cubicBezTo>
                  <a:pt x="2732" y="1132"/>
                  <a:pt x="2733" y="1132"/>
                  <a:pt x="2733" y="1132"/>
                </a:cubicBezTo>
                <a:cubicBezTo>
                  <a:pt x="2734" y="1132"/>
                  <a:pt x="2734" y="1132"/>
                  <a:pt x="2734" y="1131"/>
                </a:cubicBezTo>
                <a:cubicBezTo>
                  <a:pt x="2734" y="1131"/>
                  <a:pt x="2734" y="1130"/>
                  <a:pt x="2734" y="1129"/>
                </a:cubicBezTo>
                <a:cubicBezTo>
                  <a:pt x="2734" y="1129"/>
                  <a:pt x="2734" y="1129"/>
                  <a:pt x="2733" y="1129"/>
                </a:cubicBezTo>
                <a:cubicBezTo>
                  <a:pt x="2734" y="1129"/>
                  <a:pt x="2734" y="1129"/>
                  <a:pt x="2734" y="1129"/>
                </a:cubicBezTo>
                <a:cubicBezTo>
                  <a:pt x="2735" y="1128"/>
                  <a:pt x="2735" y="1128"/>
                  <a:pt x="2736" y="1128"/>
                </a:cubicBezTo>
                <a:cubicBezTo>
                  <a:pt x="2737" y="1128"/>
                  <a:pt x="2737" y="1127"/>
                  <a:pt x="2737" y="1127"/>
                </a:cubicBezTo>
                <a:cubicBezTo>
                  <a:pt x="2737" y="1127"/>
                  <a:pt x="2737" y="1127"/>
                  <a:pt x="2737" y="1127"/>
                </a:cubicBezTo>
                <a:cubicBezTo>
                  <a:pt x="2738" y="1127"/>
                  <a:pt x="2738" y="1127"/>
                  <a:pt x="2738" y="1126"/>
                </a:cubicBezTo>
                <a:cubicBezTo>
                  <a:pt x="2739" y="1126"/>
                  <a:pt x="2739" y="1125"/>
                  <a:pt x="2740" y="1125"/>
                </a:cubicBezTo>
                <a:cubicBezTo>
                  <a:pt x="2740" y="1125"/>
                  <a:pt x="2740" y="1125"/>
                  <a:pt x="2740" y="1125"/>
                </a:cubicBezTo>
                <a:cubicBezTo>
                  <a:pt x="2740" y="1125"/>
                  <a:pt x="2740" y="1124"/>
                  <a:pt x="2740" y="1124"/>
                </a:cubicBezTo>
                <a:cubicBezTo>
                  <a:pt x="2741" y="1124"/>
                  <a:pt x="2741" y="1124"/>
                  <a:pt x="2741" y="1123"/>
                </a:cubicBezTo>
                <a:cubicBezTo>
                  <a:pt x="2742" y="1123"/>
                  <a:pt x="2742" y="1123"/>
                  <a:pt x="2742" y="1123"/>
                </a:cubicBezTo>
                <a:cubicBezTo>
                  <a:pt x="2742" y="1123"/>
                  <a:pt x="2743" y="1123"/>
                  <a:pt x="2744" y="1122"/>
                </a:cubicBezTo>
                <a:cubicBezTo>
                  <a:pt x="2744" y="1122"/>
                  <a:pt x="2744" y="1122"/>
                  <a:pt x="2744" y="1121"/>
                </a:cubicBezTo>
                <a:cubicBezTo>
                  <a:pt x="2744" y="1120"/>
                  <a:pt x="2745" y="1120"/>
                  <a:pt x="2745" y="1120"/>
                </a:cubicBezTo>
                <a:cubicBezTo>
                  <a:pt x="2745" y="1120"/>
                  <a:pt x="2746" y="1120"/>
                  <a:pt x="2746" y="1119"/>
                </a:cubicBezTo>
                <a:cubicBezTo>
                  <a:pt x="2746" y="1119"/>
                  <a:pt x="2746" y="1119"/>
                  <a:pt x="2746" y="1119"/>
                </a:cubicBezTo>
                <a:cubicBezTo>
                  <a:pt x="2746" y="1118"/>
                  <a:pt x="2746" y="1118"/>
                  <a:pt x="2746" y="1118"/>
                </a:cubicBezTo>
                <a:cubicBezTo>
                  <a:pt x="2746" y="1117"/>
                  <a:pt x="2746" y="1117"/>
                  <a:pt x="2746" y="1116"/>
                </a:cubicBezTo>
                <a:cubicBezTo>
                  <a:pt x="2746" y="1116"/>
                  <a:pt x="2746" y="1116"/>
                  <a:pt x="2746" y="1116"/>
                </a:cubicBezTo>
                <a:cubicBezTo>
                  <a:pt x="2747" y="1116"/>
                  <a:pt x="2747" y="1116"/>
                  <a:pt x="2747" y="1116"/>
                </a:cubicBezTo>
                <a:cubicBezTo>
                  <a:pt x="2747" y="1116"/>
                  <a:pt x="2748" y="1116"/>
                  <a:pt x="2748" y="1116"/>
                </a:cubicBezTo>
                <a:cubicBezTo>
                  <a:pt x="2748" y="1116"/>
                  <a:pt x="2748" y="1116"/>
                  <a:pt x="2748" y="1116"/>
                </a:cubicBezTo>
                <a:cubicBezTo>
                  <a:pt x="2749" y="1116"/>
                  <a:pt x="2749" y="1115"/>
                  <a:pt x="2750" y="1115"/>
                </a:cubicBezTo>
                <a:cubicBezTo>
                  <a:pt x="2750" y="1114"/>
                  <a:pt x="2750" y="1114"/>
                  <a:pt x="2750" y="1114"/>
                </a:cubicBezTo>
                <a:cubicBezTo>
                  <a:pt x="2750" y="1114"/>
                  <a:pt x="2751" y="1114"/>
                  <a:pt x="2751" y="1113"/>
                </a:cubicBezTo>
                <a:cubicBezTo>
                  <a:pt x="2751" y="1113"/>
                  <a:pt x="2751" y="1113"/>
                  <a:pt x="2751" y="1113"/>
                </a:cubicBezTo>
                <a:cubicBezTo>
                  <a:pt x="2751" y="1113"/>
                  <a:pt x="2751" y="1113"/>
                  <a:pt x="2752" y="1113"/>
                </a:cubicBezTo>
                <a:cubicBezTo>
                  <a:pt x="2752" y="1113"/>
                  <a:pt x="2753" y="1113"/>
                  <a:pt x="2753" y="1112"/>
                </a:cubicBezTo>
                <a:cubicBezTo>
                  <a:pt x="2753" y="1112"/>
                  <a:pt x="2753" y="1112"/>
                  <a:pt x="2753" y="1112"/>
                </a:cubicBezTo>
                <a:cubicBezTo>
                  <a:pt x="2753" y="1112"/>
                  <a:pt x="2753" y="1112"/>
                  <a:pt x="2753" y="1112"/>
                </a:cubicBezTo>
                <a:cubicBezTo>
                  <a:pt x="2754" y="1112"/>
                  <a:pt x="2754" y="1113"/>
                  <a:pt x="2755" y="1113"/>
                </a:cubicBezTo>
                <a:cubicBezTo>
                  <a:pt x="2755" y="1113"/>
                  <a:pt x="2755" y="1113"/>
                  <a:pt x="2755" y="1113"/>
                </a:cubicBezTo>
                <a:cubicBezTo>
                  <a:pt x="2756" y="1113"/>
                  <a:pt x="2756" y="1113"/>
                  <a:pt x="2756" y="1113"/>
                </a:cubicBezTo>
                <a:cubicBezTo>
                  <a:pt x="2756" y="1112"/>
                  <a:pt x="2757" y="1112"/>
                  <a:pt x="2757" y="1112"/>
                </a:cubicBezTo>
                <a:cubicBezTo>
                  <a:pt x="2757" y="1111"/>
                  <a:pt x="2757" y="1111"/>
                  <a:pt x="2756" y="1110"/>
                </a:cubicBezTo>
                <a:cubicBezTo>
                  <a:pt x="2756" y="1110"/>
                  <a:pt x="2756" y="1110"/>
                  <a:pt x="2756" y="1110"/>
                </a:cubicBezTo>
                <a:cubicBezTo>
                  <a:pt x="2756" y="1109"/>
                  <a:pt x="2755" y="1109"/>
                  <a:pt x="2755" y="1109"/>
                </a:cubicBezTo>
                <a:cubicBezTo>
                  <a:pt x="2754" y="1109"/>
                  <a:pt x="2754" y="1109"/>
                  <a:pt x="2754" y="1110"/>
                </a:cubicBezTo>
                <a:cubicBezTo>
                  <a:pt x="2753" y="1109"/>
                  <a:pt x="2753" y="1109"/>
                  <a:pt x="2753" y="1108"/>
                </a:cubicBezTo>
                <a:cubicBezTo>
                  <a:pt x="2753" y="1108"/>
                  <a:pt x="2752" y="1108"/>
                  <a:pt x="2752" y="1108"/>
                </a:cubicBezTo>
                <a:cubicBezTo>
                  <a:pt x="2752" y="1108"/>
                  <a:pt x="2752" y="1107"/>
                  <a:pt x="2752" y="1107"/>
                </a:cubicBezTo>
                <a:cubicBezTo>
                  <a:pt x="2751" y="1107"/>
                  <a:pt x="2751" y="1106"/>
                  <a:pt x="2751" y="1106"/>
                </a:cubicBezTo>
                <a:cubicBezTo>
                  <a:pt x="2752" y="1105"/>
                  <a:pt x="2752" y="1104"/>
                  <a:pt x="2751" y="1103"/>
                </a:cubicBezTo>
                <a:cubicBezTo>
                  <a:pt x="2751" y="1102"/>
                  <a:pt x="2750" y="1102"/>
                  <a:pt x="2750" y="1102"/>
                </a:cubicBezTo>
                <a:cubicBezTo>
                  <a:pt x="2749" y="1103"/>
                  <a:pt x="2748" y="1104"/>
                  <a:pt x="2748" y="1105"/>
                </a:cubicBezTo>
                <a:cubicBezTo>
                  <a:pt x="2748" y="1105"/>
                  <a:pt x="2748" y="1105"/>
                  <a:pt x="2748" y="1105"/>
                </a:cubicBezTo>
                <a:cubicBezTo>
                  <a:pt x="2748" y="1106"/>
                  <a:pt x="2748" y="1106"/>
                  <a:pt x="2748" y="1106"/>
                </a:cubicBezTo>
                <a:cubicBezTo>
                  <a:pt x="2748" y="1107"/>
                  <a:pt x="2748" y="1107"/>
                  <a:pt x="2748" y="1107"/>
                </a:cubicBezTo>
                <a:cubicBezTo>
                  <a:pt x="2748" y="1107"/>
                  <a:pt x="2748" y="1107"/>
                  <a:pt x="2747" y="1108"/>
                </a:cubicBezTo>
                <a:cubicBezTo>
                  <a:pt x="2747" y="1108"/>
                  <a:pt x="2748" y="1109"/>
                  <a:pt x="2748" y="1109"/>
                </a:cubicBezTo>
                <a:cubicBezTo>
                  <a:pt x="2748" y="1109"/>
                  <a:pt x="2748" y="1109"/>
                  <a:pt x="2748" y="1109"/>
                </a:cubicBezTo>
                <a:cubicBezTo>
                  <a:pt x="2748" y="1109"/>
                  <a:pt x="2748" y="1109"/>
                  <a:pt x="2748" y="1109"/>
                </a:cubicBezTo>
                <a:cubicBezTo>
                  <a:pt x="2748" y="1109"/>
                  <a:pt x="2748" y="1110"/>
                  <a:pt x="2748" y="1110"/>
                </a:cubicBezTo>
                <a:cubicBezTo>
                  <a:pt x="2748" y="1110"/>
                  <a:pt x="2747" y="1110"/>
                  <a:pt x="2747" y="1110"/>
                </a:cubicBezTo>
                <a:cubicBezTo>
                  <a:pt x="2747" y="1110"/>
                  <a:pt x="2746" y="1111"/>
                  <a:pt x="2746" y="1111"/>
                </a:cubicBezTo>
                <a:cubicBezTo>
                  <a:pt x="2745" y="1111"/>
                  <a:pt x="2745" y="1112"/>
                  <a:pt x="2744" y="1112"/>
                </a:cubicBezTo>
                <a:cubicBezTo>
                  <a:pt x="2744" y="1113"/>
                  <a:pt x="2744" y="1113"/>
                  <a:pt x="2744" y="1113"/>
                </a:cubicBezTo>
                <a:cubicBezTo>
                  <a:pt x="2744" y="1114"/>
                  <a:pt x="2744" y="1114"/>
                  <a:pt x="2743" y="1114"/>
                </a:cubicBezTo>
                <a:cubicBezTo>
                  <a:pt x="2743" y="1114"/>
                  <a:pt x="2742" y="1115"/>
                  <a:pt x="2741" y="1116"/>
                </a:cubicBezTo>
                <a:cubicBezTo>
                  <a:pt x="2741" y="1116"/>
                  <a:pt x="2741" y="1117"/>
                  <a:pt x="2741" y="1117"/>
                </a:cubicBezTo>
                <a:cubicBezTo>
                  <a:pt x="2741" y="1118"/>
                  <a:pt x="2741" y="1118"/>
                  <a:pt x="2741" y="1118"/>
                </a:cubicBezTo>
                <a:cubicBezTo>
                  <a:pt x="2740" y="1118"/>
                  <a:pt x="2740" y="1119"/>
                  <a:pt x="2740" y="1119"/>
                </a:cubicBezTo>
                <a:cubicBezTo>
                  <a:pt x="2740" y="1119"/>
                  <a:pt x="2739" y="1119"/>
                  <a:pt x="2739" y="1120"/>
                </a:cubicBezTo>
                <a:cubicBezTo>
                  <a:pt x="2739" y="1120"/>
                  <a:pt x="2739" y="1120"/>
                  <a:pt x="2739" y="1120"/>
                </a:cubicBezTo>
                <a:cubicBezTo>
                  <a:pt x="2739" y="1120"/>
                  <a:pt x="2738" y="1120"/>
                  <a:pt x="2738" y="1120"/>
                </a:cubicBezTo>
                <a:cubicBezTo>
                  <a:pt x="2737" y="1120"/>
                  <a:pt x="2736" y="1121"/>
                  <a:pt x="2736" y="1122"/>
                </a:cubicBezTo>
                <a:cubicBezTo>
                  <a:pt x="2736" y="1122"/>
                  <a:pt x="2736" y="1122"/>
                  <a:pt x="2736" y="1123"/>
                </a:cubicBezTo>
                <a:cubicBezTo>
                  <a:pt x="2735" y="1123"/>
                  <a:pt x="2735" y="1123"/>
                  <a:pt x="2735" y="1123"/>
                </a:cubicBezTo>
                <a:cubicBezTo>
                  <a:pt x="2734" y="1123"/>
                  <a:pt x="2734" y="1124"/>
                  <a:pt x="2733" y="1125"/>
                </a:cubicBezTo>
                <a:close/>
                <a:moveTo>
                  <a:pt x="2765" y="1148"/>
                </a:moveTo>
                <a:cubicBezTo>
                  <a:pt x="2765" y="1148"/>
                  <a:pt x="2764" y="1148"/>
                  <a:pt x="2764" y="1148"/>
                </a:cubicBezTo>
                <a:cubicBezTo>
                  <a:pt x="2763" y="1148"/>
                  <a:pt x="2763" y="1148"/>
                  <a:pt x="2763" y="1149"/>
                </a:cubicBezTo>
                <a:cubicBezTo>
                  <a:pt x="2763" y="1150"/>
                  <a:pt x="2763" y="1150"/>
                  <a:pt x="2763" y="1150"/>
                </a:cubicBezTo>
                <a:cubicBezTo>
                  <a:pt x="2763" y="1150"/>
                  <a:pt x="2763" y="1151"/>
                  <a:pt x="2764" y="1151"/>
                </a:cubicBezTo>
                <a:cubicBezTo>
                  <a:pt x="2764" y="1151"/>
                  <a:pt x="2765" y="1151"/>
                  <a:pt x="2765" y="1151"/>
                </a:cubicBezTo>
                <a:cubicBezTo>
                  <a:pt x="2765" y="1151"/>
                  <a:pt x="2766" y="1150"/>
                  <a:pt x="2766" y="1149"/>
                </a:cubicBezTo>
                <a:cubicBezTo>
                  <a:pt x="2766" y="1149"/>
                  <a:pt x="2766" y="1148"/>
                  <a:pt x="2765" y="1148"/>
                </a:cubicBezTo>
                <a:close/>
                <a:moveTo>
                  <a:pt x="2755" y="1082"/>
                </a:moveTo>
                <a:cubicBezTo>
                  <a:pt x="2755" y="1082"/>
                  <a:pt x="2755" y="1082"/>
                  <a:pt x="2755" y="1082"/>
                </a:cubicBezTo>
                <a:cubicBezTo>
                  <a:pt x="2755" y="1083"/>
                  <a:pt x="2756" y="1083"/>
                  <a:pt x="2756" y="1083"/>
                </a:cubicBezTo>
                <a:cubicBezTo>
                  <a:pt x="2757" y="1083"/>
                  <a:pt x="2757" y="1082"/>
                  <a:pt x="2757" y="1082"/>
                </a:cubicBezTo>
                <a:cubicBezTo>
                  <a:pt x="2758" y="1081"/>
                  <a:pt x="2758" y="1081"/>
                  <a:pt x="2757" y="1080"/>
                </a:cubicBezTo>
                <a:cubicBezTo>
                  <a:pt x="2757" y="1080"/>
                  <a:pt x="2757" y="1080"/>
                  <a:pt x="2757" y="1080"/>
                </a:cubicBezTo>
                <a:cubicBezTo>
                  <a:pt x="2757" y="1080"/>
                  <a:pt x="2757" y="1080"/>
                  <a:pt x="2756" y="1079"/>
                </a:cubicBezTo>
                <a:cubicBezTo>
                  <a:pt x="2756" y="1079"/>
                  <a:pt x="2756" y="1079"/>
                  <a:pt x="2756" y="1079"/>
                </a:cubicBezTo>
                <a:cubicBezTo>
                  <a:pt x="2756" y="1079"/>
                  <a:pt x="2756" y="1079"/>
                  <a:pt x="2755" y="1079"/>
                </a:cubicBezTo>
                <a:cubicBezTo>
                  <a:pt x="2755" y="1079"/>
                  <a:pt x="2755" y="1079"/>
                  <a:pt x="2755" y="1079"/>
                </a:cubicBezTo>
                <a:cubicBezTo>
                  <a:pt x="2755" y="1079"/>
                  <a:pt x="2755" y="1079"/>
                  <a:pt x="2755" y="1079"/>
                </a:cubicBezTo>
                <a:cubicBezTo>
                  <a:pt x="2754" y="1079"/>
                  <a:pt x="2754" y="1079"/>
                  <a:pt x="2753" y="1080"/>
                </a:cubicBezTo>
                <a:cubicBezTo>
                  <a:pt x="2753" y="1080"/>
                  <a:pt x="2753" y="1081"/>
                  <a:pt x="2754" y="1082"/>
                </a:cubicBezTo>
                <a:cubicBezTo>
                  <a:pt x="2754" y="1082"/>
                  <a:pt x="2754" y="1082"/>
                  <a:pt x="2755" y="1082"/>
                </a:cubicBezTo>
                <a:close/>
                <a:moveTo>
                  <a:pt x="2795" y="1109"/>
                </a:moveTo>
                <a:cubicBezTo>
                  <a:pt x="2795" y="1109"/>
                  <a:pt x="2795" y="1109"/>
                  <a:pt x="2795" y="1109"/>
                </a:cubicBezTo>
                <a:cubicBezTo>
                  <a:pt x="2795" y="1110"/>
                  <a:pt x="2794" y="1110"/>
                  <a:pt x="2794" y="1111"/>
                </a:cubicBezTo>
                <a:cubicBezTo>
                  <a:pt x="2794" y="1112"/>
                  <a:pt x="2794" y="1112"/>
                  <a:pt x="2794" y="1112"/>
                </a:cubicBezTo>
                <a:cubicBezTo>
                  <a:pt x="2794" y="1113"/>
                  <a:pt x="2795" y="1113"/>
                  <a:pt x="2795" y="1113"/>
                </a:cubicBezTo>
                <a:cubicBezTo>
                  <a:pt x="2795" y="1113"/>
                  <a:pt x="2795" y="1113"/>
                  <a:pt x="2795" y="1113"/>
                </a:cubicBezTo>
                <a:cubicBezTo>
                  <a:pt x="2796" y="1113"/>
                  <a:pt x="2796" y="1113"/>
                  <a:pt x="2796" y="1112"/>
                </a:cubicBezTo>
                <a:cubicBezTo>
                  <a:pt x="2797" y="1112"/>
                  <a:pt x="2797" y="1111"/>
                  <a:pt x="2797" y="1111"/>
                </a:cubicBezTo>
                <a:cubicBezTo>
                  <a:pt x="2797" y="1110"/>
                  <a:pt x="2796" y="1109"/>
                  <a:pt x="2795" y="1109"/>
                </a:cubicBezTo>
                <a:close/>
                <a:moveTo>
                  <a:pt x="2756" y="1098"/>
                </a:moveTo>
                <a:cubicBezTo>
                  <a:pt x="2757" y="1098"/>
                  <a:pt x="2757" y="1098"/>
                  <a:pt x="2757" y="1099"/>
                </a:cubicBezTo>
                <a:cubicBezTo>
                  <a:pt x="2757" y="1098"/>
                  <a:pt x="2757" y="1098"/>
                  <a:pt x="2757" y="1098"/>
                </a:cubicBezTo>
                <a:cubicBezTo>
                  <a:pt x="2757" y="1099"/>
                  <a:pt x="2757" y="1099"/>
                  <a:pt x="2757" y="1099"/>
                </a:cubicBezTo>
                <a:cubicBezTo>
                  <a:pt x="2757" y="1099"/>
                  <a:pt x="2757" y="1099"/>
                  <a:pt x="2757" y="1099"/>
                </a:cubicBezTo>
                <a:cubicBezTo>
                  <a:pt x="2758" y="1099"/>
                  <a:pt x="2758" y="1098"/>
                  <a:pt x="2759" y="1098"/>
                </a:cubicBezTo>
                <a:cubicBezTo>
                  <a:pt x="2759" y="1098"/>
                  <a:pt x="2759" y="1097"/>
                  <a:pt x="2759" y="1097"/>
                </a:cubicBezTo>
                <a:cubicBezTo>
                  <a:pt x="2759" y="1096"/>
                  <a:pt x="2759" y="1096"/>
                  <a:pt x="2759" y="1096"/>
                </a:cubicBezTo>
                <a:cubicBezTo>
                  <a:pt x="2758" y="1095"/>
                  <a:pt x="2758" y="1095"/>
                  <a:pt x="2757" y="1095"/>
                </a:cubicBezTo>
                <a:cubicBezTo>
                  <a:pt x="2757" y="1095"/>
                  <a:pt x="2757" y="1095"/>
                  <a:pt x="2756" y="1095"/>
                </a:cubicBezTo>
                <a:cubicBezTo>
                  <a:pt x="2757" y="1095"/>
                  <a:pt x="2757" y="1095"/>
                  <a:pt x="2756" y="1094"/>
                </a:cubicBezTo>
                <a:cubicBezTo>
                  <a:pt x="2756" y="1094"/>
                  <a:pt x="2756" y="1093"/>
                  <a:pt x="2755" y="1093"/>
                </a:cubicBezTo>
                <a:cubicBezTo>
                  <a:pt x="2755" y="1093"/>
                  <a:pt x="2755" y="1093"/>
                  <a:pt x="2755" y="1093"/>
                </a:cubicBezTo>
                <a:cubicBezTo>
                  <a:pt x="2755" y="1093"/>
                  <a:pt x="2755" y="1093"/>
                  <a:pt x="2755" y="1093"/>
                </a:cubicBezTo>
                <a:cubicBezTo>
                  <a:pt x="2755" y="1093"/>
                  <a:pt x="2755" y="1093"/>
                  <a:pt x="2754" y="1093"/>
                </a:cubicBezTo>
                <a:cubicBezTo>
                  <a:pt x="2754" y="1092"/>
                  <a:pt x="2754" y="1092"/>
                  <a:pt x="2753" y="1092"/>
                </a:cubicBezTo>
                <a:cubicBezTo>
                  <a:pt x="2752" y="1092"/>
                  <a:pt x="2752" y="1093"/>
                  <a:pt x="2752" y="1094"/>
                </a:cubicBezTo>
                <a:cubicBezTo>
                  <a:pt x="2752" y="1094"/>
                  <a:pt x="2752" y="1095"/>
                  <a:pt x="2752" y="1095"/>
                </a:cubicBezTo>
                <a:cubicBezTo>
                  <a:pt x="2752" y="1096"/>
                  <a:pt x="2752" y="1097"/>
                  <a:pt x="2753" y="1097"/>
                </a:cubicBezTo>
                <a:cubicBezTo>
                  <a:pt x="2753" y="1097"/>
                  <a:pt x="2753" y="1097"/>
                  <a:pt x="2753" y="1097"/>
                </a:cubicBezTo>
                <a:cubicBezTo>
                  <a:pt x="2753" y="1097"/>
                  <a:pt x="2753" y="1097"/>
                  <a:pt x="2753" y="1097"/>
                </a:cubicBezTo>
                <a:cubicBezTo>
                  <a:pt x="2753" y="1098"/>
                  <a:pt x="2753" y="1098"/>
                  <a:pt x="2753" y="1098"/>
                </a:cubicBezTo>
                <a:cubicBezTo>
                  <a:pt x="2753" y="1098"/>
                  <a:pt x="2753" y="1098"/>
                  <a:pt x="2753" y="1098"/>
                </a:cubicBezTo>
                <a:cubicBezTo>
                  <a:pt x="2752" y="1099"/>
                  <a:pt x="2752" y="1099"/>
                  <a:pt x="2752" y="1099"/>
                </a:cubicBezTo>
                <a:cubicBezTo>
                  <a:pt x="2752" y="1100"/>
                  <a:pt x="2752" y="1100"/>
                  <a:pt x="2753" y="1101"/>
                </a:cubicBezTo>
                <a:cubicBezTo>
                  <a:pt x="2753" y="1101"/>
                  <a:pt x="2753" y="1101"/>
                  <a:pt x="2754" y="1101"/>
                </a:cubicBezTo>
                <a:cubicBezTo>
                  <a:pt x="2754" y="1101"/>
                  <a:pt x="2754" y="1101"/>
                  <a:pt x="2754" y="1101"/>
                </a:cubicBezTo>
                <a:cubicBezTo>
                  <a:pt x="2755" y="1101"/>
                  <a:pt x="2756" y="1101"/>
                  <a:pt x="2756" y="1100"/>
                </a:cubicBezTo>
                <a:cubicBezTo>
                  <a:pt x="2756" y="1099"/>
                  <a:pt x="2756" y="1099"/>
                  <a:pt x="2756" y="1098"/>
                </a:cubicBezTo>
                <a:cubicBezTo>
                  <a:pt x="2756" y="1098"/>
                  <a:pt x="2756" y="1098"/>
                  <a:pt x="2756" y="1098"/>
                </a:cubicBezTo>
                <a:close/>
                <a:moveTo>
                  <a:pt x="2778" y="1147"/>
                </a:moveTo>
                <a:cubicBezTo>
                  <a:pt x="2778" y="1147"/>
                  <a:pt x="2778" y="1147"/>
                  <a:pt x="2778" y="1147"/>
                </a:cubicBezTo>
                <a:cubicBezTo>
                  <a:pt x="2778" y="1147"/>
                  <a:pt x="2778" y="1146"/>
                  <a:pt x="2777" y="1146"/>
                </a:cubicBezTo>
                <a:cubicBezTo>
                  <a:pt x="2777" y="1146"/>
                  <a:pt x="2777" y="1146"/>
                  <a:pt x="2777" y="1146"/>
                </a:cubicBezTo>
                <a:cubicBezTo>
                  <a:pt x="2776" y="1146"/>
                  <a:pt x="2776" y="1147"/>
                  <a:pt x="2775" y="1147"/>
                </a:cubicBezTo>
                <a:cubicBezTo>
                  <a:pt x="2775" y="1147"/>
                  <a:pt x="2775" y="1147"/>
                  <a:pt x="2775" y="1147"/>
                </a:cubicBezTo>
                <a:cubicBezTo>
                  <a:pt x="2775" y="1147"/>
                  <a:pt x="2774" y="1147"/>
                  <a:pt x="2774" y="1147"/>
                </a:cubicBezTo>
                <a:cubicBezTo>
                  <a:pt x="2773" y="1148"/>
                  <a:pt x="2773" y="1149"/>
                  <a:pt x="2774" y="1150"/>
                </a:cubicBezTo>
                <a:cubicBezTo>
                  <a:pt x="2774" y="1150"/>
                  <a:pt x="2775" y="1152"/>
                  <a:pt x="2776" y="1152"/>
                </a:cubicBezTo>
                <a:cubicBezTo>
                  <a:pt x="2776" y="1152"/>
                  <a:pt x="2777" y="1152"/>
                  <a:pt x="2777" y="1151"/>
                </a:cubicBezTo>
                <a:cubicBezTo>
                  <a:pt x="2778" y="1151"/>
                  <a:pt x="2778" y="1151"/>
                  <a:pt x="2778" y="1150"/>
                </a:cubicBezTo>
                <a:cubicBezTo>
                  <a:pt x="2778" y="1150"/>
                  <a:pt x="2778" y="1150"/>
                  <a:pt x="2778" y="1150"/>
                </a:cubicBezTo>
                <a:cubicBezTo>
                  <a:pt x="2778" y="1150"/>
                  <a:pt x="2778" y="1150"/>
                  <a:pt x="2779" y="1150"/>
                </a:cubicBezTo>
                <a:cubicBezTo>
                  <a:pt x="2779" y="1150"/>
                  <a:pt x="2780" y="1149"/>
                  <a:pt x="2779" y="1148"/>
                </a:cubicBezTo>
                <a:cubicBezTo>
                  <a:pt x="2779" y="1148"/>
                  <a:pt x="2779" y="1147"/>
                  <a:pt x="2779" y="1147"/>
                </a:cubicBezTo>
                <a:cubicBezTo>
                  <a:pt x="2779" y="1147"/>
                  <a:pt x="2779" y="1147"/>
                  <a:pt x="2779" y="1147"/>
                </a:cubicBezTo>
                <a:cubicBezTo>
                  <a:pt x="2778" y="1147"/>
                  <a:pt x="2778" y="1147"/>
                  <a:pt x="2778" y="1147"/>
                </a:cubicBezTo>
                <a:close/>
                <a:moveTo>
                  <a:pt x="2794" y="1116"/>
                </a:moveTo>
                <a:cubicBezTo>
                  <a:pt x="2794" y="1116"/>
                  <a:pt x="2794" y="1116"/>
                  <a:pt x="2794" y="1116"/>
                </a:cubicBezTo>
                <a:cubicBezTo>
                  <a:pt x="2793" y="1116"/>
                  <a:pt x="2793" y="1116"/>
                  <a:pt x="2793" y="1116"/>
                </a:cubicBezTo>
                <a:cubicBezTo>
                  <a:pt x="2793" y="1116"/>
                  <a:pt x="2792" y="1116"/>
                  <a:pt x="2792" y="1117"/>
                </a:cubicBezTo>
                <a:cubicBezTo>
                  <a:pt x="2792" y="1117"/>
                  <a:pt x="2790" y="1117"/>
                  <a:pt x="2790" y="1119"/>
                </a:cubicBezTo>
                <a:cubicBezTo>
                  <a:pt x="2790" y="1119"/>
                  <a:pt x="2791" y="1120"/>
                  <a:pt x="2791" y="1120"/>
                </a:cubicBezTo>
                <a:cubicBezTo>
                  <a:pt x="2791" y="1120"/>
                  <a:pt x="2792" y="1120"/>
                  <a:pt x="2792" y="1120"/>
                </a:cubicBezTo>
                <a:cubicBezTo>
                  <a:pt x="2792" y="1121"/>
                  <a:pt x="2792" y="1121"/>
                  <a:pt x="2793" y="1121"/>
                </a:cubicBezTo>
                <a:cubicBezTo>
                  <a:pt x="2793" y="1121"/>
                  <a:pt x="2793" y="1122"/>
                  <a:pt x="2794" y="1122"/>
                </a:cubicBezTo>
                <a:cubicBezTo>
                  <a:pt x="2794" y="1122"/>
                  <a:pt x="2794" y="1121"/>
                  <a:pt x="2794" y="1121"/>
                </a:cubicBezTo>
                <a:cubicBezTo>
                  <a:pt x="2794" y="1121"/>
                  <a:pt x="2795" y="1121"/>
                  <a:pt x="2795" y="1121"/>
                </a:cubicBezTo>
                <a:cubicBezTo>
                  <a:pt x="2795" y="1121"/>
                  <a:pt x="2795" y="1121"/>
                  <a:pt x="2795" y="1121"/>
                </a:cubicBezTo>
                <a:cubicBezTo>
                  <a:pt x="2796" y="1121"/>
                  <a:pt x="2796" y="1121"/>
                  <a:pt x="2796" y="1121"/>
                </a:cubicBezTo>
                <a:cubicBezTo>
                  <a:pt x="2796" y="1121"/>
                  <a:pt x="2797" y="1121"/>
                  <a:pt x="2797" y="1120"/>
                </a:cubicBezTo>
                <a:cubicBezTo>
                  <a:pt x="2797" y="1120"/>
                  <a:pt x="2797" y="1120"/>
                  <a:pt x="2798" y="1120"/>
                </a:cubicBezTo>
                <a:cubicBezTo>
                  <a:pt x="2798" y="1120"/>
                  <a:pt x="2798" y="1120"/>
                  <a:pt x="2799" y="1119"/>
                </a:cubicBezTo>
                <a:cubicBezTo>
                  <a:pt x="2799" y="1119"/>
                  <a:pt x="2799" y="1118"/>
                  <a:pt x="2799" y="1118"/>
                </a:cubicBezTo>
                <a:cubicBezTo>
                  <a:pt x="2799" y="1118"/>
                  <a:pt x="2799" y="1118"/>
                  <a:pt x="2799" y="1117"/>
                </a:cubicBezTo>
                <a:cubicBezTo>
                  <a:pt x="2799" y="1116"/>
                  <a:pt x="2799" y="1114"/>
                  <a:pt x="2796" y="1114"/>
                </a:cubicBezTo>
                <a:cubicBezTo>
                  <a:pt x="2796" y="1114"/>
                  <a:pt x="2796" y="1114"/>
                  <a:pt x="2796" y="1114"/>
                </a:cubicBezTo>
                <a:cubicBezTo>
                  <a:pt x="2796" y="1115"/>
                  <a:pt x="2795" y="1115"/>
                  <a:pt x="2794" y="1116"/>
                </a:cubicBezTo>
                <a:close/>
                <a:moveTo>
                  <a:pt x="2794" y="1080"/>
                </a:moveTo>
                <a:cubicBezTo>
                  <a:pt x="2794" y="1080"/>
                  <a:pt x="2794" y="1080"/>
                  <a:pt x="2794" y="1080"/>
                </a:cubicBezTo>
                <a:cubicBezTo>
                  <a:pt x="2794" y="1079"/>
                  <a:pt x="2794" y="1079"/>
                  <a:pt x="2794" y="1079"/>
                </a:cubicBezTo>
                <a:cubicBezTo>
                  <a:pt x="2793" y="1079"/>
                  <a:pt x="2793" y="1079"/>
                  <a:pt x="2793" y="1079"/>
                </a:cubicBezTo>
                <a:cubicBezTo>
                  <a:pt x="2792" y="1079"/>
                  <a:pt x="2792" y="1079"/>
                  <a:pt x="2792" y="1079"/>
                </a:cubicBezTo>
                <a:cubicBezTo>
                  <a:pt x="2791" y="1079"/>
                  <a:pt x="2791" y="1079"/>
                  <a:pt x="2791" y="1080"/>
                </a:cubicBezTo>
                <a:cubicBezTo>
                  <a:pt x="2791" y="1081"/>
                  <a:pt x="2791" y="1081"/>
                  <a:pt x="2791" y="1081"/>
                </a:cubicBezTo>
                <a:cubicBezTo>
                  <a:pt x="2791" y="1081"/>
                  <a:pt x="2791" y="1081"/>
                  <a:pt x="2791" y="1082"/>
                </a:cubicBezTo>
                <a:cubicBezTo>
                  <a:pt x="2791" y="1082"/>
                  <a:pt x="2790" y="1082"/>
                  <a:pt x="2790" y="1082"/>
                </a:cubicBezTo>
                <a:cubicBezTo>
                  <a:pt x="2790" y="1083"/>
                  <a:pt x="2790" y="1083"/>
                  <a:pt x="2790" y="1084"/>
                </a:cubicBezTo>
                <a:cubicBezTo>
                  <a:pt x="2791" y="1084"/>
                  <a:pt x="2791" y="1085"/>
                  <a:pt x="2792" y="1085"/>
                </a:cubicBezTo>
                <a:cubicBezTo>
                  <a:pt x="2792" y="1085"/>
                  <a:pt x="2792" y="1085"/>
                  <a:pt x="2792" y="1085"/>
                </a:cubicBezTo>
                <a:cubicBezTo>
                  <a:pt x="2792" y="1085"/>
                  <a:pt x="2792" y="1085"/>
                  <a:pt x="2792" y="1085"/>
                </a:cubicBezTo>
                <a:cubicBezTo>
                  <a:pt x="2793" y="1085"/>
                  <a:pt x="2794" y="1084"/>
                  <a:pt x="2795" y="1084"/>
                </a:cubicBezTo>
                <a:cubicBezTo>
                  <a:pt x="2795" y="1083"/>
                  <a:pt x="2795" y="1083"/>
                  <a:pt x="2795" y="1082"/>
                </a:cubicBezTo>
                <a:cubicBezTo>
                  <a:pt x="2795" y="1082"/>
                  <a:pt x="2795" y="1082"/>
                  <a:pt x="2795" y="1082"/>
                </a:cubicBezTo>
                <a:cubicBezTo>
                  <a:pt x="2795" y="1081"/>
                  <a:pt x="2795" y="1080"/>
                  <a:pt x="2794" y="1080"/>
                </a:cubicBezTo>
                <a:close/>
                <a:moveTo>
                  <a:pt x="2729" y="1133"/>
                </a:moveTo>
                <a:cubicBezTo>
                  <a:pt x="2728" y="1133"/>
                  <a:pt x="2728" y="1133"/>
                  <a:pt x="2728" y="1134"/>
                </a:cubicBezTo>
                <a:cubicBezTo>
                  <a:pt x="2728" y="1134"/>
                  <a:pt x="2728" y="1135"/>
                  <a:pt x="2728" y="1135"/>
                </a:cubicBezTo>
                <a:cubicBezTo>
                  <a:pt x="2728" y="1136"/>
                  <a:pt x="2728" y="1136"/>
                  <a:pt x="2728" y="1136"/>
                </a:cubicBezTo>
                <a:cubicBezTo>
                  <a:pt x="2728" y="1137"/>
                  <a:pt x="2729" y="1137"/>
                  <a:pt x="2729" y="1137"/>
                </a:cubicBezTo>
                <a:cubicBezTo>
                  <a:pt x="2729" y="1137"/>
                  <a:pt x="2730" y="1137"/>
                  <a:pt x="2730" y="1137"/>
                </a:cubicBezTo>
                <a:cubicBezTo>
                  <a:pt x="2731" y="1137"/>
                  <a:pt x="2731" y="1137"/>
                  <a:pt x="2732" y="1137"/>
                </a:cubicBezTo>
                <a:cubicBezTo>
                  <a:pt x="2732" y="1136"/>
                  <a:pt x="2732" y="1136"/>
                  <a:pt x="2732" y="1136"/>
                </a:cubicBezTo>
                <a:cubicBezTo>
                  <a:pt x="2732" y="1135"/>
                  <a:pt x="2732" y="1135"/>
                  <a:pt x="2732" y="1135"/>
                </a:cubicBezTo>
                <a:cubicBezTo>
                  <a:pt x="2732" y="1134"/>
                  <a:pt x="2732" y="1134"/>
                  <a:pt x="2732" y="1133"/>
                </a:cubicBezTo>
                <a:cubicBezTo>
                  <a:pt x="2732" y="1132"/>
                  <a:pt x="2730" y="1131"/>
                  <a:pt x="2729" y="1133"/>
                </a:cubicBezTo>
                <a:close/>
                <a:moveTo>
                  <a:pt x="2810" y="1118"/>
                </a:moveTo>
                <a:cubicBezTo>
                  <a:pt x="2810" y="1119"/>
                  <a:pt x="2810" y="1119"/>
                  <a:pt x="2810" y="1119"/>
                </a:cubicBezTo>
                <a:cubicBezTo>
                  <a:pt x="2810" y="1120"/>
                  <a:pt x="2809" y="1120"/>
                  <a:pt x="2809" y="1120"/>
                </a:cubicBezTo>
                <a:cubicBezTo>
                  <a:pt x="2809" y="1120"/>
                  <a:pt x="2809" y="1120"/>
                  <a:pt x="2809" y="1120"/>
                </a:cubicBezTo>
                <a:cubicBezTo>
                  <a:pt x="2809" y="1120"/>
                  <a:pt x="2809" y="1120"/>
                  <a:pt x="2809" y="1120"/>
                </a:cubicBezTo>
                <a:cubicBezTo>
                  <a:pt x="2809" y="1120"/>
                  <a:pt x="2809" y="1120"/>
                  <a:pt x="2809" y="1120"/>
                </a:cubicBezTo>
                <a:cubicBezTo>
                  <a:pt x="2809" y="1120"/>
                  <a:pt x="2809" y="1119"/>
                  <a:pt x="2809" y="1119"/>
                </a:cubicBezTo>
                <a:cubicBezTo>
                  <a:pt x="2809" y="1119"/>
                  <a:pt x="2810" y="1119"/>
                  <a:pt x="2810" y="1118"/>
                </a:cubicBezTo>
                <a:cubicBezTo>
                  <a:pt x="2810" y="1118"/>
                  <a:pt x="2810" y="1117"/>
                  <a:pt x="2809" y="1116"/>
                </a:cubicBezTo>
                <a:cubicBezTo>
                  <a:pt x="2809" y="1116"/>
                  <a:pt x="2809" y="1116"/>
                  <a:pt x="2809" y="1116"/>
                </a:cubicBezTo>
                <a:cubicBezTo>
                  <a:pt x="2809" y="1116"/>
                  <a:pt x="2809" y="1116"/>
                  <a:pt x="2809" y="1116"/>
                </a:cubicBezTo>
                <a:cubicBezTo>
                  <a:pt x="2809" y="1115"/>
                  <a:pt x="2809" y="1115"/>
                  <a:pt x="2809" y="1114"/>
                </a:cubicBezTo>
                <a:cubicBezTo>
                  <a:pt x="2809" y="1114"/>
                  <a:pt x="2809" y="1113"/>
                  <a:pt x="2809" y="1113"/>
                </a:cubicBezTo>
                <a:cubicBezTo>
                  <a:pt x="2808" y="1113"/>
                  <a:pt x="2808" y="1113"/>
                  <a:pt x="2808" y="1113"/>
                </a:cubicBezTo>
                <a:cubicBezTo>
                  <a:pt x="2809" y="1113"/>
                  <a:pt x="2809" y="1112"/>
                  <a:pt x="2809" y="1111"/>
                </a:cubicBezTo>
                <a:cubicBezTo>
                  <a:pt x="2809" y="1111"/>
                  <a:pt x="2809" y="1111"/>
                  <a:pt x="2809" y="1111"/>
                </a:cubicBezTo>
                <a:cubicBezTo>
                  <a:pt x="2810" y="1111"/>
                  <a:pt x="2810" y="1110"/>
                  <a:pt x="2810" y="1110"/>
                </a:cubicBezTo>
                <a:cubicBezTo>
                  <a:pt x="2810" y="1109"/>
                  <a:pt x="2809" y="1108"/>
                  <a:pt x="2808" y="1108"/>
                </a:cubicBezTo>
                <a:cubicBezTo>
                  <a:pt x="2808" y="1108"/>
                  <a:pt x="2807" y="1109"/>
                  <a:pt x="2807" y="1110"/>
                </a:cubicBezTo>
                <a:cubicBezTo>
                  <a:pt x="2807" y="1110"/>
                  <a:pt x="2807" y="1110"/>
                  <a:pt x="2807" y="1110"/>
                </a:cubicBezTo>
                <a:cubicBezTo>
                  <a:pt x="2806" y="1110"/>
                  <a:pt x="2806" y="1110"/>
                  <a:pt x="2806" y="1111"/>
                </a:cubicBezTo>
                <a:cubicBezTo>
                  <a:pt x="2806" y="1112"/>
                  <a:pt x="2806" y="1112"/>
                  <a:pt x="2807" y="1113"/>
                </a:cubicBezTo>
                <a:cubicBezTo>
                  <a:pt x="2807" y="1113"/>
                  <a:pt x="2806" y="1113"/>
                  <a:pt x="2806" y="1113"/>
                </a:cubicBezTo>
                <a:cubicBezTo>
                  <a:pt x="2806" y="1113"/>
                  <a:pt x="2806" y="1114"/>
                  <a:pt x="2806" y="1114"/>
                </a:cubicBezTo>
                <a:cubicBezTo>
                  <a:pt x="2806" y="1114"/>
                  <a:pt x="2805" y="1115"/>
                  <a:pt x="2806" y="1115"/>
                </a:cubicBezTo>
                <a:cubicBezTo>
                  <a:pt x="2806" y="1115"/>
                  <a:pt x="2806" y="1116"/>
                  <a:pt x="2806" y="1116"/>
                </a:cubicBezTo>
                <a:cubicBezTo>
                  <a:pt x="2806" y="1116"/>
                  <a:pt x="2806" y="1116"/>
                  <a:pt x="2806" y="1116"/>
                </a:cubicBezTo>
                <a:cubicBezTo>
                  <a:pt x="2806" y="1117"/>
                  <a:pt x="2806" y="1117"/>
                  <a:pt x="2806" y="1118"/>
                </a:cubicBezTo>
                <a:cubicBezTo>
                  <a:pt x="2806" y="1118"/>
                  <a:pt x="2807" y="1118"/>
                  <a:pt x="2807" y="1118"/>
                </a:cubicBezTo>
                <a:cubicBezTo>
                  <a:pt x="2807" y="1118"/>
                  <a:pt x="2807" y="1118"/>
                  <a:pt x="2807" y="1118"/>
                </a:cubicBezTo>
                <a:cubicBezTo>
                  <a:pt x="2807" y="1118"/>
                  <a:pt x="2807" y="1119"/>
                  <a:pt x="2807" y="1119"/>
                </a:cubicBezTo>
                <a:cubicBezTo>
                  <a:pt x="2807" y="1119"/>
                  <a:pt x="2807" y="1119"/>
                  <a:pt x="2807" y="1119"/>
                </a:cubicBezTo>
                <a:cubicBezTo>
                  <a:pt x="2806" y="1119"/>
                  <a:pt x="2805" y="1119"/>
                  <a:pt x="2805" y="1120"/>
                </a:cubicBezTo>
                <a:cubicBezTo>
                  <a:pt x="2805" y="1120"/>
                  <a:pt x="2804" y="1121"/>
                  <a:pt x="2805" y="1121"/>
                </a:cubicBezTo>
                <a:cubicBezTo>
                  <a:pt x="2805" y="1122"/>
                  <a:pt x="2805" y="1122"/>
                  <a:pt x="2805" y="1122"/>
                </a:cubicBezTo>
                <a:cubicBezTo>
                  <a:pt x="2806" y="1122"/>
                  <a:pt x="2806" y="1123"/>
                  <a:pt x="2806" y="1123"/>
                </a:cubicBezTo>
                <a:cubicBezTo>
                  <a:pt x="2805" y="1123"/>
                  <a:pt x="2805" y="1123"/>
                  <a:pt x="2805" y="1124"/>
                </a:cubicBezTo>
                <a:cubicBezTo>
                  <a:pt x="2805" y="1124"/>
                  <a:pt x="2805" y="1124"/>
                  <a:pt x="2805" y="1124"/>
                </a:cubicBezTo>
                <a:cubicBezTo>
                  <a:pt x="2805" y="1124"/>
                  <a:pt x="2804" y="1124"/>
                  <a:pt x="2804" y="1124"/>
                </a:cubicBezTo>
                <a:cubicBezTo>
                  <a:pt x="2803" y="1125"/>
                  <a:pt x="2803" y="1125"/>
                  <a:pt x="2803" y="1126"/>
                </a:cubicBezTo>
                <a:cubicBezTo>
                  <a:pt x="2803" y="1126"/>
                  <a:pt x="2803" y="1126"/>
                  <a:pt x="2803" y="1126"/>
                </a:cubicBezTo>
                <a:cubicBezTo>
                  <a:pt x="2803" y="1126"/>
                  <a:pt x="2802" y="1125"/>
                  <a:pt x="2801" y="1125"/>
                </a:cubicBezTo>
                <a:cubicBezTo>
                  <a:pt x="2801" y="1125"/>
                  <a:pt x="2801" y="1125"/>
                  <a:pt x="2801" y="1125"/>
                </a:cubicBezTo>
                <a:cubicBezTo>
                  <a:pt x="2801" y="1125"/>
                  <a:pt x="2801" y="1124"/>
                  <a:pt x="2801" y="1124"/>
                </a:cubicBezTo>
                <a:cubicBezTo>
                  <a:pt x="2801" y="1124"/>
                  <a:pt x="2801" y="1123"/>
                  <a:pt x="2801" y="1123"/>
                </a:cubicBezTo>
                <a:cubicBezTo>
                  <a:pt x="2801" y="1123"/>
                  <a:pt x="2800" y="1123"/>
                  <a:pt x="2800" y="1123"/>
                </a:cubicBezTo>
                <a:cubicBezTo>
                  <a:pt x="2800" y="1123"/>
                  <a:pt x="2800" y="1122"/>
                  <a:pt x="2800" y="1122"/>
                </a:cubicBezTo>
                <a:cubicBezTo>
                  <a:pt x="2799" y="1122"/>
                  <a:pt x="2798" y="1122"/>
                  <a:pt x="2798" y="1122"/>
                </a:cubicBezTo>
                <a:cubicBezTo>
                  <a:pt x="2798" y="1123"/>
                  <a:pt x="2797" y="1123"/>
                  <a:pt x="2797" y="1123"/>
                </a:cubicBezTo>
                <a:cubicBezTo>
                  <a:pt x="2798" y="1124"/>
                  <a:pt x="2798" y="1125"/>
                  <a:pt x="2798" y="1125"/>
                </a:cubicBezTo>
                <a:cubicBezTo>
                  <a:pt x="2798" y="1125"/>
                  <a:pt x="2798" y="1125"/>
                  <a:pt x="2799" y="1125"/>
                </a:cubicBezTo>
                <a:cubicBezTo>
                  <a:pt x="2799" y="1126"/>
                  <a:pt x="2799" y="1126"/>
                  <a:pt x="2800" y="1126"/>
                </a:cubicBezTo>
                <a:cubicBezTo>
                  <a:pt x="2800" y="1126"/>
                  <a:pt x="2800" y="1126"/>
                  <a:pt x="2800" y="1126"/>
                </a:cubicBezTo>
                <a:cubicBezTo>
                  <a:pt x="2799" y="1126"/>
                  <a:pt x="2799" y="1127"/>
                  <a:pt x="2799" y="1127"/>
                </a:cubicBezTo>
                <a:cubicBezTo>
                  <a:pt x="2799" y="1128"/>
                  <a:pt x="2799" y="1128"/>
                  <a:pt x="2799" y="1128"/>
                </a:cubicBezTo>
                <a:cubicBezTo>
                  <a:pt x="2799" y="1128"/>
                  <a:pt x="2799" y="1129"/>
                  <a:pt x="2799" y="1130"/>
                </a:cubicBezTo>
                <a:cubicBezTo>
                  <a:pt x="2799" y="1130"/>
                  <a:pt x="2799" y="1130"/>
                  <a:pt x="2799" y="1130"/>
                </a:cubicBezTo>
                <a:cubicBezTo>
                  <a:pt x="2799" y="1130"/>
                  <a:pt x="2799" y="1130"/>
                  <a:pt x="2799" y="1130"/>
                </a:cubicBezTo>
                <a:cubicBezTo>
                  <a:pt x="2799" y="1129"/>
                  <a:pt x="2799" y="1129"/>
                  <a:pt x="2799" y="1129"/>
                </a:cubicBezTo>
                <a:cubicBezTo>
                  <a:pt x="2798" y="1129"/>
                  <a:pt x="2797" y="1129"/>
                  <a:pt x="2797" y="1130"/>
                </a:cubicBezTo>
                <a:cubicBezTo>
                  <a:pt x="2797" y="1130"/>
                  <a:pt x="2797" y="1130"/>
                  <a:pt x="2797" y="1130"/>
                </a:cubicBezTo>
                <a:cubicBezTo>
                  <a:pt x="2796" y="1130"/>
                  <a:pt x="2796" y="1130"/>
                  <a:pt x="2796" y="1130"/>
                </a:cubicBezTo>
                <a:cubicBezTo>
                  <a:pt x="2795" y="1131"/>
                  <a:pt x="2795" y="1131"/>
                  <a:pt x="2795" y="1132"/>
                </a:cubicBezTo>
                <a:cubicBezTo>
                  <a:pt x="2795" y="1132"/>
                  <a:pt x="2795" y="1132"/>
                  <a:pt x="2795" y="1133"/>
                </a:cubicBezTo>
                <a:cubicBezTo>
                  <a:pt x="2794" y="1133"/>
                  <a:pt x="2794" y="1133"/>
                  <a:pt x="2794" y="1133"/>
                </a:cubicBezTo>
                <a:cubicBezTo>
                  <a:pt x="2794" y="1133"/>
                  <a:pt x="2793" y="1134"/>
                  <a:pt x="2793" y="1134"/>
                </a:cubicBezTo>
                <a:cubicBezTo>
                  <a:pt x="2793" y="1134"/>
                  <a:pt x="2793" y="1134"/>
                  <a:pt x="2793" y="1134"/>
                </a:cubicBezTo>
                <a:cubicBezTo>
                  <a:pt x="2793" y="1134"/>
                  <a:pt x="2793" y="1134"/>
                  <a:pt x="2793" y="1134"/>
                </a:cubicBezTo>
                <a:cubicBezTo>
                  <a:pt x="2794" y="1133"/>
                  <a:pt x="2794" y="1131"/>
                  <a:pt x="2793" y="1130"/>
                </a:cubicBezTo>
                <a:cubicBezTo>
                  <a:pt x="2793" y="1130"/>
                  <a:pt x="2793" y="1130"/>
                  <a:pt x="2792" y="1129"/>
                </a:cubicBezTo>
                <a:cubicBezTo>
                  <a:pt x="2792" y="1129"/>
                  <a:pt x="2792" y="1129"/>
                  <a:pt x="2792" y="1129"/>
                </a:cubicBezTo>
                <a:cubicBezTo>
                  <a:pt x="2792" y="1129"/>
                  <a:pt x="2791" y="1129"/>
                  <a:pt x="2791" y="1128"/>
                </a:cubicBezTo>
                <a:cubicBezTo>
                  <a:pt x="2791" y="1128"/>
                  <a:pt x="2791" y="1128"/>
                  <a:pt x="2790" y="1128"/>
                </a:cubicBezTo>
                <a:cubicBezTo>
                  <a:pt x="2790" y="1128"/>
                  <a:pt x="2790" y="1128"/>
                  <a:pt x="2790" y="1128"/>
                </a:cubicBezTo>
                <a:cubicBezTo>
                  <a:pt x="2790" y="1128"/>
                  <a:pt x="2789" y="1128"/>
                  <a:pt x="2789" y="1128"/>
                </a:cubicBezTo>
                <a:cubicBezTo>
                  <a:pt x="2788" y="1128"/>
                  <a:pt x="2788" y="1128"/>
                  <a:pt x="2788" y="1128"/>
                </a:cubicBezTo>
                <a:cubicBezTo>
                  <a:pt x="2787" y="1128"/>
                  <a:pt x="2787" y="1129"/>
                  <a:pt x="2787" y="1130"/>
                </a:cubicBezTo>
                <a:cubicBezTo>
                  <a:pt x="2787" y="1130"/>
                  <a:pt x="2787" y="1130"/>
                  <a:pt x="2787" y="1130"/>
                </a:cubicBezTo>
                <a:cubicBezTo>
                  <a:pt x="2786" y="1130"/>
                  <a:pt x="2786" y="1130"/>
                  <a:pt x="2786" y="1130"/>
                </a:cubicBezTo>
                <a:cubicBezTo>
                  <a:pt x="2785" y="1130"/>
                  <a:pt x="2785" y="1131"/>
                  <a:pt x="2785" y="1131"/>
                </a:cubicBezTo>
                <a:cubicBezTo>
                  <a:pt x="2785" y="1131"/>
                  <a:pt x="2784" y="1131"/>
                  <a:pt x="2784" y="1131"/>
                </a:cubicBezTo>
                <a:cubicBezTo>
                  <a:pt x="2784" y="1132"/>
                  <a:pt x="2784" y="1132"/>
                  <a:pt x="2783" y="1133"/>
                </a:cubicBezTo>
                <a:cubicBezTo>
                  <a:pt x="2783" y="1133"/>
                  <a:pt x="2783" y="1133"/>
                  <a:pt x="2783" y="1133"/>
                </a:cubicBezTo>
                <a:cubicBezTo>
                  <a:pt x="2783" y="1133"/>
                  <a:pt x="2782" y="1133"/>
                  <a:pt x="2782" y="1133"/>
                </a:cubicBezTo>
                <a:cubicBezTo>
                  <a:pt x="2781" y="1133"/>
                  <a:pt x="2781" y="1134"/>
                  <a:pt x="2781" y="1134"/>
                </a:cubicBezTo>
                <a:cubicBezTo>
                  <a:pt x="2780" y="1134"/>
                  <a:pt x="2779" y="1134"/>
                  <a:pt x="2779" y="1134"/>
                </a:cubicBezTo>
                <a:cubicBezTo>
                  <a:pt x="2779" y="1135"/>
                  <a:pt x="2778" y="1135"/>
                  <a:pt x="2778" y="1135"/>
                </a:cubicBezTo>
                <a:cubicBezTo>
                  <a:pt x="2777" y="1135"/>
                  <a:pt x="2777" y="1135"/>
                  <a:pt x="2776" y="1136"/>
                </a:cubicBezTo>
                <a:cubicBezTo>
                  <a:pt x="2776" y="1137"/>
                  <a:pt x="2776" y="1137"/>
                  <a:pt x="2776" y="1138"/>
                </a:cubicBezTo>
                <a:cubicBezTo>
                  <a:pt x="2776" y="1138"/>
                  <a:pt x="2776" y="1138"/>
                  <a:pt x="2776" y="1139"/>
                </a:cubicBezTo>
                <a:cubicBezTo>
                  <a:pt x="2777" y="1139"/>
                  <a:pt x="2777" y="1139"/>
                  <a:pt x="2776" y="1139"/>
                </a:cubicBezTo>
                <a:cubicBezTo>
                  <a:pt x="2776" y="1140"/>
                  <a:pt x="2776" y="1140"/>
                  <a:pt x="2776" y="1140"/>
                </a:cubicBezTo>
                <a:cubicBezTo>
                  <a:pt x="2776" y="1140"/>
                  <a:pt x="2776" y="1141"/>
                  <a:pt x="2776" y="1141"/>
                </a:cubicBezTo>
                <a:cubicBezTo>
                  <a:pt x="2776" y="1141"/>
                  <a:pt x="2776" y="1141"/>
                  <a:pt x="2776" y="1141"/>
                </a:cubicBezTo>
                <a:cubicBezTo>
                  <a:pt x="2775" y="1141"/>
                  <a:pt x="2775" y="1142"/>
                  <a:pt x="2774" y="1142"/>
                </a:cubicBezTo>
                <a:cubicBezTo>
                  <a:pt x="2774" y="1143"/>
                  <a:pt x="2774" y="1143"/>
                  <a:pt x="2775" y="1144"/>
                </a:cubicBezTo>
                <a:cubicBezTo>
                  <a:pt x="2775" y="1144"/>
                  <a:pt x="2775" y="1144"/>
                  <a:pt x="2775" y="1144"/>
                </a:cubicBezTo>
                <a:cubicBezTo>
                  <a:pt x="2775" y="1145"/>
                  <a:pt x="2776" y="1145"/>
                  <a:pt x="2776" y="1145"/>
                </a:cubicBezTo>
                <a:cubicBezTo>
                  <a:pt x="2776" y="1146"/>
                  <a:pt x="2776" y="1146"/>
                  <a:pt x="2777" y="1146"/>
                </a:cubicBezTo>
                <a:cubicBezTo>
                  <a:pt x="2778" y="1146"/>
                  <a:pt x="2779" y="1145"/>
                  <a:pt x="2779" y="1144"/>
                </a:cubicBezTo>
                <a:cubicBezTo>
                  <a:pt x="2779" y="1144"/>
                  <a:pt x="2779" y="1144"/>
                  <a:pt x="2779" y="1144"/>
                </a:cubicBezTo>
                <a:cubicBezTo>
                  <a:pt x="2779" y="1143"/>
                  <a:pt x="2780" y="1143"/>
                  <a:pt x="2780" y="1142"/>
                </a:cubicBezTo>
                <a:cubicBezTo>
                  <a:pt x="2780" y="1142"/>
                  <a:pt x="2780" y="1142"/>
                  <a:pt x="2780" y="1142"/>
                </a:cubicBezTo>
                <a:cubicBezTo>
                  <a:pt x="2780" y="1142"/>
                  <a:pt x="2780" y="1141"/>
                  <a:pt x="2780" y="1141"/>
                </a:cubicBezTo>
                <a:cubicBezTo>
                  <a:pt x="2781" y="1141"/>
                  <a:pt x="2782" y="1140"/>
                  <a:pt x="2782" y="1139"/>
                </a:cubicBezTo>
                <a:cubicBezTo>
                  <a:pt x="2782" y="1139"/>
                  <a:pt x="2782" y="1139"/>
                  <a:pt x="2782" y="1139"/>
                </a:cubicBezTo>
                <a:cubicBezTo>
                  <a:pt x="2782" y="1139"/>
                  <a:pt x="2782" y="1139"/>
                  <a:pt x="2782" y="1139"/>
                </a:cubicBezTo>
                <a:cubicBezTo>
                  <a:pt x="2782" y="1139"/>
                  <a:pt x="2782" y="1140"/>
                  <a:pt x="2782" y="1140"/>
                </a:cubicBezTo>
                <a:cubicBezTo>
                  <a:pt x="2782" y="1141"/>
                  <a:pt x="2783" y="1141"/>
                  <a:pt x="2783" y="1141"/>
                </a:cubicBezTo>
                <a:cubicBezTo>
                  <a:pt x="2783" y="1141"/>
                  <a:pt x="2783" y="1141"/>
                  <a:pt x="2784" y="1141"/>
                </a:cubicBezTo>
                <a:cubicBezTo>
                  <a:pt x="2784" y="1141"/>
                  <a:pt x="2784" y="1141"/>
                  <a:pt x="2784" y="1141"/>
                </a:cubicBezTo>
                <a:cubicBezTo>
                  <a:pt x="2784" y="1141"/>
                  <a:pt x="2785" y="1141"/>
                  <a:pt x="2785" y="1141"/>
                </a:cubicBezTo>
                <a:cubicBezTo>
                  <a:pt x="2785" y="1141"/>
                  <a:pt x="2786" y="1141"/>
                  <a:pt x="2786" y="1141"/>
                </a:cubicBezTo>
                <a:cubicBezTo>
                  <a:pt x="2786" y="1141"/>
                  <a:pt x="2786" y="1140"/>
                  <a:pt x="2786" y="1140"/>
                </a:cubicBezTo>
                <a:cubicBezTo>
                  <a:pt x="2787" y="1141"/>
                  <a:pt x="2787" y="1141"/>
                  <a:pt x="2787" y="1141"/>
                </a:cubicBezTo>
                <a:cubicBezTo>
                  <a:pt x="2788" y="1141"/>
                  <a:pt x="2788" y="1141"/>
                  <a:pt x="2788" y="1141"/>
                </a:cubicBezTo>
                <a:cubicBezTo>
                  <a:pt x="2788" y="1142"/>
                  <a:pt x="2788" y="1142"/>
                  <a:pt x="2789" y="1142"/>
                </a:cubicBezTo>
                <a:cubicBezTo>
                  <a:pt x="2789" y="1142"/>
                  <a:pt x="2790" y="1142"/>
                  <a:pt x="2790" y="1142"/>
                </a:cubicBezTo>
                <a:cubicBezTo>
                  <a:pt x="2790" y="1141"/>
                  <a:pt x="2791" y="1141"/>
                  <a:pt x="2790" y="1140"/>
                </a:cubicBezTo>
                <a:cubicBezTo>
                  <a:pt x="2790" y="1140"/>
                  <a:pt x="2790" y="1140"/>
                  <a:pt x="2790" y="1140"/>
                </a:cubicBezTo>
                <a:cubicBezTo>
                  <a:pt x="2790" y="1140"/>
                  <a:pt x="2790" y="1140"/>
                  <a:pt x="2790" y="1140"/>
                </a:cubicBezTo>
                <a:cubicBezTo>
                  <a:pt x="2790" y="1140"/>
                  <a:pt x="2790" y="1140"/>
                  <a:pt x="2790" y="1139"/>
                </a:cubicBezTo>
                <a:cubicBezTo>
                  <a:pt x="2790" y="1139"/>
                  <a:pt x="2790" y="1139"/>
                  <a:pt x="2790" y="1139"/>
                </a:cubicBezTo>
                <a:cubicBezTo>
                  <a:pt x="2790" y="1139"/>
                  <a:pt x="2790" y="1139"/>
                  <a:pt x="2790" y="1139"/>
                </a:cubicBezTo>
                <a:cubicBezTo>
                  <a:pt x="2790" y="1139"/>
                  <a:pt x="2790" y="1139"/>
                  <a:pt x="2790" y="1139"/>
                </a:cubicBezTo>
                <a:cubicBezTo>
                  <a:pt x="2791" y="1139"/>
                  <a:pt x="2791" y="1140"/>
                  <a:pt x="2791" y="1140"/>
                </a:cubicBezTo>
                <a:cubicBezTo>
                  <a:pt x="2791" y="1140"/>
                  <a:pt x="2792" y="1140"/>
                  <a:pt x="2792" y="1140"/>
                </a:cubicBezTo>
                <a:cubicBezTo>
                  <a:pt x="2792" y="1140"/>
                  <a:pt x="2792" y="1140"/>
                  <a:pt x="2793" y="1140"/>
                </a:cubicBezTo>
                <a:cubicBezTo>
                  <a:pt x="2793" y="1140"/>
                  <a:pt x="2793" y="1140"/>
                  <a:pt x="2793" y="1140"/>
                </a:cubicBezTo>
                <a:cubicBezTo>
                  <a:pt x="2793" y="1140"/>
                  <a:pt x="2793" y="1141"/>
                  <a:pt x="2793" y="1140"/>
                </a:cubicBezTo>
                <a:cubicBezTo>
                  <a:pt x="2794" y="1141"/>
                  <a:pt x="2794" y="1141"/>
                  <a:pt x="2794" y="1141"/>
                </a:cubicBezTo>
                <a:cubicBezTo>
                  <a:pt x="2794" y="1141"/>
                  <a:pt x="2794" y="1141"/>
                  <a:pt x="2794" y="1141"/>
                </a:cubicBezTo>
                <a:cubicBezTo>
                  <a:pt x="2794" y="1142"/>
                  <a:pt x="2794" y="1142"/>
                  <a:pt x="2795" y="1142"/>
                </a:cubicBezTo>
                <a:cubicBezTo>
                  <a:pt x="2795" y="1142"/>
                  <a:pt x="2795" y="1142"/>
                  <a:pt x="2795" y="1143"/>
                </a:cubicBezTo>
                <a:cubicBezTo>
                  <a:pt x="2795" y="1143"/>
                  <a:pt x="2795" y="1143"/>
                  <a:pt x="2795" y="1143"/>
                </a:cubicBezTo>
                <a:cubicBezTo>
                  <a:pt x="2795" y="1143"/>
                  <a:pt x="2795" y="1143"/>
                  <a:pt x="2795" y="1143"/>
                </a:cubicBezTo>
                <a:cubicBezTo>
                  <a:pt x="2794" y="1143"/>
                  <a:pt x="2794" y="1144"/>
                  <a:pt x="2794" y="1144"/>
                </a:cubicBezTo>
                <a:cubicBezTo>
                  <a:pt x="2794" y="1144"/>
                  <a:pt x="2794" y="1144"/>
                  <a:pt x="2794" y="1144"/>
                </a:cubicBezTo>
                <a:cubicBezTo>
                  <a:pt x="2794" y="1145"/>
                  <a:pt x="2794" y="1145"/>
                  <a:pt x="2793" y="1145"/>
                </a:cubicBezTo>
                <a:cubicBezTo>
                  <a:pt x="2793" y="1145"/>
                  <a:pt x="2793" y="1146"/>
                  <a:pt x="2794" y="1146"/>
                </a:cubicBezTo>
                <a:cubicBezTo>
                  <a:pt x="2794" y="1147"/>
                  <a:pt x="2794" y="1147"/>
                  <a:pt x="2794" y="1148"/>
                </a:cubicBezTo>
                <a:cubicBezTo>
                  <a:pt x="2794" y="1148"/>
                  <a:pt x="2794" y="1149"/>
                  <a:pt x="2794" y="1149"/>
                </a:cubicBezTo>
                <a:cubicBezTo>
                  <a:pt x="2795" y="1150"/>
                  <a:pt x="2795" y="1150"/>
                  <a:pt x="2795" y="1150"/>
                </a:cubicBezTo>
                <a:cubicBezTo>
                  <a:pt x="2795" y="1150"/>
                  <a:pt x="2795" y="1151"/>
                  <a:pt x="2795" y="1151"/>
                </a:cubicBezTo>
                <a:cubicBezTo>
                  <a:pt x="2796" y="1151"/>
                  <a:pt x="2796" y="1152"/>
                  <a:pt x="2796" y="1152"/>
                </a:cubicBezTo>
                <a:cubicBezTo>
                  <a:pt x="2796" y="1152"/>
                  <a:pt x="2796" y="1153"/>
                  <a:pt x="2796" y="1153"/>
                </a:cubicBezTo>
                <a:cubicBezTo>
                  <a:pt x="2796" y="1153"/>
                  <a:pt x="2797" y="1153"/>
                  <a:pt x="2797" y="1154"/>
                </a:cubicBezTo>
                <a:cubicBezTo>
                  <a:pt x="2797" y="1154"/>
                  <a:pt x="2797" y="1155"/>
                  <a:pt x="2797" y="1155"/>
                </a:cubicBezTo>
                <a:cubicBezTo>
                  <a:pt x="2798" y="1155"/>
                  <a:pt x="2798" y="1155"/>
                  <a:pt x="2799" y="1155"/>
                </a:cubicBezTo>
                <a:cubicBezTo>
                  <a:pt x="2799" y="1154"/>
                  <a:pt x="2799" y="1154"/>
                  <a:pt x="2799" y="1154"/>
                </a:cubicBezTo>
                <a:cubicBezTo>
                  <a:pt x="2799" y="1155"/>
                  <a:pt x="2799" y="1155"/>
                  <a:pt x="2799" y="1155"/>
                </a:cubicBezTo>
                <a:cubicBezTo>
                  <a:pt x="2799" y="1155"/>
                  <a:pt x="2799" y="1156"/>
                  <a:pt x="2800" y="1156"/>
                </a:cubicBezTo>
                <a:cubicBezTo>
                  <a:pt x="2800" y="1156"/>
                  <a:pt x="2801" y="1156"/>
                  <a:pt x="2801" y="1156"/>
                </a:cubicBezTo>
                <a:cubicBezTo>
                  <a:pt x="2801" y="1156"/>
                  <a:pt x="2802" y="1157"/>
                  <a:pt x="2802" y="1157"/>
                </a:cubicBezTo>
                <a:cubicBezTo>
                  <a:pt x="2802" y="1157"/>
                  <a:pt x="2803" y="1158"/>
                  <a:pt x="2804" y="1158"/>
                </a:cubicBezTo>
                <a:cubicBezTo>
                  <a:pt x="2804" y="1158"/>
                  <a:pt x="2805" y="1158"/>
                  <a:pt x="2805" y="1157"/>
                </a:cubicBezTo>
                <a:cubicBezTo>
                  <a:pt x="2805" y="1158"/>
                  <a:pt x="2806" y="1158"/>
                  <a:pt x="2806" y="1158"/>
                </a:cubicBezTo>
                <a:cubicBezTo>
                  <a:pt x="2806" y="1159"/>
                  <a:pt x="2806" y="1159"/>
                  <a:pt x="2807" y="1159"/>
                </a:cubicBezTo>
                <a:cubicBezTo>
                  <a:pt x="2807" y="1159"/>
                  <a:pt x="2807" y="1159"/>
                  <a:pt x="2807" y="1159"/>
                </a:cubicBezTo>
                <a:cubicBezTo>
                  <a:pt x="2808" y="1159"/>
                  <a:pt x="2809" y="1159"/>
                  <a:pt x="2809" y="1158"/>
                </a:cubicBezTo>
                <a:cubicBezTo>
                  <a:pt x="2809" y="1158"/>
                  <a:pt x="2810" y="1158"/>
                  <a:pt x="2810" y="1157"/>
                </a:cubicBezTo>
                <a:cubicBezTo>
                  <a:pt x="2810" y="1157"/>
                  <a:pt x="2811" y="1157"/>
                  <a:pt x="2811" y="1156"/>
                </a:cubicBezTo>
                <a:cubicBezTo>
                  <a:pt x="2812" y="1155"/>
                  <a:pt x="2812" y="1155"/>
                  <a:pt x="2811" y="1155"/>
                </a:cubicBezTo>
                <a:cubicBezTo>
                  <a:pt x="2811" y="1155"/>
                  <a:pt x="2811" y="1155"/>
                  <a:pt x="2811" y="1155"/>
                </a:cubicBezTo>
                <a:cubicBezTo>
                  <a:pt x="2812" y="1154"/>
                  <a:pt x="2812" y="1154"/>
                  <a:pt x="2812" y="1154"/>
                </a:cubicBezTo>
                <a:cubicBezTo>
                  <a:pt x="2812" y="1153"/>
                  <a:pt x="2812" y="1152"/>
                  <a:pt x="2811" y="1151"/>
                </a:cubicBezTo>
                <a:cubicBezTo>
                  <a:pt x="2811" y="1151"/>
                  <a:pt x="2811" y="1151"/>
                  <a:pt x="2811" y="1151"/>
                </a:cubicBezTo>
                <a:cubicBezTo>
                  <a:pt x="2811" y="1151"/>
                  <a:pt x="2811" y="1151"/>
                  <a:pt x="2811" y="1150"/>
                </a:cubicBezTo>
                <a:cubicBezTo>
                  <a:pt x="2810" y="1150"/>
                  <a:pt x="2810" y="1149"/>
                  <a:pt x="2809" y="1148"/>
                </a:cubicBezTo>
                <a:cubicBezTo>
                  <a:pt x="2809" y="1148"/>
                  <a:pt x="2809" y="1148"/>
                  <a:pt x="2809" y="1148"/>
                </a:cubicBezTo>
                <a:cubicBezTo>
                  <a:pt x="2809" y="1147"/>
                  <a:pt x="2809" y="1147"/>
                  <a:pt x="2809" y="1146"/>
                </a:cubicBezTo>
                <a:cubicBezTo>
                  <a:pt x="2809" y="1146"/>
                  <a:pt x="2809" y="1146"/>
                  <a:pt x="2810" y="1145"/>
                </a:cubicBezTo>
                <a:cubicBezTo>
                  <a:pt x="2810" y="1145"/>
                  <a:pt x="2810" y="1145"/>
                  <a:pt x="2810" y="1145"/>
                </a:cubicBezTo>
                <a:cubicBezTo>
                  <a:pt x="2810" y="1144"/>
                  <a:pt x="2810" y="1144"/>
                  <a:pt x="2810" y="1144"/>
                </a:cubicBezTo>
                <a:cubicBezTo>
                  <a:pt x="2810" y="1144"/>
                  <a:pt x="2810" y="1144"/>
                  <a:pt x="2810" y="1144"/>
                </a:cubicBezTo>
                <a:cubicBezTo>
                  <a:pt x="2811" y="1144"/>
                  <a:pt x="2811" y="1143"/>
                  <a:pt x="2811" y="1143"/>
                </a:cubicBezTo>
                <a:cubicBezTo>
                  <a:pt x="2811" y="1144"/>
                  <a:pt x="2811" y="1144"/>
                  <a:pt x="2811" y="1144"/>
                </a:cubicBezTo>
                <a:cubicBezTo>
                  <a:pt x="2811" y="1144"/>
                  <a:pt x="2811" y="1144"/>
                  <a:pt x="2812" y="1144"/>
                </a:cubicBezTo>
                <a:cubicBezTo>
                  <a:pt x="2812" y="1144"/>
                  <a:pt x="2812" y="1144"/>
                  <a:pt x="2812" y="1144"/>
                </a:cubicBezTo>
                <a:cubicBezTo>
                  <a:pt x="2812" y="1144"/>
                  <a:pt x="2812" y="1144"/>
                  <a:pt x="2812" y="1144"/>
                </a:cubicBezTo>
                <a:cubicBezTo>
                  <a:pt x="2812" y="1144"/>
                  <a:pt x="2812" y="1144"/>
                  <a:pt x="2812" y="1145"/>
                </a:cubicBezTo>
                <a:cubicBezTo>
                  <a:pt x="2812" y="1145"/>
                  <a:pt x="2812" y="1146"/>
                  <a:pt x="2812" y="1146"/>
                </a:cubicBezTo>
                <a:cubicBezTo>
                  <a:pt x="2812" y="1147"/>
                  <a:pt x="2812" y="1147"/>
                  <a:pt x="2813" y="1147"/>
                </a:cubicBezTo>
                <a:cubicBezTo>
                  <a:pt x="2813" y="1148"/>
                  <a:pt x="2813" y="1148"/>
                  <a:pt x="2813" y="1148"/>
                </a:cubicBezTo>
                <a:cubicBezTo>
                  <a:pt x="2813" y="1148"/>
                  <a:pt x="2813" y="1148"/>
                  <a:pt x="2813" y="1148"/>
                </a:cubicBezTo>
                <a:cubicBezTo>
                  <a:pt x="2813" y="1148"/>
                  <a:pt x="2813" y="1149"/>
                  <a:pt x="2813" y="1149"/>
                </a:cubicBezTo>
                <a:cubicBezTo>
                  <a:pt x="2813" y="1149"/>
                  <a:pt x="2813" y="1150"/>
                  <a:pt x="2813" y="1150"/>
                </a:cubicBezTo>
                <a:cubicBezTo>
                  <a:pt x="2813" y="1151"/>
                  <a:pt x="2813" y="1151"/>
                  <a:pt x="2813" y="1152"/>
                </a:cubicBezTo>
                <a:cubicBezTo>
                  <a:pt x="2813" y="1153"/>
                  <a:pt x="2814" y="1153"/>
                  <a:pt x="2815" y="1153"/>
                </a:cubicBezTo>
                <a:cubicBezTo>
                  <a:pt x="2815" y="1153"/>
                  <a:pt x="2815" y="1153"/>
                  <a:pt x="2815" y="1153"/>
                </a:cubicBezTo>
                <a:cubicBezTo>
                  <a:pt x="2816" y="1153"/>
                  <a:pt x="2816" y="1153"/>
                  <a:pt x="2816" y="1152"/>
                </a:cubicBezTo>
                <a:cubicBezTo>
                  <a:pt x="2817" y="1152"/>
                  <a:pt x="2817" y="1151"/>
                  <a:pt x="2817" y="1151"/>
                </a:cubicBezTo>
                <a:cubicBezTo>
                  <a:pt x="2817" y="1150"/>
                  <a:pt x="2817" y="1150"/>
                  <a:pt x="2817" y="1150"/>
                </a:cubicBezTo>
                <a:cubicBezTo>
                  <a:pt x="2817" y="1149"/>
                  <a:pt x="2816" y="1149"/>
                  <a:pt x="2816" y="1149"/>
                </a:cubicBezTo>
                <a:cubicBezTo>
                  <a:pt x="2816" y="1148"/>
                  <a:pt x="2816" y="1148"/>
                  <a:pt x="2816" y="1147"/>
                </a:cubicBezTo>
                <a:cubicBezTo>
                  <a:pt x="2817" y="1147"/>
                  <a:pt x="2817" y="1147"/>
                  <a:pt x="2817" y="1147"/>
                </a:cubicBezTo>
                <a:cubicBezTo>
                  <a:pt x="2818" y="1147"/>
                  <a:pt x="2818" y="1147"/>
                  <a:pt x="2818" y="1146"/>
                </a:cubicBezTo>
                <a:cubicBezTo>
                  <a:pt x="2819" y="1146"/>
                  <a:pt x="2819" y="1145"/>
                  <a:pt x="2819" y="1145"/>
                </a:cubicBezTo>
                <a:cubicBezTo>
                  <a:pt x="2819" y="1144"/>
                  <a:pt x="2819" y="1144"/>
                  <a:pt x="2819" y="1144"/>
                </a:cubicBezTo>
                <a:cubicBezTo>
                  <a:pt x="2819" y="1144"/>
                  <a:pt x="2819" y="1143"/>
                  <a:pt x="2819" y="1143"/>
                </a:cubicBezTo>
                <a:cubicBezTo>
                  <a:pt x="2819" y="1142"/>
                  <a:pt x="2819" y="1141"/>
                  <a:pt x="2819" y="1141"/>
                </a:cubicBezTo>
                <a:cubicBezTo>
                  <a:pt x="2819" y="1140"/>
                  <a:pt x="2818" y="1140"/>
                  <a:pt x="2818" y="1140"/>
                </a:cubicBezTo>
                <a:cubicBezTo>
                  <a:pt x="2818" y="1140"/>
                  <a:pt x="2818" y="1140"/>
                  <a:pt x="2818" y="1140"/>
                </a:cubicBezTo>
                <a:cubicBezTo>
                  <a:pt x="2818" y="1139"/>
                  <a:pt x="2818" y="1138"/>
                  <a:pt x="2817" y="1138"/>
                </a:cubicBezTo>
                <a:cubicBezTo>
                  <a:pt x="2817" y="1138"/>
                  <a:pt x="2817" y="1138"/>
                  <a:pt x="2817" y="1138"/>
                </a:cubicBezTo>
                <a:cubicBezTo>
                  <a:pt x="2817" y="1138"/>
                  <a:pt x="2817" y="1137"/>
                  <a:pt x="2817" y="1137"/>
                </a:cubicBezTo>
                <a:cubicBezTo>
                  <a:pt x="2817" y="1137"/>
                  <a:pt x="2817" y="1136"/>
                  <a:pt x="2817" y="1136"/>
                </a:cubicBezTo>
                <a:cubicBezTo>
                  <a:pt x="2817" y="1136"/>
                  <a:pt x="2817" y="1136"/>
                  <a:pt x="2817" y="1136"/>
                </a:cubicBezTo>
                <a:cubicBezTo>
                  <a:pt x="2817" y="1135"/>
                  <a:pt x="2817" y="1134"/>
                  <a:pt x="2816" y="1134"/>
                </a:cubicBezTo>
                <a:cubicBezTo>
                  <a:pt x="2816" y="1134"/>
                  <a:pt x="2816" y="1133"/>
                  <a:pt x="2816" y="1133"/>
                </a:cubicBezTo>
                <a:cubicBezTo>
                  <a:pt x="2815" y="1133"/>
                  <a:pt x="2815" y="1133"/>
                  <a:pt x="2815" y="1133"/>
                </a:cubicBezTo>
                <a:cubicBezTo>
                  <a:pt x="2816" y="1133"/>
                  <a:pt x="2816" y="1133"/>
                  <a:pt x="2816" y="1133"/>
                </a:cubicBezTo>
                <a:cubicBezTo>
                  <a:pt x="2816" y="1133"/>
                  <a:pt x="2816" y="1132"/>
                  <a:pt x="2816" y="1131"/>
                </a:cubicBezTo>
                <a:cubicBezTo>
                  <a:pt x="2815" y="1131"/>
                  <a:pt x="2815" y="1131"/>
                  <a:pt x="2815" y="1130"/>
                </a:cubicBezTo>
                <a:cubicBezTo>
                  <a:pt x="2815" y="1130"/>
                  <a:pt x="2815" y="1130"/>
                  <a:pt x="2815" y="1130"/>
                </a:cubicBezTo>
                <a:cubicBezTo>
                  <a:pt x="2815" y="1130"/>
                  <a:pt x="2815" y="1130"/>
                  <a:pt x="2815" y="1129"/>
                </a:cubicBezTo>
                <a:cubicBezTo>
                  <a:pt x="2816" y="1129"/>
                  <a:pt x="2816" y="1129"/>
                  <a:pt x="2816" y="1128"/>
                </a:cubicBezTo>
                <a:cubicBezTo>
                  <a:pt x="2816" y="1127"/>
                  <a:pt x="2815" y="1126"/>
                  <a:pt x="2815" y="1126"/>
                </a:cubicBezTo>
                <a:cubicBezTo>
                  <a:pt x="2815" y="1126"/>
                  <a:pt x="2815" y="1125"/>
                  <a:pt x="2814" y="1125"/>
                </a:cubicBezTo>
                <a:cubicBezTo>
                  <a:pt x="2814" y="1125"/>
                  <a:pt x="2814" y="1125"/>
                  <a:pt x="2814" y="1124"/>
                </a:cubicBezTo>
                <a:cubicBezTo>
                  <a:pt x="2814" y="1124"/>
                  <a:pt x="2813" y="1123"/>
                  <a:pt x="2812" y="1123"/>
                </a:cubicBezTo>
                <a:cubicBezTo>
                  <a:pt x="2812" y="1123"/>
                  <a:pt x="2812" y="1123"/>
                  <a:pt x="2811" y="1123"/>
                </a:cubicBezTo>
                <a:cubicBezTo>
                  <a:pt x="2811" y="1123"/>
                  <a:pt x="2811" y="1123"/>
                  <a:pt x="2811" y="1123"/>
                </a:cubicBezTo>
                <a:cubicBezTo>
                  <a:pt x="2811" y="1123"/>
                  <a:pt x="2811" y="1123"/>
                  <a:pt x="2811" y="1123"/>
                </a:cubicBezTo>
                <a:cubicBezTo>
                  <a:pt x="2811" y="1123"/>
                  <a:pt x="2811" y="1123"/>
                  <a:pt x="2811" y="1123"/>
                </a:cubicBezTo>
                <a:cubicBezTo>
                  <a:pt x="2811" y="1123"/>
                  <a:pt x="2812" y="1122"/>
                  <a:pt x="2812" y="1122"/>
                </a:cubicBezTo>
                <a:cubicBezTo>
                  <a:pt x="2812" y="1122"/>
                  <a:pt x="2812" y="1121"/>
                  <a:pt x="2812" y="1121"/>
                </a:cubicBezTo>
                <a:cubicBezTo>
                  <a:pt x="2812" y="1121"/>
                  <a:pt x="2812" y="1121"/>
                  <a:pt x="2813" y="1121"/>
                </a:cubicBezTo>
                <a:cubicBezTo>
                  <a:pt x="2813" y="1121"/>
                  <a:pt x="2813" y="1121"/>
                  <a:pt x="2813" y="1121"/>
                </a:cubicBezTo>
                <a:cubicBezTo>
                  <a:pt x="2813" y="1121"/>
                  <a:pt x="2814" y="1121"/>
                  <a:pt x="2814" y="1121"/>
                </a:cubicBezTo>
                <a:cubicBezTo>
                  <a:pt x="2814" y="1120"/>
                  <a:pt x="2814" y="1120"/>
                  <a:pt x="2814" y="1120"/>
                </a:cubicBezTo>
                <a:cubicBezTo>
                  <a:pt x="2814" y="1119"/>
                  <a:pt x="2814" y="1119"/>
                  <a:pt x="2814" y="1118"/>
                </a:cubicBezTo>
                <a:cubicBezTo>
                  <a:pt x="2814" y="1118"/>
                  <a:pt x="2814" y="1118"/>
                  <a:pt x="2814" y="1118"/>
                </a:cubicBezTo>
                <a:cubicBezTo>
                  <a:pt x="2814" y="1118"/>
                  <a:pt x="2813" y="1117"/>
                  <a:pt x="2813" y="1117"/>
                </a:cubicBezTo>
                <a:cubicBezTo>
                  <a:pt x="2813" y="1117"/>
                  <a:pt x="2812" y="1116"/>
                  <a:pt x="2811" y="1117"/>
                </a:cubicBezTo>
                <a:cubicBezTo>
                  <a:pt x="2811" y="1117"/>
                  <a:pt x="2810" y="1117"/>
                  <a:pt x="2810" y="1118"/>
                </a:cubicBezTo>
                <a:close/>
                <a:moveTo>
                  <a:pt x="2760" y="1030"/>
                </a:moveTo>
                <a:cubicBezTo>
                  <a:pt x="2761" y="1031"/>
                  <a:pt x="2761" y="1031"/>
                  <a:pt x="2761" y="1031"/>
                </a:cubicBezTo>
                <a:cubicBezTo>
                  <a:pt x="2761" y="1030"/>
                  <a:pt x="2761" y="1030"/>
                  <a:pt x="2761" y="1030"/>
                </a:cubicBezTo>
                <a:cubicBezTo>
                  <a:pt x="2761" y="1030"/>
                  <a:pt x="2761" y="1030"/>
                  <a:pt x="2761" y="1030"/>
                </a:cubicBezTo>
                <a:cubicBezTo>
                  <a:pt x="2761" y="1030"/>
                  <a:pt x="2762" y="1030"/>
                  <a:pt x="2762" y="1030"/>
                </a:cubicBezTo>
                <a:cubicBezTo>
                  <a:pt x="2762" y="1030"/>
                  <a:pt x="2762" y="1030"/>
                  <a:pt x="2762" y="1030"/>
                </a:cubicBezTo>
                <a:cubicBezTo>
                  <a:pt x="2762" y="1029"/>
                  <a:pt x="2762" y="1028"/>
                  <a:pt x="2763" y="1028"/>
                </a:cubicBezTo>
                <a:cubicBezTo>
                  <a:pt x="2764" y="1028"/>
                  <a:pt x="2765" y="1029"/>
                  <a:pt x="2765" y="1030"/>
                </a:cubicBezTo>
                <a:cubicBezTo>
                  <a:pt x="2765" y="1031"/>
                  <a:pt x="2764" y="1031"/>
                  <a:pt x="2763" y="1031"/>
                </a:cubicBezTo>
                <a:cubicBezTo>
                  <a:pt x="2763" y="1031"/>
                  <a:pt x="2763" y="1031"/>
                  <a:pt x="2763" y="1031"/>
                </a:cubicBezTo>
                <a:cubicBezTo>
                  <a:pt x="2763" y="1031"/>
                  <a:pt x="2762" y="1031"/>
                  <a:pt x="2762" y="1031"/>
                </a:cubicBezTo>
                <a:cubicBezTo>
                  <a:pt x="2762" y="1031"/>
                  <a:pt x="2762" y="1031"/>
                  <a:pt x="2762" y="1031"/>
                </a:cubicBezTo>
                <a:cubicBezTo>
                  <a:pt x="2762" y="1032"/>
                  <a:pt x="2762" y="1033"/>
                  <a:pt x="2761" y="1033"/>
                </a:cubicBezTo>
                <a:cubicBezTo>
                  <a:pt x="2761" y="1033"/>
                  <a:pt x="2760" y="1033"/>
                  <a:pt x="2760" y="1033"/>
                </a:cubicBezTo>
                <a:cubicBezTo>
                  <a:pt x="2760" y="1033"/>
                  <a:pt x="2759" y="1033"/>
                  <a:pt x="2759" y="1032"/>
                </a:cubicBezTo>
                <a:cubicBezTo>
                  <a:pt x="2759" y="1032"/>
                  <a:pt x="2759" y="1031"/>
                  <a:pt x="2759" y="1031"/>
                </a:cubicBezTo>
                <a:cubicBezTo>
                  <a:pt x="2759" y="1031"/>
                  <a:pt x="2759" y="1031"/>
                  <a:pt x="2759" y="1030"/>
                </a:cubicBezTo>
                <a:cubicBezTo>
                  <a:pt x="2759" y="1030"/>
                  <a:pt x="2760" y="1030"/>
                  <a:pt x="2760" y="1030"/>
                </a:cubicBezTo>
                <a:close/>
                <a:moveTo>
                  <a:pt x="2763" y="1030"/>
                </a:moveTo>
                <a:cubicBezTo>
                  <a:pt x="2763" y="1030"/>
                  <a:pt x="2763" y="1030"/>
                  <a:pt x="2763" y="1030"/>
                </a:cubicBezTo>
                <a:cubicBezTo>
                  <a:pt x="2763" y="1030"/>
                  <a:pt x="2763" y="1030"/>
                  <a:pt x="2763" y="1030"/>
                </a:cubicBezTo>
                <a:cubicBezTo>
                  <a:pt x="2763" y="1030"/>
                  <a:pt x="2764" y="1030"/>
                  <a:pt x="2764" y="1030"/>
                </a:cubicBezTo>
                <a:cubicBezTo>
                  <a:pt x="2764" y="1030"/>
                  <a:pt x="2763" y="1029"/>
                  <a:pt x="2763" y="1029"/>
                </a:cubicBezTo>
                <a:cubicBezTo>
                  <a:pt x="2763" y="1029"/>
                  <a:pt x="2763" y="1029"/>
                  <a:pt x="2763" y="1029"/>
                </a:cubicBezTo>
                <a:cubicBezTo>
                  <a:pt x="2764" y="1030"/>
                  <a:pt x="2764" y="1030"/>
                  <a:pt x="2763" y="1030"/>
                </a:cubicBezTo>
                <a:cubicBezTo>
                  <a:pt x="2763" y="1030"/>
                  <a:pt x="2763" y="1030"/>
                  <a:pt x="2763" y="1030"/>
                </a:cubicBezTo>
                <a:cubicBezTo>
                  <a:pt x="2763" y="1030"/>
                  <a:pt x="2763" y="1030"/>
                  <a:pt x="2763" y="1030"/>
                </a:cubicBezTo>
                <a:cubicBezTo>
                  <a:pt x="2763" y="1030"/>
                  <a:pt x="2763" y="1030"/>
                  <a:pt x="2763" y="1030"/>
                </a:cubicBezTo>
                <a:cubicBezTo>
                  <a:pt x="2762" y="1030"/>
                  <a:pt x="2762" y="1029"/>
                  <a:pt x="2763" y="1029"/>
                </a:cubicBezTo>
                <a:cubicBezTo>
                  <a:pt x="2763" y="1029"/>
                  <a:pt x="2763" y="1029"/>
                  <a:pt x="2763" y="1029"/>
                </a:cubicBezTo>
                <a:cubicBezTo>
                  <a:pt x="2763" y="1029"/>
                  <a:pt x="2763" y="1029"/>
                  <a:pt x="2763" y="1029"/>
                </a:cubicBezTo>
                <a:cubicBezTo>
                  <a:pt x="2763" y="1029"/>
                  <a:pt x="2763" y="1030"/>
                  <a:pt x="2763" y="1030"/>
                </a:cubicBezTo>
                <a:close/>
                <a:moveTo>
                  <a:pt x="2762" y="1033"/>
                </a:moveTo>
                <a:cubicBezTo>
                  <a:pt x="2761" y="1033"/>
                  <a:pt x="2761" y="1034"/>
                  <a:pt x="2761" y="1035"/>
                </a:cubicBezTo>
                <a:cubicBezTo>
                  <a:pt x="2761" y="1036"/>
                  <a:pt x="2761" y="1036"/>
                  <a:pt x="2762" y="1036"/>
                </a:cubicBezTo>
                <a:cubicBezTo>
                  <a:pt x="2762" y="1036"/>
                  <a:pt x="2762" y="1036"/>
                  <a:pt x="2762" y="1036"/>
                </a:cubicBezTo>
                <a:cubicBezTo>
                  <a:pt x="2762" y="1036"/>
                  <a:pt x="2762" y="1036"/>
                  <a:pt x="2763" y="1036"/>
                </a:cubicBezTo>
                <a:cubicBezTo>
                  <a:pt x="2763" y="1036"/>
                  <a:pt x="2764" y="1036"/>
                  <a:pt x="2764" y="1035"/>
                </a:cubicBezTo>
                <a:cubicBezTo>
                  <a:pt x="2764" y="1034"/>
                  <a:pt x="2763" y="1034"/>
                  <a:pt x="2763" y="1034"/>
                </a:cubicBezTo>
                <a:lnTo>
                  <a:pt x="2762" y="1033"/>
                </a:lnTo>
                <a:close/>
                <a:moveTo>
                  <a:pt x="2754" y="1165"/>
                </a:moveTo>
                <a:cubicBezTo>
                  <a:pt x="2754" y="1165"/>
                  <a:pt x="2754" y="1165"/>
                  <a:pt x="2754" y="1165"/>
                </a:cubicBezTo>
                <a:cubicBezTo>
                  <a:pt x="2754" y="1164"/>
                  <a:pt x="2753" y="1163"/>
                  <a:pt x="2753" y="1163"/>
                </a:cubicBezTo>
                <a:cubicBezTo>
                  <a:pt x="2752" y="1163"/>
                  <a:pt x="2751" y="1164"/>
                  <a:pt x="2751" y="1165"/>
                </a:cubicBezTo>
                <a:cubicBezTo>
                  <a:pt x="2751" y="1165"/>
                  <a:pt x="2751" y="1165"/>
                  <a:pt x="2751" y="1165"/>
                </a:cubicBezTo>
                <a:cubicBezTo>
                  <a:pt x="2751" y="1166"/>
                  <a:pt x="2751" y="1166"/>
                  <a:pt x="2752" y="1166"/>
                </a:cubicBezTo>
                <a:cubicBezTo>
                  <a:pt x="2752" y="1167"/>
                  <a:pt x="2752" y="1167"/>
                  <a:pt x="2753" y="1167"/>
                </a:cubicBezTo>
                <a:cubicBezTo>
                  <a:pt x="2754" y="1167"/>
                  <a:pt x="2754" y="1166"/>
                  <a:pt x="2754" y="1165"/>
                </a:cubicBezTo>
                <a:close/>
                <a:moveTo>
                  <a:pt x="2767" y="1036"/>
                </a:moveTo>
                <a:cubicBezTo>
                  <a:pt x="2767" y="1036"/>
                  <a:pt x="2768" y="1036"/>
                  <a:pt x="2768" y="1036"/>
                </a:cubicBezTo>
                <a:cubicBezTo>
                  <a:pt x="2768" y="1036"/>
                  <a:pt x="2769" y="1035"/>
                  <a:pt x="2769" y="1035"/>
                </a:cubicBezTo>
                <a:cubicBezTo>
                  <a:pt x="2769" y="1034"/>
                  <a:pt x="2769" y="1034"/>
                  <a:pt x="2769" y="1034"/>
                </a:cubicBezTo>
                <a:cubicBezTo>
                  <a:pt x="2769" y="1034"/>
                  <a:pt x="2769" y="1034"/>
                  <a:pt x="2768" y="1034"/>
                </a:cubicBezTo>
                <a:cubicBezTo>
                  <a:pt x="2768" y="1033"/>
                  <a:pt x="2768" y="1033"/>
                  <a:pt x="2768" y="1033"/>
                </a:cubicBezTo>
                <a:cubicBezTo>
                  <a:pt x="2768" y="1033"/>
                  <a:pt x="2767" y="1032"/>
                  <a:pt x="2767" y="1032"/>
                </a:cubicBezTo>
                <a:cubicBezTo>
                  <a:pt x="2766" y="1032"/>
                  <a:pt x="2765" y="1033"/>
                  <a:pt x="2765" y="1034"/>
                </a:cubicBezTo>
                <a:cubicBezTo>
                  <a:pt x="2765" y="1034"/>
                  <a:pt x="2765" y="1035"/>
                  <a:pt x="2766" y="1035"/>
                </a:cubicBezTo>
                <a:cubicBezTo>
                  <a:pt x="2766" y="1036"/>
                  <a:pt x="2767" y="1036"/>
                  <a:pt x="2767" y="1036"/>
                </a:cubicBezTo>
                <a:close/>
                <a:moveTo>
                  <a:pt x="2805" y="1097"/>
                </a:moveTo>
                <a:cubicBezTo>
                  <a:pt x="2805" y="1097"/>
                  <a:pt x="2805" y="1097"/>
                  <a:pt x="2805" y="1096"/>
                </a:cubicBezTo>
                <a:cubicBezTo>
                  <a:pt x="2804" y="1096"/>
                  <a:pt x="2804" y="1096"/>
                  <a:pt x="2804" y="1095"/>
                </a:cubicBezTo>
                <a:cubicBezTo>
                  <a:pt x="2804" y="1095"/>
                  <a:pt x="2804" y="1095"/>
                  <a:pt x="2804" y="1094"/>
                </a:cubicBezTo>
                <a:cubicBezTo>
                  <a:pt x="2804" y="1094"/>
                  <a:pt x="2803" y="1094"/>
                  <a:pt x="2803" y="1094"/>
                </a:cubicBezTo>
                <a:cubicBezTo>
                  <a:pt x="2803" y="1093"/>
                  <a:pt x="2802" y="1092"/>
                  <a:pt x="2802" y="1092"/>
                </a:cubicBezTo>
                <a:cubicBezTo>
                  <a:pt x="2801" y="1092"/>
                  <a:pt x="2801" y="1092"/>
                  <a:pt x="2801" y="1092"/>
                </a:cubicBezTo>
                <a:cubicBezTo>
                  <a:pt x="2800" y="1091"/>
                  <a:pt x="2799" y="1092"/>
                  <a:pt x="2798" y="1092"/>
                </a:cubicBezTo>
                <a:cubicBezTo>
                  <a:pt x="2797" y="1092"/>
                  <a:pt x="2796" y="1092"/>
                  <a:pt x="2796" y="1092"/>
                </a:cubicBezTo>
                <a:cubicBezTo>
                  <a:pt x="2795" y="1092"/>
                  <a:pt x="2795" y="1092"/>
                  <a:pt x="2795" y="1092"/>
                </a:cubicBezTo>
                <a:cubicBezTo>
                  <a:pt x="2795" y="1092"/>
                  <a:pt x="2794" y="1092"/>
                  <a:pt x="2793" y="1093"/>
                </a:cubicBezTo>
                <a:cubicBezTo>
                  <a:pt x="2793" y="1093"/>
                  <a:pt x="2793" y="1094"/>
                  <a:pt x="2793" y="1094"/>
                </a:cubicBezTo>
                <a:cubicBezTo>
                  <a:pt x="2793" y="1094"/>
                  <a:pt x="2793" y="1095"/>
                  <a:pt x="2794" y="1096"/>
                </a:cubicBezTo>
                <a:cubicBezTo>
                  <a:pt x="2794" y="1096"/>
                  <a:pt x="2794" y="1097"/>
                  <a:pt x="2794" y="1097"/>
                </a:cubicBezTo>
                <a:cubicBezTo>
                  <a:pt x="2794" y="1097"/>
                  <a:pt x="2795" y="1098"/>
                  <a:pt x="2795" y="1098"/>
                </a:cubicBezTo>
                <a:cubicBezTo>
                  <a:pt x="2795" y="1098"/>
                  <a:pt x="2796" y="1098"/>
                  <a:pt x="2796" y="1099"/>
                </a:cubicBezTo>
                <a:cubicBezTo>
                  <a:pt x="2796" y="1099"/>
                  <a:pt x="2796" y="1099"/>
                  <a:pt x="2796" y="1099"/>
                </a:cubicBezTo>
                <a:cubicBezTo>
                  <a:pt x="2797" y="1099"/>
                  <a:pt x="2797" y="1099"/>
                  <a:pt x="2797" y="1100"/>
                </a:cubicBezTo>
                <a:cubicBezTo>
                  <a:pt x="2798" y="1100"/>
                  <a:pt x="2798" y="1100"/>
                  <a:pt x="2798" y="1100"/>
                </a:cubicBezTo>
                <a:cubicBezTo>
                  <a:pt x="2798" y="1101"/>
                  <a:pt x="2799" y="1102"/>
                  <a:pt x="2799" y="1102"/>
                </a:cubicBezTo>
                <a:cubicBezTo>
                  <a:pt x="2799" y="1102"/>
                  <a:pt x="2799" y="1103"/>
                  <a:pt x="2799" y="1103"/>
                </a:cubicBezTo>
                <a:cubicBezTo>
                  <a:pt x="2799" y="1103"/>
                  <a:pt x="2799" y="1103"/>
                  <a:pt x="2799" y="1104"/>
                </a:cubicBezTo>
                <a:cubicBezTo>
                  <a:pt x="2799" y="1104"/>
                  <a:pt x="2798" y="1104"/>
                  <a:pt x="2798" y="1104"/>
                </a:cubicBezTo>
                <a:cubicBezTo>
                  <a:pt x="2798" y="1104"/>
                  <a:pt x="2798" y="1104"/>
                  <a:pt x="2798" y="1104"/>
                </a:cubicBezTo>
                <a:cubicBezTo>
                  <a:pt x="2798" y="1104"/>
                  <a:pt x="2798" y="1103"/>
                  <a:pt x="2798" y="1103"/>
                </a:cubicBezTo>
                <a:cubicBezTo>
                  <a:pt x="2798" y="1103"/>
                  <a:pt x="2798" y="1102"/>
                  <a:pt x="2798" y="1102"/>
                </a:cubicBezTo>
                <a:cubicBezTo>
                  <a:pt x="2798" y="1101"/>
                  <a:pt x="2797" y="1101"/>
                  <a:pt x="2796" y="1101"/>
                </a:cubicBezTo>
                <a:cubicBezTo>
                  <a:pt x="2796" y="1101"/>
                  <a:pt x="2796" y="1101"/>
                  <a:pt x="2796" y="1101"/>
                </a:cubicBezTo>
                <a:cubicBezTo>
                  <a:pt x="2796" y="1101"/>
                  <a:pt x="2796" y="1101"/>
                  <a:pt x="2795" y="1101"/>
                </a:cubicBezTo>
                <a:cubicBezTo>
                  <a:pt x="2795" y="1101"/>
                  <a:pt x="2795" y="1101"/>
                  <a:pt x="2795" y="1101"/>
                </a:cubicBezTo>
                <a:cubicBezTo>
                  <a:pt x="2795" y="1101"/>
                  <a:pt x="2795" y="1101"/>
                  <a:pt x="2795" y="1101"/>
                </a:cubicBezTo>
                <a:cubicBezTo>
                  <a:pt x="2794" y="1101"/>
                  <a:pt x="2793" y="1102"/>
                  <a:pt x="2793" y="1103"/>
                </a:cubicBezTo>
                <a:cubicBezTo>
                  <a:pt x="2793" y="1103"/>
                  <a:pt x="2794" y="1104"/>
                  <a:pt x="2795" y="1104"/>
                </a:cubicBezTo>
                <a:cubicBezTo>
                  <a:pt x="2795" y="1104"/>
                  <a:pt x="2795" y="1104"/>
                  <a:pt x="2795" y="1104"/>
                </a:cubicBezTo>
                <a:cubicBezTo>
                  <a:pt x="2794" y="1105"/>
                  <a:pt x="2794" y="1105"/>
                  <a:pt x="2794" y="1105"/>
                </a:cubicBezTo>
                <a:cubicBezTo>
                  <a:pt x="2795" y="1106"/>
                  <a:pt x="2795" y="1106"/>
                  <a:pt x="2795" y="1106"/>
                </a:cubicBezTo>
                <a:cubicBezTo>
                  <a:pt x="2795" y="1106"/>
                  <a:pt x="2795" y="1107"/>
                  <a:pt x="2795" y="1107"/>
                </a:cubicBezTo>
                <a:cubicBezTo>
                  <a:pt x="2795" y="1107"/>
                  <a:pt x="2795" y="1107"/>
                  <a:pt x="2795" y="1108"/>
                </a:cubicBezTo>
                <a:cubicBezTo>
                  <a:pt x="2795" y="1108"/>
                  <a:pt x="2795" y="1108"/>
                  <a:pt x="2796" y="1109"/>
                </a:cubicBezTo>
                <a:cubicBezTo>
                  <a:pt x="2796" y="1109"/>
                  <a:pt x="2796" y="1109"/>
                  <a:pt x="2796" y="1109"/>
                </a:cubicBezTo>
                <a:cubicBezTo>
                  <a:pt x="2797" y="1110"/>
                  <a:pt x="2797" y="1110"/>
                  <a:pt x="2797" y="1110"/>
                </a:cubicBezTo>
                <a:cubicBezTo>
                  <a:pt x="2798" y="1110"/>
                  <a:pt x="2798" y="1110"/>
                  <a:pt x="2798" y="1110"/>
                </a:cubicBezTo>
                <a:cubicBezTo>
                  <a:pt x="2798" y="1110"/>
                  <a:pt x="2798" y="1110"/>
                  <a:pt x="2798" y="1111"/>
                </a:cubicBezTo>
                <a:cubicBezTo>
                  <a:pt x="2798" y="1111"/>
                  <a:pt x="2798" y="1112"/>
                  <a:pt x="2799" y="1113"/>
                </a:cubicBezTo>
                <a:cubicBezTo>
                  <a:pt x="2799" y="1113"/>
                  <a:pt x="2799" y="1113"/>
                  <a:pt x="2799" y="1113"/>
                </a:cubicBezTo>
                <a:cubicBezTo>
                  <a:pt x="2799" y="1113"/>
                  <a:pt x="2799" y="1113"/>
                  <a:pt x="2799" y="1113"/>
                </a:cubicBezTo>
                <a:cubicBezTo>
                  <a:pt x="2799" y="1114"/>
                  <a:pt x="2799" y="1114"/>
                  <a:pt x="2799" y="1115"/>
                </a:cubicBezTo>
                <a:cubicBezTo>
                  <a:pt x="2799" y="1115"/>
                  <a:pt x="2799" y="1115"/>
                  <a:pt x="2799" y="1115"/>
                </a:cubicBezTo>
                <a:cubicBezTo>
                  <a:pt x="2799" y="1116"/>
                  <a:pt x="2800" y="1117"/>
                  <a:pt x="2801" y="1117"/>
                </a:cubicBezTo>
                <a:cubicBezTo>
                  <a:pt x="2801" y="1117"/>
                  <a:pt x="2801" y="1117"/>
                  <a:pt x="2801" y="1117"/>
                </a:cubicBezTo>
                <a:cubicBezTo>
                  <a:pt x="2802" y="1117"/>
                  <a:pt x="2802" y="1117"/>
                  <a:pt x="2803" y="1116"/>
                </a:cubicBezTo>
                <a:cubicBezTo>
                  <a:pt x="2803" y="1116"/>
                  <a:pt x="2803" y="1116"/>
                  <a:pt x="2803" y="1116"/>
                </a:cubicBezTo>
                <a:cubicBezTo>
                  <a:pt x="2803" y="1116"/>
                  <a:pt x="2803" y="1116"/>
                  <a:pt x="2803" y="1116"/>
                </a:cubicBezTo>
                <a:cubicBezTo>
                  <a:pt x="2803" y="1116"/>
                  <a:pt x="2803" y="1117"/>
                  <a:pt x="2803" y="1117"/>
                </a:cubicBezTo>
                <a:cubicBezTo>
                  <a:pt x="2803" y="1117"/>
                  <a:pt x="2802" y="1117"/>
                  <a:pt x="2802" y="1118"/>
                </a:cubicBezTo>
                <a:cubicBezTo>
                  <a:pt x="2802" y="1119"/>
                  <a:pt x="2803" y="1119"/>
                  <a:pt x="2804" y="1119"/>
                </a:cubicBezTo>
                <a:cubicBezTo>
                  <a:pt x="2804" y="1119"/>
                  <a:pt x="2805" y="1119"/>
                  <a:pt x="2805" y="1119"/>
                </a:cubicBezTo>
                <a:cubicBezTo>
                  <a:pt x="2805" y="1119"/>
                  <a:pt x="2805" y="1118"/>
                  <a:pt x="2805" y="1118"/>
                </a:cubicBezTo>
                <a:cubicBezTo>
                  <a:pt x="2805" y="1117"/>
                  <a:pt x="2805" y="1116"/>
                  <a:pt x="2804" y="1116"/>
                </a:cubicBezTo>
                <a:cubicBezTo>
                  <a:pt x="2804" y="1116"/>
                  <a:pt x="2804" y="1116"/>
                  <a:pt x="2804" y="1116"/>
                </a:cubicBezTo>
                <a:cubicBezTo>
                  <a:pt x="2804" y="1116"/>
                  <a:pt x="2804" y="1116"/>
                  <a:pt x="2804" y="1116"/>
                </a:cubicBezTo>
                <a:cubicBezTo>
                  <a:pt x="2805" y="1115"/>
                  <a:pt x="2805" y="1114"/>
                  <a:pt x="2805" y="1114"/>
                </a:cubicBezTo>
                <a:cubicBezTo>
                  <a:pt x="2804" y="1114"/>
                  <a:pt x="2804" y="1114"/>
                  <a:pt x="2804" y="1113"/>
                </a:cubicBezTo>
                <a:cubicBezTo>
                  <a:pt x="2804" y="1113"/>
                  <a:pt x="2804" y="1112"/>
                  <a:pt x="2804" y="1111"/>
                </a:cubicBezTo>
                <a:cubicBezTo>
                  <a:pt x="2803" y="1111"/>
                  <a:pt x="2803" y="1111"/>
                  <a:pt x="2803" y="1111"/>
                </a:cubicBezTo>
                <a:cubicBezTo>
                  <a:pt x="2803" y="1111"/>
                  <a:pt x="2802" y="1110"/>
                  <a:pt x="2802" y="1110"/>
                </a:cubicBezTo>
                <a:cubicBezTo>
                  <a:pt x="2802" y="1109"/>
                  <a:pt x="2802" y="1109"/>
                  <a:pt x="2802" y="1108"/>
                </a:cubicBezTo>
                <a:cubicBezTo>
                  <a:pt x="2802" y="1108"/>
                  <a:pt x="2802" y="1107"/>
                  <a:pt x="2802" y="1107"/>
                </a:cubicBezTo>
                <a:cubicBezTo>
                  <a:pt x="2802" y="1107"/>
                  <a:pt x="2801" y="1106"/>
                  <a:pt x="2801" y="1106"/>
                </a:cubicBezTo>
                <a:cubicBezTo>
                  <a:pt x="2801" y="1106"/>
                  <a:pt x="2802" y="1106"/>
                  <a:pt x="2802" y="1106"/>
                </a:cubicBezTo>
                <a:cubicBezTo>
                  <a:pt x="2802" y="1106"/>
                  <a:pt x="2802" y="1107"/>
                  <a:pt x="2802" y="1107"/>
                </a:cubicBezTo>
                <a:cubicBezTo>
                  <a:pt x="2802" y="1108"/>
                  <a:pt x="2804" y="1108"/>
                  <a:pt x="2805" y="1108"/>
                </a:cubicBezTo>
                <a:cubicBezTo>
                  <a:pt x="2805" y="1108"/>
                  <a:pt x="2805" y="1108"/>
                  <a:pt x="2806" y="1108"/>
                </a:cubicBezTo>
                <a:cubicBezTo>
                  <a:pt x="2806" y="1108"/>
                  <a:pt x="2806" y="1108"/>
                  <a:pt x="2806" y="1108"/>
                </a:cubicBezTo>
                <a:cubicBezTo>
                  <a:pt x="2807" y="1108"/>
                  <a:pt x="2807" y="1108"/>
                  <a:pt x="2808" y="1107"/>
                </a:cubicBezTo>
                <a:cubicBezTo>
                  <a:pt x="2808" y="1107"/>
                  <a:pt x="2808" y="1106"/>
                  <a:pt x="2807" y="1105"/>
                </a:cubicBezTo>
                <a:cubicBezTo>
                  <a:pt x="2807" y="1105"/>
                  <a:pt x="2807" y="1105"/>
                  <a:pt x="2807" y="1105"/>
                </a:cubicBezTo>
                <a:cubicBezTo>
                  <a:pt x="2807" y="1105"/>
                  <a:pt x="2807" y="1105"/>
                  <a:pt x="2807" y="1105"/>
                </a:cubicBezTo>
                <a:cubicBezTo>
                  <a:pt x="2807" y="1104"/>
                  <a:pt x="2807" y="1104"/>
                  <a:pt x="2807" y="1104"/>
                </a:cubicBezTo>
                <a:cubicBezTo>
                  <a:pt x="2806" y="1104"/>
                  <a:pt x="2806" y="1103"/>
                  <a:pt x="2806" y="1103"/>
                </a:cubicBezTo>
                <a:cubicBezTo>
                  <a:pt x="2806" y="1103"/>
                  <a:pt x="2806" y="1103"/>
                  <a:pt x="2806" y="1103"/>
                </a:cubicBezTo>
                <a:cubicBezTo>
                  <a:pt x="2806" y="1103"/>
                  <a:pt x="2806" y="1103"/>
                  <a:pt x="2806" y="1102"/>
                </a:cubicBezTo>
                <a:cubicBezTo>
                  <a:pt x="2806" y="1102"/>
                  <a:pt x="2806" y="1101"/>
                  <a:pt x="2806" y="1101"/>
                </a:cubicBezTo>
                <a:cubicBezTo>
                  <a:pt x="2805" y="1101"/>
                  <a:pt x="2805" y="1100"/>
                  <a:pt x="2806" y="1100"/>
                </a:cubicBezTo>
                <a:cubicBezTo>
                  <a:pt x="2806" y="1099"/>
                  <a:pt x="2805" y="1098"/>
                  <a:pt x="2805" y="1097"/>
                </a:cubicBezTo>
                <a:close/>
                <a:moveTo>
                  <a:pt x="2674" y="1061"/>
                </a:moveTo>
                <a:cubicBezTo>
                  <a:pt x="2674" y="1061"/>
                  <a:pt x="2674" y="1061"/>
                  <a:pt x="2674" y="1062"/>
                </a:cubicBezTo>
                <a:cubicBezTo>
                  <a:pt x="2674" y="1062"/>
                  <a:pt x="2674" y="1062"/>
                  <a:pt x="2674" y="1062"/>
                </a:cubicBezTo>
                <a:cubicBezTo>
                  <a:pt x="2674" y="1062"/>
                  <a:pt x="2674" y="1062"/>
                  <a:pt x="2674" y="1062"/>
                </a:cubicBezTo>
                <a:cubicBezTo>
                  <a:pt x="2674" y="1062"/>
                  <a:pt x="2674" y="1062"/>
                  <a:pt x="2674" y="1062"/>
                </a:cubicBezTo>
                <a:cubicBezTo>
                  <a:pt x="2674" y="1062"/>
                  <a:pt x="2674" y="1062"/>
                  <a:pt x="2674" y="1062"/>
                </a:cubicBezTo>
                <a:cubicBezTo>
                  <a:pt x="2674" y="1062"/>
                  <a:pt x="2674" y="1062"/>
                  <a:pt x="2674" y="1063"/>
                </a:cubicBezTo>
                <a:cubicBezTo>
                  <a:pt x="2674" y="1063"/>
                  <a:pt x="2675" y="1063"/>
                  <a:pt x="2675" y="1063"/>
                </a:cubicBezTo>
                <a:cubicBezTo>
                  <a:pt x="2675" y="1063"/>
                  <a:pt x="2676" y="1062"/>
                  <a:pt x="2676" y="1062"/>
                </a:cubicBezTo>
                <a:cubicBezTo>
                  <a:pt x="2676" y="1061"/>
                  <a:pt x="2675" y="1060"/>
                  <a:pt x="2674" y="1061"/>
                </a:cubicBezTo>
                <a:close/>
                <a:moveTo>
                  <a:pt x="2676" y="1056"/>
                </a:moveTo>
                <a:cubicBezTo>
                  <a:pt x="2677" y="1056"/>
                  <a:pt x="2677" y="1056"/>
                  <a:pt x="2677" y="1056"/>
                </a:cubicBezTo>
                <a:cubicBezTo>
                  <a:pt x="2677" y="1056"/>
                  <a:pt x="2677" y="1056"/>
                  <a:pt x="2677" y="1056"/>
                </a:cubicBezTo>
                <a:cubicBezTo>
                  <a:pt x="2677" y="1056"/>
                  <a:pt x="2677" y="1056"/>
                  <a:pt x="2678" y="1056"/>
                </a:cubicBezTo>
                <a:cubicBezTo>
                  <a:pt x="2678" y="1056"/>
                  <a:pt x="2678" y="1055"/>
                  <a:pt x="2678" y="1055"/>
                </a:cubicBezTo>
                <a:cubicBezTo>
                  <a:pt x="2679" y="1054"/>
                  <a:pt x="2678" y="1054"/>
                  <a:pt x="2678" y="1054"/>
                </a:cubicBezTo>
                <a:cubicBezTo>
                  <a:pt x="2678" y="1054"/>
                  <a:pt x="2677" y="1054"/>
                  <a:pt x="2677" y="1054"/>
                </a:cubicBezTo>
                <a:cubicBezTo>
                  <a:pt x="2677" y="1054"/>
                  <a:pt x="2677" y="1054"/>
                  <a:pt x="2677" y="1054"/>
                </a:cubicBezTo>
                <a:cubicBezTo>
                  <a:pt x="2676" y="1054"/>
                  <a:pt x="2676" y="1054"/>
                  <a:pt x="2676" y="1054"/>
                </a:cubicBezTo>
                <a:cubicBezTo>
                  <a:pt x="2676" y="1054"/>
                  <a:pt x="2676" y="1055"/>
                  <a:pt x="2676" y="1055"/>
                </a:cubicBezTo>
                <a:cubicBezTo>
                  <a:pt x="2676" y="1055"/>
                  <a:pt x="2676" y="1056"/>
                  <a:pt x="2676" y="1056"/>
                </a:cubicBezTo>
                <a:close/>
                <a:moveTo>
                  <a:pt x="2680" y="1058"/>
                </a:moveTo>
                <a:cubicBezTo>
                  <a:pt x="2680" y="1058"/>
                  <a:pt x="2681" y="1058"/>
                  <a:pt x="2681" y="1058"/>
                </a:cubicBezTo>
                <a:cubicBezTo>
                  <a:pt x="2681" y="1058"/>
                  <a:pt x="2681" y="1058"/>
                  <a:pt x="2681" y="1058"/>
                </a:cubicBezTo>
                <a:cubicBezTo>
                  <a:pt x="2681" y="1058"/>
                  <a:pt x="2681" y="1058"/>
                  <a:pt x="2681" y="1058"/>
                </a:cubicBezTo>
                <a:cubicBezTo>
                  <a:pt x="2681" y="1058"/>
                  <a:pt x="2681" y="1058"/>
                  <a:pt x="2681" y="1058"/>
                </a:cubicBezTo>
                <a:cubicBezTo>
                  <a:pt x="2682" y="1058"/>
                  <a:pt x="2682" y="1058"/>
                  <a:pt x="2682" y="1057"/>
                </a:cubicBezTo>
                <a:cubicBezTo>
                  <a:pt x="2682" y="1057"/>
                  <a:pt x="2682" y="1057"/>
                  <a:pt x="2682" y="1057"/>
                </a:cubicBezTo>
                <a:cubicBezTo>
                  <a:pt x="2682" y="1057"/>
                  <a:pt x="2683" y="1057"/>
                  <a:pt x="2683" y="1057"/>
                </a:cubicBezTo>
                <a:cubicBezTo>
                  <a:pt x="2683" y="1057"/>
                  <a:pt x="2683" y="1057"/>
                  <a:pt x="2683" y="1057"/>
                </a:cubicBezTo>
                <a:cubicBezTo>
                  <a:pt x="2683" y="1057"/>
                  <a:pt x="2683" y="1057"/>
                  <a:pt x="2683" y="1057"/>
                </a:cubicBezTo>
                <a:cubicBezTo>
                  <a:pt x="2683" y="1057"/>
                  <a:pt x="2683" y="1057"/>
                  <a:pt x="2683" y="1056"/>
                </a:cubicBezTo>
                <a:cubicBezTo>
                  <a:pt x="2683" y="1056"/>
                  <a:pt x="2683" y="1056"/>
                  <a:pt x="2683" y="1055"/>
                </a:cubicBezTo>
                <a:cubicBezTo>
                  <a:pt x="2683" y="1055"/>
                  <a:pt x="2683" y="1055"/>
                  <a:pt x="2683" y="1055"/>
                </a:cubicBezTo>
                <a:cubicBezTo>
                  <a:pt x="2683" y="1055"/>
                  <a:pt x="2683" y="1055"/>
                  <a:pt x="2683" y="1055"/>
                </a:cubicBezTo>
                <a:cubicBezTo>
                  <a:pt x="2683" y="1055"/>
                  <a:pt x="2682" y="1055"/>
                  <a:pt x="2682" y="1055"/>
                </a:cubicBezTo>
                <a:cubicBezTo>
                  <a:pt x="2682" y="1055"/>
                  <a:pt x="2682" y="1055"/>
                  <a:pt x="2682" y="1055"/>
                </a:cubicBezTo>
                <a:cubicBezTo>
                  <a:pt x="2682" y="1055"/>
                  <a:pt x="2682" y="1055"/>
                  <a:pt x="2682" y="1055"/>
                </a:cubicBezTo>
                <a:cubicBezTo>
                  <a:pt x="2682" y="1055"/>
                  <a:pt x="2682" y="1055"/>
                  <a:pt x="2682" y="1055"/>
                </a:cubicBezTo>
                <a:cubicBezTo>
                  <a:pt x="2682" y="1055"/>
                  <a:pt x="2682" y="1055"/>
                  <a:pt x="2682" y="1054"/>
                </a:cubicBezTo>
                <a:cubicBezTo>
                  <a:pt x="2682" y="1054"/>
                  <a:pt x="2682" y="1054"/>
                  <a:pt x="2681" y="1054"/>
                </a:cubicBezTo>
                <a:cubicBezTo>
                  <a:pt x="2681" y="1054"/>
                  <a:pt x="2681" y="1055"/>
                  <a:pt x="2680" y="1055"/>
                </a:cubicBezTo>
                <a:cubicBezTo>
                  <a:pt x="2680" y="1055"/>
                  <a:pt x="2680" y="1055"/>
                  <a:pt x="2680" y="1055"/>
                </a:cubicBezTo>
                <a:cubicBezTo>
                  <a:pt x="2680" y="1055"/>
                  <a:pt x="2680" y="1055"/>
                  <a:pt x="2680" y="1055"/>
                </a:cubicBezTo>
                <a:cubicBezTo>
                  <a:pt x="2680" y="1056"/>
                  <a:pt x="2680" y="1056"/>
                  <a:pt x="2680" y="1056"/>
                </a:cubicBezTo>
                <a:cubicBezTo>
                  <a:pt x="2680" y="1056"/>
                  <a:pt x="2680" y="1056"/>
                  <a:pt x="2680" y="1056"/>
                </a:cubicBezTo>
                <a:cubicBezTo>
                  <a:pt x="2680" y="1057"/>
                  <a:pt x="2680" y="1057"/>
                  <a:pt x="2680" y="1058"/>
                </a:cubicBezTo>
                <a:close/>
                <a:moveTo>
                  <a:pt x="2680" y="1062"/>
                </a:moveTo>
                <a:cubicBezTo>
                  <a:pt x="2680" y="1062"/>
                  <a:pt x="2680" y="1062"/>
                  <a:pt x="2680" y="1062"/>
                </a:cubicBezTo>
                <a:cubicBezTo>
                  <a:pt x="2680" y="1063"/>
                  <a:pt x="2680" y="1063"/>
                  <a:pt x="2680" y="1063"/>
                </a:cubicBezTo>
                <a:cubicBezTo>
                  <a:pt x="2680" y="1063"/>
                  <a:pt x="2680" y="1063"/>
                  <a:pt x="2680" y="1063"/>
                </a:cubicBezTo>
                <a:cubicBezTo>
                  <a:pt x="2680" y="1063"/>
                  <a:pt x="2680" y="1064"/>
                  <a:pt x="2681" y="1064"/>
                </a:cubicBezTo>
                <a:cubicBezTo>
                  <a:pt x="2681" y="1064"/>
                  <a:pt x="2681" y="1064"/>
                  <a:pt x="2681" y="1064"/>
                </a:cubicBezTo>
                <a:cubicBezTo>
                  <a:pt x="2681" y="1064"/>
                  <a:pt x="2681" y="1064"/>
                  <a:pt x="2681" y="1064"/>
                </a:cubicBezTo>
                <a:cubicBezTo>
                  <a:pt x="2681" y="1064"/>
                  <a:pt x="2681" y="1064"/>
                  <a:pt x="2681" y="1064"/>
                </a:cubicBezTo>
                <a:cubicBezTo>
                  <a:pt x="2681" y="1063"/>
                  <a:pt x="2681" y="1063"/>
                  <a:pt x="2682" y="1063"/>
                </a:cubicBezTo>
                <a:cubicBezTo>
                  <a:pt x="2682" y="1063"/>
                  <a:pt x="2682" y="1063"/>
                  <a:pt x="2682" y="1062"/>
                </a:cubicBezTo>
                <a:cubicBezTo>
                  <a:pt x="2682" y="1062"/>
                  <a:pt x="2682" y="1062"/>
                  <a:pt x="2682" y="1062"/>
                </a:cubicBezTo>
                <a:cubicBezTo>
                  <a:pt x="2682" y="1062"/>
                  <a:pt x="2682" y="1062"/>
                  <a:pt x="2683" y="1062"/>
                </a:cubicBezTo>
                <a:cubicBezTo>
                  <a:pt x="2683" y="1062"/>
                  <a:pt x="2683" y="1062"/>
                  <a:pt x="2683" y="1062"/>
                </a:cubicBezTo>
                <a:cubicBezTo>
                  <a:pt x="2683" y="1062"/>
                  <a:pt x="2683" y="1062"/>
                  <a:pt x="2683" y="1062"/>
                </a:cubicBezTo>
                <a:cubicBezTo>
                  <a:pt x="2684" y="1062"/>
                  <a:pt x="2684" y="1061"/>
                  <a:pt x="2684" y="1061"/>
                </a:cubicBezTo>
                <a:cubicBezTo>
                  <a:pt x="2684" y="1061"/>
                  <a:pt x="2684" y="1060"/>
                  <a:pt x="2684" y="1060"/>
                </a:cubicBezTo>
                <a:cubicBezTo>
                  <a:pt x="2684" y="1060"/>
                  <a:pt x="2684" y="1060"/>
                  <a:pt x="2685" y="1060"/>
                </a:cubicBezTo>
                <a:cubicBezTo>
                  <a:pt x="2685" y="1059"/>
                  <a:pt x="2685" y="1059"/>
                  <a:pt x="2685" y="1059"/>
                </a:cubicBezTo>
                <a:cubicBezTo>
                  <a:pt x="2685" y="1059"/>
                  <a:pt x="2685" y="1059"/>
                  <a:pt x="2685" y="1059"/>
                </a:cubicBezTo>
                <a:cubicBezTo>
                  <a:pt x="2685" y="1059"/>
                  <a:pt x="2685" y="1058"/>
                  <a:pt x="2684" y="1058"/>
                </a:cubicBezTo>
                <a:cubicBezTo>
                  <a:pt x="2685" y="1058"/>
                  <a:pt x="2685" y="1058"/>
                  <a:pt x="2685" y="1058"/>
                </a:cubicBezTo>
                <a:cubicBezTo>
                  <a:pt x="2685" y="1058"/>
                  <a:pt x="2685" y="1058"/>
                  <a:pt x="2685" y="1058"/>
                </a:cubicBezTo>
                <a:cubicBezTo>
                  <a:pt x="2685" y="1058"/>
                  <a:pt x="2685" y="1058"/>
                  <a:pt x="2686" y="1058"/>
                </a:cubicBezTo>
                <a:cubicBezTo>
                  <a:pt x="2686" y="1058"/>
                  <a:pt x="2686" y="1057"/>
                  <a:pt x="2686" y="1057"/>
                </a:cubicBezTo>
                <a:cubicBezTo>
                  <a:pt x="2686" y="1057"/>
                  <a:pt x="2686" y="1057"/>
                  <a:pt x="2686" y="1056"/>
                </a:cubicBezTo>
                <a:cubicBezTo>
                  <a:pt x="2686" y="1056"/>
                  <a:pt x="2685" y="1056"/>
                  <a:pt x="2685" y="1056"/>
                </a:cubicBezTo>
                <a:cubicBezTo>
                  <a:pt x="2685" y="1056"/>
                  <a:pt x="2684" y="1056"/>
                  <a:pt x="2684" y="1056"/>
                </a:cubicBezTo>
                <a:cubicBezTo>
                  <a:pt x="2684" y="1056"/>
                  <a:pt x="2684" y="1056"/>
                  <a:pt x="2684" y="1056"/>
                </a:cubicBezTo>
                <a:cubicBezTo>
                  <a:pt x="2684" y="1056"/>
                  <a:pt x="2684" y="1056"/>
                  <a:pt x="2684" y="1056"/>
                </a:cubicBezTo>
                <a:cubicBezTo>
                  <a:pt x="2684" y="1056"/>
                  <a:pt x="2684" y="1056"/>
                  <a:pt x="2684" y="1056"/>
                </a:cubicBezTo>
                <a:cubicBezTo>
                  <a:pt x="2684" y="1056"/>
                  <a:pt x="2684" y="1056"/>
                  <a:pt x="2684" y="1056"/>
                </a:cubicBezTo>
                <a:cubicBezTo>
                  <a:pt x="2684" y="1056"/>
                  <a:pt x="2683" y="1056"/>
                  <a:pt x="2683" y="1056"/>
                </a:cubicBezTo>
                <a:cubicBezTo>
                  <a:pt x="2683" y="1056"/>
                  <a:pt x="2683" y="1056"/>
                  <a:pt x="2683" y="1056"/>
                </a:cubicBezTo>
                <a:cubicBezTo>
                  <a:pt x="2683" y="1057"/>
                  <a:pt x="2683" y="1057"/>
                  <a:pt x="2683" y="1057"/>
                </a:cubicBezTo>
                <a:cubicBezTo>
                  <a:pt x="2683" y="1057"/>
                  <a:pt x="2683" y="1057"/>
                  <a:pt x="2683" y="1057"/>
                </a:cubicBezTo>
                <a:cubicBezTo>
                  <a:pt x="2683" y="1057"/>
                  <a:pt x="2683" y="1057"/>
                  <a:pt x="2682" y="1057"/>
                </a:cubicBezTo>
                <a:cubicBezTo>
                  <a:pt x="2682" y="1057"/>
                  <a:pt x="2682" y="1057"/>
                  <a:pt x="2682" y="1057"/>
                </a:cubicBezTo>
                <a:cubicBezTo>
                  <a:pt x="2682" y="1057"/>
                  <a:pt x="2682" y="1057"/>
                  <a:pt x="2682" y="1057"/>
                </a:cubicBezTo>
                <a:cubicBezTo>
                  <a:pt x="2682" y="1058"/>
                  <a:pt x="2681" y="1058"/>
                  <a:pt x="2682" y="1058"/>
                </a:cubicBezTo>
                <a:cubicBezTo>
                  <a:pt x="2682" y="1059"/>
                  <a:pt x="2681" y="1059"/>
                  <a:pt x="2681" y="1059"/>
                </a:cubicBezTo>
                <a:cubicBezTo>
                  <a:pt x="2681" y="1059"/>
                  <a:pt x="2681" y="1059"/>
                  <a:pt x="2681" y="1059"/>
                </a:cubicBezTo>
                <a:cubicBezTo>
                  <a:pt x="2681" y="1059"/>
                  <a:pt x="2681" y="1059"/>
                  <a:pt x="2681" y="1059"/>
                </a:cubicBezTo>
                <a:cubicBezTo>
                  <a:pt x="2681" y="1059"/>
                  <a:pt x="2681" y="1059"/>
                  <a:pt x="2681" y="1059"/>
                </a:cubicBezTo>
                <a:cubicBezTo>
                  <a:pt x="2681" y="1059"/>
                  <a:pt x="2681" y="1059"/>
                  <a:pt x="2681" y="1059"/>
                </a:cubicBezTo>
                <a:cubicBezTo>
                  <a:pt x="2681" y="1058"/>
                  <a:pt x="2680" y="1058"/>
                  <a:pt x="2680" y="1058"/>
                </a:cubicBezTo>
                <a:cubicBezTo>
                  <a:pt x="2680" y="1058"/>
                  <a:pt x="2680" y="1058"/>
                  <a:pt x="2679" y="1058"/>
                </a:cubicBezTo>
                <a:cubicBezTo>
                  <a:pt x="2679" y="1058"/>
                  <a:pt x="2679" y="1058"/>
                  <a:pt x="2679" y="1057"/>
                </a:cubicBezTo>
                <a:cubicBezTo>
                  <a:pt x="2679" y="1057"/>
                  <a:pt x="2679" y="1057"/>
                  <a:pt x="2679" y="1057"/>
                </a:cubicBezTo>
                <a:cubicBezTo>
                  <a:pt x="2679" y="1057"/>
                  <a:pt x="2679" y="1057"/>
                  <a:pt x="2679" y="1057"/>
                </a:cubicBezTo>
                <a:cubicBezTo>
                  <a:pt x="2679" y="1057"/>
                  <a:pt x="2679" y="1057"/>
                  <a:pt x="2679" y="1057"/>
                </a:cubicBezTo>
                <a:cubicBezTo>
                  <a:pt x="2678" y="1057"/>
                  <a:pt x="2678" y="1057"/>
                  <a:pt x="2678" y="1057"/>
                </a:cubicBezTo>
                <a:cubicBezTo>
                  <a:pt x="2678" y="1057"/>
                  <a:pt x="2678" y="1057"/>
                  <a:pt x="2678" y="1057"/>
                </a:cubicBezTo>
                <a:cubicBezTo>
                  <a:pt x="2678" y="1057"/>
                  <a:pt x="2678" y="1057"/>
                  <a:pt x="2678" y="1057"/>
                </a:cubicBezTo>
                <a:cubicBezTo>
                  <a:pt x="2678" y="1057"/>
                  <a:pt x="2677" y="1057"/>
                  <a:pt x="2677" y="1057"/>
                </a:cubicBezTo>
                <a:cubicBezTo>
                  <a:pt x="2677" y="1057"/>
                  <a:pt x="2677" y="1057"/>
                  <a:pt x="2677" y="1057"/>
                </a:cubicBezTo>
                <a:cubicBezTo>
                  <a:pt x="2677" y="1057"/>
                  <a:pt x="2677" y="1057"/>
                  <a:pt x="2677" y="1057"/>
                </a:cubicBezTo>
                <a:cubicBezTo>
                  <a:pt x="2677" y="1057"/>
                  <a:pt x="2677" y="1057"/>
                  <a:pt x="2677" y="1057"/>
                </a:cubicBezTo>
                <a:cubicBezTo>
                  <a:pt x="2676" y="1057"/>
                  <a:pt x="2676" y="1057"/>
                  <a:pt x="2676" y="1057"/>
                </a:cubicBezTo>
                <a:cubicBezTo>
                  <a:pt x="2676" y="1058"/>
                  <a:pt x="2676" y="1058"/>
                  <a:pt x="2676" y="1059"/>
                </a:cubicBezTo>
                <a:cubicBezTo>
                  <a:pt x="2676" y="1059"/>
                  <a:pt x="2676" y="1059"/>
                  <a:pt x="2676" y="1059"/>
                </a:cubicBezTo>
                <a:cubicBezTo>
                  <a:pt x="2676" y="1059"/>
                  <a:pt x="2676" y="1060"/>
                  <a:pt x="2676" y="1060"/>
                </a:cubicBezTo>
                <a:cubicBezTo>
                  <a:pt x="2676" y="1060"/>
                  <a:pt x="2676" y="1060"/>
                  <a:pt x="2676" y="1060"/>
                </a:cubicBezTo>
                <a:cubicBezTo>
                  <a:pt x="2676" y="1061"/>
                  <a:pt x="2676" y="1061"/>
                  <a:pt x="2677" y="1061"/>
                </a:cubicBezTo>
                <a:cubicBezTo>
                  <a:pt x="2677" y="1061"/>
                  <a:pt x="2677" y="1061"/>
                  <a:pt x="2677" y="1061"/>
                </a:cubicBezTo>
                <a:cubicBezTo>
                  <a:pt x="2677" y="1061"/>
                  <a:pt x="2677" y="1061"/>
                  <a:pt x="2677" y="1061"/>
                </a:cubicBezTo>
                <a:cubicBezTo>
                  <a:pt x="2677" y="1061"/>
                  <a:pt x="2678" y="1062"/>
                  <a:pt x="2678" y="1062"/>
                </a:cubicBezTo>
                <a:cubicBezTo>
                  <a:pt x="2678" y="1062"/>
                  <a:pt x="2678" y="1062"/>
                  <a:pt x="2678" y="1062"/>
                </a:cubicBezTo>
                <a:cubicBezTo>
                  <a:pt x="2678" y="1062"/>
                  <a:pt x="2678" y="1062"/>
                  <a:pt x="2678" y="1062"/>
                </a:cubicBezTo>
                <a:cubicBezTo>
                  <a:pt x="2679" y="1062"/>
                  <a:pt x="2679" y="1061"/>
                  <a:pt x="2680" y="1061"/>
                </a:cubicBezTo>
                <a:cubicBezTo>
                  <a:pt x="2680" y="1061"/>
                  <a:pt x="2680" y="1060"/>
                  <a:pt x="2680" y="1060"/>
                </a:cubicBezTo>
                <a:cubicBezTo>
                  <a:pt x="2680" y="1060"/>
                  <a:pt x="2680" y="1060"/>
                  <a:pt x="2680" y="1060"/>
                </a:cubicBezTo>
                <a:cubicBezTo>
                  <a:pt x="2680" y="1060"/>
                  <a:pt x="2680" y="1060"/>
                  <a:pt x="2680" y="1060"/>
                </a:cubicBezTo>
                <a:cubicBezTo>
                  <a:pt x="2680" y="1060"/>
                  <a:pt x="2680" y="1060"/>
                  <a:pt x="2681" y="1060"/>
                </a:cubicBezTo>
                <a:cubicBezTo>
                  <a:pt x="2681" y="1060"/>
                  <a:pt x="2681" y="1060"/>
                  <a:pt x="2681" y="1060"/>
                </a:cubicBezTo>
                <a:cubicBezTo>
                  <a:pt x="2681" y="1060"/>
                  <a:pt x="2681" y="1060"/>
                  <a:pt x="2681" y="1060"/>
                </a:cubicBezTo>
                <a:cubicBezTo>
                  <a:pt x="2681" y="1060"/>
                  <a:pt x="2681" y="1060"/>
                  <a:pt x="2681" y="1060"/>
                </a:cubicBezTo>
                <a:cubicBezTo>
                  <a:pt x="2681" y="1060"/>
                  <a:pt x="2681" y="1060"/>
                  <a:pt x="2681" y="1060"/>
                </a:cubicBezTo>
                <a:cubicBezTo>
                  <a:pt x="2681" y="1060"/>
                  <a:pt x="2681" y="1060"/>
                  <a:pt x="2681" y="1060"/>
                </a:cubicBezTo>
                <a:cubicBezTo>
                  <a:pt x="2681" y="1061"/>
                  <a:pt x="2681" y="1061"/>
                  <a:pt x="2681" y="1061"/>
                </a:cubicBezTo>
                <a:cubicBezTo>
                  <a:pt x="2681" y="1061"/>
                  <a:pt x="2681" y="1061"/>
                  <a:pt x="2681" y="1061"/>
                </a:cubicBezTo>
                <a:cubicBezTo>
                  <a:pt x="2681" y="1061"/>
                  <a:pt x="2681" y="1061"/>
                  <a:pt x="2681" y="1061"/>
                </a:cubicBezTo>
                <a:cubicBezTo>
                  <a:pt x="2681" y="1061"/>
                  <a:pt x="2680" y="1061"/>
                  <a:pt x="2680" y="1062"/>
                </a:cubicBezTo>
                <a:close/>
                <a:moveTo>
                  <a:pt x="2347" y="1151"/>
                </a:moveTo>
                <a:cubicBezTo>
                  <a:pt x="2347" y="1150"/>
                  <a:pt x="2346" y="1150"/>
                  <a:pt x="2346" y="1150"/>
                </a:cubicBezTo>
                <a:cubicBezTo>
                  <a:pt x="2346" y="1150"/>
                  <a:pt x="2346" y="1150"/>
                  <a:pt x="2345" y="1150"/>
                </a:cubicBezTo>
                <a:cubicBezTo>
                  <a:pt x="2345" y="1150"/>
                  <a:pt x="2345" y="1150"/>
                  <a:pt x="2344" y="1150"/>
                </a:cubicBezTo>
                <a:cubicBezTo>
                  <a:pt x="2343" y="1150"/>
                  <a:pt x="2343" y="1151"/>
                  <a:pt x="2343" y="1152"/>
                </a:cubicBezTo>
                <a:cubicBezTo>
                  <a:pt x="2343" y="1152"/>
                  <a:pt x="2344" y="1153"/>
                  <a:pt x="2344" y="1153"/>
                </a:cubicBezTo>
                <a:cubicBezTo>
                  <a:pt x="2344" y="1153"/>
                  <a:pt x="2344" y="1153"/>
                  <a:pt x="2345" y="1153"/>
                </a:cubicBezTo>
                <a:cubicBezTo>
                  <a:pt x="2345" y="1153"/>
                  <a:pt x="2345" y="1153"/>
                  <a:pt x="2345" y="1153"/>
                </a:cubicBezTo>
                <a:cubicBezTo>
                  <a:pt x="2345" y="1153"/>
                  <a:pt x="2345" y="1153"/>
                  <a:pt x="2345" y="1153"/>
                </a:cubicBezTo>
                <a:cubicBezTo>
                  <a:pt x="2346" y="1153"/>
                  <a:pt x="2346" y="1153"/>
                  <a:pt x="2346" y="1153"/>
                </a:cubicBezTo>
                <a:cubicBezTo>
                  <a:pt x="2346" y="1153"/>
                  <a:pt x="2347" y="1153"/>
                  <a:pt x="2347" y="1153"/>
                </a:cubicBezTo>
                <a:cubicBezTo>
                  <a:pt x="2348" y="1152"/>
                  <a:pt x="2348" y="1152"/>
                  <a:pt x="2348" y="1151"/>
                </a:cubicBezTo>
                <a:cubicBezTo>
                  <a:pt x="2347" y="1151"/>
                  <a:pt x="2347" y="1151"/>
                  <a:pt x="2347" y="1151"/>
                </a:cubicBezTo>
                <a:close/>
                <a:moveTo>
                  <a:pt x="2346" y="1131"/>
                </a:moveTo>
                <a:cubicBezTo>
                  <a:pt x="2345" y="1131"/>
                  <a:pt x="2345" y="1131"/>
                  <a:pt x="2345" y="1132"/>
                </a:cubicBezTo>
                <a:cubicBezTo>
                  <a:pt x="2345" y="1132"/>
                  <a:pt x="2345" y="1132"/>
                  <a:pt x="2345" y="1133"/>
                </a:cubicBezTo>
                <a:cubicBezTo>
                  <a:pt x="2345" y="1133"/>
                  <a:pt x="2345" y="1133"/>
                  <a:pt x="2345" y="1133"/>
                </a:cubicBezTo>
                <a:cubicBezTo>
                  <a:pt x="2345" y="1133"/>
                  <a:pt x="2345" y="1133"/>
                  <a:pt x="2345" y="1133"/>
                </a:cubicBezTo>
                <a:cubicBezTo>
                  <a:pt x="2345" y="1134"/>
                  <a:pt x="2345" y="1134"/>
                  <a:pt x="2345" y="1134"/>
                </a:cubicBezTo>
                <a:cubicBezTo>
                  <a:pt x="2345" y="1134"/>
                  <a:pt x="2344" y="1134"/>
                  <a:pt x="2344" y="1135"/>
                </a:cubicBezTo>
                <a:cubicBezTo>
                  <a:pt x="2343" y="1135"/>
                  <a:pt x="2343" y="1136"/>
                  <a:pt x="2343" y="1136"/>
                </a:cubicBezTo>
                <a:cubicBezTo>
                  <a:pt x="2343" y="1136"/>
                  <a:pt x="2343" y="1136"/>
                  <a:pt x="2343" y="1136"/>
                </a:cubicBezTo>
                <a:cubicBezTo>
                  <a:pt x="2343" y="1137"/>
                  <a:pt x="2343" y="1137"/>
                  <a:pt x="2343" y="1137"/>
                </a:cubicBezTo>
                <a:cubicBezTo>
                  <a:pt x="2344" y="1138"/>
                  <a:pt x="2344" y="1138"/>
                  <a:pt x="2345" y="1138"/>
                </a:cubicBezTo>
                <a:cubicBezTo>
                  <a:pt x="2345" y="1138"/>
                  <a:pt x="2346" y="1138"/>
                  <a:pt x="2346" y="1138"/>
                </a:cubicBezTo>
                <a:cubicBezTo>
                  <a:pt x="2346" y="1137"/>
                  <a:pt x="2346" y="1137"/>
                  <a:pt x="2346" y="1137"/>
                </a:cubicBezTo>
                <a:cubicBezTo>
                  <a:pt x="2346" y="1136"/>
                  <a:pt x="2346" y="1136"/>
                  <a:pt x="2346" y="1136"/>
                </a:cubicBezTo>
                <a:cubicBezTo>
                  <a:pt x="2346" y="1136"/>
                  <a:pt x="2346" y="1136"/>
                  <a:pt x="2346" y="1135"/>
                </a:cubicBezTo>
                <a:cubicBezTo>
                  <a:pt x="2346" y="1135"/>
                  <a:pt x="2346" y="1135"/>
                  <a:pt x="2346" y="1135"/>
                </a:cubicBezTo>
                <a:cubicBezTo>
                  <a:pt x="2346" y="1135"/>
                  <a:pt x="2347" y="1135"/>
                  <a:pt x="2347" y="1134"/>
                </a:cubicBezTo>
                <a:cubicBezTo>
                  <a:pt x="2348" y="1134"/>
                  <a:pt x="2348" y="1134"/>
                  <a:pt x="2348" y="1133"/>
                </a:cubicBezTo>
                <a:cubicBezTo>
                  <a:pt x="2348" y="1133"/>
                  <a:pt x="2348" y="1133"/>
                  <a:pt x="2348" y="1133"/>
                </a:cubicBezTo>
                <a:cubicBezTo>
                  <a:pt x="2348" y="1132"/>
                  <a:pt x="2348" y="1132"/>
                  <a:pt x="2348" y="1131"/>
                </a:cubicBezTo>
                <a:cubicBezTo>
                  <a:pt x="2348" y="1131"/>
                  <a:pt x="2348" y="1131"/>
                  <a:pt x="2348" y="1130"/>
                </a:cubicBezTo>
                <a:cubicBezTo>
                  <a:pt x="2347" y="1130"/>
                  <a:pt x="2346" y="1130"/>
                  <a:pt x="2346" y="1131"/>
                </a:cubicBezTo>
                <a:close/>
                <a:moveTo>
                  <a:pt x="2348" y="1142"/>
                </a:moveTo>
                <a:cubicBezTo>
                  <a:pt x="2348" y="1142"/>
                  <a:pt x="2348" y="1141"/>
                  <a:pt x="2348" y="1141"/>
                </a:cubicBezTo>
                <a:cubicBezTo>
                  <a:pt x="2348" y="1141"/>
                  <a:pt x="2347" y="1140"/>
                  <a:pt x="2347" y="1140"/>
                </a:cubicBezTo>
                <a:cubicBezTo>
                  <a:pt x="2347" y="1140"/>
                  <a:pt x="2347" y="1140"/>
                  <a:pt x="2347" y="1140"/>
                </a:cubicBezTo>
                <a:cubicBezTo>
                  <a:pt x="2347" y="1139"/>
                  <a:pt x="2345" y="1139"/>
                  <a:pt x="2345" y="1139"/>
                </a:cubicBezTo>
                <a:cubicBezTo>
                  <a:pt x="2344" y="1140"/>
                  <a:pt x="2344" y="1140"/>
                  <a:pt x="2344" y="1141"/>
                </a:cubicBezTo>
                <a:cubicBezTo>
                  <a:pt x="2344" y="1141"/>
                  <a:pt x="2344" y="1141"/>
                  <a:pt x="2344" y="1141"/>
                </a:cubicBezTo>
                <a:cubicBezTo>
                  <a:pt x="2344" y="1141"/>
                  <a:pt x="2344" y="1141"/>
                  <a:pt x="2344" y="1142"/>
                </a:cubicBezTo>
                <a:cubicBezTo>
                  <a:pt x="2344" y="1142"/>
                  <a:pt x="2344" y="1143"/>
                  <a:pt x="2345" y="1143"/>
                </a:cubicBezTo>
                <a:cubicBezTo>
                  <a:pt x="2345" y="1143"/>
                  <a:pt x="2344" y="1143"/>
                  <a:pt x="2344" y="1144"/>
                </a:cubicBezTo>
                <a:cubicBezTo>
                  <a:pt x="2344" y="1144"/>
                  <a:pt x="2344" y="1144"/>
                  <a:pt x="2344" y="1144"/>
                </a:cubicBezTo>
                <a:cubicBezTo>
                  <a:pt x="2344" y="1144"/>
                  <a:pt x="2344" y="1145"/>
                  <a:pt x="2344" y="1145"/>
                </a:cubicBezTo>
                <a:cubicBezTo>
                  <a:pt x="2344" y="1146"/>
                  <a:pt x="2344" y="1146"/>
                  <a:pt x="2345" y="1146"/>
                </a:cubicBezTo>
                <a:cubicBezTo>
                  <a:pt x="2345" y="1147"/>
                  <a:pt x="2345" y="1147"/>
                  <a:pt x="2346" y="1147"/>
                </a:cubicBezTo>
                <a:cubicBezTo>
                  <a:pt x="2346" y="1147"/>
                  <a:pt x="2346" y="1147"/>
                  <a:pt x="2346" y="1147"/>
                </a:cubicBezTo>
                <a:cubicBezTo>
                  <a:pt x="2347" y="1147"/>
                  <a:pt x="2347" y="1146"/>
                  <a:pt x="2347" y="1146"/>
                </a:cubicBezTo>
                <a:cubicBezTo>
                  <a:pt x="2347" y="1146"/>
                  <a:pt x="2347" y="1145"/>
                  <a:pt x="2347" y="1145"/>
                </a:cubicBezTo>
                <a:cubicBezTo>
                  <a:pt x="2348" y="1145"/>
                  <a:pt x="2348" y="1145"/>
                  <a:pt x="2348" y="1144"/>
                </a:cubicBezTo>
                <a:cubicBezTo>
                  <a:pt x="2347" y="1144"/>
                  <a:pt x="2347" y="1143"/>
                  <a:pt x="2347" y="1143"/>
                </a:cubicBezTo>
                <a:cubicBezTo>
                  <a:pt x="2347" y="1143"/>
                  <a:pt x="2347" y="1143"/>
                  <a:pt x="2347" y="1143"/>
                </a:cubicBezTo>
                <a:cubicBezTo>
                  <a:pt x="2347" y="1143"/>
                  <a:pt x="2347" y="1142"/>
                  <a:pt x="2348" y="1142"/>
                </a:cubicBezTo>
                <a:close/>
                <a:moveTo>
                  <a:pt x="2624" y="1181"/>
                </a:moveTo>
                <a:cubicBezTo>
                  <a:pt x="2625" y="1181"/>
                  <a:pt x="2625" y="1181"/>
                  <a:pt x="2625" y="1181"/>
                </a:cubicBezTo>
                <a:cubicBezTo>
                  <a:pt x="2625" y="1181"/>
                  <a:pt x="2625" y="1181"/>
                  <a:pt x="2626" y="1181"/>
                </a:cubicBezTo>
                <a:cubicBezTo>
                  <a:pt x="2626" y="1181"/>
                  <a:pt x="2627" y="1180"/>
                  <a:pt x="2627" y="1180"/>
                </a:cubicBezTo>
                <a:cubicBezTo>
                  <a:pt x="2627" y="1179"/>
                  <a:pt x="2627" y="1179"/>
                  <a:pt x="2628" y="1179"/>
                </a:cubicBezTo>
                <a:cubicBezTo>
                  <a:pt x="2628" y="1179"/>
                  <a:pt x="2629" y="1178"/>
                  <a:pt x="2629" y="1177"/>
                </a:cubicBezTo>
                <a:cubicBezTo>
                  <a:pt x="2629" y="1177"/>
                  <a:pt x="2628" y="1176"/>
                  <a:pt x="2627" y="1176"/>
                </a:cubicBezTo>
                <a:cubicBezTo>
                  <a:pt x="2627" y="1176"/>
                  <a:pt x="2627" y="1176"/>
                  <a:pt x="2627" y="1176"/>
                </a:cubicBezTo>
                <a:cubicBezTo>
                  <a:pt x="2627" y="1176"/>
                  <a:pt x="2627" y="1176"/>
                  <a:pt x="2627" y="1176"/>
                </a:cubicBezTo>
                <a:cubicBezTo>
                  <a:pt x="2626" y="1176"/>
                  <a:pt x="2626" y="1176"/>
                  <a:pt x="2626" y="1176"/>
                </a:cubicBezTo>
                <a:cubicBezTo>
                  <a:pt x="2626" y="1176"/>
                  <a:pt x="2625" y="1176"/>
                  <a:pt x="2624" y="1177"/>
                </a:cubicBezTo>
                <a:cubicBezTo>
                  <a:pt x="2624" y="1177"/>
                  <a:pt x="2623" y="1178"/>
                  <a:pt x="2623" y="1179"/>
                </a:cubicBezTo>
                <a:cubicBezTo>
                  <a:pt x="2623" y="1179"/>
                  <a:pt x="2623" y="1180"/>
                  <a:pt x="2623" y="1180"/>
                </a:cubicBezTo>
                <a:cubicBezTo>
                  <a:pt x="2624" y="1180"/>
                  <a:pt x="2624" y="1181"/>
                  <a:pt x="2624" y="1181"/>
                </a:cubicBezTo>
                <a:close/>
                <a:moveTo>
                  <a:pt x="2630" y="1176"/>
                </a:moveTo>
                <a:cubicBezTo>
                  <a:pt x="2631" y="1176"/>
                  <a:pt x="2631" y="1176"/>
                  <a:pt x="2631" y="1176"/>
                </a:cubicBezTo>
                <a:cubicBezTo>
                  <a:pt x="2631" y="1176"/>
                  <a:pt x="2631" y="1176"/>
                  <a:pt x="2631" y="1176"/>
                </a:cubicBezTo>
                <a:cubicBezTo>
                  <a:pt x="2632" y="1176"/>
                  <a:pt x="2632" y="1175"/>
                  <a:pt x="2632" y="1174"/>
                </a:cubicBezTo>
                <a:cubicBezTo>
                  <a:pt x="2632" y="1174"/>
                  <a:pt x="2632" y="1173"/>
                  <a:pt x="2631" y="1173"/>
                </a:cubicBezTo>
                <a:cubicBezTo>
                  <a:pt x="2631" y="1173"/>
                  <a:pt x="2630" y="1173"/>
                  <a:pt x="2630" y="1173"/>
                </a:cubicBezTo>
                <a:cubicBezTo>
                  <a:pt x="2630" y="1173"/>
                  <a:pt x="2629" y="1174"/>
                  <a:pt x="2629" y="1174"/>
                </a:cubicBezTo>
                <a:cubicBezTo>
                  <a:pt x="2629" y="1175"/>
                  <a:pt x="2630" y="1176"/>
                  <a:pt x="2630" y="1176"/>
                </a:cubicBezTo>
                <a:close/>
                <a:moveTo>
                  <a:pt x="2653" y="1169"/>
                </a:moveTo>
                <a:cubicBezTo>
                  <a:pt x="2653" y="1169"/>
                  <a:pt x="2653" y="1168"/>
                  <a:pt x="2653" y="1168"/>
                </a:cubicBezTo>
                <a:cubicBezTo>
                  <a:pt x="2653" y="1168"/>
                  <a:pt x="2652" y="1168"/>
                  <a:pt x="2652" y="1168"/>
                </a:cubicBezTo>
                <a:cubicBezTo>
                  <a:pt x="2652" y="1167"/>
                  <a:pt x="2652" y="1167"/>
                  <a:pt x="2652" y="1166"/>
                </a:cubicBezTo>
                <a:cubicBezTo>
                  <a:pt x="2651" y="1165"/>
                  <a:pt x="2650" y="1165"/>
                  <a:pt x="2649" y="1165"/>
                </a:cubicBezTo>
                <a:cubicBezTo>
                  <a:pt x="2649" y="1166"/>
                  <a:pt x="2649" y="1166"/>
                  <a:pt x="2649" y="1166"/>
                </a:cubicBezTo>
                <a:cubicBezTo>
                  <a:pt x="2648" y="1166"/>
                  <a:pt x="2647" y="1166"/>
                  <a:pt x="2646" y="1166"/>
                </a:cubicBezTo>
                <a:cubicBezTo>
                  <a:pt x="2646" y="1166"/>
                  <a:pt x="2646" y="1167"/>
                  <a:pt x="2646" y="1167"/>
                </a:cubicBezTo>
                <a:cubicBezTo>
                  <a:pt x="2646" y="1168"/>
                  <a:pt x="2646" y="1168"/>
                  <a:pt x="2647" y="1169"/>
                </a:cubicBezTo>
                <a:cubicBezTo>
                  <a:pt x="2647" y="1169"/>
                  <a:pt x="2647" y="1169"/>
                  <a:pt x="2647" y="1169"/>
                </a:cubicBezTo>
                <a:cubicBezTo>
                  <a:pt x="2647" y="1169"/>
                  <a:pt x="2647" y="1169"/>
                  <a:pt x="2648" y="1169"/>
                </a:cubicBezTo>
                <a:cubicBezTo>
                  <a:pt x="2648" y="1169"/>
                  <a:pt x="2648" y="1170"/>
                  <a:pt x="2648" y="1170"/>
                </a:cubicBezTo>
                <a:cubicBezTo>
                  <a:pt x="2648" y="1171"/>
                  <a:pt x="2649" y="1171"/>
                  <a:pt x="2649" y="1171"/>
                </a:cubicBezTo>
                <a:cubicBezTo>
                  <a:pt x="2650" y="1172"/>
                  <a:pt x="2650" y="1172"/>
                  <a:pt x="2650" y="1172"/>
                </a:cubicBezTo>
                <a:cubicBezTo>
                  <a:pt x="2651" y="1172"/>
                  <a:pt x="2651" y="1172"/>
                  <a:pt x="2651" y="1172"/>
                </a:cubicBezTo>
                <a:cubicBezTo>
                  <a:pt x="2652" y="1172"/>
                  <a:pt x="2652" y="1172"/>
                  <a:pt x="2653" y="1171"/>
                </a:cubicBezTo>
                <a:cubicBezTo>
                  <a:pt x="2653" y="1171"/>
                  <a:pt x="2653" y="1170"/>
                  <a:pt x="2653" y="1170"/>
                </a:cubicBezTo>
                <a:cubicBezTo>
                  <a:pt x="2653" y="1170"/>
                  <a:pt x="2653" y="1169"/>
                  <a:pt x="2653" y="1169"/>
                </a:cubicBezTo>
                <a:close/>
                <a:moveTo>
                  <a:pt x="2629" y="1179"/>
                </a:moveTo>
                <a:cubicBezTo>
                  <a:pt x="2629" y="1180"/>
                  <a:pt x="2629" y="1180"/>
                  <a:pt x="2629" y="1180"/>
                </a:cubicBezTo>
                <a:cubicBezTo>
                  <a:pt x="2629" y="1181"/>
                  <a:pt x="2630" y="1181"/>
                  <a:pt x="2630" y="1181"/>
                </a:cubicBezTo>
                <a:cubicBezTo>
                  <a:pt x="2631" y="1181"/>
                  <a:pt x="2632" y="1180"/>
                  <a:pt x="2632" y="1179"/>
                </a:cubicBezTo>
                <a:cubicBezTo>
                  <a:pt x="2632" y="1179"/>
                  <a:pt x="2632" y="1179"/>
                  <a:pt x="2632" y="1179"/>
                </a:cubicBezTo>
                <a:cubicBezTo>
                  <a:pt x="2632" y="1178"/>
                  <a:pt x="2632" y="1178"/>
                  <a:pt x="2631" y="1177"/>
                </a:cubicBezTo>
                <a:cubicBezTo>
                  <a:pt x="2631" y="1177"/>
                  <a:pt x="2631" y="1177"/>
                  <a:pt x="2630" y="1177"/>
                </a:cubicBezTo>
                <a:cubicBezTo>
                  <a:pt x="2629" y="1177"/>
                  <a:pt x="2629" y="1178"/>
                  <a:pt x="2629" y="1178"/>
                </a:cubicBezTo>
                <a:lnTo>
                  <a:pt x="2629" y="1179"/>
                </a:lnTo>
                <a:close/>
                <a:moveTo>
                  <a:pt x="2860" y="886"/>
                </a:moveTo>
                <a:cubicBezTo>
                  <a:pt x="2860" y="887"/>
                  <a:pt x="2861" y="888"/>
                  <a:pt x="2862" y="888"/>
                </a:cubicBezTo>
                <a:cubicBezTo>
                  <a:pt x="2862" y="888"/>
                  <a:pt x="2862" y="888"/>
                  <a:pt x="2862" y="888"/>
                </a:cubicBezTo>
                <a:cubicBezTo>
                  <a:pt x="2864" y="888"/>
                  <a:pt x="2865" y="886"/>
                  <a:pt x="2866" y="885"/>
                </a:cubicBezTo>
                <a:cubicBezTo>
                  <a:pt x="2866" y="885"/>
                  <a:pt x="2866" y="884"/>
                  <a:pt x="2866" y="884"/>
                </a:cubicBezTo>
                <a:cubicBezTo>
                  <a:pt x="2866" y="883"/>
                  <a:pt x="2867" y="882"/>
                  <a:pt x="2866" y="880"/>
                </a:cubicBezTo>
                <a:cubicBezTo>
                  <a:pt x="2866" y="879"/>
                  <a:pt x="2865" y="879"/>
                  <a:pt x="2864" y="879"/>
                </a:cubicBezTo>
                <a:cubicBezTo>
                  <a:pt x="2863" y="880"/>
                  <a:pt x="2862" y="881"/>
                  <a:pt x="2862" y="882"/>
                </a:cubicBezTo>
                <a:cubicBezTo>
                  <a:pt x="2862" y="883"/>
                  <a:pt x="2862" y="883"/>
                  <a:pt x="2862" y="883"/>
                </a:cubicBezTo>
                <a:cubicBezTo>
                  <a:pt x="2862" y="883"/>
                  <a:pt x="2862" y="884"/>
                  <a:pt x="2862" y="884"/>
                </a:cubicBezTo>
                <a:cubicBezTo>
                  <a:pt x="2861" y="885"/>
                  <a:pt x="2860" y="885"/>
                  <a:pt x="2860" y="886"/>
                </a:cubicBezTo>
                <a:close/>
                <a:moveTo>
                  <a:pt x="2878" y="887"/>
                </a:moveTo>
                <a:cubicBezTo>
                  <a:pt x="2878" y="887"/>
                  <a:pt x="2878" y="887"/>
                  <a:pt x="2878" y="887"/>
                </a:cubicBezTo>
                <a:cubicBezTo>
                  <a:pt x="2878" y="887"/>
                  <a:pt x="2877" y="887"/>
                  <a:pt x="2877" y="886"/>
                </a:cubicBezTo>
                <a:cubicBezTo>
                  <a:pt x="2877" y="886"/>
                  <a:pt x="2877" y="885"/>
                  <a:pt x="2877" y="883"/>
                </a:cubicBezTo>
                <a:cubicBezTo>
                  <a:pt x="2877" y="882"/>
                  <a:pt x="2879" y="881"/>
                  <a:pt x="2879" y="881"/>
                </a:cubicBezTo>
                <a:cubicBezTo>
                  <a:pt x="2881" y="881"/>
                  <a:pt x="2882" y="880"/>
                  <a:pt x="2883" y="879"/>
                </a:cubicBezTo>
                <a:cubicBezTo>
                  <a:pt x="2884" y="878"/>
                  <a:pt x="2884" y="877"/>
                  <a:pt x="2886" y="877"/>
                </a:cubicBezTo>
                <a:cubicBezTo>
                  <a:pt x="2887" y="876"/>
                  <a:pt x="2887" y="876"/>
                  <a:pt x="2888" y="875"/>
                </a:cubicBezTo>
                <a:cubicBezTo>
                  <a:pt x="2889" y="875"/>
                  <a:pt x="2889" y="874"/>
                  <a:pt x="2889" y="874"/>
                </a:cubicBezTo>
                <a:cubicBezTo>
                  <a:pt x="2890" y="874"/>
                  <a:pt x="2890" y="874"/>
                  <a:pt x="2890" y="874"/>
                </a:cubicBezTo>
                <a:cubicBezTo>
                  <a:pt x="2891" y="873"/>
                  <a:pt x="2891" y="873"/>
                  <a:pt x="2891" y="873"/>
                </a:cubicBezTo>
                <a:cubicBezTo>
                  <a:pt x="2892" y="872"/>
                  <a:pt x="2892" y="871"/>
                  <a:pt x="2893" y="871"/>
                </a:cubicBezTo>
                <a:cubicBezTo>
                  <a:pt x="2893" y="870"/>
                  <a:pt x="2894" y="869"/>
                  <a:pt x="2895" y="868"/>
                </a:cubicBezTo>
                <a:cubicBezTo>
                  <a:pt x="2897" y="868"/>
                  <a:pt x="2898" y="867"/>
                  <a:pt x="2899" y="867"/>
                </a:cubicBezTo>
                <a:cubicBezTo>
                  <a:pt x="2900" y="867"/>
                  <a:pt x="2900" y="867"/>
                  <a:pt x="2900" y="867"/>
                </a:cubicBezTo>
                <a:cubicBezTo>
                  <a:pt x="2901" y="868"/>
                  <a:pt x="2902" y="868"/>
                  <a:pt x="2904" y="867"/>
                </a:cubicBezTo>
                <a:cubicBezTo>
                  <a:pt x="2905" y="867"/>
                  <a:pt x="2906" y="866"/>
                  <a:pt x="2908" y="866"/>
                </a:cubicBezTo>
                <a:cubicBezTo>
                  <a:pt x="2908" y="867"/>
                  <a:pt x="2908" y="867"/>
                  <a:pt x="2908" y="867"/>
                </a:cubicBezTo>
                <a:cubicBezTo>
                  <a:pt x="2908" y="867"/>
                  <a:pt x="2908" y="867"/>
                  <a:pt x="2908" y="867"/>
                </a:cubicBezTo>
                <a:cubicBezTo>
                  <a:pt x="2908" y="866"/>
                  <a:pt x="2908" y="866"/>
                  <a:pt x="2908" y="866"/>
                </a:cubicBezTo>
                <a:cubicBezTo>
                  <a:pt x="2909" y="866"/>
                  <a:pt x="2910" y="866"/>
                  <a:pt x="2910" y="866"/>
                </a:cubicBezTo>
                <a:cubicBezTo>
                  <a:pt x="2911" y="866"/>
                  <a:pt x="2911" y="866"/>
                  <a:pt x="2911" y="866"/>
                </a:cubicBezTo>
                <a:cubicBezTo>
                  <a:pt x="2911" y="865"/>
                  <a:pt x="2912" y="865"/>
                  <a:pt x="2912" y="865"/>
                </a:cubicBezTo>
                <a:cubicBezTo>
                  <a:pt x="2913" y="865"/>
                  <a:pt x="2913" y="865"/>
                  <a:pt x="2913" y="865"/>
                </a:cubicBezTo>
                <a:cubicBezTo>
                  <a:pt x="2914" y="865"/>
                  <a:pt x="2914" y="865"/>
                  <a:pt x="2914" y="865"/>
                </a:cubicBezTo>
                <a:cubicBezTo>
                  <a:pt x="2915" y="864"/>
                  <a:pt x="2917" y="865"/>
                  <a:pt x="2917" y="865"/>
                </a:cubicBezTo>
                <a:cubicBezTo>
                  <a:pt x="2918" y="865"/>
                  <a:pt x="2918" y="866"/>
                  <a:pt x="2918" y="866"/>
                </a:cubicBezTo>
                <a:cubicBezTo>
                  <a:pt x="2918" y="866"/>
                  <a:pt x="2918" y="866"/>
                  <a:pt x="2918" y="866"/>
                </a:cubicBezTo>
                <a:cubicBezTo>
                  <a:pt x="2918" y="866"/>
                  <a:pt x="2919" y="867"/>
                  <a:pt x="2919" y="866"/>
                </a:cubicBezTo>
                <a:cubicBezTo>
                  <a:pt x="2919" y="866"/>
                  <a:pt x="2919" y="866"/>
                  <a:pt x="2919" y="866"/>
                </a:cubicBezTo>
                <a:cubicBezTo>
                  <a:pt x="2920" y="866"/>
                  <a:pt x="2920" y="867"/>
                  <a:pt x="2921" y="867"/>
                </a:cubicBezTo>
                <a:cubicBezTo>
                  <a:pt x="2921" y="867"/>
                  <a:pt x="2921" y="866"/>
                  <a:pt x="2921" y="866"/>
                </a:cubicBezTo>
                <a:cubicBezTo>
                  <a:pt x="2921" y="866"/>
                  <a:pt x="2921" y="866"/>
                  <a:pt x="2921" y="866"/>
                </a:cubicBezTo>
                <a:cubicBezTo>
                  <a:pt x="2922" y="865"/>
                  <a:pt x="2922" y="865"/>
                  <a:pt x="2922" y="865"/>
                </a:cubicBezTo>
                <a:cubicBezTo>
                  <a:pt x="2922" y="865"/>
                  <a:pt x="2922" y="864"/>
                  <a:pt x="2922" y="864"/>
                </a:cubicBezTo>
                <a:cubicBezTo>
                  <a:pt x="2922" y="864"/>
                  <a:pt x="2923" y="863"/>
                  <a:pt x="2923" y="863"/>
                </a:cubicBezTo>
                <a:cubicBezTo>
                  <a:pt x="2923" y="863"/>
                  <a:pt x="2923" y="863"/>
                  <a:pt x="2923" y="863"/>
                </a:cubicBezTo>
                <a:cubicBezTo>
                  <a:pt x="2922" y="862"/>
                  <a:pt x="2922" y="862"/>
                  <a:pt x="2922" y="861"/>
                </a:cubicBezTo>
                <a:cubicBezTo>
                  <a:pt x="2922" y="860"/>
                  <a:pt x="2923" y="859"/>
                  <a:pt x="2924" y="859"/>
                </a:cubicBezTo>
                <a:cubicBezTo>
                  <a:pt x="2924" y="858"/>
                  <a:pt x="2924" y="858"/>
                  <a:pt x="2924" y="858"/>
                </a:cubicBezTo>
                <a:cubicBezTo>
                  <a:pt x="2925" y="857"/>
                  <a:pt x="2926" y="856"/>
                  <a:pt x="2927" y="855"/>
                </a:cubicBezTo>
                <a:cubicBezTo>
                  <a:pt x="2928" y="854"/>
                  <a:pt x="2928" y="854"/>
                  <a:pt x="2928" y="853"/>
                </a:cubicBezTo>
                <a:cubicBezTo>
                  <a:pt x="2928" y="853"/>
                  <a:pt x="2928" y="853"/>
                  <a:pt x="2929" y="852"/>
                </a:cubicBezTo>
                <a:cubicBezTo>
                  <a:pt x="2929" y="852"/>
                  <a:pt x="2929" y="852"/>
                  <a:pt x="2929" y="851"/>
                </a:cubicBezTo>
                <a:cubicBezTo>
                  <a:pt x="2929" y="851"/>
                  <a:pt x="2929" y="851"/>
                  <a:pt x="2929" y="851"/>
                </a:cubicBezTo>
                <a:cubicBezTo>
                  <a:pt x="2929" y="850"/>
                  <a:pt x="2928" y="850"/>
                  <a:pt x="2928" y="850"/>
                </a:cubicBezTo>
                <a:cubicBezTo>
                  <a:pt x="2928" y="849"/>
                  <a:pt x="2928" y="849"/>
                  <a:pt x="2929" y="849"/>
                </a:cubicBezTo>
                <a:cubicBezTo>
                  <a:pt x="2928" y="848"/>
                  <a:pt x="2928" y="848"/>
                  <a:pt x="2928" y="848"/>
                </a:cubicBezTo>
                <a:cubicBezTo>
                  <a:pt x="2928" y="847"/>
                  <a:pt x="2928" y="846"/>
                  <a:pt x="2930" y="845"/>
                </a:cubicBezTo>
                <a:cubicBezTo>
                  <a:pt x="2930" y="844"/>
                  <a:pt x="2932" y="844"/>
                  <a:pt x="2933" y="843"/>
                </a:cubicBezTo>
                <a:cubicBezTo>
                  <a:pt x="2934" y="843"/>
                  <a:pt x="2935" y="844"/>
                  <a:pt x="2935" y="844"/>
                </a:cubicBezTo>
                <a:cubicBezTo>
                  <a:pt x="2935" y="845"/>
                  <a:pt x="2935" y="847"/>
                  <a:pt x="2933" y="848"/>
                </a:cubicBezTo>
                <a:cubicBezTo>
                  <a:pt x="2933" y="848"/>
                  <a:pt x="2933" y="848"/>
                  <a:pt x="2933" y="849"/>
                </a:cubicBezTo>
                <a:cubicBezTo>
                  <a:pt x="2933" y="849"/>
                  <a:pt x="2933" y="850"/>
                  <a:pt x="2934" y="851"/>
                </a:cubicBezTo>
                <a:cubicBezTo>
                  <a:pt x="2934" y="851"/>
                  <a:pt x="2934" y="851"/>
                  <a:pt x="2934" y="851"/>
                </a:cubicBezTo>
                <a:cubicBezTo>
                  <a:pt x="2935" y="851"/>
                  <a:pt x="2935" y="851"/>
                  <a:pt x="2936" y="851"/>
                </a:cubicBezTo>
                <a:cubicBezTo>
                  <a:pt x="2936" y="850"/>
                  <a:pt x="2937" y="850"/>
                  <a:pt x="2937" y="850"/>
                </a:cubicBezTo>
                <a:cubicBezTo>
                  <a:pt x="2937" y="850"/>
                  <a:pt x="2938" y="850"/>
                  <a:pt x="2938" y="850"/>
                </a:cubicBezTo>
                <a:cubicBezTo>
                  <a:pt x="2938" y="850"/>
                  <a:pt x="2939" y="850"/>
                  <a:pt x="2939" y="849"/>
                </a:cubicBezTo>
                <a:cubicBezTo>
                  <a:pt x="2939" y="849"/>
                  <a:pt x="2940" y="849"/>
                  <a:pt x="2940" y="849"/>
                </a:cubicBezTo>
                <a:cubicBezTo>
                  <a:pt x="2941" y="848"/>
                  <a:pt x="2941" y="848"/>
                  <a:pt x="2942" y="848"/>
                </a:cubicBezTo>
                <a:cubicBezTo>
                  <a:pt x="2942" y="848"/>
                  <a:pt x="2943" y="847"/>
                  <a:pt x="2943" y="847"/>
                </a:cubicBezTo>
                <a:cubicBezTo>
                  <a:pt x="2944" y="847"/>
                  <a:pt x="2945" y="846"/>
                  <a:pt x="2945" y="846"/>
                </a:cubicBezTo>
                <a:cubicBezTo>
                  <a:pt x="2945" y="845"/>
                  <a:pt x="2945" y="845"/>
                  <a:pt x="2945" y="845"/>
                </a:cubicBezTo>
                <a:cubicBezTo>
                  <a:pt x="2945" y="845"/>
                  <a:pt x="2945" y="844"/>
                  <a:pt x="2946" y="844"/>
                </a:cubicBezTo>
                <a:cubicBezTo>
                  <a:pt x="2946" y="844"/>
                  <a:pt x="2946" y="843"/>
                  <a:pt x="2946" y="843"/>
                </a:cubicBezTo>
                <a:cubicBezTo>
                  <a:pt x="2946" y="843"/>
                  <a:pt x="2946" y="843"/>
                  <a:pt x="2946" y="843"/>
                </a:cubicBezTo>
                <a:cubicBezTo>
                  <a:pt x="2946" y="843"/>
                  <a:pt x="2946" y="842"/>
                  <a:pt x="2946" y="842"/>
                </a:cubicBezTo>
                <a:cubicBezTo>
                  <a:pt x="2946" y="842"/>
                  <a:pt x="2946" y="841"/>
                  <a:pt x="2946" y="841"/>
                </a:cubicBezTo>
                <a:cubicBezTo>
                  <a:pt x="2946" y="841"/>
                  <a:pt x="2946" y="840"/>
                  <a:pt x="2946" y="840"/>
                </a:cubicBezTo>
                <a:cubicBezTo>
                  <a:pt x="2946" y="840"/>
                  <a:pt x="2947" y="840"/>
                  <a:pt x="2947" y="840"/>
                </a:cubicBezTo>
                <a:cubicBezTo>
                  <a:pt x="2948" y="840"/>
                  <a:pt x="2948" y="840"/>
                  <a:pt x="2948" y="840"/>
                </a:cubicBezTo>
                <a:cubicBezTo>
                  <a:pt x="2948" y="840"/>
                  <a:pt x="2949" y="840"/>
                  <a:pt x="2949" y="839"/>
                </a:cubicBezTo>
                <a:cubicBezTo>
                  <a:pt x="2950" y="838"/>
                  <a:pt x="2950" y="837"/>
                  <a:pt x="2951" y="837"/>
                </a:cubicBezTo>
                <a:cubicBezTo>
                  <a:pt x="2951" y="836"/>
                  <a:pt x="2952" y="836"/>
                  <a:pt x="2952" y="836"/>
                </a:cubicBezTo>
                <a:cubicBezTo>
                  <a:pt x="2953" y="836"/>
                  <a:pt x="2953" y="836"/>
                  <a:pt x="2953" y="836"/>
                </a:cubicBezTo>
                <a:cubicBezTo>
                  <a:pt x="2953" y="835"/>
                  <a:pt x="2953" y="835"/>
                  <a:pt x="2954" y="834"/>
                </a:cubicBezTo>
                <a:cubicBezTo>
                  <a:pt x="2954" y="833"/>
                  <a:pt x="2954" y="833"/>
                  <a:pt x="2954" y="832"/>
                </a:cubicBezTo>
                <a:cubicBezTo>
                  <a:pt x="2954" y="831"/>
                  <a:pt x="2954" y="831"/>
                  <a:pt x="2955" y="830"/>
                </a:cubicBezTo>
                <a:cubicBezTo>
                  <a:pt x="2955" y="830"/>
                  <a:pt x="2955" y="829"/>
                  <a:pt x="2955" y="829"/>
                </a:cubicBezTo>
                <a:cubicBezTo>
                  <a:pt x="2955" y="829"/>
                  <a:pt x="2955" y="829"/>
                  <a:pt x="2955" y="828"/>
                </a:cubicBezTo>
                <a:cubicBezTo>
                  <a:pt x="2956" y="828"/>
                  <a:pt x="2956" y="827"/>
                  <a:pt x="2956" y="827"/>
                </a:cubicBezTo>
                <a:cubicBezTo>
                  <a:pt x="2956" y="827"/>
                  <a:pt x="2956" y="826"/>
                  <a:pt x="2956" y="826"/>
                </a:cubicBezTo>
                <a:cubicBezTo>
                  <a:pt x="2957" y="826"/>
                  <a:pt x="2957" y="826"/>
                  <a:pt x="2957" y="825"/>
                </a:cubicBezTo>
                <a:cubicBezTo>
                  <a:pt x="2957" y="823"/>
                  <a:pt x="2957" y="822"/>
                  <a:pt x="2958" y="820"/>
                </a:cubicBezTo>
                <a:cubicBezTo>
                  <a:pt x="2959" y="819"/>
                  <a:pt x="2959" y="817"/>
                  <a:pt x="2959" y="815"/>
                </a:cubicBezTo>
                <a:cubicBezTo>
                  <a:pt x="2959" y="814"/>
                  <a:pt x="2959" y="814"/>
                  <a:pt x="2959" y="814"/>
                </a:cubicBezTo>
                <a:cubicBezTo>
                  <a:pt x="2959" y="814"/>
                  <a:pt x="2959" y="814"/>
                  <a:pt x="2958" y="814"/>
                </a:cubicBezTo>
                <a:cubicBezTo>
                  <a:pt x="2958" y="814"/>
                  <a:pt x="2958" y="814"/>
                  <a:pt x="2958" y="814"/>
                </a:cubicBezTo>
                <a:cubicBezTo>
                  <a:pt x="2957" y="814"/>
                  <a:pt x="2957" y="814"/>
                  <a:pt x="2957" y="814"/>
                </a:cubicBezTo>
                <a:cubicBezTo>
                  <a:pt x="2955" y="814"/>
                  <a:pt x="2955" y="813"/>
                  <a:pt x="2954" y="812"/>
                </a:cubicBezTo>
                <a:cubicBezTo>
                  <a:pt x="2954" y="811"/>
                  <a:pt x="2954" y="811"/>
                  <a:pt x="2955" y="810"/>
                </a:cubicBezTo>
                <a:cubicBezTo>
                  <a:pt x="2956" y="810"/>
                  <a:pt x="2956" y="810"/>
                  <a:pt x="2957" y="810"/>
                </a:cubicBezTo>
                <a:cubicBezTo>
                  <a:pt x="2957" y="810"/>
                  <a:pt x="2958" y="810"/>
                  <a:pt x="2958" y="810"/>
                </a:cubicBezTo>
                <a:cubicBezTo>
                  <a:pt x="2959" y="809"/>
                  <a:pt x="2959" y="809"/>
                  <a:pt x="2959" y="809"/>
                </a:cubicBezTo>
                <a:cubicBezTo>
                  <a:pt x="2959" y="809"/>
                  <a:pt x="2959" y="808"/>
                  <a:pt x="2958" y="808"/>
                </a:cubicBezTo>
                <a:cubicBezTo>
                  <a:pt x="2958" y="808"/>
                  <a:pt x="2958" y="808"/>
                  <a:pt x="2958" y="808"/>
                </a:cubicBezTo>
                <a:cubicBezTo>
                  <a:pt x="2958" y="808"/>
                  <a:pt x="2958" y="808"/>
                  <a:pt x="2958" y="808"/>
                </a:cubicBezTo>
                <a:cubicBezTo>
                  <a:pt x="2958" y="808"/>
                  <a:pt x="2957" y="807"/>
                  <a:pt x="2957" y="807"/>
                </a:cubicBezTo>
                <a:cubicBezTo>
                  <a:pt x="2957" y="806"/>
                  <a:pt x="2957" y="806"/>
                  <a:pt x="2957" y="805"/>
                </a:cubicBezTo>
                <a:cubicBezTo>
                  <a:pt x="2957" y="805"/>
                  <a:pt x="2957" y="805"/>
                  <a:pt x="2957" y="805"/>
                </a:cubicBezTo>
                <a:cubicBezTo>
                  <a:pt x="2957" y="804"/>
                  <a:pt x="2956" y="804"/>
                  <a:pt x="2957" y="803"/>
                </a:cubicBezTo>
                <a:cubicBezTo>
                  <a:pt x="2957" y="802"/>
                  <a:pt x="2958" y="802"/>
                  <a:pt x="2958" y="801"/>
                </a:cubicBezTo>
                <a:cubicBezTo>
                  <a:pt x="2959" y="801"/>
                  <a:pt x="2959" y="801"/>
                  <a:pt x="2960" y="800"/>
                </a:cubicBezTo>
                <a:cubicBezTo>
                  <a:pt x="2960" y="800"/>
                  <a:pt x="2960" y="799"/>
                  <a:pt x="2960" y="799"/>
                </a:cubicBezTo>
                <a:cubicBezTo>
                  <a:pt x="2960" y="799"/>
                  <a:pt x="2960" y="798"/>
                  <a:pt x="2960" y="798"/>
                </a:cubicBezTo>
                <a:cubicBezTo>
                  <a:pt x="2960" y="797"/>
                  <a:pt x="2960" y="797"/>
                  <a:pt x="2960" y="796"/>
                </a:cubicBezTo>
                <a:cubicBezTo>
                  <a:pt x="2961" y="796"/>
                  <a:pt x="2962" y="794"/>
                  <a:pt x="2963" y="795"/>
                </a:cubicBezTo>
                <a:cubicBezTo>
                  <a:pt x="2964" y="795"/>
                  <a:pt x="2965" y="796"/>
                  <a:pt x="2965" y="797"/>
                </a:cubicBezTo>
                <a:cubicBezTo>
                  <a:pt x="2965" y="797"/>
                  <a:pt x="2965" y="797"/>
                  <a:pt x="2966" y="797"/>
                </a:cubicBezTo>
                <a:cubicBezTo>
                  <a:pt x="2965" y="797"/>
                  <a:pt x="2965" y="796"/>
                  <a:pt x="2965" y="795"/>
                </a:cubicBezTo>
                <a:cubicBezTo>
                  <a:pt x="2964" y="794"/>
                  <a:pt x="2965" y="794"/>
                  <a:pt x="2965" y="793"/>
                </a:cubicBezTo>
                <a:cubicBezTo>
                  <a:pt x="2965" y="793"/>
                  <a:pt x="2966" y="793"/>
                  <a:pt x="2966" y="793"/>
                </a:cubicBezTo>
                <a:cubicBezTo>
                  <a:pt x="2966" y="793"/>
                  <a:pt x="2966" y="793"/>
                  <a:pt x="2966" y="793"/>
                </a:cubicBezTo>
                <a:cubicBezTo>
                  <a:pt x="2966" y="792"/>
                  <a:pt x="2966" y="792"/>
                  <a:pt x="2966" y="792"/>
                </a:cubicBezTo>
                <a:cubicBezTo>
                  <a:pt x="2966" y="792"/>
                  <a:pt x="2966" y="792"/>
                  <a:pt x="2966" y="792"/>
                </a:cubicBezTo>
                <a:cubicBezTo>
                  <a:pt x="2966" y="791"/>
                  <a:pt x="2967" y="791"/>
                  <a:pt x="2967" y="791"/>
                </a:cubicBezTo>
                <a:cubicBezTo>
                  <a:pt x="2968" y="791"/>
                  <a:pt x="2969" y="791"/>
                  <a:pt x="2969" y="792"/>
                </a:cubicBezTo>
                <a:cubicBezTo>
                  <a:pt x="2969" y="792"/>
                  <a:pt x="2969" y="792"/>
                  <a:pt x="2970" y="792"/>
                </a:cubicBezTo>
                <a:cubicBezTo>
                  <a:pt x="2969" y="792"/>
                  <a:pt x="2970" y="792"/>
                  <a:pt x="2970" y="792"/>
                </a:cubicBezTo>
                <a:cubicBezTo>
                  <a:pt x="2970" y="792"/>
                  <a:pt x="2970" y="792"/>
                  <a:pt x="2971" y="792"/>
                </a:cubicBezTo>
                <a:cubicBezTo>
                  <a:pt x="2972" y="792"/>
                  <a:pt x="2972" y="792"/>
                  <a:pt x="2972" y="793"/>
                </a:cubicBezTo>
                <a:cubicBezTo>
                  <a:pt x="2972" y="794"/>
                  <a:pt x="2972" y="794"/>
                  <a:pt x="2972" y="795"/>
                </a:cubicBezTo>
                <a:cubicBezTo>
                  <a:pt x="2972" y="796"/>
                  <a:pt x="2971" y="796"/>
                  <a:pt x="2971" y="796"/>
                </a:cubicBezTo>
                <a:cubicBezTo>
                  <a:pt x="2971" y="797"/>
                  <a:pt x="2971" y="797"/>
                  <a:pt x="2972" y="797"/>
                </a:cubicBezTo>
                <a:cubicBezTo>
                  <a:pt x="2972" y="798"/>
                  <a:pt x="2972" y="798"/>
                  <a:pt x="2972" y="799"/>
                </a:cubicBezTo>
                <a:cubicBezTo>
                  <a:pt x="2972" y="800"/>
                  <a:pt x="2972" y="800"/>
                  <a:pt x="2972" y="800"/>
                </a:cubicBezTo>
                <a:cubicBezTo>
                  <a:pt x="2972" y="800"/>
                  <a:pt x="2972" y="800"/>
                  <a:pt x="2972" y="800"/>
                </a:cubicBezTo>
                <a:cubicBezTo>
                  <a:pt x="2973" y="800"/>
                  <a:pt x="2973" y="800"/>
                  <a:pt x="2973" y="800"/>
                </a:cubicBezTo>
                <a:cubicBezTo>
                  <a:pt x="2973" y="801"/>
                  <a:pt x="2974" y="801"/>
                  <a:pt x="2974" y="802"/>
                </a:cubicBezTo>
                <a:cubicBezTo>
                  <a:pt x="2974" y="802"/>
                  <a:pt x="2975" y="803"/>
                  <a:pt x="2975" y="803"/>
                </a:cubicBezTo>
                <a:cubicBezTo>
                  <a:pt x="2975" y="803"/>
                  <a:pt x="2975" y="803"/>
                  <a:pt x="2975" y="803"/>
                </a:cubicBezTo>
                <a:cubicBezTo>
                  <a:pt x="2975" y="804"/>
                  <a:pt x="2975" y="804"/>
                  <a:pt x="2975" y="804"/>
                </a:cubicBezTo>
                <a:cubicBezTo>
                  <a:pt x="2976" y="805"/>
                  <a:pt x="2977" y="806"/>
                  <a:pt x="2976" y="807"/>
                </a:cubicBezTo>
                <a:cubicBezTo>
                  <a:pt x="2976" y="807"/>
                  <a:pt x="2976" y="808"/>
                  <a:pt x="2976" y="808"/>
                </a:cubicBezTo>
                <a:cubicBezTo>
                  <a:pt x="2976" y="808"/>
                  <a:pt x="2977" y="809"/>
                  <a:pt x="2977" y="809"/>
                </a:cubicBezTo>
                <a:cubicBezTo>
                  <a:pt x="2977" y="809"/>
                  <a:pt x="2977" y="810"/>
                  <a:pt x="2977" y="810"/>
                </a:cubicBezTo>
                <a:cubicBezTo>
                  <a:pt x="2978" y="810"/>
                  <a:pt x="2979" y="811"/>
                  <a:pt x="2978" y="812"/>
                </a:cubicBezTo>
                <a:cubicBezTo>
                  <a:pt x="2978" y="812"/>
                  <a:pt x="2978" y="813"/>
                  <a:pt x="2978" y="813"/>
                </a:cubicBezTo>
                <a:cubicBezTo>
                  <a:pt x="2978" y="813"/>
                  <a:pt x="2978" y="813"/>
                  <a:pt x="2978" y="814"/>
                </a:cubicBezTo>
                <a:cubicBezTo>
                  <a:pt x="2979" y="814"/>
                  <a:pt x="2978" y="815"/>
                  <a:pt x="2978" y="815"/>
                </a:cubicBezTo>
                <a:cubicBezTo>
                  <a:pt x="2978" y="816"/>
                  <a:pt x="2978" y="816"/>
                  <a:pt x="2978" y="817"/>
                </a:cubicBezTo>
                <a:cubicBezTo>
                  <a:pt x="2978" y="818"/>
                  <a:pt x="2978" y="818"/>
                  <a:pt x="2978" y="819"/>
                </a:cubicBezTo>
                <a:cubicBezTo>
                  <a:pt x="2978" y="819"/>
                  <a:pt x="2978" y="820"/>
                  <a:pt x="2978" y="820"/>
                </a:cubicBezTo>
                <a:cubicBezTo>
                  <a:pt x="2978" y="821"/>
                  <a:pt x="2978" y="822"/>
                  <a:pt x="2977" y="823"/>
                </a:cubicBezTo>
                <a:cubicBezTo>
                  <a:pt x="2977" y="824"/>
                  <a:pt x="2977" y="824"/>
                  <a:pt x="2977" y="824"/>
                </a:cubicBezTo>
                <a:cubicBezTo>
                  <a:pt x="2977" y="824"/>
                  <a:pt x="2976" y="825"/>
                  <a:pt x="2976" y="826"/>
                </a:cubicBezTo>
                <a:cubicBezTo>
                  <a:pt x="2976" y="827"/>
                  <a:pt x="2976" y="827"/>
                  <a:pt x="2976" y="828"/>
                </a:cubicBezTo>
                <a:cubicBezTo>
                  <a:pt x="2976" y="828"/>
                  <a:pt x="2976" y="829"/>
                  <a:pt x="2976" y="829"/>
                </a:cubicBezTo>
                <a:cubicBezTo>
                  <a:pt x="2977" y="830"/>
                  <a:pt x="2976" y="831"/>
                  <a:pt x="2976" y="832"/>
                </a:cubicBezTo>
                <a:cubicBezTo>
                  <a:pt x="2976" y="832"/>
                  <a:pt x="2975" y="833"/>
                  <a:pt x="2975" y="833"/>
                </a:cubicBezTo>
                <a:cubicBezTo>
                  <a:pt x="2975" y="833"/>
                  <a:pt x="2975" y="834"/>
                  <a:pt x="2974" y="834"/>
                </a:cubicBezTo>
                <a:cubicBezTo>
                  <a:pt x="2974" y="834"/>
                  <a:pt x="2974" y="834"/>
                  <a:pt x="2973" y="833"/>
                </a:cubicBezTo>
                <a:cubicBezTo>
                  <a:pt x="2973" y="833"/>
                  <a:pt x="2973" y="833"/>
                  <a:pt x="2973" y="833"/>
                </a:cubicBezTo>
                <a:cubicBezTo>
                  <a:pt x="2973" y="833"/>
                  <a:pt x="2973" y="833"/>
                  <a:pt x="2973" y="833"/>
                </a:cubicBezTo>
                <a:cubicBezTo>
                  <a:pt x="2972" y="833"/>
                  <a:pt x="2971" y="833"/>
                  <a:pt x="2971" y="833"/>
                </a:cubicBezTo>
                <a:cubicBezTo>
                  <a:pt x="2971" y="833"/>
                  <a:pt x="2971" y="833"/>
                  <a:pt x="2971" y="833"/>
                </a:cubicBezTo>
                <a:cubicBezTo>
                  <a:pt x="2970" y="834"/>
                  <a:pt x="2970" y="835"/>
                  <a:pt x="2969" y="836"/>
                </a:cubicBezTo>
                <a:cubicBezTo>
                  <a:pt x="2969" y="836"/>
                  <a:pt x="2969" y="837"/>
                  <a:pt x="2969" y="837"/>
                </a:cubicBezTo>
                <a:cubicBezTo>
                  <a:pt x="2969" y="837"/>
                  <a:pt x="2969" y="837"/>
                  <a:pt x="2969" y="838"/>
                </a:cubicBezTo>
                <a:cubicBezTo>
                  <a:pt x="2969" y="838"/>
                  <a:pt x="2969" y="838"/>
                  <a:pt x="2969" y="839"/>
                </a:cubicBezTo>
                <a:cubicBezTo>
                  <a:pt x="2969" y="839"/>
                  <a:pt x="2969" y="840"/>
                  <a:pt x="2969" y="840"/>
                </a:cubicBezTo>
                <a:cubicBezTo>
                  <a:pt x="2970" y="841"/>
                  <a:pt x="2970" y="841"/>
                  <a:pt x="2970" y="842"/>
                </a:cubicBezTo>
                <a:cubicBezTo>
                  <a:pt x="2970" y="844"/>
                  <a:pt x="2970" y="844"/>
                  <a:pt x="2970" y="846"/>
                </a:cubicBezTo>
                <a:cubicBezTo>
                  <a:pt x="2970" y="846"/>
                  <a:pt x="2970" y="846"/>
                  <a:pt x="2970" y="847"/>
                </a:cubicBezTo>
                <a:cubicBezTo>
                  <a:pt x="2970" y="847"/>
                  <a:pt x="2970" y="847"/>
                  <a:pt x="2970" y="848"/>
                </a:cubicBezTo>
                <a:cubicBezTo>
                  <a:pt x="2970" y="849"/>
                  <a:pt x="2970" y="850"/>
                  <a:pt x="2969" y="850"/>
                </a:cubicBezTo>
                <a:cubicBezTo>
                  <a:pt x="2969" y="851"/>
                  <a:pt x="2969" y="851"/>
                  <a:pt x="2969" y="851"/>
                </a:cubicBezTo>
                <a:cubicBezTo>
                  <a:pt x="2969" y="852"/>
                  <a:pt x="2969" y="852"/>
                  <a:pt x="2969" y="853"/>
                </a:cubicBezTo>
                <a:cubicBezTo>
                  <a:pt x="2968" y="853"/>
                  <a:pt x="2968" y="853"/>
                  <a:pt x="2968" y="854"/>
                </a:cubicBezTo>
                <a:cubicBezTo>
                  <a:pt x="2968" y="854"/>
                  <a:pt x="2967" y="855"/>
                  <a:pt x="2967" y="855"/>
                </a:cubicBezTo>
                <a:cubicBezTo>
                  <a:pt x="2968" y="856"/>
                  <a:pt x="2968" y="857"/>
                  <a:pt x="2967" y="857"/>
                </a:cubicBezTo>
                <a:cubicBezTo>
                  <a:pt x="2967" y="858"/>
                  <a:pt x="2967" y="858"/>
                  <a:pt x="2967" y="858"/>
                </a:cubicBezTo>
                <a:cubicBezTo>
                  <a:pt x="2967" y="859"/>
                  <a:pt x="2967" y="860"/>
                  <a:pt x="2967" y="860"/>
                </a:cubicBezTo>
                <a:cubicBezTo>
                  <a:pt x="2967" y="860"/>
                  <a:pt x="2967" y="861"/>
                  <a:pt x="2967" y="861"/>
                </a:cubicBezTo>
                <a:cubicBezTo>
                  <a:pt x="2968" y="861"/>
                  <a:pt x="2968" y="862"/>
                  <a:pt x="2968" y="862"/>
                </a:cubicBezTo>
                <a:cubicBezTo>
                  <a:pt x="2968" y="863"/>
                  <a:pt x="2969" y="863"/>
                  <a:pt x="2969" y="863"/>
                </a:cubicBezTo>
                <a:cubicBezTo>
                  <a:pt x="2969" y="864"/>
                  <a:pt x="2970" y="865"/>
                  <a:pt x="2970" y="866"/>
                </a:cubicBezTo>
                <a:cubicBezTo>
                  <a:pt x="2970" y="867"/>
                  <a:pt x="2969" y="867"/>
                  <a:pt x="2968" y="868"/>
                </a:cubicBezTo>
                <a:cubicBezTo>
                  <a:pt x="2968" y="868"/>
                  <a:pt x="2967" y="868"/>
                  <a:pt x="2967" y="869"/>
                </a:cubicBezTo>
                <a:cubicBezTo>
                  <a:pt x="2968" y="870"/>
                  <a:pt x="2966" y="871"/>
                  <a:pt x="2965" y="872"/>
                </a:cubicBezTo>
                <a:cubicBezTo>
                  <a:pt x="2965" y="872"/>
                  <a:pt x="2964" y="872"/>
                  <a:pt x="2964" y="872"/>
                </a:cubicBezTo>
                <a:cubicBezTo>
                  <a:pt x="2964" y="872"/>
                  <a:pt x="2964" y="873"/>
                  <a:pt x="2963" y="873"/>
                </a:cubicBezTo>
                <a:cubicBezTo>
                  <a:pt x="2963" y="873"/>
                  <a:pt x="2963" y="873"/>
                  <a:pt x="2962" y="873"/>
                </a:cubicBezTo>
                <a:cubicBezTo>
                  <a:pt x="2962" y="873"/>
                  <a:pt x="2962" y="873"/>
                  <a:pt x="2962" y="873"/>
                </a:cubicBezTo>
                <a:cubicBezTo>
                  <a:pt x="2962" y="873"/>
                  <a:pt x="2961" y="874"/>
                  <a:pt x="2961" y="874"/>
                </a:cubicBezTo>
                <a:cubicBezTo>
                  <a:pt x="2960" y="875"/>
                  <a:pt x="2959" y="876"/>
                  <a:pt x="2958" y="876"/>
                </a:cubicBezTo>
                <a:cubicBezTo>
                  <a:pt x="2958" y="876"/>
                  <a:pt x="2958" y="876"/>
                  <a:pt x="2958" y="876"/>
                </a:cubicBezTo>
                <a:cubicBezTo>
                  <a:pt x="2958" y="875"/>
                  <a:pt x="2957" y="875"/>
                  <a:pt x="2957" y="875"/>
                </a:cubicBezTo>
                <a:cubicBezTo>
                  <a:pt x="2957" y="874"/>
                  <a:pt x="2957" y="873"/>
                  <a:pt x="2957" y="872"/>
                </a:cubicBezTo>
                <a:cubicBezTo>
                  <a:pt x="2957" y="872"/>
                  <a:pt x="2958" y="872"/>
                  <a:pt x="2958" y="872"/>
                </a:cubicBezTo>
                <a:cubicBezTo>
                  <a:pt x="2958" y="870"/>
                  <a:pt x="2958" y="870"/>
                  <a:pt x="2958" y="870"/>
                </a:cubicBezTo>
                <a:cubicBezTo>
                  <a:pt x="2958" y="870"/>
                  <a:pt x="2958" y="869"/>
                  <a:pt x="2958" y="869"/>
                </a:cubicBezTo>
                <a:cubicBezTo>
                  <a:pt x="2958" y="869"/>
                  <a:pt x="2959" y="869"/>
                  <a:pt x="2959" y="869"/>
                </a:cubicBezTo>
                <a:cubicBezTo>
                  <a:pt x="2958" y="869"/>
                  <a:pt x="2958" y="869"/>
                  <a:pt x="2958" y="868"/>
                </a:cubicBezTo>
                <a:cubicBezTo>
                  <a:pt x="2958" y="868"/>
                  <a:pt x="2958" y="869"/>
                  <a:pt x="2958" y="869"/>
                </a:cubicBezTo>
                <a:cubicBezTo>
                  <a:pt x="2958" y="870"/>
                  <a:pt x="2957" y="870"/>
                  <a:pt x="2957" y="870"/>
                </a:cubicBezTo>
                <a:cubicBezTo>
                  <a:pt x="2957" y="870"/>
                  <a:pt x="2957" y="870"/>
                  <a:pt x="2957" y="870"/>
                </a:cubicBezTo>
                <a:cubicBezTo>
                  <a:pt x="2956" y="870"/>
                  <a:pt x="2956" y="870"/>
                  <a:pt x="2956" y="870"/>
                </a:cubicBezTo>
                <a:cubicBezTo>
                  <a:pt x="2956" y="870"/>
                  <a:pt x="2955" y="870"/>
                  <a:pt x="2955" y="871"/>
                </a:cubicBezTo>
                <a:cubicBezTo>
                  <a:pt x="2953" y="872"/>
                  <a:pt x="2953" y="872"/>
                  <a:pt x="2953" y="872"/>
                </a:cubicBezTo>
                <a:cubicBezTo>
                  <a:pt x="2953" y="872"/>
                  <a:pt x="2953" y="872"/>
                  <a:pt x="2953" y="873"/>
                </a:cubicBezTo>
                <a:cubicBezTo>
                  <a:pt x="2953" y="873"/>
                  <a:pt x="2953" y="873"/>
                  <a:pt x="2953" y="873"/>
                </a:cubicBezTo>
                <a:cubicBezTo>
                  <a:pt x="2953" y="874"/>
                  <a:pt x="2954" y="874"/>
                  <a:pt x="2954" y="875"/>
                </a:cubicBezTo>
                <a:cubicBezTo>
                  <a:pt x="2954" y="876"/>
                  <a:pt x="2953" y="877"/>
                  <a:pt x="2952" y="877"/>
                </a:cubicBezTo>
                <a:cubicBezTo>
                  <a:pt x="2952" y="877"/>
                  <a:pt x="2952" y="877"/>
                  <a:pt x="2952" y="877"/>
                </a:cubicBezTo>
                <a:cubicBezTo>
                  <a:pt x="2951" y="878"/>
                  <a:pt x="2949" y="878"/>
                  <a:pt x="2948" y="878"/>
                </a:cubicBezTo>
                <a:cubicBezTo>
                  <a:pt x="2948" y="877"/>
                  <a:pt x="2947" y="877"/>
                  <a:pt x="2947" y="877"/>
                </a:cubicBezTo>
                <a:cubicBezTo>
                  <a:pt x="2947" y="876"/>
                  <a:pt x="2948" y="875"/>
                  <a:pt x="2948" y="875"/>
                </a:cubicBezTo>
                <a:cubicBezTo>
                  <a:pt x="2948" y="874"/>
                  <a:pt x="2948" y="874"/>
                  <a:pt x="2948" y="874"/>
                </a:cubicBezTo>
                <a:cubicBezTo>
                  <a:pt x="2949" y="874"/>
                  <a:pt x="2949" y="874"/>
                  <a:pt x="2949" y="873"/>
                </a:cubicBezTo>
                <a:cubicBezTo>
                  <a:pt x="2949" y="873"/>
                  <a:pt x="2949" y="873"/>
                  <a:pt x="2949" y="873"/>
                </a:cubicBezTo>
                <a:cubicBezTo>
                  <a:pt x="2949" y="873"/>
                  <a:pt x="2949" y="873"/>
                  <a:pt x="2949" y="873"/>
                </a:cubicBezTo>
                <a:cubicBezTo>
                  <a:pt x="2949" y="873"/>
                  <a:pt x="2948" y="874"/>
                  <a:pt x="2948" y="874"/>
                </a:cubicBezTo>
                <a:cubicBezTo>
                  <a:pt x="2947" y="874"/>
                  <a:pt x="2947" y="874"/>
                  <a:pt x="2946" y="874"/>
                </a:cubicBezTo>
                <a:cubicBezTo>
                  <a:pt x="2946" y="874"/>
                  <a:pt x="2946" y="875"/>
                  <a:pt x="2946" y="875"/>
                </a:cubicBezTo>
                <a:cubicBezTo>
                  <a:pt x="2947" y="875"/>
                  <a:pt x="2947" y="875"/>
                  <a:pt x="2947" y="876"/>
                </a:cubicBezTo>
                <a:cubicBezTo>
                  <a:pt x="2947" y="876"/>
                  <a:pt x="2947" y="877"/>
                  <a:pt x="2947" y="877"/>
                </a:cubicBezTo>
                <a:cubicBezTo>
                  <a:pt x="2947" y="878"/>
                  <a:pt x="2946" y="878"/>
                  <a:pt x="2945" y="878"/>
                </a:cubicBezTo>
                <a:cubicBezTo>
                  <a:pt x="2945" y="878"/>
                  <a:pt x="2944" y="878"/>
                  <a:pt x="2944" y="878"/>
                </a:cubicBezTo>
                <a:cubicBezTo>
                  <a:pt x="2944" y="878"/>
                  <a:pt x="2944" y="878"/>
                  <a:pt x="2944" y="878"/>
                </a:cubicBezTo>
                <a:cubicBezTo>
                  <a:pt x="2943" y="878"/>
                  <a:pt x="2943" y="878"/>
                  <a:pt x="2943" y="878"/>
                </a:cubicBezTo>
                <a:cubicBezTo>
                  <a:pt x="2943" y="878"/>
                  <a:pt x="2943" y="878"/>
                  <a:pt x="2943" y="878"/>
                </a:cubicBezTo>
                <a:cubicBezTo>
                  <a:pt x="2942" y="878"/>
                  <a:pt x="2942" y="878"/>
                  <a:pt x="2942" y="878"/>
                </a:cubicBezTo>
                <a:cubicBezTo>
                  <a:pt x="2941" y="878"/>
                  <a:pt x="2941" y="877"/>
                  <a:pt x="2941" y="878"/>
                </a:cubicBezTo>
                <a:cubicBezTo>
                  <a:pt x="2940" y="878"/>
                  <a:pt x="2939" y="878"/>
                  <a:pt x="2938" y="878"/>
                </a:cubicBezTo>
                <a:cubicBezTo>
                  <a:pt x="2938" y="878"/>
                  <a:pt x="2937" y="879"/>
                  <a:pt x="2937" y="879"/>
                </a:cubicBezTo>
                <a:cubicBezTo>
                  <a:pt x="2936" y="879"/>
                  <a:pt x="2936" y="879"/>
                  <a:pt x="2935" y="879"/>
                </a:cubicBezTo>
                <a:cubicBezTo>
                  <a:pt x="2935" y="879"/>
                  <a:pt x="2934" y="879"/>
                  <a:pt x="2934" y="879"/>
                </a:cubicBezTo>
                <a:cubicBezTo>
                  <a:pt x="2934" y="878"/>
                  <a:pt x="2934" y="878"/>
                  <a:pt x="2934" y="878"/>
                </a:cubicBezTo>
                <a:cubicBezTo>
                  <a:pt x="2934" y="878"/>
                  <a:pt x="2933" y="877"/>
                  <a:pt x="2933" y="877"/>
                </a:cubicBezTo>
                <a:cubicBezTo>
                  <a:pt x="2933" y="877"/>
                  <a:pt x="2932" y="877"/>
                  <a:pt x="2932" y="877"/>
                </a:cubicBezTo>
                <a:cubicBezTo>
                  <a:pt x="2932" y="877"/>
                  <a:pt x="2932" y="877"/>
                  <a:pt x="2932" y="877"/>
                </a:cubicBezTo>
                <a:cubicBezTo>
                  <a:pt x="2931" y="877"/>
                  <a:pt x="2931" y="877"/>
                  <a:pt x="2931" y="877"/>
                </a:cubicBezTo>
                <a:cubicBezTo>
                  <a:pt x="2931" y="876"/>
                  <a:pt x="2931" y="876"/>
                  <a:pt x="2931" y="876"/>
                </a:cubicBezTo>
                <a:cubicBezTo>
                  <a:pt x="2931" y="877"/>
                  <a:pt x="2930" y="877"/>
                  <a:pt x="2930" y="877"/>
                </a:cubicBezTo>
                <a:cubicBezTo>
                  <a:pt x="2930" y="877"/>
                  <a:pt x="2930" y="877"/>
                  <a:pt x="2930" y="877"/>
                </a:cubicBezTo>
                <a:cubicBezTo>
                  <a:pt x="2930" y="877"/>
                  <a:pt x="2930" y="877"/>
                  <a:pt x="2930" y="878"/>
                </a:cubicBezTo>
                <a:cubicBezTo>
                  <a:pt x="2930" y="878"/>
                  <a:pt x="2930" y="878"/>
                  <a:pt x="2930" y="878"/>
                </a:cubicBezTo>
                <a:cubicBezTo>
                  <a:pt x="2931" y="878"/>
                  <a:pt x="2932" y="878"/>
                  <a:pt x="2932" y="878"/>
                </a:cubicBezTo>
                <a:cubicBezTo>
                  <a:pt x="2933" y="879"/>
                  <a:pt x="2933" y="880"/>
                  <a:pt x="2933" y="880"/>
                </a:cubicBezTo>
                <a:cubicBezTo>
                  <a:pt x="2933" y="880"/>
                  <a:pt x="2933" y="880"/>
                  <a:pt x="2933" y="880"/>
                </a:cubicBezTo>
                <a:cubicBezTo>
                  <a:pt x="2933" y="881"/>
                  <a:pt x="2933" y="881"/>
                  <a:pt x="2933" y="882"/>
                </a:cubicBezTo>
                <a:cubicBezTo>
                  <a:pt x="2932" y="883"/>
                  <a:pt x="2932" y="884"/>
                  <a:pt x="2931" y="884"/>
                </a:cubicBezTo>
                <a:cubicBezTo>
                  <a:pt x="2930" y="884"/>
                  <a:pt x="2930" y="884"/>
                  <a:pt x="2930" y="884"/>
                </a:cubicBezTo>
                <a:cubicBezTo>
                  <a:pt x="2930" y="884"/>
                  <a:pt x="2929" y="884"/>
                  <a:pt x="2929" y="884"/>
                </a:cubicBezTo>
                <a:cubicBezTo>
                  <a:pt x="2929" y="884"/>
                  <a:pt x="2928" y="884"/>
                  <a:pt x="2927" y="885"/>
                </a:cubicBezTo>
                <a:cubicBezTo>
                  <a:pt x="2927" y="885"/>
                  <a:pt x="2927" y="885"/>
                  <a:pt x="2927" y="885"/>
                </a:cubicBezTo>
                <a:cubicBezTo>
                  <a:pt x="2927" y="886"/>
                  <a:pt x="2927" y="886"/>
                  <a:pt x="2927" y="887"/>
                </a:cubicBezTo>
                <a:cubicBezTo>
                  <a:pt x="2927" y="888"/>
                  <a:pt x="2926" y="888"/>
                  <a:pt x="2926" y="888"/>
                </a:cubicBezTo>
                <a:cubicBezTo>
                  <a:pt x="2926" y="888"/>
                  <a:pt x="2925" y="888"/>
                  <a:pt x="2925" y="888"/>
                </a:cubicBezTo>
                <a:cubicBezTo>
                  <a:pt x="2925" y="888"/>
                  <a:pt x="2925" y="888"/>
                  <a:pt x="2925" y="889"/>
                </a:cubicBezTo>
                <a:cubicBezTo>
                  <a:pt x="2925" y="889"/>
                  <a:pt x="2925" y="889"/>
                  <a:pt x="2925" y="890"/>
                </a:cubicBezTo>
                <a:cubicBezTo>
                  <a:pt x="2925" y="890"/>
                  <a:pt x="2924" y="890"/>
                  <a:pt x="2924" y="890"/>
                </a:cubicBezTo>
                <a:cubicBezTo>
                  <a:pt x="2924" y="890"/>
                  <a:pt x="2924" y="891"/>
                  <a:pt x="2924" y="891"/>
                </a:cubicBezTo>
                <a:cubicBezTo>
                  <a:pt x="2923" y="891"/>
                  <a:pt x="2923" y="891"/>
                  <a:pt x="2923" y="891"/>
                </a:cubicBezTo>
                <a:cubicBezTo>
                  <a:pt x="2923" y="891"/>
                  <a:pt x="2923" y="892"/>
                  <a:pt x="2923" y="892"/>
                </a:cubicBezTo>
                <a:cubicBezTo>
                  <a:pt x="2922" y="893"/>
                  <a:pt x="2921" y="893"/>
                  <a:pt x="2921" y="893"/>
                </a:cubicBezTo>
                <a:cubicBezTo>
                  <a:pt x="2921" y="893"/>
                  <a:pt x="2920" y="893"/>
                  <a:pt x="2920" y="893"/>
                </a:cubicBezTo>
                <a:cubicBezTo>
                  <a:pt x="2919" y="893"/>
                  <a:pt x="2918" y="892"/>
                  <a:pt x="2918" y="891"/>
                </a:cubicBezTo>
                <a:cubicBezTo>
                  <a:pt x="2918" y="891"/>
                  <a:pt x="2918" y="891"/>
                  <a:pt x="2918" y="891"/>
                </a:cubicBezTo>
                <a:cubicBezTo>
                  <a:pt x="2917" y="890"/>
                  <a:pt x="2917" y="890"/>
                  <a:pt x="2916" y="890"/>
                </a:cubicBezTo>
                <a:cubicBezTo>
                  <a:pt x="2916" y="889"/>
                  <a:pt x="2916" y="889"/>
                  <a:pt x="2916" y="889"/>
                </a:cubicBezTo>
                <a:cubicBezTo>
                  <a:pt x="2916" y="889"/>
                  <a:pt x="2916" y="889"/>
                  <a:pt x="2916" y="889"/>
                </a:cubicBezTo>
                <a:cubicBezTo>
                  <a:pt x="2915" y="889"/>
                  <a:pt x="2915" y="889"/>
                  <a:pt x="2915" y="888"/>
                </a:cubicBezTo>
                <a:cubicBezTo>
                  <a:pt x="2914" y="888"/>
                  <a:pt x="2914" y="887"/>
                  <a:pt x="2914" y="886"/>
                </a:cubicBezTo>
                <a:cubicBezTo>
                  <a:pt x="2915" y="886"/>
                  <a:pt x="2915" y="885"/>
                  <a:pt x="2915" y="885"/>
                </a:cubicBezTo>
                <a:cubicBezTo>
                  <a:pt x="2915" y="885"/>
                  <a:pt x="2915" y="885"/>
                  <a:pt x="2915" y="885"/>
                </a:cubicBezTo>
                <a:cubicBezTo>
                  <a:pt x="2915" y="885"/>
                  <a:pt x="2915" y="885"/>
                  <a:pt x="2915" y="885"/>
                </a:cubicBezTo>
                <a:cubicBezTo>
                  <a:pt x="2915" y="884"/>
                  <a:pt x="2915" y="884"/>
                  <a:pt x="2915" y="883"/>
                </a:cubicBezTo>
                <a:cubicBezTo>
                  <a:pt x="2915" y="883"/>
                  <a:pt x="2915" y="883"/>
                  <a:pt x="2915" y="883"/>
                </a:cubicBezTo>
                <a:cubicBezTo>
                  <a:pt x="2915" y="883"/>
                  <a:pt x="2915" y="882"/>
                  <a:pt x="2915" y="881"/>
                </a:cubicBezTo>
                <a:cubicBezTo>
                  <a:pt x="2916" y="881"/>
                  <a:pt x="2916" y="881"/>
                  <a:pt x="2916" y="880"/>
                </a:cubicBezTo>
                <a:cubicBezTo>
                  <a:pt x="2916" y="880"/>
                  <a:pt x="2916" y="879"/>
                  <a:pt x="2917" y="879"/>
                </a:cubicBezTo>
                <a:cubicBezTo>
                  <a:pt x="2917" y="879"/>
                  <a:pt x="2917" y="879"/>
                  <a:pt x="2917" y="879"/>
                </a:cubicBezTo>
                <a:cubicBezTo>
                  <a:pt x="2917" y="878"/>
                  <a:pt x="2917" y="878"/>
                  <a:pt x="2917" y="878"/>
                </a:cubicBezTo>
                <a:cubicBezTo>
                  <a:pt x="2916" y="878"/>
                  <a:pt x="2915" y="878"/>
                  <a:pt x="2915" y="877"/>
                </a:cubicBezTo>
                <a:cubicBezTo>
                  <a:pt x="2914" y="877"/>
                  <a:pt x="2913" y="878"/>
                  <a:pt x="2912" y="878"/>
                </a:cubicBezTo>
                <a:cubicBezTo>
                  <a:pt x="2912" y="879"/>
                  <a:pt x="2912" y="879"/>
                  <a:pt x="2912" y="879"/>
                </a:cubicBezTo>
                <a:cubicBezTo>
                  <a:pt x="2911" y="879"/>
                  <a:pt x="2910" y="879"/>
                  <a:pt x="2910" y="879"/>
                </a:cubicBezTo>
                <a:cubicBezTo>
                  <a:pt x="2909" y="879"/>
                  <a:pt x="2909" y="880"/>
                  <a:pt x="2909" y="880"/>
                </a:cubicBezTo>
                <a:cubicBezTo>
                  <a:pt x="2909" y="880"/>
                  <a:pt x="2909" y="880"/>
                  <a:pt x="2908" y="880"/>
                </a:cubicBezTo>
                <a:cubicBezTo>
                  <a:pt x="2908" y="881"/>
                  <a:pt x="2907" y="881"/>
                  <a:pt x="2906" y="882"/>
                </a:cubicBezTo>
                <a:cubicBezTo>
                  <a:pt x="2906" y="882"/>
                  <a:pt x="2906" y="882"/>
                  <a:pt x="2906" y="882"/>
                </a:cubicBezTo>
                <a:cubicBezTo>
                  <a:pt x="2906" y="882"/>
                  <a:pt x="2906" y="882"/>
                  <a:pt x="2906" y="882"/>
                </a:cubicBezTo>
                <a:cubicBezTo>
                  <a:pt x="2906" y="882"/>
                  <a:pt x="2907" y="882"/>
                  <a:pt x="2907" y="882"/>
                </a:cubicBezTo>
                <a:cubicBezTo>
                  <a:pt x="2908" y="882"/>
                  <a:pt x="2908" y="882"/>
                  <a:pt x="2908" y="882"/>
                </a:cubicBezTo>
                <a:cubicBezTo>
                  <a:pt x="2908" y="882"/>
                  <a:pt x="2909" y="882"/>
                  <a:pt x="2909" y="882"/>
                </a:cubicBezTo>
                <a:cubicBezTo>
                  <a:pt x="2910" y="883"/>
                  <a:pt x="2910" y="883"/>
                  <a:pt x="2910" y="883"/>
                </a:cubicBezTo>
                <a:cubicBezTo>
                  <a:pt x="2911" y="883"/>
                  <a:pt x="2911" y="883"/>
                  <a:pt x="2912" y="884"/>
                </a:cubicBezTo>
                <a:cubicBezTo>
                  <a:pt x="2912" y="884"/>
                  <a:pt x="2912" y="884"/>
                  <a:pt x="2913" y="885"/>
                </a:cubicBezTo>
                <a:cubicBezTo>
                  <a:pt x="2913" y="885"/>
                  <a:pt x="2913" y="885"/>
                  <a:pt x="2914" y="885"/>
                </a:cubicBezTo>
                <a:cubicBezTo>
                  <a:pt x="2914" y="886"/>
                  <a:pt x="2914" y="887"/>
                  <a:pt x="2914" y="887"/>
                </a:cubicBezTo>
                <a:cubicBezTo>
                  <a:pt x="2914" y="887"/>
                  <a:pt x="2914" y="888"/>
                  <a:pt x="2914" y="888"/>
                </a:cubicBezTo>
                <a:cubicBezTo>
                  <a:pt x="2913" y="888"/>
                  <a:pt x="2913" y="888"/>
                  <a:pt x="2913" y="889"/>
                </a:cubicBezTo>
                <a:cubicBezTo>
                  <a:pt x="2913" y="889"/>
                  <a:pt x="2913" y="890"/>
                  <a:pt x="2912" y="890"/>
                </a:cubicBezTo>
                <a:cubicBezTo>
                  <a:pt x="2911" y="890"/>
                  <a:pt x="2911" y="890"/>
                  <a:pt x="2910" y="891"/>
                </a:cubicBezTo>
                <a:cubicBezTo>
                  <a:pt x="2910" y="891"/>
                  <a:pt x="2910" y="891"/>
                  <a:pt x="2910" y="891"/>
                </a:cubicBezTo>
                <a:cubicBezTo>
                  <a:pt x="2910" y="891"/>
                  <a:pt x="2910" y="892"/>
                  <a:pt x="2910" y="892"/>
                </a:cubicBezTo>
                <a:cubicBezTo>
                  <a:pt x="2910" y="892"/>
                  <a:pt x="2910" y="893"/>
                  <a:pt x="2909" y="894"/>
                </a:cubicBezTo>
                <a:cubicBezTo>
                  <a:pt x="2909" y="894"/>
                  <a:pt x="2909" y="894"/>
                  <a:pt x="2909" y="894"/>
                </a:cubicBezTo>
                <a:cubicBezTo>
                  <a:pt x="2908" y="894"/>
                  <a:pt x="2908" y="895"/>
                  <a:pt x="2907" y="895"/>
                </a:cubicBezTo>
                <a:cubicBezTo>
                  <a:pt x="2906" y="895"/>
                  <a:pt x="2906" y="894"/>
                  <a:pt x="2905" y="893"/>
                </a:cubicBezTo>
                <a:cubicBezTo>
                  <a:pt x="2905" y="893"/>
                  <a:pt x="2905" y="893"/>
                  <a:pt x="2906" y="892"/>
                </a:cubicBezTo>
                <a:cubicBezTo>
                  <a:pt x="2905" y="892"/>
                  <a:pt x="2905" y="892"/>
                  <a:pt x="2905" y="892"/>
                </a:cubicBezTo>
                <a:cubicBezTo>
                  <a:pt x="2905" y="892"/>
                  <a:pt x="2904" y="892"/>
                  <a:pt x="2904" y="891"/>
                </a:cubicBezTo>
                <a:cubicBezTo>
                  <a:pt x="2904" y="891"/>
                  <a:pt x="2904" y="891"/>
                  <a:pt x="2904" y="891"/>
                </a:cubicBezTo>
                <a:cubicBezTo>
                  <a:pt x="2903" y="891"/>
                  <a:pt x="2903" y="891"/>
                  <a:pt x="2903" y="892"/>
                </a:cubicBezTo>
                <a:cubicBezTo>
                  <a:pt x="2902" y="892"/>
                  <a:pt x="2902" y="892"/>
                  <a:pt x="2902" y="892"/>
                </a:cubicBezTo>
                <a:cubicBezTo>
                  <a:pt x="2902" y="892"/>
                  <a:pt x="2901" y="893"/>
                  <a:pt x="2900" y="893"/>
                </a:cubicBezTo>
                <a:cubicBezTo>
                  <a:pt x="2900" y="893"/>
                  <a:pt x="2900" y="893"/>
                  <a:pt x="2900" y="893"/>
                </a:cubicBezTo>
                <a:cubicBezTo>
                  <a:pt x="2900" y="892"/>
                  <a:pt x="2900" y="892"/>
                  <a:pt x="2900" y="892"/>
                </a:cubicBezTo>
                <a:cubicBezTo>
                  <a:pt x="2900" y="893"/>
                  <a:pt x="2900" y="893"/>
                  <a:pt x="2900" y="893"/>
                </a:cubicBezTo>
                <a:cubicBezTo>
                  <a:pt x="2900" y="893"/>
                  <a:pt x="2900" y="893"/>
                  <a:pt x="2900" y="893"/>
                </a:cubicBezTo>
                <a:cubicBezTo>
                  <a:pt x="2900" y="893"/>
                  <a:pt x="2899" y="894"/>
                  <a:pt x="2899" y="894"/>
                </a:cubicBezTo>
                <a:cubicBezTo>
                  <a:pt x="2899" y="895"/>
                  <a:pt x="2899" y="895"/>
                  <a:pt x="2899" y="895"/>
                </a:cubicBezTo>
                <a:cubicBezTo>
                  <a:pt x="2899" y="895"/>
                  <a:pt x="2899" y="895"/>
                  <a:pt x="2898" y="895"/>
                </a:cubicBezTo>
                <a:cubicBezTo>
                  <a:pt x="2898" y="895"/>
                  <a:pt x="2898" y="896"/>
                  <a:pt x="2898" y="896"/>
                </a:cubicBezTo>
                <a:cubicBezTo>
                  <a:pt x="2898" y="896"/>
                  <a:pt x="2898" y="896"/>
                  <a:pt x="2898" y="897"/>
                </a:cubicBezTo>
                <a:cubicBezTo>
                  <a:pt x="2898" y="897"/>
                  <a:pt x="2898" y="897"/>
                  <a:pt x="2898" y="897"/>
                </a:cubicBezTo>
                <a:cubicBezTo>
                  <a:pt x="2899" y="897"/>
                  <a:pt x="2900" y="897"/>
                  <a:pt x="2900" y="898"/>
                </a:cubicBezTo>
                <a:cubicBezTo>
                  <a:pt x="2900" y="899"/>
                  <a:pt x="2900" y="900"/>
                  <a:pt x="2899" y="900"/>
                </a:cubicBezTo>
                <a:cubicBezTo>
                  <a:pt x="2899" y="900"/>
                  <a:pt x="2898" y="900"/>
                  <a:pt x="2897" y="900"/>
                </a:cubicBezTo>
                <a:cubicBezTo>
                  <a:pt x="2897" y="900"/>
                  <a:pt x="2896" y="900"/>
                  <a:pt x="2896" y="899"/>
                </a:cubicBezTo>
                <a:cubicBezTo>
                  <a:pt x="2896" y="899"/>
                  <a:pt x="2896" y="899"/>
                  <a:pt x="2896" y="900"/>
                </a:cubicBezTo>
                <a:cubicBezTo>
                  <a:pt x="2896" y="900"/>
                  <a:pt x="2895" y="900"/>
                  <a:pt x="2895" y="900"/>
                </a:cubicBezTo>
                <a:cubicBezTo>
                  <a:pt x="2895" y="900"/>
                  <a:pt x="2895" y="900"/>
                  <a:pt x="2895" y="900"/>
                </a:cubicBezTo>
                <a:cubicBezTo>
                  <a:pt x="2894" y="900"/>
                  <a:pt x="2894" y="899"/>
                  <a:pt x="2894" y="899"/>
                </a:cubicBezTo>
                <a:cubicBezTo>
                  <a:pt x="2894" y="899"/>
                  <a:pt x="2894" y="899"/>
                  <a:pt x="2894" y="899"/>
                </a:cubicBezTo>
                <a:cubicBezTo>
                  <a:pt x="2893" y="899"/>
                  <a:pt x="2893" y="899"/>
                  <a:pt x="2893" y="898"/>
                </a:cubicBezTo>
                <a:cubicBezTo>
                  <a:pt x="2892" y="898"/>
                  <a:pt x="2891" y="898"/>
                  <a:pt x="2891" y="897"/>
                </a:cubicBezTo>
                <a:cubicBezTo>
                  <a:pt x="2891" y="897"/>
                  <a:pt x="2891" y="897"/>
                  <a:pt x="2891" y="896"/>
                </a:cubicBezTo>
                <a:cubicBezTo>
                  <a:pt x="2890" y="896"/>
                  <a:pt x="2890" y="896"/>
                  <a:pt x="2890" y="895"/>
                </a:cubicBezTo>
                <a:cubicBezTo>
                  <a:pt x="2890" y="895"/>
                  <a:pt x="2891" y="894"/>
                  <a:pt x="2891" y="894"/>
                </a:cubicBezTo>
                <a:cubicBezTo>
                  <a:pt x="2891" y="894"/>
                  <a:pt x="2891" y="894"/>
                  <a:pt x="2891" y="894"/>
                </a:cubicBezTo>
                <a:cubicBezTo>
                  <a:pt x="2891" y="894"/>
                  <a:pt x="2891" y="894"/>
                  <a:pt x="2891" y="894"/>
                </a:cubicBezTo>
                <a:cubicBezTo>
                  <a:pt x="2889" y="894"/>
                  <a:pt x="2889" y="893"/>
                  <a:pt x="2889" y="893"/>
                </a:cubicBezTo>
                <a:cubicBezTo>
                  <a:pt x="2888" y="892"/>
                  <a:pt x="2889" y="891"/>
                  <a:pt x="2889" y="890"/>
                </a:cubicBezTo>
                <a:cubicBezTo>
                  <a:pt x="2890" y="890"/>
                  <a:pt x="2890" y="890"/>
                  <a:pt x="2890" y="890"/>
                </a:cubicBezTo>
                <a:cubicBezTo>
                  <a:pt x="2890" y="890"/>
                  <a:pt x="2891" y="889"/>
                  <a:pt x="2891" y="889"/>
                </a:cubicBezTo>
                <a:cubicBezTo>
                  <a:pt x="2891" y="889"/>
                  <a:pt x="2891" y="889"/>
                  <a:pt x="2892" y="888"/>
                </a:cubicBezTo>
                <a:cubicBezTo>
                  <a:pt x="2892" y="888"/>
                  <a:pt x="2892" y="887"/>
                  <a:pt x="2892" y="887"/>
                </a:cubicBezTo>
                <a:cubicBezTo>
                  <a:pt x="2893" y="887"/>
                  <a:pt x="2893" y="886"/>
                  <a:pt x="2894" y="886"/>
                </a:cubicBezTo>
                <a:cubicBezTo>
                  <a:pt x="2894" y="886"/>
                  <a:pt x="2894" y="886"/>
                  <a:pt x="2894" y="886"/>
                </a:cubicBezTo>
                <a:cubicBezTo>
                  <a:pt x="2894" y="886"/>
                  <a:pt x="2894" y="886"/>
                  <a:pt x="2894" y="886"/>
                </a:cubicBezTo>
                <a:cubicBezTo>
                  <a:pt x="2895" y="885"/>
                  <a:pt x="2896" y="884"/>
                  <a:pt x="2897" y="884"/>
                </a:cubicBezTo>
                <a:cubicBezTo>
                  <a:pt x="2897" y="884"/>
                  <a:pt x="2897" y="884"/>
                  <a:pt x="2898" y="885"/>
                </a:cubicBezTo>
                <a:cubicBezTo>
                  <a:pt x="2898" y="885"/>
                  <a:pt x="2898" y="886"/>
                  <a:pt x="2898" y="886"/>
                </a:cubicBezTo>
                <a:cubicBezTo>
                  <a:pt x="2898" y="886"/>
                  <a:pt x="2898" y="886"/>
                  <a:pt x="2898" y="887"/>
                </a:cubicBezTo>
                <a:cubicBezTo>
                  <a:pt x="2899" y="887"/>
                  <a:pt x="2899" y="887"/>
                  <a:pt x="2899" y="887"/>
                </a:cubicBezTo>
                <a:cubicBezTo>
                  <a:pt x="2899" y="887"/>
                  <a:pt x="2899" y="886"/>
                  <a:pt x="2899" y="886"/>
                </a:cubicBezTo>
                <a:cubicBezTo>
                  <a:pt x="2900" y="886"/>
                  <a:pt x="2900" y="886"/>
                  <a:pt x="2900" y="886"/>
                </a:cubicBezTo>
                <a:cubicBezTo>
                  <a:pt x="2900" y="886"/>
                  <a:pt x="2901" y="885"/>
                  <a:pt x="2902" y="885"/>
                </a:cubicBezTo>
                <a:cubicBezTo>
                  <a:pt x="2902" y="885"/>
                  <a:pt x="2902" y="885"/>
                  <a:pt x="2902" y="884"/>
                </a:cubicBezTo>
                <a:cubicBezTo>
                  <a:pt x="2902" y="884"/>
                  <a:pt x="2903" y="884"/>
                  <a:pt x="2903" y="883"/>
                </a:cubicBezTo>
                <a:cubicBezTo>
                  <a:pt x="2903" y="883"/>
                  <a:pt x="2904" y="883"/>
                  <a:pt x="2904" y="883"/>
                </a:cubicBezTo>
                <a:cubicBezTo>
                  <a:pt x="2904" y="883"/>
                  <a:pt x="2903" y="883"/>
                  <a:pt x="2903" y="882"/>
                </a:cubicBezTo>
                <a:cubicBezTo>
                  <a:pt x="2902" y="882"/>
                  <a:pt x="2902" y="882"/>
                  <a:pt x="2902" y="882"/>
                </a:cubicBezTo>
                <a:cubicBezTo>
                  <a:pt x="2901" y="882"/>
                  <a:pt x="2901" y="882"/>
                  <a:pt x="2900" y="883"/>
                </a:cubicBezTo>
                <a:cubicBezTo>
                  <a:pt x="2900" y="883"/>
                  <a:pt x="2899" y="883"/>
                  <a:pt x="2899" y="883"/>
                </a:cubicBezTo>
                <a:cubicBezTo>
                  <a:pt x="2898" y="883"/>
                  <a:pt x="2898" y="883"/>
                  <a:pt x="2897" y="883"/>
                </a:cubicBezTo>
                <a:cubicBezTo>
                  <a:pt x="2897" y="883"/>
                  <a:pt x="2897" y="883"/>
                  <a:pt x="2896" y="884"/>
                </a:cubicBezTo>
                <a:cubicBezTo>
                  <a:pt x="2896" y="884"/>
                  <a:pt x="2896" y="884"/>
                  <a:pt x="2895" y="884"/>
                </a:cubicBezTo>
                <a:cubicBezTo>
                  <a:pt x="2895" y="884"/>
                  <a:pt x="2895" y="884"/>
                  <a:pt x="2894" y="884"/>
                </a:cubicBezTo>
                <a:cubicBezTo>
                  <a:pt x="2894" y="884"/>
                  <a:pt x="2894" y="884"/>
                  <a:pt x="2893" y="884"/>
                </a:cubicBezTo>
                <a:cubicBezTo>
                  <a:pt x="2893" y="884"/>
                  <a:pt x="2892" y="884"/>
                  <a:pt x="2892" y="883"/>
                </a:cubicBezTo>
                <a:cubicBezTo>
                  <a:pt x="2892" y="883"/>
                  <a:pt x="2892" y="883"/>
                  <a:pt x="2892" y="883"/>
                </a:cubicBezTo>
                <a:cubicBezTo>
                  <a:pt x="2891" y="884"/>
                  <a:pt x="2891" y="884"/>
                  <a:pt x="2891" y="885"/>
                </a:cubicBezTo>
                <a:cubicBezTo>
                  <a:pt x="2891" y="885"/>
                  <a:pt x="2891" y="885"/>
                  <a:pt x="2891" y="885"/>
                </a:cubicBezTo>
                <a:cubicBezTo>
                  <a:pt x="2891" y="885"/>
                  <a:pt x="2891" y="885"/>
                  <a:pt x="2891" y="885"/>
                </a:cubicBezTo>
                <a:cubicBezTo>
                  <a:pt x="2891" y="886"/>
                  <a:pt x="2891" y="887"/>
                  <a:pt x="2891" y="887"/>
                </a:cubicBezTo>
                <a:cubicBezTo>
                  <a:pt x="2891" y="888"/>
                  <a:pt x="2890" y="889"/>
                  <a:pt x="2889" y="889"/>
                </a:cubicBezTo>
                <a:cubicBezTo>
                  <a:pt x="2888" y="889"/>
                  <a:pt x="2888" y="889"/>
                  <a:pt x="2888" y="889"/>
                </a:cubicBezTo>
                <a:cubicBezTo>
                  <a:pt x="2887" y="889"/>
                  <a:pt x="2887" y="888"/>
                  <a:pt x="2887" y="888"/>
                </a:cubicBezTo>
                <a:cubicBezTo>
                  <a:pt x="2887" y="888"/>
                  <a:pt x="2887" y="888"/>
                  <a:pt x="2887" y="888"/>
                </a:cubicBezTo>
                <a:cubicBezTo>
                  <a:pt x="2886" y="887"/>
                  <a:pt x="2886" y="887"/>
                  <a:pt x="2886" y="887"/>
                </a:cubicBezTo>
                <a:cubicBezTo>
                  <a:pt x="2886" y="887"/>
                  <a:pt x="2885" y="887"/>
                  <a:pt x="2885" y="887"/>
                </a:cubicBezTo>
                <a:cubicBezTo>
                  <a:pt x="2884" y="887"/>
                  <a:pt x="2883" y="887"/>
                  <a:pt x="2882" y="888"/>
                </a:cubicBezTo>
                <a:cubicBezTo>
                  <a:pt x="2882" y="888"/>
                  <a:pt x="2881" y="889"/>
                  <a:pt x="2880" y="889"/>
                </a:cubicBezTo>
                <a:cubicBezTo>
                  <a:pt x="2881" y="889"/>
                  <a:pt x="2881" y="889"/>
                  <a:pt x="2881" y="889"/>
                </a:cubicBezTo>
                <a:cubicBezTo>
                  <a:pt x="2881" y="889"/>
                  <a:pt x="2881" y="890"/>
                  <a:pt x="2881" y="890"/>
                </a:cubicBezTo>
                <a:cubicBezTo>
                  <a:pt x="2881" y="890"/>
                  <a:pt x="2881" y="890"/>
                  <a:pt x="2881" y="890"/>
                </a:cubicBezTo>
                <a:cubicBezTo>
                  <a:pt x="2882" y="890"/>
                  <a:pt x="2882" y="890"/>
                  <a:pt x="2882" y="890"/>
                </a:cubicBezTo>
                <a:cubicBezTo>
                  <a:pt x="2883" y="890"/>
                  <a:pt x="2883" y="890"/>
                  <a:pt x="2883" y="890"/>
                </a:cubicBezTo>
                <a:cubicBezTo>
                  <a:pt x="2884" y="889"/>
                  <a:pt x="2885" y="888"/>
                  <a:pt x="2886" y="889"/>
                </a:cubicBezTo>
                <a:cubicBezTo>
                  <a:pt x="2887" y="890"/>
                  <a:pt x="2887" y="892"/>
                  <a:pt x="2887" y="893"/>
                </a:cubicBezTo>
                <a:cubicBezTo>
                  <a:pt x="2887" y="893"/>
                  <a:pt x="2886" y="894"/>
                  <a:pt x="2886" y="894"/>
                </a:cubicBezTo>
                <a:cubicBezTo>
                  <a:pt x="2886" y="894"/>
                  <a:pt x="2886" y="894"/>
                  <a:pt x="2885" y="894"/>
                </a:cubicBezTo>
                <a:cubicBezTo>
                  <a:pt x="2886" y="894"/>
                  <a:pt x="2886" y="894"/>
                  <a:pt x="2886" y="894"/>
                </a:cubicBezTo>
                <a:cubicBezTo>
                  <a:pt x="2888" y="895"/>
                  <a:pt x="2888" y="896"/>
                  <a:pt x="2888" y="897"/>
                </a:cubicBezTo>
                <a:cubicBezTo>
                  <a:pt x="2888" y="897"/>
                  <a:pt x="2888" y="897"/>
                  <a:pt x="2888" y="897"/>
                </a:cubicBezTo>
                <a:cubicBezTo>
                  <a:pt x="2888" y="898"/>
                  <a:pt x="2889" y="898"/>
                  <a:pt x="2889" y="898"/>
                </a:cubicBezTo>
                <a:cubicBezTo>
                  <a:pt x="2889" y="899"/>
                  <a:pt x="2888" y="899"/>
                  <a:pt x="2888" y="900"/>
                </a:cubicBezTo>
                <a:cubicBezTo>
                  <a:pt x="2888" y="900"/>
                  <a:pt x="2888" y="900"/>
                  <a:pt x="2888" y="900"/>
                </a:cubicBezTo>
                <a:cubicBezTo>
                  <a:pt x="2888" y="901"/>
                  <a:pt x="2887" y="901"/>
                  <a:pt x="2887" y="902"/>
                </a:cubicBezTo>
                <a:cubicBezTo>
                  <a:pt x="2887" y="902"/>
                  <a:pt x="2886" y="902"/>
                  <a:pt x="2886" y="902"/>
                </a:cubicBezTo>
                <a:cubicBezTo>
                  <a:pt x="2886" y="903"/>
                  <a:pt x="2886" y="903"/>
                  <a:pt x="2886" y="903"/>
                </a:cubicBezTo>
                <a:cubicBezTo>
                  <a:pt x="2886" y="904"/>
                  <a:pt x="2886" y="904"/>
                  <a:pt x="2885" y="904"/>
                </a:cubicBezTo>
                <a:cubicBezTo>
                  <a:pt x="2885" y="904"/>
                  <a:pt x="2885" y="905"/>
                  <a:pt x="2885" y="905"/>
                </a:cubicBezTo>
                <a:cubicBezTo>
                  <a:pt x="2885" y="905"/>
                  <a:pt x="2885" y="906"/>
                  <a:pt x="2885" y="906"/>
                </a:cubicBezTo>
                <a:cubicBezTo>
                  <a:pt x="2884" y="907"/>
                  <a:pt x="2884" y="907"/>
                  <a:pt x="2884" y="908"/>
                </a:cubicBezTo>
                <a:cubicBezTo>
                  <a:pt x="2884" y="908"/>
                  <a:pt x="2884" y="909"/>
                  <a:pt x="2884" y="909"/>
                </a:cubicBezTo>
                <a:cubicBezTo>
                  <a:pt x="2884" y="910"/>
                  <a:pt x="2883" y="910"/>
                  <a:pt x="2883" y="910"/>
                </a:cubicBezTo>
                <a:cubicBezTo>
                  <a:pt x="2883" y="910"/>
                  <a:pt x="2883" y="911"/>
                  <a:pt x="2883" y="911"/>
                </a:cubicBezTo>
                <a:cubicBezTo>
                  <a:pt x="2884" y="911"/>
                  <a:pt x="2884" y="912"/>
                  <a:pt x="2884" y="912"/>
                </a:cubicBezTo>
                <a:cubicBezTo>
                  <a:pt x="2884" y="913"/>
                  <a:pt x="2884" y="913"/>
                  <a:pt x="2883" y="913"/>
                </a:cubicBezTo>
                <a:cubicBezTo>
                  <a:pt x="2883" y="914"/>
                  <a:pt x="2883" y="914"/>
                  <a:pt x="2883" y="914"/>
                </a:cubicBezTo>
                <a:cubicBezTo>
                  <a:pt x="2883" y="914"/>
                  <a:pt x="2883" y="914"/>
                  <a:pt x="2883" y="914"/>
                </a:cubicBezTo>
                <a:cubicBezTo>
                  <a:pt x="2883" y="915"/>
                  <a:pt x="2883" y="916"/>
                  <a:pt x="2882" y="916"/>
                </a:cubicBezTo>
                <a:cubicBezTo>
                  <a:pt x="2882" y="916"/>
                  <a:pt x="2881" y="917"/>
                  <a:pt x="2881" y="917"/>
                </a:cubicBezTo>
                <a:cubicBezTo>
                  <a:pt x="2881" y="917"/>
                  <a:pt x="2880" y="916"/>
                  <a:pt x="2880" y="916"/>
                </a:cubicBezTo>
                <a:cubicBezTo>
                  <a:pt x="2880" y="916"/>
                  <a:pt x="2880" y="916"/>
                  <a:pt x="2879" y="916"/>
                </a:cubicBezTo>
                <a:cubicBezTo>
                  <a:pt x="2880" y="916"/>
                  <a:pt x="2881" y="917"/>
                  <a:pt x="2880" y="918"/>
                </a:cubicBezTo>
                <a:cubicBezTo>
                  <a:pt x="2880" y="919"/>
                  <a:pt x="2878" y="921"/>
                  <a:pt x="2876" y="921"/>
                </a:cubicBezTo>
                <a:cubicBezTo>
                  <a:pt x="2876" y="921"/>
                  <a:pt x="2876" y="921"/>
                  <a:pt x="2875" y="921"/>
                </a:cubicBezTo>
                <a:cubicBezTo>
                  <a:pt x="2875" y="921"/>
                  <a:pt x="2874" y="920"/>
                  <a:pt x="2874" y="920"/>
                </a:cubicBezTo>
                <a:cubicBezTo>
                  <a:pt x="2874" y="920"/>
                  <a:pt x="2874" y="920"/>
                  <a:pt x="2874" y="920"/>
                </a:cubicBezTo>
                <a:cubicBezTo>
                  <a:pt x="2874" y="920"/>
                  <a:pt x="2873" y="920"/>
                  <a:pt x="2873" y="920"/>
                </a:cubicBezTo>
                <a:cubicBezTo>
                  <a:pt x="2873" y="920"/>
                  <a:pt x="2872" y="920"/>
                  <a:pt x="2872" y="920"/>
                </a:cubicBezTo>
                <a:cubicBezTo>
                  <a:pt x="2872" y="920"/>
                  <a:pt x="2871" y="919"/>
                  <a:pt x="2871" y="919"/>
                </a:cubicBezTo>
                <a:cubicBezTo>
                  <a:pt x="2871" y="919"/>
                  <a:pt x="2871" y="919"/>
                  <a:pt x="2871" y="919"/>
                </a:cubicBezTo>
                <a:cubicBezTo>
                  <a:pt x="2871" y="919"/>
                  <a:pt x="2870" y="919"/>
                  <a:pt x="2870" y="919"/>
                </a:cubicBezTo>
                <a:cubicBezTo>
                  <a:pt x="2870" y="918"/>
                  <a:pt x="2869" y="918"/>
                  <a:pt x="2869" y="917"/>
                </a:cubicBezTo>
                <a:cubicBezTo>
                  <a:pt x="2869" y="916"/>
                  <a:pt x="2869" y="916"/>
                  <a:pt x="2870" y="916"/>
                </a:cubicBezTo>
                <a:cubicBezTo>
                  <a:pt x="2870" y="915"/>
                  <a:pt x="2870" y="914"/>
                  <a:pt x="2870" y="914"/>
                </a:cubicBezTo>
                <a:cubicBezTo>
                  <a:pt x="2869" y="913"/>
                  <a:pt x="2869" y="912"/>
                  <a:pt x="2869" y="911"/>
                </a:cubicBezTo>
                <a:cubicBezTo>
                  <a:pt x="2869" y="910"/>
                  <a:pt x="2869" y="910"/>
                  <a:pt x="2869" y="910"/>
                </a:cubicBezTo>
                <a:cubicBezTo>
                  <a:pt x="2869" y="910"/>
                  <a:pt x="2869" y="909"/>
                  <a:pt x="2869" y="909"/>
                </a:cubicBezTo>
                <a:cubicBezTo>
                  <a:pt x="2868" y="909"/>
                  <a:pt x="2868" y="908"/>
                  <a:pt x="2868" y="907"/>
                </a:cubicBezTo>
                <a:cubicBezTo>
                  <a:pt x="2869" y="907"/>
                  <a:pt x="2869" y="906"/>
                  <a:pt x="2870" y="906"/>
                </a:cubicBezTo>
                <a:cubicBezTo>
                  <a:pt x="2870" y="906"/>
                  <a:pt x="2870" y="906"/>
                  <a:pt x="2870" y="906"/>
                </a:cubicBezTo>
                <a:cubicBezTo>
                  <a:pt x="2871" y="905"/>
                  <a:pt x="2871" y="905"/>
                  <a:pt x="2871" y="905"/>
                </a:cubicBezTo>
                <a:cubicBezTo>
                  <a:pt x="2872" y="904"/>
                  <a:pt x="2872" y="904"/>
                  <a:pt x="2872" y="904"/>
                </a:cubicBezTo>
                <a:cubicBezTo>
                  <a:pt x="2873" y="903"/>
                  <a:pt x="2873" y="902"/>
                  <a:pt x="2873" y="902"/>
                </a:cubicBezTo>
                <a:cubicBezTo>
                  <a:pt x="2873" y="902"/>
                  <a:pt x="2873" y="902"/>
                  <a:pt x="2873" y="902"/>
                </a:cubicBezTo>
                <a:cubicBezTo>
                  <a:pt x="2873" y="901"/>
                  <a:pt x="2873" y="901"/>
                  <a:pt x="2873" y="901"/>
                </a:cubicBezTo>
                <a:cubicBezTo>
                  <a:pt x="2872" y="901"/>
                  <a:pt x="2872" y="901"/>
                  <a:pt x="2872" y="901"/>
                </a:cubicBezTo>
                <a:cubicBezTo>
                  <a:pt x="2871" y="902"/>
                  <a:pt x="2870" y="902"/>
                  <a:pt x="2869" y="902"/>
                </a:cubicBezTo>
                <a:cubicBezTo>
                  <a:pt x="2869" y="902"/>
                  <a:pt x="2869" y="902"/>
                  <a:pt x="2868" y="901"/>
                </a:cubicBezTo>
                <a:cubicBezTo>
                  <a:pt x="2868" y="901"/>
                  <a:pt x="2868" y="902"/>
                  <a:pt x="2867" y="902"/>
                </a:cubicBezTo>
                <a:cubicBezTo>
                  <a:pt x="2867" y="902"/>
                  <a:pt x="2867" y="903"/>
                  <a:pt x="2866" y="903"/>
                </a:cubicBezTo>
                <a:cubicBezTo>
                  <a:pt x="2866" y="903"/>
                  <a:pt x="2865" y="903"/>
                  <a:pt x="2865" y="902"/>
                </a:cubicBezTo>
                <a:cubicBezTo>
                  <a:pt x="2865" y="902"/>
                  <a:pt x="2865" y="902"/>
                  <a:pt x="2865" y="901"/>
                </a:cubicBezTo>
                <a:cubicBezTo>
                  <a:pt x="2865" y="901"/>
                  <a:pt x="2865" y="901"/>
                  <a:pt x="2865" y="901"/>
                </a:cubicBezTo>
                <a:cubicBezTo>
                  <a:pt x="2865" y="900"/>
                  <a:pt x="2866" y="900"/>
                  <a:pt x="2866" y="900"/>
                </a:cubicBezTo>
                <a:cubicBezTo>
                  <a:pt x="2865" y="899"/>
                  <a:pt x="2865" y="898"/>
                  <a:pt x="2865" y="898"/>
                </a:cubicBezTo>
                <a:cubicBezTo>
                  <a:pt x="2865" y="897"/>
                  <a:pt x="2866" y="896"/>
                  <a:pt x="2867" y="896"/>
                </a:cubicBezTo>
                <a:cubicBezTo>
                  <a:pt x="2867" y="896"/>
                  <a:pt x="2867" y="896"/>
                  <a:pt x="2867" y="896"/>
                </a:cubicBezTo>
                <a:cubicBezTo>
                  <a:pt x="2867" y="896"/>
                  <a:pt x="2867" y="896"/>
                  <a:pt x="2867" y="896"/>
                </a:cubicBezTo>
                <a:cubicBezTo>
                  <a:pt x="2867" y="895"/>
                  <a:pt x="2867" y="895"/>
                  <a:pt x="2866" y="895"/>
                </a:cubicBezTo>
                <a:cubicBezTo>
                  <a:pt x="2866" y="895"/>
                  <a:pt x="2866" y="894"/>
                  <a:pt x="2866" y="894"/>
                </a:cubicBezTo>
                <a:cubicBezTo>
                  <a:pt x="2866" y="893"/>
                  <a:pt x="2867" y="893"/>
                  <a:pt x="2867" y="893"/>
                </a:cubicBezTo>
                <a:cubicBezTo>
                  <a:pt x="2868" y="893"/>
                  <a:pt x="2868" y="893"/>
                  <a:pt x="2868" y="893"/>
                </a:cubicBezTo>
                <a:cubicBezTo>
                  <a:pt x="2869" y="893"/>
                  <a:pt x="2869" y="893"/>
                  <a:pt x="2869" y="893"/>
                </a:cubicBezTo>
                <a:cubicBezTo>
                  <a:pt x="2869" y="892"/>
                  <a:pt x="2869" y="892"/>
                  <a:pt x="2869" y="892"/>
                </a:cubicBezTo>
                <a:cubicBezTo>
                  <a:pt x="2870" y="892"/>
                  <a:pt x="2870" y="891"/>
                  <a:pt x="2870" y="891"/>
                </a:cubicBezTo>
                <a:cubicBezTo>
                  <a:pt x="2870" y="890"/>
                  <a:pt x="2871" y="890"/>
                  <a:pt x="2872" y="890"/>
                </a:cubicBezTo>
                <a:cubicBezTo>
                  <a:pt x="2872" y="890"/>
                  <a:pt x="2872" y="889"/>
                  <a:pt x="2873" y="889"/>
                </a:cubicBezTo>
                <a:cubicBezTo>
                  <a:pt x="2873" y="889"/>
                  <a:pt x="2873" y="889"/>
                  <a:pt x="2873" y="889"/>
                </a:cubicBezTo>
                <a:cubicBezTo>
                  <a:pt x="2874" y="888"/>
                  <a:pt x="2874" y="888"/>
                  <a:pt x="2874" y="888"/>
                </a:cubicBezTo>
                <a:cubicBezTo>
                  <a:pt x="2875" y="887"/>
                  <a:pt x="2875" y="887"/>
                  <a:pt x="2875" y="887"/>
                </a:cubicBezTo>
                <a:cubicBezTo>
                  <a:pt x="2876" y="887"/>
                  <a:pt x="2876" y="887"/>
                  <a:pt x="2876" y="887"/>
                </a:cubicBezTo>
                <a:cubicBezTo>
                  <a:pt x="2877" y="887"/>
                  <a:pt x="2877" y="887"/>
                  <a:pt x="2877" y="887"/>
                </a:cubicBezTo>
                <a:cubicBezTo>
                  <a:pt x="2877" y="887"/>
                  <a:pt x="2877" y="887"/>
                  <a:pt x="2877" y="887"/>
                </a:cubicBezTo>
                <a:cubicBezTo>
                  <a:pt x="2877" y="887"/>
                  <a:pt x="2878" y="887"/>
                  <a:pt x="2878" y="887"/>
                </a:cubicBezTo>
                <a:close/>
                <a:moveTo>
                  <a:pt x="2872" y="899"/>
                </a:moveTo>
                <a:cubicBezTo>
                  <a:pt x="2872" y="899"/>
                  <a:pt x="2872" y="899"/>
                  <a:pt x="2872" y="898"/>
                </a:cubicBezTo>
                <a:cubicBezTo>
                  <a:pt x="2872" y="898"/>
                  <a:pt x="2872" y="898"/>
                  <a:pt x="2871" y="897"/>
                </a:cubicBezTo>
                <a:cubicBezTo>
                  <a:pt x="2871" y="897"/>
                  <a:pt x="2871" y="897"/>
                  <a:pt x="2871" y="897"/>
                </a:cubicBezTo>
                <a:cubicBezTo>
                  <a:pt x="2871" y="897"/>
                  <a:pt x="2871" y="897"/>
                  <a:pt x="2871" y="897"/>
                </a:cubicBezTo>
                <a:cubicBezTo>
                  <a:pt x="2871" y="897"/>
                  <a:pt x="2871" y="897"/>
                  <a:pt x="2871" y="898"/>
                </a:cubicBezTo>
                <a:cubicBezTo>
                  <a:pt x="2871" y="898"/>
                  <a:pt x="2871" y="898"/>
                  <a:pt x="2871" y="898"/>
                </a:cubicBezTo>
                <a:cubicBezTo>
                  <a:pt x="2871" y="898"/>
                  <a:pt x="2872" y="898"/>
                  <a:pt x="2872" y="899"/>
                </a:cubicBezTo>
                <a:close/>
                <a:moveTo>
                  <a:pt x="2958" y="867"/>
                </a:moveTo>
                <a:cubicBezTo>
                  <a:pt x="2959" y="867"/>
                  <a:pt x="2959" y="867"/>
                  <a:pt x="2959" y="868"/>
                </a:cubicBezTo>
                <a:cubicBezTo>
                  <a:pt x="2959" y="867"/>
                  <a:pt x="2959" y="867"/>
                  <a:pt x="2959" y="866"/>
                </a:cubicBezTo>
                <a:cubicBezTo>
                  <a:pt x="2959" y="866"/>
                  <a:pt x="2960" y="866"/>
                  <a:pt x="2960" y="866"/>
                </a:cubicBezTo>
                <a:cubicBezTo>
                  <a:pt x="2960" y="866"/>
                  <a:pt x="2960" y="866"/>
                  <a:pt x="2960" y="866"/>
                </a:cubicBezTo>
                <a:cubicBezTo>
                  <a:pt x="2960" y="866"/>
                  <a:pt x="2960" y="866"/>
                  <a:pt x="2960" y="866"/>
                </a:cubicBezTo>
                <a:cubicBezTo>
                  <a:pt x="2960" y="866"/>
                  <a:pt x="2959" y="866"/>
                  <a:pt x="2959" y="866"/>
                </a:cubicBezTo>
                <a:cubicBezTo>
                  <a:pt x="2958" y="867"/>
                  <a:pt x="2958" y="867"/>
                  <a:pt x="2958" y="867"/>
                </a:cubicBezTo>
                <a:close/>
                <a:moveTo>
                  <a:pt x="2865" y="947"/>
                </a:moveTo>
                <a:cubicBezTo>
                  <a:pt x="2865" y="946"/>
                  <a:pt x="2863" y="945"/>
                  <a:pt x="2862" y="946"/>
                </a:cubicBezTo>
                <a:cubicBezTo>
                  <a:pt x="2862" y="946"/>
                  <a:pt x="2862" y="946"/>
                  <a:pt x="2862" y="947"/>
                </a:cubicBezTo>
                <a:cubicBezTo>
                  <a:pt x="2861" y="947"/>
                  <a:pt x="2861" y="947"/>
                  <a:pt x="2860" y="947"/>
                </a:cubicBezTo>
                <a:cubicBezTo>
                  <a:pt x="2860" y="948"/>
                  <a:pt x="2859" y="949"/>
                  <a:pt x="2859" y="949"/>
                </a:cubicBezTo>
                <a:cubicBezTo>
                  <a:pt x="2859" y="950"/>
                  <a:pt x="2859" y="951"/>
                  <a:pt x="2860" y="951"/>
                </a:cubicBezTo>
                <a:cubicBezTo>
                  <a:pt x="2860" y="952"/>
                  <a:pt x="2861" y="952"/>
                  <a:pt x="2862" y="952"/>
                </a:cubicBezTo>
                <a:cubicBezTo>
                  <a:pt x="2863" y="952"/>
                  <a:pt x="2863" y="952"/>
                  <a:pt x="2864" y="951"/>
                </a:cubicBezTo>
                <a:cubicBezTo>
                  <a:pt x="2865" y="950"/>
                  <a:pt x="2865" y="950"/>
                  <a:pt x="2865" y="949"/>
                </a:cubicBezTo>
                <a:cubicBezTo>
                  <a:pt x="2865" y="948"/>
                  <a:pt x="2865" y="948"/>
                  <a:pt x="2865" y="948"/>
                </a:cubicBezTo>
                <a:cubicBezTo>
                  <a:pt x="2865" y="948"/>
                  <a:pt x="2865" y="947"/>
                  <a:pt x="2865" y="947"/>
                </a:cubicBezTo>
                <a:close/>
                <a:moveTo>
                  <a:pt x="2877" y="926"/>
                </a:moveTo>
                <a:cubicBezTo>
                  <a:pt x="2877" y="925"/>
                  <a:pt x="2876" y="925"/>
                  <a:pt x="2876" y="925"/>
                </a:cubicBezTo>
                <a:cubicBezTo>
                  <a:pt x="2875" y="925"/>
                  <a:pt x="2874" y="926"/>
                  <a:pt x="2874" y="927"/>
                </a:cubicBezTo>
                <a:cubicBezTo>
                  <a:pt x="2874" y="928"/>
                  <a:pt x="2874" y="928"/>
                  <a:pt x="2874" y="928"/>
                </a:cubicBezTo>
                <a:cubicBezTo>
                  <a:pt x="2873" y="928"/>
                  <a:pt x="2874" y="929"/>
                  <a:pt x="2874" y="929"/>
                </a:cubicBezTo>
                <a:cubicBezTo>
                  <a:pt x="2874" y="930"/>
                  <a:pt x="2875" y="930"/>
                  <a:pt x="2875" y="930"/>
                </a:cubicBezTo>
                <a:cubicBezTo>
                  <a:pt x="2875" y="930"/>
                  <a:pt x="2875" y="930"/>
                  <a:pt x="2875" y="930"/>
                </a:cubicBezTo>
                <a:cubicBezTo>
                  <a:pt x="2876" y="930"/>
                  <a:pt x="2877" y="929"/>
                  <a:pt x="2877" y="929"/>
                </a:cubicBezTo>
                <a:cubicBezTo>
                  <a:pt x="2877" y="928"/>
                  <a:pt x="2877" y="928"/>
                  <a:pt x="2877" y="928"/>
                </a:cubicBezTo>
                <a:cubicBezTo>
                  <a:pt x="2876" y="927"/>
                  <a:pt x="2876" y="927"/>
                  <a:pt x="2876" y="927"/>
                </a:cubicBezTo>
                <a:cubicBezTo>
                  <a:pt x="2877" y="927"/>
                  <a:pt x="2877" y="927"/>
                  <a:pt x="2877" y="927"/>
                </a:cubicBezTo>
                <a:cubicBezTo>
                  <a:pt x="2877" y="927"/>
                  <a:pt x="2877" y="926"/>
                  <a:pt x="2877" y="926"/>
                </a:cubicBezTo>
                <a:close/>
                <a:moveTo>
                  <a:pt x="2898" y="863"/>
                </a:moveTo>
                <a:cubicBezTo>
                  <a:pt x="2898" y="863"/>
                  <a:pt x="2899" y="863"/>
                  <a:pt x="2899" y="863"/>
                </a:cubicBezTo>
                <a:cubicBezTo>
                  <a:pt x="2899" y="863"/>
                  <a:pt x="2900" y="863"/>
                  <a:pt x="2900" y="863"/>
                </a:cubicBezTo>
                <a:cubicBezTo>
                  <a:pt x="2901" y="862"/>
                  <a:pt x="2901" y="862"/>
                  <a:pt x="2902" y="861"/>
                </a:cubicBezTo>
                <a:cubicBezTo>
                  <a:pt x="2902" y="861"/>
                  <a:pt x="2902" y="860"/>
                  <a:pt x="2902" y="860"/>
                </a:cubicBezTo>
                <a:cubicBezTo>
                  <a:pt x="2902" y="860"/>
                  <a:pt x="2902" y="859"/>
                  <a:pt x="2902" y="859"/>
                </a:cubicBezTo>
                <a:cubicBezTo>
                  <a:pt x="2901" y="858"/>
                  <a:pt x="2900" y="857"/>
                  <a:pt x="2899" y="858"/>
                </a:cubicBezTo>
                <a:cubicBezTo>
                  <a:pt x="2899" y="859"/>
                  <a:pt x="2898" y="859"/>
                  <a:pt x="2898" y="860"/>
                </a:cubicBezTo>
                <a:cubicBezTo>
                  <a:pt x="2898" y="860"/>
                  <a:pt x="2897" y="860"/>
                  <a:pt x="2897" y="861"/>
                </a:cubicBezTo>
                <a:cubicBezTo>
                  <a:pt x="2896" y="861"/>
                  <a:pt x="2896" y="862"/>
                  <a:pt x="2897" y="863"/>
                </a:cubicBezTo>
                <a:cubicBezTo>
                  <a:pt x="2897" y="863"/>
                  <a:pt x="2897" y="863"/>
                  <a:pt x="2898" y="863"/>
                </a:cubicBezTo>
                <a:close/>
                <a:moveTo>
                  <a:pt x="2849" y="962"/>
                </a:moveTo>
                <a:cubicBezTo>
                  <a:pt x="2849" y="963"/>
                  <a:pt x="2849" y="963"/>
                  <a:pt x="2849" y="963"/>
                </a:cubicBezTo>
                <a:cubicBezTo>
                  <a:pt x="2848" y="963"/>
                  <a:pt x="2848" y="963"/>
                  <a:pt x="2848" y="964"/>
                </a:cubicBezTo>
                <a:cubicBezTo>
                  <a:pt x="2847" y="964"/>
                  <a:pt x="2847" y="964"/>
                  <a:pt x="2847" y="965"/>
                </a:cubicBezTo>
                <a:cubicBezTo>
                  <a:pt x="2847" y="965"/>
                  <a:pt x="2847" y="965"/>
                  <a:pt x="2847" y="965"/>
                </a:cubicBezTo>
                <a:cubicBezTo>
                  <a:pt x="2847" y="965"/>
                  <a:pt x="2847" y="965"/>
                  <a:pt x="2847" y="965"/>
                </a:cubicBezTo>
                <a:cubicBezTo>
                  <a:pt x="2847" y="966"/>
                  <a:pt x="2847" y="966"/>
                  <a:pt x="2846" y="966"/>
                </a:cubicBezTo>
                <a:cubicBezTo>
                  <a:pt x="2846" y="966"/>
                  <a:pt x="2846" y="966"/>
                  <a:pt x="2846" y="966"/>
                </a:cubicBezTo>
                <a:cubicBezTo>
                  <a:pt x="2845" y="967"/>
                  <a:pt x="2844" y="967"/>
                  <a:pt x="2844" y="968"/>
                </a:cubicBezTo>
                <a:cubicBezTo>
                  <a:pt x="2843" y="969"/>
                  <a:pt x="2843" y="969"/>
                  <a:pt x="2843" y="970"/>
                </a:cubicBezTo>
                <a:cubicBezTo>
                  <a:pt x="2843" y="970"/>
                  <a:pt x="2844" y="971"/>
                  <a:pt x="2844" y="971"/>
                </a:cubicBezTo>
                <a:cubicBezTo>
                  <a:pt x="2845" y="971"/>
                  <a:pt x="2845" y="971"/>
                  <a:pt x="2845" y="971"/>
                </a:cubicBezTo>
                <a:cubicBezTo>
                  <a:pt x="2846" y="971"/>
                  <a:pt x="2847" y="970"/>
                  <a:pt x="2848" y="969"/>
                </a:cubicBezTo>
                <a:cubicBezTo>
                  <a:pt x="2848" y="969"/>
                  <a:pt x="2848" y="969"/>
                  <a:pt x="2849" y="969"/>
                </a:cubicBezTo>
                <a:cubicBezTo>
                  <a:pt x="2849" y="968"/>
                  <a:pt x="2849" y="968"/>
                  <a:pt x="2849" y="968"/>
                </a:cubicBezTo>
                <a:cubicBezTo>
                  <a:pt x="2850" y="967"/>
                  <a:pt x="2850" y="967"/>
                  <a:pt x="2850" y="967"/>
                </a:cubicBezTo>
                <a:cubicBezTo>
                  <a:pt x="2850" y="967"/>
                  <a:pt x="2850" y="967"/>
                  <a:pt x="2850" y="967"/>
                </a:cubicBezTo>
                <a:cubicBezTo>
                  <a:pt x="2851" y="966"/>
                  <a:pt x="2851" y="966"/>
                  <a:pt x="2851" y="965"/>
                </a:cubicBezTo>
                <a:cubicBezTo>
                  <a:pt x="2852" y="965"/>
                  <a:pt x="2852" y="964"/>
                  <a:pt x="2853" y="963"/>
                </a:cubicBezTo>
                <a:cubicBezTo>
                  <a:pt x="2853" y="963"/>
                  <a:pt x="2853" y="962"/>
                  <a:pt x="2853" y="962"/>
                </a:cubicBezTo>
                <a:cubicBezTo>
                  <a:pt x="2852" y="961"/>
                  <a:pt x="2850" y="961"/>
                  <a:pt x="2849" y="962"/>
                </a:cubicBezTo>
                <a:close/>
                <a:moveTo>
                  <a:pt x="2959" y="772"/>
                </a:moveTo>
                <a:cubicBezTo>
                  <a:pt x="2959" y="772"/>
                  <a:pt x="2959" y="772"/>
                  <a:pt x="2959" y="772"/>
                </a:cubicBezTo>
                <a:cubicBezTo>
                  <a:pt x="2958" y="773"/>
                  <a:pt x="2958" y="773"/>
                  <a:pt x="2957" y="773"/>
                </a:cubicBezTo>
                <a:cubicBezTo>
                  <a:pt x="2957" y="773"/>
                  <a:pt x="2956" y="774"/>
                  <a:pt x="2956" y="774"/>
                </a:cubicBezTo>
                <a:cubicBezTo>
                  <a:pt x="2955" y="775"/>
                  <a:pt x="2955" y="776"/>
                  <a:pt x="2954" y="777"/>
                </a:cubicBezTo>
                <a:cubicBezTo>
                  <a:pt x="2954" y="778"/>
                  <a:pt x="2954" y="778"/>
                  <a:pt x="2954" y="779"/>
                </a:cubicBezTo>
                <a:cubicBezTo>
                  <a:pt x="2954" y="779"/>
                  <a:pt x="2954" y="779"/>
                  <a:pt x="2954" y="779"/>
                </a:cubicBezTo>
                <a:cubicBezTo>
                  <a:pt x="2953" y="779"/>
                  <a:pt x="2953" y="780"/>
                  <a:pt x="2953" y="781"/>
                </a:cubicBezTo>
                <a:cubicBezTo>
                  <a:pt x="2953" y="780"/>
                  <a:pt x="2953" y="780"/>
                  <a:pt x="2953" y="780"/>
                </a:cubicBezTo>
                <a:cubicBezTo>
                  <a:pt x="2952" y="780"/>
                  <a:pt x="2952" y="779"/>
                  <a:pt x="2951" y="779"/>
                </a:cubicBezTo>
                <a:cubicBezTo>
                  <a:pt x="2950" y="779"/>
                  <a:pt x="2950" y="780"/>
                  <a:pt x="2949" y="781"/>
                </a:cubicBezTo>
                <a:cubicBezTo>
                  <a:pt x="2949" y="781"/>
                  <a:pt x="2949" y="782"/>
                  <a:pt x="2949" y="782"/>
                </a:cubicBezTo>
                <a:cubicBezTo>
                  <a:pt x="2949" y="782"/>
                  <a:pt x="2948" y="782"/>
                  <a:pt x="2948" y="783"/>
                </a:cubicBezTo>
                <a:cubicBezTo>
                  <a:pt x="2948" y="783"/>
                  <a:pt x="2948" y="784"/>
                  <a:pt x="2948" y="784"/>
                </a:cubicBezTo>
                <a:cubicBezTo>
                  <a:pt x="2948" y="785"/>
                  <a:pt x="2950" y="786"/>
                  <a:pt x="2951" y="785"/>
                </a:cubicBezTo>
                <a:cubicBezTo>
                  <a:pt x="2951" y="785"/>
                  <a:pt x="2951" y="785"/>
                  <a:pt x="2951" y="785"/>
                </a:cubicBezTo>
                <a:cubicBezTo>
                  <a:pt x="2951" y="785"/>
                  <a:pt x="2951" y="785"/>
                  <a:pt x="2951" y="785"/>
                </a:cubicBezTo>
                <a:cubicBezTo>
                  <a:pt x="2951" y="784"/>
                  <a:pt x="2951" y="784"/>
                  <a:pt x="2951" y="784"/>
                </a:cubicBezTo>
                <a:cubicBezTo>
                  <a:pt x="2952" y="784"/>
                  <a:pt x="2952" y="784"/>
                  <a:pt x="2952" y="783"/>
                </a:cubicBezTo>
                <a:cubicBezTo>
                  <a:pt x="2952" y="783"/>
                  <a:pt x="2953" y="783"/>
                  <a:pt x="2953" y="782"/>
                </a:cubicBezTo>
                <a:cubicBezTo>
                  <a:pt x="2953" y="782"/>
                  <a:pt x="2953" y="782"/>
                  <a:pt x="2953" y="781"/>
                </a:cubicBezTo>
                <a:cubicBezTo>
                  <a:pt x="2953" y="781"/>
                  <a:pt x="2953" y="781"/>
                  <a:pt x="2953" y="781"/>
                </a:cubicBezTo>
                <a:cubicBezTo>
                  <a:pt x="2953" y="781"/>
                  <a:pt x="2953" y="782"/>
                  <a:pt x="2954" y="782"/>
                </a:cubicBezTo>
                <a:cubicBezTo>
                  <a:pt x="2954" y="782"/>
                  <a:pt x="2954" y="782"/>
                  <a:pt x="2955" y="782"/>
                </a:cubicBezTo>
                <a:cubicBezTo>
                  <a:pt x="2955" y="782"/>
                  <a:pt x="2955" y="782"/>
                  <a:pt x="2955" y="783"/>
                </a:cubicBezTo>
                <a:cubicBezTo>
                  <a:pt x="2955" y="783"/>
                  <a:pt x="2955" y="783"/>
                  <a:pt x="2956" y="783"/>
                </a:cubicBezTo>
                <a:cubicBezTo>
                  <a:pt x="2956" y="784"/>
                  <a:pt x="2956" y="784"/>
                  <a:pt x="2956" y="784"/>
                </a:cubicBezTo>
                <a:cubicBezTo>
                  <a:pt x="2957" y="784"/>
                  <a:pt x="2957" y="784"/>
                  <a:pt x="2957" y="785"/>
                </a:cubicBezTo>
                <a:cubicBezTo>
                  <a:pt x="2957" y="785"/>
                  <a:pt x="2957" y="785"/>
                  <a:pt x="2958" y="785"/>
                </a:cubicBezTo>
                <a:cubicBezTo>
                  <a:pt x="2958" y="785"/>
                  <a:pt x="2958" y="786"/>
                  <a:pt x="2958" y="786"/>
                </a:cubicBezTo>
                <a:cubicBezTo>
                  <a:pt x="2958" y="786"/>
                  <a:pt x="2958" y="786"/>
                  <a:pt x="2958" y="787"/>
                </a:cubicBezTo>
                <a:cubicBezTo>
                  <a:pt x="2958" y="787"/>
                  <a:pt x="2958" y="787"/>
                  <a:pt x="2958" y="787"/>
                </a:cubicBezTo>
                <a:cubicBezTo>
                  <a:pt x="2957" y="788"/>
                  <a:pt x="2957" y="789"/>
                  <a:pt x="2957" y="789"/>
                </a:cubicBezTo>
                <a:cubicBezTo>
                  <a:pt x="2957" y="790"/>
                  <a:pt x="2957" y="790"/>
                  <a:pt x="2957" y="790"/>
                </a:cubicBezTo>
                <a:cubicBezTo>
                  <a:pt x="2957" y="790"/>
                  <a:pt x="2957" y="790"/>
                  <a:pt x="2957" y="790"/>
                </a:cubicBezTo>
                <a:cubicBezTo>
                  <a:pt x="2957" y="791"/>
                  <a:pt x="2956" y="792"/>
                  <a:pt x="2957" y="793"/>
                </a:cubicBezTo>
                <a:cubicBezTo>
                  <a:pt x="2957" y="794"/>
                  <a:pt x="2958" y="794"/>
                  <a:pt x="2958" y="794"/>
                </a:cubicBezTo>
                <a:cubicBezTo>
                  <a:pt x="2959" y="794"/>
                  <a:pt x="2959" y="794"/>
                  <a:pt x="2960" y="794"/>
                </a:cubicBezTo>
                <a:cubicBezTo>
                  <a:pt x="2960" y="793"/>
                  <a:pt x="2961" y="793"/>
                  <a:pt x="2961" y="793"/>
                </a:cubicBezTo>
                <a:cubicBezTo>
                  <a:pt x="2961" y="792"/>
                  <a:pt x="2961" y="792"/>
                  <a:pt x="2962" y="792"/>
                </a:cubicBezTo>
                <a:cubicBezTo>
                  <a:pt x="2962" y="792"/>
                  <a:pt x="2962" y="792"/>
                  <a:pt x="2962" y="792"/>
                </a:cubicBezTo>
                <a:cubicBezTo>
                  <a:pt x="2962" y="791"/>
                  <a:pt x="2963" y="791"/>
                  <a:pt x="2963" y="791"/>
                </a:cubicBezTo>
                <a:cubicBezTo>
                  <a:pt x="2963" y="791"/>
                  <a:pt x="2963" y="791"/>
                  <a:pt x="2964" y="791"/>
                </a:cubicBezTo>
                <a:cubicBezTo>
                  <a:pt x="2964" y="790"/>
                  <a:pt x="2964" y="790"/>
                  <a:pt x="2964" y="790"/>
                </a:cubicBezTo>
                <a:cubicBezTo>
                  <a:pt x="2965" y="790"/>
                  <a:pt x="2965" y="789"/>
                  <a:pt x="2965" y="788"/>
                </a:cubicBezTo>
                <a:cubicBezTo>
                  <a:pt x="2965" y="788"/>
                  <a:pt x="2965" y="788"/>
                  <a:pt x="2965" y="788"/>
                </a:cubicBezTo>
                <a:cubicBezTo>
                  <a:pt x="2965" y="788"/>
                  <a:pt x="2966" y="788"/>
                  <a:pt x="2966" y="788"/>
                </a:cubicBezTo>
                <a:cubicBezTo>
                  <a:pt x="2967" y="788"/>
                  <a:pt x="2967" y="788"/>
                  <a:pt x="2967" y="788"/>
                </a:cubicBezTo>
                <a:cubicBezTo>
                  <a:pt x="2967" y="788"/>
                  <a:pt x="2967" y="788"/>
                  <a:pt x="2967" y="788"/>
                </a:cubicBezTo>
                <a:cubicBezTo>
                  <a:pt x="2967" y="789"/>
                  <a:pt x="2968" y="789"/>
                  <a:pt x="2968" y="789"/>
                </a:cubicBezTo>
                <a:cubicBezTo>
                  <a:pt x="2969" y="789"/>
                  <a:pt x="2969" y="789"/>
                  <a:pt x="2969" y="789"/>
                </a:cubicBezTo>
                <a:cubicBezTo>
                  <a:pt x="2970" y="789"/>
                  <a:pt x="2971" y="788"/>
                  <a:pt x="2971" y="787"/>
                </a:cubicBezTo>
                <a:cubicBezTo>
                  <a:pt x="2972" y="787"/>
                  <a:pt x="2972" y="786"/>
                  <a:pt x="2972" y="785"/>
                </a:cubicBezTo>
                <a:cubicBezTo>
                  <a:pt x="2971" y="784"/>
                  <a:pt x="2970" y="784"/>
                  <a:pt x="2970" y="784"/>
                </a:cubicBezTo>
                <a:cubicBezTo>
                  <a:pt x="2969" y="784"/>
                  <a:pt x="2969" y="784"/>
                  <a:pt x="2969" y="784"/>
                </a:cubicBezTo>
                <a:cubicBezTo>
                  <a:pt x="2968" y="784"/>
                  <a:pt x="2967" y="784"/>
                  <a:pt x="2967" y="783"/>
                </a:cubicBezTo>
                <a:cubicBezTo>
                  <a:pt x="2967" y="783"/>
                  <a:pt x="2966" y="783"/>
                  <a:pt x="2966" y="783"/>
                </a:cubicBezTo>
                <a:cubicBezTo>
                  <a:pt x="2966" y="782"/>
                  <a:pt x="2966" y="782"/>
                  <a:pt x="2966" y="782"/>
                </a:cubicBezTo>
                <a:cubicBezTo>
                  <a:pt x="2966" y="782"/>
                  <a:pt x="2966" y="782"/>
                  <a:pt x="2966" y="782"/>
                </a:cubicBezTo>
                <a:cubicBezTo>
                  <a:pt x="2966" y="782"/>
                  <a:pt x="2966" y="782"/>
                  <a:pt x="2965" y="781"/>
                </a:cubicBezTo>
                <a:cubicBezTo>
                  <a:pt x="2965" y="781"/>
                  <a:pt x="2964" y="781"/>
                  <a:pt x="2963" y="781"/>
                </a:cubicBezTo>
                <a:cubicBezTo>
                  <a:pt x="2962" y="781"/>
                  <a:pt x="2962" y="781"/>
                  <a:pt x="2962" y="781"/>
                </a:cubicBezTo>
                <a:cubicBezTo>
                  <a:pt x="2962" y="781"/>
                  <a:pt x="2962" y="781"/>
                  <a:pt x="2962" y="781"/>
                </a:cubicBezTo>
                <a:cubicBezTo>
                  <a:pt x="2962" y="781"/>
                  <a:pt x="2962" y="781"/>
                  <a:pt x="2962" y="781"/>
                </a:cubicBezTo>
                <a:cubicBezTo>
                  <a:pt x="2962" y="781"/>
                  <a:pt x="2962" y="781"/>
                  <a:pt x="2962" y="781"/>
                </a:cubicBezTo>
                <a:cubicBezTo>
                  <a:pt x="2962" y="781"/>
                  <a:pt x="2962" y="780"/>
                  <a:pt x="2962" y="780"/>
                </a:cubicBezTo>
                <a:cubicBezTo>
                  <a:pt x="2962" y="779"/>
                  <a:pt x="2962" y="778"/>
                  <a:pt x="2963" y="778"/>
                </a:cubicBezTo>
                <a:cubicBezTo>
                  <a:pt x="2963" y="778"/>
                  <a:pt x="2964" y="778"/>
                  <a:pt x="2965" y="779"/>
                </a:cubicBezTo>
                <a:cubicBezTo>
                  <a:pt x="2965" y="779"/>
                  <a:pt x="2966" y="780"/>
                  <a:pt x="2966" y="780"/>
                </a:cubicBezTo>
                <a:cubicBezTo>
                  <a:pt x="2967" y="780"/>
                  <a:pt x="2967" y="780"/>
                  <a:pt x="2968" y="780"/>
                </a:cubicBezTo>
                <a:cubicBezTo>
                  <a:pt x="2968" y="779"/>
                  <a:pt x="2968" y="779"/>
                  <a:pt x="2968" y="779"/>
                </a:cubicBezTo>
                <a:cubicBezTo>
                  <a:pt x="2969" y="778"/>
                  <a:pt x="2969" y="778"/>
                  <a:pt x="2970" y="777"/>
                </a:cubicBezTo>
                <a:cubicBezTo>
                  <a:pt x="2970" y="777"/>
                  <a:pt x="2970" y="777"/>
                  <a:pt x="2971" y="777"/>
                </a:cubicBezTo>
                <a:cubicBezTo>
                  <a:pt x="2971" y="777"/>
                  <a:pt x="2972" y="777"/>
                  <a:pt x="2973" y="776"/>
                </a:cubicBezTo>
                <a:cubicBezTo>
                  <a:pt x="2973" y="776"/>
                  <a:pt x="2973" y="776"/>
                  <a:pt x="2973" y="776"/>
                </a:cubicBezTo>
                <a:cubicBezTo>
                  <a:pt x="2974" y="776"/>
                  <a:pt x="2974" y="777"/>
                  <a:pt x="2974" y="777"/>
                </a:cubicBezTo>
                <a:cubicBezTo>
                  <a:pt x="2974" y="777"/>
                  <a:pt x="2975" y="777"/>
                  <a:pt x="2976" y="777"/>
                </a:cubicBezTo>
                <a:cubicBezTo>
                  <a:pt x="2976" y="777"/>
                  <a:pt x="2976" y="777"/>
                  <a:pt x="2976" y="777"/>
                </a:cubicBezTo>
                <a:cubicBezTo>
                  <a:pt x="2976" y="778"/>
                  <a:pt x="2977" y="778"/>
                  <a:pt x="2977" y="779"/>
                </a:cubicBezTo>
                <a:cubicBezTo>
                  <a:pt x="2977" y="779"/>
                  <a:pt x="2977" y="779"/>
                  <a:pt x="2977" y="779"/>
                </a:cubicBezTo>
                <a:cubicBezTo>
                  <a:pt x="2978" y="779"/>
                  <a:pt x="2978" y="780"/>
                  <a:pt x="2979" y="780"/>
                </a:cubicBezTo>
                <a:cubicBezTo>
                  <a:pt x="2979" y="780"/>
                  <a:pt x="2980" y="780"/>
                  <a:pt x="2980" y="781"/>
                </a:cubicBezTo>
                <a:cubicBezTo>
                  <a:pt x="2980" y="781"/>
                  <a:pt x="2980" y="781"/>
                  <a:pt x="2981" y="781"/>
                </a:cubicBezTo>
                <a:cubicBezTo>
                  <a:pt x="2981" y="782"/>
                  <a:pt x="2982" y="782"/>
                  <a:pt x="2982" y="782"/>
                </a:cubicBezTo>
                <a:cubicBezTo>
                  <a:pt x="2982" y="782"/>
                  <a:pt x="2982" y="783"/>
                  <a:pt x="2983" y="783"/>
                </a:cubicBezTo>
                <a:cubicBezTo>
                  <a:pt x="2983" y="783"/>
                  <a:pt x="2983" y="783"/>
                  <a:pt x="2984" y="783"/>
                </a:cubicBezTo>
                <a:cubicBezTo>
                  <a:pt x="2984" y="783"/>
                  <a:pt x="2984" y="783"/>
                  <a:pt x="2985" y="783"/>
                </a:cubicBezTo>
                <a:cubicBezTo>
                  <a:pt x="2985" y="783"/>
                  <a:pt x="2985" y="784"/>
                  <a:pt x="2985" y="784"/>
                </a:cubicBezTo>
                <a:cubicBezTo>
                  <a:pt x="2985" y="785"/>
                  <a:pt x="2987" y="785"/>
                  <a:pt x="2987" y="785"/>
                </a:cubicBezTo>
                <a:cubicBezTo>
                  <a:pt x="2987" y="785"/>
                  <a:pt x="2988" y="785"/>
                  <a:pt x="2988" y="785"/>
                </a:cubicBezTo>
                <a:cubicBezTo>
                  <a:pt x="2989" y="784"/>
                  <a:pt x="2989" y="783"/>
                  <a:pt x="2989" y="782"/>
                </a:cubicBezTo>
                <a:cubicBezTo>
                  <a:pt x="2989" y="782"/>
                  <a:pt x="2989" y="781"/>
                  <a:pt x="2989" y="781"/>
                </a:cubicBezTo>
                <a:cubicBezTo>
                  <a:pt x="2989" y="780"/>
                  <a:pt x="2989" y="780"/>
                  <a:pt x="2989" y="780"/>
                </a:cubicBezTo>
                <a:cubicBezTo>
                  <a:pt x="2989" y="779"/>
                  <a:pt x="2989" y="779"/>
                  <a:pt x="2989" y="779"/>
                </a:cubicBezTo>
                <a:cubicBezTo>
                  <a:pt x="2989" y="779"/>
                  <a:pt x="2989" y="778"/>
                  <a:pt x="2989" y="778"/>
                </a:cubicBezTo>
                <a:cubicBezTo>
                  <a:pt x="2989" y="778"/>
                  <a:pt x="2989" y="778"/>
                  <a:pt x="2989" y="778"/>
                </a:cubicBezTo>
                <a:cubicBezTo>
                  <a:pt x="2989" y="777"/>
                  <a:pt x="2989" y="777"/>
                  <a:pt x="2989" y="777"/>
                </a:cubicBezTo>
                <a:cubicBezTo>
                  <a:pt x="2990" y="777"/>
                  <a:pt x="2990" y="776"/>
                  <a:pt x="2990" y="776"/>
                </a:cubicBezTo>
                <a:cubicBezTo>
                  <a:pt x="2990" y="775"/>
                  <a:pt x="2990" y="775"/>
                  <a:pt x="2990" y="775"/>
                </a:cubicBezTo>
                <a:cubicBezTo>
                  <a:pt x="2990" y="775"/>
                  <a:pt x="2991" y="774"/>
                  <a:pt x="2992" y="774"/>
                </a:cubicBezTo>
                <a:cubicBezTo>
                  <a:pt x="2992" y="773"/>
                  <a:pt x="2992" y="773"/>
                  <a:pt x="2992" y="773"/>
                </a:cubicBezTo>
                <a:cubicBezTo>
                  <a:pt x="2993" y="772"/>
                  <a:pt x="2993" y="772"/>
                  <a:pt x="2994" y="772"/>
                </a:cubicBezTo>
                <a:cubicBezTo>
                  <a:pt x="2994" y="771"/>
                  <a:pt x="2995" y="771"/>
                  <a:pt x="2995" y="771"/>
                </a:cubicBezTo>
                <a:cubicBezTo>
                  <a:pt x="2995" y="771"/>
                  <a:pt x="2996" y="771"/>
                  <a:pt x="2996" y="771"/>
                </a:cubicBezTo>
                <a:cubicBezTo>
                  <a:pt x="2996" y="771"/>
                  <a:pt x="2997" y="771"/>
                  <a:pt x="2997" y="771"/>
                </a:cubicBezTo>
                <a:cubicBezTo>
                  <a:pt x="3000" y="771"/>
                  <a:pt x="3000" y="771"/>
                  <a:pt x="3000" y="771"/>
                </a:cubicBezTo>
                <a:cubicBezTo>
                  <a:pt x="3000" y="771"/>
                  <a:pt x="3001" y="771"/>
                  <a:pt x="3001" y="771"/>
                </a:cubicBezTo>
                <a:cubicBezTo>
                  <a:pt x="3001" y="770"/>
                  <a:pt x="3001" y="770"/>
                  <a:pt x="3001" y="770"/>
                </a:cubicBezTo>
                <a:cubicBezTo>
                  <a:pt x="3001" y="770"/>
                  <a:pt x="3002" y="770"/>
                  <a:pt x="3002" y="770"/>
                </a:cubicBezTo>
                <a:cubicBezTo>
                  <a:pt x="3002" y="770"/>
                  <a:pt x="3003" y="770"/>
                  <a:pt x="3003" y="769"/>
                </a:cubicBezTo>
                <a:cubicBezTo>
                  <a:pt x="3003" y="769"/>
                  <a:pt x="3004" y="769"/>
                  <a:pt x="3004" y="769"/>
                </a:cubicBezTo>
                <a:cubicBezTo>
                  <a:pt x="3004" y="769"/>
                  <a:pt x="3005" y="769"/>
                  <a:pt x="3006" y="768"/>
                </a:cubicBezTo>
                <a:cubicBezTo>
                  <a:pt x="3006" y="768"/>
                  <a:pt x="3006" y="768"/>
                  <a:pt x="3006" y="768"/>
                </a:cubicBezTo>
                <a:cubicBezTo>
                  <a:pt x="3007" y="767"/>
                  <a:pt x="3007" y="767"/>
                  <a:pt x="3007" y="767"/>
                </a:cubicBezTo>
                <a:cubicBezTo>
                  <a:pt x="3007" y="767"/>
                  <a:pt x="3008" y="766"/>
                  <a:pt x="3008" y="766"/>
                </a:cubicBezTo>
                <a:cubicBezTo>
                  <a:pt x="3008" y="766"/>
                  <a:pt x="3009" y="766"/>
                  <a:pt x="3009" y="766"/>
                </a:cubicBezTo>
                <a:cubicBezTo>
                  <a:pt x="3009" y="765"/>
                  <a:pt x="3009" y="765"/>
                  <a:pt x="3009" y="765"/>
                </a:cubicBezTo>
                <a:cubicBezTo>
                  <a:pt x="3010" y="765"/>
                  <a:pt x="3010" y="765"/>
                  <a:pt x="3010" y="764"/>
                </a:cubicBezTo>
                <a:cubicBezTo>
                  <a:pt x="3010" y="764"/>
                  <a:pt x="3010" y="764"/>
                  <a:pt x="3011" y="763"/>
                </a:cubicBezTo>
                <a:cubicBezTo>
                  <a:pt x="3011" y="763"/>
                  <a:pt x="3011" y="763"/>
                  <a:pt x="3011" y="763"/>
                </a:cubicBezTo>
                <a:cubicBezTo>
                  <a:pt x="3011" y="763"/>
                  <a:pt x="3011" y="763"/>
                  <a:pt x="3011" y="763"/>
                </a:cubicBezTo>
                <a:cubicBezTo>
                  <a:pt x="3011" y="763"/>
                  <a:pt x="3011" y="763"/>
                  <a:pt x="3011" y="763"/>
                </a:cubicBezTo>
                <a:cubicBezTo>
                  <a:pt x="3011" y="763"/>
                  <a:pt x="3012" y="762"/>
                  <a:pt x="3011" y="762"/>
                </a:cubicBezTo>
                <a:cubicBezTo>
                  <a:pt x="3011" y="761"/>
                  <a:pt x="3010" y="761"/>
                  <a:pt x="3010" y="761"/>
                </a:cubicBezTo>
                <a:cubicBezTo>
                  <a:pt x="3009" y="761"/>
                  <a:pt x="3009" y="761"/>
                  <a:pt x="3009" y="761"/>
                </a:cubicBezTo>
                <a:cubicBezTo>
                  <a:pt x="3008" y="761"/>
                  <a:pt x="3008" y="761"/>
                  <a:pt x="3008" y="762"/>
                </a:cubicBezTo>
                <a:cubicBezTo>
                  <a:pt x="3008" y="761"/>
                  <a:pt x="3008" y="761"/>
                  <a:pt x="3008" y="761"/>
                </a:cubicBezTo>
                <a:cubicBezTo>
                  <a:pt x="3008" y="761"/>
                  <a:pt x="3007" y="760"/>
                  <a:pt x="3006" y="760"/>
                </a:cubicBezTo>
                <a:cubicBezTo>
                  <a:pt x="3006" y="759"/>
                  <a:pt x="3006" y="759"/>
                  <a:pt x="3006" y="759"/>
                </a:cubicBezTo>
                <a:cubicBezTo>
                  <a:pt x="3006" y="759"/>
                  <a:pt x="3005" y="759"/>
                  <a:pt x="3005" y="758"/>
                </a:cubicBezTo>
                <a:cubicBezTo>
                  <a:pt x="3005" y="758"/>
                  <a:pt x="3004" y="758"/>
                  <a:pt x="3004" y="758"/>
                </a:cubicBezTo>
                <a:cubicBezTo>
                  <a:pt x="3004" y="758"/>
                  <a:pt x="3004" y="758"/>
                  <a:pt x="3004" y="758"/>
                </a:cubicBezTo>
                <a:cubicBezTo>
                  <a:pt x="3005" y="757"/>
                  <a:pt x="3005" y="756"/>
                  <a:pt x="3005" y="755"/>
                </a:cubicBezTo>
                <a:cubicBezTo>
                  <a:pt x="3005" y="755"/>
                  <a:pt x="3005" y="755"/>
                  <a:pt x="3006" y="754"/>
                </a:cubicBezTo>
                <a:cubicBezTo>
                  <a:pt x="3006" y="753"/>
                  <a:pt x="3006" y="752"/>
                  <a:pt x="3006" y="752"/>
                </a:cubicBezTo>
                <a:cubicBezTo>
                  <a:pt x="3006" y="752"/>
                  <a:pt x="3006" y="751"/>
                  <a:pt x="3006" y="751"/>
                </a:cubicBezTo>
                <a:cubicBezTo>
                  <a:pt x="3006" y="751"/>
                  <a:pt x="3006" y="751"/>
                  <a:pt x="3006" y="750"/>
                </a:cubicBezTo>
                <a:cubicBezTo>
                  <a:pt x="3006" y="750"/>
                  <a:pt x="3005" y="750"/>
                  <a:pt x="3004" y="750"/>
                </a:cubicBezTo>
                <a:cubicBezTo>
                  <a:pt x="3004" y="750"/>
                  <a:pt x="3004" y="751"/>
                  <a:pt x="3003" y="751"/>
                </a:cubicBezTo>
                <a:cubicBezTo>
                  <a:pt x="3003" y="751"/>
                  <a:pt x="3003" y="751"/>
                  <a:pt x="3003" y="752"/>
                </a:cubicBezTo>
                <a:cubicBezTo>
                  <a:pt x="3003" y="752"/>
                  <a:pt x="3002" y="752"/>
                  <a:pt x="3002" y="753"/>
                </a:cubicBezTo>
                <a:cubicBezTo>
                  <a:pt x="3002" y="754"/>
                  <a:pt x="3001" y="754"/>
                  <a:pt x="3000" y="754"/>
                </a:cubicBezTo>
                <a:cubicBezTo>
                  <a:pt x="3000" y="755"/>
                  <a:pt x="3000" y="755"/>
                  <a:pt x="2999" y="755"/>
                </a:cubicBezTo>
                <a:cubicBezTo>
                  <a:pt x="2999" y="755"/>
                  <a:pt x="2999" y="755"/>
                  <a:pt x="2998" y="755"/>
                </a:cubicBezTo>
                <a:cubicBezTo>
                  <a:pt x="2997" y="756"/>
                  <a:pt x="2996" y="755"/>
                  <a:pt x="2994" y="755"/>
                </a:cubicBezTo>
                <a:cubicBezTo>
                  <a:pt x="2994" y="755"/>
                  <a:pt x="2994" y="755"/>
                  <a:pt x="2994" y="755"/>
                </a:cubicBezTo>
                <a:cubicBezTo>
                  <a:pt x="2994" y="755"/>
                  <a:pt x="2993" y="755"/>
                  <a:pt x="2993" y="755"/>
                </a:cubicBezTo>
                <a:cubicBezTo>
                  <a:pt x="2993" y="755"/>
                  <a:pt x="2993" y="755"/>
                  <a:pt x="2993" y="755"/>
                </a:cubicBezTo>
                <a:cubicBezTo>
                  <a:pt x="2993" y="755"/>
                  <a:pt x="2993" y="754"/>
                  <a:pt x="2993" y="754"/>
                </a:cubicBezTo>
                <a:cubicBezTo>
                  <a:pt x="2992" y="753"/>
                  <a:pt x="2991" y="753"/>
                  <a:pt x="2991" y="753"/>
                </a:cubicBezTo>
                <a:cubicBezTo>
                  <a:pt x="2991" y="753"/>
                  <a:pt x="2991" y="753"/>
                  <a:pt x="2991" y="753"/>
                </a:cubicBezTo>
                <a:cubicBezTo>
                  <a:pt x="2989" y="753"/>
                  <a:pt x="2988" y="753"/>
                  <a:pt x="2987" y="751"/>
                </a:cubicBezTo>
                <a:cubicBezTo>
                  <a:pt x="2987" y="751"/>
                  <a:pt x="2986" y="750"/>
                  <a:pt x="2985" y="750"/>
                </a:cubicBezTo>
                <a:cubicBezTo>
                  <a:pt x="2985" y="750"/>
                  <a:pt x="2985" y="750"/>
                  <a:pt x="2985" y="749"/>
                </a:cubicBezTo>
                <a:cubicBezTo>
                  <a:pt x="2985" y="749"/>
                  <a:pt x="2985" y="749"/>
                  <a:pt x="2985" y="749"/>
                </a:cubicBezTo>
                <a:cubicBezTo>
                  <a:pt x="2984" y="748"/>
                  <a:pt x="2983" y="747"/>
                  <a:pt x="2982" y="746"/>
                </a:cubicBezTo>
                <a:cubicBezTo>
                  <a:pt x="2982" y="745"/>
                  <a:pt x="2982" y="745"/>
                  <a:pt x="2982" y="745"/>
                </a:cubicBezTo>
                <a:cubicBezTo>
                  <a:pt x="2981" y="745"/>
                  <a:pt x="2981" y="745"/>
                  <a:pt x="2981" y="744"/>
                </a:cubicBezTo>
                <a:cubicBezTo>
                  <a:pt x="2981" y="744"/>
                  <a:pt x="2980" y="743"/>
                  <a:pt x="2980" y="743"/>
                </a:cubicBezTo>
                <a:cubicBezTo>
                  <a:pt x="2980" y="743"/>
                  <a:pt x="2980" y="742"/>
                  <a:pt x="2980" y="742"/>
                </a:cubicBezTo>
                <a:cubicBezTo>
                  <a:pt x="2979" y="742"/>
                  <a:pt x="2979" y="741"/>
                  <a:pt x="2978" y="741"/>
                </a:cubicBezTo>
                <a:cubicBezTo>
                  <a:pt x="2978" y="740"/>
                  <a:pt x="2977" y="740"/>
                  <a:pt x="2977" y="740"/>
                </a:cubicBezTo>
                <a:cubicBezTo>
                  <a:pt x="2976" y="740"/>
                  <a:pt x="2976" y="740"/>
                  <a:pt x="2976" y="740"/>
                </a:cubicBezTo>
                <a:cubicBezTo>
                  <a:pt x="2975" y="740"/>
                  <a:pt x="2975" y="740"/>
                  <a:pt x="2975" y="740"/>
                </a:cubicBezTo>
                <a:cubicBezTo>
                  <a:pt x="2975" y="740"/>
                  <a:pt x="2975" y="739"/>
                  <a:pt x="2975" y="739"/>
                </a:cubicBezTo>
                <a:cubicBezTo>
                  <a:pt x="2974" y="739"/>
                  <a:pt x="2974" y="738"/>
                  <a:pt x="2974" y="738"/>
                </a:cubicBezTo>
                <a:cubicBezTo>
                  <a:pt x="2974" y="738"/>
                  <a:pt x="2974" y="738"/>
                  <a:pt x="2974" y="738"/>
                </a:cubicBezTo>
                <a:cubicBezTo>
                  <a:pt x="2973" y="736"/>
                  <a:pt x="2972" y="736"/>
                  <a:pt x="2970" y="737"/>
                </a:cubicBezTo>
                <a:cubicBezTo>
                  <a:pt x="2970" y="737"/>
                  <a:pt x="2970" y="737"/>
                  <a:pt x="2970" y="737"/>
                </a:cubicBezTo>
                <a:cubicBezTo>
                  <a:pt x="2970" y="737"/>
                  <a:pt x="2970" y="737"/>
                  <a:pt x="2970" y="737"/>
                </a:cubicBezTo>
                <a:cubicBezTo>
                  <a:pt x="2970" y="738"/>
                  <a:pt x="2969" y="738"/>
                  <a:pt x="2969" y="738"/>
                </a:cubicBezTo>
                <a:cubicBezTo>
                  <a:pt x="2969" y="738"/>
                  <a:pt x="2969" y="738"/>
                  <a:pt x="2969" y="738"/>
                </a:cubicBezTo>
                <a:cubicBezTo>
                  <a:pt x="2968" y="738"/>
                  <a:pt x="2968" y="738"/>
                  <a:pt x="2967" y="739"/>
                </a:cubicBezTo>
                <a:cubicBezTo>
                  <a:pt x="2967" y="739"/>
                  <a:pt x="2967" y="740"/>
                  <a:pt x="2967" y="740"/>
                </a:cubicBezTo>
                <a:cubicBezTo>
                  <a:pt x="2967" y="741"/>
                  <a:pt x="2968" y="741"/>
                  <a:pt x="2968" y="742"/>
                </a:cubicBezTo>
                <a:cubicBezTo>
                  <a:pt x="2968" y="742"/>
                  <a:pt x="2968" y="742"/>
                  <a:pt x="2968" y="742"/>
                </a:cubicBezTo>
                <a:cubicBezTo>
                  <a:pt x="2968" y="742"/>
                  <a:pt x="2968" y="743"/>
                  <a:pt x="2968" y="743"/>
                </a:cubicBezTo>
                <a:cubicBezTo>
                  <a:pt x="2968" y="743"/>
                  <a:pt x="2968" y="744"/>
                  <a:pt x="2968" y="744"/>
                </a:cubicBezTo>
                <a:cubicBezTo>
                  <a:pt x="2968" y="745"/>
                  <a:pt x="2969" y="745"/>
                  <a:pt x="2969" y="746"/>
                </a:cubicBezTo>
                <a:cubicBezTo>
                  <a:pt x="2969" y="746"/>
                  <a:pt x="2969" y="746"/>
                  <a:pt x="2969" y="747"/>
                </a:cubicBezTo>
                <a:cubicBezTo>
                  <a:pt x="2969" y="748"/>
                  <a:pt x="2969" y="748"/>
                  <a:pt x="2970" y="749"/>
                </a:cubicBezTo>
                <a:cubicBezTo>
                  <a:pt x="2970" y="749"/>
                  <a:pt x="2970" y="749"/>
                  <a:pt x="2970" y="749"/>
                </a:cubicBezTo>
                <a:cubicBezTo>
                  <a:pt x="2970" y="750"/>
                  <a:pt x="2970" y="750"/>
                  <a:pt x="2970" y="750"/>
                </a:cubicBezTo>
                <a:cubicBezTo>
                  <a:pt x="2970" y="750"/>
                  <a:pt x="2970" y="750"/>
                  <a:pt x="2970" y="751"/>
                </a:cubicBezTo>
                <a:cubicBezTo>
                  <a:pt x="2970" y="751"/>
                  <a:pt x="2970" y="752"/>
                  <a:pt x="2970" y="752"/>
                </a:cubicBezTo>
                <a:cubicBezTo>
                  <a:pt x="2970" y="753"/>
                  <a:pt x="2969" y="753"/>
                  <a:pt x="2969" y="754"/>
                </a:cubicBezTo>
                <a:cubicBezTo>
                  <a:pt x="2968" y="754"/>
                  <a:pt x="2968" y="756"/>
                  <a:pt x="2969" y="757"/>
                </a:cubicBezTo>
                <a:cubicBezTo>
                  <a:pt x="2969" y="757"/>
                  <a:pt x="2969" y="758"/>
                  <a:pt x="2969" y="758"/>
                </a:cubicBezTo>
                <a:cubicBezTo>
                  <a:pt x="2969" y="758"/>
                  <a:pt x="2969" y="758"/>
                  <a:pt x="2969" y="758"/>
                </a:cubicBezTo>
                <a:cubicBezTo>
                  <a:pt x="2969" y="758"/>
                  <a:pt x="2969" y="759"/>
                  <a:pt x="2969" y="759"/>
                </a:cubicBezTo>
                <a:cubicBezTo>
                  <a:pt x="2969" y="759"/>
                  <a:pt x="2969" y="759"/>
                  <a:pt x="2969" y="759"/>
                </a:cubicBezTo>
                <a:cubicBezTo>
                  <a:pt x="2969" y="759"/>
                  <a:pt x="2968" y="759"/>
                  <a:pt x="2968" y="760"/>
                </a:cubicBezTo>
                <a:cubicBezTo>
                  <a:pt x="2966" y="761"/>
                  <a:pt x="2967" y="762"/>
                  <a:pt x="2967" y="763"/>
                </a:cubicBezTo>
                <a:cubicBezTo>
                  <a:pt x="2967" y="763"/>
                  <a:pt x="2967" y="763"/>
                  <a:pt x="2967" y="763"/>
                </a:cubicBezTo>
                <a:cubicBezTo>
                  <a:pt x="2967" y="763"/>
                  <a:pt x="2967" y="763"/>
                  <a:pt x="2967" y="764"/>
                </a:cubicBezTo>
                <a:cubicBezTo>
                  <a:pt x="2967" y="764"/>
                  <a:pt x="2967" y="764"/>
                  <a:pt x="2968" y="765"/>
                </a:cubicBezTo>
                <a:cubicBezTo>
                  <a:pt x="2968" y="765"/>
                  <a:pt x="2968" y="765"/>
                  <a:pt x="2968" y="765"/>
                </a:cubicBezTo>
                <a:cubicBezTo>
                  <a:pt x="2968" y="765"/>
                  <a:pt x="2968" y="766"/>
                  <a:pt x="2968" y="766"/>
                </a:cubicBezTo>
                <a:cubicBezTo>
                  <a:pt x="2968" y="766"/>
                  <a:pt x="2968" y="766"/>
                  <a:pt x="2968" y="766"/>
                </a:cubicBezTo>
                <a:cubicBezTo>
                  <a:pt x="2967" y="766"/>
                  <a:pt x="2967" y="767"/>
                  <a:pt x="2967" y="767"/>
                </a:cubicBezTo>
                <a:cubicBezTo>
                  <a:pt x="2966" y="767"/>
                  <a:pt x="2966" y="768"/>
                  <a:pt x="2966" y="768"/>
                </a:cubicBezTo>
                <a:cubicBezTo>
                  <a:pt x="2966" y="768"/>
                  <a:pt x="2966" y="768"/>
                  <a:pt x="2966" y="768"/>
                </a:cubicBezTo>
                <a:cubicBezTo>
                  <a:pt x="2966" y="768"/>
                  <a:pt x="2966" y="768"/>
                  <a:pt x="2966" y="768"/>
                </a:cubicBezTo>
                <a:cubicBezTo>
                  <a:pt x="2965" y="768"/>
                  <a:pt x="2965" y="768"/>
                  <a:pt x="2965" y="768"/>
                </a:cubicBezTo>
                <a:cubicBezTo>
                  <a:pt x="2965" y="768"/>
                  <a:pt x="2965" y="768"/>
                  <a:pt x="2965" y="768"/>
                </a:cubicBezTo>
                <a:cubicBezTo>
                  <a:pt x="2964" y="768"/>
                  <a:pt x="2964" y="768"/>
                  <a:pt x="2963" y="767"/>
                </a:cubicBezTo>
                <a:cubicBezTo>
                  <a:pt x="2963" y="767"/>
                  <a:pt x="2963" y="767"/>
                  <a:pt x="2962" y="767"/>
                </a:cubicBezTo>
                <a:cubicBezTo>
                  <a:pt x="2961" y="766"/>
                  <a:pt x="2959" y="767"/>
                  <a:pt x="2959" y="768"/>
                </a:cubicBezTo>
                <a:cubicBezTo>
                  <a:pt x="2959" y="768"/>
                  <a:pt x="2958" y="769"/>
                  <a:pt x="2958" y="770"/>
                </a:cubicBezTo>
                <a:cubicBezTo>
                  <a:pt x="2958" y="770"/>
                  <a:pt x="2959" y="770"/>
                  <a:pt x="2959" y="770"/>
                </a:cubicBezTo>
                <a:cubicBezTo>
                  <a:pt x="2960" y="770"/>
                  <a:pt x="2960" y="770"/>
                  <a:pt x="2960" y="771"/>
                </a:cubicBezTo>
                <a:cubicBezTo>
                  <a:pt x="2960" y="771"/>
                  <a:pt x="2960" y="771"/>
                  <a:pt x="2960" y="771"/>
                </a:cubicBezTo>
                <a:cubicBezTo>
                  <a:pt x="2960" y="771"/>
                  <a:pt x="2960" y="771"/>
                  <a:pt x="2960" y="772"/>
                </a:cubicBezTo>
                <a:lnTo>
                  <a:pt x="2959" y="772"/>
                </a:lnTo>
                <a:close/>
                <a:moveTo>
                  <a:pt x="2856" y="956"/>
                </a:moveTo>
                <a:cubicBezTo>
                  <a:pt x="2856" y="956"/>
                  <a:pt x="2856" y="956"/>
                  <a:pt x="2856" y="956"/>
                </a:cubicBezTo>
                <a:cubicBezTo>
                  <a:pt x="2856" y="957"/>
                  <a:pt x="2857" y="957"/>
                  <a:pt x="2858" y="957"/>
                </a:cubicBezTo>
                <a:cubicBezTo>
                  <a:pt x="2858" y="957"/>
                  <a:pt x="2858" y="957"/>
                  <a:pt x="2858" y="957"/>
                </a:cubicBezTo>
                <a:cubicBezTo>
                  <a:pt x="2859" y="957"/>
                  <a:pt x="2859" y="957"/>
                  <a:pt x="2860" y="956"/>
                </a:cubicBezTo>
                <a:cubicBezTo>
                  <a:pt x="2860" y="955"/>
                  <a:pt x="2860" y="955"/>
                  <a:pt x="2859" y="954"/>
                </a:cubicBezTo>
                <a:cubicBezTo>
                  <a:pt x="2859" y="954"/>
                  <a:pt x="2859" y="954"/>
                  <a:pt x="2859" y="954"/>
                </a:cubicBezTo>
                <a:cubicBezTo>
                  <a:pt x="2859" y="954"/>
                  <a:pt x="2859" y="954"/>
                  <a:pt x="2859" y="953"/>
                </a:cubicBezTo>
                <a:cubicBezTo>
                  <a:pt x="2858" y="953"/>
                  <a:pt x="2857" y="953"/>
                  <a:pt x="2857" y="953"/>
                </a:cubicBezTo>
                <a:cubicBezTo>
                  <a:pt x="2857" y="953"/>
                  <a:pt x="2856" y="954"/>
                  <a:pt x="2856" y="954"/>
                </a:cubicBezTo>
                <a:cubicBezTo>
                  <a:pt x="2856" y="954"/>
                  <a:pt x="2856" y="955"/>
                  <a:pt x="2856" y="956"/>
                </a:cubicBezTo>
                <a:close/>
                <a:moveTo>
                  <a:pt x="2860" y="898"/>
                </a:moveTo>
                <a:cubicBezTo>
                  <a:pt x="2859" y="898"/>
                  <a:pt x="2859" y="898"/>
                  <a:pt x="2859" y="898"/>
                </a:cubicBezTo>
                <a:cubicBezTo>
                  <a:pt x="2859" y="898"/>
                  <a:pt x="2858" y="898"/>
                  <a:pt x="2858" y="898"/>
                </a:cubicBezTo>
                <a:cubicBezTo>
                  <a:pt x="2858" y="898"/>
                  <a:pt x="2858" y="899"/>
                  <a:pt x="2858" y="899"/>
                </a:cubicBezTo>
                <a:cubicBezTo>
                  <a:pt x="2857" y="899"/>
                  <a:pt x="2856" y="900"/>
                  <a:pt x="2856" y="901"/>
                </a:cubicBezTo>
                <a:cubicBezTo>
                  <a:pt x="2856" y="902"/>
                  <a:pt x="2856" y="902"/>
                  <a:pt x="2856" y="903"/>
                </a:cubicBezTo>
                <a:cubicBezTo>
                  <a:pt x="2857" y="903"/>
                  <a:pt x="2857" y="903"/>
                  <a:pt x="2858" y="904"/>
                </a:cubicBezTo>
                <a:cubicBezTo>
                  <a:pt x="2858" y="904"/>
                  <a:pt x="2858" y="904"/>
                  <a:pt x="2859" y="904"/>
                </a:cubicBezTo>
                <a:cubicBezTo>
                  <a:pt x="2860" y="904"/>
                  <a:pt x="2861" y="904"/>
                  <a:pt x="2861" y="903"/>
                </a:cubicBezTo>
                <a:cubicBezTo>
                  <a:pt x="2861" y="900"/>
                  <a:pt x="2861" y="900"/>
                  <a:pt x="2861" y="900"/>
                </a:cubicBezTo>
                <a:cubicBezTo>
                  <a:pt x="2861" y="900"/>
                  <a:pt x="2861" y="900"/>
                  <a:pt x="2861" y="900"/>
                </a:cubicBezTo>
                <a:cubicBezTo>
                  <a:pt x="2862" y="899"/>
                  <a:pt x="2862" y="899"/>
                  <a:pt x="2861" y="898"/>
                </a:cubicBezTo>
                <a:cubicBezTo>
                  <a:pt x="2861" y="898"/>
                  <a:pt x="2861" y="898"/>
                  <a:pt x="2860" y="898"/>
                </a:cubicBezTo>
                <a:cubicBezTo>
                  <a:pt x="2860" y="898"/>
                  <a:pt x="2860" y="898"/>
                  <a:pt x="2860" y="898"/>
                </a:cubicBezTo>
                <a:close/>
                <a:moveTo>
                  <a:pt x="2811" y="1178"/>
                </a:moveTo>
                <a:cubicBezTo>
                  <a:pt x="2811" y="1178"/>
                  <a:pt x="2811" y="1178"/>
                  <a:pt x="2811" y="1178"/>
                </a:cubicBezTo>
                <a:cubicBezTo>
                  <a:pt x="2811" y="1177"/>
                  <a:pt x="2811" y="1177"/>
                  <a:pt x="2811" y="1177"/>
                </a:cubicBezTo>
                <a:cubicBezTo>
                  <a:pt x="2811" y="1176"/>
                  <a:pt x="2810" y="1176"/>
                  <a:pt x="2810" y="1176"/>
                </a:cubicBezTo>
                <a:cubicBezTo>
                  <a:pt x="2809" y="1176"/>
                  <a:pt x="2809" y="1176"/>
                  <a:pt x="2809" y="1176"/>
                </a:cubicBezTo>
                <a:cubicBezTo>
                  <a:pt x="2808" y="1176"/>
                  <a:pt x="2808" y="1176"/>
                  <a:pt x="2808" y="1176"/>
                </a:cubicBezTo>
                <a:cubicBezTo>
                  <a:pt x="2807" y="1177"/>
                  <a:pt x="2807" y="1177"/>
                  <a:pt x="2807" y="1178"/>
                </a:cubicBezTo>
                <a:cubicBezTo>
                  <a:pt x="2807" y="1178"/>
                  <a:pt x="2807" y="1178"/>
                  <a:pt x="2807" y="1178"/>
                </a:cubicBezTo>
                <a:cubicBezTo>
                  <a:pt x="2807" y="1179"/>
                  <a:pt x="2807" y="1179"/>
                  <a:pt x="2807" y="1179"/>
                </a:cubicBezTo>
                <a:cubicBezTo>
                  <a:pt x="2808" y="1180"/>
                  <a:pt x="2808" y="1180"/>
                  <a:pt x="2808" y="1180"/>
                </a:cubicBezTo>
                <a:cubicBezTo>
                  <a:pt x="2808" y="1180"/>
                  <a:pt x="2808" y="1180"/>
                  <a:pt x="2808" y="1180"/>
                </a:cubicBezTo>
                <a:cubicBezTo>
                  <a:pt x="2808" y="1181"/>
                  <a:pt x="2809" y="1182"/>
                  <a:pt x="2810" y="1182"/>
                </a:cubicBezTo>
                <a:cubicBezTo>
                  <a:pt x="2810" y="1182"/>
                  <a:pt x="2810" y="1181"/>
                  <a:pt x="2811" y="1181"/>
                </a:cubicBezTo>
                <a:cubicBezTo>
                  <a:pt x="2811" y="1181"/>
                  <a:pt x="2811" y="1181"/>
                  <a:pt x="2811" y="1180"/>
                </a:cubicBezTo>
                <a:cubicBezTo>
                  <a:pt x="2811" y="1180"/>
                  <a:pt x="2811" y="1179"/>
                  <a:pt x="2811" y="1179"/>
                </a:cubicBezTo>
                <a:lnTo>
                  <a:pt x="2811" y="1178"/>
                </a:lnTo>
                <a:close/>
                <a:moveTo>
                  <a:pt x="2889" y="1278"/>
                </a:moveTo>
                <a:cubicBezTo>
                  <a:pt x="2889" y="1278"/>
                  <a:pt x="2889" y="1278"/>
                  <a:pt x="2889" y="1278"/>
                </a:cubicBezTo>
                <a:cubicBezTo>
                  <a:pt x="2889" y="1278"/>
                  <a:pt x="2889" y="1278"/>
                  <a:pt x="2889" y="1278"/>
                </a:cubicBezTo>
                <a:cubicBezTo>
                  <a:pt x="2889" y="1277"/>
                  <a:pt x="2889" y="1276"/>
                  <a:pt x="2889" y="1276"/>
                </a:cubicBezTo>
                <a:cubicBezTo>
                  <a:pt x="2889" y="1275"/>
                  <a:pt x="2889" y="1275"/>
                  <a:pt x="2889" y="1275"/>
                </a:cubicBezTo>
                <a:cubicBezTo>
                  <a:pt x="2889" y="1274"/>
                  <a:pt x="2889" y="1274"/>
                  <a:pt x="2889" y="1273"/>
                </a:cubicBezTo>
                <a:cubicBezTo>
                  <a:pt x="2889" y="1273"/>
                  <a:pt x="2889" y="1272"/>
                  <a:pt x="2889" y="1272"/>
                </a:cubicBezTo>
                <a:cubicBezTo>
                  <a:pt x="2889" y="1272"/>
                  <a:pt x="2890" y="1271"/>
                  <a:pt x="2891" y="1272"/>
                </a:cubicBezTo>
                <a:cubicBezTo>
                  <a:pt x="2891" y="1271"/>
                  <a:pt x="2891" y="1271"/>
                  <a:pt x="2891" y="1270"/>
                </a:cubicBezTo>
                <a:cubicBezTo>
                  <a:pt x="2891" y="1270"/>
                  <a:pt x="2891" y="1270"/>
                  <a:pt x="2891" y="1270"/>
                </a:cubicBezTo>
                <a:cubicBezTo>
                  <a:pt x="2891" y="1270"/>
                  <a:pt x="2891" y="1270"/>
                  <a:pt x="2891" y="1270"/>
                </a:cubicBezTo>
                <a:cubicBezTo>
                  <a:pt x="2890" y="1269"/>
                  <a:pt x="2890" y="1269"/>
                  <a:pt x="2891" y="1268"/>
                </a:cubicBezTo>
                <a:cubicBezTo>
                  <a:pt x="2891" y="1267"/>
                  <a:pt x="2892" y="1267"/>
                  <a:pt x="2892" y="1267"/>
                </a:cubicBezTo>
                <a:cubicBezTo>
                  <a:pt x="2892" y="1266"/>
                  <a:pt x="2893" y="1266"/>
                  <a:pt x="2893" y="1266"/>
                </a:cubicBezTo>
                <a:cubicBezTo>
                  <a:pt x="2893" y="1266"/>
                  <a:pt x="2893" y="1266"/>
                  <a:pt x="2893" y="1266"/>
                </a:cubicBezTo>
                <a:cubicBezTo>
                  <a:pt x="2893" y="1266"/>
                  <a:pt x="2894" y="1266"/>
                  <a:pt x="2894" y="1266"/>
                </a:cubicBezTo>
                <a:cubicBezTo>
                  <a:pt x="2895" y="1266"/>
                  <a:pt x="2896" y="1267"/>
                  <a:pt x="2896" y="1268"/>
                </a:cubicBezTo>
                <a:cubicBezTo>
                  <a:pt x="2896" y="1268"/>
                  <a:pt x="2896" y="1268"/>
                  <a:pt x="2896" y="1269"/>
                </a:cubicBezTo>
                <a:cubicBezTo>
                  <a:pt x="2896" y="1269"/>
                  <a:pt x="2896" y="1270"/>
                  <a:pt x="2896" y="1270"/>
                </a:cubicBezTo>
                <a:cubicBezTo>
                  <a:pt x="2896" y="1270"/>
                  <a:pt x="2896" y="1271"/>
                  <a:pt x="2896" y="1271"/>
                </a:cubicBezTo>
                <a:cubicBezTo>
                  <a:pt x="2896" y="1271"/>
                  <a:pt x="2896" y="1271"/>
                  <a:pt x="2896" y="1272"/>
                </a:cubicBezTo>
                <a:cubicBezTo>
                  <a:pt x="2897" y="1272"/>
                  <a:pt x="2896" y="1272"/>
                  <a:pt x="2896" y="1273"/>
                </a:cubicBezTo>
                <a:cubicBezTo>
                  <a:pt x="2896" y="1273"/>
                  <a:pt x="2896" y="1273"/>
                  <a:pt x="2896" y="1273"/>
                </a:cubicBezTo>
                <a:cubicBezTo>
                  <a:pt x="2896" y="1273"/>
                  <a:pt x="2896" y="1274"/>
                  <a:pt x="2896" y="1274"/>
                </a:cubicBezTo>
                <a:cubicBezTo>
                  <a:pt x="2896" y="1274"/>
                  <a:pt x="2896" y="1276"/>
                  <a:pt x="2895" y="1276"/>
                </a:cubicBezTo>
                <a:cubicBezTo>
                  <a:pt x="2895" y="1276"/>
                  <a:pt x="2895" y="1276"/>
                  <a:pt x="2895" y="1276"/>
                </a:cubicBezTo>
                <a:cubicBezTo>
                  <a:pt x="2895" y="1276"/>
                  <a:pt x="2895" y="1276"/>
                  <a:pt x="2895" y="1277"/>
                </a:cubicBezTo>
                <a:cubicBezTo>
                  <a:pt x="2896" y="1277"/>
                  <a:pt x="2896" y="1277"/>
                  <a:pt x="2896" y="1277"/>
                </a:cubicBezTo>
                <a:cubicBezTo>
                  <a:pt x="2896" y="1277"/>
                  <a:pt x="2896" y="1277"/>
                  <a:pt x="2896" y="1277"/>
                </a:cubicBezTo>
                <a:cubicBezTo>
                  <a:pt x="2897" y="1277"/>
                  <a:pt x="2898" y="1278"/>
                  <a:pt x="2898" y="1279"/>
                </a:cubicBezTo>
                <a:cubicBezTo>
                  <a:pt x="2898" y="1280"/>
                  <a:pt x="2897" y="1280"/>
                  <a:pt x="2896" y="1280"/>
                </a:cubicBezTo>
                <a:cubicBezTo>
                  <a:pt x="2896" y="1280"/>
                  <a:pt x="2895" y="1281"/>
                  <a:pt x="2895" y="1280"/>
                </a:cubicBezTo>
                <a:cubicBezTo>
                  <a:pt x="2895" y="1280"/>
                  <a:pt x="2894" y="1280"/>
                  <a:pt x="2894" y="1279"/>
                </a:cubicBezTo>
                <a:cubicBezTo>
                  <a:pt x="2894" y="1280"/>
                  <a:pt x="2894" y="1280"/>
                  <a:pt x="2894" y="1280"/>
                </a:cubicBezTo>
                <a:cubicBezTo>
                  <a:pt x="2894" y="1280"/>
                  <a:pt x="2894" y="1281"/>
                  <a:pt x="2893" y="1281"/>
                </a:cubicBezTo>
                <a:cubicBezTo>
                  <a:pt x="2893" y="1281"/>
                  <a:pt x="2893" y="1281"/>
                  <a:pt x="2893" y="1281"/>
                </a:cubicBezTo>
                <a:cubicBezTo>
                  <a:pt x="2893" y="1281"/>
                  <a:pt x="2893" y="1281"/>
                  <a:pt x="2893" y="1281"/>
                </a:cubicBezTo>
                <a:cubicBezTo>
                  <a:pt x="2893" y="1281"/>
                  <a:pt x="2892" y="1282"/>
                  <a:pt x="2892" y="1282"/>
                </a:cubicBezTo>
                <a:cubicBezTo>
                  <a:pt x="2892" y="1282"/>
                  <a:pt x="2892" y="1282"/>
                  <a:pt x="2892" y="1282"/>
                </a:cubicBezTo>
                <a:cubicBezTo>
                  <a:pt x="2891" y="1282"/>
                  <a:pt x="2890" y="1281"/>
                  <a:pt x="2889" y="1281"/>
                </a:cubicBezTo>
                <a:cubicBezTo>
                  <a:pt x="2889" y="1281"/>
                  <a:pt x="2889" y="1280"/>
                  <a:pt x="2889" y="1280"/>
                </a:cubicBezTo>
                <a:cubicBezTo>
                  <a:pt x="2889" y="1280"/>
                  <a:pt x="2889" y="1279"/>
                  <a:pt x="2889" y="1278"/>
                </a:cubicBezTo>
                <a:close/>
                <a:moveTo>
                  <a:pt x="2893" y="1267"/>
                </a:moveTo>
                <a:cubicBezTo>
                  <a:pt x="2893" y="1267"/>
                  <a:pt x="2893" y="1267"/>
                  <a:pt x="2893" y="1267"/>
                </a:cubicBezTo>
                <a:cubicBezTo>
                  <a:pt x="2893" y="1267"/>
                  <a:pt x="2893" y="1267"/>
                  <a:pt x="2893" y="1267"/>
                </a:cubicBezTo>
                <a:close/>
                <a:moveTo>
                  <a:pt x="2877" y="1267"/>
                </a:moveTo>
                <a:cubicBezTo>
                  <a:pt x="2876" y="1267"/>
                  <a:pt x="2876" y="1268"/>
                  <a:pt x="2876" y="1268"/>
                </a:cubicBezTo>
                <a:cubicBezTo>
                  <a:pt x="2875" y="1268"/>
                  <a:pt x="2875" y="1269"/>
                  <a:pt x="2875" y="1269"/>
                </a:cubicBezTo>
                <a:cubicBezTo>
                  <a:pt x="2875" y="1270"/>
                  <a:pt x="2875" y="1272"/>
                  <a:pt x="2877" y="1272"/>
                </a:cubicBezTo>
                <a:cubicBezTo>
                  <a:pt x="2877" y="1272"/>
                  <a:pt x="2877" y="1272"/>
                  <a:pt x="2877" y="1272"/>
                </a:cubicBezTo>
                <a:cubicBezTo>
                  <a:pt x="2877" y="1272"/>
                  <a:pt x="2878" y="1272"/>
                  <a:pt x="2878" y="1272"/>
                </a:cubicBezTo>
                <a:cubicBezTo>
                  <a:pt x="2878" y="1272"/>
                  <a:pt x="2878" y="1272"/>
                  <a:pt x="2878" y="1272"/>
                </a:cubicBezTo>
                <a:cubicBezTo>
                  <a:pt x="2878" y="1272"/>
                  <a:pt x="2879" y="1272"/>
                  <a:pt x="2879" y="1272"/>
                </a:cubicBezTo>
                <a:cubicBezTo>
                  <a:pt x="2880" y="1272"/>
                  <a:pt x="2880" y="1272"/>
                  <a:pt x="2881" y="1271"/>
                </a:cubicBezTo>
                <a:cubicBezTo>
                  <a:pt x="2881" y="1271"/>
                  <a:pt x="2881" y="1271"/>
                  <a:pt x="2881" y="1271"/>
                </a:cubicBezTo>
                <a:cubicBezTo>
                  <a:pt x="2881" y="1271"/>
                  <a:pt x="2881" y="1270"/>
                  <a:pt x="2881" y="1270"/>
                </a:cubicBezTo>
                <a:cubicBezTo>
                  <a:pt x="2881" y="1270"/>
                  <a:pt x="2881" y="1269"/>
                  <a:pt x="2881" y="1269"/>
                </a:cubicBezTo>
                <a:cubicBezTo>
                  <a:pt x="2881" y="1269"/>
                  <a:pt x="2881" y="1269"/>
                  <a:pt x="2881" y="1269"/>
                </a:cubicBezTo>
                <a:cubicBezTo>
                  <a:pt x="2882" y="1268"/>
                  <a:pt x="2882" y="1268"/>
                  <a:pt x="2882" y="1268"/>
                </a:cubicBezTo>
                <a:cubicBezTo>
                  <a:pt x="2882" y="1268"/>
                  <a:pt x="2882" y="1268"/>
                  <a:pt x="2882" y="1268"/>
                </a:cubicBezTo>
                <a:cubicBezTo>
                  <a:pt x="2882" y="1267"/>
                  <a:pt x="2882" y="1267"/>
                  <a:pt x="2882" y="1267"/>
                </a:cubicBezTo>
                <a:cubicBezTo>
                  <a:pt x="2882" y="1266"/>
                  <a:pt x="2882" y="1266"/>
                  <a:pt x="2882" y="1266"/>
                </a:cubicBezTo>
                <a:cubicBezTo>
                  <a:pt x="2881" y="1265"/>
                  <a:pt x="2879" y="1265"/>
                  <a:pt x="2879" y="1266"/>
                </a:cubicBezTo>
                <a:cubicBezTo>
                  <a:pt x="2879" y="1266"/>
                  <a:pt x="2879" y="1266"/>
                  <a:pt x="2879" y="1266"/>
                </a:cubicBezTo>
                <a:cubicBezTo>
                  <a:pt x="2879" y="1267"/>
                  <a:pt x="2879" y="1267"/>
                  <a:pt x="2879" y="1267"/>
                </a:cubicBezTo>
                <a:cubicBezTo>
                  <a:pt x="2879" y="1267"/>
                  <a:pt x="2879" y="1268"/>
                  <a:pt x="2879" y="1268"/>
                </a:cubicBezTo>
                <a:cubicBezTo>
                  <a:pt x="2878" y="1268"/>
                  <a:pt x="2878" y="1268"/>
                  <a:pt x="2878" y="1269"/>
                </a:cubicBezTo>
                <a:cubicBezTo>
                  <a:pt x="2878" y="1269"/>
                  <a:pt x="2878" y="1269"/>
                  <a:pt x="2878" y="1269"/>
                </a:cubicBezTo>
                <a:cubicBezTo>
                  <a:pt x="2878" y="1269"/>
                  <a:pt x="2878" y="1269"/>
                  <a:pt x="2878" y="1269"/>
                </a:cubicBezTo>
                <a:cubicBezTo>
                  <a:pt x="2878" y="1269"/>
                  <a:pt x="2878" y="1269"/>
                  <a:pt x="2878" y="1269"/>
                </a:cubicBezTo>
                <a:cubicBezTo>
                  <a:pt x="2878" y="1268"/>
                  <a:pt x="2877" y="1267"/>
                  <a:pt x="2877" y="1267"/>
                </a:cubicBezTo>
                <a:close/>
                <a:moveTo>
                  <a:pt x="2823" y="1171"/>
                </a:moveTo>
                <a:cubicBezTo>
                  <a:pt x="2823" y="1171"/>
                  <a:pt x="2823" y="1171"/>
                  <a:pt x="2822" y="1171"/>
                </a:cubicBezTo>
                <a:cubicBezTo>
                  <a:pt x="2822" y="1170"/>
                  <a:pt x="2821" y="1169"/>
                  <a:pt x="2820" y="1169"/>
                </a:cubicBezTo>
                <a:cubicBezTo>
                  <a:pt x="2819" y="1169"/>
                  <a:pt x="2819" y="1169"/>
                  <a:pt x="2818" y="1170"/>
                </a:cubicBezTo>
                <a:cubicBezTo>
                  <a:pt x="2818" y="1170"/>
                  <a:pt x="2818" y="1171"/>
                  <a:pt x="2819" y="1171"/>
                </a:cubicBezTo>
                <a:cubicBezTo>
                  <a:pt x="2819" y="1172"/>
                  <a:pt x="2819" y="1172"/>
                  <a:pt x="2819" y="1172"/>
                </a:cubicBezTo>
                <a:cubicBezTo>
                  <a:pt x="2819" y="1172"/>
                  <a:pt x="2819" y="1172"/>
                  <a:pt x="2819" y="1173"/>
                </a:cubicBezTo>
                <a:cubicBezTo>
                  <a:pt x="2819" y="1173"/>
                  <a:pt x="2819" y="1174"/>
                  <a:pt x="2820" y="1174"/>
                </a:cubicBezTo>
                <a:cubicBezTo>
                  <a:pt x="2820" y="1174"/>
                  <a:pt x="2820" y="1174"/>
                  <a:pt x="2820" y="1174"/>
                </a:cubicBezTo>
                <a:cubicBezTo>
                  <a:pt x="2819" y="1174"/>
                  <a:pt x="2819" y="1175"/>
                  <a:pt x="2819" y="1175"/>
                </a:cubicBezTo>
                <a:cubicBezTo>
                  <a:pt x="2819" y="1176"/>
                  <a:pt x="2819" y="1176"/>
                  <a:pt x="2819" y="1177"/>
                </a:cubicBezTo>
                <a:cubicBezTo>
                  <a:pt x="2820" y="1177"/>
                  <a:pt x="2820" y="1177"/>
                  <a:pt x="2820" y="1177"/>
                </a:cubicBezTo>
                <a:cubicBezTo>
                  <a:pt x="2821" y="1177"/>
                  <a:pt x="2821" y="1177"/>
                  <a:pt x="2822" y="1176"/>
                </a:cubicBezTo>
                <a:cubicBezTo>
                  <a:pt x="2822" y="1176"/>
                  <a:pt x="2822" y="1175"/>
                  <a:pt x="2821" y="1175"/>
                </a:cubicBezTo>
                <a:cubicBezTo>
                  <a:pt x="2822" y="1175"/>
                  <a:pt x="2822" y="1174"/>
                  <a:pt x="2822" y="1174"/>
                </a:cubicBezTo>
                <a:cubicBezTo>
                  <a:pt x="2823" y="1174"/>
                  <a:pt x="2823" y="1173"/>
                  <a:pt x="2823" y="1173"/>
                </a:cubicBezTo>
                <a:cubicBezTo>
                  <a:pt x="2823" y="1173"/>
                  <a:pt x="2823" y="1173"/>
                  <a:pt x="2823" y="1173"/>
                </a:cubicBezTo>
                <a:cubicBezTo>
                  <a:pt x="2823" y="1172"/>
                  <a:pt x="2823" y="1172"/>
                  <a:pt x="2823" y="1171"/>
                </a:cubicBezTo>
                <a:close/>
                <a:moveTo>
                  <a:pt x="2774" y="1265"/>
                </a:moveTo>
                <a:cubicBezTo>
                  <a:pt x="2774" y="1266"/>
                  <a:pt x="2776" y="1266"/>
                  <a:pt x="2776" y="1266"/>
                </a:cubicBezTo>
                <a:cubicBezTo>
                  <a:pt x="2776" y="1266"/>
                  <a:pt x="2776" y="1266"/>
                  <a:pt x="2776" y="1266"/>
                </a:cubicBezTo>
                <a:cubicBezTo>
                  <a:pt x="2777" y="1266"/>
                  <a:pt x="2778" y="1266"/>
                  <a:pt x="2778" y="1265"/>
                </a:cubicBezTo>
                <a:cubicBezTo>
                  <a:pt x="2778" y="1264"/>
                  <a:pt x="2778" y="1264"/>
                  <a:pt x="2778" y="1263"/>
                </a:cubicBezTo>
                <a:cubicBezTo>
                  <a:pt x="2778" y="1263"/>
                  <a:pt x="2778" y="1263"/>
                  <a:pt x="2778" y="1263"/>
                </a:cubicBezTo>
                <a:cubicBezTo>
                  <a:pt x="2778" y="1263"/>
                  <a:pt x="2777" y="1262"/>
                  <a:pt x="2777" y="1262"/>
                </a:cubicBezTo>
                <a:cubicBezTo>
                  <a:pt x="2777" y="1261"/>
                  <a:pt x="2776" y="1261"/>
                  <a:pt x="2775" y="1261"/>
                </a:cubicBezTo>
                <a:cubicBezTo>
                  <a:pt x="2775" y="1261"/>
                  <a:pt x="2775" y="1261"/>
                  <a:pt x="2774" y="1261"/>
                </a:cubicBezTo>
                <a:cubicBezTo>
                  <a:pt x="2774" y="1261"/>
                  <a:pt x="2774" y="1262"/>
                  <a:pt x="2774" y="1262"/>
                </a:cubicBezTo>
                <a:cubicBezTo>
                  <a:pt x="2774" y="1263"/>
                  <a:pt x="2774" y="1263"/>
                  <a:pt x="2774" y="1263"/>
                </a:cubicBezTo>
                <a:cubicBezTo>
                  <a:pt x="2773" y="1264"/>
                  <a:pt x="2773" y="1264"/>
                  <a:pt x="2774" y="1265"/>
                </a:cubicBezTo>
                <a:close/>
                <a:moveTo>
                  <a:pt x="2872" y="1282"/>
                </a:moveTo>
                <a:cubicBezTo>
                  <a:pt x="2872" y="1282"/>
                  <a:pt x="2872" y="1282"/>
                  <a:pt x="2872" y="1282"/>
                </a:cubicBezTo>
                <a:cubicBezTo>
                  <a:pt x="2872" y="1282"/>
                  <a:pt x="2872" y="1282"/>
                  <a:pt x="2872" y="1282"/>
                </a:cubicBezTo>
                <a:cubicBezTo>
                  <a:pt x="2872" y="1282"/>
                  <a:pt x="2872" y="1282"/>
                  <a:pt x="2873" y="1282"/>
                </a:cubicBezTo>
                <a:cubicBezTo>
                  <a:pt x="2873" y="1281"/>
                  <a:pt x="2873" y="1281"/>
                  <a:pt x="2873" y="1280"/>
                </a:cubicBezTo>
                <a:cubicBezTo>
                  <a:pt x="2872" y="1279"/>
                  <a:pt x="2871" y="1279"/>
                  <a:pt x="2870" y="1280"/>
                </a:cubicBezTo>
                <a:cubicBezTo>
                  <a:pt x="2870" y="1280"/>
                  <a:pt x="2870" y="1280"/>
                  <a:pt x="2870" y="1280"/>
                </a:cubicBezTo>
                <a:cubicBezTo>
                  <a:pt x="2870" y="1281"/>
                  <a:pt x="2869" y="1281"/>
                  <a:pt x="2869" y="1281"/>
                </a:cubicBezTo>
                <a:cubicBezTo>
                  <a:pt x="2869" y="1281"/>
                  <a:pt x="2869" y="1281"/>
                  <a:pt x="2869" y="1282"/>
                </a:cubicBezTo>
                <a:cubicBezTo>
                  <a:pt x="2869" y="1282"/>
                  <a:pt x="2869" y="1283"/>
                  <a:pt x="2869" y="1283"/>
                </a:cubicBezTo>
                <a:cubicBezTo>
                  <a:pt x="2869" y="1283"/>
                  <a:pt x="2870" y="1283"/>
                  <a:pt x="2870" y="1283"/>
                </a:cubicBezTo>
                <a:cubicBezTo>
                  <a:pt x="2869" y="1284"/>
                  <a:pt x="2869" y="1284"/>
                  <a:pt x="2869" y="1284"/>
                </a:cubicBezTo>
                <a:cubicBezTo>
                  <a:pt x="2869" y="1285"/>
                  <a:pt x="2870" y="1286"/>
                  <a:pt x="2871" y="1286"/>
                </a:cubicBezTo>
                <a:cubicBezTo>
                  <a:pt x="2871" y="1286"/>
                  <a:pt x="2871" y="1286"/>
                  <a:pt x="2871" y="1286"/>
                </a:cubicBezTo>
                <a:cubicBezTo>
                  <a:pt x="2872" y="1286"/>
                  <a:pt x="2872" y="1285"/>
                  <a:pt x="2872" y="1284"/>
                </a:cubicBezTo>
                <a:cubicBezTo>
                  <a:pt x="2872" y="1284"/>
                  <a:pt x="2872" y="1284"/>
                  <a:pt x="2872" y="1283"/>
                </a:cubicBezTo>
                <a:cubicBezTo>
                  <a:pt x="2872" y="1283"/>
                  <a:pt x="2872" y="1283"/>
                  <a:pt x="2872" y="1283"/>
                </a:cubicBezTo>
                <a:cubicBezTo>
                  <a:pt x="2872" y="1283"/>
                  <a:pt x="2872" y="1283"/>
                  <a:pt x="2872" y="1282"/>
                </a:cubicBezTo>
                <a:close/>
                <a:moveTo>
                  <a:pt x="2776" y="1214"/>
                </a:moveTo>
                <a:cubicBezTo>
                  <a:pt x="2776" y="1214"/>
                  <a:pt x="2776" y="1214"/>
                  <a:pt x="2776" y="1214"/>
                </a:cubicBezTo>
                <a:cubicBezTo>
                  <a:pt x="2775" y="1214"/>
                  <a:pt x="2775" y="1214"/>
                  <a:pt x="2775" y="1215"/>
                </a:cubicBezTo>
                <a:cubicBezTo>
                  <a:pt x="2774" y="1215"/>
                  <a:pt x="2773" y="1215"/>
                  <a:pt x="2773" y="1216"/>
                </a:cubicBezTo>
                <a:cubicBezTo>
                  <a:pt x="2773" y="1217"/>
                  <a:pt x="2774" y="1218"/>
                  <a:pt x="2775" y="1218"/>
                </a:cubicBezTo>
                <a:cubicBezTo>
                  <a:pt x="2775" y="1218"/>
                  <a:pt x="2775" y="1218"/>
                  <a:pt x="2775" y="1218"/>
                </a:cubicBezTo>
                <a:cubicBezTo>
                  <a:pt x="2775" y="1218"/>
                  <a:pt x="2776" y="1218"/>
                  <a:pt x="2776" y="1217"/>
                </a:cubicBezTo>
                <a:cubicBezTo>
                  <a:pt x="2777" y="1217"/>
                  <a:pt x="2777" y="1217"/>
                  <a:pt x="2777" y="1217"/>
                </a:cubicBezTo>
                <a:cubicBezTo>
                  <a:pt x="2777" y="1217"/>
                  <a:pt x="2778" y="1217"/>
                  <a:pt x="2778" y="1216"/>
                </a:cubicBezTo>
                <a:cubicBezTo>
                  <a:pt x="2778" y="1215"/>
                  <a:pt x="2777" y="1214"/>
                  <a:pt x="2777" y="1214"/>
                </a:cubicBezTo>
                <a:lnTo>
                  <a:pt x="2776" y="1214"/>
                </a:lnTo>
                <a:close/>
                <a:moveTo>
                  <a:pt x="2895" y="1222"/>
                </a:moveTo>
                <a:cubicBezTo>
                  <a:pt x="2895" y="1222"/>
                  <a:pt x="2895" y="1222"/>
                  <a:pt x="2895" y="1222"/>
                </a:cubicBezTo>
                <a:cubicBezTo>
                  <a:pt x="2895" y="1222"/>
                  <a:pt x="2895" y="1222"/>
                  <a:pt x="2894" y="1222"/>
                </a:cubicBezTo>
                <a:cubicBezTo>
                  <a:pt x="2894" y="1222"/>
                  <a:pt x="2893" y="1222"/>
                  <a:pt x="2893" y="1223"/>
                </a:cubicBezTo>
                <a:cubicBezTo>
                  <a:pt x="2893" y="1224"/>
                  <a:pt x="2893" y="1224"/>
                  <a:pt x="2894" y="1225"/>
                </a:cubicBezTo>
                <a:cubicBezTo>
                  <a:pt x="2894" y="1225"/>
                  <a:pt x="2894" y="1225"/>
                  <a:pt x="2895" y="1225"/>
                </a:cubicBezTo>
                <a:cubicBezTo>
                  <a:pt x="2895" y="1226"/>
                  <a:pt x="2895" y="1226"/>
                  <a:pt x="2896" y="1226"/>
                </a:cubicBezTo>
                <a:cubicBezTo>
                  <a:pt x="2896" y="1226"/>
                  <a:pt x="2896" y="1226"/>
                  <a:pt x="2897" y="1225"/>
                </a:cubicBezTo>
                <a:cubicBezTo>
                  <a:pt x="2897" y="1225"/>
                  <a:pt x="2897" y="1225"/>
                  <a:pt x="2897" y="1224"/>
                </a:cubicBezTo>
                <a:cubicBezTo>
                  <a:pt x="2897" y="1224"/>
                  <a:pt x="2897" y="1223"/>
                  <a:pt x="2897" y="1223"/>
                </a:cubicBezTo>
                <a:cubicBezTo>
                  <a:pt x="2897" y="1223"/>
                  <a:pt x="2897" y="1223"/>
                  <a:pt x="2897" y="1223"/>
                </a:cubicBezTo>
                <a:cubicBezTo>
                  <a:pt x="2897" y="1222"/>
                  <a:pt x="2896" y="1222"/>
                  <a:pt x="2895" y="1222"/>
                </a:cubicBezTo>
                <a:close/>
                <a:moveTo>
                  <a:pt x="2847" y="1280"/>
                </a:moveTo>
                <a:cubicBezTo>
                  <a:pt x="2848" y="1280"/>
                  <a:pt x="2849" y="1280"/>
                  <a:pt x="2849" y="1279"/>
                </a:cubicBezTo>
                <a:cubicBezTo>
                  <a:pt x="2849" y="1278"/>
                  <a:pt x="2848" y="1277"/>
                  <a:pt x="2847" y="1277"/>
                </a:cubicBezTo>
                <a:cubicBezTo>
                  <a:pt x="2847" y="1277"/>
                  <a:pt x="2846" y="1278"/>
                  <a:pt x="2846" y="1279"/>
                </a:cubicBezTo>
                <a:cubicBezTo>
                  <a:pt x="2846" y="1280"/>
                  <a:pt x="2847" y="1280"/>
                  <a:pt x="2847" y="1280"/>
                </a:cubicBezTo>
                <a:cubicBezTo>
                  <a:pt x="2847" y="1280"/>
                  <a:pt x="2847" y="1280"/>
                  <a:pt x="2847" y="1280"/>
                </a:cubicBezTo>
                <a:close/>
                <a:moveTo>
                  <a:pt x="2842" y="1296"/>
                </a:moveTo>
                <a:cubicBezTo>
                  <a:pt x="2842" y="1296"/>
                  <a:pt x="2842" y="1296"/>
                  <a:pt x="2842" y="1296"/>
                </a:cubicBezTo>
                <a:cubicBezTo>
                  <a:pt x="2842" y="1296"/>
                  <a:pt x="2843" y="1296"/>
                  <a:pt x="2843" y="1296"/>
                </a:cubicBezTo>
                <a:cubicBezTo>
                  <a:pt x="2843" y="1296"/>
                  <a:pt x="2844" y="1296"/>
                  <a:pt x="2844" y="1296"/>
                </a:cubicBezTo>
                <a:cubicBezTo>
                  <a:pt x="2845" y="1295"/>
                  <a:pt x="2845" y="1295"/>
                  <a:pt x="2845" y="1294"/>
                </a:cubicBezTo>
                <a:cubicBezTo>
                  <a:pt x="2845" y="1293"/>
                  <a:pt x="2844" y="1293"/>
                  <a:pt x="2843" y="1293"/>
                </a:cubicBezTo>
                <a:cubicBezTo>
                  <a:pt x="2843" y="1293"/>
                  <a:pt x="2843" y="1293"/>
                  <a:pt x="2843" y="1293"/>
                </a:cubicBezTo>
                <a:cubicBezTo>
                  <a:pt x="2842" y="1293"/>
                  <a:pt x="2842" y="1293"/>
                  <a:pt x="2842" y="1293"/>
                </a:cubicBezTo>
                <a:cubicBezTo>
                  <a:pt x="2842" y="1293"/>
                  <a:pt x="2841" y="1293"/>
                  <a:pt x="2841" y="1293"/>
                </a:cubicBezTo>
                <a:cubicBezTo>
                  <a:pt x="2841" y="1293"/>
                  <a:pt x="2840" y="1294"/>
                  <a:pt x="2840" y="1295"/>
                </a:cubicBezTo>
                <a:cubicBezTo>
                  <a:pt x="2840" y="1296"/>
                  <a:pt x="2841" y="1296"/>
                  <a:pt x="2842" y="1296"/>
                </a:cubicBezTo>
                <a:close/>
                <a:moveTo>
                  <a:pt x="2841" y="1285"/>
                </a:moveTo>
                <a:cubicBezTo>
                  <a:pt x="2841" y="1285"/>
                  <a:pt x="2842" y="1284"/>
                  <a:pt x="2842" y="1284"/>
                </a:cubicBezTo>
                <a:cubicBezTo>
                  <a:pt x="2842" y="1283"/>
                  <a:pt x="2841" y="1282"/>
                  <a:pt x="2841" y="1282"/>
                </a:cubicBezTo>
                <a:cubicBezTo>
                  <a:pt x="2840" y="1282"/>
                  <a:pt x="2840" y="1282"/>
                  <a:pt x="2840" y="1282"/>
                </a:cubicBezTo>
                <a:cubicBezTo>
                  <a:pt x="2840" y="1282"/>
                  <a:pt x="2840" y="1282"/>
                  <a:pt x="2839" y="1282"/>
                </a:cubicBezTo>
                <a:cubicBezTo>
                  <a:pt x="2839" y="1282"/>
                  <a:pt x="2839" y="1282"/>
                  <a:pt x="2839" y="1282"/>
                </a:cubicBezTo>
                <a:cubicBezTo>
                  <a:pt x="2838" y="1282"/>
                  <a:pt x="2838" y="1282"/>
                  <a:pt x="2838" y="1282"/>
                </a:cubicBezTo>
                <a:cubicBezTo>
                  <a:pt x="2837" y="1282"/>
                  <a:pt x="2837" y="1283"/>
                  <a:pt x="2837" y="1283"/>
                </a:cubicBezTo>
                <a:cubicBezTo>
                  <a:pt x="2837" y="1284"/>
                  <a:pt x="2838" y="1285"/>
                  <a:pt x="2838" y="1285"/>
                </a:cubicBezTo>
                <a:cubicBezTo>
                  <a:pt x="2839" y="1285"/>
                  <a:pt x="2839" y="1285"/>
                  <a:pt x="2839" y="1285"/>
                </a:cubicBezTo>
                <a:cubicBezTo>
                  <a:pt x="2839" y="1285"/>
                  <a:pt x="2839" y="1285"/>
                  <a:pt x="2839" y="1285"/>
                </a:cubicBezTo>
                <a:cubicBezTo>
                  <a:pt x="2840" y="1285"/>
                  <a:pt x="2840" y="1285"/>
                  <a:pt x="2841" y="1285"/>
                </a:cubicBezTo>
                <a:cubicBezTo>
                  <a:pt x="2841" y="1285"/>
                  <a:pt x="2841" y="1285"/>
                  <a:pt x="2841" y="1285"/>
                </a:cubicBezTo>
                <a:close/>
                <a:moveTo>
                  <a:pt x="2869" y="1285"/>
                </a:moveTo>
                <a:cubicBezTo>
                  <a:pt x="2869" y="1285"/>
                  <a:pt x="2869" y="1285"/>
                  <a:pt x="2869" y="1285"/>
                </a:cubicBezTo>
                <a:cubicBezTo>
                  <a:pt x="2869" y="1285"/>
                  <a:pt x="2869" y="1284"/>
                  <a:pt x="2869" y="1284"/>
                </a:cubicBezTo>
                <a:cubicBezTo>
                  <a:pt x="2869" y="1283"/>
                  <a:pt x="2868" y="1283"/>
                  <a:pt x="2867" y="1283"/>
                </a:cubicBezTo>
                <a:cubicBezTo>
                  <a:pt x="2867" y="1283"/>
                  <a:pt x="2867" y="1283"/>
                  <a:pt x="2866" y="1283"/>
                </a:cubicBezTo>
                <a:cubicBezTo>
                  <a:pt x="2866" y="1284"/>
                  <a:pt x="2866" y="1284"/>
                  <a:pt x="2866" y="1284"/>
                </a:cubicBezTo>
                <a:cubicBezTo>
                  <a:pt x="2865" y="1284"/>
                  <a:pt x="2865" y="1284"/>
                  <a:pt x="2865" y="1285"/>
                </a:cubicBezTo>
                <a:cubicBezTo>
                  <a:pt x="2865" y="1285"/>
                  <a:pt x="2865" y="1285"/>
                  <a:pt x="2865" y="1285"/>
                </a:cubicBezTo>
                <a:cubicBezTo>
                  <a:pt x="2864" y="1285"/>
                  <a:pt x="2864" y="1286"/>
                  <a:pt x="2864" y="1286"/>
                </a:cubicBezTo>
                <a:cubicBezTo>
                  <a:pt x="2863" y="1285"/>
                  <a:pt x="2863" y="1285"/>
                  <a:pt x="2862" y="1285"/>
                </a:cubicBezTo>
                <a:cubicBezTo>
                  <a:pt x="2862" y="1285"/>
                  <a:pt x="2862" y="1285"/>
                  <a:pt x="2862" y="1285"/>
                </a:cubicBezTo>
                <a:cubicBezTo>
                  <a:pt x="2862" y="1285"/>
                  <a:pt x="2862" y="1285"/>
                  <a:pt x="2862" y="1285"/>
                </a:cubicBezTo>
                <a:cubicBezTo>
                  <a:pt x="2861" y="1285"/>
                  <a:pt x="2861" y="1285"/>
                  <a:pt x="2861" y="1285"/>
                </a:cubicBezTo>
                <a:cubicBezTo>
                  <a:pt x="2860" y="1285"/>
                  <a:pt x="2860" y="1286"/>
                  <a:pt x="2860" y="1287"/>
                </a:cubicBezTo>
                <a:cubicBezTo>
                  <a:pt x="2860" y="1287"/>
                  <a:pt x="2860" y="1288"/>
                  <a:pt x="2861" y="1288"/>
                </a:cubicBezTo>
                <a:cubicBezTo>
                  <a:pt x="2862" y="1288"/>
                  <a:pt x="2862" y="1288"/>
                  <a:pt x="2862" y="1288"/>
                </a:cubicBezTo>
                <a:cubicBezTo>
                  <a:pt x="2862" y="1288"/>
                  <a:pt x="2862" y="1288"/>
                  <a:pt x="2862" y="1288"/>
                </a:cubicBezTo>
                <a:cubicBezTo>
                  <a:pt x="2862" y="1288"/>
                  <a:pt x="2862" y="1288"/>
                  <a:pt x="2862" y="1288"/>
                </a:cubicBezTo>
                <a:cubicBezTo>
                  <a:pt x="2863" y="1288"/>
                  <a:pt x="2863" y="1288"/>
                  <a:pt x="2863" y="1289"/>
                </a:cubicBezTo>
                <a:cubicBezTo>
                  <a:pt x="2863" y="1289"/>
                  <a:pt x="2863" y="1289"/>
                  <a:pt x="2863" y="1289"/>
                </a:cubicBezTo>
                <a:cubicBezTo>
                  <a:pt x="2862" y="1289"/>
                  <a:pt x="2862" y="1289"/>
                  <a:pt x="2862" y="1289"/>
                </a:cubicBezTo>
                <a:cubicBezTo>
                  <a:pt x="2862" y="1290"/>
                  <a:pt x="2862" y="1290"/>
                  <a:pt x="2862" y="1290"/>
                </a:cubicBezTo>
                <a:cubicBezTo>
                  <a:pt x="2862" y="1291"/>
                  <a:pt x="2862" y="1291"/>
                  <a:pt x="2862" y="1291"/>
                </a:cubicBezTo>
                <a:cubicBezTo>
                  <a:pt x="2862" y="1291"/>
                  <a:pt x="2862" y="1291"/>
                  <a:pt x="2862" y="1291"/>
                </a:cubicBezTo>
                <a:cubicBezTo>
                  <a:pt x="2862" y="1291"/>
                  <a:pt x="2862" y="1291"/>
                  <a:pt x="2862" y="1291"/>
                </a:cubicBezTo>
                <a:cubicBezTo>
                  <a:pt x="2862" y="1291"/>
                  <a:pt x="2861" y="1291"/>
                  <a:pt x="2860" y="1292"/>
                </a:cubicBezTo>
                <a:cubicBezTo>
                  <a:pt x="2859" y="1293"/>
                  <a:pt x="2859" y="1294"/>
                  <a:pt x="2859" y="1294"/>
                </a:cubicBezTo>
                <a:cubicBezTo>
                  <a:pt x="2860" y="1295"/>
                  <a:pt x="2860" y="1295"/>
                  <a:pt x="2861" y="1295"/>
                </a:cubicBezTo>
                <a:cubicBezTo>
                  <a:pt x="2861" y="1295"/>
                  <a:pt x="2861" y="1295"/>
                  <a:pt x="2861" y="1295"/>
                </a:cubicBezTo>
                <a:cubicBezTo>
                  <a:pt x="2862" y="1295"/>
                  <a:pt x="2863" y="1295"/>
                  <a:pt x="2863" y="1294"/>
                </a:cubicBezTo>
                <a:cubicBezTo>
                  <a:pt x="2863" y="1294"/>
                  <a:pt x="2864" y="1293"/>
                  <a:pt x="2864" y="1293"/>
                </a:cubicBezTo>
                <a:cubicBezTo>
                  <a:pt x="2864" y="1293"/>
                  <a:pt x="2865" y="1293"/>
                  <a:pt x="2866" y="1293"/>
                </a:cubicBezTo>
                <a:cubicBezTo>
                  <a:pt x="2866" y="1293"/>
                  <a:pt x="2866" y="1292"/>
                  <a:pt x="2866" y="1292"/>
                </a:cubicBezTo>
                <a:cubicBezTo>
                  <a:pt x="2866" y="1292"/>
                  <a:pt x="2866" y="1292"/>
                  <a:pt x="2866" y="1292"/>
                </a:cubicBezTo>
                <a:cubicBezTo>
                  <a:pt x="2867" y="1292"/>
                  <a:pt x="2867" y="1292"/>
                  <a:pt x="2867" y="1292"/>
                </a:cubicBezTo>
                <a:cubicBezTo>
                  <a:pt x="2867" y="1291"/>
                  <a:pt x="2868" y="1291"/>
                  <a:pt x="2868" y="1290"/>
                </a:cubicBezTo>
                <a:cubicBezTo>
                  <a:pt x="2868" y="1290"/>
                  <a:pt x="2868" y="1290"/>
                  <a:pt x="2868" y="1290"/>
                </a:cubicBezTo>
                <a:cubicBezTo>
                  <a:pt x="2868" y="1290"/>
                  <a:pt x="2869" y="1290"/>
                  <a:pt x="2869" y="1289"/>
                </a:cubicBezTo>
                <a:cubicBezTo>
                  <a:pt x="2869" y="1289"/>
                  <a:pt x="2869" y="1288"/>
                  <a:pt x="2869" y="1288"/>
                </a:cubicBezTo>
                <a:cubicBezTo>
                  <a:pt x="2869" y="1288"/>
                  <a:pt x="2869" y="1288"/>
                  <a:pt x="2869" y="1288"/>
                </a:cubicBezTo>
                <a:cubicBezTo>
                  <a:pt x="2869" y="1287"/>
                  <a:pt x="2869" y="1287"/>
                  <a:pt x="2869" y="1286"/>
                </a:cubicBezTo>
                <a:cubicBezTo>
                  <a:pt x="2869" y="1286"/>
                  <a:pt x="2869" y="1286"/>
                  <a:pt x="2869" y="1286"/>
                </a:cubicBezTo>
                <a:cubicBezTo>
                  <a:pt x="2869" y="1286"/>
                  <a:pt x="2869" y="1286"/>
                  <a:pt x="2869" y="1285"/>
                </a:cubicBezTo>
                <a:close/>
                <a:moveTo>
                  <a:pt x="2847" y="1291"/>
                </a:moveTo>
                <a:cubicBezTo>
                  <a:pt x="2848" y="1292"/>
                  <a:pt x="2848" y="1293"/>
                  <a:pt x="2849" y="1293"/>
                </a:cubicBezTo>
                <a:cubicBezTo>
                  <a:pt x="2849" y="1293"/>
                  <a:pt x="2850" y="1293"/>
                  <a:pt x="2850" y="1293"/>
                </a:cubicBezTo>
                <a:cubicBezTo>
                  <a:pt x="2850" y="1293"/>
                  <a:pt x="2851" y="1293"/>
                  <a:pt x="2851" y="1293"/>
                </a:cubicBezTo>
                <a:cubicBezTo>
                  <a:pt x="2851" y="1293"/>
                  <a:pt x="2852" y="1293"/>
                  <a:pt x="2852" y="1292"/>
                </a:cubicBezTo>
                <a:cubicBezTo>
                  <a:pt x="2852" y="1292"/>
                  <a:pt x="2852" y="1291"/>
                  <a:pt x="2852" y="1291"/>
                </a:cubicBezTo>
                <a:cubicBezTo>
                  <a:pt x="2852" y="1290"/>
                  <a:pt x="2852" y="1290"/>
                  <a:pt x="2852" y="1290"/>
                </a:cubicBezTo>
                <a:cubicBezTo>
                  <a:pt x="2852" y="1290"/>
                  <a:pt x="2852" y="1290"/>
                  <a:pt x="2852" y="1290"/>
                </a:cubicBezTo>
                <a:cubicBezTo>
                  <a:pt x="2852" y="1289"/>
                  <a:pt x="2851" y="1289"/>
                  <a:pt x="2851" y="1289"/>
                </a:cubicBezTo>
                <a:cubicBezTo>
                  <a:pt x="2850" y="1289"/>
                  <a:pt x="2850" y="1288"/>
                  <a:pt x="2849" y="1288"/>
                </a:cubicBezTo>
                <a:cubicBezTo>
                  <a:pt x="2849" y="1288"/>
                  <a:pt x="2849" y="1288"/>
                  <a:pt x="2849" y="1288"/>
                </a:cubicBezTo>
                <a:cubicBezTo>
                  <a:pt x="2849" y="1288"/>
                  <a:pt x="2848" y="1289"/>
                  <a:pt x="2848" y="1289"/>
                </a:cubicBezTo>
                <a:cubicBezTo>
                  <a:pt x="2848" y="1289"/>
                  <a:pt x="2848" y="1289"/>
                  <a:pt x="2848" y="1289"/>
                </a:cubicBezTo>
                <a:cubicBezTo>
                  <a:pt x="2847" y="1289"/>
                  <a:pt x="2847" y="1290"/>
                  <a:pt x="2847" y="1290"/>
                </a:cubicBezTo>
                <a:cubicBezTo>
                  <a:pt x="2847" y="1290"/>
                  <a:pt x="2847" y="1291"/>
                  <a:pt x="2847" y="1291"/>
                </a:cubicBezTo>
                <a:cubicBezTo>
                  <a:pt x="2847" y="1291"/>
                  <a:pt x="2847" y="1291"/>
                  <a:pt x="2847" y="1291"/>
                </a:cubicBezTo>
                <a:close/>
                <a:moveTo>
                  <a:pt x="2855" y="1250"/>
                </a:moveTo>
                <a:cubicBezTo>
                  <a:pt x="2855" y="1250"/>
                  <a:pt x="2855" y="1250"/>
                  <a:pt x="2855" y="1250"/>
                </a:cubicBezTo>
                <a:cubicBezTo>
                  <a:pt x="2855" y="1250"/>
                  <a:pt x="2856" y="1251"/>
                  <a:pt x="2856" y="1251"/>
                </a:cubicBezTo>
                <a:cubicBezTo>
                  <a:pt x="2856" y="1251"/>
                  <a:pt x="2856" y="1251"/>
                  <a:pt x="2856" y="1251"/>
                </a:cubicBezTo>
                <a:cubicBezTo>
                  <a:pt x="2856" y="1251"/>
                  <a:pt x="2856" y="1252"/>
                  <a:pt x="2856" y="1252"/>
                </a:cubicBezTo>
                <a:cubicBezTo>
                  <a:pt x="2857" y="1252"/>
                  <a:pt x="2857" y="1253"/>
                  <a:pt x="2858" y="1253"/>
                </a:cubicBezTo>
                <a:cubicBezTo>
                  <a:pt x="2859" y="1253"/>
                  <a:pt x="2859" y="1253"/>
                  <a:pt x="2859" y="1252"/>
                </a:cubicBezTo>
                <a:cubicBezTo>
                  <a:pt x="2860" y="1252"/>
                  <a:pt x="2860" y="1251"/>
                  <a:pt x="2860" y="1251"/>
                </a:cubicBezTo>
                <a:cubicBezTo>
                  <a:pt x="2859" y="1250"/>
                  <a:pt x="2859" y="1249"/>
                  <a:pt x="2859" y="1248"/>
                </a:cubicBezTo>
                <a:cubicBezTo>
                  <a:pt x="2859" y="1248"/>
                  <a:pt x="2860" y="1248"/>
                  <a:pt x="2860" y="1248"/>
                </a:cubicBezTo>
                <a:cubicBezTo>
                  <a:pt x="2860" y="1248"/>
                  <a:pt x="2860" y="1247"/>
                  <a:pt x="2860" y="1247"/>
                </a:cubicBezTo>
                <a:cubicBezTo>
                  <a:pt x="2861" y="1245"/>
                  <a:pt x="2858" y="1244"/>
                  <a:pt x="2857" y="1243"/>
                </a:cubicBezTo>
                <a:cubicBezTo>
                  <a:pt x="2857" y="1243"/>
                  <a:pt x="2857" y="1243"/>
                  <a:pt x="2857" y="1243"/>
                </a:cubicBezTo>
                <a:cubicBezTo>
                  <a:pt x="2856" y="1243"/>
                  <a:pt x="2856" y="1243"/>
                  <a:pt x="2856" y="1243"/>
                </a:cubicBezTo>
                <a:cubicBezTo>
                  <a:pt x="2855" y="1242"/>
                  <a:pt x="2855" y="1242"/>
                  <a:pt x="2854" y="1242"/>
                </a:cubicBezTo>
                <a:cubicBezTo>
                  <a:pt x="2854" y="1241"/>
                  <a:pt x="2853" y="1241"/>
                  <a:pt x="2852" y="1241"/>
                </a:cubicBezTo>
                <a:cubicBezTo>
                  <a:pt x="2851" y="1241"/>
                  <a:pt x="2851" y="1241"/>
                  <a:pt x="2850" y="1241"/>
                </a:cubicBezTo>
                <a:cubicBezTo>
                  <a:pt x="2850" y="1240"/>
                  <a:pt x="2850" y="1240"/>
                  <a:pt x="2850" y="1240"/>
                </a:cubicBezTo>
                <a:cubicBezTo>
                  <a:pt x="2849" y="1240"/>
                  <a:pt x="2849" y="1240"/>
                  <a:pt x="2848" y="1240"/>
                </a:cubicBezTo>
                <a:cubicBezTo>
                  <a:pt x="2848" y="1240"/>
                  <a:pt x="2848" y="1240"/>
                  <a:pt x="2848" y="1240"/>
                </a:cubicBezTo>
                <a:cubicBezTo>
                  <a:pt x="2847" y="1240"/>
                  <a:pt x="2847" y="1240"/>
                  <a:pt x="2847" y="1240"/>
                </a:cubicBezTo>
                <a:cubicBezTo>
                  <a:pt x="2846" y="1239"/>
                  <a:pt x="2845" y="1240"/>
                  <a:pt x="2845" y="1240"/>
                </a:cubicBezTo>
                <a:cubicBezTo>
                  <a:pt x="2845" y="1240"/>
                  <a:pt x="2844" y="1240"/>
                  <a:pt x="2844" y="1240"/>
                </a:cubicBezTo>
                <a:cubicBezTo>
                  <a:pt x="2844" y="1241"/>
                  <a:pt x="2844" y="1241"/>
                  <a:pt x="2844" y="1241"/>
                </a:cubicBezTo>
                <a:cubicBezTo>
                  <a:pt x="2844" y="1241"/>
                  <a:pt x="2843" y="1241"/>
                  <a:pt x="2843" y="1241"/>
                </a:cubicBezTo>
                <a:cubicBezTo>
                  <a:pt x="2843" y="1240"/>
                  <a:pt x="2843" y="1240"/>
                  <a:pt x="2842" y="1240"/>
                </a:cubicBezTo>
                <a:cubicBezTo>
                  <a:pt x="2842" y="1240"/>
                  <a:pt x="2841" y="1240"/>
                  <a:pt x="2841" y="1240"/>
                </a:cubicBezTo>
                <a:cubicBezTo>
                  <a:pt x="2840" y="1240"/>
                  <a:pt x="2840" y="1240"/>
                  <a:pt x="2840" y="1240"/>
                </a:cubicBezTo>
                <a:cubicBezTo>
                  <a:pt x="2839" y="1240"/>
                  <a:pt x="2838" y="1240"/>
                  <a:pt x="2837" y="1240"/>
                </a:cubicBezTo>
                <a:cubicBezTo>
                  <a:pt x="2837" y="1240"/>
                  <a:pt x="2837" y="1240"/>
                  <a:pt x="2837" y="1240"/>
                </a:cubicBezTo>
                <a:cubicBezTo>
                  <a:pt x="2836" y="1240"/>
                  <a:pt x="2836" y="1240"/>
                  <a:pt x="2836" y="1240"/>
                </a:cubicBezTo>
                <a:cubicBezTo>
                  <a:pt x="2836" y="1240"/>
                  <a:pt x="2835" y="1240"/>
                  <a:pt x="2835" y="1240"/>
                </a:cubicBezTo>
                <a:cubicBezTo>
                  <a:pt x="2834" y="1241"/>
                  <a:pt x="2834" y="1241"/>
                  <a:pt x="2834" y="1241"/>
                </a:cubicBezTo>
                <a:cubicBezTo>
                  <a:pt x="2833" y="1241"/>
                  <a:pt x="2833" y="1241"/>
                  <a:pt x="2833" y="1241"/>
                </a:cubicBezTo>
                <a:cubicBezTo>
                  <a:pt x="2832" y="1241"/>
                  <a:pt x="2831" y="1242"/>
                  <a:pt x="2831" y="1243"/>
                </a:cubicBezTo>
                <a:cubicBezTo>
                  <a:pt x="2831" y="1243"/>
                  <a:pt x="2831" y="1243"/>
                  <a:pt x="2831" y="1243"/>
                </a:cubicBezTo>
                <a:cubicBezTo>
                  <a:pt x="2831" y="1243"/>
                  <a:pt x="2831" y="1243"/>
                  <a:pt x="2831" y="1243"/>
                </a:cubicBezTo>
                <a:cubicBezTo>
                  <a:pt x="2831" y="1243"/>
                  <a:pt x="2830" y="1243"/>
                  <a:pt x="2830" y="1243"/>
                </a:cubicBezTo>
                <a:cubicBezTo>
                  <a:pt x="2830" y="1244"/>
                  <a:pt x="2830" y="1244"/>
                  <a:pt x="2830" y="1244"/>
                </a:cubicBezTo>
                <a:cubicBezTo>
                  <a:pt x="2830" y="1245"/>
                  <a:pt x="2830" y="1245"/>
                  <a:pt x="2830" y="1246"/>
                </a:cubicBezTo>
                <a:cubicBezTo>
                  <a:pt x="2831" y="1246"/>
                  <a:pt x="2831" y="1246"/>
                  <a:pt x="2832" y="1246"/>
                </a:cubicBezTo>
                <a:cubicBezTo>
                  <a:pt x="2832" y="1247"/>
                  <a:pt x="2832" y="1247"/>
                  <a:pt x="2833" y="1247"/>
                </a:cubicBezTo>
                <a:cubicBezTo>
                  <a:pt x="2834" y="1247"/>
                  <a:pt x="2834" y="1247"/>
                  <a:pt x="2834" y="1247"/>
                </a:cubicBezTo>
                <a:cubicBezTo>
                  <a:pt x="2834" y="1247"/>
                  <a:pt x="2834" y="1247"/>
                  <a:pt x="2834" y="1247"/>
                </a:cubicBezTo>
                <a:cubicBezTo>
                  <a:pt x="2834" y="1247"/>
                  <a:pt x="2834" y="1247"/>
                  <a:pt x="2834" y="1247"/>
                </a:cubicBezTo>
                <a:cubicBezTo>
                  <a:pt x="2834" y="1248"/>
                  <a:pt x="2833" y="1248"/>
                  <a:pt x="2833" y="1248"/>
                </a:cubicBezTo>
                <a:cubicBezTo>
                  <a:pt x="2833" y="1248"/>
                  <a:pt x="2833" y="1248"/>
                  <a:pt x="2833" y="1248"/>
                </a:cubicBezTo>
                <a:cubicBezTo>
                  <a:pt x="2832" y="1248"/>
                  <a:pt x="2831" y="1248"/>
                  <a:pt x="2831" y="1249"/>
                </a:cubicBezTo>
                <a:cubicBezTo>
                  <a:pt x="2831" y="1250"/>
                  <a:pt x="2832" y="1251"/>
                  <a:pt x="2833" y="1251"/>
                </a:cubicBezTo>
                <a:cubicBezTo>
                  <a:pt x="2834" y="1251"/>
                  <a:pt x="2834" y="1251"/>
                  <a:pt x="2834" y="1251"/>
                </a:cubicBezTo>
                <a:cubicBezTo>
                  <a:pt x="2835" y="1251"/>
                  <a:pt x="2835" y="1250"/>
                  <a:pt x="2835" y="1250"/>
                </a:cubicBezTo>
                <a:cubicBezTo>
                  <a:pt x="2835" y="1250"/>
                  <a:pt x="2835" y="1250"/>
                  <a:pt x="2835" y="1250"/>
                </a:cubicBezTo>
                <a:cubicBezTo>
                  <a:pt x="2836" y="1250"/>
                  <a:pt x="2836" y="1250"/>
                  <a:pt x="2836" y="1250"/>
                </a:cubicBezTo>
                <a:cubicBezTo>
                  <a:pt x="2836" y="1250"/>
                  <a:pt x="2837" y="1250"/>
                  <a:pt x="2837" y="1250"/>
                </a:cubicBezTo>
                <a:cubicBezTo>
                  <a:pt x="2837" y="1250"/>
                  <a:pt x="2837" y="1250"/>
                  <a:pt x="2837" y="1250"/>
                </a:cubicBezTo>
                <a:cubicBezTo>
                  <a:pt x="2838" y="1250"/>
                  <a:pt x="2838" y="1250"/>
                  <a:pt x="2838" y="1249"/>
                </a:cubicBezTo>
                <a:cubicBezTo>
                  <a:pt x="2839" y="1250"/>
                  <a:pt x="2839" y="1250"/>
                  <a:pt x="2839" y="1250"/>
                </a:cubicBezTo>
                <a:cubicBezTo>
                  <a:pt x="2839" y="1250"/>
                  <a:pt x="2839" y="1250"/>
                  <a:pt x="2839" y="1250"/>
                </a:cubicBezTo>
                <a:cubicBezTo>
                  <a:pt x="2840" y="1250"/>
                  <a:pt x="2840" y="1250"/>
                  <a:pt x="2840" y="1249"/>
                </a:cubicBezTo>
                <a:cubicBezTo>
                  <a:pt x="2840" y="1249"/>
                  <a:pt x="2841" y="1249"/>
                  <a:pt x="2841" y="1248"/>
                </a:cubicBezTo>
                <a:cubicBezTo>
                  <a:pt x="2841" y="1248"/>
                  <a:pt x="2840" y="1248"/>
                  <a:pt x="2840" y="1247"/>
                </a:cubicBezTo>
                <a:cubicBezTo>
                  <a:pt x="2840" y="1247"/>
                  <a:pt x="2840" y="1247"/>
                  <a:pt x="2840" y="1247"/>
                </a:cubicBezTo>
                <a:cubicBezTo>
                  <a:pt x="2840" y="1247"/>
                  <a:pt x="2840" y="1247"/>
                  <a:pt x="2840" y="1246"/>
                </a:cubicBezTo>
                <a:cubicBezTo>
                  <a:pt x="2841" y="1246"/>
                  <a:pt x="2841" y="1246"/>
                  <a:pt x="2841" y="1246"/>
                </a:cubicBezTo>
                <a:cubicBezTo>
                  <a:pt x="2841" y="1246"/>
                  <a:pt x="2842" y="1246"/>
                  <a:pt x="2842" y="1246"/>
                </a:cubicBezTo>
                <a:cubicBezTo>
                  <a:pt x="2842" y="1246"/>
                  <a:pt x="2842" y="1247"/>
                  <a:pt x="2843" y="1247"/>
                </a:cubicBezTo>
                <a:cubicBezTo>
                  <a:pt x="2843" y="1247"/>
                  <a:pt x="2843" y="1247"/>
                  <a:pt x="2844" y="1247"/>
                </a:cubicBezTo>
                <a:cubicBezTo>
                  <a:pt x="2844" y="1247"/>
                  <a:pt x="2844" y="1247"/>
                  <a:pt x="2844" y="1247"/>
                </a:cubicBezTo>
                <a:cubicBezTo>
                  <a:pt x="2844" y="1248"/>
                  <a:pt x="2845" y="1248"/>
                  <a:pt x="2845" y="1248"/>
                </a:cubicBezTo>
                <a:cubicBezTo>
                  <a:pt x="2845" y="1248"/>
                  <a:pt x="2845" y="1248"/>
                  <a:pt x="2845" y="1248"/>
                </a:cubicBezTo>
                <a:cubicBezTo>
                  <a:pt x="2845" y="1248"/>
                  <a:pt x="2846" y="1248"/>
                  <a:pt x="2846" y="1248"/>
                </a:cubicBezTo>
                <a:cubicBezTo>
                  <a:pt x="2846" y="1247"/>
                  <a:pt x="2846" y="1247"/>
                  <a:pt x="2846" y="1247"/>
                </a:cubicBezTo>
                <a:cubicBezTo>
                  <a:pt x="2846" y="1248"/>
                  <a:pt x="2846" y="1248"/>
                  <a:pt x="2846" y="1248"/>
                </a:cubicBezTo>
                <a:cubicBezTo>
                  <a:pt x="2847" y="1248"/>
                  <a:pt x="2847" y="1248"/>
                  <a:pt x="2847" y="1248"/>
                </a:cubicBezTo>
                <a:cubicBezTo>
                  <a:pt x="2847" y="1248"/>
                  <a:pt x="2848" y="1248"/>
                  <a:pt x="2848" y="1247"/>
                </a:cubicBezTo>
                <a:cubicBezTo>
                  <a:pt x="2848" y="1247"/>
                  <a:pt x="2848" y="1247"/>
                  <a:pt x="2848" y="1247"/>
                </a:cubicBezTo>
                <a:cubicBezTo>
                  <a:pt x="2849" y="1247"/>
                  <a:pt x="2849" y="1247"/>
                  <a:pt x="2849" y="1246"/>
                </a:cubicBezTo>
                <a:cubicBezTo>
                  <a:pt x="2849" y="1246"/>
                  <a:pt x="2849" y="1246"/>
                  <a:pt x="2849" y="1247"/>
                </a:cubicBezTo>
                <a:cubicBezTo>
                  <a:pt x="2850" y="1247"/>
                  <a:pt x="2850" y="1247"/>
                  <a:pt x="2851" y="1247"/>
                </a:cubicBezTo>
                <a:cubicBezTo>
                  <a:pt x="2851" y="1248"/>
                  <a:pt x="2851" y="1248"/>
                  <a:pt x="2851" y="1248"/>
                </a:cubicBezTo>
                <a:cubicBezTo>
                  <a:pt x="2851" y="1248"/>
                  <a:pt x="2852" y="1249"/>
                  <a:pt x="2852" y="1249"/>
                </a:cubicBezTo>
                <a:cubicBezTo>
                  <a:pt x="2853" y="1249"/>
                  <a:pt x="2853" y="1249"/>
                  <a:pt x="2853" y="1249"/>
                </a:cubicBezTo>
                <a:cubicBezTo>
                  <a:pt x="2854" y="1249"/>
                  <a:pt x="2854" y="1250"/>
                  <a:pt x="2855" y="1250"/>
                </a:cubicBezTo>
                <a:cubicBezTo>
                  <a:pt x="2855" y="1250"/>
                  <a:pt x="2855" y="1250"/>
                  <a:pt x="2855" y="1250"/>
                </a:cubicBezTo>
                <a:close/>
                <a:moveTo>
                  <a:pt x="2854" y="1274"/>
                </a:moveTo>
                <a:cubicBezTo>
                  <a:pt x="2854" y="1274"/>
                  <a:pt x="2854" y="1274"/>
                  <a:pt x="2854" y="1274"/>
                </a:cubicBezTo>
                <a:cubicBezTo>
                  <a:pt x="2853" y="1273"/>
                  <a:pt x="2853" y="1273"/>
                  <a:pt x="2853" y="1273"/>
                </a:cubicBezTo>
                <a:cubicBezTo>
                  <a:pt x="2853" y="1273"/>
                  <a:pt x="2852" y="1272"/>
                  <a:pt x="2852" y="1272"/>
                </a:cubicBezTo>
                <a:cubicBezTo>
                  <a:pt x="2851" y="1272"/>
                  <a:pt x="2850" y="1273"/>
                  <a:pt x="2850" y="1274"/>
                </a:cubicBezTo>
                <a:cubicBezTo>
                  <a:pt x="2850" y="1274"/>
                  <a:pt x="2850" y="1274"/>
                  <a:pt x="2850" y="1274"/>
                </a:cubicBezTo>
                <a:cubicBezTo>
                  <a:pt x="2850" y="1274"/>
                  <a:pt x="2850" y="1274"/>
                  <a:pt x="2850" y="1274"/>
                </a:cubicBezTo>
                <a:cubicBezTo>
                  <a:pt x="2850" y="1274"/>
                  <a:pt x="2850" y="1274"/>
                  <a:pt x="2850" y="1275"/>
                </a:cubicBezTo>
                <a:cubicBezTo>
                  <a:pt x="2850" y="1275"/>
                  <a:pt x="2850" y="1275"/>
                  <a:pt x="2851" y="1276"/>
                </a:cubicBezTo>
                <a:cubicBezTo>
                  <a:pt x="2851" y="1276"/>
                  <a:pt x="2851" y="1276"/>
                  <a:pt x="2852" y="1276"/>
                </a:cubicBezTo>
                <a:cubicBezTo>
                  <a:pt x="2852" y="1276"/>
                  <a:pt x="2852" y="1276"/>
                  <a:pt x="2852" y="1276"/>
                </a:cubicBezTo>
                <a:cubicBezTo>
                  <a:pt x="2853" y="1276"/>
                  <a:pt x="2854" y="1275"/>
                  <a:pt x="2854" y="1274"/>
                </a:cubicBezTo>
                <a:close/>
                <a:moveTo>
                  <a:pt x="2834" y="1296"/>
                </a:moveTo>
                <a:cubicBezTo>
                  <a:pt x="2834" y="1296"/>
                  <a:pt x="2835" y="1295"/>
                  <a:pt x="2835" y="1295"/>
                </a:cubicBezTo>
                <a:cubicBezTo>
                  <a:pt x="2835" y="1295"/>
                  <a:pt x="2835" y="1295"/>
                  <a:pt x="2835" y="1295"/>
                </a:cubicBezTo>
                <a:cubicBezTo>
                  <a:pt x="2836" y="1295"/>
                  <a:pt x="2837" y="1294"/>
                  <a:pt x="2837" y="1293"/>
                </a:cubicBezTo>
                <a:cubicBezTo>
                  <a:pt x="2836" y="1293"/>
                  <a:pt x="2836" y="1292"/>
                  <a:pt x="2835" y="1292"/>
                </a:cubicBezTo>
                <a:cubicBezTo>
                  <a:pt x="2835" y="1292"/>
                  <a:pt x="2835" y="1292"/>
                  <a:pt x="2835" y="1292"/>
                </a:cubicBezTo>
                <a:cubicBezTo>
                  <a:pt x="2834" y="1292"/>
                  <a:pt x="2834" y="1292"/>
                  <a:pt x="2834" y="1292"/>
                </a:cubicBezTo>
                <a:cubicBezTo>
                  <a:pt x="2834" y="1292"/>
                  <a:pt x="2834" y="1292"/>
                  <a:pt x="2833" y="1292"/>
                </a:cubicBezTo>
                <a:cubicBezTo>
                  <a:pt x="2833" y="1292"/>
                  <a:pt x="2833" y="1292"/>
                  <a:pt x="2833" y="1292"/>
                </a:cubicBezTo>
                <a:cubicBezTo>
                  <a:pt x="2833" y="1292"/>
                  <a:pt x="2832" y="1292"/>
                  <a:pt x="2832" y="1292"/>
                </a:cubicBezTo>
                <a:cubicBezTo>
                  <a:pt x="2832" y="1292"/>
                  <a:pt x="2832" y="1292"/>
                  <a:pt x="2831" y="1293"/>
                </a:cubicBezTo>
                <a:cubicBezTo>
                  <a:pt x="2831" y="1293"/>
                  <a:pt x="2831" y="1293"/>
                  <a:pt x="2831" y="1294"/>
                </a:cubicBezTo>
                <a:cubicBezTo>
                  <a:pt x="2830" y="1293"/>
                  <a:pt x="2830" y="1293"/>
                  <a:pt x="2830" y="1293"/>
                </a:cubicBezTo>
                <a:cubicBezTo>
                  <a:pt x="2829" y="1293"/>
                  <a:pt x="2828" y="1294"/>
                  <a:pt x="2828" y="1295"/>
                </a:cubicBezTo>
                <a:cubicBezTo>
                  <a:pt x="2828" y="1296"/>
                  <a:pt x="2829" y="1296"/>
                  <a:pt x="2830" y="1296"/>
                </a:cubicBezTo>
                <a:cubicBezTo>
                  <a:pt x="2830" y="1296"/>
                  <a:pt x="2830" y="1296"/>
                  <a:pt x="2830" y="1296"/>
                </a:cubicBezTo>
                <a:cubicBezTo>
                  <a:pt x="2830" y="1296"/>
                  <a:pt x="2831" y="1296"/>
                  <a:pt x="2831" y="1295"/>
                </a:cubicBezTo>
                <a:cubicBezTo>
                  <a:pt x="2831" y="1295"/>
                  <a:pt x="2832" y="1295"/>
                  <a:pt x="2832" y="1295"/>
                </a:cubicBezTo>
                <a:cubicBezTo>
                  <a:pt x="2832" y="1295"/>
                  <a:pt x="2832" y="1295"/>
                  <a:pt x="2833" y="1295"/>
                </a:cubicBezTo>
                <a:cubicBezTo>
                  <a:pt x="2833" y="1295"/>
                  <a:pt x="2833" y="1295"/>
                  <a:pt x="2833" y="1295"/>
                </a:cubicBezTo>
                <a:cubicBezTo>
                  <a:pt x="2833" y="1296"/>
                  <a:pt x="2833" y="1296"/>
                  <a:pt x="2834" y="1296"/>
                </a:cubicBezTo>
                <a:close/>
                <a:moveTo>
                  <a:pt x="2821" y="1242"/>
                </a:moveTo>
                <a:cubicBezTo>
                  <a:pt x="2821" y="1242"/>
                  <a:pt x="2819" y="1242"/>
                  <a:pt x="2818" y="1242"/>
                </a:cubicBezTo>
                <a:cubicBezTo>
                  <a:pt x="2818" y="1242"/>
                  <a:pt x="2818" y="1243"/>
                  <a:pt x="2818" y="1243"/>
                </a:cubicBezTo>
                <a:cubicBezTo>
                  <a:pt x="2817" y="1243"/>
                  <a:pt x="2817" y="1243"/>
                  <a:pt x="2816" y="1243"/>
                </a:cubicBezTo>
                <a:cubicBezTo>
                  <a:pt x="2816" y="1244"/>
                  <a:pt x="2816" y="1244"/>
                  <a:pt x="2816" y="1244"/>
                </a:cubicBezTo>
                <a:cubicBezTo>
                  <a:pt x="2816" y="1244"/>
                  <a:pt x="2816" y="1244"/>
                  <a:pt x="2816" y="1244"/>
                </a:cubicBezTo>
                <a:cubicBezTo>
                  <a:pt x="2815" y="1244"/>
                  <a:pt x="2815" y="1244"/>
                  <a:pt x="2814" y="1244"/>
                </a:cubicBezTo>
                <a:cubicBezTo>
                  <a:pt x="2814" y="1244"/>
                  <a:pt x="2814" y="1244"/>
                  <a:pt x="2813" y="1245"/>
                </a:cubicBezTo>
                <a:cubicBezTo>
                  <a:pt x="2813" y="1245"/>
                  <a:pt x="2812" y="1245"/>
                  <a:pt x="2812" y="1246"/>
                </a:cubicBezTo>
                <a:cubicBezTo>
                  <a:pt x="2812" y="1246"/>
                  <a:pt x="2812" y="1247"/>
                  <a:pt x="2812" y="1248"/>
                </a:cubicBezTo>
                <a:cubicBezTo>
                  <a:pt x="2812" y="1249"/>
                  <a:pt x="2813" y="1249"/>
                  <a:pt x="2814" y="1249"/>
                </a:cubicBezTo>
                <a:cubicBezTo>
                  <a:pt x="2814" y="1249"/>
                  <a:pt x="2814" y="1249"/>
                  <a:pt x="2815" y="1249"/>
                </a:cubicBezTo>
                <a:cubicBezTo>
                  <a:pt x="2815" y="1250"/>
                  <a:pt x="2816" y="1250"/>
                  <a:pt x="2817" y="1250"/>
                </a:cubicBezTo>
                <a:cubicBezTo>
                  <a:pt x="2817" y="1250"/>
                  <a:pt x="2818" y="1250"/>
                  <a:pt x="2818" y="1250"/>
                </a:cubicBezTo>
                <a:cubicBezTo>
                  <a:pt x="2818" y="1250"/>
                  <a:pt x="2818" y="1250"/>
                  <a:pt x="2818" y="1250"/>
                </a:cubicBezTo>
                <a:cubicBezTo>
                  <a:pt x="2818" y="1250"/>
                  <a:pt x="2819" y="1250"/>
                  <a:pt x="2819" y="1251"/>
                </a:cubicBezTo>
                <a:cubicBezTo>
                  <a:pt x="2820" y="1251"/>
                  <a:pt x="2820" y="1251"/>
                  <a:pt x="2821" y="1251"/>
                </a:cubicBezTo>
                <a:cubicBezTo>
                  <a:pt x="2821" y="1251"/>
                  <a:pt x="2822" y="1251"/>
                  <a:pt x="2822" y="1251"/>
                </a:cubicBezTo>
                <a:cubicBezTo>
                  <a:pt x="2822" y="1251"/>
                  <a:pt x="2822" y="1251"/>
                  <a:pt x="2822" y="1251"/>
                </a:cubicBezTo>
                <a:cubicBezTo>
                  <a:pt x="2823" y="1251"/>
                  <a:pt x="2824" y="1251"/>
                  <a:pt x="2824" y="1250"/>
                </a:cubicBezTo>
                <a:cubicBezTo>
                  <a:pt x="2824" y="1250"/>
                  <a:pt x="2825" y="1250"/>
                  <a:pt x="2825" y="1250"/>
                </a:cubicBezTo>
                <a:cubicBezTo>
                  <a:pt x="2825" y="1250"/>
                  <a:pt x="2826" y="1250"/>
                  <a:pt x="2826" y="1249"/>
                </a:cubicBezTo>
                <a:cubicBezTo>
                  <a:pt x="2827" y="1249"/>
                  <a:pt x="2827" y="1249"/>
                  <a:pt x="2827" y="1249"/>
                </a:cubicBezTo>
                <a:cubicBezTo>
                  <a:pt x="2827" y="1249"/>
                  <a:pt x="2828" y="1249"/>
                  <a:pt x="2828" y="1248"/>
                </a:cubicBezTo>
                <a:cubicBezTo>
                  <a:pt x="2828" y="1247"/>
                  <a:pt x="2826" y="1245"/>
                  <a:pt x="2826" y="1245"/>
                </a:cubicBezTo>
                <a:cubicBezTo>
                  <a:pt x="2826" y="1245"/>
                  <a:pt x="2826" y="1244"/>
                  <a:pt x="2826" y="1244"/>
                </a:cubicBezTo>
                <a:cubicBezTo>
                  <a:pt x="2825" y="1244"/>
                  <a:pt x="2825" y="1244"/>
                  <a:pt x="2825" y="1244"/>
                </a:cubicBezTo>
                <a:cubicBezTo>
                  <a:pt x="2825" y="1244"/>
                  <a:pt x="2825" y="1243"/>
                  <a:pt x="2824" y="1243"/>
                </a:cubicBezTo>
                <a:cubicBezTo>
                  <a:pt x="2824" y="1242"/>
                  <a:pt x="2823" y="1242"/>
                  <a:pt x="2823" y="1242"/>
                </a:cubicBezTo>
                <a:cubicBezTo>
                  <a:pt x="2822" y="1242"/>
                  <a:pt x="2822" y="1242"/>
                  <a:pt x="2821" y="1242"/>
                </a:cubicBezTo>
                <a:close/>
                <a:moveTo>
                  <a:pt x="2501" y="1097"/>
                </a:moveTo>
                <a:cubicBezTo>
                  <a:pt x="2501" y="1097"/>
                  <a:pt x="2501" y="1097"/>
                  <a:pt x="2500" y="1097"/>
                </a:cubicBezTo>
                <a:cubicBezTo>
                  <a:pt x="2500" y="1097"/>
                  <a:pt x="2500" y="1097"/>
                  <a:pt x="2500" y="1097"/>
                </a:cubicBezTo>
                <a:cubicBezTo>
                  <a:pt x="2499" y="1097"/>
                  <a:pt x="2498" y="1097"/>
                  <a:pt x="2498" y="1098"/>
                </a:cubicBezTo>
                <a:cubicBezTo>
                  <a:pt x="2498" y="1098"/>
                  <a:pt x="2498" y="1098"/>
                  <a:pt x="2498" y="1098"/>
                </a:cubicBezTo>
                <a:cubicBezTo>
                  <a:pt x="2497" y="1098"/>
                  <a:pt x="2497" y="1099"/>
                  <a:pt x="2497" y="1099"/>
                </a:cubicBezTo>
                <a:cubicBezTo>
                  <a:pt x="2497" y="1101"/>
                  <a:pt x="2497" y="1101"/>
                  <a:pt x="2497" y="1101"/>
                </a:cubicBezTo>
                <a:cubicBezTo>
                  <a:pt x="2497" y="1102"/>
                  <a:pt x="2497" y="1102"/>
                  <a:pt x="2497" y="1103"/>
                </a:cubicBezTo>
                <a:cubicBezTo>
                  <a:pt x="2498" y="1103"/>
                  <a:pt x="2498" y="1103"/>
                  <a:pt x="2499" y="1103"/>
                </a:cubicBezTo>
                <a:cubicBezTo>
                  <a:pt x="2499" y="1103"/>
                  <a:pt x="2499" y="1103"/>
                  <a:pt x="2499" y="1103"/>
                </a:cubicBezTo>
                <a:cubicBezTo>
                  <a:pt x="2499" y="1103"/>
                  <a:pt x="2499" y="1103"/>
                  <a:pt x="2499" y="1103"/>
                </a:cubicBezTo>
                <a:cubicBezTo>
                  <a:pt x="2500" y="1103"/>
                  <a:pt x="2500" y="1103"/>
                  <a:pt x="2501" y="1103"/>
                </a:cubicBezTo>
                <a:cubicBezTo>
                  <a:pt x="2502" y="1101"/>
                  <a:pt x="2502" y="1100"/>
                  <a:pt x="2502" y="1099"/>
                </a:cubicBezTo>
                <a:cubicBezTo>
                  <a:pt x="2502" y="1098"/>
                  <a:pt x="2502" y="1098"/>
                  <a:pt x="2501" y="1097"/>
                </a:cubicBezTo>
                <a:close/>
                <a:moveTo>
                  <a:pt x="2509" y="1128"/>
                </a:moveTo>
                <a:cubicBezTo>
                  <a:pt x="2509" y="1127"/>
                  <a:pt x="2509" y="1127"/>
                  <a:pt x="2510" y="1127"/>
                </a:cubicBezTo>
                <a:cubicBezTo>
                  <a:pt x="2510" y="1127"/>
                  <a:pt x="2510" y="1127"/>
                  <a:pt x="2510" y="1127"/>
                </a:cubicBezTo>
                <a:cubicBezTo>
                  <a:pt x="2511" y="1127"/>
                  <a:pt x="2512" y="1126"/>
                  <a:pt x="2512" y="1125"/>
                </a:cubicBezTo>
                <a:cubicBezTo>
                  <a:pt x="2512" y="1124"/>
                  <a:pt x="2512" y="1124"/>
                  <a:pt x="2512" y="1124"/>
                </a:cubicBezTo>
                <a:cubicBezTo>
                  <a:pt x="2512" y="1123"/>
                  <a:pt x="2512" y="1123"/>
                  <a:pt x="2511" y="1123"/>
                </a:cubicBezTo>
                <a:cubicBezTo>
                  <a:pt x="2511" y="1122"/>
                  <a:pt x="2509" y="1122"/>
                  <a:pt x="2508" y="1123"/>
                </a:cubicBezTo>
                <a:cubicBezTo>
                  <a:pt x="2508" y="1123"/>
                  <a:pt x="2508" y="1123"/>
                  <a:pt x="2508" y="1123"/>
                </a:cubicBezTo>
                <a:cubicBezTo>
                  <a:pt x="2508" y="1123"/>
                  <a:pt x="2507" y="1123"/>
                  <a:pt x="2507" y="1123"/>
                </a:cubicBezTo>
                <a:cubicBezTo>
                  <a:pt x="2507" y="1122"/>
                  <a:pt x="2507" y="1122"/>
                  <a:pt x="2506" y="1121"/>
                </a:cubicBezTo>
                <a:cubicBezTo>
                  <a:pt x="2505" y="1120"/>
                  <a:pt x="2504" y="1120"/>
                  <a:pt x="2503" y="1121"/>
                </a:cubicBezTo>
                <a:cubicBezTo>
                  <a:pt x="2503" y="1121"/>
                  <a:pt x="2503" y="1121"/>
                  <a:pt x="2503" y="1121"/>
                </a:cubicBezTo>
                <a:cubicBezTo>
                  <a:pt x="2503" y="1121"/>
                  <a:pt x="2502" y="1122"/>
                  <a:pt x="2502" y="1122"/>
                </a:cubicBezTo>
                <a:cubicBezTo>
                  <a:pt x="2502" y="1123"/>
                  <a:pt x="2502" y="1124"/>
                  <a:pt x="2502" y="1124"/>
                </a:cubicBezTo>
                <a:cubicBezTo>
                  <a:pt x="2503" y="1125"/>
                  <a:pt x="2504" y="1125"/>
                  <a:pt x="2505" y="1125"/>
                </a:cubicBezTo>
                <a:cubicBezTo>
                  <a:pt x="2505" y="1125"/>
                  <a:pt x="2505" y="1125"/>
                  <a:pt x="2505" y="1125"/>
                </a:cubicBezTo>
                <a:cubicBezTo>
                  <a:pt x="2505" y="1126"/>
                  <a:pt x="2506" y="1127"/>
                  <a:pt x="2506" y="1127"/>
                </a:cubicBezTo>
                <a:cubicBezTo>
                  <a:pt x="2507" y="1128"/>
                  <a:pt x="2507" y="1128"/>
                  <a:pt x="2508" y="1128"/>
                </a:cubicBezTo>
                <a:cubicBezTo>
                  <a:pt x="2508" y="1128"/>
                  <a:pt x="2508" y="1128"/>
                  <a:pt x="2509" y="1128"/>
                </a:cubicBezTo>
                <a:close/>
                <a:moveTo>
                  <a:pt x="2907" y="1223"/>
                </a:moveTo>
                <a:cubicBezTo>
                  <a:pt x="2907" y="1223"/>
                  <a:pt x="2907" y="1222"/>
                  <a:pt x="2906" y="1222"/>
                </a:cubicBezTo>
                <a:cubicBezTo>
                  <a:pt x="2906" y="1222"/>
                  <a:pt x="2906" y="1222"/>
                  <a:pt x="2906" y="1222"/>
                </a:cubicBezTo>
                <a:cubicBezTo>
                  <a:pt x="2906" y="1221"/>
                  <a:pt x="2905" y="1220"/>
                  <a:pt x="2904" y="1220"/>
                </a:cubicBezTo>
                <a:cubicBezTo>
                  <a:pt x="2903" y="1219"/>
                  <a:pt x="2903" y="1219"/>
                  <a:pt x="2903" y="1219"/>
                </a:cubicBezTo>
                <a:cubicBezTo>
                  <a:pt x="2902" y="1219"/>
                  <a:pt x="2902" y="1219"/>
                  <a:pt x="2902" y="1219"/>
                </a:cubicBezTo>
                <a:cubicBezTo>
                  <a:pt x="2901" y="1219"/>
                  <a:pt x="2900" y="1219"/>
                  <a:pt x="2900" y="1219"/>
                </a:cubicBezTo>
                <a:cubicBezTo>
                  <a:pt x="2899" y="1220"/>
                  <a:pt x="2899" y="1220"/>
                  <a:pt x="2899" y="1221"/>
                </a:cubicBezTo>
                <a:cubicBezTo>
                  <a:pt x="2899" y="1221"/>
                  <a:pt x="2899" y="1222"/>
                  <a:pt x="2900" y="1222"/>
                </a:cubicBezTo>
                <a:cubicBezTo>
                  <a:pt x="2900" y="1222"/>
                  <a:pt x="2900" y="1222"/>
                  <a:pt x="2900" y="1222"/>
                </a:cubicBezTo>
                <a:cubicBezTo>
                  <a:pt x="2900" y="1222"/>
                  <a:pt x="2901" y="1223"/>
                  <a:pt x="2902" y="1223"/>
                </a:cubicBezTo>
                <a:cubicBezTo>
                  <a:pt x="2902" y="1223"/>
                  <a:pt x="2902" y="1223"/>
                  <a:pt x="2902" y="1223"/>
                </a:cubicBezTo>
                <a:cubicBezTo>
                  <a:pt x="2903" y="1224"/>
                  <a:pt x="2903" y="1224"/>
                  <a:pt x="2903" y="1224"/>
                </a:cubicBezTo>
                <a:cubicBezTo>
                  <a:pt x="2903" y="1224"/>
                  <a:pt x="2903" y="1224"/>
                  <a:pt x="2903" y="1224"/>
                </a:cubicBezTo>
                <a:cubicBezTo>
                  <a:pt x="2904" y="1226"/>
                  <a:pt x="2905" y="1226"/>
                  <a:pt x="2906" y="1226"/>
                </a:cubicBezTo>
                <a:cubicBezTo>
                  <a:pt x="2906" y="1226"/>
                  <a:pt x="2906" y="1226"/>
                  <a:pt x="2906" y="1226"/>
                </a:cubicBezTo>
                <a:cubicBezTo>
                  <a:pt x="2907" y="1226"/>
                  <a:pt x="2907" y="1226"/>
                  <a:pt x="2907" y="1226"/>
                </a:cubicBezTo>
                <a:cubicBezTo>
                  <a:pt x="2907" y="1226"/>
                  <a:pt x="2908" y="1226"/>
                  <a:pt x="2908" y="1226"/>
                </a:cubicBezTo>
                <a:cubicBezTo>
                  <a:pt x="2908" y="1226"/>
                  <a:pt x="2909" y="1226"/>
                  <a:pt x="2909" y="1225"/>
                </a:cubicBezTo>
                <a:cubicBezTo>
                  <a:pt x="2909" y="1224"/>
                  <a:pt x="2909" y="1224"/>
                  <a:pt x="2908" y="1223"/>
                </a:cubicBezTo>
                <a:cubicBezTo>
                  <a:pt x="2907" y="1223"/>
                  <a:pt x="2907" y="1223"/>
                  <a:pt x="2907" y="1223"/>
                </a:cubicBezTo>
                <a:cubicBezTo>
                  <a:pt x="2907" y="1223"/>
                  <a:pt x="2907" y="1223"/>
                  <a:pt x="2907" y="1223"/>
                </a:cubicBezTo>
                <a:cubicBezTo>
                  <a:pt x="2907" y="1223"/>
                  <a:pt x="2907" y="1223"/>
                  <a:pt x="2907" y="1223"/>
                </a:cubicBezTo>
                <a:close/>
                <a:moveTo>
                  <a:pt x="2816" y="1234"/>
                </a:moveTo>
                <a:cubicBezTo>
                  <a:pt x="2816" y="1234"/>
                  <a:pt x="2816" y="1234"/>
                  <a:pt x="2815" y="1234"/>
                </a:cubicBezTo>
                <a:cubicBezTo>
                  <a:pt x="2815" y="1233"/>
                  <a:pt x="2815" y="1233"/>
                  <a:pt x="2814" y="1232"/>
                </a:cubicBezTo>
                <a:cubicBezTo>
                  <a:pt x="2814" y="1232"/>
                  <a:pt x="2814" y="1232"/>
                  <a:pt x="2813" y="1232"/>
                </a:cubicBezTo>
                <a:cubicBezTo>
                  <a:pt x="2813" y="1232"/>
                  <a:pt x="2812" y="1233"/>
                  <a:pt x="2812" y="1233"/>
                </a:cubicBezTo>
                <a:cubicBezTo>
                  <a:pt x="2812" y="1234"/>
                  <a:pt x="2812" y="1235"/>
                  <a:pt x="2813" y="1235"/>
                </a:cubicBezTo>
                <a:cubicBezTo>
                  <a:pt x="2813" y="1235"/>
                  <a:pt x="2813" y="1236"/>
                  <a:pt x="2813" y="1236"/>
                </a:cubicBezTo>
                <a:cubicBezTo>
                  <a:pt x="2813" y="1236"/>
                  <a:pt x="2813" y="1237"/>
                  <a:pt x="2813" y="1237"/>
                </a:cubicBezTo>
                <a:cubicBezTo>
                  <a:pt x="2813" y="1237"/>
                  <a:pt x="2814" y="1237"/>
                  <a:pt x="2814" y="1237"/>
                </a:cubicBezTo>
                <a:cubicBezTo>
                  <a:pt x="2814" y="1238"/>
                  <a:pt x="2814" y="1238"/>
                  <a:pt x="2815" y="1238"/>
                </a:cubicBezTo>
                <a:cubicBezTo>
                  <a:pt x="2815" y="1238"/>
                  <a:pt x="2816" y="1238"/>
                  <a:pt x="2816" y="1237"/>
                </a:cubicBezTo>
                <a:cubicBezTo>
                  <a:pt x="2816" y="1237"/>
                  <a:pt x="2816" y="1237"/>
                  <a:pt x="2816" y="1236"/>
                </a:cubicBezTo>
                <a:cubicBezTo>
                  <a:pt x="2816" y="1236"/>
                  <a:pt x="2816" y="1236"/>
                  <a:pt x="2816" y="1236"/>
                </a:cubicBezTo>
                <a:cubicBezTo>
                  <a:pt x="2816" y="1236"/>
                  <a:pt x="2816" y="1236"/>
                  <a:pt x="2816" y="1236"/>
                </a:cubicBezTo>
                <a:cubicBezTo>
                  <a:pt x="2816" y="1235"/>
                  <a:pt x="2816" y="1235"/>
                  <a:pt x="2816" y="1234"/>
                </a:cubicBezTo>
                <a:close/>
                <a:moveTo>
                  <a:pt x="2813" y="1292"/>
                </a:moveTo>
                <a:cubicBezTo>
                  <a:pt x="2814" y="1292"/>
                  <a:pt x="2814" y="1292"/>
                  <a:pt x="2815" y="1291"/>
                </a:cubicBezTo>
                <a:cubicBezTo>
                  <a:pt x="2815" y="1291"/>
                  <a:pt x="2815" y="1291"/>
                  <a:pt x="2815" y="1291"/>
                </a:cubicBezTo>
                <a:cubicBezTo>
                  <a:pt x="2815" y="1291"/>
                  <a:pt x="2815" y="1291"/>
                  <a:pt x="2815" y="1291"/>
                </a:cubicBezTo>
                <a:cubicBezTo>
                  <a:pt x="2816" y="1291"/>
                  <a:pt x="2816" y="1291"/>
                  <a:pt x="2816" y="1291"/>
                </a:cubicBezTo>
                <a:cubicBezTo>
                  <a:pt x="2816" y="1292"/>
                  <a:pt x="2817" y="1292"/>
                  <a:pt x="2817" y="1292"/>
                </a:cubicBezTo>
                <a:cubicBezTo>
                  <a:pt x="2818" y="1292"/>
                  <a:pt x="2818" y="1292"/>
                  <a:pt x="2818" y="1292"/>
                </a:cubicBezTo>
                <a:cubicBezTo>
                  <a:pt x="2818" y="1292"/>
                  <a:pt x="2818" y="1292"/>
                  <a:pt x="2818" y="1292"/>
                </a:cubicBezTo>
                <a:cubicBezTo>
                  <a:pt x="2819" y="1292"/>
                  <a:pt x="2820" y="1291"/>
                  <a:pt x="2820" y="1291"/>
                </a:cubicBezTo>
                <a:cubicBezTo>
                  <a:pt x="2820" y="1291"/>
                  <a:pt x="2820" y="1291"/>
                  <a:pt x="2820" y="1291"/>
                </a:cubicBezTo>
                <a:cubicBezTo>
                  <a:pt x="2820" y="1291"/>
                  <a:pt x="2820" y="1291"/>
                  <a:pt x="2820" y="1291"/>
                </a:cubicBezTo>
                <a:cubicBezTo>
                  <a:pt x="2821" y="1290"/>
                  <a:pt x="2821" y="1290"/>
                  <a:pt x="2821" y="1290"/>
                </a:cubicBezTo>
                <a:cubicBezTo>
                  <a:pt x="2821" y="1290"/>
                  <a:pt x="2821" y="1290"/>
                  <a:pt x="2821" y="1290"/>
                </a:cubicBezTo>
                <a:cubicBezTo>
                  <a:pt x="2822" y="1289"/>
                  <a:pt x="2823" y="1289"/>
                  <a:pt x="2823" y="1288"/>
                </a:cubicBezTo>
                <a:cubicBezTo>
                  <a:pt x="2823" y="1288"/>
                  <a:pt x="2823" y="1288"/>
                  <a:pt x="2823" y="1287"/>
                </a:cubicBezTo>
                <a:cubicBezTo>
                  <a:pt x="2823" y="1287"/>
                  <a:pt x="2822" y="1286"/>
                  <a:pt x="2822" y="1286"/>
                </a:cubicBezTo>
                <a:cubicBezTo>
                  <a:pt x="2822" y="1286"/>
                  <a:pt x="2822" y="1286"/>
                  <a:pt x="2822" y="1286"/>
                </a:cubicBezTo>
                <a:cubicBezTo>
                  <a:pt x="2821" y="1285"/>
                  <a:pt x="2820" y="1285"/>
                  <a:pt x="2819" y="1286"/>
                </a:cubicBezTo>
                <a:cubicBezTo>
                  <a:pt x="2819" y="1286"/>
                  <a:pt x="2818" y="1287"/>
                  <a:pt x="2818" y="1287"/>
                </a:cubicBezTo>
                <a:cubicBezTo>
                  <a:pt x="2818" y="1287"/>
                  <a:pt x="2818" y="1287"/>
                  <a:pt x="2818" y="1287"/>
                </a:cubicBezTo>
                <a:cubicBezTo>
                  <a:pt x="2818" y="1287"/>
                  <a:pt x="2818" y="1287"/>
                  <a:pt x="2818" y="1287"/>
                </a:cubicBezTo>
                <a:cubicBezTo>
                  <a:pt x="2818" y="1287"/>
                  <a:pt x="2818" y="1287"/>
                  <a:pt x="2817" y="1287"/>
                </a:cubicBezTo>
                <a:cubicBezTo>
                  <a:pt x="2817" y="1287"/>
                  <a:pt x="2817" y="1287"/>
                  <a:pt x="2816" y="1287"/>
                </a:cubicBezTo>
                <a:cubicBezTo>
                  <a:pt x="2816" y="1287"/>
                  <a:pt x="2816" y="1287"/>
                  <a:pt x="2816" y="1287"/>
                </a:cubicBezTo>
                <a:cubicBezTo>
                  <a:pt x="2815" y="1287"/>
                  <a:pt x="2815" y="1287"/>
                  <a:pt x="2815" y="1287"/>
                </a:cubicBezTo>
                <a:cubicBezTo>
                  <a:pt x="2814" y="1287"/>
                  <a:pt x="2813" y="1287"/>
                  <a:pt x="2813" y="1287"/>
                </a:cubicBezTo>
                <a:cubicBezTo>
                  <a:pt x="2813" y="1288"/>
                  <a:pt x="2813" y="1288"/>
                  <a:pt x="2813" y="1288"/>
                </a:cubicBezTo>
                <a:cubicBezTo>
                  <a:pt x="2813" y="1288"/>
                  <a:pt x="2813" y="1288"/>
                  <a:pt x="2813" y="1288"/>
                </a:cubicBezTo>
                <a:cubicBezTo>
                  <a:pt x="2812" y="1288"/>
                  <a:pt x="2812" y="1289"/>
                  <a:pt x="2812" y="1289"/>
                </a:cubicBezTo>
                <a:cubicBezTo>
                  <a:pt x="2812" y="1289"/>
                  <a:pt x="2812" y="1289"/>
                  <a:pt x="2812" y="1290"/>
                </a:cubicBezTo>
                <a:cubicBezTo>
                  <a:pt x="2812" y="1290"/>
                  <a:pt x="2812" y="1290"/>
                  <a:pt x="2812" y="1290"/>
                </a:cubicBezTo>
                <a:cubicBezTo>
                  <a:pt x="2812" y="1290"/>
                  <a:pt x="2812" y="1290"/>
                  <a:pt x="2812" y="1291"/>
                </a:cubicBezTo>
                <a:cubicBezTo>
                  <a:pt x="2812" y="1291"/>
                  <a:pt x="2812" y="1291"/>
                  <a:pt x="2812" y="1292"/>
                </a:cubicBezTo>
                <a:cubicBezTo>
                  <a:pt x="2812" y="1292"/>
                  <a:pt x="2813" y="1292"/>
                  <a:pt x="2813" y="1292"/>
                </a:cubicBezTo>
                <a:close/>
                <a:moveTo>
                  <a:pt x="2826" y="1285"/>
                </a:moveTo>
                <a:cubicBezTo>
                  <a:pt x="2826" y="1285"/>
                  <a:pt x="2826" y="1285"/>
                  <a:pt x="2826" y="1285"/>
                </a:cubicBezTo>
                <a:cubicBezTo>
                  <a:pt x="2826" y="1285"/>
                  <a:pt x="2825" y="1286"/>
                  <a:pt x="2825" y="1287"/>
                </a:cubicBezTo>
                <a:cubicBezTo>
                  <a:pt x="2825" y="1288"/>
                  <a:pt x="2826" y="1288"/>
                  <a:pt x="2827" y="1288"/>
                </a:cubicBezTo>
                <a:cubicBezTo>
                  <a:pt x="2827" y="1288"/>
                  <a:pt x="2827" y="1288"/>
                  <a:pt x="2827" y="1288"/>
                </a:cubicBezTo>
                <a:cubicBezTo>
                  <a:pt x="2827" y="1288"/>
                  <a:pt x="2827" y="1288"/>
                  <a:pt x="2827" y="1288"/>
                </a:cubicBezTo>
                <a:cubicBezTo>
                  <a:pt x="2827" y="1288"/>
                  <a:pt x="2827" y="1288"/>
                  <a:pt x="2827" y="1288"/>
                </a:cubicBezTo>
                <a:cubicBezTo>
                  <a:pt x="2827" y="1288"/>
                  <a:pt x="2828" y="1288"/>
                  <a:pt x="2828" y="1288"/>
                </a:cubicBezTo>
                <a:cubicBezTo>
                  <a:pt x="2829" y="1287"/>
                  <a:pt x="2829" y="1287"/>
                  <a:pt x="2829" y="1287"/>
                </a:cubicBezTo>
                <a:cubicBezTo>
                  <a:pt x="2829" y="1287"/>
                  <a:pt x="2829" y="1286"/>
                  <a:pt x="2829" y="1286"/>
                </a:cubicBezTo>
                <a:cubicBezTo>
                  <a:pt x="2828" y="1285"/>
                  <a:pt x="2827" y="1284"/>
                  <a:pt x="2826" y="1285"/>
                </a:cubicBezTo>
                <a:cubicBezTo>
                  <a:pt x="2826" y="1285"/>
                  <a:pt x="2826" y="1285"/>
                  <a:pt x="2826" y="1285"/>
                </a:cubicBezTo>
                <a:cubicBezTo>
                  <a:pt x="2826" y="1285"/>
                  <a:pt x="2826" y="1285"/>
                  <a:pt x="2826" y="1285"/>
                </a:cubicBezTo>
                <a:close/>
                <a:moveTo>
                  <a:pt x="2826" y="1295"/>
                </a:moveTo>
                <a:cubicBezTo>
                  <a:pt x="2826" y="1295"/>
                  <a:pt x="2826" y="1295"/>
                  <a:pt x="2826" y="1295"/>
                </a:cubicBezTo>
                <a:cubicBezTo>
                  <a:pt x="2827" y="1295"/>
                  <a:pt x="2828" y="1294"/>
                  <a:pt x="2828" y="1293"/>
                </a:cubicBezTo>
                <a:cubicBezTo>
                  <a:pt x="2828" y="1293"/>
                  <a:pt x="2827" y="1292"/>
                  <a:pt x="2826" y="1292"/>
                </a:cubicBezTo>
                <a:cubicBezTo>
                  <a:pt x="2825" y="1292"/>
                  <a:pt x="2825" y="1293"/>
                  <a:pt x="2825" y="1293"/>
                </a:cubicBezTo>
                <a:cubicBezTo>
                  <a:pt x="2825" y="1294"/>
                  <a:pt x="2825" y="1295"/>
                  <a:pt x="2826" y="1295"/>
                </a:cubicBezTo>
                <a:close/>
                <a:moveTo>
                  <a:pt x="2500" y="1092"/>
                </a:moveTo>
                <a:cubicBezTo>
                  <a:pt x="2500" y="1093"/>
                  <a:pt x="2501" y="1093"/>
                  <a:pt x="2502" y="1093"/>
                </a:cubicBezTo>
                <a:cubicBezTo>
                  <a:pt x="2502" y="1093"/>
                  <a:pt x="2503" y="1093"/>
                  <a:pt x="2503" y="1093"/>
                </a:cubicBezTo>
                <a:cubicBezTo>
                  <a:pt x="2504" y="1092"/>
                  <a:pt x="2504" y="1092"/>
                  <a:pt x="2504" y="1092"/>
                </a:cubicBezTo>
                <a:cubicBezTo>
                  <a:pt x="2505" y="1092"/>
                  <a:pt x="2505" y="1091"/>
                  <a:pt x="2505" y="1090"/>
                </a:cubicBezTo>
                <a:cubicBezTo>
                  <a:pt x="2505" y="1090"/>
                  <a:pt x="2504" y="1089"/>
                  <a:pt x="2504" y="1089"/>
                </a:cubicBezTo>
                <a:cubicBezTo>
                  <a:pt x="2504" y="1089"/>
                  <a:pt x="2504" y="1089"/>
                  <a:pt x="2504" y="1089"/>
                </a:cubicBezTo>
                <a:cubicBezTo>
                  <a:pt x="2504" y="1088"/>
                  <a:pt x="2504" y="1086"/>
                  <a:pt x="2504" y="1085"/>
                </a:cubicBezTo>
                <a:cubicBezTo>
                  <a:pt x="2505" y="1085"/>
                  <a:pt x="2506" y="1084"/>
                  <a:pt x="2506" y="1084"/>
                </a:cubicBezTo>
                <a:cubicBezTo>
                  <a:pt x="2506" y="1084"/>
                  <a:pt x="2506" y="1084"/>
                  <a:pt x="2506" y="1084"/>
                </a:cubicBezTo>
                <a:cubicBezTo>
                  <a:pt x="2506" y="1083"/>
                  <a:pt x="2506" y="1082"/>
                  <a:pt x="2506" y="1082"/>
                </a:cubicBezTo>
                <a:cubicBezTo>
                  <a:pt x="2506" y="1081"/>
                  <a:pt x="2506" y="1080"/>
                  <a:pt x="2506" y="1079"/>
                </a:cubicBezTo>
                <a:cubicBezTo>
                  <a:pt x="2506" y="1078"/>
                  <a:pt x="2507" y="1077"/>
                  <a:pt x="2507" y="1076"/>
                </a:cubicBezTo>
                <a:cubicBezTo>
                  <a:pt x="2508" y="1076"/>
                  <a:pt x="2508" y="1075"/>
                  <a:pt x="2508" y="1074"/>
                </a:cubicBezTo>
                <a:cubicBezTo>
                  <a:pt x="2508" y="1074"/>
                  <a:pt x="2507" y="1073"/>
                  <a:pt x="2506" y="1073"/>
                </a:cubicBezTo>
                <a:cubicBezTo>
                  <a:pt x="2506" y="1073"/>
                  <a:pt x="2506" y="1073"/>
                  <a:pt x="2506" y="1073"/>
                </a:cubicBezTo>
                <a:cubicBezTo>
                  <a:pt x="2506" y="1073"/>
                  <a:pt x="2505" y="1073"/>
                  <a:pt x="2505" y="1073"/>
                </a:cubicBezTo>
                <a:cubicBezTo>
                  <a:pt x="2504" y="1073"/>
                  <a:pt x="2503" y="1073"/>
                  <a:pt x="2503" y="1074"/>
                </a:cubicBezTo>
                <a:cubicBezTo>
                  <a:pt x="2503" y="1074"/>
                  <a:pt x="2503" y="1075"/>
                  <a:pt x="2503" y="1075"/>
                </a:cubicBezTo>
                <a:cubicBezTo>
                  <a:pt x="2503" y="1075"/>
                  <a:pt x="2503" y="1076"/>
                  <a:pt x="2502" y="1077"/>
                </a:cubicBezTo>
                <a:cubicBezTo>
                  <a:pt x="2502" y="1078"/>
                  <a:pt x="2502" y="1079"/>
                  <a:pt x="2501" y="1080"/>
                </a:cubicBezTo>
                <a:cubicBezTo>
                  <a:pt x="2501" y="1080"/>
                  <a:pt x="2501" y="1081"/>
                  <a:pt x="2501" y="1081"/>
                </a:cubicBezTo>
                <a:cubicBezTo>
                  <a:pt x="2501" y="1082"/>
                  <a:pt x="2501" y="1082"/>
                  <a:pt x="2501" y="1083"/>
                </a:cubicBezTo>
                <a:cubicBezTo>
                  <a:pt x="2501" y="1083"/>
                  <a:pt x="2501" y="1083"/>
                  <a:pt x="2501" y="1083"/>
                </a:cubicBezTo>
                <a:cubicBezTo>
                  <a:pt x="2501" y="1084"/>
                  <a:pt x="2501" y="1084"/>
                  <a:pt x="2501" y="1084"/>
                </a:cubicBezTo>
                <a:cubicBezTo>
                  <a:pt x="2500" y="1084"/>
                  <a:pt x="2500" y="1085"/>
                  <a:pt x="2500" y="1086"/>
                </a:cubicBezTo>
                <a:cubicBezTo>
                  <a:pt x="2500" y="1086"/>
                  <a:pt x="2500" y="1087"/>
                  <a:pt x="2500" y="1087"/>
                </a:cubicBezTo>
                <a:cubicBezTo>
                  <a:pt x="2500" y="1088"/>
                  <a:pt x="2500" y="1089"/>
                  <a:pt x="2500" y="1090"/>
                </a:cubicBezTo>
                <a:cubicBezTo>
                  <a:pt x="2500" y="1090"/>
                  <a:pt x="2500" y="1090"/>
                  <a:pt x="2500" y="1090"/>
                </a:cubicBezTo>
                <a:cubicBezTo>
                  <a:pt x="2500" y="1090"/>
                  <a:pt x="2500" y="1091"/>
                  <a:pt x="2500" y="1091"/>
                </a:cubicBezTo>
                <a:cubicBezTo>
                  <a:pt x="2500" y="1091"/>
                  <a:pt x="2500" y="1092"/>
                  <a:pt x="2500" y="1092"/>
                </a:cubicBezTo>
                <a:close/>
                <a:moveTo>
                  <a:pt x="2830" y="1231"/>
                </a:moveTo>
                <a:cubicBezTo>
                  <a:pt x="2830" y="1231"/>
                  <a:pt x="2831" y="1231"/>
                  <a:pt x="2831" y="1231"/>
                </a:cubicBezTo>
                <a:cubicBezTo>
                  <a:pt x="2831" y="1231"/>
                  <a:pt x="2832" y="1231"/>
                  <a:pt x="2832" y="1231"/>
                </a:cubicBezTo>
                <a:cubicBezTo>
                  <a:pt x="2833" y="1231"/>
                  <a:pt x="2833" y="1231"/>
                  <a:pt x="2833" y="1231"/>
                </a:cubicBezTo>
                <a:cubicBezTo>
                  <a:pt x="2833" y="1231"/>
                  <a:pt x="2833" y="1231"/>
                  <a:pt x="2833" y="1231"/>
                </a:cubicBezTo>
                <a:cubicBezTo>
                  <a:pt x="2834" y="1231"/>
                  <a:pt x="2835" y="1231"/>
                  <a:pt x="2835" y="1230"/>
                </a:cubicBezTo>
                <a:cubicBezTo>
                  <a:pt x="2835" y="1229"/>
                  <a:pt x="2836" y="1229"/>
                  <a:pt x="2835" y="1228"/>
                </a:cubicBezTo>
                <a:cubicBezTo>
                  <a:pt x="2835" y="1228"/>
                  <a:pt x="2834" y="1228"/>
                  <a:pt x="2834" y="1227"/>
                </a:cubicBezTo>
                <a:cubicBezTo>
                  <a:pt x="2834" y="1227"/>
                  <a:pt x="2833" y="1227"/>
                  <a:pt x="2833" y="1226"/>
                </a:cubicBezTo>
                <a:cubicBezTo>
                  <a:pt x="2833" y="1226"/>
                  <a:pt x="2832" y="1226"/>
                  <a:pt x="2832" y="1226"/>
                </a:cubicBezTo>
                <a:cubicBezTo>
                  <a:pt x="2831" y="1225"/>
                  <a:pt x="2830" y="1225"/>
                  <a:pt x="2830" y="1226"/>
                </a:cubicBezTo>
                <a:cubicBezTo>
                  <a:pt x="2829" y="1226"/>
                  <a:pt x="2829" y="1226"/>
                  <a:pt x="2828" y="1226"/>
                </a:cubicBezTo>
                <a:cubicBezTo>
                  <a:pt x="2828" y="1226"/>
                  <a:pt x="2828" y="1227"/>
                  <a:pt x="2828" y="1227"/>
                </a:cubicBezTo>
                <a:cubicBezTo>
                  <a:pt x="2828" y="1227"/>
                  <a:pt x="2828" y="1227"/>
                  <a:pt x="2827" y="1227"/>
                </a:cubicBezTo>
                <a:cubicBezTo>
                  <a:pt x="2827" y="1227"/>
                  <a:pt x="2827" y="1227"/>
                  <a:pt x="2827" y="1227"/>
                </a:cubicBezTo>
                <a:cubicBezTo>
                  <a:pt x="2827" y="1228"/>
                  <a:pt x="2827" y="1228"/>
                  <a:pt x="2827" y="1229"/>
                </a:cubicBezTo>
                <a:cubicBezTo>
                  <a:pt x="2827" y="1229"/>
                  <a:pt x="2827" y="1229"/>
                  <a:pt x="2827" y="1230"/>
                </a:cubicBezTo>
                <a:cubicBezTo>
                  <a:pt x="2828" y="1230"/>
                  <a:pt x="2828" y="1231"/>
                  <a:pt x="2829" y="1231"/>
                </a:cubicBezTo>
                <a:cubicBezTo>
                  <a:pt x="2829" y="1231"/>
                  <a:pt x="2829" y="1231"/>
                  <a:pt x="2830" y="1231"/>
                </a:cubicBezTo>
                <a:cubicBezTo>
                  <a:pt x="2830" y="1231"/>
                  <a:pt x="2830" y="1231"/>
                  <a:pt x="2830" y="1231"/>
                </a:cubicBezTo>
                <a:close/>
                <a:moveTo>
                  <a:pt x="2897" y="1228"/>
                </a:moveTo>
                <a:cubicBezTo>
                  <a:pt x="2897" y="1229"/>
                  <a:pt x="2897" y="1229"/>
                  <a:pt x="2897" y="1229"/>
                </a:cubicBezTo>
                <a:cubicBezTo>
                  <a:pt x="2897" y="1230"/>
                  <a:pt x="2897" y="1230"/>
                  <a:pt x="2897" y="1230"/>
                </a:cubicBezTo>
                <a:cubicBezTo>
                  <a:pt x="2897" y="1231"/>
                  <a:pt x="2898" y="1231"/>
                  <a:pt x="2898" y="1231"/>
                </a:cubicBezTo>
                <a:cubicBezTo>
                  <a:pt x="2899" y="1231"/>
                  <a:pt x="2899" y="1231"/>
                  <a:pt x="2899" y="1231"/>
                </a:cubicBezTo>
                <a:cubicBezTo>
                  <a:pt x="2900" y="1231"/>
                  <a:pt x="2900" y="1230"/>
                  <a:pt x="2900" y="1230"/>
                </a:cubicBezTo>
                <a:cubicBezTo>
                  <a:pt x="2900" y="1230"/>
                  <a:pt x="2900" y="1229"/>
                  <a:pt x="2900" y="1229"/>
                </a:cubicBezTo>
                <a:cubicBezTo>
                  <a:pt x="2900" y="1228"/>
                  <a:pt x="2899" y="1228"/>
                  <a:pt x="2898" y="1228"/>
                </a:cubicBezTo>
                <a:cubicBezTo>
                  <a:pt x="2898" y="1228"/>
                  <a:pt x="2897" y="1228"/>
                  <a:pt x="2897" y="1228"/>
                </a:cubicBezTo>
                <a:close/>
                <a:moveTo>
                  <a:pt x="2909" y="1230"/>
                </a:moveTo>
                <a:cubicBezTo>
                  <a:pt x="2908" y="1230"/>
                  <a:pt x="2908" y="1230"/>
                  <a:pt x="2907" y="1230"/>
                </a:cubicBezTo>
                <a:cubicBezTo>
                  <a:pt x="2907" y="1230"/>
                  <a:pt x="2907" y="1230"/>
                  <a:pt x="2906" y="1230"/>
                </a:cubicBezTo>
                <a:cubicBezTo>
                  <a:pt x="2906" y="1229"/>
                  <a:pt x="2906" y="1229"/>
                  <a:pt x="2905" y="1229"/>
                </a:cubicBezTo>
                <a:cubicBezTo>
                  <a:pt x="2905" y="1229"/>
                  <a:pt x="2904" y="1230"/>
                  <a:pt x="2904" y="1230"/>
                </a:cubicBezTo>
                <a:cubicBezTo>
                  <a:pt x="2904" y="1230"/>
                  <a:pt x="2904" y="1230"/>
                  <a:pt x="2904" y="1230"/>
                </a:cubicBezTo>
                <a:cubicBezTo>
                  <a:pt x="2903" y="1229"/>
                  <a:pt x="2903" y="1229"/>
                  <a:pt x="2903" y="1229"/>
                </a:cubicBezTo>
                <a:cubicBezTo>
                  <a:pt x="2903" y="1229"/>
                  <a:pt x="2902" y="1229"/>
                  <a:pt x="2902" y="1229"/>
                </a:cubicBezTo>
                <a:cubicBezTo>
                  <a:pt x="2902" y="1229"/>
                  <a:pt x="2901" y="1229"/>
                  <a:pt x="2901" y="1230"/>
                </a:cubicBezTo>
                <a:cubicBezTo>
                  <a:pt x="2901" y="1231"/>
                  <a:pt x="2901" y="1231"/>
                  <a:pt x="2902" y="1232"/>
                </a:cubicBezTo>
                <a:cubicBezTo>
                  <a:pt x="2902" y="1232"/>
                  <a:pt x="2902" y="1232"/>
                  <a:pt x="2902" y="1232"/>
                </a:cubicBezTo>
                <a:cubicBezTo>
                  <a:pt x="2902" y="1232"/>
                  <a:pt x="2903" y="1233"/>
                  <a:pt x="2904" y="1233"/>
                </a:cubicBezTo>
                <a:cubicBezTo>
                  <a:pt x="2904" y="1233"/>
                  <a:pt x="2904" y="1233"/>
                  <a:pt x="2905" y="1233"/>
                </a:cubicBezTo>
                <a:cubicBezTo>
                  <a:pt x="2905" y="1233"/>
                  <a:pt x="2905" y="1233"/>
                  <a:pt x="2905" y="1233"/>
                </a:cubicBezTo>
                <a:cubicBezTo>
                  <a:pt x="2905" y="1233"/>
                  <a:pt x="2905" y="1233"/>
                  <a:pt x="2905" y="1233"/>
                </a:cubicBezTo>
                <a:cubicBezTo>
                  <a:pt x="2905" y="1233"/>
                  <a:pt x="2905" y="1233"/>
                  <a:pt x="2905" y="1233"/>
                </a:cubicBezTo>
                <a:cubicBezTo>
                  <a:pt x="2905" y="1233"/>
                  <a:pt x="2905" y="1233"/>
                  <a:pt x="2905" y="1233"/>
                </a:cubicBezTo>
                <a:cubicBezTo>
                  <a:pt x="2906" y="1233"/>
                  <a:pt x="2906" y="1234"/>
                  <a:pt x="2907" y="1234"/>
                </a:cubicBezTo>
                <a:cubicBezTo>
                  <a:pt x="2907" y="1234"/>
                  <a:pt x="2908" y="1233"/>
                  <a:pt x="2908" y="1233"/>
                </a:cubicBezTo>
                <a:cubicBezTo>
                  <a:pt x="2909" y="1233"/>
                  <a:pt x="2909" y="1233"/>
                  <a:pt x="2909" y="1233"/>
                </a:cubicBezTo>
                <a:cubicBezTo>
                  <a:pt x="2910" y="1233"/>
                  <a:pt x="2911" y="1233"/>
                  <a:pt x="2912" y="1233"/>
                </a:cubicBezTo>
                <a:cubicBezTo>
                  <a:pt x="2912" y="1232"/>
                  <a:pt x="2913" y="1232"/>
                  <a:pt x="2913" y="1231"/>
                </a:cubicBezTo>
                <a:cubicBezTo>
                  <a:pt x="2913" y="1231"/>
                  <a:pt x="2912" y="1230"/>
                  <a:pt x="2912" y="1230"/>
                </a:cubicBezTo>
                <a:cubicBezTo>
                  <a:pt x="2911" y="1230"/>
                  <a:pt x="2910" y="1230"/>
                  <a:pt x="2909" y="1230"/>
                </a:cubicBezTo>
                <a:close/>
                <a:moveTo>
                  <a:pt x="2512" y="1132"/>
                </a:moveTo>
                <a:cubicBezTo>
                  <a:pt x="2509" y="1132"/>
                  <a:pt x="2509" y="1132"/>
                  <a:pt x="2509" y="1132"/>
                </a:cubicBezTo>
                <a:cubicBezTo>
                  <a:pt x="2508" y="1132"/>
                  <a:pt x="2507" y="1133"/>
                  <a:pt x="2507" y="1134"/>
                </a:cubicBezTo>
                <a:cubicBezTo>
                  <a:pt x="2507" y="1135"/>
                  <a:pt x="2508" y="1136"/>
                  <a:pt x="2509" y="1136"/>
                </a:cubicBezTo>
                <a:cubicBezTo>
                  <a:pt x="2509" y="1136"/>
                  <a:pt x="2509" y="1136"/>
                  <a:pt x="2509" y="1136"/>
                </a:cubicBezTo>
                <a:cubicBezTo>
                  <a:pt x="2509" y="1136"/>
                  <a:pt x="2509" y="1136"/>
                  <a:pt x="2509" y="1136"/>
                </a:cubicBezTo>
                <a:cubicBezTo>
                  <a:pt x="2509" y="1137"/>
                  <a:pt x="2509" y="1137"/>
                  <a:pt x="2510" y="1138"/>
                </a:cubicBezTo>
                <a:cubicBezTo>
                  <a:pt x="2510" y="1138"/>
                  <a:pt x="2510" y="1138"/>
                  <a:pt x="2511" y="1138"/>
                </a:cubicBezTo>
                <a:cubicBezTo>
                  <a:pt x="2512" y="1138"/>
                  <a:pt x="2513" y="1138"/>
                  <a:pt x="2513" y="1137"/>
                </a:cubicBezTo>
                <a:cubicBezTo>
                  <a:pt x="2513" y="1136"/>
                  <a:pt x="2513" y="1135"/>
                  <a:pt x="2513" y="1135"/>
                </a:cubicBezTo>
                <a:cubicBezTo>
                  <a:pt x="2514" y="1134"/>
                  <a:pt x="2514" y="1134"/>
                  <a:pt x="2513" y="1133"/>
                </a:cubicBezTo>
                <a:cubicBezTo>
                  <a:pt x="2513" y="1133"/>
                  <a:pt x="2512" y="1132"/>
                  <a:pt x="2512" y="1132"/>
                </a:cubicBezTo>
                <a:close/>
                <a:moveTo>
                  <a:pt x="2796" y="1299"/>
                </a:moveTo>
                <a:cubicBezTo>
                  <a:pt x="2797" y="1299"/>
                  <a:pt x="2798" y="1298"/>
                  <a:pt x="2798" y="1297"/>
                </a:cubicBezTo>
                <a:cubicBezTo>
                  <a:pt x="2799" y="1297"/>
                  <a:pt x="2799" y="1296"/>
                  <a:pt x="2799" y="1296"/>
                </a:cubicBezTo>
                <a:cubicBezTo>
                  <a:pt x="2799" y="1296"/>
                  <a:pt x="2799" y="1296"/>
                  <a:pt x="2799" y="1296"/>
                </a:cubicBezTo>
                <a:cubicBezTo>
                  <a:pt x="2799" y="1295"/>
                  <a:pt x="2799" y="1295"/>
                  <a:pt x="2798" y="1294"/>
                </a:cubicBezTo>
                <a:cubicBezTo>
                  <a:pt x="2798" y="1294"/>
                  <a:pt x="2796" y="1294"/>
                  <a:pt x="2796" y="1295"/>
                </a:cubicBezTo>
                <a:cubicBezTo>
                  <a:pt x="2796" y="1295"/>
                  <a:pt x="2795" y="1295"/>
                  <a:pt x="2795" y="1295"/>
                </a:cubicBezTo>
                <a:cubicBezTo>
                  <a:pt x="2795" y="1295"/>
                  <a:pt x="2794" y="1296"/>
                  <a:pt x="2794" y="1296"/>
                </a:cubicBezTo>
                <a:cubicBezTo>
                  <a:pt x="2794" y="1297"/>
                  <a:pt x="2794" y="1298"/>
                  <a:pt x="2795" y="1298"/>
                </a:cubicBezTo>
                <a:cubicBezTo>
                  <a:pt x="2795" y="1298"/>
                  <a:pt x="2796" y="1299"/>
                  <a:pt x="2796" y="1299"/>
                </a:cubicBezTo>
                <a:close/>
                <a:moveTo>
                  <a:pt x="2763" y="1269"/>
                </a:moveTo>
                <a:cubicBezTo>
                  <a:pt x="2762" y="1269"/>
                  <a:pt x="2762" y="1269"/>
                  <a:pt x="2761" y="1269"/>
                </a:cubicBezTo>
                <a:cubicBezTo>
                  <a:pt x="2761" y="1270"/>
                  <a:pt x="2761" y="1270"/>
                  <a:pt x="2761" y="1271"/>
                </a:cubicBezTo>
                <a:cubicBezTo>
                  <a:pt x="2761" y="1271"/>
                  <a:pt x="2761" y="1271"/>
                  <a:pt x="2761" y="1271"/>
                </a:cubicBezTo>
                <a:cubicBezTo>
                  <a:pt x="2761" y="1271"/>
                  <a:pt x="2761" y="1271"/>
                  <a:pt x="2760" y="1272"/>
                </a:cubicBezTo>
                <a:cubicBezTo>
                  <a:pt x="2760" y="1273"/>
                  <a:pt x="2760" y="1274"/>
                  <a:pt x="2761" y="1275"/>
                </a:cubicBezTo>
                <a:cubicBezTo>
                  <a:pt x="2761" y="1275"/>
                  <a:pt x="2762" y="1275"/>
                  <a:pt x="2762" y="1275"/>
                </a:cubicBezTo>
                <a:cubicBezTo>
                  <a:pt x="2763" y="1275"/>
                  <a:pt x="2763" y="1275"/>
                  <a:pt x="2764" y="1274"/>
                </a:cubicBezTo>
                <a:cubicBezTo>
                  <a:pt x="2764" y="1274"/>
                  <a:pt x="2764" y="1274"/>
                  <a:pt x="2764" y="1274"/>
                </a:cubicBezTo>
                <a:cubicBezTo>
                  <a:pt x="2764" y="1274"/>
                  <a:pt x="2764" y="1274"/>
                  <a:pt x="2764" y="1273"/>
                </a:cubicBezTo>
                <a:cubicBezTo>
                  <a:pt x="2764" y="1273"/>
                  <a:pt x="2765" y="1272"/>
                  <a:pt x="2765" y="1272"/>
                </a:cubicBezTo>
                <a:cubicBezTo>
                  <a:pt x="2765" y="1272"/>
                  <a:pt x="2765" y="1272"/>
                  <a:pt x="2765" y="1271"/>
                </a:cubicBezTo>
                <a:cubicBezTo>
                  <a:pt x="2765" y="1271"/>
                  <a:pt x="2765" y="1271"/>
                  <a:pt x="2765" y="1270"/>
                </a:cubicBezTo>
                <a:cubicBezTo>
                  <a:pt x="2764" y="1269"/>
                  <a:pt x="2764" y="1269"/>
                  <a:pt x="2763" y="1269"/>
                </a:cubicBezTo>
                <a:close/>
                <a:moveTo>
                  <a:pt x="2763" y="1284"/>
                </a:moveTo>
                <a:cubicBezTo>
                  <a:pt x="2763" y="1284"/>
                  <a:pt x="2763" y="1284"/>
                  <a:pt x="2763" y="1284"/>
                </a:cubicBezTo>
                <a:cubicBezTo>
                  <a:pt x="2763" y="1284"/>
                  <a:pt x="2764" y="1284"/>
                  <a:pt x="2764" y="1284"/>
                </a:cubicBezTo>
                <a:cubicBezTo>
                  <a:pt x="2765" y="1284"/>
                  <a:pt x="2765" y="1283"/>
                  <a:pt x="2765" y="1283"/>
                </a:cubicBezTo>
                <a:cubicBezTo>
                  <a:pt x="2765" y="1282"/>
                  <a:pt x="2765" y="1282"/>
                  <a:pt x="2765" y="1282"/>
                </a:cubicBezTo>
                <a:cubicBezTo>
                  <a:pt x="2765" y="1281"/>
                  <a:pt x="2765" y="1280"/>
                  <a:pt x="2764" y="1280"/>
                </a:cubicBezTo>
                <a:cubicBezTo>
                  <a:pt x="2763" y="1280"/>
                  <a:pt x="2763" y="1280"/>
                  <a:pt x="2763" y="1281"/>
                </a:cubicBezTo>
                <a:cubicBezTo>
                  <a:pt x="2763" y="1281"/>
                  <a:pt x="2763" y="1281"/>
                  <a:pt x="2763" y="1281"/>
                </a:cubicBezTo>
                <a:cubicBezTo>
                  <a:pt x="2762" y="1281"/>
                  <a:pt x="2762" y="1281"/>
                  <a:pt x="2761" y="1282"/>
                </a:cubicBezTo>
                <a:cubicBezTo>
                  <a:pt x="2761" y="1283"/>
                  <a:pt x="2762" y="1284"/>
                  <a:pt x="2763" y="1284"/>
                </a:cubicBezTo>
                <a:close/>
                <a:moveTo>
                  <a:pt x="2614" y="1268"/>
                </a:moveTo>
                <a:cubicBezTo>
                  <a:pt x="2613" y="1268"/>
                  <a:pt x="2612" y="1267"/>
                  <a:pt x="2611" y="1266"/>
                </a:cubicBezTo>
                <a:cubicBezTo>
                  <a:pt x="2611" y="1266"/>
                  <a:pt x="2611" y="1266"/>
                  <a:pt x="2611" y="1265"/>
                </a:cubicBezTo>
                <a:cubicBezTo>
                  <a:pt x="2611" y="1265"/>
                  <a:pt x="2610" y="1264"/>
                  <a:pt x="2609" y="1264"/>
                </a:cubicBezTo>
                <a:cubicBezTo>
                  <a:pt x="2609" y="1264"/>
                  <a:pt x="2609" y="1265"/>
                  <a:pt x="2609" y="1265"/>
                </a:cubicBezTo>
                <a:cubicBezTo>
                  <a:pt x="2610" y="1266"/>
                  <a:pt x="2610" y="1266"/>
                  <a:pt x="2610" y="1267"/>
                </a:cubicBezTo>
                <a:cubicBezTo>
                  <a:pt x="2610" y="1268"/>
                  <a:pt x="2609" y="1269"/>
                  <a:pt x="2608" y="1269"/>
                </a:cubicBezTo>
                <a:cubicBezTo>
                  <a:pt x="2607" y="1269"/>
                  <a:pt x="2607" y="1268"/>
                  <a:pt x="2606" y="1267"/>
                </a:cubicBezTo>
                <a:cubicBezTo>
                  <a:pt x="2606" y="1267"/>
                  <a:pt x="2606" y="1267"/>
                  <a:pt x="2606" y="1267"/>
                </a:cubicBezTo>
                <a:cubicBezTo>
                  <a:pt x="2605" y="1266"/>
                  <a:pt x="2605" y="1266"/>
                  <a:pt x="2605" y="1266"/>
                </a:cubicBezTo>
                <a:cubicBezTo>
                  <a:pt x="2604" y="1265"/>
                  <a:pt x="2604" y="1264"/>
                  <a:pt x="2605" y="1264"/>
                </a:cubicBezTo>
                <a:cubicBezTo>
                  <a:pt x="2604" y="1263"/>
                  <a:pt x="2604" y="1263"/>
                  <a:pt x="2603" y="1262"/>
                </a:cubicBezTo>
                <a:cubicBezTo>
                  <a:pt x="2603" y="1262"/>
                  <a:pt x="2603" y="1261"/>
                  <a:pt x="2602" y="1261"/>
                </a:cubicBezTo>
                <a:cubicBezTo>
                  <a:pt x="2602" y="1261"/>
                  <a:pt x="2602" y="1261"/>
                  <a:pt x="2602" y="1261"/>
                </a:cubicBezTo>
                <a:cubicBezTo>
                  <a:pt x="2602" y="1260"/>
                  <a:pt x="2601" y="1260"/>
                  <a:pt x="2601" y="1260"/>
                </a:cubicBezTo>
                <a:cubicBezTo>
                  <a:pt x="2601" y="1259"/>
                  <a:pt x="2601" y="1259"/>
                  <a:pt x="2600" y="1259"/>
                </a:cubicBezTo>
                <a:cubicBezTo>
                  <a:pt x="2600" y="1259"/>
                  <a:pt x="2599" y="1258"/>
                  <a:pt x="2598" y="1258"/>
                </a:cubicBezTo>
                <a:cubicBezTo>
                  <a:pt x="2598" y="1258"/>
                  <a:pt x="2597" y="1258"/>
                  <a:pt x="2597" y="1257"/>
                </a:cubicBezTo>
                <a:cubicBezTo>
                  <a:pt x="2596" y="1257"/>
                  <a:pt x="2596" y="1257"/>
                  <a:pt x="2596" y="1256"/>
                </a:cubicBezTo>
                <a:cubicBezTo>
                  <a:pt x="2596" y="1256"/>
                  <a:pt x="2596" y="1256"/>
                  <a:pt x="2596" y="1256"/>
                </a:cubicBezTo>
                <a:cubicBezTo>
                  <a:pt x="2596" y="1256"/>
                  <a:pt x="2596" y="1256"/>
                  <a:pt x="2596" y="1256"/>
                </a:cubicBezTo>
                <a:cubicBezTo>
                  <a:pt x="2595" y="1256"/>
                  <a:pt x="2593" y="1255"/>
                  <a:pt x="2593" y="1254"/>
                </a:cubicBezTo>
                <a:cubicBezTo>
                  <a:pt x="2592" y="1254"/>
                  <a:pt x="2591" y="1253"/>
                  <a:pt x="2590" y="1252"/>
                </a:cubicBezTo>
                <a:cubicBezTo>
                  <a:pt x="2590" y="1252"/>
                  <a:pt x="2590" y="1251"/>
                  <a:pt x="2590" y="1251"/>
                </a:cubicBezTo>
                <a:cubicBezTo>
                  <a:pt x="2590" y="1251"/>
                  <a:pt x="2589" y="1251"/>
                  <a:pt x="2589" y="1250"/>
                </a:cubicBezTo>
                <a:cubicBezTo>
                  <a:pt x="2589" y="1250"/>
                  <a:pt x="2589" y="1250"/>
                  <a:pt x="2588" y="1249"/>
                </a:cubicBezTo>
                <a:cubicBezTo>
                  <a:pt x="2588" y="1249"/>
                  <a:pt x="2588" y="1249"/>
                  <a:pt x="2588" y="1249"/>
                </a:cubicBezTo>
                <a:cubicBezTo>
                  <a:pt x="2587" y="1249"/>
                  <a:pt x="2587" y="1249"/>
                  <a:pt x="2586" y="1248"/>
                </a:cubicBezTo>
                <a:cubicBezTo>
                  <a:pt x="2586" y="1248"/>
                  <a:pt x="2586" y="1247"/>
                  <a:pt x="2586" y="1246"/>
                </a:cubicBezTo>
                <a:cubicBezTo>
                  <a:pt x="2586" y="1246"/>
                  <a:pt x="2586" y="1245"/>
                  <a:pt x="2586" y="1245"/>
                </a:cubicBezTo>
                <a:cubicBezTo>
                  <a:pt x="2586" y="1245"/>
                  <a:pt x="2585" y="1245"/>
                  <a:pt x="2585" y="1244"/>
                </a:cubicBezTo>
                <a:cubicBezTo>
                  <a:pt x="2585" y="1244"/>
                  <a:pt x="2584" y="1244"/>
                  <a:pt x="2584" y="1244"/>
                </a:cubicBezTo>
                <a:cubicBezTo>
                  <a:pt x="2584" y="1243"/>
                  <a:pt x="2583" y="1243"/>
                  <a:pt x="2583" y="1243"/>
                </a:cubicBezTo>
                <a:cubicBezTo>
                  <a:pt x="2582" y="1243"/>
                  <a:pt x="2582" y="1243"/>
                  <a:pt x="2582" y="1243"/>
                </a:cubicBezTo>
                <a:cubicBezTo>
                  <a:pt x="2582" y="1242"/>
                  <a:pt x="2580" y="1242"/>
                  <a:pt x="2580" y="1241"/>
                </a:cubicBezTo>
                <a:cubicBezTo>
                  <a:pt x="2580" y="1241"/>
                  <a:pt x="2579" y="1241"/>
                  <a:pt x="2579" y="1240"/>
                </a:cubicBezTo>
                <a:cubicBezTo>
                  <a:pt x="2579" y="1240"/>
                  <a:pt x="2579" y="1240"/>
                  <a:pt x="2579" y="1239"/>
                </a:cubicBezTo>
                <a:cubicBezTo>
                  <a:pt x="2578" y="1239"/>
                  <a:pt x="2578" y="1239"/>
                  <a:pt x="2578" y="1238"/>
                </a:cubicBezTo>
                <a:cubicBezTo>
                  <a:pt x="2578" y="1237"/>
                  <a:pt x="2577" y="1237"/>
                  <a:pt x="2577" y="1236"/>
                </a:cubicBezTo>
                <a:cubicBezTo>
                  <a:pt x="2576" y="1235"/>
                  <a:pt x="2576" y="1234"/>
                  <a:pt x="2576" y="1234"/>
                </a:cubicBezTo>
                <a:cubicBezTo>
                  <a:pt x="2575" y="1234"/>
                  <a:pt x="2575" y="1234"/>
                  <a:pt x="2575" y="1234"/>
                </a:cubicBezTo>
                <a:cubicBezTo>
                  <a:pt x="2575" y="1234"/>
                  <a:pt x="2574" y="1233"/>
                  <a:pt x="2574" y="1233"/>
                </a:cubicBezTo>
                <a:cubicBezTo>
                  <a:pt x="2573" y="1233"/>
                  <a:pt x="2572" y="1232"/>
                  <a:pt x="2572" y="1230"/>
                </a:cubicBezTo>
                <a:cubicBezTo>
                  <a:pt x="2572" y="1229"/>
                  <a:pt x="2572" y="1228"/>
                  <a:pt x="2572" y="1228"/>
                </a:cubicBezTo>
                <a:cubicBezTo>
                  <a:pt x="2572" y="1227"/>
                  <a:pt x="2572" y="1227"/>
                  <a:pt x="2572" y="1227"/>
                </a:cubicBezTo>
                <a:cubicBezTo>
                  <a:pt x="2572" y="1227"/>
                  <a:pt x="2572" y="1227"/>
                  <a:pt x="2572" y="1226"/>
                </a:cubicBezTo>
                <a:cubicBezTo>
                  <a:pt x="2572" y="1226"/>
                  <a:pt x="2572" y="1225"/>
                  <a:pt x="2571" y="1225"/>
                </a:cubicBezTo>
                <a:cubicBezTo>
                  <a:pt x="2571" y="1225"/>
                  <a:pt x="2571" y="1224"/>
                  <a:pt x="2571" y="1223"/>
                </a:cubicBezTo>
                <a:cubicBezTo>
                  <a:pt x="2571" y="1223"/>
                  <a:pt x="2571" y="1223"/>
                  <a:pt x="2571" y="1223"/>
                </a:cubicBezTo>
                <a:cubicBezTo>
                  <a:pt x="2571" y="1223"/>
                  <a:pt x="2571" y="1222"/>
                  <a:pt x="2571" y="1222"/>
                </a:cubicBezTo>
                <a:cubicBezTo>
                  <a:pt x="2570" y="1222"/>
                  <a:pt x="2570" y="1222"/>
                  <a:pt x="2570" y="1222"/>
                </a:cubicBezTo>
                <a:cubicBezTo>
                  <a:pt x="2569" y="1221"/>
                  <a:pt x="2569" y="1220"/>
                  <a:pt x="2569" y="1218"/>
                </a:cubicBezTo>
                <a:cubicBezTo>
                  <a:pt x="2569" y="1217"/>
                  <a:pt x="2569" y="1217"/>
                  <a:pt x="2569" y="1216"/>
                </a:cubicBezTo>
                <a:cubicBezTo>
                  <a:pt x="2569" y="1216"/>
                  <a:pt x="2569" y="1216"/>
                  <a:pt x="2569" y="1216"/>
                </a:cubicBezTo>
                <a:cubicBezTo>
                  <a:pt x="2569" y="1216"/>
                  <a:pt x="2569" y="1216"/>
                  <a:pt x="2569" y="1215"/>
                </a:cubicBezTo>
                <a:cubicBezTo>
                  <a:pt x="2569" y="1215"/>
                  <a:pt x="2569" y="1215"/>
                  <a:pt x="2569" y="1215"/>
                </a:cubicBezTo>
                <a:cubicBezTo>
                  <a:pt x="2567" y="1214"/>
                  <a:pt x="2567" y="1214"/>
                  <a:pt x="2566" y="1213"/>
                </a:cubicBezTo>
                <a:cubicBezTo>
                  <a:pt x="2566" y="1212"/>
                  <a:pt x="2565" y="1212"/>
                  <a:pt x="2565" y="1211"/>
                </a:cubicBezTo>
                <a:cubicBezTo>
                  <a:pt x="2565" y="1211"/>
                  <a:pt x="2565" y="1211"/>
                  <a:pt x="2565" y="1211"/>
                </a:cubicBezTo>
                <a:cubicBezTo>
                  <a:pt x="2565" y="1210"/>
                  <a:pt x="2565" y="1210"/>
                  <a:pt x="2564" y="1210"/>
                </a:cubicBezTo>
                <a:cubicBezTo>
                  <a:pt x="2564" y="1210"/>
                  <a:pt x="2564" y="1209"/>
                  <a:pt x="2564" y="1209"/>
                </a:cubicBezTo>
                <a:cubicBezTo>
                  <a:pt x="2564" y="1208"/>
                  <a:pt x="2564" y="1207"/>
                  <a:pt x="2564" y="1207"/>
                </a:cubicBezTo>
                <a:cubicBezTo>
                  <a:pt x="2563" y="1206"/>
                  <a:pt x="2562" y="1206"/>
                  <a:pt x="2561" y="1206"/>
                </a:cubicBezTo>
                <a:cubicBezTo>
                  <a:pt x="2560" y="1205"/>
                  <a:pt x="2558" y="1204"/>
                  <a:pt x="2558" y="1203"/>
                </a:cubicBezTo>
                <a:cubicBezTo>
                  <a:pt x="2558" y="1202"/>
                  <a:pt x="2558" y="1202"/>
                  <a:pt x="2558" y="1201"/>
                </a:cubicBezTo>
                <a:cubicBezTo>
                  <a:pt x="2558" y="1201"/>
                  <a:pt x="2558" y="1200"/>
                  <a:pt x="2557" y="1200"/>
                </a:cubicBezTo>
                <a:cubicBezTo>
                  <a:pt x="2557" y="1199"/>
                  <a:pt x="2557" y="1198"/>
                  <a:pt x="2557" y="1198"/>
                </a:cubicBezTo>
                <a:cubicBezTo>
                  <a:pt x="2557" y="1197"/>
                  <a:pt x="2557" y="1197"/>
                  <a:pt x="2557" y="1196"/>
                </a:cubicBezTo>
                <a:cubicBezTo>
                  <a:pt x="2557" y="1196"/>
                  <a:pt x="2557" y="1196"/>
                  <a:pt x="2556" y="1195"/>
                </a:cubicBezTo>
                <a:cubicBezTo>
                  <a:pt x="2556" y="1195"/>
                  <a:pt x="2556" y="1194"/>
                  <a:pt x="2556" y="1194"/>
                </a:cubicBezTo>
                <a:cubicBezTo>
                  <a:pt x="2556" y="1194"/>
                  <a:pt x="2556" y="1194"/>
                  <a:pt x="2556" y="1194"/>
                </a:cubicBezTo>
                <a:cubicBezTo>
                  <a:pt x="2555" y="1193"/>
                  <a:pt x="2555" y="1192"/>
                  <a:pt x="2555" y="1191"/>
                </a:cubicBezTo>
                <a:cubicBezTo>
                  <a:pt x="2555" y="1191"/>
                  <a:pt x="2555" y="1191"/>
                  <a:pt x="2555" y="1191"/>
                </a:cubicBezTo>
                <a:cubicBezTo>
                  <a:pt x="2555" y="1191"/>
                  <a:pt x="2555" y="1191"/>
                  <a:pt x="2555" y="1191"/>
                </a:cubicBezTo>
                <a:cubicBezTo>
                  <a:pt x="2554" y="1190"/>
                  <a:pt x="2554" y="1190"/>
                  <a:pt x="2553" y="1189"/>
                </a:cubicBezTo>
                <a:cubicBezTo>
                  <a:pt x="2553" y="1189"/>
                  <a:pt x="2553" y="1188"/>
                  <a:pt x="2552" y="1187"/>
                </a:cubicBezTo>
                <a:cubicBezTo>
                  <a:pt x="2552" y="1187"/>
                  <a:pt x="2552" y="1187"/>
                  <a:pt x="2552" y="1186"/>
                </a:cubicBezTo>
                <a:cubicBezTo>
                  <a:pt x="2552" y="1186"/>
                  <a:pt x="2552" y="1186"/>
                  <a:pt x="2551" y="1186"/>
                </a:cubicBezTo>
                <a:cubicBezTo>
                  <a:pt x="2551" y="1186"/>
                  <a:pt x="2551" y="1186"/>
                  <a:pt x="2551" y="1186"/>
                </a:cubicBezTo>
                <a:cubicBezTo>
                  <a:pt x="2550" y="1186"/>
                  <a:pt x="2550" y="1186"/>
                  <a:pt x="2550" y="1186"/>
                </a:cubicBezTo>
                <a:cubicBezTo>
                  <a:pt x="2548" y="1186"/>
                  <a:pt x="2548" y="1184"/>
                  <a:pt x="2548" y="1183"/>
                </a:cubicBezTo>
                <a:cubicBezTo>
                  <a:pt x="2548" y="1183"/>
                  <a:pt x="2548" y="1183"/>
                  <a:pt x="2548" y="1183"/>
                </a:cubicBezTo>
                <a:cubicBezTo>
                  <a:pt x="2548" y="1182"/>
                  <a:pt x="2548" y="1182"/>
                  <a:pt x="2548" y="1182"/>
                </a:cubicBezTo>
                <a:cubicBezTo>
                  <a:pt x="2547" y="1182"/>
                  <a:pt x="2547" y="1182"/>
                  <a:pt x="2547" y="1181"/>
                </a:cubicBezTo>
                <a:cubicBezTo>
                  <a:pt x="2547" y="1181"/>
                  <a:pt x="2546" y="1181"/>
                  <a:pt x="2547" y="1180"/>
                </a:cubicBezTo>
                <a:cubicBezTo>
                  <a:pt x="2547" y="1180"/>
                  <a:pt x="2547" y="1180"/>
                  <a:pt x="2547" y="1180"/>
                </a:cubicBezTo>
                <a:cubicBezTo>
                  <a:pt x="2545" y="1180"/>
                  <a:pt x="2545" y="1179"/>
                  <a:pt x="2545" y="1179"/>
                </a:cubicBezTo>
                <a:cubicBezTo>
                  <a:pt x="2545" y="1178"/>
                  <a:pt x="2545" y="1178"/>
                  <a:pt x="2544" y="1178"/>
                </a:cubicBezTo>
                <a:cubicBezTo>
                  <a:pt x="2544" y="1177"/>
                  <a:pt x="2544" y="1177"/>
                  <a:pt x="2544" y="1177"/>
                </a:cubicBezTo>
                <a:cubicBezTo>
                  <a:pt x="2544" y="1177"/>
                  <a:pt x="2543" y="1176"/>
                  <a:pt x="2543" y="1176"/>
                </a:cubicBezTo>
                <a:cubicBezTo>
                  <a:pt x="2543" y="1176"/>
                  <a:pt x="2543" y="1175"/>
                  <a:pt x="2543" y="1175"/>
                </a:cubicBezTo>
                <a:cubicBezTo>
                  <a:pt x="2543" y="1175"/>
                  <a:pt x="2543" y="1175"/>
                  <a:pt x="2542" y="1175"/>
                </a:cubicBezTo>
                <a:cubicBezTo>
                  <a:pt x="2542" y="1174"/>
                  <a:pt x="2542" y="1174"/>
                  <a:pt x="2542" y="1173"/>
                </a:cubicBezTo>
                <a:cubicBezTo>
                  <a:pt x="2542" y="1173"/>
                  <a:pt x="2542" y="1172"/>
                  <a:pt x="2541" y="1172"/>
                </a:cubicBezTo>
                <a:cubicBezTo>
                  <a:pt x="2541" y="1172"/>
                  <a:pt x="2540" y="1172"/>
                  <a:pt x="2540" y="1171"/>
                </a:cubicBezTo>
                <a:cubicBezTo>
                  <a:pt x="2539" y="1170"/>
                  <a:pt x="2539" y="1169"/>
                  <a:pt x="2538" y="1169"/>
                </a:cubicBezTo>
                <a:cubicBezTo>
                  <a:pt x="2538" y="1169"/>
                  <a:pt x="2538" y="1169"/>
                  <a:pt x="2538" y="1169"/>
                </a:cubicBezTo>
                <a:cubicBezTo>
                  <a:pt x="2537" y="1169"/>
                  <a:pt x="2537" y="1168"/>
                  <a:pt x="2537" y="1168"/>
                </a:cubicBezTo>
                <a:cubicBezTo>
                  <a:pt x="2537" y="1168"/>
                  <a:pt x="2536" y="1168"/>
                  <a:pt x="2536" y="1168"/>
                </a:cubicBezTo>
                <a:cubicBezTo>
                  <a:pt x="2536" y="1168"/>
                  <a:pt x="2535" y="1168"/>
                  <a:pt x="2534" y="1167"/>
                </a:cubicBezTo>
                <a:cubicBezTo>
                  <a:pt x="2534" y="1167"/>
                  <a:pt x="2534" y="1167"/>
                  <a:pt x="2534" y="1167"/>
                </a:cubicBezTo>
                <a:cubicBezTo>
                  <a:pt x="2533" y="1167"/>
                  <a:pt x="2533" y="1166"/>
                  <a:pt x="2533" y="1166"/>
                </a:cubicBezTo>
                <a:cubicBezTo>
                  <a:pt x="2533" y="1166"/>
                  <a:pt x="2533" y="1165"/>
                  <a:pt x="2533" y="1165"/>
                </a:cubicBezTo>
                <a:cubicBezTo>
                  <a:pt x="2533" y="1165"/>
                  <a:pt x="2533" y="1165"/>
                  <a:pt x="2533" y="1165"/>
                </a:cubicBezTo>
                <a:cubicBezTo>
                  <a:pt x="2532" y="1165"/>
                  <a:pt x="2532" y="1165"/>
                  <a:pt x="2531" y="1165"/>
                </a:cubicBezTo>
                <a:cubicBezTo>
                  <a:pt x="2531" y="1165"/>
                  <a:pt x="2529" y="1164"/>
                  <a:pt x="2529" y="1163"/>
                </a:cubicBezTo>
                <a:cubicBezTo>
                  <a:pt x="2529" y="1163"/>
                  <a:pt x="2528" y="1163"/>
                  <a:pt x="2528" y="1162"/>
                </a:cubicBezTo>
                <a:cubicBezTo>
                  <a:pt x="2528" y="1162"/>
                  <a:pt x="2528" y="1161"/>
                  <a:pt x="2527" y="1160"/>
                </a:cubicBezTo>
                <a:cubicBezTo>
                  <a:pt x="2527" y="1160"/>
                  <a:pt x="2527" y="1160"/>
                  <a:pt x="2527" y="1160"/>
                </a:cubicBezTo>
                <a:cubicBezTo>
                  <a:pt x="2527" y="1160"/>
                  <a:pt x="2526" y="1160"/>
                  <a:pt x="2526" y="1160"/>
                </a:cubicBezTo>
                <a:cubicBezTo>
                  <a:pt x="2525" y="1160"/>
                  <a:pt x="2525" y="1159"/>
                  <a:pt x="2525" y="1158"/>
                </a:cubicBezTo>
                <a:cubicBezTo>
                  <a:pt x="2524" y="1158"/>
                  <a:pt x="2524" y="1157"/>
                  <a:pt x="2524" y="1156"/>
                </a:cubicBezTo>
                <a:cubicBezTo>
                  <a:pt x="2524" y="1156"/>
                  <a:pt x="2524" y="1156"/>
                  <a:pt x="2524" y="1156"/>
                </a:cubicBezTo>
                <a:cubicBezTo>
                  <a:pt x="2523" y="1155"/>
                  <a:pt x="2523" y="1153"/>
                  <a:pt x="2523" y="1152"/>
                </a:cubicBezTo>
                <a:cubicBezTo>
                  <a:pt x="2523" y="1151"/>
                  <a:pt x="2523" y="1151"/>
                  <a:pt x="2523" y="1151"/>
                </a:cubicBezTo>
                <a:cubicBezTo>
                  <a:pt x="2523" y="1151"/>
                  <a:pt x="2523" y="1149"/>
                  <a:pt x="2524" y="1149"/>
                </a:cubicBezTo>
                <a:cubicBezTo>
                  <a:pt x="2525" y="1148"/>
                  <a:pt x="2526" y="1148"/>
                  <a:pt x="2528" y="1148"/>
                </a:cubicBezTo>
                <a:cubicBezTo>
                  <a:pt x="2528" y="1148"/>
                  <a:pt x="2528" y="1148"/>
                  <a:pt x="2528" y="1149"/>
                </a:cubicBezTo>
                <a:cubicBezTo>
                  <a:pt x="2529" y="1149"/>
                  <a:pt x="2529" y="1149"/>
                  <a:pt x="2529" y="1149"/>
                </a:cubicBezTo>
                <a:cubicBezTo>
                  <a:pt x="2529" y="1150"/>
                  <a:pt x="2529" y="1150"/>
                  <a:pt x="2529" y="1150"/>
                </a:cubicBezTo>
                <a:cubicBezTo>
                  <a:pt x="2529" y="1149"/>
                  <a:pt x="2529" y="1149"/>
                  <a:pt x="2529" y="1149"/>
                </a:cubicBezTo>
                <a:cubicBezTo>
                  <a:pt x="2529" y="1149"/>
                  <a:pt x="2530" y="1149"/>
                  <a:pt x="2530" y="1149"/>
                </a:cubicBezTo>
                <a:cubicBezTo>
                  <a:pt x="2531" y="1149"/>
                  <a:pt x="2531" y="1149"/>
                  <a:pt x="2532" y="1150"/>
                </a:cubicBezTo>
                <a:cubicBezTo>
                  <a:pt x="2532" y="1150"/>
                  <a:pt x="2533" y="1150"/>
                  <a:pt x="2533" y="1151"/>
                </a:cubicBezTo>
                <a:cubicBezTo>
                  <a:pt x="2534" y="1151"/>
                  <a:pt x="2534" y="1151"/>
                  <a:pt x="2535" y="1152"/>
                </a:cubicBezTo>
                <a:cubicBezTo>
                  <a:pt x="2535" y="1152"/>
                  <a:pt x="2535" y="1152"/>
                  <a:pt x="2535" y="1152"/>
                </a:cubicBezTo>
                <a:cubicBezTo>
                  <a:pt x="2536" y="1152"/>
                  <a:pt x="2536" y="1152"/>
                  <a:pt x="2537" y="1152"/>
                </a:cubicBezTo>
                <a:cubicBezTo>
                  <a:pt x="2537" y="1152"/>
                  <a:pt x="2537" y="1152"/>
                  <a:pt x="2537" y="1152"/>
                </a:cubicBezTo>
                <a:cubicBezTo>
                  <a:pt x="2538" y="1152"/>
                  <a:pt x="2538" y="1152"/>
                  <a:pt x="2539" y="1152"/>
                </a:cubicBezTo>
                <a:cubicBezTo>
                  <a:pt x="2539" y="1152"/>
                  <a:pt x="2539" y="1152"/>
                  <a:pt x="2539" y="1152"/>
                </a:cubicBezTo>
                <a:cubicBezTo>
                  <a:pt x="2540" y="1152"/>
                  <a:pt x="2540" y="1152"/>
                  <a:pt x="2540" y="1152"/>
                </a:cubicBezTo>
                <a:cubicBezTo>
                  <a:pt x="2541" y="1152"/>
                  <a:pt x="2541" y="1152"/>
                  <a:pt x="2541" y="1153"/>
                </a:cubicBezTo>
                <a:cubicBezTo>
                  <a:pt x="2541" y="1153"/>
                  <a:pt x="2541" y="1153"/>
                  <a:pt x="2541" y="1153"/>
                </a:cubicBezTo>
                <a:cubicBezTo>
                  <a:pt x="2541" y="1153"/>
                  <a:pt x="2541" y="1153"/>
                  <a:pt x="2541" y="1153"/>
                </a:cubicBezTo>
                <a:cubicBezTo>
                  <a:pt x="2542" y="1152"/>
                  <a:pt x="2543" y="1152"/>
                  <a:pt x="2544" y="1153"/>
                </a:cubicBezTo>
                <a:cubicBezTo>
                  <a:pt x="2544" y="1153"/>
                  <a:pt x="2544" y="1153"/>
                  <a:pt x="2544" y="1153"/>
                </a:cubicBezTo>
                <a:cubicBezTo>
                  <a:pt x="2545" y="1153"/>
                  <a:pt x="2546" y="1153"/>
                  <a:pt x="2547" y="1153"/>
                </a:cubicBezTo>
                <a:cubicBezTo>
                  <a:pt x="2547" y="1153"/>
                  <a:pt x="2547" y="1153"/>
                  <a:pt x="2547" y="1153"/>
                </a:cubicBezTo>
                <a:cubicBezTo>
                  <a:pt x="2548" y="1153"/>
                  <a:pt x="2549" y="1153"/>
                  <a:pt x="2549" y="1155"/>
                </a:cubicBezTo>
                <a:cubicBezTo>
                  <a:pt x="2549" y="1156"/>
                  <a:pt x="2549" y="1156"/>
                  <a:pt x="2549" y="1156"/>
                </a:cubicBezTo>
                <a:cubicBezTo>
                  <a:pt x="2549" y="1156"/>
                  <a:pt x="2549" y="1156"/>
                  <a:pt x="2549" y="1156"/>
                </a:cubicBezTo>
                <a:cubicBezTo>
                  <a:pt x="2549" y="1156"/>
                  <a:pt x="2550" y="1157"/>
                  <a:pt x="2550" y="1157"/>
                </a:cubicBezTo>
                <a:cubicBezTo>
                  <a:pt x="2550" y="1157"/>
                  <a:pt x="2550" y="1158"/>
                  <a:pt x="2550" y="1158"/>
                </a:cubicBezTo>
                <a:cubicBezTo>
                  <a:pt x="2550" y="1158"/>
                  <a:pt x="2550" y="1158"/>
                  <a:pt x="2550" y="1158"/>
                </a:cubicBezTo>
                <a:cubicBezTo>
                  <a:pt x="2550" y="1158"/>
                  <a:pt x="2550" y="1158"/>
                  <a:pt x="2550" y="1158"/>
                </a:cubicBezTo>
                <a:cubicBezTo>
                  <a:pt x="2551" y="1158"/>
                  <a:pt x="2552" y="1158"/>
                  <a:pt x="2552" y="1159"/>
                </a:cubicBezTo>
                <a:cubicBezTo>
                  <a:pt x="2553" y="1160"/>
                  <a:pt x="2553" y="1161"/>
                  <a:pt x="2553" y="1161"/>
                </a:cubicBezTo>
                <a:cubicBezTo>
                  <a:pt x="2553" y="1162"/>
                  <a:pt x="2553" y="1163"/>
                  <a:pt x="2553" y="1163"/>
                </a:cubicBezTo>
                <a:cubicBezTo>
                  <a:pt x="2553" y="1163"/>
                  <a:pt x="2554" y="1163"/>
                  <a:pt x="2554" y="1163"/>
                </a:cubicBezTo>
                <a:cubicBezTo>
                  <a:pt x="2554" y="1164"/>
                  <a:pt x="2555" y="1164"/>
                  <a:pt x="2555" y="1164"/>
                </a:cubicBezTo>
                <a:cubicBezTo>
                  <a:pt x="2556" y="1164"/>
                  <a:pt x="2556" y="1165"/>
                  <a:pt x="2556" y="1165"/>
                </a:cubicBezTo>
                <a:cubicBezTo>
                  <a:pt x="2556" y="1165"/>
                  <a:pt x="2557" y="1165"/>
                  <a:pt x="2557" y="1166"/>
                </a:cubicBezTo>
                <a:cubicBezTo>
                  <a:pt x="2557" y="1166"/>
                  <a:pt x="2557" y="1167"/>
                  <a:pt x="2558" y="1167"/>
                </a:cubicBezTo>
                <a:cubicBezTo>
                  <a:pt x="2558" y="1167"/>
                  <a:pt x="2558" y="1166"/>
                  <a:pt x="2559" y="1166"/>
                </a:cubicBezTo>
                <a:cubicBezTo>
                  <a:pt x="2559" y="1166"/>
                  <a:pt x="2559" y="1167"/>
                  <a:pt x="2559" y="1167"/>
                </a:cubicBezTo>
                <a:cubicBezTo>
                  <a:pt x="2560" y="1167"/>
                  <a:pt x="2560" y="1167"/>
                  <a:pt x="2560" y="1167"/>
                </a:cubicBezTo>
                <a:cubicBezTo>
                  <a:pt x="2560" y="1167"/>
                  <a:pt x="2561" y="1168"/>
                  <a:pt x="2561" y="1168"/>
                </a:cubicBezTo>
                <a:cubicBezTo>
                  <a:pt x="2562" y="1168"/>
                  <a:pt x="2562" y="1168"/>
                  <a:pt x="2562" y="1169"/>
                </a:cubicBezTo>
                <a:cubicBezTo>
                  <a:pt x="2563" y="1169"/>
                  <a:pt x="2563" y="1169"/>
                  <a:pt x="2563" y="1170"/>
                </a:cubicBezTo>
                <a:cubicBezTo>
                  <a:pt x="2563" y="1170"/>
                  <a:pt x="2563" y="1170"/>
                  <a:pt x="2563" y="1170"/>
                </a:cubicBezTo>
                <a:cubicBezTo>
                  <a:pt x="2563" y="1170"/>
                  <a:pt x="2564" y="1170"/>
                  <a:pt x="2564" y="1170"/>
                </a:cubicBezTo>
                <a:cubicBezTo>
                  <a:pt x="2564" y="1170"/>
                  <a:pt x="2564" y="1170"/>
                  <a:pt x="2564" y="1170"/>
                </a:cubicBezTo>
                <a:cubicBezTo>
                  <a:pt x="2565" y="1171"/>
                  <a:pt x="2565" y="1171"/>
                  <a:pt x="2566" y="1172"/>
                </a:cubicBezTo>
                <a:cubicBezTo>
                  <a:pt x="2566" y="1172"/>
                  <a:pt x="2566" y="1172"/>
                  <a:pt x="2566" y="1172"/>
                </a:cubicBezTo>
                <a:cubicBezTo>
                  <a:pt x="2566" y="1173"/>
                  <a:pt x="2566" y="1173"/>
                  <a:pt x="2566" y="1173"/>
                </a:cubicBezTo>
                <a:cubicBezTo>
                  <a:pt x="2566" y="1174"/>
                  <a:pt x="2566" y="1174"/>
                  <a:pt x="2566" y="1174"/>
                </a:cubicBezTo>
                <a:cubicBezTo>
                  <a:pt x="2566" y="1173"/>
                  <a:pt x="2566" y="1173"/>
                  <a:pt x="2566" y="1173"/>
                </a:cubicBezTo>
                <a:cubicBezTo>
                  <a:pt x="2566" y="1173"/>
                  <a:pt x="2566" y="1173"/>
                  <a:pt x="2566" y="1173"/>
                </a:cubicBezTo>
                <a:cubicBezTo>
                  <a:pt x="2567" y="1173"/>
                  <a:pt x="2568" y="1173"/>
                  <a:pt x="2568" y="1173"/>
                </a:cubicBezTo>
                <a:cubicBezTo>
                  <a:pt x="2569" y="1174"/>
                  <a:pt x="2570" y="1175"/>
                  <a:pt x="2570" y="1177"/>
                </a:cubicBezTo>
                <a:cubicBezTo>
                  <a:pt x="2570" y="1177"/>
                  <a:pt x="2570" y="1177"/>
                  <a:pt x="2570" y="1178"/>
                </a:cubicBezTo>
                <a:cubicBezTo>
                  <a:pt x="2570" y="1178"/>
                  <a:pt x="2570" y="1178"/>
                  <a:pt x="2570" y="1179"/>
                </a:cubicBezTo>
                <a:cubicBezTo>
                  <a:pt x="2570" y="1179"/>
                  <a:pt x="2570" y="1179"/>
                  <a:pt x="2570" y="1179"/>
                </a:cubicBezTo>
                <a:cubicBezTo>
                  <a:pt x="2570" y="1178"/>
                  <a:pt x="2570" y="1178"/>
                  <a:pt x="2571" y="1178"/>
                </a:cubicBezTo>
                <a:cubicBezTo>
                  <a:pt x="2571" y="1178"/>
                  <a:pt x="2571" y="1178"/>
                  <a:pt x="2572" y="1179"/>
                </a:cubicBezTo>
                <a:cubicBezTo>
                  <a:pt x="2572" y="1179"/>
                  <a:pt x="2572" y="1179"/>
                  <a:pt x="2572" y="1179"/>
                </a:cubicBezTo>
                <a:cubicBezTo>
                  <a:pt x="2572" y="1180"/>
                  <a:pt x="2572" y="1180"/>
                  <a:pt x="2572" y="1180"/>
                </a:cubicBezTo>
                <a:cubicBezTo>
                  <a:pt x="2572" y="1180"/>
                  <a:pt x="2572" y="1180"/>
                  <a:pt x="2572" y="1180"/>
                </a:cubicBezTo>
                <a:cubicBezTo>
                  <a:pt x="2572" y="1180"/>
                  <a:pt x="2572" y="1180"/>
                  <a:pt x="2572" y="1180"/>
                </a:cubicBezTo>
                <a:cubicBezTo>
                  <a:pt x="2572" y="1180"/>
                  <a:pt x="2572" y="1180"/>
                  <a:pt x="2573" y="1180"/>
                </a:cubicBezTo>
                <a:cubicBezTo>
                  <a:pt x="2573" y="1180"/>
                  <a:pt x="2574" y="1180"/>
                  <a:pt x="2575" y="1180"/>
                </a:cubicBezTo>
                <a:cubicBezTo>
                  <a:pt x="2575" y="1180"/>
                  <a:pt x="2575" y="1180"/>
                  <a:pt x="2575" y="1180"/>
                </a:cubicBezTo>
                <a:cubicBezTo>
                  <a:pt x="2576" y="1181"/>
                  <a:pt x="2577" y="1181"/>
                  <a:pt x="2577" y="1182"/>
                </a:cubicBezTo>
                <a:cubicBezTo>
                  <a:pt x="2578" y="1182"/>
                  <a:pt x="2578" y="1182"/>
                  <a:pt x="2578" y="1182"/>
                </a:cubicBezTo>
                <a:cubicBezTo>
                  <a:pt x="2579" y="1182"/>
                  <a:pt x="2580" y="1183"/>
                  <a:pt x="2580" y="1183"/>
                </a:cubicBezTo>
                <a:cubicBezTo>
                  <a:pt x="2580" y="1183"/>
                  <a:pt x="2580" y="1183"/>
                  <a:pt x="2580" y="1183"/>
                </a:cubicBezTo>
                <a:cubicBezTo>
                  <a:pt x="2581" y="1184"/>
                  <a:pt x="2581" y="1184"/>
                  <a:pt x="2581" y="1184"/>
                </a:cubicBezTo>
                <a:cubicBezTo>
                  <a:pt x="2582" y="1185"/>
                  <a:pt x="2583" y="1186"/>
                  <a:pt x="2583" y="1187"/>
                </a:cubicBezTo>
                <a:cubicBezTo>
                  <a:pt x="2583" y="1187"/>
                  <a:pt x="2583" y="1186"/>
                  <a:pt x="2583" y="1186"/>
                </a:cubicBezTo>
                <a:cubicBezTo>
                  <a:pt x="2583" y="1186"/>
                  <a:pt x="2584" y="1186"/>
                  <a:pt x="2584" y="1186"/>
                </a:cubicBezTo>
                <a:cubicBezTo>
                  <a:pt x="2584" y="1186"/>
                  <a:pt x="2584" y="1186"/>
                  <a:pt x="2584" y="1186"/>
                </a:cubicBezTo>
                <a:cubicBezTo>
                  <a:pt x="2584" y="1186"/>
                  <a:pt x="2584" y="1186"/>
                  <a:pt x="2585" y="1186"/>
                </a:cubicBezTo>
                <a:cubicBezTo>
                  <a:pt x="2585" y="1185"/>
                  <a:pt x="2586" y="1185"/>
                  <a:pt x="2587" y="1186"/>
                </a:cubicBezTo>
                <a:cubicBezTo>
                  <a:pt x="2587" y="1186"/>
                  <a:pt x="2588" y="1187"/>
                  <a:pt x="2588" y="1187"/>
                </a:cubicBezTo>
                <a:cubicBezTo>
                  <a:pt x="2588" y="1187"/>
                  <a:pt x="2588" y="1187"/>
                  <a:pt x="2588" y="1187"/>
                </a:cubicBezTo>
                <a:cubicBezTo>
                  <a:pt x="2588" y="1187"/>
                  <a:pt x="2589" y="1188"/>
                  <a:pt x="2588" y="1189"/>
                </a:cubicBezTo>
                <a:cubicBezTo>
                  <a:pt x="2588" y="1189"/>
                  <a:pt x="2588" y="1189"/>
                  <a:pt x="2588" y="1189"/>
                </a:cubicBezTo>
                <a:cubicBezTo>
                  <a:pt x="2588" y="1190"/>
                  <a:pt x="2587" y="1190"/>
                  <a:pt x="2587" y="1190"/>
                </a:cubicBezTo>
                <a:cubicBezTo>
                  <a:pt x="2587" y="1190"/>
                  <a:pt x="2587" y="1190"/>
                  <a:pt x="2587" y="1190"/>
                </a:cubicBezTo>
                <a:cubicBezTo>
                  <a:pt x="2587" y="1190"/>
                  <a:pt x="2587" y="1190"/>
                  <a:pt x="2586" y="1190"/>
                </a:cubicBezTo>
                <a:cubicBezTo>
                  <a:pt x="2586" y="1190"/>
                  <a:pt x="2586" y="1190"/>
                  <a:pt x="2586" y="1190"/>
                </a:cubicBezTo>
                <a:cubicBezTo>
                  <a:pt x="2587" y="1191"/>
                  <a:pt x="2588" y="1191"/>
                  <a:pt x="2589" y="1192"/>
                </a:cubicBezTo>
                <a:cubicBezTo>
                  <a:pt x="2589" y="1192"/>
                  <a:pt x="2589" y="1192"/>
                  <a:pt x="2589" y="1192"/>
                </a:cubicBezTo>
                <a:cubicBezTo>
                  <a:pt x="2589" y="1192"/>
                  <a:pt x="2589" y="1192"/>
                  <a:pt x="2589" y="1192"/>
                </a:cubicBezTo>
                <a:cubicBezTo>
                  <a:pt x="2590" y="1191"/>
                  <a:pt x="2591" y="1192"/>
                  <a:pt x="2592" y="1192"/>
                </a:cubicBezTo>
                <a:cubicBezTo>
                  <a:pt x="2592" y="1192"/>
                  <a:pt x="2592" y="1192"/>
                  <a:pt x="2592" y="1192"/>
                </a:cubicBezTo>
                <a:cubicBezTo>
                  <a:pt x="2593" y="1192"/>
                  <a:pt x="2593" y="1192"/>
                  <a:pt x="2593" y="1193"/>
                </a:cubicBezTo>
                <a:cubicBezTo>
                  <a:pt x="2593" y="1193"/>
                  <a:pt x="2593" y="1193"/>
                  <a:pt x="2594" y="1193"/>
                </a:cubicBezTo>
                <a:cubicBezTo>
                  <a:pt x="2594" y="1193"/>
                  <a:pt x="2594" y="1194"/>
                  <a:pt x="2594" y="1195"/>
                </a:cubicBezTo>
                <a:cubicBezTo>
                  <a:pt x="2594" y="1195"/>
                  <a:pt x="2594" y="1195"/>
                  <a:pt x="2594" y="1195"/>
                </a:cubicBezTo>
                <a:cubicBezTo>
                  <a:pt x="2595" y="1194"/>
                  <a:pt x="2596" y="1194"/>
                  <a:pt x="2597" y="1195"/>
                </a:cubicBezTo>
                <a:cubicBezTo>
                  <a:pt x="2597" y="1195"/>
                  <a:pt x="2597" y="1195"/>
                  <a:pt x="2597" y="1195"/>
                </a:cubicBezTo>
                <a:cubicBezTo>
                  <a:pt x="2597" y="1195"/>
                  <a:pt x="2598" y="1195"/>
                  <a:pt x="2598" y="1195"/>
                </a:cubicBezTo>
                <a:cubicBezTo>
                  <a:pt x="2598" y="1196"/>
                  <a:pt x="2599" y="1196"/>
                  <a:pt x="2599" y="1196"/>
                </a:cubicBezTo>
                <a:cubicBezTo>
                  <a:pt x="2600" y="1197"/>
                  <a:pt x="2600" y="1197"/>
                  <a:pt x="2600" y="1198"/>
                </a:cubicBezTo>
                <a:cubicBezTo>
                  <a:pt x="2600" y="1198"/>
                  <a:pt x="2600" y="1199"/>
                  <a:pt x="2601" y="1199"/>
                </a:cubicBezTo>
                <a:cubicBezTo>
                  <a:pt x="2601" y="1199"/>
                  <a:pt x="2601" y="1200"/>
                  <a:pt x="2600" y="1201"/>
                </a:cubicBezTo>
                <a:cubicBezTo>
                  <a:pt x="2600" y="1202"/>
                  <a:pt x="2600" y="1202"/>
                  <a:pt x="2599" y="1202"/>
                </a:cubicBezTo>
                <a:cubicBezTo>
                  <a:pt x="2599" y="1202"/>
                  <a:pt x="2599" y="1202"/>
                  <a:pt x="2599" y="1202"/>
                </a:cubicBezTo>
                <a:cubicBezTo>
                  <a:pt x="2599" y="1202"/>
                  <a:pt x="2599" y="1202"/>
                  <a:pt x="2599" y="1203"/>
                </a:cubicBezTo>
                <a:cubicBezTo>
                  <a:pt x="2599" y="1203"/>
                  <a:pt x="2599" y="1203"/>
                  <a:pt x="2599" y="1203"/>
                </a:cubicBezTo>
                <a:cubicBezTo>
                  <a:pt x="2600" y="1203"/>
                  <a:pt x="2600" y="1203"/>
                  <a:pt x="2600" y="1203"/>
                </a:cubicBezTo>
                <a:cubicBezTo>
                  <a:pt x="2601" y="1202"/>
                  <a:pt x="2601" y="1202"/>
                  <a:pt x="2602" y="1202"/>
                </a:cubicBezTo>
                <a:cubicBezTo>
                  <a:pt x="2603" y="1202"/>
                  <a:pt x="2603" y="1203"/>
                  <a:pt x="2603" y="1203"/>
                </a:cubicBezTo>
                <a:cubicBezTo>
                  <a:pt x="2604" y="1204"/>
                  <a:pt x="2604" y="1204"/>
                  <a:pt x="2604" y="1204"/>
                </a:cubicBezTo>
                <a:cubicBezTo>
                  <a:pt x="2605" y="1205"/>
                  <a:pt x="2605" y="1205"/>
                  <a:pt x="2605" y="1205"/>
                </a:cubicBezTo>
                <a:cubicBezTo>
                  <a:pt x="2606" y="1206"/>
                  <a:pt x="2607" y="1208"/>
                  <a:pt x="2607" y="1209"/>
                </a:cubicBezTo>
                <a:cubicBezTo>
                  <a:pt x="2607" y="1209"/>
                  <a:pt x="2606" y="1210"/>
                  <a:pt x="2605" y="1210"/>
                </a:cubicBezTo>
                <a:cubicBezTo>
                  <a:pt x="2605" y="1210"/>
                  <a:pt x="2605" y="1210"/>
                  <a:pt x="2605" y="1210"/>
                </a:cubicBezTo>
                <a:cubicBezTo>
                  <a:pt x="2605" y="1210"/>
                  <a:pt x="2604" y="1210"/>
                  <a:pt x="2604" y="1210"/>
                </a:cubicBezTo>
                <a:cubicBezTo>
                  <a:pt x="2604" y="1210"/>
                  <a:pt x="2603" y="1210"/>
                  <a:pt x="2603" y="1210"/>
                </a:cubicBezTo>
                <a:cubicBezTo>
                  <a:pt x="2603" y="1210"/>
                  <a:pt x="2603" y="1210"/>
                  <a:pt x="2603" y="1210"/>
                </a:cubicBezTo>
                <a:cubicBezTo>
                  <a:pt x="2603" y="1210"/>
                  <a:pt x="2603" y="1210"/>
                  <a:pt x="2602" y="1210"/>
                </a:cubicBezTo>
                <a:cubicBezTo>
                  <a:pt x="2603" y="1210"/>
                  <a:pt x="2603" y="1210"/>
                  <a:pt x="2604" y="1210"/>
                </a:cubicBezTo>
                <a:cubicBezTo>
                  <a:pt x="2604" y="1210"/>
                  <a:pt x="2604" y="1210"/>
                  <a:pt x="2604" y="1210"/>
                </a:cubicBezTo>
                <a:cubicBezTo>
                  <a:pt x="2605" y="1210"/>
                  <a:pt x="2606" y="1210"/>
                  <a:pt x="2606" y="1211"/>
                </a:cubicBezTo>
                <a:cubicBezTo>
                  <a:pt x="2606" y="1211"/>
                  <a:pt x="2607" y="1212"/>
                  <a:pt x="2606" y="1213"/>
                </a:cubicBezTo>
                <a:cubicBezTo>
                  <a:pt x="2606" y="1213"/>
                  <a:pt x="2605" y="1214"/>
                  <a:pt x="2604" y="1214"/>
                </a:cubicBezTo>
                <a:cubicBezTo>
                  <a:pt x="2604" y="1214"/>
                  <a:pt x="2604" y="1214"/>
                  <a:pt x="2603" y="1215"/>
                </a:cubicBezTo>
                <a:cubicBezTo>
                  <a:pt x="2603" y="1215"/>
                  <a:pt x="2603" y="1215"/>
                  <a:pt x="2603" y="1215"/>
                </a:cubicBezTo>
                <a:cubicBezTo>
                  <a:pt x="2602" y="1215"/>
                  <a:pt x="2602" y="1216"/>
                  <a:pt x="2602" y="1216"/>
                </a:cubicBezTo>
                <a:cubicBezTo>
                  <a:pt x="2602" y="1216"/>
                  <a:pt x="2602" y="1216"/>
                  <a:pt x="2603" y="1217"/>
                </a:cubicBezTo>
                <a:cubicBezTo>
                  <a:pt x="2603" y="1217"/>
                  <a:pt x="2603" y="1217"/>
                  <a:pt x="2603" y="1217"/>
                </a:cubicBezTo>
                <a:cubicBezTo>
                  <a:pt x="2603" y="1218"/>
                  <a:pt x="2603" y="1218"/>
                  <a:pt x="2604" y="1218"/>
                </a:cubicBezTo>
                <a:cubicBezTo>
                  <a:pt x="2604" y="1218"/>
                  <a:pt x="2605" y="1218"/>
                  <a:pt x="2605" y="1217"/>
                </a:cubicBezTo>
                <a:cubicBezTo>
                  <a:pt x="2606" y="1217"/>
                  <a:pt x="2607" y="1217"/>
                  <a:pt x="2608" y="1218"/>
                </a:cubicBezTo>
                <a:cubicBezTo>
                  <a:pt x="2609" y="1218"/>
                  <a:pt x="2609" y="1218"/>
                  <a:pt x="2609" y="1218"/>
                </a:cubicBezTo>
                <a:cubicBezTo>
                  <a:pt x="2610" y="1218"/>
                  <a:pt x="2610" y="1217"/>
                  <a:pt x="2611" y="1217"/>
                </a:cubicBezTo>
                <a:cubicBezTo>
                  <a:pt x="2611" y="1217"/>
                  <a:pt x="2611" y="1217"/>
                  <a:pt x="2611" y="1217"/>
                </a:cubicBezTo>
                <a:cubicBezTo>
                  <a:pt x="2612" y="1218"/>
                  <a:pt x="2612" y="1218"/>
                  <a:pt x="2612" y="1219"/>
                </a:cubicBezTo>
                <a:cubicBezTo>
                  <a:pt x="2612" y="1219"/>
                  <a:pt x="2612" y="1220"/>
                  <a:pt x="2612" y="1220"/>
                </a:cubicBezTo>
                <a:cubicBezTo>
                  <a:pt x="2612" y="1220"/>
                  <a:pt x="2612" y="1221"/>
                  <a:pt x="2612" y="1221"/>
                </a:cubicBezTo>
                <a:cubicBezTo>
                  <a:pt x="2612" y="1221"/>
                  <a:pt x="2612" y="1222"/>
                  <a:pt x="2612" y="1222"/>
                </a:cubicBezTo>
                <a:cubicBezTo>
                  <a:pt x="2613" y="1223"/>
                  <a:pt x="2613" y="1223"/>
                  <a:pt x="2613" y="1223"/>
                </a:cubicBezTo>
                <a:cubicBezTo>
                  <a:pt x="2613" y="1224"/>
                  <a:pt x="2613" y="1225"/>
                  <a:pt x="2613" y="1225"/>
                </a:cubicBezTo>
                <a:cubicBezTo>
                  <a:pt x="2613" y="1226"/>
                  <a:pt x="2613" y="1226"/>
                  <a:pt x="2613" y="1226"/>
                </a:cubicBezTo>
                <a:cubicBezTo>
                  <a:pt x="2613" y="1226"/>
                  <a:pt x="2613" y="1226"/>
                  <a:pt x="2613" y="1226"/>
                </a:cubicBezTo>
                <a:cubicBezTo>
                  <a:pt x="2614" y="1227"/>
                  <a:pt x="2615" y="1228"/>
                  <a:pt x="2615" y="1230"/>
                </a:cubicBezTo>
                <a:cubicBezTo>
                  <a:pt x="2615" y="1230"/>
                  <a:pt x="2615" y="1230"/>
                  <a:pt x="2615" y="1230"/>
                </a:cubicBezTo>
                <a:cubicBezTo>
                  <a:pt x="2615" y="1230"/>
                  <a:pt x="2615" y="1231"/>
                  <a:pt x="2615" y="1231"/>
                </a:cubicBezTo>
                <a:cubicBezTo>
                  <a:pt x="2615" y="1231"/>
                  <a:pt x="2616" y="1231"/>
                  <a:pt x="2616" y="1231"/>
                </a:cubicBezTo>
                <a:cubicBezTo>
                  <a:pt x="2616" y="1231"/>
                  <a:pt x="2617" y="1231"/>
                  <a:pt x="2617" y="1231"/>
                </a:cubicBezTo>
                <a:cubicBezTo>
                  <a:pt x="2618" y="1231"/>
                  <a:pt x="2618" y="1231"/>
                  <a:pt x="2619" y="1231"/>
                </a:cubicBezTo>
                <a:cubicBezTo>
                  <a:pt x="2619" y="1231"/>
                  <a:pt x="2619" y="1231"/>
                  <a:pt x="2620" y="1231"/>
                </a:cubicBezTo>
                <a:cubicBezTo>
                  <a:pt x="2619" y="1230"/>
                  <a:pt x="2619" y="1230"/>
                  <a:pt x="2619" y="1230"/>
                </a:cubicBezTo>
                <a:cubicBezTo>
                  <a:pt x="2618" y="1230"/>
                  <a:pt x="2617" y="1229"/>
                  <a:pt x="2617" y="1228"/>
                </a:cubicBezTo>
                <a:cubicBezTo>
                  <a:pt x="2617" y="1227"/>
                  <a:pt x="2618" y="1227"/>
                  <a:pt x="2618" y="1226"/>
                </a:cubicBezTo>
                <a:cubicBezTo>
                  <a:pt x="2619" y="1226"/>
                  <a:pt x="2619" y="1226"/>
                  <a:pt x="2619" y="1226"/>
                </a:cubicBezTo>
                <a:cubicBezTo>
                  <a:pt x="2619" y="1226"/>
                  <a:pt x="2620" y="1226"/>
                  <a:pt x="2620" y="1225"/>
                </a:cubicBezTo>
                <a:cubicBezTo>
                  <a:pt x="2620" y="1225"/>
                  <a:pt x="2620" y="1225"/>
                  <a:pt x="2620" y="1225"/>
                </a:cubicBezTo>
                <a:cubicBezTo>
                  <a:pt x="2620" y="1224"/>
                  <a:pt x="2620" y="1224"/>
                  <a:pt x="2621" y="1224"/>
                </a:cubicBezTo>
                <a:cubicBezTo>
                  <a:pt x="2621" y="1224"/>
                  <a:pt x="2621" y="1224"/>
                  <a:pt x="2622" y="1224"/>
                </a:cubicBezTo>
                <a:cubicBezTo>
                  <a:pt x="2622" y="1224"/>
                  <a:pt x="2622" y="1224"/>
                  <a:pt x="2622" y="1225"/>
                </a:cubicBezTo>
                <a:cubicBezTo>
                  <a:pt x="2622" y="1224"/>
                  <a:pt x="2622" y="1224"/>
                  <a:pt x="2622" y="1224"/>
                </a:cubicBezTo>
                <a:cubicBezTo>
                  <a:pt x="2623" y="1223"/>
                  <a:pt x="2625" y="1222"/>
                  <a:pt x="2626" y="1223"/>
                </a:cubicBezTo>
                <a:cubicBezTo>
                  <a:pt x="2627" y="1224"/>
                  <a:pt x="2627" y="1224"/>
                  <a:pt x="2627" y="1225"/>
                </a:cubicBezTo>
                <a:cubicBezTo>
                  <a:pt x="2627" y="1225"/>
                  <a:pt x="2627" y="1225"/>
                  <a:pt x="2627" y="1226"/>
                </a:cubicBezTo>
                <a:cubicBezTo>
                  <a:pt x="2628" y="1227"/>
                  <a:pt x="2628" y="1228"/>
                  <a:pt x="2628" y="1229"/>
                </a:cubicBezTo>
                <a:cubicBezTo>
                  <a:pt x="2628" y="1230"/>
                  <a:pt x="2628" y="1230"/>
                  <a:pt x="2628" y="1230"/>
                </a:cubicBezTo>
                <a:cubicBezTo>
                  <a:pt x="2628" y="1231"/>
                  <a:pt x="2628" y="1232"/>
                  <a:pt x="2629" y="1232"/>
                </a:cubicBezTo>
                <a:cubicBezTo>
                  <a:pt x="2629" y="1232"/>
                  <a:pt x="2630" y="1232"/>
                  <a:pt x="2630" y="1232"/>
                </a:cubicBezTo>
                <a:cubicBezTo>
                  <a:pt x="2631" y="1233"/>
                  <a:pt x="2631" y="1233"/>
                  <a:pt x="2632" y="1233"/>
                </a:cubicBezTo>
                <a:cubicBezTo>
                  <a:pt x="2633" y="1233"/>
                  <a:pt x="2633" y="1233"/>
                  <a:pt x="2633" y="1234"/>
                </a:cubicBezTo>
                <a:cubicBezTo>
                  <a:pt x="2633" y="1234"/>
                  <a:pt x="2633" y="1234"/>
                  <a:pt x="2633" y="1234"/>
                </a:cubicBezTo>
                <a:cubicBezTo>
                  <a:pt x="2633" y="1234"/>
                  <a:pt x="2633" y="1234"/>
                  <a:pt x="2633" y="1235"/>
                </a:cubicBezTo>
                <a:cubicBezTo>
                  <a:pt x="2633" y="1235"/>
                  <a:pt x="2633" y="1236"/>
                  <a:pt x="2632" y="1237"/>
                </a:cubicBezTo>
                <a:cubicBezTo>
                  <a:pt x="2632" y="1237"/>
                  <a:pt x="2632" y="1237"/>
                  <a:pt x="2632" y="1237"/>
                </a:cubicBezTo>
                <a:cubicBezTo>
                  <a:pt x="2632" y="1237"/>
                  <a:pt x="2633" y="1237"/>
                  <a:pt x="2633" y="1237"/>
                </a:cubicBezTo>
                <a:cubicBezTo>
                  <a:pt x="2633" y="1238"/>
                  <a:pt x="2633" y="1238"/>
                  <a:pt x="2633" y="1238"/>
                </a:cubicBezTo>
                <a:cubicBezTo>
                  <a:pt x="2633" y="1239"/>
                  <a:pt x="2633" y="1239"/>
                  <a:pt x="2633" y="1239"/>
                </a:cubicBezTo>
                <a:cubicBezTo>
                  <a:pt x="2633" y="1239"/>
                  <a:pt x="2633" y="1240"/>
                  <a:pt x="2633" y="1240"/>
                </a:cubicBezTo>
                <a:cubicBezTo>
                  <a:pt x="2632" y="1241"/>
                  <a:pt x="2631" y="1241"/>
                  <a:pt x="2630" y="1241"/>
                </a:cubicBezTo>
                <a:cubicBezTo>
                  <a:pt x="2630" y="1241"/>
                  <a:pt x="2630" y="1241"/>
                  <a:pt x="2630" y="1241"/>
                </a:cubicBezTo>
                <a:cubicBezTo>
                  <a:pt x="2629" y="1241"/>
                  <a:pt x="2629" y="1241"/>
                  <a:pt x="2629" y="1240"/>
                </a:cubicBezTo>
                <a:cubicBezTo>
                  <a:pt x="2629" y="1240"/>
                  <a:pt x="2629" y="1239"/>
                  <a:pt x="2629" y="1239"/>
                </a:cubicBezTo>
                <a:cubicBezTo>
                  <a:pt x="2628" y="1239"/>
                  <a:pt x="2628" y="1239"/>
                  <a:pt x="2627" y="1238"/>
                </a:cubicBezTo>
                <a:cubicBezTo>
                  <a:pt x="2627" y="1238"/>
                  <a:pt x="2627" y="1238"/>
                  <a:pt x="2627" y="1238"/>
                </a:cubicBezTo>
                <a:cubicBezTo>
                  <a:pt x="2626" y="1238"/>
                  <a:pt x="2626" y="1238"/>
                  <a:pt x="2626" y="1238"/>
                </a:cubicBezTo>
                <a:cubicBezTo>
                  <a:pt x="2626" y="1238"/>
                  <a:pt x="2626" y="1238"/>
                  <a:pt x="2626" y="1239"/>
                </a:cubicBezTo>
                <a:cubicBezTo>
                  <a:pt x="2627" y="1240"/>
                  <a:pt x="2627" y="1242"/>
                  <a:pt x="2626" y="1243"/>
                </a:cubicBezTo>
                <a:cubicBezTo>
                  <a:pt x="2626" y="1243"/>
                  <a:pt x="2625" y="1243"/>
                  <a:pt x="2625" y="1243"/>
                </a:cubicBezTo>
                <a:cubicBezTo>
                  <a:pt x="2624" y="1243"/>
                  <a:pt x="2624" y="1243"/>
                  <a:pt x="2624" y="1243"/>
                </a:cubicBezTo>
                <a:cubicBezTo>
                  <a:pt x="2624" y="1244"/>
                  <a:pt x="2624" y="1244"/>
                  <a:pt x="2624" y="1244"/>
                </a:cubicBezTo>
                <a:cubicBezTo>
                  <a:pt x="2624" y="1245"/>
                  <a:pt x="2624" y="1245"/>
                  <a:pt x="2624" y="1246"/>
                </a:cubicBezTo>
                <a:cubicBezTo>
                  <a:pt x="2624" y="1246"/>
                  <a:pt x="2624" y="1246"/>
                  <a:pt x="2624" y="1247"/>
                </a:cubicBezTo>
                <a:cubicBezTo>
                  <a:pt x="2624" y="1247"/>
                  <a:pt x="2625" y="1248"/>
                  <a:pt x="2625" y="1248"/>
                </a:cubicBezTo>
                <a:cubicBezTo>
                  <a:pt x="2625" y="1248"/>
                  <a:pt x="2625" y="1249"/>
                  <a:pt x="2624" y="1250"/>
                </a:cubicBezTo>
                <a:cubicBezTo>
                  <a:pt x="2624" y="1250"/>
                  <a:pt x="2623" y="1250"/>
                  <a:pt x="2623" y="1251"/>
                </a:cubicBezTo>
                <a:cubicBezTo>
                  <a:pt x="2623" y="1251"/>
                  <a:pt x="2623" y="1252"/>
                  <a:pt x="2623" y="1252"/>
                </a:cubicBezTo>
                <a:cubicBezTo>
                  <a:pt x="2623" y="1252"/>
                  <a:pt x="2623" y="1252"/>
                  <a:pt x="2623" y="1252"/>
                </a:cubicBezTo>
                <a:cubicBezTo>
                  <a:pt x="2623" y="1253"/>
                  <a:pt x="2624" y="1254"/>
                  <a:pt x="2624" y="1254"/>
                </a:cubicBezTo>
                <a:cubicBezTo>
                  <a:pt x="2624" y="1255"/>
                  <a:pt x="2624" y="1255"/>
                  <a:pt x="2624" y="1255"/>
                </a:cubicBezTo>
                <a:cubicBezTo>
                  <a:pt x="2624" y="1256"/>
                  <a:pt x="2624" y="1257"/>
                  <a:pt x="2623" y="1258"/>
                </a:cubicBezTo>
                <a:cubicBezTo>
                  <a:pt x="2623" y="1258"/>
                  <a:pt x="2623" y="1258"/>
                  <a:pt x="2623" y="1259"/>
                </a:cubicBezTo>
                <a:cubicBezTo>
                  <a:pt x="2623" y="1259"/>
                  <a:pt x="2623" y="1259"/>
                  <a:pt x="2623" y="1259"/>
                </a:cubicBezTo>
                <a:cubicBezTo>
                  <a:pt x="2623" y="1260"/>
                  <a:pt x="2623" y="1260"/>
                  <a:pt x="2623" y="1260"/>
                </a:cubicBezTo>
                <a:cubicBezTo>
                  <a:pt x="2622" y="1260"/>
                  <a:pt x="2622" y="1261"/>
                  <a:pt x="2622" y="1261"/>
                </a:cubicBezTo>
                <a:cubicBezTo>
                  <a:pt x="2622" y="1261"/>
                  <a:pt x="2622" y="1262"/>
                  <a:pt x="2622" y="1262"/>
                </a:cubicBezTo>
                <a:cubicBezTo>
                  <a:pt x="2622" y="1262"/>
                  <a:pt x="2622" y="1263"/>
                  <a:pt x="2622" y="1263"/>
                </a:cubicBezTo>
                <a:cubicBezTo>
                  <a:pt x="2622" y="1264"/>
                  <a:pt x="2622" y="1264"/>
                  <a:pt x="2622" y="1264"/>
                </a:cubicBezTo>
                <a:cubicBezTo>
                  <a:pt x="2623" y="1265"/>
                  <a:pt x="2622" y="1266"/>
                  <a:pt x="2622" y="1266"/>
                </a:cubicBezTo>
                <a:cubicBezTo>
                  <a:pt x="2621" y="1267"/>
                  <a:pt x="2620" y="1267"/>
                  <a:pt x="2620" y="1267"/>
                </a:cubicBezTo>
                <a:cubicBezTo>
                  <a:pt x="2619" y="1267"/>
                  <a:pt x="2618" y="1265"/>
                  <a:pt x="2617" y="1265"/>
                </a:cubicBezTo>
                <a:cubicBezTo>
                  <a:pt x="2617" y="1264"/>
                  <a:pt x="2617" y="1264"/>
                  <a:pt x="2617" y="1264"/>
                </a:cubicBezTo>
                <a:cubicBezTo>
                  <a:pt x="2617" y="1264"/>
                  <a:pt x="2617" y="1264"/>
                  <a:pt x="2616" y="1264"/>
                </a:cubicBezTo>
                <a:cubicBezTo>
                  <a:pt x="2616" y="1264"/>
                  <a:pt x="2616" y="1264"/>
                  <a:pt x="2616" y="1264"/>
                </a:cubicBezTo>
                <a:cubicBezTo>
                  <a:pt x="2616" y="1264"/>
                  <a:pt x="2616" y="1265"/>
                  <a:pt x="2616" y="1265"/>
                </a:cubicBezTo>
                <a:cubicBezTo>
                  <a:pt x="2616" y="1265"/>
                  <a:pt x="2616" y="1265"/>
                  <a:pt x="2616" y="1265"/>
                </a:cubicBezTo>
                <a:cubicBezTo>
                  <a:pt x="2616" y="1266"/>
                  <a:pt x="2616" y="1267"/>
                  <a:pt x="2615" y="1267"/>
                </a:cubicBezTo>
                <a:cubicBezTo>
                  <a:pt x="2615" y="1268"/>
                  <a:pt x="2614" y="1268"/>
                  <a:pt x="2614" y="1268"/>
                </a:cubicBezTo>
                <a:close/>
                <a:moveTo>
                  <a:pt x="2621" y="1231"/>
                </a:moveTo>
                <a:cubicBezTo>
                  <a:pt x="2621" y="1231"/>
                  <a:pt x="2621" y="1231"/>
                  <a:pt x="2621" y="1231"/>
                </a:cubicBezTo>
                <a:cubicBezTo>
                  <a:pt x="2621" y="1231"/>
                  <a:pt x="2622" y="1231"/>
                  <a:pt x="2622" y="1232"/>
                </a:cubicBezTo>
                <a:cubicBezTo>
                  <a:pt x="2622" y="1232"/>
                  <a:pt x="2622" y="1232"/>
                  <a:pt x="2622" y="1233"/>
                </a:cubicBezTo>
                <a:cubicBezTo>
                  <a:pt x="2622" y="1233"/>
                  <a:pt x="2622" y="1233"/>
                  <a:pt x="2622" y="1233"/>
                </a:cubicBezTo>
                <a:cubicBezTo>
                  <a:pt x="2623" y="1233"/>
                  <a:pt x="2623" y="1234"/>
                  <a:pt x="2623" y="1234"/>
                </a:cubicBezTo>
                <a:cubicBezTo>
                  <a:pt x="2624" y="1235"/>
                  <a:pt x="2624" y="1236"/>
                  <a:pt x="2624" y="1237"/>
                </a:cubicBezTo>
                <a:cubicBezTo>
                  <a:pt x="2624" y="1237"/>
                  <a:pt x="2625" y="1237"/>
                  <a:pt x="2625" y="1237"/>
                </a:cubicBezTo>
                <a:cubicBezTo>
                  <a:pt x="2625" y="1237"/>
                  <a:pt x="2625" y="1237"/>
                  <a:pt x="2625" y="1237"/>
                </a:cubicBezTo>
                <a:cubicBezTo>
                  <a:pt x="2625" y="1237"/>
                  <a:pt x="2625" y="1237"/>
                  <a:pt x="2625" y="1237"/>
                </a:cubicBezTo>
                <a:cubicBezTo>
                  <a:pt x="2625" y="1237"/>
                  <a:pt x="2624" y="1237"/>
                  <a:pt x="2624" y="1237"/>
                </a:cubicBezTo>
                <a:cubicBezTo>
                  <a:pt x="2624" y="1236"/>
                  <a:pt x="2624" y="1236"/>
                  <a:pt x="2624" y="1236"/>
                </a:cubicBezTo>
                <a:cubicBezTo>
                  <a:pt x="2624" y="1235"/>
                  <a:pt x="2624" y="1235"/>
                  <a:pt x="2624" y="1235"/>
                </a:cubicBezTo>
                <a:cubicBezTo>
                  <a:pt x="2624" y="1235"/>
                  <a:pt x="2624" y="1234"/>
                  <a:pt x="2624" y="1234"/>
                </a:cubicBezTo>
                <a:cubicBezTo>
                  <a:pt x="2623" y="1234"/>
                  <a:pt x="2623" y="1234"/>
                  <a:pt x="2623" y="1233"/>
                </a:cubicBezTo>
                <a:cubicBezTo>
                  <a:pt x="2623" y="1232"/>
                  <a:pt x="2622" y="1231"/>
                  <a:pt x="2622" y="1231"/>
                </a:cubicBezTo>
                <a:cubicBezTo>
                  <a:pt x="2623" y="1231"/>
                  <a:pt x="2622" y="1231"/>
                  <a:pt x="2622" y="1231"/>
                </a:cubicBezTo>
                <a:cubicBezTo>
                  <a:pt x="2622" y="1231"/>
                  <a:pt x="2622" y="1231"/>
                  <a:pt x="2622" y="1231"/>
                </a:cubicBezTo>
                <a:cubicBezTo>
                  <a:pt x="2621" y="1231"/>
                  <a:pt x="2621" y="1231"/>
                  <a:pt x="2621" y="1231"/>
                </a:cubicBezTo>
                <a:close/>
                <a:moveTo>
                  <a:pt x="2533" y="1164"/>
                </a:moveTo>
                <a:cubicBezTo>
                  <a:pt x="2533" y="1164"/>
                  <a:pt x="2533" y="1164"/>
                  <a:pt x="2533" y="1164"/>
                </a:cubicBezTo>
                <a:cubicBezTo>
                  <a:pt x="2533" y="1164"/>
                  <a:pt x="2533" y="1164"/>
                  <a:pt x="2533" y="1164"/>
                </a:cubicBezTo>
                <a:close/>
                <a:moveTo>
                  <a:pt x="2555" y="1190"/>
                </a:moveTo>
                <a:cubicBezTo>
                  <a:pt x="2555" y="1190"/>
                  <a:pt x="2555" y="1190"/>
                  <a:pt x="2555" y="1190"/>
                </a:cubicBezTo>
                <a:cubicBezTo>
                  <a:pt x="2555" y="1190"/>
                  <a:pt x="2555" y="1190"/>
                  <a:pt x="2555" y="1190"/>
                </a:cubicBezTo>
                <a:close/>
                <a:moveTo>
                  <a:pt x="2593" y="1200"/>
                </a:moveTo>
                <a:cubicBezTo>
                  <a:pt x="2593" y="1200"/>
                  <a:pt x="2593" y="1200"/>
                  <a:pt x="2593" y="1200"/>
                </a:cubicBezTo>
                <a:cubicBezTo>
                  <a:pt x="2592" y="1199"/>
                  <a:pt x="2592" y="1199"/>
                  <a:pt x="2592" y="1198"/>
                </a:cubicBezTo>
                <a:cubicBezTo>
                  <a:pt x="2592" y="1198"/>
                  <a:pt x="2592" y="1198"/>
                  <a:pt x="2592" y="1198"/>
                </a:cubicBezTo>
                <a:cubicBezTo>
                  <a:pt x="2592" y="1198"/>
                  <a:pt x="2592" y="1198"/>
                  <a:pt x="2592" y="1198"/>
                </a:cubicBezTo>
                <a:cubicBezTo>
                  <a:pt x="2592" y="1198"/>
                  <a:pt x="2592" y="1198"/>
                  <a:pt x="2592" y="1198"/>
                </a:cubicBezTo>
                <a:cubicBezTo>
                  <a:pt x="2592" y="1198"/>
                  <a:pt x="2591" y="1198"/>
                  <a:pt x="2591" y="1198"/>
                </a:cubicBezTo>
                <a:cubicBezTo>
                  <a:pt x="2591" y="1198"/>
                  <a:pt x="2591" y="1199"/>
                  <a:pt x="2591" y="1200"/>
                </a:cubicBezTo>
                <a:cubicBezTo>
                  <a:pt x="2591" y="1200"/>
                  <a:pt x="2591" y="1200"/>
                  <a:pt x="2591" y="1200"/>
                </a:cubicBezTo>
                <a:cubicBezTo>
                  <a:pt x="2591" y="1200"/>
                  <a:pt x="2591" y="1200"/>
                  <a:pt x="2592" y="1200"/>
                </a:cubicBezTo>
                <a:cubicBezTo>
                  <a:pt x="2592" y="1200"/>
                  <a:pt x="2592" y="1200"/>
                  <a:pt x="2593" y="1200"/>
                </a:cubicBezTo>
                <a:close/>
                <a:moveTo>
                  <a:pt x="2598" y="1196"/>
                </a:moveTo>
                <a:cubicBezTo>
                  <a:pt x="2598" y="1196"/>
                  <a:pt x="2598" y="1196"/>
                  <a:pt x="2598" y="1196"/>
                </a:cubicBezTo>
                <a:cubicBezTo>
                  <a:pt x="2598" y="1196"/>
                  <a:pt x="2598" y="1196"/>
                  <a:pt x="2598" y="1196"/>
                </a:cubicBezTo>
                <a:close/>
                <a:moveTo>
                  <a:pt x="2809" y="1293"/>
                </a:moveTo>
                <a:cubicBezTo>
                  <a:pt x="2808" y="1293"/>
                  <a:pt x="2807" y="1294"/>
                  <a:pt x="2808" y="1295"/>
                </a:cubicBezTo>
                <a:cubicBezTo>
                  <a:pt x="2808" y="1296"/>
                  <a:pt x="2809" y="1296"/>
                  <a:pt x="2809" y="1296"/>
                </a:cubicBezTo>
                <a:cubicBezTo>
                  <a:pt x="2809" y="1296"/>
                  <a:pt x="2810" y="1296"/>
                  <a:pt x="2810" y="1296"/>
                </a:cubicBezTo>
                <a:cubicBezTo>
                  <a:pt x="2810" y="1296"/>
                  <a:pt x="2811" y="1296"/>
                  <a:pt x="2811" y="1296"/>
                </a:cubicBezTo>
                <a:cubicBezTo>
                  <a:pt x="2811" y="1295"/>
                  <a:pt x="2811" y="1295"/>
                  <a:pt x="2811" y="1295"/>
                </a:cubicBezTo>
                <a:cubicBezTo>
                  <a:pt x="2811" y="1295"/>
                  <a:pt x="2811" y="1294"/>
                  <a:pt x="2811" y="1294"/>
                </a:cubicBezTo>
                <a:cubicBezTo>
                  <a:pt x="2811" y="1293"/>
                  <a:pt x="2809" y="1292"/>
                  <a:pt x="2809" y="1293"/>
                </a:cubicBezTo>
                <a:close/>
                <a:moveTo>
                  <a:pt x="2609" y="1214"/>
                </a:moveTo>
                <a:cubicBezTo>
                  <a:pt x="2610" y="1215"/>
                  <a:pt x="2610" y="1216"/>
                  <a:pt x="2611" y="1216"/>
                </a:cubicBezTo>
                <a:cubicBezTo>
                  <a:pt x="2611" y="1216"/>
                  <a:pt x="2612" y="1217"/>
                  <a:pt x="2613" y="1217"/>
                </a:cubicBezTo>
                <a:cubicBezTo>
                  <a:pt x="2613" y="1217"/>
                  <a:pt x="2614" y="1217"/>
                  <a:pt x="2614" y="1216"/>
                </a:cubicBezTo>
                <a:cubicBezTo>
                  <a:pt x="2615" y="1216"/>
                  <a:pt x="2615" y="1215"/>
                  <a:pt x="2615" y="1215"/>
                </a:cubicBezTo>
                <a:cubicBezTo>
                  <a:pt x="2615" y="1214"/>
                  <a:pt x="2615" y="1214"/>
                  <a:pt x="2615" y="1213"/>
                </a:cubicBezTo>
                <a:cubicBezTo>
                  <a:pt x="2615" y="1213"/>
                  <a:pt x="2615" y="1213"/>
                  <a:pt x="2614" y="1213"/>
                </a:cubicBezTo>
                <a:cubicBezTo>
                  <a:pt x="2614" y="1213"/>
                  <a:pt x="2614" y="1213"/>
                  <a:pt x="2614" y="1213"/>
                </a:cubicBezTo>
                <a:cubicBezTo>
                  <a:pt x="2614" y="1213"/>
                  <a:pt x="2614" y="1212"/>
                  <a:pt x="2614" y="1212"/>
                </a:cubicBezTo>
                <a:cubicBezTo>
                  <a:pt x="2614" y="1212"/>
                  <a:pt x="2614" y="1212"/>
                  <a:pt x="2615" y="1213"/>
                </a:cubicBezTo>
                <a:cubicBezTo>
                  <a:pt x="2615" y="1213"/>
                  <a:pt x="2615" y="1213"/>
                  <a:pt x="2615" y="1213"/>
                </a:cubicBezTo>
                <a:cubicBezTo>
                  <a:pt x="2616" y="1214"/>
                  <a:pt x="2617" y="1213"/>
                  <a:pt x="2617" y="1213"/>
                </a:cubicBezTo>
                <a:cubicBezTo>
                  <a:pt x="2618" y="1213"/>
                  <a:pt x="2618" y="1213"/>
                  <a:pt x="2619" y="1213"/>
                </a:cubicBezTo>
                <a:cubicBezTo>
                  <a:pt x="2619" y="1212"/>
                  <a:pt x="2619" y="1212"/>
                  <a:pt x="2619" y="1211"/>
                </a:cubicBezTo>
                <a:cubicBezTo>
                  <a:pt x="2619" y="1210"/>
                  <a:pt x="2618" y="1210"/>
                  <a:pt x="2617" y="1210"/>
                </a:cubicBezTo>
                <a:cubicBezTo>
                  <a:pt x="2617" y="1209"/>
                  <a:pt x="2617" y="1209"/>
                  <a:pt x="2617" y="1209"/>
                </a:cubicBezTo>
                <a:cubicBezTo>
                  <a:pt x="2616" y="1209"/>
                  <a:pt x="2616" y="1208"/>
                  <a:pt x="2615" y="1208"/>
                </a:cubicBezTo>
                <a:cubicBezTo>
                  <a:pt x="2615" y="1208"/>
                  <a:pt x="2615" y="1208"/>
                  <a:pt x="2615" y="1208"/>
                </a:cubicBezTo>
                <a:cubicBezTo>
                  <a:pt x="2614" y="1208"/>
                  <a:pt x="2613" y="1208"/>
                  <a:pt x="2612" y="1209"/>
                </a:cubicBezTo>
                <a:cubicBezTo>
                  <a:pt x="2611" y="1209"/>
                  <a:pt x="2611" y="1211"/>
                  <a:pt x="2611" y="1211"/>
                </a:cubicBezTo>
                <a:cubicBezTo>
                  <a:pt x="2611" y="1211"/>
                  <a:pt x="2611" y="1212"/>
                  <a:pt x="2612" y="1212"/>
                </a:cubicBezTo>
                <a:cubicBezTo>
                  <a:pt x="2611" y="1212"/>
                  <a:pt x="2610" y="1212"/>
                  <a:pt x="2610" y="1213"/>
                </a:cubicBezTo>
                <a:cubicBezTo>
                  <a:pt x="2610" y="1213"/>
                  <a:pt x="2609" y="1214"/>
                  <a:pt x="2609" y="1214"/>
                </a:cubicBezTo>
                <a:close/>
                <a:moveTo>
                  <a:pt x="2560" y="1222"/>
                </a:moveTo>
                <a:cubicBezTo>
                  <a:pt x="2560" y="1223"/>
                  <a:pt x="2560" y="1224"/>
                  <a:pt x="2560" y="1224"/>
                </a:cubicBezTo>
                <a:cubicBezTo>
                  <a:pt x="2560" y="1225"/>
                  <a:pt x="2560" y="1225"/>
                  <a:pt x="2560" y="1225"/>
                </a:cubicBezTo>
                <a:cubicBezTo>
                  <a:pt x="2560" y="1226"/>
                  <a:pt x="2559" y="1227"/>
                  <a:pt x="2558" y="1227"/>
                </a:cubicBezTo>
                <a:cubicBezTo>
                  <a:pt x="2558" y="1227"/>
                  <a:pt x="2558" y="1227"/>
                  <a:pt x="2558" y="1227"/>
                </a:cubicBezTo>
                <a:cubicBezTo>
                  <a:pt x="2557" y="1226"/>
                  <a:pt x="2557" y="1226"/>
                  <a:pt x="2557" y="1226"/>
                </a:cubicBezTo>
                <a:cubicBezTo>
                  <a:pt x="2556" y="1225"/>
                  <a:pt x="2556" y="1225"/>
                  <a:pt x="2555" y="1225"/>
                </a:cubicBezTo>
                <a:cubicBezTo>
                  <a:pt x="2555" y="1224"/>
                  <a:pt x="2555" y="1224"/>
                  <a:pt x="2554" y="1223"/>
                </a:cubicBezTo>
                <a:cubicBezTo>
                  <a:pt x="2554" y="1223"/>
                  <a:pt x="2554" y="1222"/>
                  <a:pt x="2553" y="1222"/>
                </a:cubicBezTo>
                <a:cubicBezTo>
                  <a:pt x="2553" y="1222"/>
                  <a:pt x="2553" y="1221"/>
                  <a:pt x="2553" y="1221"/>
                </a:cubicBezTo>
                <a:cubicBezTo>
                  <a:pt x="2553" y="1221"/>
                  <a:pt x="2553" y="1221"/>
                  <a:pt x="2553" y="1221"/>
                </a:cubicBezTo>
                <a:cubicBezTo>
                  <a:pt x="2552" y="1221"/>
                  <a:pt x="2552" y="1221"/>
                  <a:pt x="2551" y="1220"/>
                </a:cubicBezTo>
                <a:cubicBezTo>
                  <a:pt x="2551" y="1220"/>
                  <a:pt x="2550" y="1218"/>
                  <a:pt x="2551" y="1217"/>
                </a:cubicBezTo>
                <a:cubicBezTo>
                  <a:pt x="2551" y="1217"/>
                  <a:pt x="2553" y="1216"/>
                  <a:pt x="2554" y="1216"/>
                </a:cubicBezTo>
                <a:cubicBezTo>
                  <a:pt x="2554" y="1216"/>
                  <a:pt x="2555" y="1216"/>
                  <a:pt x="2555" y="1216"/>
                </a:cubicBezTo>
                <a:cubicBezTo>
                  <a:pt x="2556" y="1216"/>
                  <a:pt x="2557" y="1216"/>
                  <a:pt x="2557" y="1217"/>
                </a:cubicBezTo>
                <a:cubicBezTo>
                  <a:pt x="2557" y="1217"/>
                  <a:pt x="2557" y="1217"/>
                  <a:pt x="2558" y="1218"/>
                </a:cubicBezTo>
                <a:cubicBezTo>
                  <a:pt x="2558" y="1218"/>
                  <a:pt x="2558" y="1218"/>
                  <a:pt x="2558" y="1218"/>
                </a:cubicBezTo>
                <a:cubicBezTo>
                  <a:pt x="2558" y="1218"/>
                  <a:pt x="2558" y="1219"/>
                  <a:pt x="2559" y="1219"/>
                </a:cubicBezTo>
                <a:cubicBezTo>
                  <a:pt x="2559" y="1219"/>
                  <a:pt x="2559" y="1220"/>
                  <a:pt x="2559" y="1220"/>
                </a:cubicBezTo>
                <a:cubicBezTo>
                  <a:pt x="2559" y="1220"/>
                  <a:pt x="2559" y="1221"/>
                  <a:pt x="2559" y="1221"/>
                </a:cubicBezTo>
                <a:cubicBezTo>
                  <a:pt x="2560" y="1221"/>
                  <a:pt x="2560" y="1222"/>
                  <a:pt x="2560" y="1222"/>
                </a:cubicBezTo>
                <a:close/>
                <a:moveTo>
                  <a:pt x="2553" y="1220"/>
                </a:moveTo>
                <a:cubicBezTo>
                  <a:pt x="2553" y="1220"/>
                  <a:pt x="2553" y="1220"/>
                  <a:pt x="2553" y="1220"/>
                </a:cubicBezTo>
                <a:cubicBezTo>
                  <a:pt x="2553" y="1220"/>
                  <a:pt x="2553" y="1220"/>
                  <a:pt x="2553" y="1220"/>
                </a:cubicBezTo>
                <a:close/>
                <a:moveTo>
                  <a:pt x="2565" y="1231"/>
                </a:moveTo>
                <a:cubicBezTo>
                  <a:pt x="2565" y="1230"/>
                  <a:pt x="2565" y="1230"/>
                  <a:pt x="2565" y="1230"/>
                </a:cubicBezTo>
                <a:cubicBezTo>
                  <a:pt x="2565" y="1228"/>
                  <a:pt x="2564" y="1228"/>
                  <a:pt x="2564" y="1227"/>
                </a:cubicBezTo>
                <a:cubicBezTo>
                  <a:pt x="2564" y="1227"/>
                  <a:pt x="2564" y="1227"/>
                  <a:pt x="2564" y="1227"/>
                </a:cubicBezTo>
                <a:cubicBezTo>
                  <a:pt x="2563" y="1227"/>
                  <a:pt x="2563" y="1226"/>
                  <a:pt x="2562" y="1226"/>
                </a:cubicBezTo>
                <a:cubicBezTo>
                  <a:pt x="2562" y="1226"/>
                  <a:pt x="2561" y="1227"/>
                  <a:pt x="2561" y="1227"/>
                </a:cubicBezTo>
                <a:cubicBezTo>
                  <a:pt x="2561" y="1227"/>
                  <a:pt x="2560" y="1229"/>
                  <a:pt x="2561" y="1230"/>
                </a:cubicBezTo>
                <a:cubicBezTo>
                  <a:pt x="2561" y="1230"/>
                  <a:pt x="2561" y="1230"/>
                  <a:pt x="2562" y="1231"/>
                </a:cubicBezTo>
                <a:cubicBezTo>
                  <a:pt x="2562" y="1231"/>
                  <a:pt x="2563" y="1231"/>
                  <a:pt x="2564" y="1231"/>
                </a:cubicBezTo>
                <a:cubicBezTo>
                  <a:pt x="2564" y="1231"/>
                  <a:pt x="2564" y="1231"/>
                  <a:pt x="2564" y="1231"/>
                </a:cubicBezTo>
                <a:cubicBezTo>
                  <a:pt x="2564" y="1231"/>
                  <a:pt x="2564" y="1231"/>
                  <a:pt x="2564" y="1231"/>
                </a:cubicBezTo>
                <a:cubicBezTo>
                  <a:pt x="2564" y="1231"/>
                  <a:pt x="2564" y="1231"/>
                  <a:pt x="2565" y="1231"/>
                </a:cubicBezTo>
                <a:close/>
                <a:moveTo>
                  <a:pt x="2586" y="1259"/>
                </a:moveTo>
                <a:cubicBezTo>
                  <a:pt x="2586" y="1259"/>
                  <a:pt x="2586" y="1259"/>
                  <a:pt x="2586" y="1259"/>
                </a:cubicBezTo>
                <a:cubicBezTo>
                  <a:pt x="2586" y="1259"/>
                  <a:pt x="2586" y="1259"/>
                  <a:pt x="2586" y="1259"/>
                </a:cubicBezTo>
                <a:cubicBezTo>
                  <a:pt x="2585" y="1259"/>
                  <a:pt x="2584" y="1259"/>
                  <a:pt x="2584" y="1260"/>
                </a:cubicBezTo>
                <a:cubicBezTo>
                  <a:pt x="2584" y="1261"/>
                  <a:pt x="2584" y="1261"/>
                  <a:pt x="2585" y="1262"/>
                </a:cubicBezTo>
                <a:cubicBezTo>
                  <a:pt x="2585" y="1263"/>
                  <a:pt x="2586" y="1263"/>
                  <a:pt x="2586" y="1263"/>
                </a:cubicBezTo>
                <a:cubicBezTo>
                  <a:pt x="2586" y="1263"/>
                  <a:pt x="2587" y="1263"/>
                  <a:pt x="2587" y="1263"/>
                </a:cubicBezTo>
                <a:cubicBezTo>
                  <a:pt x="2588" y="1263"/>
                  <a:pt x="2588" y="1263"/>
                  <a:pt x="2588" y="1262"/>
                </a:cubicBezTo>
                <a:cubicBezTo>
                  <a:pt x="2588" y="1261"/>
                  <a:pt x="2588" y="1261"/>
                  <a:pt x="2588" y="1261"/>
                </a:cubicBezTo>
                <a:cubicBezTo>
                  <a:pt x="2588" y="1260"/>
                  <a:pt x="2587" y="1259"/>
                  <a:pt x="2586" y="1259"/>
                </a:cubicBezTo>
                <a:close/>
                <a:moveTo>
                  <a:pt x="2790" y="1229"/>
                </a:moveTo>
                <a:cubicBezTo>
                  <a:pt x="2790" y="1229"/>
                  <a:pt x="2790" y="1228"/>
                  <a:pt x="2790" y="1228"/>
                </a:cubicBezTo>
                <a:cubicBezTo>
                  <a:pt x="2790" y="1228"/>
                  <a:pt x="2790" y="1228"/>
                  <a:pt x="2790" y="1228"/>
                </a:cubicBezTo>
                <a:cubicBezTo>
                  <a:pt x="2790" y="1228"/>
                  <a:pt x="2789" y="1228"/>
                  <a:pt x="2789" y="1228"/>
                </a:cubicBezTo>
                <a:cubicBezTo>
                  <a:pt x="2788" y="1228"/>
                  <a:pt x="2788" y="1228"/>
                  <a:pt x="2787" y="1228"/>
                </a:cubicBezTo>
                <a:cubicBezTo>
                  <a:pt x="2786" y="1228"/>
                  <a:pt x="2785" y="1228"/>
                  <a:pt x="2785" y="1227"/>
                </a:cubicBezTo>
                <a:cubicBezTo>
                  <a:pt x="2784" y="1227"/>
                  <a:pt x="2784" y="1226"/>
                  <a:pt x="2784" y="1226"/>
                </a:cubicBezTo>
                <a:cubicBezTo>
                  <a:pt x="2784" y="1226"/>
                  <a:pt x="2784" y="1225"/>
                  <a:pt x="2784" y="1225"/>
                </a:cubicBezTo>
                <a:cubicBezTo>
                  <a:pt x="2784" y="1225"/>
                  <a:pt x="2784" y="1225"/>
                  <a:pt x="2784" y="1225"/>
                </a:cubicBezTo>
                <a:cubicBezTo>
                  <a:pt x="2783" y="1225"/>
                  <a:pt x="2783" y="1226"/>
                  <a:pt x="2783" y="1226"/>
                </a:cubicBezTo>
                <a:cubicBezTo>
                  <a:pt x="2782" y="1226"/>
                  <a:pt x="2782" y="1227"/>
                  <a:pt x="2782" y="1227"/>
                </a:cubicBezTo>
                <a:cubicBezTo>
                  <a:pt x="2782" y="1227"/>
                  <a:pt x="2781" y="1228"/>
                  <a:pt x="2781" y="1228"/>
                </a:cubicBezTo>
                <a:cubicBezTo>
                  <a:pt x="2781" y="1228"/>
                  <a:pt x="2780" y="1229"/>
                  <a:pt x="2779" y="1229"/>
                </a:cubicBezTo>
                <a:cubicBezTo>
                  <a:pt x="2779" y="1229"/>
                  <a:pt x="2778" y="1229"/>
                  <a:pt x="2777" y="1229"/>
                </a:cubicBezTo>
                <a:cubicBezTo>
                  <a:pt x="2777" y="1229"/>
                  <a:pt x="2777" y="1229"/>
                  <a:pt x="2776" y="1229"/>
                </a:cubicBezTo>
                <a:cubicBezTo>
                  <a:pt x="2776" y="1229"/>
                  <a:pt x="2776" y="1229"/>
                  <a:pt x="2776" y="1229"/>
                </a:cubicBezTo>
                <a:cubicBezTo>
                  <a:pt x="2776" y="1229"/>
                  <a:pt x="2776" y="1229"/>
                  <a:pt x="2776" y="1229"/>
                </a:cubicBezTo>
                <a:cubicBezTo>
                  <a:pt x="2776" y="1230"/>
                  <a:pt x="2776" y="1231"/>
                  <a:pt x="2776" y="1231"/>
                </a:cubicBezTo>
                <a:cubicBezTo>
                  <a:pt x="2775" y="1232"/>
                  <a:pt x="2774" y="1232"/>
                  <a:pt x="2773" y="1232"/>
                </a:cubicBezTo>
                <a:cubicBezTo>
                  <a:pt x="2773" y="1233"/>
                  <a:pt x="2774" y="1233"/>
                  <a:pt x="2774" y="1233"/>
                </a:cubicBezTo>
                <a:cubicBezTo>
                  <a:pt x="2775" y="1233"/>
                  <a:pt x="2775" y="1234"/>
                  <a:pt x="2775" y="1234"/>
                </a:cubicBezTo>
                <a:cubicBezTo>
                  <a:pt x="2776" y="1234"/>
                  <a:pt x="2776" y="1234"/>
                  <a:pt x="2776" y="1234"/>
                </a:cubicBezTo>
                <a:cubicBezTo>
                  <a:pt x="2776" y="1235"/>
                  <a:pt x="2776" y="1235"/>
                  <a:pt x="2776" y="1235"/>
                </a:cubicBezTo>
                <a:cubicBezTo>
                  <a:pt x="2777" y="1236"/>
                  <a:pt x="2777" y="1236"/>
                  <a:pt x="2777" y="1236"/>
                </a:cubicBezTo>
                <a:cubicBezTo>
                  <a:pt x="2777" y="1236"/>
                  <a:pt x="2777" y="1236"/>
                  <a:pt x="2777" y="1236"/>
                </a:cubicBezTo>
                <a:cubicBezTo>
                  <a:pt x="2778" y="1237"/>
                  <a:pt x="2778" y="1237"/>
                  <a:pt x="2778" y="1237"/>
                </a:cubicBezTo>
                <a:cubicBezTo>
                  <a:pt x="2778" y="1237"/>
                  <a:pt x="2778" y="1238"/>
                  <a:pt x="2778" y="1238"/>
                </a:cubicBezTo>
                <a:cubicBezTo>
                  <a:pt x="2778" y="1238"/>
                  <a:pt x="2779" y="1238"/>
                  <a:pt x="2779" y="1238"/>
                </a:cubicBezTo>
                <a:cubicBezTo>
                  <a:pt x="2779" y="1238"/>
                  <a:pt x="2779" y="1239"/>
                  <a:pt x="2779" y="1239"/>
                </a:cubicBezTo>
                <a:cubicBezTo>
                  <a:pt x="2780" y="1239"/>
                  <a:pt x="2781" y="1240"/>
                  <a:pt x="2781" y="1240"/>
                </a:cubicBezTo>
                <a:cubicBezTo>
                  <a:pt x="2781" y="1240"/>
                  <a:pt x="2781" y="1241"/>
                  <a:pt x="2781" y="1241"/>
                </a:cubicBezTo>
                <a:cubicBezTo>
                  <a:pt x="2781" y="1241"/>
                  <a:pt x="2781" y="1241"/>
                  <a:pt x="2781" y="1241"/>
                </a:cubicBezTo>
                <a:cubicBezTo>
                  <a:pt x="2782" y="1242"/>
                  <a:pt x="2782" y="1242"/>
                  <a:pt x="2782" y="1243"/>
                </a:cubicBezTo>
                <a:cubicBezTo>
                  <a:pt x="2782" y="1244"/>
                  <a:pt x="2782" y="1245"/>
                  <a:pt x="2781" y="1245"/>
                </a:cubicBezTo>
                <a:cubicBezTo>
                  <a:pt x="2781" y="1245"/>
                  <a:pt x="2781" y="1245"/>
                  <a:pt x="2781" y="1246"/>
                </a:cubicBezTo>
                <a:cubicBezTo>
                  <a:pt x="2781" y="1246"/>
                  <a:pt x="2781" y="1246"/>
                  <a:pt x="2780" y="1246"/>
                </a:cubicBezTo>
                <a:cubicBezTo>
                  <a:pt x="2780" y="1246"/>
                  <a:pt x="2780" y="1247"/>
                  <a:pt x="2780" y="1247"/>
                </a:cubicBezTo>
                <a:cubicBezTo>
                  <a:pt x="2780" y="1247"/>
                  <a:pt x="2780" y="1247"/>
                  <a:pt x="2780" y="1247"/>
                </a:cubicBezTo>
                <a:cubicBezTo>
                  <a:pt x="2781" y="1247"/>
                  <a:pt x="2781" y="1247"/>
                  <a:pt x="2781" y="1247"/>
                </a:cubicBezTo>
                <a:cubicBezTo>
                  <a:pt x="2782" y="1248"/>
                  <a:pt x="2782" y="1248"/>
                  <a:pt x="2782" y="1248"/>
                </a:cubicBezTo>
                <a:cubicBezTo>
                  <a:pt x="2783" y="1248"/>
                  <a:pt x="2783" y="1249"/>
                  <a:pt x="2783" y="1249"/>
                </a:cubicBezTo>
                <a:cubicBezTo>
                  <a:pt x="2783" y="1249"/>
                  <a:pt x="2784" y="1249"/>
                  <a:pt x="2784" y="1250"/>
                </a:cubicBezTo>
                <a:cubicBezTo>
                  <a:pt x="2784" y="1250"/>
                  <a:pt x="2784" y="1250"/>
                  <a:pt x="2784" y="1250"/>
                </a:cubicBezTo>
                <a:cubicBezTo>
                  <a:pt x="2785" y="1250"/>
                  <a:pt x="2785" y="1250"/>
                  <a:pt x="2785" y="1250"/>
                </a:cubicBezTo>
                <a:cubicBezTo>
                  <a:pt x="2786" y="1250"/>
                  <a:pt x="2787" y="1250"/>
                  <a:pt x="2788" y="1250"/>
                </a:cubicBezTo>
                <a:cubicBezTo>
                  <a:pt x="2788" y="1250"/>
                  <a:pt x="2789" y="1251"/>
                  <a:pt x="2789" y="1251"/>
                </a:cubicBezTo>
                <a:cubicBezTo>
                  <a:pt x="2789" y="1251"/>
                  <a:pt x="2789" y="1251"/>
                  <a:pt x="2790" y="1251"/>
                </a:cubicBezTo>
                <a:cubicBezTo>
                  <a:pt x="2791" y="1251"/>
                  <a:pt x="2791" y="1251"/>
                  <a:pt x="2792" y="1252"/>
                </a:cubicBezTo>
                <a:cubicBezTo>
                  <a:pt x="2792" y="1253"/>
                  <a:pt x="2792" y="1254"/>
                  <a:pt x="2791" y="1255"/>
                </a:cubicBezTo>
                <a:cubicBezTo>
                  <a:pt x="2791" y="1255"/>
                  <a:pt x="2790" y="1256"/>
                  <a:pt x="2789" y="1256"/>
                </a:cubicBezTo>
                <a:cubicBezTo>
                  <a:pt x="2789" y="1256"/>
                  <a:pt x="2790" y="1256"/>
                  <a:pt x="2790" y="1257"/>
                </a:cubicBezTo>
                <a:cubicBezTo>
                  <a:pt x="2790" y="1258"/>
                  <a:pt x="2789" y="1259"/>
                  <a:pt x="2788" y="1260"/>
                </a:cubicBezTo>
                <a:cubicBezTo>
                  <a:pt x="2788" y="1261"/>
                  <a:pt x="2788" y="1261"/>
                  <a:pt x="2788" y="1261"/>
                </a:cubicBezTo>
                <a:cubicBezTo>
                  <a:pt x="2788" y="1261"/>
                  <a:pt x="2788" y="1261"/>
                  <a:pt x="2788" y="1261"/>
                </a:cubicBezTo>
                <a:cubicBezTo>
                  <a:pt x="2788" y="1262"/>
                  <a:pt x="2788" y="1262"/>
                  <a:pt x="2787" y="1262"/>
                </a:cubicBezTo>
                <a:cubicBezTo>
                  <a:pt x="2788" y="1262"/>
                  <a:pt x="2789" y="1262"/>
                  <a:pt x="2789" y="1263"/>
                </a:cubicBezTo>
                <a:cubicBezTo>
                  <a:pt x="2789" y="1264"/>
                  <a:pt x="2789" y="1264"/>
                  <a:pt x="2789" y="1265"/>
                </a:cubicBezTo>
                <a:cubicBezTo>
                  <a:pt x="2788" y="1265"/>
                  <a:pt x="2788" y="1265"/>
                  <a:pt x="2787" y="1266"/>
                </a:cubicBezTo>
                <a:cubicBezTo>
                  <a:pt x="2787" y="1266"/>
                  <a:pt x="2787" y="1266"/>
                  <a:pt x="2787" y="1266"/>
                </a:cubicBezTo>
                <a:cubicBezTo>
                  <a:pt x="2786" y="1268"/>
                  <a:pt x="2785" y="1268"/>
                  <a:pt x="2784" y="1267"/>
                </a:cubicBezTo>
                <a:cubicBezTo>
                  <a:pt x="2783" y="1267"/>
                  <a:pt x="2783" y="1267"/>
                  <a:pt x="2783" y="1266"/>
                </a:cubicBezTo>
                <a:cubicBezTo>
                  <a:pt x="2783" y="1266"/>
                  <a:pt x="2783" y="1265"/>
                  <a:pt x="2783" y="1265"/>
                </a:cubicBezTo>
                <a:cubicBezTo>
                  <a:pt x="2782" y="1265"/>
                  <a:pt x="2782" y="1266"/>
                  <a:pt x="2781" y="1266"/>
                </a:cubicBezTo>
                <a:cubicBezTo>
                  <a:pt x="2781" y="1266"/>
                  <a:pt x="2781" y="1266"/>
                  <a:pt x="2781" y="1266"/>
                </a:cubicBezTo>
                <a:cubicBezTo>
                  <a:pt x="2780" y="1266"/>
                  <a:pt x="2779" y="1265"/>
                  <a:pt x="2779" y="1264"/>
                </a:cubicBezTo>
                <a:cubicBezTo>
                  <a:pt x="2778" y="1264"/>
                  <a:pt x="2778" y="1263"/>
                  <a:pt x="2779" y="1263"/>
                </a:cubicBezTo>
                <a:cubicBezTo>
                  <a:pt x="2779" y="1262"/>
                  <a:pt x="2779" y="1261"/>
                  <a:pt x="2780" y="1261"/>
                </a:cubicBezTo>
                <a:cubicBezTo>
                  <a:pt x="2780" y="1261"/>
                  <a:pt x="2780" y="1260"/>
                  <a:pt x="2780" y="1260"/>
                </a:cubicBezTo>
                <a:cubicBezTo>
                  <a:pt x="2780" y="1259"/>
                  <a:pt x="2780" y="1258"/>
                  <a:pt x="2781" y="1258"/>
                </a:cubicBezTo>
                <a:cubicBezTo>
                  <a:pt x="2781" y="1257"/>
                  <a:pt x="2782" y="1257"/>
                  <a:pt x="2782" y="1257"/>
                </a:cubicBezTo>
                <a:cubicBezTo>
                  <a:pt x="2783" y="1257"/>
                  <a:pt x="2784" y="1257"/>
                  <a:pt x="2784" y="1258"/>
                </a:cubicBezTo>
                <a:cubicBezTo>
                  <a:pt x="2784" y="1258"/>
                  <a:pt x="2784" y="1259"/>
                  <a:pt x="2784" y="1259"/>
                </a:cubicBezTo>
                <a:cubicBezTo>
                  <a:pt x="2784" y="1259"/>
                  <a:pt x="2784" y="1259"/>
                  <a:pt x="2784" y="1259"/>
                </a:cubicBezTo>
                <a:cubicBezTo>
                  <a:pt x="2785" y="1259"/>
                  <a:pt x="2785" y="1258"/>
                  <a:pt x="2785" y="1258"/>
                </a:cubicBezTo>
                <a:cubicBezTo>
                  <a:pt x="2784" y="1257"/>
                  <a:pt x="2785" y="1256"/>
                  <a:pt x="2785" y="1256"/>
                </a:cubicBezTo>
                <a:cubicBezTo>
                  <a:pt x="2785" y="1255"/>
                  <a:pt x="2785" y="1255"/>
                  <a:pt x="2784" y="1255"/>
                </a:cubicBezTo>
                <a:cubicBezTo>
                  <a:pt x="2784" y="1255"/>
                  <a:pt x="2784" y="1255"/>
                  <a:pt x="2783" y="1255"/>
                </a:cubicBezTo>
                <a:cubicBezTo>
                  <a:pt x="2783" y="1256"/>
                  <a:pt x="2782" y="1256"/>
                  <a:pt x="2781" y="1256"/>
                </a:cubicBezTo>
                <a:cubicBezTo>
                  <a:pt x="2781" y="1256"/>
                  <a:pt x="2781" y="1256"/>
                  <a:pt x="2781" y="1256"/>
                </a:cubicBezTo>
                <a:cubicBezTo>
                  <a:pt x="2781" y="1257"/>
                  <a:pt x="2780" y="1257"/>
                  <a:pt x="2779" y="1257"/>
                </a:cubicBezTo>
                <a:cubicBezTo>
                  <a:pt x="2779" y="1257"/>
                  <a:pt x="2779" y="1257"/>
                  <a:pt x="2779" y="1257"/>
                </a:cubicBezTo>
                <a:cubicBezTo>
                  <a:pt x="2779" y="1257"/>
                  <a:pt x="2779" y="1257"/>
                  <a:pt x="2779" y="1258"/>
                </a:cubicBezTo>
                <a:cubicBezTo>
                  <a:pt x="2779" y="1258"/>
                  <a:pt x="2779" y="1259"/>
                  <a:pt x="2779" y="1259"/>
                </a:cubicBezTo>
                <a:cubicBezTo>
                  <a:pt x="2779" y="1259"/>
                  <a:pt x="2779" y="1259"/>
                  <a:pt x="2779" y="1259"/>
                </a:cubicBezTo>
                <a:cubicBezTo>
                  <a:pt x="2779" y="1260"/>
                  <a:pt x="2779" y="1260"/>
                  <a:pt x="2779" y="1261"/>
                </a:cubicBezTo>
                <a:cubicBezTo>
                  <a:pt x="2778" y="1261"/>
                  <a:pt x="2777" y="1261"/>
                  <a:pt x="2776" y="1260"/>
                </a:cubicBezTo>
                <a:cubicBezTo>
                  <a:pt x="2776" y="1260"/>
                  <a:pt x="2776" y="1260"/>
                  <a:pt x="2775" y="1260"/>
                </a:cubicBezTo>
                <a:cubicBezTo>
                  <a:pt x="2775" y="1260"/>
                  <a:pt x="2775" y="1260"/>
                  <a:pt x="2774" y="1260"/>
                </a:cubicBezTo>
                <a:cubicBezTo>
                  <a:pt x="2774" y="1260"/>
                  <a:pt x="2774" y="1260"/>
                  <a:pt x="2773" y="1260"/>
                </a:cubicBezTo>
                <a:cubicBezTo>
                  <a:pt x="2773" y="1260"/>
                  <a:pt x="2773" y="1260"/>
                  <a:pt x="2773" y="1260"/>
                </a:cubicBezTo>
                <a:cubicBezTo>
                  <a:pt x="2773" y="1260"/>
                  <a:pt x="2772" y="1260"/>
                  <a:pt x="2772" y="1259"/>
                </a:cubicBezTo>
                <a:cubicBezTo>
                  <a:pt x="2772" y="1259"/>
                  <a:pt x="2772" y="1259"/>
                  <a:pt x="2772" y="1259"/>
                </a:cubicBezTo>
                <a:cubicBezTo>
                  <a:pt x="2771" y="1259"/>
                  <a:pt x="2771" y="1259"/>
                  <a:pt x="2771" y="1258"/>
                </a:cubicBezTo>
                <a:cubicBezTo>
                  <a:pt x="2771" y="1258"/>
                  <a:pt x="2771" y="1258"/>
                  <a:pt x="2771" y="1258"/>
                </a:cubicBezTo>
                <a:cubicBezTo>
                  <a:pt x="2770" y="1257"/>
                  <a:pt x="2769" y="1256"/>
                  <a:pt x="2770" y="1255"/>
                </a:cubicBezTo>
                <a:cubicBezTo>
                  <a:pt x="2770" y="1255"/>
                  <a:pt x="2771" y="1254"/>
                  <a:pt x="2771" y="1254"/>
                </a:cubicBezTo>
                <a:cubicBezTo>
                  <a:pt x="2771" y="1254"/>
                  <a:pt x="2771" y="1254"/>
                  <a:pt x="2771" y="1254"/>
                </a:cubicBezTo>
                <a:cubicBezTo>
                  <a:pt x="2771" y="1254"/>
                  <a:pt x="2771" y="1254"/>
                  <a:pt x="2771" y="1254"/>
                </a:cubicBezTo>
                <a:cubicBezTo>
                  <a:pt x="2770" y="1254"/>
                  <a:pt x="2770" y="1253"/>
                  <a:pt x="2770" y="1252"/>
                </a:cubicBezTo>
                <a:cubicBezTo>
                  <a:pt x="2770" y="1252"/>
                  <a:pt x="2770" y="1252"/>
                  <a:pt x="2770" y="1252"/>
                </a:cubicBezTo>
                <a:cubicBezTo>
                  <a:pt x="2770" y="1252"/>
                  <a:pt x="2770" y="1252"/>
                  <a:pt x="2769" y="1252"/>
                </a:cubicBezTo>
                <a:cubicBezTo>
                  <a:pt x="2769" y="1252"/>
                  <a:pt x="2768" y="1252"/>
                  <a:pt x="2768" y="1251"/>
                </a:cubicBezTo>
                <a:cubicBezTo>
                  <a:pt x="2768" y="1251"/>
                  <a:pt x="2768" y="1251"/>
                  <a:pt x="2768" y="1251"/>
                </a:cubicBezTo>
                <a:cubicBezTo>
                  <a:pt x="2768" y="1250"/>
                  <a:pt x="2767" y="1250"/>
                  <a:pt x="2767" y="1249"/>
                </a:cubicBezTo>
                <a:cubicBezTo>
                  <a:pt x="2767" y="1249"/>
                  <a:pt x="2767" y="1248"/>
                  <a:pt x="2767" y="1248"/>
                </a:cubicBezTo>
                <a:cubicBezTo>
                  <a:pt x="2767" y="1248"/>
                  <a:pt x="2767" y="1248"/>
                  <a:pt x="2766" y="1248"/>
                </a:cubicBezTo>
                <a:cubicBezTo>
                  <a:pt x="2765" y="1247"/>
                  <a:pt x="2765" y="1246"/>
                  <a:pt x="2765" y="1245"/>
                </a:cubicBezTo>
                <a:cubicBezTo>
                  <a:pt x="2765" y="1245"/>
                  <a:pt x="2766" y="1244"/>
                  <a:pt x="2766" y="1244"/>
                </a:cubicBezTo>
                <a:cubicBezTo>
                  <a:pt x="2767" y="1243"/>
                  <a:pt x="2767" y="1243"/>
                  <a:pt x="2767" y="1243"/>
                </a:cubicBezTo>
                <a:cubicBezTo>
                  <a:pt x="2767" y="1242"/>
                  <a:pt x="2767" y="1240"/>
                  <a:pt x="2767" y="1239"/>
                </a:cubicBezTo>
                <a:cubicBezTo>
                  <a:pt x="2767" y="1239"/>
                  <a:pt x="2767" y="1239"/>
                  <a:pt x="2767" y="1239"/>
                </a:cubicBezTo>
                <a:cubicBezTo>
                  <a:pt x="2766" y="1239"/>
                  <a:pt x="2766" y="1239"/>
                  <a:pt x="2766" y="1239"/>
                </a:cubicBezTo>
                <a:cubicBezTo>
                  <a:pt x="2766" y="1239"/>
                  <a:pt x="2765" y="1239"/>
                  <a:pt x="2765" y="1239"/>
                </a:cubicBezTo>
                <a:cubicBezTo>
                  <a:pt x="2765" y="1239"/>
                  <a:pt x="2765" y="1239"/>
                  <a:pt x="2765" y="1239"/>
                </a:cubicBezTo>
                <a:cubicBezTo>
                  <a:pt x="2765" y="1239"/>
                  <a:pt x="2765" y="1239"/>
                  <a:pt x="2765" y="1240"/>
                </a:cubicBezTo>
                <a:cubicBezTo>
                  <a:pt x="2765" y="1240"/>
                  <a:pt x="2765" y="1240"/>
                  <a:pt x="2765" y="1240"/>
                </a:cubicBezTo>
                <a:cubicBezTo>
                  <a:pt x="2764" y="1240"/>
                  <a:pt x="2764" y="1241"/>
                  <a:pt x="2764" y="1241"/>
                </a:cubicBezTo>
                <a:cubicBezTo>
                  <a:pt x="2764" y="1241"/>
                  <a:pt x="2763" y="1241"/>
                  <a:pt x="2763" y="1241"/>
                </a:cubicBezTo>
                <a:cubicBezTo>
                  <a:pt x="2763" y="1242"/>
                  <a:pt x="2763" y="1242"/>
                  <a:pt x="2763" y="1242"/>
                </a:cubicBezTo>
                <a:cubicBezTo>
                  <a:pt x="2763" y="1242"/>
                  <a:pt x="2763" y="1242"/>
                  <a:pt x="2763" y="1242"/>
                </a:cubicBezTo>
                <a:cubicBezTo>
                  <a:pt x="2763" y="1242"/>
                  <a:pt x="2763" y="1242"/>
                  <a:pt x="2763" y="1243"/>
                </a:cubicBezTo>
                <a:cubicBezTo>
                  <a:pt x="2763" y="1243"/>
                  <a:pt x="2763" y="1244"/>
                  <a:pt x="2763" y="1244"/>
                </a:cubicBezTo>
                <a:cubicBezTo>
                  <a:pt x="2764" y="1245"/>
                  <a:pt x="2764" y="1246"/>
                  <a:pt x="2764" y="1248"/>
                </a:cubicBezTo>
                <a:cubicBezTo>
                  <a:pt x="2763" y="1248"/>
                  <a:pt x="2763" y="1249"/>
                  <a:pt x="2763" y="1249"/>
                </a:cubicBezTo>
                <a:cubicBezTo>
                  <a:pt x="2763" y="1250"/>
                  <a:pt x="2763" y="1250"/>
                  <a:pt x="2763" y="1250"/>
                </a:cubicBezTo>
                <a:cubicBezTo>
                  <a:pt x="2762" y="1250"/>
                  <a:pt x="2762" y="1250"/>
                  <a:pt x="2762" y="1250"/>
                </a:cubicBezTo>
                <a:cubicBezTo>
                  <a:pt x="2762" y="1251"/>
                  <a:pt x="2762" y="1251"/>
                  <a:pt x="2762" y="1252"/>
                </a:cubicBezTo>
                <a:cubicBezTo>
                  <a:pt x="2762" y="1252"/>
                  <a:pt x="2762" y="1252"/>
                  <a:pt x="2762" y="1252"/>
                </a:cubicBezTo>
                <a:cubicBezTo>
                  <a:pt x="2762" y="1252"/>
                  <a:pt x="2762" y="1253"/>
                  <a:pt x="2762" y="1253"/>
                </a:cubicBezTo>
                <a:cubicBezTo>
                  <a:pt x="2762" y="1253"/>
                  <a:pt x="2763" y="1254"/>
                  <a:pt x="2762" y="1254"/>
                </a:cubicBezTo>
                <a:cubicBezTo>
                  <a:pt x="2762" y="1255"/>
                  <a:pt x="2762" y="1255"/>
                  <a:pt x="2762" y="1255"/>
                </a:cubicBezTo>
                <a:cubicBezTo>
                  <a:pt x="2762" y="1256"/>
                  <a:pt x="2762" y="1256"/>
                  <a:pt x="2762" y="1256"/>
                </a:cubicBezTo>
                <a:cubicBezTo>
                  <a:pt x="2762" y="1257"/>
                  <a:pt x="2762" y="1257"/>
                  <a:pt x="2762" y="1258"/>
                </a:cubicBezTo>
                <a:cubicBezTo>
                  <a:pt x="2762" y="1259"/>
                  <a:pt x="2762" y="1259"/>
                  <a:pt x="2762" y="1260"/>
                </a:cubicBezTo>
                <a:cubicBezTo>
                  <a:pt x="2761" y="1261"/>
                  <a:pt x="2761" y="1261"/>
                  <a:pt x="2762" y="1261"/>
                </a:cubicBezTo>
                <a:cubicBezTo>
                  <a:pt x="2762" y="1261"/>
                  <a:pt x="2762" y="1262"/>
                  <a:pt x="2762" y="1262"/>
                </a:cubicBezTo>
                <a:cubicBezTo>
                  <a:pt x="2762" y="1262"/>
                  <a:pt x="2763" y="1262"/>
                  <a:pt x="2763" y="1263"/>
                </a:cubicBezTo>
                <a:cubicBezTo>
                  <a:pt x="2763" y="1263"/>
                  <a:pt x="2764" y="1264"/>
                  <a:pt x="2763" y="1264"/>
                </a:cubicBezTo>
                <a:cubicBezTo>
                  <a:pt x="2763" y="1265"/>
                  <a:pt x="2763" y="1267"/>
                  <a:pt x="2762" y="1267"/>
                </a:cubicBezTo>
                <a:cubicBezTo>
                  <a:pt x="2761" y="1268"/>
                  <a:pt x="2760" y="1267"/>
                  <a:pt x="2760" y="1267"/>
                </a:cubicBezTo>
                <a:cubicBezTo>
                  <a:pt x="2760" y="1267"/>
                  <a:pt x="2760" y="1267"/>
                  <a:pt x="2760" y="1267"/>
                </a:cubicBezTo>
                <a:cubicBezTo>
                  <a:pt x="2760" y="1267"/>
                  <a:pt x="2759" y="1267"/>
                  <a:pt x="2759" y="1267"/>
                </a:cubicBezTo>
                <a:cubicBezTo>
                  <a:pt x="2759" y="1267"/>
                  <a:pt x="2759" y="1267"/>
                  <a:pt x="2759" y="1267"/>
                </a:cubicBezTo>
                <a:cubicBezTo>
                  <a:pt x="2759" y="1267"/>
                  <a:pt x="2758" y="1267"/>
                  <a:pt x="2758" y="1267"/>
                </a:cubicBezTo>
                <a:cubicBezTo>
                  <a:pt x="2758" y="1267"/>
                  <a:pt x="2758" y="1267"/>
                  <a:pt x="2758" y="1267"/>
                </a:cubicBezTo>
                <a:cubicBezTo>
                  <a:pt x="2758" y="1268"/>
                  <a:pt x="2757" y="1268"/>
                  <a:pt x="2757" y="1268"/>
                </a:cubicBezTo>
                <a:cubicBezTo>
                  <a:pt x="2757" y="1268"/>
                  <a:pt x="2757" y="1268"/>
                  <a:pt x="2757" y="1268"/>
                </a:cubicBezTo>
                <a:cubicBezTo>
                  <a:pt x="2756" y="1268"/>
                  <a:pt x="2756" y="1268"/>
                  <a:pt x="2755" y="1268"/>
                </a:cubicBezTo>
                <a:cubicBezTo>
                  <a:pt x="2755" y="1268"/>
                  <a:pt x="2755" y="1268"/>
                  <a:pt x="2755" y="1268"/>
                </a:cubicBezTo>
                <a:cubicBezTo>
                  <a:pt x="2754" y="1268"/>
                  <a:pt x="2754" y="1268"/>
                  <a:pt x="2754" y="1268"/>
                </a:cubicBezTo>
                <a:cubicBezTo>
                  <a:pt x="2752" y="1268"/>
                  <a:pt x="2750" y="1266"/>
                  <a:pt x="2750" y="1264"/>
                </a:cubicBezTo>
                <a:cubicBezTo>
                  <a:pt x="2750" y="1263"/>
                  <a:pt x="2750" y="1263"/>
                  <a:pt x="2750" y="1263"/>
                </a:cubicBezTo>
                <a:cubicBezTo>
                  <a:pt x="2750" y="1262"/>
                  <a:pt x="2750" y="1262"/>
                  <a:pt x="2750" y="1262"/>
                </a:cubicBezTo>
                <a:cubicBezTo>
                  <a:pt x="2750" y="1262"/>
                  <a:pt x="2750" y="1262"/>
                  <a:pt x="2750" y="1261"/>
                </a:cubicBezTo>
                <a:cubicBezTo>
                  <a:pt x="2750" y="1261"/>
                  <a:pt x="2750" y="1260"/>
                  <a:pt x="2750" y="1260"/>
                </a:cubicBezTo>
                <a:cubicBezTo>
                  <a:pt x="2750" y="1259"/>
                  <a:pt x="2751" y="1259"/>
                  <a:pt x="2751" y="1258"/>
                </a:cubicBezTo>
                <a:cubicBezTo>
                  <a:pt x="2751" y="1258"/>
                  <a:pt x="2751" y="1258"/>
                  <a:pt x="2751" y="1257"/>
                </a:cubicBezTo>
                <a:cubicBezTo>
                  <a:pt x="2752" y="1257"/>
                  <a:pt x="2752" y="1256"/>
                  <a:pt x="2752" y="1256"/>
                </a:cubicBezTo>
                <a:cubicBezTo>
                  <a:pt x="2752" y="1256"/>
                  <a:pt x="2752" y="1255"/>
                  <a:pt x="2753" y="1255"/>
                </a:cubicBezTo>
                <a:cubicBezTo>
                  <a:pt x="2753" y="1255"/>
                  <a:pt x="2753" y="1255"/>
                  <a:pt x="2753" y="1254"/>
                </a:cubicBezTo>
                <a:cubicBezTo>
                  <a:pt x="2753" y="1254"/>
                  <a:pt x="2753" y="1254"/>
                  <a:pt x="2753" y="1253"/>
                </a:cubicBezTo>
                <a:cubicBezTo>
                  <a:pt x="2753" y="1253"/>
                  <a:pt x="2753" y="1253"/>
                  <a:pt x="2753" y="1253"/>
                </a:cubicBezTo>
                <a:cubicBezTo>
                  <a:pt x="2753" y="1253"/>
                  <a:pt x="2753" y="1252"/>
                  <a:pt x="2753" y="1252"/>
                </a:cubicBezTo>
                <a:cubicBezTo>
                  <a:pt x="2752" y="1252"/>
                  <a:pt x="2752" y="1252"/>
                  <a:pt x="2752" y="1252"/>
                </a:cubicBezTo>
                <a:cubicBezTo>
                  <a:pt x="2752" y="1251"/>
                  <a:pt x="2752" y="1251"/>
                  <a:pt x="2752" y="1250"/>
                </a:cubicBezTo>
                <a:cubicBezTo>
                  <a:pt x="2753" y="1250"/>
                  <a:pt x="2752" y="1249"/>
                  <a:pt x="2751" y="1248"/>
                </a:cubicBezTo>
                <a:cubicBezTo>
                  <a:pt x="2751" y="1248"/>
                  <a:pt x="2751" y="1247"/>
                  <a:pt x="2751" y="1247"/>
                </a:cubicBezTo>
                <a:cubicBezTo>
                  <a:pt x="2751" y="1247"/>
                  <a:pt x="2751" y="1247"/>
                  <a:pt x="2751" y="1247"/>
                </a:cubicBezTo>
                <a:cubicBezTo>
                  <a:pt x="2751" y="1247"/>
                  <a:pt x="2751" y="1247"/>
                  <a:pt x="2751" y="1247"/>
                </a:cubicBezTo>
                <a:cubicBezTo>
                  <a:pt x="2750" y="1247"/>
                  <a:pt x="2750" y="1247"/>
                  <a:pt x="2750" y="1247"/>
                </a:cubicBezTo>
                <a:cubicBezTo>
                  <a:pt x="2750" y="1247"/>
                  <a:pt x="2749" y="1247"/>
                  <a:pt x="2749" y="1247"/>
                </a:cubicBezTo>
                <a:cubicBezTo>
                  <a:pt x="2749" y="1247"/>
                  <a:pt x="2749" y="1247"/>
                  <a:pt x="2749" y="1247"/>
                </a:cubicBezTo>
                <a:cubicBezTo>
                  <a:pt x="2749" y="1247"/>
                  <a:pt x="2749" y="1247"/>
                  <a:pt x="2748" y="1248"/>
                </a:cubicBezTo>
                <a:cubicBezTo>
                  <a:pt x="2747" y="1248"/>
                  <a:pt x="2746" y="1248"/>
                  <a:pt x="2746" y="1247"/>
                </a:cubicBezTo>
                <a:cubicBezTo>
                  <a:pt x="2745" y="1246"/>
                  <a:pt x="2746" y="1246"/>
                  <a:pt x="2746" y="1245"/>
                </a:cubicBezTo>
                <a:cubicBezTo>
                  <a:pt x="2746" y="1245"/>
                  <a:pt x="2746" y="1245"/>
                  <a:pt x="2746" y="1245"/>
                </a:cubicBezTo>
                <a:cubicBezTo>
                  <a:pt x="2745" y="1245"/>
                  <a:pt x="2745" y="1245"/>
                  <a:pt x="2745" y="1245"/>
                </a:cubicBezTo>
                <a:cubicBezTo>
                  <a:pt x="2745" y="1244"/>
                  <a:pt x="2744" y="1243"/>
                  <a:pt x="2745" y="1242"/>
                </a:cubicBezTo>
                <a:cubicBezTo>
                  <a:pt x="2745" y="1242"/>
                  <a:pt x="2745" y="1241"/>
                  <a:pt x="2745" y="1241"/>
                </a:cubicBezTo>
                <a:cubicBezTo>
                  <a:pt x="2745" y="1241"/>
                  <a:pt x="2745" y="1241"/>
                  <a:pt x="2746" y="1241"/>
                </a:cubicBezTo>
                <a:cubicBezTo>
                  <a:pt x="2746" y="1240"/>
                  <a:pt x="2746" y="1240"/>
                  <a:pt x="2746" y="1239"/>
                </a:cubicBezTo>
                <a:cubicBezTo>
                  <a:pt x="2746" y="1239"/>
                  <a:pt x="2746" y="1239"/>
                  <a:pt x="2746" y="1239"/>
                </a:cubicBezTo>
                <a:cubicBezTo>
                  <a:pt x="2746" y="1238"/>
                  <a:pt x="2746" y="1238"/>
                  <a:pt x="2746" y="1237"/>
                </a:cubicBezTo>
                <a:cubicBezTo>
                  <a:pt x="2746" y="1236"/>
                  <a:pt x="2747" y="1236"/>
                  <a:pt x="2747" y="1236"/>
                </a:cubicBezTo>
                <a:cubicBezTo>
                  <a:pt x="2747" y="1236"/>
                  <a:pt x="2747" y="1236"/>
                  <a:pt x="2747" y="1236"/>
                </a:cubicBezTo>
                <a:cubicBezTo>
                  <a:pt x="2748" y="1235"/>
                  <a:pt x="2748" y="1235"/>
                  <a:pt x="2748" y="1235"/>
                </a:cubicBezTo>
                <a:cubicBezTo>
                  <a:pt x="2748" y="1234"/>
                  <a:pt x="2748" y="1233"/>
                  <a:pt x="2749" y="1232"/>
                </a:cubicBezTo>
                <a:cubicBezTo>
                  <a:pt x="2750" y="1232"/>
                  <a:pt x="2750" y="1231"/>
                  <a:pt x="2750" y="1231"/>
                </a:cubicBezTo>
                <a:cubicBezTo>
                  <a:pt x="2750" y="1230"/>
                  <a:pt x="2750" y="1230"/>
                  <a:pt x="2750" y="1230"/>
                </a:cubicBezTo>
                <a:cubicBezTo>
                  <a:pt x="2750" y="1229"/>
                  <a:pt x="2750" y="1229"/>
                  <a:pt x="2750" y="1229"/>
                </a:cubicBezTo>
                <a:cubicBezTo>
                  <a:pt x="2750" y="1228"/>
                  <a:pt x="2750" y="1227"/>
                  <a:pt x="2750" y="1227"/>
                </a:cubicBezTo>
                <a:cubicBezTo>
                  <a:pt x="2750" y="1226"/>
                  <a:pt x="2750" y="1225"/>
                  <a:pt x="2750" y="1225"/>
                </a:cubicBezTo>
                <a:cubicBezTo>
                  <a:pt x="2751" y="1224"/>
                  <a:pt x="2751" y="1224"/>
                  <a:pt x="2751" y="1224"/>
                </a:cubicBezTo>
                <a:cubicBezTo>
                  <a:pt x="2750" y="1223"/>
                  <a:pt x="2750" y="1223"/>
                  <a:pt x="2750" y="1223"/>
                </a:cubicBezTo>
                <a:cubicBezTo>
                  <a:pt x="2750" y="1223"/>
                  <a:pt x="2750" y="1221"/>
                  <a:pt x="2751" y="1220"/>
                </a:cubicBezTo>
                <a:cubicBezTo>
                  <a:pt x="2751" y="1220"/>
                  <a:pt x="2752" y="1219"/>
                  <a:pt x="2752" y="1219"/>
                </a:cubicBezTo>
                <a:cubicBezTo>
                  <a:pt x="2753" y="1219"/>
                  <a:pt x="2753" y="1219"/>
                  <a:pt x="2753" y="1219"/>
                </a:cubicBezTo>
                <a:cubicBezTo>
                  <a:pt x="2753" y="1218"/>
                  <a:pt x="2754" y="1218"/>
                  <a:pt x="2754" y="1218"/>
                </a:cubicBezTo>
                <a:cubicBezTo>
                  <a:pt x="2754" y="1218"/>
                  <a:pt x="2755" y="1218"/>
                  <a:pt x="2755" y="1218"/>
                </a:cubicBezTo>
                <a:cubicBezTo>
                  <a:pt x="2755" y="1218"/>
                  <a:pt x="2755" y="1218"/>
                  <a:pt x="2755" y="1218"/>
                </a:cubicBezTo>
                <a:cubicBezTo>
                  <a:pt x="2755" y="1218"/>
                  <a:pt x="2755" y="1217"/>
                  <a:pt x="2755" y="1217"/>
                </a:cubicBezTo>
                <a:cubicBezTo>
                  <a:pt x="2755" y="1216"/>
                  <a:pt x="2755" y="1216"/>
                  <a:pt x="2755" y="1215"/>
                </a:cubicBezTo>
                <a:cubicBezTo>
                  <a:pt x="2755" y="1215"/>
                  <a:pt x="2756" y="1215"/>
                  <a:pt x="2756" y="1214"/>
                </a:cubicBezTo>
                <a:cubicBezTo>
                  <a:pt x="2756" y="1213"/>
                  <a:pt x="2755" y="1213"/>
                  <a:pt x="2755" y="1212"/>
                </a:cubicBezTo>
                <a:cubicBezTo>
                  <a:pt x="2755" y="1211"/>
                  <a:pt x="2755" y="1210"/>
                  <a:pt x="2755" y="1209"/>
                </a:cubicBezTo>
                <a:cubicBezTo>
                  <a:pt x="2755" y="1209"/>
                  <a:pt x="2755" y="1209"/>
                  <a:pt x="2755" y="1208"/>
                </a:cubicBezTo>
                <a:cubicBezTo>
                  <a:pt x="2755" y="1207"/>
                  <a:pt x="2756" y="1207"/>
                  <a:pt x="2757" y="1207"/>
                </a:cubicBezTo>
                <a:cubicBezTo>
                  <a:pt x="2757" y="1206"/>
                  <a:pt x="2757" y="1206"/>
                  <a:pt x="2757" y="1206"/>
                </a:cubicBezTo>
                <a:cubicBezTo>
                  <a:pt x="2758" y="1205"/>
                  <a:pt x="2758" y="1205"/>
                  <a:pt x="2758" y="1204"/>
                </a:cubicBezTo>
                <a:cubicBezTo>
                  <a:pt x="2758" y="1204"/>
                  <a:pt x="2759" y="1204"/>
                  <a:pt x="2760" y="1203"/>
                </a:cubicBezTo>
                <a:cubicBezTo>
                  <a:pt x="2760" y="1203"/>
                  <a:pt x="2760" y="1203"/>
                  <a:pt x="2760" y="1203"/>
                </a:cubicBezTo>
                <a:cubicBezTo>
                  <a:pt x="2760" y="1203"/>
                  <a:pt x="2761" y="1203"/>
                  <a:pt x="2762" y="1203"/>
                </a:cubicBezTo>
                <a:cubicBezTo>
                  <a:pt x="2762" y="1203"/>
                  <a:pt x="2762" y="1203"/>
                  <a:pt x="2763" y="1203"/>
                </a:cubicBezTo>
                <a:cubicBezTo>
                  <a:pt x="2763" y="1203"/>
                  <a:pt x="2763" y="1203"/>
                  <a:pt x="2764" y="1203"/>
                </a:cubicBezTo>
                <a:cubicBezTo>
                  <a:pt x="2764" y="1202"/>
                  <a:pt x="2765" y="1202"/>
                  <a:pt x="2765" y="1202"/>
                </a:cubicBezTo>
                <a:cubicBezTo>
                  <a:pt x="2765" y="1202"/>
                  <a:pt x="2765" y="1202"/>
                  <a:pt x="2765" y="1202"/>
                </a:cubicBezTo>
                <a:cubicBezTo>
                  <a:pt x="2765" y="1201"/>
                  <a:pt x="2765" y="1201"/>
                  <a:pt x="2766" y="1201"/>
                </a:cubicBezTo>
                <a:cubicBezTo>
                  <a:pt x="2766" y="1201"/>
                  <a:pt x="2766" y="1201"/>
                  <a:pt x="2766" y="1201"/>
                </a:cubicBezTo>
                <a:cubicBezTo>
                  <a:pt x="2766" y="1201"/>
                  <a:pt x="2766" y="1201"/>
                  <a:pt x="2766" y="1200"/>
                </a:cubicBezTo>
                <a:cubicBezTo>
                  <a:pt x="2766" y="1200"/>
                  <a:pt x="2766" y="1199"/>
                  <a:pt x="2767" y="1199"/>
                </a:cubicBezTo>
                <a:cubicBezTo>
                  <a:pt x="2767" y="1199"/>
                  <a:pt x="2769" y="1199"/>
                  <a:pt x="2770" y="1199"/>
                </a:cubicBezTo>
                <a:cubicBezTo>
                  <a:pt x="2770" y="1199"/>
                  <a:pt x="2771" y="1199"/>
                  <a:pt x="2771" y="1199"/>
                </a:cubicBezTo>
                <a:cubicBezTo>
                  <a:pt x="2771" y="1199"/>
                  <a:pt x="2772" y="1199"/>
                  <a:pt x="2772" y="1199"/>
                </a:cubicBezTo>
                <a:cubicBezTo>
                  <a:pt x="2773" y="1199"/>
                  <a:pt x="2773" y="1200"/>
                  <a:pt x="2773" y="1201"/>
                </a:cubicBezTo>
                <a:cubicBezTo>
                  <a:pt x="2774" y="1201"/>
                  <a:pt x="2774" y="1201"/>
                  <a:pt x="2774" y="1201"/>
                </a:cubicBezTo>
                <a:cubicBezTo>
                  <a:pt x="2774" y="1201"/>
                  <a:pt x="2774" y="1201"/>
                  <a:pt x="2774" y="1200"/>
                </a:cubicBezTo>
                <a:cubicBezTo>
                  <a:pt x="2774" y="1200"/>
                  <a:pt x="2775" y="1200"/>
                  <a:pt x="2775" y="1200"/>
                </a:cubicBezTo>
                <a:cubicBezTo>
                  <a:pt x="2775" y="1200"/>
                  <a:pt x="2776" y="1200"/>
                  <a:pt x="2776" y="1200"/>
                </a:cubicBezTo>
                <a:cubicBezTo>
                  <a:pt x="2776" y="1200"/>
                  <a:pt x="2777" y="1200"/>
                  <a:pt x="2777" y="1201"/>
                </a:cubicBezTo>
                <a:cubicBezTo>
                  <a:pt x="2777" y="1201"/>
                  <a:pt x="2777" y="1201"/>
                  <a:pt x="2777" y="1201"/>
                </a:cubicBezTo>
                <a:cubicBezTo>
                  <a:pt x="2778" y="1201"/>
                  <a:pt x="2778" y="1201"/>
                  <a:pt x="2778" y="1201"/>
                </a:cubicBezTo>
                <a:cubicBezTo>
                  <a:pt x="2778" y="1201"/>
                  <a:pt x="2779" y="1201"/>
                  <a:pt x="2779" y="1201"/>
                </a:cubicBezTo>
                <a:cubicBezTo>
                  <a:pt x="2779" y="1201"/>
                  <a:pt x="2779" y="1201"/>
                  <a:pt x="2780" y="1201"/>
                </a:cubicBezTo>
                <a:cubicBezTo>
                  <a:pt x="2782" y="1201"/>
                  <a:pt x="2782" y="1201"/>
                  <a:pt x="2782" y="1201"/>
                </a:cubicBezTo>
                <a:cubicBezTo>
                  <a:pt x="2783" y="1201"/>
                  <a:pt x="2783" y="1202"/>
                  <a:pt x="2784" y="1202"/>
                </a:cubicBezTo>
                <a:cubicBezTo>
                  <a:pt x="2784" y="1202"/>
                  <a:pt x="2784" y="1202"/>
                  <a:pt x="2784" y="1203"/>
                </a:cubicBezTo>
                <a:cubicBezTo>
                  <a:pt x="2784" y="1203"/>
                  <a:pt x="2785" y="1203"/>
                  <a:pt x="2785" y="1203"/>
                </a:cubicBezTo>
                <a:cubicBezTo>
                  <a:pt x="2785" y="1202"/>
                  <a:pt x="2786" y="1202"/>
                  <a:pt x="2786" y="1202"/>
                </a:cubicBezTo>
                <a:cubicBezTo>
                  <a:pt x="2787" y="1202"/>
                  <a:pt x="2787" y="1202"/>
                  <a:pt x="2787" y="1202"/>
                </a:cubicBezTo>
                <a:cubicBezTo>
                  <a:pt x="2787" y="1202"/>
                  <a:pt x="2787" y="1202"/>
                  <a:pt x="2787" y="1202"/>
                </a:cubicBezTo>
                <a:cubicBezTo>
                  <a:pt x="2788" y="1202"/>
                  <a:pt x="2788" y="1202"/>
                  <a:pt x="2788" y="1202"/>
                </a:cubicBezTo>
                <a:cubicBezTo>
                  <a:pt x="2788" y="1202"/>
                  <a:pt x="2789" y="1202"/>
                  <a:pt x="2789" y="1202"/>
                </a:cubicBezTo>
                <a:cubicBezTo>
                  <a:pt x="2789" y="1202"/>
                  <a:pt x="2789" y="1202"/>
                  <a:pt x="2790" y="1202"/>
                </a:cubicBezTo>
                <a:cubicBezTo>
                  <a:pt x="2790" y="1202"/>
                  <a:pt x="2791" y="1203"/>
                  <a:pt x="2792" y="1203"/>
                </a:cubicBezTo>
                <a:cubicBezTo>
                  <a:pt x="2792" y="1203"/>
                  <a:pt x="2792" y="1203"/>
                  <a:pt x="2792" y="1203"/>
                </a:cubicBezTo>
                <a:cubicBezTo>
                  <a:pt x="2792" y="1203"/>
                  <a:pt x="2793" y="1204"/>
                  <a:pt x="2793" y="1204"/>
                </a:cubicBezTo>
                <a:cubicBezTo>
                  <a:pt x="2794" y="1204"/>
                  <a:pt x="2794" y="1204"/>
                  <a:pt x="2794" y="1204"/>
                </a:cubicBezTo>
                <a:cubicBezTo>
                  <a:pt x="2794" y="1203"/>
                  <a:pt x="2794" y="1203"/>
                  <a:pt x="2795" y="1203"/>
                </a:cubicBezTo>
                <a:cubicBezTo>
                  <a:pt x="2795" y="1203"/>
                  <a:pt x="2795" y="1203"/>
                  <a:pt x="2795" y="1203"/>
                </a:cubicBezTo>
                <a:cubicBezTo>
                  <a:pt x="2795" y="1203"/>
                  <a:pt x="2795" y="1203"/>
                  <a:pt x="2795" y="1203"/>
                </a:cubicBezTo>
                <a:cubicBezTo>
                  <a:pt x="2795" y="1203"/>
                  <a:pt x="2796" y="1203"/>
                  <a:pt x="2796" y="1202"/>
                </a:cubicBezTo>
                <a:cubicBezTo>
                  <a:pt x="2796" y="1202"/>
                  <a:pt x="2797" y="1202"/>
                  <a:pt x="2797" y="1202"/>
                </a:cubicBezTo>
                <a:cubicBezTo>
                  <a:pt x="2798" y="1202"/>
                  <a:pt x="2798" y="1202"/>
                  <a:pt x="2798" y="1202"/>
                </a:cubicBezTo>
                <a:cubicBezTo>
                  <a:pt x="2798" y="1201"/>
                  <a:pt x="2799" y="1201"/>
                  <a:pt x="2799" y="1200"/>
                </a:cubicBezTo>
                <a:cubicBezTo>
                  <a:pt x="2799" y="1200"/>
                  <a:pt x="2799" y="1200"/>
                  <a:pt x="2799" y="1200"/>
                </a:cubicBezTo>
                <a:cubicBezTo>
                  <a:pt x="2800" y="1199"/>
                  <a:pt x="2800" y="1199"/>
                  <a:pt x="2800" y="1199"/>
                </a:cubicBezTo>
                <a:cubicBezTo>
                  <a:pt x="2800" y="1199"/>
                  <a:pt x="2800" y="1199"/>
                  <a:pt x="2800" y="1199"/>
                </a:cubicBezTo>
                <a:cubicBezTo>
                  <a:pt x="2801" y="1198"/>
                  <a:pt x="2801" y="1198"/>
                  <a:pt x="2801" y="1198"/>
                </a:cubicBezTo>
                <a:cubicBezTo>
                  <a:pt x="2801" y="1197"/>
                  <a:pt x="2801" y="1197"/>
                  <a:pt x="2801" y="1197"/>
                </a:cubicBezTo>
                <a:cubicBezTo>
                  <a:pt x="2801" y="1196"/>
                  <a:pt x="2801" y="1196"/>
                  <a:pt x="2802" y="1196"/>
                </a:cubicBezTo>
                <a:cubicBezTo>
                  <a:pt x="2802" y="1196"/>
                  <a:pt x="2802" y="1196"/>
                  <a:pt x="2803" y="1196"/>
                </a:cubicBezTo>
                <a:cubicBezTo>
                  <a:pt x="2804" y="1196"/>
                  <a:pt x="2805" y="1196"/>
                  <a:pt x="2805" y="1196"/>
                </a:cubicBezTo>
                <a:cubicBezTo>
                  <a:pt x="2806" y="1196"/>
                  <a:pt x="2806" y="1196"/>
                  <a:pt x="2806" y="1197"/>
                </a:cubicBezTo>
                <a:cubicBezTo>
                  <a:pt x="2807" y="1197"/>
                  <a:pt x="2807" y="1197"/>
                  <a:pt x="2808" y="1197"/>
                </a:cubicBezTo>
                <a:cubicBezTo>
                  <a:pt x="2809" y="1198"/>
                  <a:pt x="2808" y="1200"/>
                  <a:pt x="2808" y="1201"/>
                </a:cubicBezTo>
                <a:cubicBezTo>
                  <a:pt x="2807" y="1202"/>
                  <a:pt x="2807" y="1202"/>
                  <a:pt x="2807" y="1202"/>
                </a:cubicBezTo>
                <a:cubicBezTo>
                  <a:pt x="2807" y="1202"/>
                  <a:pt x="2807" y="1202"/>
                  <a:pt x="2807" y="1202"/>
                </a:cubicBezTo>
                <a:cubicBezTo>
                  <a:pt x="2807" y="1203"/>
                  <a:pt x="2806" y="1203"/>
                  <a:pt x="2806" y="1204"/>
                </a:cubicBezTo>
                <a:cubicBezTo>
                  <a:pt x="2806" y="1204"/>
                  <a:pt x="2806" y="1204"/>
                  <a:pt x="2806" y="1204"/>
                </a:cubicBezTo>
                <a:cubicBezTo>
                  <a:pt x="2805" y="1205"/>
                  <a:pt x="2805" y="1205"/>
                  <a:pt x="2804" y="1205"/>
                </a:cubicBezTo>
                <a:cubicBezTo>
                  <a:pt x="2804" y="1206"/>
                  <a:pt x="2803" y="1206"/>
                  <a:pt x="2803" y="1206"/>
                </a:cubicBezTo>
                <a:cubicBezTo>
                  <a:pt x="2803" y="1206"/>
                  <a:pt x="2803" y="1206"/>
                  <a:pt x="2803" y="1206"/>
                </a:cubicBezTo>
                <a:cubicBezTo>
                  <a:pt x="2803" y="1206"/>
                  <a:pt x="2802" y="1206"/>
                  <a:pt x="2802" y="1207"/>
                </a:cubicBezTo>
                <a:cubicBezTo>
                  <a:pt x="2802" y="1207"/>
                  <a:pt x="2802" y="1208"/>
                  <a:pt x="2801" y="1208"/>
                </a:cubicBezTo>
                <a:cubicBezTo>
                  <a:pt x="2801" y="1208"/>
                  <a:pt x="2800" y="1209"/>
                  <a:pt x="2800" y="1209"/>
                </a:cubicBezTo>
                <a:cubicBezTo>
                  <a:pt x="2799" y="1209"/>
                  <a:pt x="2799" y="1209"/>
                  <a:pt x="2799" y="1209"/>
                </a:cubicBezTo>
                <a:cubicBezTo>
                  <a:pt x="2799" y="1210"/>
                  <a:pt x="2798" y="1210"/>
                  <a:pt x="2798" y="1210"/>
                </a:cubicBezTo>
                <a:cubicBezTo>
                  <a:pt x="2798" y="1210"/>
                  <a:pt x="2797" y="1210"/>
                  <a:pt x="2797" y="1210"/>
                </a:cubicBezTo>
                <a:cubicBezTo>
                  <a:pt x="2797" y="1210"/>
                  <a:pt x="2795" y="1211"/>
                  <a:pt x="2794" y="1211"/>
                </a:cubicBezTo>
                <a:cubicBezTo>
                  <a:pt x="2794" y="1211"/>
                  <a:pt x="2793" y="1212"/>
                  <a:pt x="2792" y="1212"/>
                </a:cubicBezTo>
                <a:cubicBezTo>
                  <a:pt x="2792" y="1212"/>
                  <a:pt x="2791" y="1211"/>
                  <a:pt x="2790" y="1211"/>
                </a:cubicBezTo>
                <a:cubicBezTo>
                  <a:pt x="2790" y="1211"/>
                  <a:pt x="2789" y="1210"/>
                  <a:pt x="2789" y="1209"/>
                </a:cubicBezTo>
                <a:cubicBezTo>
                  <a:pt x="2789" y="1209"/>
                  <a:pt x="2788" y="1209"/>
                  <a:pt x="2788" y="1209"/>
                </a:cubicBezTo>
                <a:cubicBezTo>
                  <a:pt x="2788" y="1209"/>
                  <a:pt x="2787" y="1209"/>
                  <a:pt x="2787" y="1209"/>
                </a:cubicBezTo>
                <a:cubicBezTo>
                  <a:pt x="2786" y="1209"/>
                  <a:pt x="2786" y="1209"/>
                  <a:pt x="2786" y="1209"/>
                </a:cubicBezTo>
                <a:cubicBezTo>
                  <a:pt x="2785" y="1209"/>
                  <a:pt x="2785" y="1209"/>
                  <a:pt x="2784" y="1209"/>
                </a:cubicBezTo>
                <a:cubicBezTo>
                  <a:pt x="2783" y="1209"/>
                  <a:pt x="2783" y="1209"/>
                  <a:pt x="2783" y="1209"/>
                </a:cubicBezTo>
                <a:cubicBezTo>
                  <a:pt x="2782" y="1209"/>
                  <a:pt x="2781" y="1209"/>
                  <a:pt x="2781" y="1209"/>
                </a:cubicBezTo>
                <a:cubicBezTo>
                  <a:pt x="2780" y="1209"/>
                  <a:pt x="2780" y="1209"/>
                  <a:pt x="2779" y="1209"/>
                </a:cubicBezTo>
                <a:cubicBezTo>
                  <a:pt x="2779" y="1209"/>
                  <a:pt x="2779" y="1209"/>
                  <a:pt x="2778" y="1209"/>
                </a:cubicBezTo>
                <a:cubicBezTo>
                  <a:pt x="2777" y="1209"/>
                  <a:pt x="2777" y="1209"/>
                  <a:pt x="2777" y="1209"/>
                </a:cubicBezTo>
                <a:cubicBezTo>
                  <a:pt x="2777" y="1209"/>
                  <a:pt x="2776" y="1209"/>
                  <a:pt x="2775" y="1209"/>
                </a:cubicBezTo>
                <a:cubicBezTo>
                  <a:pt x="2775" y="1208"/>
                  <a:pt x="2774" y="1208"/>
                  <a:pt x="2774" y="1208"/>
                </a:cubicBezTo>
                <a:cubicBezTo>
                  <a:pt x="2774" y="1207"/>
                  <a:pt x="2774" y="1207"/>
                  <a:pt x="2774" y="1207"/>
                </a:cubicBezTo>
                <a:cubicBezTo>
                  <a:pt x="2774" y="1207"/>
                  <a:pt x="2773" y="1207"/>
                  <a:pt x="2773" y="1208"/>
                </a:cubicBezTo>
                <a:cubicBezTo>
                  <a:pt x="2773" y="1208"/>
                  <a:pt x="2773" y="1208"/>
                  <a:pt x="2773" y="1208"/>
                </a:cubicBezTo>
                <a:cubicBezTo>
                  <a:pt x="2772" y="1208"/>
                  <a:pt x="2772" y="1208"/>
                  <a:pt x="2772" y="1208"/>
                </a:cubicBezTo>
                <a:cubicBezTo>
                  <a:pt x="2772" y="1208"/>
                  <a:pt x="2772" y="1209"/>
                  <a:pt x="2772" y="1209"/>
                </a:cubicBezTo>
                <a:cubicBezTo>
                  <a:pt x="2771" y="1209"/>
                  <a:pt x="2771" y="1209"/>
                  <a:pt x="2771" y="1209"/>
                </a:cubicBezTo>
                <a:cubicBezTo>
                  <a:pt x="2771" y="1209"/>
                  <a:pt x="2770" y="1209"/>
                  <a:pt x="2770" y="1209"/>
                </a:cubicBezTo>
                <a:cubicBezTo>
                  <a:pt x="2769" y="1210"/>
                  <a:pt x="2768" y="1209"/>
                  <a:pt x="2768" y="1209"/>
                </a:cubicBezTo>
                <a:cubicBezTo>
                  <a:pt x="2768" y="1209"/>
                  <a:pt x="2767" y="1209"/>
                  <a:pt x="2767" y="1209"/>
                </a:cubicBezTo>
                <a:cubicBezTo>
                  <a:pt x="2767" y="1209"/>
                  <a:pt x="2766" y="1209"/>
                  <a:pt x="2766" y="1209"/>
                </a:cubicBezTo>
                <a:cubicBezTo>
                  <a:pt x="2765" y="1209"/>
                  <a:pt x="2765" y="1209"/>
                  <a:pt x="2765" y="1208"/>
                </a:cubicBezTo>
                <a:cubicBezTo>
                  <a:pt x="2764" y="1208"/>
                  <a:pt x="2764" y="1208"/>
                  <a:pt x="2764" y="1208"/>
                </a:cubicBezTo>
                <a:cubicBezTo>
                  <a:pt x="2764" y="1208"/>
                  <a:pt x="2764" y="1208"/>
                  <a:pt x="2764" y="1208"/>
                </a:cubicBezTo>
                <a:cubicBezTo>
                  <a:pt x="2764" y="1208"/>
                  <a:pt x="2764" y="1208"/>
                  <a:pt x="2764" y="1208"/>
                </a:cubicBezTo>
                <a:cubicBezTo>
                  <a:pt x="2763" y="1208"/>
                  <a:pt x="2763" y="1209"/>
                  <a:pt x="2763" y="1209"/>
                </a:cubicBezTo>
                <a:cubicBezTo>
                  <a:pt x="2763" y="1209"/>
                  <a:pt x="2762" y="1210"/>
                  <a:pt x="2762" y="1210"/>
                </a:cubicBezTo>
                <a:cubicBezTo>
                  <a:pt x="2762" y="1210"/>
                  <a:pt x="2761" y="1210"/>
                  <a:pt x="2761" y="1210"/>
                </a:cubicBezTo>
                <a:cubicBezTo>
                  <a:pt x="2761" y="1210"/>
                  <a:pt x="2761" y="1211"/>
                  <a:pt x="2761" y="1211"/>
                </a:cubicBezTo>
                <a:cubicBezTo>
                  <a:pt x="2761" y="1211"/>
                  <a:pt x="2760" y="1212"/>
                  <a:pt x="2760" y="1212"/>
                </a:cubicBezTo>
                <a:cubicBezTo>
                  <a:pt x="2759" y="1213"/>
                  <a:pt x="2759" y="1213"/>
                  <a:pt x="2759" y="1214"/>
                </a:cubicBezTo>
                <a:cubicBezTo>
                  <a:pt x="2759" y="1214"/>
                  <a:pt x="2759" y="1214"/>
                  <a:pt x="2759" y="1215"/>
                </a:cubicBezTo>
                <a:cubicBezTo>
                  <a:pt x="2759" y="1215"/>
                  <a:pt x="2759" y="1215"/>
                  <a:pt x="2759" y="1216"/>
                </a:cubicBezTo>
                <a:cubicBezTo>
                  <a:pt x="2759" y="1217"/>
                  <a:pt x="2760" y="1217"/>
                  <a:pt x="2761" y="1218"/>
                </a:cubicBezTo>
                <a:cubicBezTo>
                  <a:pt x="2761" y="1219"/>
                  <a:pt x="2762" y="1219"/>
                  <a:pt x="2762" y="1220"/>
                </a:cubicBezTo>
                <a:cubicBezTo>
                  <a:pt x="2762" y="1220"/>
                  <a:pt x="2762" y="1220"/>
                  <a:pt x="2763" y="1221"/>
                </a:cubicBezTo>
                <a:cubicBezTo>
                  <a:pt x="2763" y="1222"/>
                  <a:pt x="2764" y="1222"/>
                  <a:pt x="2764" y="1223"/>
                </a:cubicBezTo>
                <a:cubicBezTo>
                  <a:pt x="2765" y="1223"/>
                  <a:pt x="2765" y="1224"/>
                  <a:pt x="2765" y="1224"/>
                </a:cubicBezTo>
                <a:cubicBezTo>
                  <a:pt x="2766" y="1224"/>
                  <a:pt x="2766" y="1224"/>
                  <a:pt x="2767" y="1224"/>
                </a:cubicBezTo>
                <a:cubicBezTo>
                  <a:pt x="2767" y="1224"/>
                  <a:pt x="2767" y="1224"/>
                  <a:pt x="2767" y="1224"/>
                </a:cubicBezTo>
                <a:cubicBezTo>
                  <a:pt x="2768" y="1224"/>
                  <a:pt x="2768" y="1224"/>
                  <a:pt x="2768" y="1224"/>
                </a:cubicBezTo>
                <a:cubicBezTo>
                  <a:pt x="2768" y="1224"/>
                  <a:pt x="2768" y="1224"/>
                  <a:pt x="2768" y="1224"/>
                </a:cubicBezTo>
                <a:cubicBezTo>
                  <a:pt x="2768" y="1224"/>
                  <a:pt x="2769" y="1224"/>
                  <a:pt x="2769" y="1224"/>
                </a:cubicBezTo>
                <a:cubicBezTo>
                  <a:pt x="2769" y="1223"/>
                  <a:pt x="2769" y="1222"/>
                  <a:pt x="2769" y="1222"/>
                </a:cubicBezTo>
                <a:cubicBezTo>
                  <a:pt x="2770" y="1222"/>
                  <a:pt x="2769" y="1222"/>
                  <a:pt x="2769" y="1222"/>
                </a:cubicBezTo>
                <a:cubicBezTo>
                  <a:pt x="2769" y="1222"/>
                  <a:pt x="2769" y="1221"/>
                  <a:pt x="2770" y="1221"/>
                </a:cubicBezTo>
                <a:cubicBezTo>
                  <a:pt x="2770" y="1220"/>
                  <a:pt x="2771" y="1219"/>
                  <a:pt x="2772" y="1219"/>
                </a:cubicBezTo>
                <a:cubicBezTo>
                  <a:pt x="2773" y="1218"/>
                  <a:pt x="2774" y="1219"/>
                  <a:pt x="2775" y="1219"/>
                </a:cubicBezTo>
                <a:cubicBezTo>
                  <a:pt x="2775" y="1220"/>
                  <a:pt x="2775" y="1220"/>
                  <a:pt x="2775" y="1220"/>
                </a:cubicBezTo>
                <a:cubicBezTo>
                  <a:pt x="2775" y="1220"/>
                  <a:pt x="2775" y="1220"/>
                  <a:pt x="2776" y="1220"/>
                </a:cubicBezTo>
                <a:cubicBezTo>
                  <a:pt x="2776" y="1220"/>
                  <a:pt x="2776" y="1220"/>
                  <a:pt x="2776" y="1220"/>
                </a:cubicBezTo>
                <a:cubicBezTo>
                  <a:pt x="2776" y="1220"/>
                  <a:pt x="2776" y="1220"/>
                  <a:pt x="2776" y="1220"/>
                </a:cubicBezTo>
                <a:cubicBezTo>
                  <a:pt x="2777" y="1220"/>
                  <a:pt x="2777" y="1220"/>
                  <a:pt x="2778" y="1220"/>
                </a:cubicBezTo>
                <a:cubicBezTo>
                  <a:pt x="2778" y="1220"/>
                  <a:pt x="2778" y="1220"/>
                  <a:pt x="2778" y="1220"/>
                </a:cubicBezTo>
                <a:cubicBezTo>
                  <a:pt x="2778" y="1220"/>
                  <a:pt x="2778" y="1219"/>
                  <a:pt x="2779" y="1219"/>
                </a:cubicBezTo>
                <a:cubicBezTo>
                  <a:pt x="2779" y="1219"/>
                  <a:pt x="2779" y="1219"/>
                  <a:pt x="2779" y="1219"/>
                </a:cubicBezTo>
                <a:cubicBezTo>
                  <a:pt x="2779" y="1218"/>
                  <a:pt x="2780" y="1218"/>
                  <a:pt x="2780" y="1218"/>
                </a:cubicBezTo>
                <a:cubicBezTo>
                  <a:pt x="2781" y="1217"/>
                  <a:pt x="2782" y="1218"/>
                  <a:pt x="2783" y="1218"/>
                </a:cubicBezTo>
                <a:cubicBezTo>
                  <a:pt x="2783" y="1218"/>
                  <a:pt x="2783" y="1218"/>
                  <a:pt x="2783" y="1218"/>
                </a:cubicBezTo>
                <a:cubicBezTo>
                  <a:pt x="2784" y="1218"/>
                  <a:pt x="2784" y="1218"/>
                  <a:pt x="2784" y="1218"/>
                </a:cubicBezTo>
                <a:cubicBezTo>
                  <a:pt x="2784" y="1218"/>
                  <a:pt x="2784" y="1218"/>
                  <a:pt x="2784" y="1218"/>
                </a:cubicBezTo>
                <a:cubicBezTo>
                  <a:pt x="2784" y="1217"/>
                  <a:pt x="2785" y="1217"/>
                  <a:pt x="2785" y="1217"/>
                </a:cubicBezTo>
                <a:cubicBezTo>
                  <a:pt x="2786" y="1216"/>
                  <a:pt x="2786" y="1216"/>
                  <a:pt x="2787" y="1216"/>
                </a:cubicBezTo>
                <a:cubicBezTo>
                  <a:pt x="2787" y="1216"/>
                  <a:pt x="2787" y="1216"/>
                  <a:pt x="2787" y="1216"/>
                </a:cubicBezTo>
                <a:cubicBezTo>
                  <a:pt x="2788" y="1216"/>
                  <a:pt x="2788" y="1216"/>
                  <a:pt x="2788" y="1216"/>
                </a:cubicBezTo>
                <a:cubicBezTo>
                  <a:pt x="2790" y="1216"/>
                  <a:pt x="2791" y="1216"/>
                  <a:pt x="2792" y="1217"/>
                </a:cubicBezTo>
                <a:cubicBezTo>
                  <a:pt x="2793" y="1217"/>
                  <a:pt x="2793" y="1218"/>
                  <a:pt x="2793" y="1219"/>
                </a:cubicBezTo>
                <a:cubicBezTo>
                  <a:pt x="2793" y="1220"/>
                  <a:pt x="2792" y="1220"/>
                  <a:pt x="2792" y="1221"/>
                </a:cubicBezTo>
                <a:cubicBezTo>
                  <a:pt x="2792" y="1221"/>
                  <a:pt x="2792" y="1221"/>
                  <a:pt x="2792" y="1221"/>
                </a:cubicBezTo>
                <a:cubicBezTo>
                  <a:pt x="2791" y="1222"/>
                  <a:pt x="2791" y="1222"/>
                  <a:pt x="2790" y="1222"/>
                </a:cubicBezTo>
                <a:cubicBezTo>
                  <a:pt x="2790" y="1222"/>
                  <a:pt x="2790" y="1222"/>
                  <a:pt x="2790" y="1222"/>
                </a:cubicBezTo>
                <a:cubicBezTo>
                  <a:pt x="2790" y="1222"/>
                  <a:pt x="2789" y="1222"/>
                  <a:pt x="2789" y="1222"/>
                </a:cubicBezTo>
                <a:cubicBezTo>
                  <a:pt x="2788" y="1222"/>
                  <a:pt x="2788" y="1222"/>
                  <a:pt x="2788" y="1222"/>
                </a:cubicBezTo>
                <a:cubicBezTo>
                  <a:pt x="2788" y="1222"/>
                  <a:pt x="2788" y="1222"/>
                  <a:pt x="2788" y="1222"/>
                </a:cubicBezTo>
                <a:cubicBezTo>
                  <a:pt x="2788" y="1222"/>
                  <a:pt x="2787" y="1222"/>
                  <a:pt x="2787" y="1222"/>
                </a:cubicBezTo>
                <a:cubicBezTo>
                  <a:pt x="2787" y="1222"/>
                  <a:pt x="2787" y="1222"/>
                  <a:pt x="2787" y="1222"/>
                </a:cubicBezTo>
                <a:cubicBezTo>
                  <a:pt x="2787" y="1222"/>
                  <a:pt x="2787" y="1222"/>
                  <a:pt x="2786" y="1222"/>
                </a:cubicBezTo>
                <a:cubicBezTo>
                  <a:pt x="2786" y="1222"/>
                  <a:pt x="2786" y="1222"/>
                  <a:pt x="2786" y="1222"/>
                </a:cubicBezTo>
                <a:cubicBezTo>
                  <a:pt x="2786" y="1223"/>
                  <a:pt x="2786" y="1223"/>
                  <a:pt x="2786" y="1223"/>
                </a:cubicBezTo>
                <a:cubicBezTo>
                  <a:pt x="2785" y="1224"/>
                  <a:pt x="2785" y="1224"/>
                  <a:pt x="2785" y="1224"/>
                </a:cubicBezTo>
                <a:cubicBezTo>
                  <a:pt x="2785" y="1224"/>
                  <a:pt x="2785" y="1224"/>
                  <a:pt x="2785" y="1224"/>
                </a:cubicBezTo>
                <a:cubicBezTo>
                  <a:pt x="2785" y="1224"/>
                  <a:pt x="2785" y="1224"/>
                  <a:pt x="2785" y="1224"/>
                </a:cubicBezTo>
                <a:cubicBezTo>
                  <a:pt x="2785" y="1224"/>
                  <a:pt x="2785" y="1224"/>
                  <a:pt x="2785" y="1224"/>
                </a:cubicBezTo>
                <a:cubicBezTo>
                  <a:pt x="2786" y="1224"/>
                  <a:pt x="2786" y="1223"/>
                  <a:pt x="2787" y="1223"/>
                </a:cubicBezTo>
                <a:cubicBezTo>
                  <a:pt x="2787" y="1223"/>
                  <a:pt x="2788" y="1223"/>
                  <a:pt x="2788" y="1223"/>
                </a:cubicBezTo>
                <a:cubicBezTo>
                  <a:pt x="2789" y="1223"/>
                  <a:pt x="2789" y="1223"/>
                  <a:pt x="2790" y="1223"/>
                </a:cubicBezTo>
                <a:cubicBezTo>
                  <a:pt x="2790" y="1223"/>
                  <a:pt x="2790" y="1224"/>
                  <a:pt x="2791" y="1224"/>
                </a:cubicBezTo>
                <a:cubicBezTo>
                  <a:pt x="2791" y="1224"/>
                  <a:pt x="2791" y="1224"/>
                  <a:pt x="2791" y="1224"/>
                </a:cubicBezTo>
                <a:cubicBezTo>
                  <a:pt x="2792" y="1224"/>
                  <a:pt x="2793" y="1224"/>
                  <a:pt x="2793" y="1225"/>
                </a:cubicBezTo>
                <a:cubicBezTo>
                  <a:pt x="2794" y="1226"/>
                  <a:pt x="2794" y="1226"/>
                  <a:pt x="2793" y="1227"/>
                </a:cubicBezTo>
                <a:cubicBezTo>
                  <a:pt x="2793" y="1227"/>
                  <a:pt x="2793" y="1227"/>
                  <a:pt x="2793" y="1227"/>
                </a:cubicBezTo>
                <a:cubicBezTo>
                  <a:pt x="2794" y="1227"/>
                  <a:pt x="2794" y="1228"/>
                  <a:pt x="2794" y="1228"/>
                </a:cubicBezTo>
                <a:cubicBezTo>
                  <a:pt x="2795" y="1229"/>
                  <a:pt x="2794" y="1230"/>
                  <a:pt x="2794" y="1230"/>
                </a:cubicBezTo>
                <a:cubicBezTo>
                  <a:pt x="2793" y="1230"/>
                  <a:pt x="2793" y="1230"/>
                  <a:pt x="2792" y="1230"/>
                </a:cubicBezTo>
                <a:cubicBezTo>
                  <a:pt x="2792" y="1230"/>
                  <a:pt x="2792" y="1230"/>
                  <a:pt x="2792" y="1230"/>
                </a:cubicBezTo>
                <a:cubicBezTo>
                  <a:pt x="2791" y="1230"/>
                  <a:pt x="2790" y="1230"/>
                  <a:pt x="2790" y="1229"/>
                </a:cubicBezTo>
                <a:close/>
                <a:moveTo>
                  <a:pt x="2766" y="1238"/>
                </a:moveTo>
                <a:cubicBezTo>
                  <a:pt x="2766" y="1238"/>
                  <a:pt x="2766" y="1238"/>
                  <a:pt x="2766" y="1238"/>
                </a:cubicBezTo>
                <a:cubicBezTo>
                  <a:pt x="2766" y="1238"/>
                  <a:pt x="2766" y="1238"/>
                  <a:pt x="2766" y="1238"/>
                </a:cubicBezTo>
                <a:close/>
                <a:moveTo>
                  <a:pt x="2781" y="1265"/>
                </a:moveTo>
                <a:cubicBezTo>
                  <a:pt x="2781" y="1265"/>
                  <a:pt x="2781" y="1265"/>
                  <a:pt x="2781" y="1265"/>
                </a:cubicBezTo>
                <a:cubicBezTo>
                  <a:pt x="2781" y="1265"/>
                  <a:pt x="2781" y="1265"/>
                  <a:pt x="2781" y="1265"/>
                </a:cubicBezTo>
                <a:close/>
                <a:moveTo>
                  <a:pt x="2804" y="1293"/>
                </a:moveTo>
                <a:cubicBezTo>
                  <a:pt x="2804" y="1293"/>
                  <a:pt x="2803" y="1293"/>
                  <a:pt x="2803" y="1293"/>
                </a:cubicBezTo>
                <a:cubicBezTo>
                  <a:pt x="2803" y="1293"/>
                  <a:pt x="2803" y="1293"/>
                  <a:pt x="2803" y="1293"/>
                </a:cubicBezTo>
                <a:cubicBezTo>
                  <a:pt x="2802" y="1293"/>
                  <a:pt x="2802" y="1293"/>
                  <a:pt x="2801" y="1293"/>
                </a:cubicBezTo>
                <a:cubicBezTo>
                  <a:pt x="2800" y="1293"/>
                  <a:pt x="2800" y="1293"/>
                  <a:pt x="2800" y="1294"/>
                </a:cubicBezTo>
                <a:cubicBezTo>
                  <a:pt x="2800" y="1294"/>
                  <a:pt x="2800" y="1294"/>
                  <a:pt x="2799" y="1295"/>
                </a:cubicBezTo>
                <a:cubicBezTo>
                  <a:pt x="2799" y="1295"/>
                  <a:pt x="2799" y="1295"/>
                  <a:pt x="2799" y="1295"/>
                </a:cubicBezTo>
                <a:cubicBezTo>
                  <a:pt x="2799" y="1295"/>
                  <a:pt x="2799" y="1296"/>
                  <a:pt x="2799" y="1297"/>
                </a:cubicBezTo>
                <a:cubicBezTo>
                  <a:pt x="2799" y="1297"/>
                  <a:pt x="2800" y="1297"/>
                  <a:pt x="2800" y="1297"/>
                </a:cubicBezTo>
                <a:cubicBezTo>
                  <a:pt x="2800" y="1297"/>
                  <a:pt x="2801" y="1297"/>
                  <a:pt x="2801" y="1297"/>
                </a:cubicBezTo>
                <a:cubicBezTo>
                  <a:pt x="2801" y="1297"/>
                  <a:pt x="2802" y="1297"/>
                  <a:pt x="2803" y="1297"/>
                </a:cubicBezTo>
                <a:cubicBezTo>
                  <a:pt x="2803" y="1297"/>
                  <a:pt x="2803" y="1297"/>
                  <a:pt x="2803" y="1297"/>
                </a:cubicBezTo>
                <a:cubicBezTo>
                  <a:pt x="2804" y="1296"/>
                  <a:pt x="2804" y="1296"/>
                  <a:pt x="2805" y="1296"/>
                </a:cubicBezTo>
                <a:cubicBezTo>
                  <a:pt x="2805" y="1296"/>
                  <a:pt x="2805" y="1296"/>
                  <a:pt x="2805" y="1296"/>
                </a:cubicBezTo>
                <a:cubicBezTo>
                  <a:pt x="2806" y="1296"/>
                  <a:pt x="2807" y="1295"/>
                  <a:pt x="2807" y="1294"/>
                </a:cubicBezTo>
                <a:cubicBezTo>
                  <a:pt x="2807" y="1293"/>
                  <a:pt x="2806" y="1293"/>
                  <a:pt x="2805" y="1293"/>
                </a:cubicBezTo>
                <a:lnTo>
                  <a:pt x="2804" y="1293"/>
                </a:lnTo>
                <a:close/>
                <a:moveTo>
                  <a:pt x="2570" y="1235"/>
                </a:moveTo>
                <a:cubicBezTo>
                  <a:pt x="2570" y="1235"/>
                  <a:pt x="2570" y="1235"/>
                  <a:pt x="2570" y="1235"/>
                </a:cubicBezTo>
                <a:cubicBezTo>
                  <a:pt x="2569" y="1235"/>
                  <a:pt x="2568" y="1234"/>
                  <a:pt x="2567" y="1235"/>
                </a:cubicBezTo>
                <a:cubicBezTo>
                  <a:pt x="2567" y="1235"/>
                  <a:pt x="2567" y="1235"/>
                  <a:pt x="2567" y="1235"/>
                </a:cubicBezTo>
                <a:cubicBezTo>
                  <a:pt x="2567" y="1235"/>
                  <a:pt x="2567" y="1235"/>
                  <a:pt x="2567" y="1235"/>
                </a:cubicBezTo>
                <a:cubicBezTo>
                  <a:pt x="2568" y="1234"/>
                  <a:pt x="2567" y="1234"/>
                  <a:pt x="2567" y="1233"/>
                </a:cubicBezTo>
                <a:cubicBezTo>
                  <a:pt x="2567" y="1233"/>
                  <a:pt x="2567" y="1233"/>
                  <a:pt x="2567" y="1233"/>
                </a:cubicBezTo>
                <a:cubicBezTo>
                  <a:pt x="2567" y="1233"/>
                  <a:pt x="2567" y="1233"/>
                  <a:pt x="2566" y="1233"/>
                </a:cubicBezTo>
                <a:cubicBezTo>
                  <a:pt x="2566" y="1233"/>
                  <a:pt x="2566" y="1233"/>
                  <a:pt x="2566" y="1233"/>
                </a:cubicBezTo>
                <a:cubicBezTo>
                  <a:pt x="2565" y="1233"/>
                  <a:pt x="2565" y="1233"/>
                  <a:pt x="2564" y="1233"/>
                </a:cubicBezTo>
                <a:cubicBezTo>
                  <a:pt x="2564" y="1233"/>
                  <a:pt x="2564" y="1234"/>
                  <a:pt x="2564" y="1235"/>
                </a:cubicBezTo>
                <a:cubicBezTo>
                  <a:pt x="2564" y="1235"/>
                  <a:pt x="2564" y="1236"/>
                  <a:pt x="2564" y="1236"/>
                </a:cubicBezTo>
                <a:cubicBezTo>
                  <a:pt x="2565" y="1236"/>
                  <a:pt x="2566" y="1236"/>
                  <a:pt x="2567" y="1236"/>
                </a:cubicBezTo>
                <a:cubicBezTo>
                  <a:pt x="2566" y="1236"/>
                  <a:pt x="2566" y="1237"/>
                  <a:pt x="2566" y="1237"/>
                </a:cubicBezTo>
                <a:cubicBezTo>
                  <a:pt x="2566" y="1237"/>
                  <a:pt x="2566" y="1238"/>
                  <a:pt x="2567" y="1239"/>
                </a:cubicBezTo>
                <a:cubicBezTo>
                  <a:pt x="2567" y="1240"/>
                  <a:pt x="2567" y="1240"/>
                  <a:pt x="2567" y="1240"/>
                </a:cubicBezTo>
                <a:cubicBezTo>
                  <a:pt x="2568" y="1240"/>
                  <a:pt x="2568" y="1240"/>
                  <a:pt x="2568" y="1240"/>
                </a:cubicBezTo>
                <a:cubicBezTo>
                  <a:pt x="2568" y="1241"/>
                  <a:pt x="2569" y="1241"/>
                  <a:pt x="2569" y="1241"/>
                </a:cubicBezTo>
                <a:cubicBezTo>
                  <a:pt x="2569" y="1241"/>
                  <a:pt x="2569" y="1241"/>
                  <a:pt x="2569" y="1241"/>
                </a:cubicBezTo>
                <a:cubicBezTo>
                  <a:pt x="2569" y="1241"/>
                  <a:pt x="2570" y="1241"/>
                  <a:pt x="2570" y="1241"/>
                </a:cubicBezTo>
                <a:cubicBezTo>
                  <a:pt x="2571" y="1240"/>
                  <a:pt x="2571" y="1239"/>
                  <a:pt x="2571" y="1239"/>
                </a:cubicBezTo>
                <a:cubicBezTo>
                  <a:pt x="2571" y="1238"/>
                  <a:pt x="2571" y="1237"/>
                  <a:pt x="2571" y="1236"/>
                </a:cubicBezTo>
                <a:cubicBezTo>
                  <a:pt x="2571" y="1236"/>
                  <a:pt x="2570" y="1235"/>
                  <a:pt x="2570" y="1235"/>
                </a:cubicBezTo>
                <a:close/>
                <a:moveTo>
                  <a:pt x="2548" y="1196"/>
                </a:moveTo>
                <a:cubicBezTo>
                  <a:pt x="2548" y="1196"/>
                  <a:pt x="2548" y="1195"/>
                  <a:pt x="2548" y="1195"/>
                </a:cubicBezTo>
                <a:cubicBezTo>
                  <a:pt x="2548" y="1194"/>
                  <a:pt x="2547" y="1194"/>
                  <a:pt x="2546" y="1194"/>
                </a:cubicBezTo>
                <a:cubicBezTo>
                  <a:pt x="2546" y="1194"/>
                  <a:pt x="2546" y="1193"/>
                  <a:pt x="2546" y="1193"/>
                </a:cubicBezTo>
                <a:cubicBezTo>
                  <a:pt x="2546" y="1193"/>
                  <a:pt x="2546" y="1192"/>
                  <a:pt x="2546" y="1192"/>
                </a:cubicBezTo>
                <a:cubicBezTo>
                  <a:pt x="2545" y="1191"/>
                  <a:pt x="2544" y="1191"/>
                  <a:pt x="2543" y="1191"/>
                </a:cubicBezTo>
                <a:cubicBezTo>
                  <a:pt x="2543" y="1191"/>
                  <a:pt x="2543" y="1191"/>
                  <a:pt x="2543" y="1191"/>
                </a:cubicBezTo>
                <a:cubicBezTo>
                  <a:pt x="2542" y="1191"/>
                  <a:pt x="2542" y="1191"/>
                  <a:pt x="2542" y="1191"/>
                </a:cubicBezTo>
                <a:cubicBezTo>
                  <a:pt x="2542" y="1191"/>
                  <a:pt x="2541" y="1191"/>
                  <a:pt x="2541" y="1191"/>
                </a:cubicBezTo>
                <a:cubicBezTo>
                  <a:pt x="2541" y="1191"/>
                  <a:pt x="2541" y="1191"/>
                  <a:pt x="2540" y="1191"/>
                </a:cubicBezTo>
                <a:cubicBezTo>
                  <a:pt x="2540" y="1191"/>
                  <a:pt x="2539" y="1191"/>
                  <a:pt x="2539" y="1192"/>
                </a:cubicBezTo>
                <a:cubicBezTo>
                  <a:pt x="2539" y="1192"/>
                  <a:pt x="2539" y="1193"/>
                  <a:pt x="2540" y="1194"/>
                </a:cubicBezTo>
                <a:cubicBezTo>
                  <a:pt x="2540" y="1194"/>
                  <a:pt x="2540" y="1195"/>
                  <a:pt x="2540" y="1195"/>
                </a:cubicBezTo>
                <a:cubicBezTo>
                  <a:pt x="2540" y="1195"/>
                  <a:pt x="2541" y="1195"/>
                  <a:pt x="2541" y="1195"/>
                </a:cubicBezTo>
                <a:cubicBezTo>
                  <a:pt x="2541" y="1196"/>
                  <a:pt x="2541" y="1196"/>
                  <a:pt x="2541" y="1197"/>
                </a:cubicBezTo>
                <a:cubicBezTo>
                  <a:pt x="2541" y="1197"/>
                  <a:pt x="2542" y="1198"/>
                  <a:pt x="2542" y="1198"/>
                </a:cubicBezTo>
                <a:cubicBezTo>
                  <a:pt x="2542" y="1198"/>
                  <a:pt x="2543" y="1198"/>
                  <a:pt x="2543" y="1198"/>
                </a:cubicBezTo>
                <a:cubicBezTo>
                  <a:pt x="2543" y="1199"/>
                  <a:pt x="2543" y="1199"/>
                  <a:pt x="2543" y="1199"/>
                </a:cubicBezTo>
                <a:cubicBezTo>
                  <a:pt x="2544" y="1200"/>
                  <a:pt x="2544" y="1200"/>
                  <a:pt x="2544" y="1200"/>
                </a:cubicBezTo>
                <a:cubicBezTo>
                  <a:pt x="2544" y="1200"/>
                  <a:pt x="2544" y="1200"/>
                  <a:pt x="2544" y="1200"/>
                </a:cubicBezTo>
                <a:cubicBezTo>
                  <a:pt x="2544" y="1201"/>
                  <a:pt x="2544" y="1201"/>
                  <a:pt x="2544" y="1201"/>
                </a:cubicBezTo>
                <a:cubicBezTo>
                  <a:pt x="2544" y="1202"/>
                  <a:pt x="2545" y="1202"/>
                  <a:pt x="2545" y="1202"/>
                </a:cubicBezTo>
                <a:cubicBezTo>
                  <a:pt x="2545" y="1202"/>
                  <a:pt x="2546" y="1202"/>
                  <a:pt x="2546" y="1202"/>
                </a:cubicBezTo>
                <a:cubicBezTo>
                  <a:pt x="2546" y="1201"/>
                  <a:pt x="2547" y="1201"/>
                  <a:pt x="2547" y="1201"/>
                </a:cubicBezTo>
                <a:cubicBezTo>
                  <a:pt x="2547" y="1200"/>
                  <a:pt x="2547" y="1200"/>
                  <a:pt x="2547" y="1200"/>
                </a:cubicBezTo>
                <a:cubicBezTo>
                  <a:pt x="2548" y="1199"/>
                  <a:pt x="2548" y="1199"/>
                  <a:pt x="2548" y="1198"/>
                </a:cubicBezTo>
                <a:cubicBezTo>
                  <a:pt x="2548" y="1198"/>
                  <a:pt x="2548" y="1197"/>
                  <a:pt x="2548" y="1196"/>
                </a:cubicBezTo>
                <a:cubicBezTo>
                  <a:pt x="2548" y="1196"/>
                  <a:pt x="2548" y="1196"/>
                  <a:pt x="2548" y="1196"/>
                </a:cubicBezTo>
                <a:close/>
                <a:moveTo>
                  <a:pt x="2527" y="1176"/>
                </a:moveTo>
                <a:cubicBezTo>
                  <a:pt x="2527" y="1176"/>
                  <a:pt x="2526" y="1176"/>
                  <a:pt x="2526" y="1177"/>
                </a:cubicBezTo>
                <a:cubicBezTo>
                  <a:pt x="2526" y="1177"/>
                  <a:pt x="2526" y="1177"/>
                  <a:pt x="2526" y="1178"/>
                </a:cubicBezTo>
                <a:cubicBezTo>
                  <a:pt x="2525" y="1178"/>
                  <a:pt x="2525" y="1178"/>
                  <a:pt x="2526" y="1179"/>
                </a:cubicBezTo>
                <a:cubicBezTo>
                  <a:pt x="2526" y="1179"/>
                  <a:pt x="2526" y="1180"/>
                  <a:pt x="2526" y="1180"/>
                </a:cubicBezTo>
                <a:cubicBezTo>
                  <a:pt x="2528" y="1180"/>
                  <a:pt x="2529" y="1181"/>
                  <a:pt x="2530" y="1181"/>
                </a:cubicBezTo>
                <a:cubicBezTo>
                  <a:pt x="2530" y="1181"/>
                  <a:pt x="2530" y="1181"/>
                  <a:pt x="2530" y="1181"/>
                </a:cubicBezTo>
                <a:cubicBezTo>
                  <a:pt x="2531" y="1181"/>
                  <a:pt x="2532" y="1180"/>
                  <a:pt x="2532" y="1179"/>
                </a:cubicBezTo>
                <a:cubicBezTo>
                  <a:pt x="2533" y="1178"/>
                  <a:pt x="2532" y="1178"/>
                  <a:pt x="2531" y="1177"/>
                </a:cubicBezTo>
                <a:cubicBezTo>
                  <a:pt x="2530" y="1177"/>
                  <a:pt x="2529" y="1176"/>
                  <a:pt x="2527" y="1176"/>
                </a:cubicBezTo>
                <a:close/>
                <a:moveTo>
                  <a:pt x="2854" y="1214"/>
                </a:moveTo>
                <a:cubicBezTo>
                  <a:pt x="2854" y="1215"/>
                  <a:pt x="2854" y="1215"/>
                  <a:pt x="2854" y="1216"/>
                </a:cubicBezTo>
                <a:cubicBezTo>
                  <a:pt x="2854" y="1216"/>
                  <a:pt x="2854" y="1217"/>
                  <a:pt x="2854" y="1217"/>
                </a:cubicBezTo>
                <a:cubicBezTo>
                  <a:pt x="2855" y="1217"/>
                  <a:pt x="2855" y="1217"/>
                  <a:pt x="2855" y="1217"/>
                </a:cubicBezTo>
                <a:cubicBezTo>
                  <a:pt x="2855" y="1217"/>
                  <a:pt x="2856" y="1218"/>
                  <a:pt x="2857" y="1218"/>
                </a:cubicBezTo>
                <a:cubicBezTo>
                  <a:pt x="2857" y="1218"/>
                  <a:pt x="2857" y="1218"/>
                  <a:pt x="2857" y="1218"/>
                </a:cubicBezTo>
                <a:cubicBezTo>
                  <a:pt x="2857" y="1218"/>
                  <a:pt x="2858" y="1218"/>
                  <a:pt x="2858" y="1218"/>
                </a:cubicBezTo>
                <a:cubicBezTo>
                  <a:pt x="2859" y="1218"/>
                  <a:pt x="2859" y="1218"/>
                  <a:pt x="2859" y="1218"/>
                </a:cubicBezTo>
                <a:cubicBezTo>
                  <a:pt x="2860" y="1218"/>
                  <a:pt x="2860" y="1218"/>
                  <a:pt x="2860" y="1218"/>
                </a:cubicBezTo>
                <a:cubicBezTo>
                  <a:pt x="2860" y="1218"/>
                  <a:pt x="2861" y="1218"/>
                  <a:pt x="2861" y="1218"/>
                </a:cubicBezTo>
                <a:cubicBezTo>
                  <a:pt x="2861" y="1218"/>
                  <a:pt x="2861" y="1218"/>
                  <a:pt x="2861" y="1218"/>
                </a:cubicBezTo>
                <a:cubicBezTo>
                  <a:pt x="2862" y="1218"/>
                  <a:pt x="2863" y="1218"/>
                  <a:pt x="2863" y="1218"/>
                </a:cubicBezTo>
                <a:cubicBezTo>
                  <a:pt x="2865" y="1217"/>
                  <a:pt x="2865" y="1216"/>
                  <a:pt x="2865" y="1216"/>
                </a:cubicBezTo>
                <a:cubicBezTo>
                  <a:pt x="2865" y="1215"/>
                  <a:pt x="2864" y="1214"/>
                  <a:pt x="2863" y="1214"/>
                </a:cubicBezTo>
                <a:cubicBezTo>
                  <a:pt x="2862" y="1213"/>
                  <a:pt x="2862" y="1213"/>
                  <a:pt x="2861" y="1213"/>
                </a:cubicBezTo>
                <a:cubicBezTo>
                  <a:pt x="2861" y="1213"/>
                  <a:pt x="2861" y="1213"/>
                  <a:pt x="2860" y="1213"/>
                </a:cubicBezTo>
                <a:cubicBezTo>
                  <a:pt x="2860" y="1213"/>
                  <a:pt x="2860" y="1213"/>
                  <a:pt x="2860" y="1213"/>
                </a:cubicBezTo>
                <a:cubicBezTo>
                  <a:pt x="2860" y="1213"/>
                  <a:pt x="2859" y="1213"/>
                  <a:pt x="2859" y="1213"/>
                </a:cubicBezTo>
                <a:cubicBezTo>
                  <a:pt x="2859" y="1213"/>
                  <a:pt x="2859" y="1213"/>
                  <a:pt x="2858" y="1213"/>
                </a:cubicBezTo>
                <a:cubicBezTo>
                  <a:pt x="2858" y="1213"/>
                  <a:pt x="2857" y="1213"/>
                  <a:pt x="2857" y="1214"/>
                </a:cubicBezTo>
                <a:cubicBezTo>
                  <a:pt x="2857" y="1215"/>
                  <a:pt x="2857" y="1215"/>
                  <a:pt x="2857" y="1215"/>
                </a:cubicBezTo>
                <a:cubicBezTo>
                  <a:pt x="2857" y="1215"/>
                  <a:pt x="2857" y="1215"/>
                  <a:pt x="2857" y="1215"/>
                </a:cubicBezTo>
                <a:cubicBezTo>
                  <a:pt x="2857" y="1214"/>
                  <a:pt x="2857" y="1214"/>
                  <a:pt x="2857" y="1214"/>
                </a:cubicBezTo>
                <a:cubicBezTo>
                  <a:pt x="2857" y="1214"/>
                  <a:pt x="2857" y="1214"/>
                  <a:pt x="2856" y="1214"/>
                </a:cubicBezTo>
                <a:cubicBezTo>
                  <a:pt x="2856" y="1214"/>
                  <a:pt x="2856" y="1214"/>
                  <a:pt x="2856" y="1214"/>
                </a:cubicBezTo>
                <a:cubicBezTo>
                  <a:pt x="2855" y="1214"/>
                  <a:pt x="2855" y="1214"/>
                  <a:pt x="2855" y="1214"/>
                </a:cubicBezTo>
                <a:cubicBezTo>
                  <a:pt x="2854" y="1214"/>
                  <a:pt x="2854" y="1214"/>
                  <a:pt x="2854" y="1214"/>
                </a:cubicBezTo>
                <a:close/>
                <a:moveTo>
                  <a:pt x="2541" y="1187"/>
                </a:moveTo>
                <a:cubicBezTo>
                  <a:pt x="2541" y="1187"/>
                  <a:pt x="2541" y="1187"/>
                  <a:pt x="2541" y="1187"/>
                </a:cubicBezTo>
                <a:cubicBezTo>
                  <a:pt x="2541" y="1187"/>
                  <a:pt x="2542" y="1187"/>
                  <a:pt x="2542" y="1186"/>
                </a:cubicBezTo>
                <a:cubicBezTo>
                  <a:pt x="2542" y="1186"/>
                  <a:pt x="2543" y="1186"/>
                  <a:pt x="2543" y="1186"/>
                </a:cubicBezTo>
                <a:cubicBezTo>
                  <a:pt x="2543" y="1186"/>
                  <a:pt x="2543" y="1186"/>
                  <a:pt x="2543" y="1186"/>
                </a:cubicBezTo>
                <a:cubicBezTo>
                  <a:pt x="2543" y="1185"/>
                  <a:pt x="2543" y="1185"/>
                  <a:pt x="2543" y="1185"/>
                </a:cubicBezTo>
                <a:cubicBezTo>
                  <a:pt x="2543" y="1184"/>
                  <a:pt x="2543" y="1184"/>
                  <a:pt x="2542" y="1184"/>
                </a:cubicBezTo>
                <a:cubicBezTo>
                  <a:pt x="2542" y="1184"/>
                  <a:pt x="2542" y="1184"/>
                  <a:pt x="2542" y="1184"/>
                </a:cubicBezTo>
                <a:cubicBezTo>
                  <a:pt x="2542" y="1184"/>
                  <a:pt x="2542" y="1183"/>
                  <a:pt x="2542" y="1183"/>
                </a:cubicBezTo>
                <a:cubicBezTo>
                  <a:pt x="2541" y="1183"/>
                  <a:pt x="2541" y="1183"/>
                  <a:pt x="2541" y="1183"/>
                </a:cubicBezTo>
                <a:cubicBezTo>
                  <a:pt x="2541" y="1183"/>
                  <a:pt x="2540" y="1184"/>
                  <a:pt x="2540" y="1184"/>
                </a:cubicBezTo>
                <a:cubicBezTo>
                  <a:pt x="2540" y="1184"/>
                  <a:pt x="2540" y="1185"/>
                  <a:pt x="2540" y="1185"/>
                </a:cubicBezTo>
                <a:cubicBezTo>
                  <a:pt x="2540" y="1185"/>
                  <a:pt x="2540" y="1185"/>
                  <a:pt x="2540" y="1185"/>
                </a:cubicBezTo>
                <a:cubicBezTo>
                  <a:pt x="2540" y="1185"/>
                  <a:pt x="2540" y="1185"/>
                  <a:pt x="2540" y="1185"/>
                </a:cubicBezTo>
                <a:cubicBezTo>
                  <a:pt x="2540" y="1186"/>
                  <a:pt x="2540" y="1186"/>
                  <a:pt x="2540" y="1186"/>
                </a:cubicBezTo>
                <a:cubicBezTo>
                  <a:pt x="2540" y="1186"/>
                  <a:pt x="2541" y="1187"/>
                  <a:pt x="2541" y="1187"/>
                </a:cubicBezTo>
                <a:close/>
                <a:moveTo>
                  <a:pt x="2851" y="1229"/>
                </a:moveTo>
                <a:cubicBezTo>
                  <a:pt x="2851" y="1229"/>
                  <a:pt x="2851" y="1229"/>
                  <a:pt x="2851" y="1229"/>
                </a:cubicBezTo>
                <a:cubicBezTo>
                  <a:pt x="2851" y="1229"/>
                  <a:pt x="2851" y="1229"/>
                  <a:pt x="2850" y="1229"/>
                </a:cubicBezTo>
                <a:cubicBezTo>
                  <a:pt x="2850" y="1230"/>
                  <a:pt x="2850" y="1230"/>
                  <a:pt x="2850" y="1230"/>
                </a:cubicBezTo>
                <a:cubicBezTo>
                  <a:pt x="2850" y="1230"/>
                  <a:pt x="2850" y="1230"/>
                  <a:pt x="2850" y="1230"/>
                </a:cubicBezTo>
                <a:cubicBezTo>
                  <a:pt x="2849" y="1230"/>
                  <a:pt x="2848" y="1230"/>
                  <a:pt x="2848" y="1231"/>
                </a:cubicBezTo>
                <a:cubicBezTo>
                  <a:pt x="2848" y="1231"/>
                  <a:pt x="2848" y="1232"/>
                  <a:pt x="2848" y="1232"/>
                </a:cubicBezTo>
                <a:cubicBezTo>
                  <a:pt x="2848" y="1233"/>
                  <a:pt x="2849" y="1233"/>
                  <a:pt x="2850" y="1233"/>
                </a:cubicBezTo>
                <a:cubicBezTo>
                  <a:pt x="2850" y="1233"/>
                  <a:pt x="2850" y="1233"/>
                  <a:pt x="2850" y="1233"/>
                </a:cubicBezTo>
                <a:cubicBezTo>
                  <a:pt x="2850" y="1233"/>
                  <a:pt x="2850" y="1233"/>
                  <a:pt x="2850" y="1233"/>
                </a:cubicBezTo>
                <a:cubicBezTo>
                  <a:pt x="2850" y="1233"/>
                  <a:pt x="2851" y="1234"/>
                  <a:pt x="2851" y="1234"/>
                </a:cubicBezTo>
                <a:cubicBezTo>
                  <a:pt x="2851" y="1234"/>
                  <a:pt x="2851" y="1234"/>
                  <a:pt x="2852" y="1234"/>
                </a:cubicBezTo>
                <a:cubicBezTo>
                  <a:pt x="2852" y="1234"/>
                  <a:pt x="2852" y="1234"/>
                  <a:pt x="2852" y="1234"/>
                </a:cubicBezTo>
                <a:cubicBezTo>
                  <a:pt x="2852" y="1234"/>
                  <a:pt x="2853" y="1234"/>
                  <a:pt x="2853" y="1234"/>
                </a:cubicBezTo>
                <a:cubicBezTo>
                  <a:pt x="2853" y="1234"/>
                  <a:pt x="2854" y="1234"/>
                  <a:pt x="2854" y="1234"/>
                </a:cubicBezTo>
                <a:cubicBezTo>
                  <a:pt x="2854" y="1234"/>
                  <a:pt x="2855" y="1234"/>
                  <a:pt x="2855" y="1234"/>
                </a:cubicBezTo>
                <a:cubicBezTo>
                  <a:pt x="2855" y="1234"/>
                  <a:pt x="2855" y="1233"/>
                  <a:pt x="2856" y="1233"/>
                </a:cubicBezTo>
                <a:cubicBezTo>
                  <a:pt x="2856" y="1233"/>
                  <a:pt x="2856" y="1233"/>
                  <a:pt x="2856" y="1232"/>
                </a:cubicBezTo>
                <a:cubicBezTo>
                  <a:pt x="2856" y="1231"/>
                  <a:pt x="2855" y="1231"/>
                  <a:pt x="2855" y="1230"/>
                </a:cubicBezTo>
                <a:cubicBezTo>
                  <a:pt x="2855" y="1230"/>
                  <a:pt x="2854" y="1230"/>
                  <a:pt x="2854" y="1230"/>
                </a:cubicBezTo>
                <a:cubicBezTo>
                  <a:pt x="2854" y="1229"/>
                  <a:pt x="2854" y="1228"/>
                  <a:pt x="2853" y="1228"/>
                </a:cubicBezTo>
                <a:cubicBezTo>
                  <a:pt x="2853" y="1228"/>
                  <a:pt x="2852" y="1229"/>
                  <a:pt x="2851" y="1229"/>
                </a:cubicBezTo>
                <a:close/>
                <a:moveTo>
                  <a:pt x="2554" y="1207"/>
                </a:moveTo>
                <a:cubicBezTo>
                  <a:pt x="2554" y="1207"/>
                  <a:pt x="2554" y="1207"/>
                  <a:pt x="2554" y="1207"/>
                </a:cubicBezTo>
                <a:cubicBezTo>
                  <a:pt x="2555" y="1207"/>
                  <a:pt x="2555" y="1207"/>
                  <a:pt x="2555" y="1207"/>
                </a:cubicBezTo>
                <a:cubicBezTo>
                  <a:pt x="2556" y="1207"/>
                  <a:pt x="2556" y="1207"/>
                  <a:pt x="2556" y="1207"/>
                </a:cubicBezTo>
                <a:cubicBezTo>
                  <a:pt x="2557" y="1206"/>
                  <a:pt x="2558" y="1206"/>
                  <a:pt x="2557" y="1205"/>
                </a:cubicBezTo>
                <a:cubicBezTo>
                  <a:pt x="2557" y="1205"/>
                  <a:pt x="2557" y="1204"/>
                  <a:pt x="2557" y="1204"/>
                </a:cubicBezTo>
                <a:cubicBezTo>
                  <a:pt x="2557" y="1204"/>
                  <a:pt x="2557" y="1204"/>
                  <a:pt x="2557" y="1203"/>
                </a:cubicBezTo>
                <a:cubicBezTo>
                  <a:pt x="2555" y="1203"/>
                  <a:pt x="2554" y="1203"/>
                  <a:pt x="2553" y="1204"/>
                </a:cubicBezTo>
                <a:cubicBezTo>
                  <a:pt x="2552" y="1204"/>
                  <a:pt x="2552" y="1205"/>
                  <a:pt x="2553" y="1206"/>
                </a:cubicBezTo>
                <a:cubicBezTo>
                  <a:pt x="2553" y="1207"/>
                  <a:pt x="2554" y="1207"/>
                  <a:pt x="2554" y="1207"/>
                </a:cubicBezTo>
                <a:close/>
                <a:moveTo>
                  <a:pt x="2553" y="1214"/>
                </a:moveTo>
                <a:cubicBezTo>
                  <a:pt x="2554" y="1213"/>
                  <a:pt x="2554" y="1212"/>
                  <a:pt x="2554" y="1211"/>
                </a:cubicBezTo>
                <a:cubicBezTo>
                  <a:pt x="2554" y="1211"/>
                  <a:pt x="2554" y="1210"/>
                  <a:pt x="2553" y="1210"/>
                </a:cubicBezTo>
                <a:cubicBezTo>
                  <a:pt x="2553" y="1210"/>
                  <a:pt x="2552" y="1210"/>
                  <a:pt x="2552" y="1210"/>
                </a:cubicBezTo>
                <a:cubicBezTo>
                  <a:pt x="2550" y="1210"/>
                  <a:pt x="2550" y="1211"/>
                  <a:pt x="2550" y="1211"/>
                </a:cubicBezTo>
                <a:cubicBezTo>
                  <a:pt x="2550" y="1212"/>
                  <a:pt x="2550" y="1212"/>
                  <a:pt x="2549" y="1212"/>
                </a:cubicBezTo>
                <a:cubicBezTo>
                  <a:pt x="2549" y="1213"/>
                  <a:pt x="2549" y="1214"/>
                  <a:pt x="2550" y="1214"/>
                </a:cubicBezTo>
                <a:cubicBezTo>
                  <a:pt x="2550" y="1215"/>
                  <a:pt x="2551" y="1215"/>
                  <a:pt x="2551" y="1215"/>
                </a:cubicBezTo>
                <a:cubicBezTo>
                  <a:pt x="2552" y="1215"/>
                  <a:pt x="2552" y="1215"/>
                  <a:pt x="2553" y="1214"/>
                </a:cubicBezTo>
                <a:close/>
                <a:moveTo>
                  <a:pt x="2608" y="1189"/>
                </a:moveTo>
                <a:cubicBezTo>
                  <a:pt x="2608" y="1189"/>
                  <a:pt x="2608" y="1189"/>
                  <a:pt x="2608" y="1188"/>
                </a:cubicBezTo>
                <a:cubicBezTo>
                  <a:pt x="2607" y="1188"/>
                  <a:pt x="2607" y="1188"/>
                  <a:pt x="2607" y="1188"/>
                </a:cubicBezTo>
                <a:cubicBezTo>
                  <a:pt x="2607" y="1187"/>
                  <a:pt x="2605" y="1187"/>
                  <a:pt x="2605" y="1188"/>
                </a:cubicBezTo>
                <a:cubicBezTo>
                  <a:pt x="2605" y="1188"/>
                  <a:pt x="2605" y="1188"/>
                  <a:pt x="2605" y="1188"/>
                </a:cubicBezTo>
                <a:cubicBezTo>
                  <a:pt x="2604" y="1188"/>
                  <a:pt x="2603" y="1189"/>
                  <a:pt x="2602" y="1190"/>
                </a:cubicBezTo>
                <a:cubicBezTo>
                  <a:pt x="2602" y="1190"/>
                  <a:pt x="2602" y="1190"/>
                  <a:pt x="2601" y="1190"/>
                </a:cubicBezTo>
                <a:cubicBezTo>
                  <a:pt x="2601" y="1190"/>
                  <a:pt x="2601" y="1190"/>
                  <a:pt x="2601" y="1190"/>
                </a:cubicBezTo>
                <a:cubicBezTo>
                  <a:pt x="2601" y="1190"/>
                  <a:pt x="2600" y="1190"/>
                  <a:pt x="2600" y="1191"/>
                </a:cubicBezTo>
                <a:cubicBezTo>
                  <a:pt x="2600" y="1191"/>
                  <a:pt x="2600" y="1191"/>
                  <a:pt x="2600" y="1191"/>
                </a:cubicBezTo>
                <a:cubicBezTo>
                  <a:pt x="2599" y="1191"/>
                  <a:pt x="2598" y="1191"/>
                  <a:pt x="2598" y="1192"/>
                </a:cubicBezTo>
                <a:cubicBezTo>
                  <a:pt x="2598" y="1192"/>
                  <a:pt x="2598" y="1193"/>
                  <a:pt x="2598" y="1193"/>
                </a:cubicBezTo>
                <a:cubicBezTo>
                  <a:pt x="2598" y="1193"/>
                  <a:pt x="2599" y="1194"/>
                  <a:pt x="2599" y="1194"/>
                </a:cubicBezTo>
                <a:cubicBezTo>
                  <a:pt x="2599" y="1194"/>
                  <a:pt x="2599" y="1194"/>
                  <a:pt x="2599" y="1194"/>
                </a:cubicBezTo>
                <a:cubicBezTo>
                  <a:pt x="2600" y="1194"/>
                  <a:pt x="2600" y="1195"/>
                  <a:pt x="2601" y="1195"/>
                </a:cubicBezTo>
                <a:cubicBezTo>
                  <a:pt x="2601" y="1195"/>
                  <a:pt x="2601" y="1195"/>
                  <a:pt x="2601" y="1194"/>
                </a:cubicBezTo>
                <a:cubicBezTo>
                  <a:pt x="2602" y="1194"/>
                  <a:pt x="2602" y="1194"/>
                  <a:pt x="2602" y="1194"/>
                </a:cubicBezTo>
                <a:cubicBezTo>
                  <a:pt x="2602" y="1194"/>
                  <a:pt x="2602" y="1194"/>
                  <a:pt x="2602" y="1194"/>
                </a:cubicBezTo>
                <a:cubicBezTo>
                  <a:pt x="2603" y="1194"/>
                  <a:pt x="2603" y="1193"/>
                  <a:pt x="2603" y="1193"/>
                </a:cubicBezTo>
                <a:cubicBezTo>
                  <a:pt x="2603" y="1193"/>
                  <a:pt x="2603" y="1193"/>
                  <a:pt x="2603" y="1193"/>
                </a:cubicBezTo>
                <a:cubicBezTo>
                  <a:pt x="2603" y="1192"/>
                  <a:pt x="2603" y="1192"/>
                  <a:pt x="2603" y="1192"/>
                </a:cubicBezTo>
                <a:cubicBezTo>
                  <a:pt x="2603" y="1192"/>
                  <a:pt x="2603" y="1192"/>
                  <a:pt x="2603" y="1192"/>
                </a:cubicBezTo>
                <a:cubicBezTo>
                  <a:pt x="2603" y="1192"/>
                  <a:pt x="2603" y="1192"/>
                  <a:pt x="2603" y="1192"/>
                </a:cubicBezTo>
                <a:cubicBezTo>
                  <a:pt x="2603" y="1192"/>
                  <a:pt x="2603" y="1192"/>
                  <a:pt x="2604" y="1192"/>
                </a:cubicBezTo>
                <a:cubicBezTo>
                  <a:pt x="2604" y="1192"/>
                  <a:pt x="2604" y="1192"/>
                  <a:pt x="2604" y="1192"/>
                </a:cubicBezTo>
                <a:cubicBezTo>
                  <a:pt x="2604" y="1193"/>
                  <a:pt x="2604" y="1193"/>
                  <a:pt x="2605" y="1193"/>
                </a:cubicBezTo>
                <a:cubicBezTo>
                  <a:pt x="2605" y="1194"/>
                  <a:pt x="2605" y="1194"/>
                  <a:pt x="2606" y="1194"/>
                </a:cubicBezTo>
                <a:cubicBezTo>
                  <a:pt x="2607" y="1194"/>
                  <a:pt x="2607" y="1193"/>
                  <a:pt x="2607" y="1193"/>
                </a:cubicBezTo>
                <a:cubicBezTo>
                  <a:pt x="2607" y="1192"/>
                  <a:pt x="2607" y="1192"/>
                  <a:pt x="2607" y="1192"/>
                </a:cubicBezTo>
                <a:cubicBezTo>
                  <a:pt x="2608" y="1191"/>
                  <a:pt x="2608" y="1190"/>
                  <a:pt x="2608" y="1190"/>
                </a:cubicBezTo>
                <a:cubicBezTo>
                  <a:pt x="2608" y="1190"/>
                  <a:pt x="2608" y="1189"/>
                  <a:pt x="2608" y="1189"/>
                </a:cubicBezTo>
                <a:close/>
                <a:moveTo>
                  <a:pt x="2637" y="1238"/>
                </a:moveTo>
                <a:cubicBezTo>
                  <a:pt x="2637" y="1238"/>
                  <a:pt x="2637" y="1239"/>
                  <a:pt x="2638" y="1239"/>
                </a:cubicBezTo>
                <a:cubicBezTo>
                  <a:pt x="2638" y="1239"/>
                  <a:pt x="2639" y="1239"/>
                  <a:pt x="2639" y="1239"/>
                </a:cubicBezTo>
                <a:cubicBezTo>
                  <a:pt x="2639" y="1240"/>
                  <a:pt x="2639" y="1240"/>
                  <a:pt x="2639" y="1240"/>
                </a:cubicBezTo>
                <a:cubicBezTo>
                  <a:pt x="2639" y="1241"/>
                  <a:pt x="2639" y="1241"/>
                  <a:pt x="2639" y="1241"/>
                </a:cubicBezTo>
                <a:cubicBezTo>
                  <a:pt x="2640" y="1242"/>
                  <a:pt x="2640" y="1242"/>
                  <a:pt x="2641" y="1242"/>
                </a:cubicBezTo>
                <a:cubicBezTo>
                  <a:pt x="2642" y="1242"/>
                  <a:pt x="2643" y="1242"/>
                  <a:pt x="2644" y="1241"/>
                </a:cubicBezTo>
                <a:cubicBezTo>
                  <a:pt x="2644" y="1242"/>
                  <a:pt x="2645" y="1242"/>
                  <a:pt x="2645" y="1242"/>
                </a:cubicBezTo>
                <a:cubicBezTo>
                  <a:pt x="2646" y="1242"/>
                  <a:pt x="2647" y="1242"/>
                  <a:pt x="2648" y="1241"/>
                </a:cubicBezTo>
                <a:cubicBezTo>
                  <a:pt x="2648" y="1241"/>
                  <a:pt x="2648" y="1241"/>
                  <a:pt x="2648" y="1240"/>
                </a:cubicBezTo>
                <a:cubicBezTo>
                  <a:pt x="2648" y="1240"/>
                  <a:pt x="2649" y="1240"/>
                  <a:pt x="2649" y="1240"/>
                </a:cubicBezTo>
                <a:cubicBezTo>
                  <a:pt x="2649" y="1240"/>
                  <a:pt x="2650" y="1239"/>
                  <a:pt x="2650" y="1238"/>
                </a:cubicBezTo>
                <a:cubicBezTo>
                  <a:pt x="2650" y="1237"/>
                  <a:pt x="2649" y="1236"/>
                  <a:pt x="2648" y="1236"/>
                </a:cubicBezTo>
                <a:cubicBezTo>
                  <a:pt x="2648" y="1236"/>
                  <a:pt x="2648" y="1236"/>
                  <a:pt x="2648" y="1236"/>
                </a:cubicBezTo>
                <a:cubicBezTo>
                  <a:pt x="2647" y="1236"/>
                  <a:pt x="2647" y="1235"/>
                  <a:pt x="2647" y="1236"/>
                </a:cubicBezTo>
                <a:cubicBezTo>
                  <a:pt x="2647" y="1235"/>
                  <a:pt x="2647" y="1235"/>
                  <a:pt x="2647" y="1235"/>
                </a:cubicBezTo>
                <a:cubicBezTo>
                  <a:pt x="2647" y="1235"/>
                  <a:pt x="2647" y="1235"/>
                  <a:pt x="2647" y="1235"/>
                </a:cubicBezTo>
                <a:cubicBezTo>
                  <a:pt x="2646" y="1234"/>
                  <a:pt x="2646" y="1234"/>
                  <a:pt x="2645" y="1234"/>
                </a:cubicBezTo>
                <a:cubicBezTo>
                  <a:pt x="2645" y="1234"/>
                  <a:pt x="2644" y="1234"/>
                  <a:pt x="2644" y="1233"/>
                </a:cubicBezTo>
                <a:cubicBezTo>
                  <a:pt x="2643" y="1233"/>
                  <a:pt x="2642" y="1232"/>
                  <a:pt x="2641" y="1232"/>
                </a:cubicBezTo>
                <a:cubicBezTo>
                  <a:pt x="2640" y="1232"/>
                  <a:pt x="2639" y="1233"/>
                  <a:pt x="2639" y="1234"/>
                </a:cubicBezTo>
                <a:cubicBezTo>
                  <a:pt x="2639" y="1235"/>
                  <a:pt x="2639" y="1235"/>
                  <a:pt x="2639" y="1236"/>
                </a:cubicBezTo>
                <a:cubicBezTo>
                  <a:pt x="2639" y="1236"/>
                  <a:pt x="2638" y="1236"/>
                  <a:pt x="2638" y="1237"/>
                </a:cubicBezTo>
                <a:cubicBezTo>
                  <a:pt x="2637" y="1237"/>
                  <a:pt x="2637" y="1237"/>
                  <a:pt x="2637" y="1238"/>
                </a:cubicBezTo>
                <a:close/>
                <a:moveTo>
                  <a:pt x="2789" y="1229"/>
                </a:moveTo>
                <a:cubicBezTo>
                  <a:pt x="2788" y="1229"/>
                  <a:pt x="2787" y="1230"/>
                  <a:pt x="2787" y="1231"/>
                </a:cubicBezTo>
                <a:cubicBezTo>
                  <a:pt x="2787" y="1232"/>
                  <a:pt x="2788" y="1232"/>
                  <a:pt x="2789" y="1232"/>
                </a:cubicBezTo>
                <a:cubicBezTo>
                  <a:pt x="2789" y="1232"/>
                  <a:pt x="2789" y="1232"/>
                  <a:pt x="2789" y="1232"/>
                </a:cubicBezTo>
                <a:cubicBezTo>
                  <a:pt x="2790" y="1232"/>
                  <a:pt x="2790" y="1232"/>
                  <a:pt x="2790" y="1231"/>
                </a:cubicBezTo>
                <a:cubicBezTo>
                  <a:pt x="2790" y="1230"/>
                  <a:pt x="2790" y="1229"/>
                  <a:pt x="2789" y="1229"/>
                </a:cubicBezTo>
                <a:close/>
                <a:moveTo>
                  <a:pt x="2774" y="1316"/>
                </a:moveTo>
                <a:cubicBezTo>
                  <a:pt x="2774" y="1316"/>
                  <a:pt x="2774" y="1316"/>
                  <a:pt x="2773" y="1317"/>
                </a:cubicBezTo>
                <a:cubicBezTo>
                  <a:pt x="2773" y="1317"/>
                  <a:pt x="2773" y="1317"/>
                  <a:pt x="2772" y="1317"/>
                </a:cubicBezTo>
                <a:cubicBezTo>
                  <a:pt x="2772" y="1317"/>
                  <a:pt x="2772" y="1317"/>
                  <a:pt x="2772" y="1318"/>
                </a:cubicBezTo>
                <a:cubicBezTo>
                  <a:pt x="2772" y="1318"/>
                  <a:pt x="2772" y="1318"/>
                  <a:pt x="2772" y="1318"/>
                </a:cubicBezTo>
                <a:cubicBezTo>
                  <a:pt x="2771" y="1319"/>
                  <a:pt x="2771" y="1319"/>
                  <a:pt x="2771" y="1320"/>
                </a:cubicBezTo>
                <a:cubicBezTo>
                  <a:pt x="2771" y="1320"/>
                  <a:pt x="2772" y="1321"/>
                  <a:pt x="2773" y="1321"/>
                </a:cubicBezTo>
                <a:cubicBezTo>
                  <a:pt x="2773" y="1321"/>
                  <a:pt x="2773" y="1321"/>
                  <a:pt x="2773" y="1321"/>
                </a:cubicBezTo>
                <a:cubicBezTo>
                  <a:pt x="2774" y="1320"/>
                  <a:pt x="2774" y="1320"/>
                  <a:pt x="2774" y="1320"/>
                </a:cubicBezTo>
                <a:cubicBezTo>
                  <a:pt x="2774" y="1320"/>
                  <a:pt x="2774" y="1320"/>
                  <a:pt x="2775" y="1320"/>
                </a:cubicBezTo>
                <a:cubicBezTo>
                  <a:pt x="2775" y="1320"/>
                  <a:pt x="2775" y="1320"/>
                  <a:pt x="2775" y="1320"/>
                </a:cubicBezTo>
                <a:cubicBezTo>
                  <a:pt x="2775" y="1319"/>
                  <a:pt x="2776" y="1319"/>
                  <a:pt x="2776" y="1318"/>
                </a:cubicBezTo>
                <a:cubicBezTo>
                  <a:pt x="2776" y="1318"/>
                  <a:pt x="2776" y="1317"/>
                  <a:pt x="2776" y="1317"/>
                </a:cubicBezTo>
                <a:cubicBezTo>
                  <a:pt x="2775" y="1317"/>
                  <a:pt x="2775" y="1316"/>
                  <a:pt x="2774" y="1316"/>
                </a:cubicBezTo>
                <a:cubicBezTo>
                  <a:pt x="2774" y="1316"/>
                  <a:pt x="2774" y="1316"/>
                  <a:pt x="2774" y="1316"/>
                </a:cubicBezTo>
                <a:close/>
                <a:moveTo>
                  <a:pt x="2716" y="1280"/>
                </a:moveTo>
                <a:cubicBezTo>
                  <a:pt x="2716" y="1279"/>
                  <a:pt x="2715" y="1279"/>
                  <a:pt x="2715" y="1279"/>
                </a:cubicBezTo>
                <a:cubicBezTo>
                  <a:pt x="2715" y="1279"/>
                  <a:pt x="2715" y="1279"/>
                  <a:pt x="2715" y="1279"/>
                </a:cubicBezTo>
                <a:cubicBezTo>
                  <a:pt x="2714" y="1278"/>
                  <a:pt x="2714" y="1278"/>
                  <a:pt x="2714" y="1278"/>
                </a:cubicBezTo>
                <a:cubicBezTo>
                  <a:pt x="2713" y="1278"/>
                  <a:pt x="2712" y="1278"/>
                  <a:pt x="2711" y="1278"/>
                </a:cubicBezTo>
                <a:cubicBezTo>
                  <a:pt x="2711" y="1278"/>
                  <a:pt x="2710" y="1278"/>
                  <a:pt x="2709" y="1279"/>
                </a:cubicBezTo>
                <a:cubicBezTo>
                  <a:pt x="2709" y="1279"/>
                  <a:pt x="2709" y="1280"/>
                  <a:pt x="2709" y="1280"/>
                </a:cubicBezTo>
                <a:cubicBezTo>
                  <a:pt x="2710" y="1281"/>
                  <a:pt x="2710" y="1281"/>
                  <a:pt x="2710" y="1281"/>
                </a:cubicBezTo>
                <a:cubicBezTo>
                  <a:pt x="2710" y="1281"/>
                  <a:pt x="2710" y="1281"/>
                  <a:pt x="2710" y="1281"/>
                </a:cubicBezTo>
                <a:cubicBezTo>
                  <a:pt x="2710" y="1281"/>
                  <a:pt x="2710" y="1281"/>
                  <a:pt x="2710" y="1282"/>
                </a:cubicBezTo>
                <a:cubicBezTo>
                  <a:pt x="2710" y="1282"/>
                  <a:pt x="2711" y="1283"/>
                  <a:pt x="2712" y="1283"/>
                </a:cubicBezTo>
                <a:cubicBezTo>
                  <a:pt x="2712" y="1283"/>
                  <a:pt x="2712" y="1283"/>
                  <a:pt x="2712" y="1283"/>
                </a:cubicBezTo>
                <a:cubicBezTo>
                  <a:pt x="2713" y="1283"/>
                  <a:pt x="2713" y="1282"/>
                  <a:pt x="2714" y="1282"/>
                </a:cubicBezTo>
                <a:cubicBezTo>
                  <a:pt x="2714" y="1281"/>
                  <a:pt x="2714" y="1281"/>
                  <a:pt x="2714" y="1281"/>
                </a:cubicBezTo>
                <a:cubicBezTo>
                  <a:pt x="2714" y="1281"/>
                  <a:pt x="2714" y="1281"/>
                  <a:pt x="2714" y="1281"/>
                </a:cubicBezTo>
                <a:cubicBezTo>
                  <a:pt x="2714" y="1281"/>
                  <a:pt x="2714" y="1281"/>
                  <a:pt x="2714" y="1281"/>
                </a:cubicBezTo>
                <a:cubicBezTo>
                  <a:pt x="2714" y="1281"/>
                  <a:pt x="2715" y="1281"/>
                  <a:pt x="2715" y="1281"/>
                </a:cubicBezTo>
                <a:cubicBezTo>
                  <a:pt x="2715" y="1281"/>
                  <a:pt x="2716" y="1281"/>
                  <a:pt x="2716" y="1280"/>
                </a:cubicBezTo>
                <a:close/>
                <a:moveTo>
                  <a:pt x="2788" y="1318"/>
                </a:moveTo>
                <a:cubicBezTo>
                  <a:pt x="2787" y="1317"/>
                  <a:pt x="2786" y="1318"/>
                  <a:pt x="2785" y="1318"/>
                </a:cubicBezTo>
                <a:cubicBezTo>
                  <a:pt x="2785" y="1319"/>
                  <a:pt x="2784" y="1319"/>
                  <a:pt x="2784" y="1319"/>
                </a:cubicBezTo>
                <a:cubicBezTo>
                  <a:pt x="2784" y="1319"/>
                  <a:pt x="2784" y="1320"/>
                  <a:pt x="2784" y="1320"/>
                </a:cubicBezTo>
                <a:cubicBezTo>
                  <a:pt x="2784" y="1320"/>
                  <a:pt x="2784" y="1320"/>
                  <a:pt x="2784" y="1320"/>
                </a:cubicBezTo>
                <a:cubicBezTo>
                  <a:pt x="2784" y="1320"/>
                  <a:pt x="2784" y="1320"/>
                  <a:pt x="2784" y="1320"/>
                </a:cubicBezTo>
                <a:cubicBezTo>
                  <a:pt x="2783" y="1320"/>
                  <a:pt x="2782" y="1320"/>
                  <a:pt x="2782" y="1320"/>
                </a:cubicBezTo>
                <a:cubicBezTo>
                  <a:pt x="2781" y="1321"/>
                  <a:pt x="2781" y="1322"/>
                  <a:pt x="2781" y="1322"/>
                </a:cubicBezTo>
                <a:cubicBezTo>
                  <a:pt x="2781" y="1323"/>
                  <a:pt x="2782" y="1323"/>
                  <a:pt x="2783" y="1323"/>
                </a:cubicBezTo>
                <a:cubicBezTo>
                  <a:pt x="2783" y="1323"/>
                  <a:pt x="2783" y="1323"/>
                  <a:pt x="2783" y="1323"/>
                </a:cubicBezTo>
                <a:cubicBezTo>
                  <a:pt x="2784" y="1323"/>
                  <a:pt x="2784" y="1323"/>
                  <a:pt x="2784" y="1323"/>
                </a:cubicBezTo>
                <a:cubicBezTo>
                  <a:pt x="2785" y="1323"/>
                  <a:pt x="2785" y="1323"/>
                  <a:pt x="2786" y="1322"/>
                </a:cubicBezTo>
                <a:cubicBezTo>
                  <a:pt x="2787" y="1322"/>
                  <a:pt x="2788" y="1321"/>
                  <a:pt x="2788" y="1320"/>
                </a:cubicBezTo>
                <a:cubicBezTo>
                  <a:pt x="2789" y="1320"/>
                  <a:pt x="2789" y="1319"/>
                  <a:pt x="2789" y="1319"/>
                </a:cubicBezTo>
                <a:cubicBezTo>
                  <a:pt x="2789" y="1318"/>
                  <a:pt x="2788" y="1318"/>
                  <a:pt x="2788" y="1318"/>
                </a:cubicBezTo>
                <a:close/>
                <a:moveTo>
                  <a:pt x="2683" y="1294"/>
                </a:moveTo>
                <a:cubicBezTo>
                  <a:pt x="2682" y="1294"/>
                  <a:pt x="2682" y="1294"/>
                  <a:pt x="2682" y="1294"/>
                </a:cubicBezTo>
                <a:cubicBezTo>
                  <a:pt x="2681" y="1294"/>
                  <a:pt x="2681" y="1294"/>
                  <a:pt x="2680" y="1293"/>
                </a:cubicBezTo>
                <a:cubicBezTo>
                  <a:pt x="2680" y="1293"/>
                  <a:pt x="2680" y="1293"/>
                  <a:pt x="2680" y="1293"/>
                </a:cubicBezTo>
                <a:cubicBezTo>
                  <a:pt x="2679" y="1293"/>
                  <a:pt x="2679" y="1293"/>
                  <a:pt x="2679" y="1294"/>
                </a:cubicBezTo>
                <a:cubicBezTo>
                  <a:pt x="2679" y="1294"/>
                  <a:pt x="2679" y="1294"/>
                  <a:pt x="2679" y="1294"/>
                </a:cubicBezTo>
                <a:cubicBezTo>
                  <a:pt x="2679" y="1294"/>
                  <a:pt x="2678" y="1295"/>
                  <a:pt x="2677" y="1295"/>
                </a:cubicBezTo>
                <a:cubicBezTo>
                  <a:pt x="2677" y="1295"/>
                  <a:pt x="2677" y="1295"/>
                  <a:pt x="2677" y="1295"/>
                </a:cubicBezTo>
                <a:cubicBezTo>
                  <a:pt x="2676" y="1295"/>
                  <a:pt x="2675" y="1295"/>
                  <a:pt x="2675" y="1294"/>
                </a:cubicBezTo>
                <a:cubicBezTo>
                  <a:pt x="2675" y="1294"/>
                  <a:pt x="2675" y="1294"/>
                  <a:pt x="2674" y="1294"/>
                </a:cubicBezTo>
                <a:cubicBezTo>
                  <a:pt x="2674" y="1294"/>
                  <a:pt x="2674" y="1293"/>
                  <a:pt x="2674" y="1293"/>
                </a:cubicBezTo>
                <a:cubicBezTo>
                  <a:pt x="2674" y="1293"/>
                  <a:pt x="2673" y="1293"/>
                  <a:pt x="2673" y="1293"/>
                </a:cubicBezTo>
                <a:cubicBezTo>
                  <a:pt x="2673" y="1293"/>
                  <a:pt x="2673" y="1293"/>
                  <a:pt x="2673" y="1293"/>
                </a:cubicBezTo>
                <a:cubicBezTo>
                  <a:pt x="2672" y="1293"/>
                  <a:pt x="2672" y="1293"/>
                  <a:pt x="2672" y="1293"/>
                </a:cubicBezTo>
                <a:cubicBezTo>
                  <a:pt x="2672" y="1293"/>
                  <a:pt x="2672" y="1293"/>
                  <a:pt x="2672" y="1293"/>
                </a:cubicBezTo>
                <a:cubicBezTo>
                  <a:pt x="2671" y="1293"/>
                  <a:pt x="2671" y="1293"/>
                  <a:pt x="2671" y="1293"/>
                </a:cubicBezTo>
                <a:cubicBezTo>
                  <a:pt x="2671" y="1293"/>
                  <a:pt x="2670" y="1294"/>
                  <a:pt x="2669" y="1294"/>
                </a:cubicBezTo>
                <a:cubicBezTo>
                  <a:pt x="2668" y="1294"/>
                  <a:pt x="2666" y="1294"/>
                  <a:pt x="2665" y="1292"/>
                </a:cubicBezTo>
                <a:cubicBezTo>
                  <a:pt x="2665" y="1292"/>
                  <a:pt x="2664" y="1292"/>
                  <a:pt x="2664" y="1292"/>
                </a:cubicBezTo>
                <a:cubicBezTo>
                  <a:pt x="2664" y="1292"/>
                  <a:pt x="2664" y="1292"/>
                  <a:pt x="2663" y="1292"/>
                </a:cubicBezTo>
                <a:cubicBezTo>
                  <a:pt x="2663" y="1292"/>
                  <a:pt x="2663" y="1292"/>
                  <a:pt x="2663" y="1292"/>
                </a:cubicBezTo>
                <a:cubicBezTo>
                  <a:pt x="2663" y="1292"/>
                  <a:pt x="2663" y="1291"/>
                  <a:pt x="2662" y="1291"/>
                </a:cubicBezTo>
                <a:cubicBezTo>
                  <a:pt x="2662" y="1291"/>
                  <a:pt x="2661" y="1291"/>
                  <a:pt x="2661" y="1291"/>
                </a:cubicBezTo>
                <a:cubicBezTo>
                  <a:pt x="2661" y="1291"/>
                  <a:pt x="2660" y="1290"/>
                  <a:pt x="2660" y="1290"/>
                </a:cubicBezTo>
                <a:cubicBezTo>
                  <a:pt x="2660" y="1289"/>
                  <a:pt x="2660" y="1289"/>
                  <a:pt x="2659" y="1289"/>
                </a:cubicBezTo>
                <a:cubicBezTo>
                  <a:pt x="2659" y="1289"/>
                  <a:pt x="2659" y="1289"/>
                  <a:pt x="2659" y="1289"/>
                </a:cubicBezTo>
                <a:cubicBezTo>
                  <a:pt x="2659" y="1289"/>
                  <a:pt x="2659" y="1289"/>
                  <a:pt x="2658" y="1289"/>
                </a:cubicBezTo>
                <a:cubicBezTo>
                  <a:pt x="2658" y="1289"/>
                  <a:pt x="2658" y="1289"/>
                  <a:pt x="2658" y="1289"/>
                </a:cubicBezTo>
                <a:cubicBezTo>
                  <a:pt x="2657" y="1289"/>
                  <a:pt x="2657" y="1289"/>
                  <a:pt x="2657" y="1289"/>
                </a:cubicBezTo>
                <a:cubicBezTo>
                  <a:pt x="2657" y="1289"/>
                  <a:pt x="2657" y="1289"/>
                  <a:pt x="2656" y="1289"/>
                </a:cubicBezTo>
                <a:cubicBezTo>
                  <a:pt x="2655" y="1289"/>
                  <a:pt x="2654" y="1288"/>
                  <a:pt x="2654" y="1288"/>
                </a:cubicBezTo>
                <a:cubicBezTo>
                  <a:pt x="2654" y="1288"/>
                  <a:pt x="2653" y="1287"/>
                  <a:pt x="2653" y="1287"/>
                </a:cubicBezTo>
                <a:cubicBezTo>
                  <a:pt x="2653" y="1287"/>
                  <a:pt x="2653" y="1287"/>
                  <a:pt x="2653" y="1288"/>
                </a:cubicBezTo>
                <a:cubicBezTo>
                  <a:pt x="2652" y="1288"/>
                  <a:pt x="2652" y="1288"/>
                  <a:pt x="2652" y="1288"/>
                </a:cubicBezTo>
                <a:cubicBezTo>
                  <a:pt x="2651" y="1289"/>
                  <a:pt x="2649" y="1289"/>
                  <a:pt x="2649" y="1288"/>
                </a:cubicBezTo>
                <a:cubicBezTo>
                  <a:pt x="2648" y="1288"/>
                  <a:pt x="2648" y="1288"/>
                  <a:pt x="2647" y="1287"/>
                </a:cubicBezTo>
                <a:cubicBezTo>
                  <a:pt x="2647" y="1287"/>
                  <a:pt x="2647" y="1287"/>
                  <a:pt x="2647" y="1287"/>
                </a:cubicBezTo>
                <a:cubicBezTo>
                  <a:pt x="2646" y="1287"/>
                  <a:pt x="2646" y="1287"/>
                  <a:pt x="2646" y="1287"/>
                </a:cubicBezTo>
                <a:cubicBezTo>
                  <a:pt x="2646" y="1288"/>
                  <a:pt x="2646" y="1288"/>
                  <a:pt x="2646" y="1288"/>
                </a:cubicBezTo>
                <a:cubicBezTo>
                  <a:pt x="2646" y="1288"/>
                  <a:pt x="2646" y="1289"/>
                  <a:pt x="2645" y="1289"/>
                </a:cubicBezTo>
                <a:cubicBezTo>
                  <a:pt x="2644" y="1290"/>
                  <a:pt x="2643" y="1290"/>
                  <a:pt x="2642" y="1289"/>
                </a:cubicBezTo>
                <a:cubicBezTo>
                  <a:pt x="2642" y="1289"/>
                  <a:pt x="2642" y="1289"/>
                  <a:pt x="2641" y="1288"/>
                </a:cubicBezTo>
                <a:cubicBezTo>
                  <a:pt x="2641" y="1288"/>
                  <a:pt x="2641" y="1288"/>
                  <a:pt x="2641" y="1288"/>
                </a:cubicBezTo>
                <a:cubicBezTo>
                  <a:pt x="2641" y="1288"/>
                  <a:pt x="2641" y="1288"/>
                  <a:pt x="2641" y="1288"/>
                </a:cubicBezTo>
                <a:cubicBezTo>
                  <a:pt x="2640" y="1288"/>
                  <a:pt x="2639" y="1288"/>
                  <a:pt x="2639" y="1287"/>
                </a:cubicBezTo>
                <a:cubicBezTo>
                  <a:pt x="2639" y="1287"/>
                  <a:pt x="2639" y="1287"/>
                  <a:pt x="2638" y="1287"/>
                </a:cubicBezTo>
                <a:cubicBezTo>
                  <a:pt x="2638" y="1287"/>
                  <a:pt x="2638" y="1286"/>
                  <a:pt x="2637" y="1286"/>
                </a:cubicBezTo>
                <a:cubicBezTo>
                  <a:pt x="2637" y="1285"/>
                  <a:pt x="2637" y="1285"/>
                  <a:pt x="2637" y="1285"/>
                </a:cubicBezTo>
                <a:cubicBezTo>
                  <a:pt x="2636" y="1286"/>
                  <a:pt x="2635" y="1286"/>
                  <a:pt x="2635" y="1286"/>
                </a:cubicBezTo>
                <a:cubicBezTo>
                  <a:pt x="2634" y="1286"/>
                  <a:pt x="2634" y="1286"/>
                  <a:pt x="2634" y="1286"/>
                </a:cubicBezTo>
                <a:cubicBezTo>
                  <a:pt x="2634" y="1286"/>
                  <a:pt x="2634" y="1286"/>
                  <a:pt x="2634" y="1286"/>
                </a:cubicBezTo>
                <a:cubicBezTo>
                  <a:pt x="2633" y="1286"/>
                  <a:pt x="2632" y="1285"/>
                  <a:pt x="2632" y="1285"/>
                </a:cubicBezTo>
                <a:cubicBezTo>
                  <a:pt x="2632" y="1285"/>
                  <a:pt x="2632" y="1285"/>
                  <a:pt x="2632" y="1285"/>
                </a:cubicBezTo>
                <a:cubicBezTo>
                  <a:pt x="2631" y="1285"/>
                  <a:pt x="2630" y="1285"/>
                  <a:pt x="2630" y="1285"/>
                </a:cubicBezTo>
                <a:cubicBezTo>
                  <a:pt x="2629" y="1285"/>
                  <a:pt x="2629" y="1285"/>
                  <a:pt x="2629" y="1285"/>
                </a:cubicBezTo>
                <a:cubicBezTo>
                  <a:pt x="2628" y="1285"/>
                  <a:pt x="2628" y="1285"/>
                  <a:pt x="2628" y="1285"/>
                </a:cubicBezTo>
                <a:cubicBezTo>
                  <a:pt x="2628" y="1285"/>
                  <a:pt x="2628" y="1285"/>
                  <a:pt x="2628" y="1285"/>
                </a:cubicBezTo>
                <a:cubicBezTo>
                  <a:pt x="2627" y="1285"/>
                  <a:pt x="2627" y="1285"/>
                  <a:pt x="2626" y="1285"/>
                </a:cubicBezTo>
                <a:cubicBezTo>
                  <a:pt x="2626" y="1284"/>
                  <a:pt x="2625" y="1284"/>
                  <a:pt x="2624" y="1283"/>
                </a:cubicBezTo>
                <a:cubicBezTo>
                  <a:pt x="2624" y="1283"/>
                  <a:pt x="2624" y="1282"/>
                  <a:pt x="2625" y="1281"/>
                </a:cubicBezTo>
                <a:cubicBezTo>
                  <a:pt x="2625" y="1281"/>
                  <a:pt x="2625" y="1281"/>
                  <a:pt x="2625" y="1281"/>
                </a:cubicBezTo>
                <a:cubicBezTo>
                  <a:pt x="2625" y="1281"/>
                  <a:pt x="2625" y="1281"/>
                  <a:pt x="2624" y="1281"/>
                </a:cubicBezTo>
                <a:cubicBezTo>
                  <a:pt x="2624" y="1281"/>
                  <a:pt x="2623" y="1280"/>
                  <a:pt x="2623" y="1280"/>
                </a:cubicBezTo>
                <a:cubicBezTo>
                  <a:pt x="2623" y="1280"/>
                  <a:pt x="2623" y="1279"/>
                  <a:pt x="2623" y="1279"/>
                </a:cubicBezTo>
                <a:cubicBezTo>
                  <a:pt x="2622" y="1279"/>
                  <a:pt x="2622" y="1279"/>
                  <a:pt x="2622" y="1279"/>
                </a:cubicBezTo>
                <a:cubicBezTo>
                  <a:pt x="2622" y="1279"/>
                  <a:pt x="2622" y="1279"/>
                  <a:pt x="2622" y="1279"/>
                </a:cubicBezTo>
                <a:cubicBezTo>
                  <a:pt x="2622" y="1279"/>
                  <a:pt x="2622" y="1279"/>
                  <a:pt x="2621" y="1279"/>
                </a:cubicBezTo>
                <a:cubicBezTo>
                  <a:pt x="2621" y="1279"/>
                  <a:pt x="2621" y="1279"/>
                  <a:pt x="2620" y="1279"/>
                </a:cubicBezTo>
                <a:cubicBezTo>
                  <a:pt x="2620" y="1278"/>
                  <a:pt x="2620" y="1278"/>
                  <a:pt x="2620" y="1278"/>
                </a:cubicBezTo>
                <a:cubicBezTo>
                  <a:pt x="2620" y="1279"/>
                  <a:pt x="2620" y="1279"/>
                  <a:pt x="2620" y="1279"/>
                </a:cubicBezTo>
                <a:cubicBezTo>
                  <a:pt x="2619" y="1279"/>
                  <a:pt x="2618" y="1279"/>
                  <a:pt x="2618" y="1279"/>
                </a:cubicBezTo>
                <a:cubicBezTo>
                  <a:pt x="2618" y="1279"/>
                  <a:pt x="2618" y="1279"/>
                  <a:pt x="2617" y="1279"/>
                </a:cubicBezTo>
                <a:cubicBezTo>
                  <a:pt x="2617" y="1279"/>
                  <a:pt x="2617" y="1279"/>
                  <a:pt x="2617" y="1279"/>
                </a:cubicBezTo>
                <a:cubicBezTo>
                  <a:pt x="2616" y="1279"/>
                  <a:pt x="2614" y="1278"/>
                  <a:pt x="2614" y="1276"/>
                </a:cubicBezTo>
                <a:cubicBezTo>
                  <a:pt x="2614" y="1276"/>
                  <a:pt x="2614" y="1276"/>
                  <a:pt x="2614" y="1276"/>
                </a:cubicBezTo>
                <a:cubicBezTo>
                  <a:pt x="2614" y="1276"/>
                  <a:pt x="2613" y="1275"/>
                  <a:pt x="2613" y="1274"/>
                </a:cubicBezTo>
                <a:cubicBezTo>
                  <a:pt x="2613" y="1274"/>
                  <a:pt x="2614" y="1273"/>
                  <a:pt x="2614" y="1273"/>
                </a:cubicBezTo>
                <a:cubicBezTo>
                  <a:pt x="2615" y="1273"/>
                  <a:pt x="2615" y="1273"/>
                  <a:pt x="2615" y="1273"/>
                </a:cubicBezTo>
                <a:cubicBezTo>
                  <a:pt x="2615" y="1273"/>
                  <a:pt x="2615" y="1273"/>
                  <a:pt x="2615" y="1273"/>
                </a:cubicBezTo>
                <a:cubicBezTo>
                  <a:pt x="2616" y="1273"/>
                  <a:pt x="2616" y="1273"/>
                  <a:pt x="2616" y="1273"/>
                </a:cubicBezTo>
                <a:cubicBezTo>
                  <a:pt x="2616" y="1273"/>
                  <a:pt x="2617" y="1273"/>
                  <a:pt x="2617" y="1273"/>
                </a:cubicBezTo>
                <a:cubicBezTo>
                  <a:pt x="2617" y="1274"/>
                  <a:pt x="2617" y="1274"/>
                  <a:pt x="2617" y="1274"/>
                </a:cubicBezTo>
                <a:cubicBezTo>
                  <a:pt x="2617" y="1275"/>
                  <a:pt x="2617" y="1275"/>
                  <a:pt x="2617" y="1275"/>
                </a:cubicBezTo>
                <a:cubicBezTo>
                  <a:pt x="2617" y="1275"/>
                  <a:pt x="2617" y="1275"/>
                  <a:pt x="2617" y="1275"/>
                </a:cubicBezTo>
                <a:cubicBezTo>
                  <a:pt x="2617" y="1275"/>
                  <a:pt x="2617" y="1275"/>
                  <a:pt x="2617" y="1275"/>
                </a:cubicBezTo>
                <a:cubicBezTo>
                  <a:pt x="2617" y="1275"/>
                  <a:pt x="2617" y="1275"/>
                  <a:pt x="2617" y="1275"/>
                </a:cubicBezTo>
                <a:cubicBezTo>
                  <a:pt x="2617" y="1275"/>
                  <a:pt x="2617" y="1275"/>
                  <a:pt x="2617" y="1275"/>
                </a:cubicBezTo>
                <a:cubicBezTo>
                  <a:pt x="2617" y="1274"/>
                  <a:pt x="2617" y="1274"/>
                  <a:pt x="2617" y="1273"/>
                </a:cubicBezTo>
                <a:cubicBezTo>
                  <a:pt x="2618" y="1273"/>
                  <a:pt x="2619" y="1273"/>
                  <a:pt x="2620" y="1273"/>
                </a:cubicBezTo>
                <a:cubicBezTo>
                  <a:pt x="2620" y="1273"/>
                  <a:pt x="2620" y="1273"/>
                  <a:pt x="2620" y="1273"/>
                </a:cubicBezTo>
                <a:cubicBezTo>
                  <a:pt x="2620" y="1272"/>
                  <a:pt x="2620" y="1272"/>
                  <a:pt x="2620" y="1272"/>
                </a:cubicBezTo>
                <a:cubicBezTo>
                  <a:pt x="2620" y="1271"/>
                  <a:pt x="2621" y="1271"/>
                  <a:pt x="2621" y="1271"/>
                </a:cubicBezTo>
                <a:cubicBezTo>
                  <a:pt x="2620" y="1271"/>
                  <a:pt x="2620" y="1271"/>
                  <a:pt x="2620" y="1270"/>
                </a:cubicBezTo>
                <a:cubicBezTo>
                  <a:pt x="2620" y="1269"/>
                  <a:pt x="2622" y="1268"/>
                  <a:pt x="2623" y="1267"/>
                </a:cubicBezTo>
                <a:cubicBezTo>
                  <a:pt x="2623" y="1267"/>
                  <a:pt x="2624" y="1267"/>
                  <a:pt x="2624" y="1267"/>
                </a:cubicBezTo>
                <a:cubicBezTo>
                  <a:pt x="2624" y="1267"/>
                  <a:pt x="2625" y="1267"/>
                  <a:pt x="2625" y="1267"/>
                </a:cubicBezTo>
                <a:cubicBezTo>
                  <a:pt x="2625" y="1268"/>
                  <a:pt x="2625" y="1268"/>
                  <a:pt x="2626" y="1268"/>
                </a:cubicBezTo>
                <a:cubicBezTo>
                  <a:pt x="2626" y="1268"/>
                  <a:pt x="2626" y="1268"/>
                  <a:pt x="2626" y="1268"/>
                </a:cubicBezTo>
                <a:cubicBezTo>
                  <a:pt x="2627" y="1267"/>
                  <a:pt x="2627" y="1267"/>
                  <a:pt x="2628" y="1268"/>
                </a:cubicBezTo>
                <a:cubicBezTo>
                  <a:pt x="2628" y="1268"/>
                  <a:pt x="2628" y="1268"/>
                  <a:pt x="2629" y="1268"/>
                </a:cubicBezTo>
                <a:cubicBezTo>
                  <a:pt x="2629" y="1268"/>
                  <a:pt x="2629" y="1268"/>
                  <a:pt x="2629" y="1268"/>
                </a:cubicBezTo>
                <a:cubicBezTo>
                  <a:pt x="2629" y="1268"/>
                  <a:pt x="2629" y="1268"/>
                  <a:pt x="2629" y="1268"/>
                </a:cubicBezTo>
                <a:cubicBezTo>
                  <a:pt x="2630" y="1268"/>
                  <a:pt x="2631" y="1268"/>
                  <a:pt x="2631" y="1268"/>
                </a:cubicBezTo>
                <a:cubicBezTo>
                  <a:pt x="2631" y="1268"/>
                  <a:pt x="2631" y="1268"/>
                  <a:pt x="2631" y="1268"/>
                </a:cubicBezTo>
                <a:cubicBezTo>
                  <a:pt x="2632" y="1268"/>
                  <a:pt x="2632" y="1268"/>
                  <a:pt x="2632" y="1268"/>
                </a:cubicBezTo>
                <a:cubicBezTo>
                  <a:pt x="2633" y="1267"/>
                  <a:pt x="2634" y="1267"/>
                  <a:pt x="2634" y="1267"/>
                </a:cubicBezTo>
                <a:cubicBezTo>
                  <a:pt x="2635" y="1267"/>
                  <a:pt x="2635" y="1267"/>
                  <a:pt x="2635" y="1267"/>
                </a:cubicBezTo>
                <a:cubicBezTo>
                  <a:pt x="2635" y="1267"/>
                  <a:pt x="2636" y="1267"/>
                  <a:pt x="2636" y="1267"/>
                </a:cubicBezTo>
                <a:cubicBezTo>
                  <a:pt x="2637" y="1267"/>
                  <a:pt x="2637" y="1267"/>
                  <a:pt x="2638" y="1268"/>
                </a:cubicBezTo>
                <a:cubicBezTo>
                  <a:pt x="2638" y="1268"/>
                  <a:pt x="2638" y="1268"/>
                  <a:pt x="2638" y="1269"/>
                </a:cubicBezTo>
                <a:cubicBezTo>
                  <a:pt x="2638" y="1269"/>
                  <a:pt x="2638" y="1269"/>
                  <a:pt x="2639" y="1269"/>
                </a:cubicBezTo>
                <a:cubicBezTo>
                  <a:pt x="2639" y="1269"/>
                  <a:pt x="2639" y="1269"/>
                  <a:pt x="2639" y="1269"/>
                </a:cubicBezTo>
                <a:cubicBezTo>
                  <a:pt x="2640" y="1269"/>
                  <a:pt x="2640" y="1269"/>
                  <a:pt x="2640" y="1269"/>
                </a:cubicBezTo>
                <a:cubicBezTo>
                  <a:pt x="2641" y="1269"/>
                  <a:pt x="2641" y="1270"/>
                  <a:pt x="2641" y="1270"/>
                </a:cubicBezTo>
                <a:cubicBezTo>
                  <a:pt x="2641" y="1270"/>
                  <a:pt x="2642" y="1270"/>
                  <a:pt x="2642" y="1270"/>
                </a:cubicBezTo>
                <a:cubicBezTo>
                  <a:pt x="2643" y="1270"/>
                  <a:pt x="2643" y="1270"/>
                  <a:pt x="2644" y="1270"/>
                </a:cubicBezTo>
                <a:cubicBezTo>
                  <a:pt x="2644" y="1270"/>
                  <a:pt x="2644" y="1270"/>
                  <a:pt x="2644" y="1270"/>
                </a:cubicBezTo>
                <a:cubicBezTo>
                  <a:pt x="2645" y="1270"/>
                  <a:pt x="2647" y="1270"/>
                  <a:pt x="2647" y="1271"/>
                </a:cubicBezTo>
                <a:cubicBezTo>
                  <a:pt x="2647" y="1272"/>
                  <a:pt x="2647" y="1272"/>
                  <a:pt x="2647" y="1272"/>
                </a:cubicBezTo>
                <a:cubicBezTo>
                  <a:pt x="2648" y="1272"/>
                  <a:pt x="2648" y="1272"/>
                  <a:pt x="2648" y="1273"/>
                </a:cubicBezTo>
                <a:cubicBezTo>
                  <a:pt x="2648" y="1274"/>
                  <a:pt x="2648" y="1274"/>
                  <a:pt x="2648" y="1275"/>
                </a:cubicBezTo>
                <a:cubicBezTo>
                  <a:pt x="2648" y="1275"/>
                  <a:pt x="2648" y="1275"/>
                  <a:pt x="2648" y="1275"/>
                </a:cubicBezTo>
                <a:cubicBezTo>
                  <a:pt x="2648" y="1275"/>
                  <a:pt x="2648" y="1275"/>
                  <a:pt x="2649" y="1276"/>
                </a:cubicBezTo>
                <a:cubicBezTo>
                  <a:pt x="2650" y="1276"/>
                  <a:pt x="2650" y="1276"/>
                  <a:pt x="2650" y="1276"/>
                </a:cubicBezTo>
                <a:cubicBezTo>
                  <a:pt x="2651" y="1276"/>
                  <a:pt x="2652" y="1276"/>
                  <a:pt x="2652" y="1276"/>
                </a:cubicBezTo>
                <a:cubicBezTo>
                  <a:pt x="2652" y="1276"/>
                  <a:pt x="2653" y="1276"/>
                  <a:pt x="2653" y="1276"/>
                </a:cubicBezTo>
                <a:cubicBezTo>
                  <a:pt x="2653" y="1276"/>
                  <a:pt x="2654" y="1276"/>
                  <a:pt x="2655" y="1277"/>
                </a:cubicBezTo>
                <a:cubicBezTo>
                  <a:pt x="2655" y="1277"/>
                  <a:pt x="2655" y="1277"/>
                  <a:pt x="2656" y="1277"/>
                </a:cubicBezTo>
                <a:cubicBezTo>
                  <a:pt x="2657" y="1277"/>
                  <a:pt x="2657" y="1277"/>
                  <a:pt x="2658" y="1277"/>
                </a:cubicBezTo>
                <a:cubicBezTo>
                  <a:pt x="2658" y="1277"/>
                  <a:pt x="2658" y="1277"/>
                  <a:pt x="2659" y="1278"/>
                </a:cubicBezTo>
                <a:cubicBezTo>
                  <a:pt x="2659" y="1278"/>
                  <a:pt x="2659" y="1278"/>
                  <a:pt x="2660" y="1278"/>
                </a:cubicBezTo>
                <a:cubicBezTo>
                  <a:pt x="2660" y="1278"/>
                  <a:pt x="2660" y="1278"/>
                  <a:pt x="2660" y="1278"/>
                </a:cubicBezTo>
                <a:cubicBezTo>
                  <a:pt x="2661" y="1278"/>
                  <a:pt x="2661" y="1278"/>
                  <a:pt x="2662" y="1278"/>
                </a:cubicBezTo>
                <a:cubicBezTo>
                  <a:pt x="2662" y="1278"/>
                  <a:pt x="2662" y="1278"/>
                  <a:pt x="2662" y="1278"/>
                </a:cubicBezTo>
                <a:cubicBezTo>
                  <a:pt x="2663" y="1278"/>
                  <a:pt x="2664" y="1278"/>
                  <a:pt x="2664" y="1278"/>
                </a:cubicBezTo>
                <a:cubicBezTo>
                  <a:pt x="2665" y="1277"/>
                  <a:pt x="2666" y="1277"/>
                  <a:pt x="2666" y="1276"/>
                </a:cubicBezTo>
                <a:cubicBezTo>
                  <a:pt x="2667" y="1276"/>
                  <a:pt x="2667" y="1276"/>
                  <a:pt x="2667" y="1275"/>
                </a:cubicBezTo>
                <a:cubicBezTo>
                  <a:pt x="2666" y="1275"/>
                  <a:pt x="2666" y="1274"/>
                  <a:pt x="2667" y="1274"/>
                </a:cubicBezTo>
                <a:cubicBezTo>
                  <a:pt x="2667" y="1273"/>
                  <a:pt x="2667" y="1273"/>
                  <a:pt x="2668" y="1272"/>
                </a:cubicBezTo>
                <a:cubicBezTo>
                  <a:pt x="2668" y="1272"/>
                  <a:pt x="2668" y="1272"/>
                  <a:pt x="2668" y="1272"/>
                </a:cubicBezTo>
                <a:cubicBezTo>
                  <a:pt x="2669" y="1272"/>
                  <a:pt x="2669" y="1271"/>
                  <a:pt x="2670" y="1271"/>
                </a:cubicBezTo>
                <a:cubicBezTo>
                  <a:pt x="2671" y="1271"/>
                  <a:pt x="2671" y="1272"/>
                  <a:pt x="2672" y="1272"/>
                </a:cubicBezTo>
                <a:cubicBezTo>
                  <a:pt x="2672" y="1273"/>
                  <a:pt x="2672" y="1273"/>
                  <a:pt x="2672" y="1274"/>
                </a:cubicBezTo>
                <a:cubicBezTo>
                  <a:pt x="2673" y="1274"/>
                  <a:pt x="2673" y="1274"/>
                  <a:pt x="2674" y="1274"/>
                </a:cubicBezTo>
                <a:cubicBezTo>
                  <a:pt x="2674" y="1274"/>
                  <a:pt x="2674" y="1274"/>
                  <a:pt x="2674" y="1274"/>
                </a:cubicBezTo>
                <a:cubicBezTo>
                  <a:pt x="2675" y="1274"/>
                  <a:pt x="2675" y="1274"/>
                  <a:pt x="2675" y="1274"/>
                </a:cubicBezTo>
                <a:cubicBezTo>
                  <a:pt x="2676" y="1274"/>
                  <a:pt x="2676" y="1274"/>
                  <a:pt x="2677" y="1274"/>
                </a:cubicBezTo>
                <a:cubicBezTo>
                  <a:pt x="2677" y="1274"/>
                  <a:pt x="2678" y="1275"/>
                  <a:pt x="2678" y="1275"/>
                </a:cubicBezTo>
                <a:cubicBezTo>
                  <a:pt x="2678" y="1276"/>
                  <a:pt x="2679" y="1276"/>
                  <a:pt x="2679" y="1276"/>
                </a:cubicBezTo>
                <a:cubicBezTo>
                  <a:pt x="2679" y="1276"/>
                  <a:pt x="2680" y="1276"/>
                  <a:pt x="2680" y="1276"/>
                </a:cubicBezTo>
                <a:cubicBezTo>
                  <a:pt x="2680" y="1276"/>
                  <a:pt x="2681" y="1276"/>
                  <a:pt x="2681" y="1276"/>
                </a:cubicBezTo>
                <a:cubicBezTo>
                  <a:pt x="2681" y="1277"/>
                  <a:pt x="2682" y="1277"/>
                  <a:pt x="2682" y="1277"/>
                </a:cubicBezTo>
                <a:cubicBezTo>
                  <a:pt x="2682" y="1277"/>
                  <a:pt x="2682" y="1277"/>
                  <a:pt x="2682" y="1277"/>
                </a:cubicBezTo>
                <a:cubicBezTo>
                  <a:pt x="2682" y="1277"/>
                  <a:pt x="2682" y="1277"/>
                  <a:pt x="2683" y="1277"/>
                </a:cubicBezTo>
                <a:cubicBezTo>
                  <a:pt x="2683" y="1277"/>
                  <a:pt x="2684" y="1277"/>
                  <a:pt x="2684" y="1277"/>
                </a:cubicBezTo>
                <a:cubicBezTo>
                  <a:pt x="2685" y="1277"/>
                  <a:pt x="2685" y="1277"/>
                  <a:pt x="2685" y="1277"/>
                </a:cubicBezTo>
                <a:cubicBezTo>
                  <a:pt x="2685" y="1277"/>
                  <a:pt x="2685" y="1277"/>
                  <a:pt x="2685" y="1277"/>
                </a:cubicBezTo>
                <a:cubicBezTo>
                  <a:pt x="2686" y="1277"/>
                  <a:pt x="2687" y="1277"/>
                  <a:pt x="2687" y="1277"/>
                </a:cubicBezTo>
                <a:cubicBezTo>
                  <a:pt x="2687" y="1278"/>
                  <a:pt x="2687" y="1278"/>
                  <a:pt x="2687" y="1278"/>
                </a:cubicBezTo>
                <a:cubicBezTo>
                  <a:pt x="2688" y="1277"/>
                  <a:pt x="2689" y="1277"/>
                  <a:pt x="2689" y="1277"/>
                </a:cubicBezTo>
                <a:cubicBezTo>
                  <a:pt x="2690" y="1278"/>
                  <a:pt x="2690" y="1278"/>
                  <a:pt x="2691" y="1278"/>
                </a:cubicBezTo>
                <a:cubicBezTo>
                  <a:pt x="2691" y="1278"/>
                  <a:pt x="2691" y="1278"/>
                  <a:pt x="2691" y="1279"/>
                </a:cubicBezTo>
                <a:cubicBezTo>
                  <a:pt x="2691" y="1279"/>
                  <a:pt x="2691" y="1279"/>
                  <a:pt x="2691" y="1279"/>
                </a:cubicBezTo>
                <a:cubicBezTo>
                  <a:pt x="2692" y="1279"/>
                  <a:pt x="2692" y="1279"/>
                  <a:pt x="2692" y="1279"/>
                </a:cubicBezTo>
                <a:cubicBezTo>
                  <a:pt x="2692" y="1279"/>
                  <a:pt x="2692" y="1279"/>
                  <a:pt x="2692" y="1279"/>
                </a:cubicBezTo>
                <a:cubicBezTo>
                  <a:pt x="2692" y="1279"/>
                  <a:pt x="2692" y="1279"/>
                  <a:pt x="2692" y="1279"/>
                </a:cubicBezTo>
                <a:cubicBezTo>
                  <a:pt x="2693" y="1279"/>
                  <a:pt x="2693" y="1279"/>
                  <a:pt x="2693" y="1279"/>
                </a:cubicBezTo>
                <a:cubicBezTo>
                  <a:pt x="2694" y="1278"/>
                  <a:pt x="2695" y="1278"/>
                  <a:pt x="2696" y="1279"/>
                </a:cubicBezTo>
                <a:cubicBezTo>
                  <a:pt x="2697" y="1279"/>
                  <a:pt x="2697" y="1279"/>
                  <a:pt x="2698" y="1279"/>
                </a:cubicBezTo>
                <a:cubicBezTo>
                  <a:pt x="2698" y="1279"/>
                  <a:pt x="2699" y="1279"/>
                  <a:pt x="2699" y="1279"/>
                </a:cubicBezTo>
                <a:cubicBezTo>
                  <a:pt x="2700" y="1279"/>
                  <a:pt x="2700" y="1279"/>
                  <a:pt x="2700" y="1279"/>
                </a:cubicBezTo>
                <a:cubicBezTo>
                  <a:pt x="2700" y="1279"/>
                  <a:pt x="2701" y="1280"/>
                  <a:pt x="2701" y="1280"/>
                </a:cubicBezTo>
                <a:cubicBezTo>
                  <a:pt x="2701" y="1281"/>
                  <a:pt x="2701" y="1283"/>
                  <a:pt x="2698" y="1283"/>
                </a:cubicBezTo>
                <a:cubicBezTo>
                  <a:pt x="2697" y="1283"/>
                  <a:pt x="2697" y="1283"/>
                  <a:pt x="2697" y="1283"/>
                </a:cubicBezTo>
                <a:cubicBezTo>
                  <a:pt x="2697" y="1283"/>
                  <a:pt x="2696" y="1283"/>
                  <a:pt x="2696" y="1283"/>
                </a:cubicBezTo>
                <a:cubicBezTo>
                  <a:pt x="2696" y="1283"/>
                  <a:pt x="2696" y="1283"/>
                  <a:pt x="2695" y="1283"/>
                </a:cubicBezTo>
                <a:cubicBezTo>
                  <a:pt x="2695" y="1283"/>
                  <a:pt x="2695" y="1283"/>
                  <a:pt x="2695" y="1283"/>
                </a:cubicBezTo>
                <a:cubicBezTo>
                  <a:pt x="2694" y="1283"/>
                  <a:pt x="2693" y="1283"/>
                  <a:pt x="2692" y="1283"/>
                </a:cubicBezTo>
                <a:cubicBezTo>
                  <a:pt x="2692" y="1283"/>
                  <a:pt x="2691" y="1284"/>
                  <a:pt x="2691" y="1284"/>
                </a:cubicBezTo>
                <a:cubicBezTo>
                  <a:pt x="2690" y="1284"/>
                  <a:pt x="2689" y="1283"/>
                  <a:pt x="2689" y="1283"/>
                </a:cubicBezTo>
                <a:cubicBezTo>
                  <a:pt x="2689" y="1284"/>
                  <a:pt x="2689" y="1284"/>
                  <a:pt x="2689" y="1284"/>
                </a:cubicBezTo>
                <a:cubicBezTo>
                  <a:pt x="2689" y="1285"/>
                  <a:pt x="2689" y="1285"/>
                  <a:pt x="2690" y="1285"/>
                </a:cubicBezTo>
                <a:cubicBezTo>
                  <a:pt x="2690" y="1285"/>
                  <a:pt x="2690" y="1285"/>
                  <a:pt x="2690" y="1285"/>
                </a:cubicBezTo>
                <a:cubicBezTo>
                  <a:pt x="2690" y="1285"/>
                  <a:pt x="2690" y="1285"/>
                  <a:pt x="2691" y="1286"/>
                </a:cubicBezTo>
                <a:cubicBezTo>
                  <a:pt x="2691" y="1286"/>
                  <a:pt x="2692" y="1286"/>
                  <a:pt x="2692" y="1287"/>
                </a:cubicBezTo>
                <a:cubicBezTo>
                  <a:pt x="2692" y="1287"/>
                  <a:pt x="2692" y="1287"/>
                  <a:pt x="2692" y="1287"/>
                </a:cubicBezTo>
                <a:cubicBezTo>
                  <a:pt x="2692" y="1286"/>
                  <a:pt x="2693" y="1286"/>
                  <a:pt x="2693" y="1286"/>
                </a:cubicBezTo>
                <a:cubicBezTo>
                  <a:pt x="2693" y="1286"/>
                  <a:pt x="2693" y="1286"/>
                  <a:pt x="2693" y="1286"/>
                </a:cubicBezTo>
                <a:cubicBezTo>
                  <a:pt x="2694" y="1286"/>
                  <a:pt x="2695" y="1286"/>
                  <a:pt x="2695" y="1287"/>
                </a:cubicBezTo>
                <a:cubicBezTo>
                  <a:pt x="2695" y="1287"/>
                  <a:pt x="2695" y="1287"/>
                  <a:pt x="2696" y="1287"/>
                </a:cubicBezTo>
                <a:cubicBezTo>
                  <a:pt x="2696" y="1287"/>
                  <a:pt x="2696" y="1287"/>
                  <a:pt x="2696" y="1287"/>
                </a:cubicBezTo>
                <a:cubicBezTo>
                  <a:pt x="2696" y="1287"/>
                  <a:pt x="2696" y="1287"/>
                  <a:pt x="2696" y="1287"/>
                </a:cubicBezTo>
                <a:cubicBezTo>
                  <a:pt x="2696" y="1287"/>
                  <a:pt x="2697" y="1287"/>
                  <a:pt x="2697" y="1287"/>
                </a:cubicBezTo>
                <a:cubicBezTo>
                  <a:pt x="2697" y="1287"/>
                  <a:pt x="2697" y="1287"/>
                  <a:pt x="2697" y="1287"/>
                </a:cubicBezTo>
                <a:cubicBezTo>
                  <a:pt x="2697" y="1287"/>
                  <a:pt x="2698" y="1286"/>
                  <a:pt x="2698" y="1286"/>
                </a:cubicBezTo>
                <a:cubicBezTo>
                  <a:pt x="2699" y="1286"/>
                  <a:pt x="2700" y="1286"/>
                  <a:pt x="2700" y="1287"/>
                </a:cubicBezTo>
                <a:cubicBezTo>
                  <a:pt x="2700" y="1287"/>
                  <a:pt x="2700" y="1287"/>
                  <a:pt x="2700" y="1287"/>
                </a:cubicBezTo>
                <a:cubicBezTo>
                  <a:pt x="2700" y="1287"/>
                  <a:pt x="2701" y="1287"/>
                  <a:pt x="2701" y="1287"/>
                </a:cubicBezTo>
                <a:cubicBezTo>
                  <a:pt x="2701" y="1287"/>
                  <a:pt x="2701" y="1287"/>
                  <a:pt x="2701" y="1287"/>
                </a:cubicBezTo>
                <a:cubicBezTo>
                  <a:pt x="2702" y="1287"/>
                  <a:pt x="2703" y="1288"/>
                  <a:pt x="2703" y="1288"/>
                </a:cubicBezTo>
                <a:cubicBezTo>
                  <a:pt x="2703" y="1289"/>
                  <a:pt x="2703" y="1289"/>
                  <a:pt x="2703" y="1289"/>
                </a:cubicBezTo>
                <a:cubicBezTo>
                  <a:pt x="2703" y="1289"/>
                  <a:pt x="2704" y="1290"/>
                  <a:pt x="2704" y="1291"/>
                </a:cubicBezTo>
                <a:cubicBezTo>
                  <a:pt x="2704" y="1291"/>
                  <a:pt x="2704" y="1291"/>
                  <a:pt x="2704" y="1291"/>
                </a:cubicBezTo>
                <a:cubicBezTo>
                  <a:pt x="2704" y="1291"/>
                  <a:pt x="2705" y="1290"/>
                  <a:pt x="2705" y="1290"/>
                </a:cubicBezTo>
                <a:cubicBezTo>
                  <a:pt x="2705" y="1290"/>
                  <a:pt x="2705" y="1290"/>
                  <a:pt x="2705" y="1290"/>
                </a:cubicBezTo>
                <a:cubicBezTo>
                  <a:pt x="2706" y="1290"/>
                  <a:pt x="2706" y="1290"/>
                  <a:pt x="2707" y="1291"/>
                </a:cubicBezTo>
                <a:cubicBezTo>
                  <a:pt x="2707" y="1291"/>
                  <a:pt x="2707" y="1291"/>
                  <a:pt x="2708" y="1291"/>
                </a:cubicBezTo>
                <a:cubicBezTo>
                  <a:pt x="2708" y="1291"/>
                  <a:pt x="2708" y="1291"/>
                  <a:pt x="2708" y="1291"/>
                </a:cubicBezTo>
                <a:cubicBezTo>
                  <a:pt x="2709" y="1291"/>
                  <a:pt x="2709" y="1290"/>
                  <a:pt x="2709" y="1290"/>
                </a:cubicBezTo>
                <a:cubicBezTo>
                  <a:pt x="2710" y="1290"/>
                  <a:pt x="2710" y="1290"/>
                  <a:pt x="2711" y="1290"/>
                </a:cubicBezTo>
                <a:cubicBezTo>
                  <a:pt x="2711" y="1290"/>
                  <a:pt x="2712" y="1290"/>
                  <a:pt x="2713" y="1291"/>
                </a:cubicBezTo>
                <a:cubicBezTo>
                  <a:pt x="2713" y="1291"/>
                  <a:pt x="2713" y="1291"/>
                  <a:pt x="2713" y="1291"/>
                </a:cubicBezTo>
                <a:cubicBezTo>
                  <a:pt x="2714" y="1291"/>
                  <a:pt x="2714" y="1291"/>
                  <a:pt x="2715" y="1291"/>
                </a:cubicBezTo>
                <a:cubicBezTo>
                  <a:pt x="2715" y="1291"/>
                  <a:pt x="2715" y="1292"/>
                  <a:pt x="2715" y="1293"/>
                </a:cubicBezTo>
                <a:cubicBezTo>
                  <a:pt x="2715" y="1293"/>
                  <a:pt x="2715" y="1293"/>
                  <a:pt x="2715" y="1293"/>
                </a:cubicBezTo>
                <a:cubicBezTo>
                  <a:pt x="2715" y="1293"/>
                  <a:pt x="2715" y="1293"/>
                  <a:pt x="2716" y="1293"/>
                </a:cubicBezTo>
                <a:cubicBezTo>
                  <a:pt x="2716" y="1293"/>
                  <a:pt x="2716" y="1294"/>
                  <a:pt x="2716" y="1294"/>
                </a:cubicBezTo>
                <a:cubicBezTo>
                  <a:pt x="2716" y="1295"/>
                  <a:pt x="2716" y="1295"/>
                  <a:pt x="2716" y="1295"/>
                </a:cubicBezTo>
                <a:cubicBezTo>
                  <a:pt x="2716" y="1296"/>
                  <a:pt x="2716" y="1296"/>
                  <a:pt x="2716" y="1296"/>
                </a:cubicBezTo>
                <a:cubicBezTo>
                  <a:pt x="2715" y="1296"/>
                  <a:pt x="2715" y="1296"/>
                  <a:pt x="2714" y="1297"/>
                </a:cubicBezTo>
                <a:cubicBezTo>
                  <a:pt x="2714" y="1297"/>
                  <a:pt x="2714" y="1297"/>
                  <a:pt x="2714" y="1297"/>
                </a:cubicBezTo>
                <a:cubicBezTo>
                  <a:pt x="2715" y="1297"/>
                  <a:pt x="2715" y="1297"/>
                  <a:pt x="2715" y="1297"/>
                </a:cubicBezTo>
                <a:cubicBezTo>
                  <a:pt x="2715" y="1297"/>
                  <a:pt x="2715" y="1297"/>
                  <a:pt x="2715" y="1297"/>
                </a:cubicBezTo>
                <a:cubicBezTo>
                  <a:pt x="2716" y="1297"/>
                  <a:pt x="2717" y="1296"/>
                  <a:pt x="2717" y="1296"/>
                </a:cubicBezTo>
                <a:cubicBezTo>
                  <a:pt x="2717" y="1296"/>
                  <a:pt x="2717" y="1296"/>
                  <a:pt x="2717" y="1296"/>
                </a:cubicBezTo>
                <a:cubicBezTo>
                  <a:pt x="2717" y="1296"/>
                  <a:pt x="2717" y="1295"/>
                  <a:pt x="2718" y="1294"/>
                </a:cubicBezTo>
                <a:cubicBezTo>
                  <a:pt x="2718" y="1294"/>
                  <a:pt x="2719" y="1294"/>
                  <a:pt x="2719" y="1294"/>
                </a:cubicBezTo>
                <a:cubicBezTo>
                  <a:pt x="2719" y="1294"/>
                  <a:pt x="2719" y="1294"/>
                  <a:pt x="2719" y="1293"/>
                </a:cubicBezTo>
                <a:cubicBezTo>
                  <a:pt x="2720" y="1293"/>
                  <a:pt x="2720" y="1293"/>
                  <a:pt x="2720" y="1293"/>
                </a:cubicBezTo>
                <a:cubicBezTo>
                  <a:pt x="2720" y="1293"/>
                  <a:pt x="2720" y="1293"/>
                  <a:pt x="2721" y="1293"/>
                </a:cubicBezTo>
                <a:cubicBezTo>
                  <a:pt x="2722" y="1293"/>
                  <a:pt x="2722" y="1293"/>
                  <a:pt x="2722" y="1293"/>
                </a:cubicBezTo>
                <a:cubicBezTo>
                  <a:pt x="2723" y="1293"/>
                  <a:pt x="2723" y="1293"/>
                  <a:pt x="2723" y="1293"/>
                </a:cubicBezTo>
                <a:cubicBezTo>
                  <a:pt x="2723" y="1293"/>
                  <a:pt x="2724" y="1293"/>
                  <a:pt x="2724" y="1293"/>
                </a:cubicBezTo>
                <a:cubicBezTo>
                  <a:pt x="2724" y="1293"/>
                  <a:pt x="2725" y="1294"/>
                  <a:pt x="2725" y="1294"/>
                </a:cubicBezTo>
                <a:cubicBezTo>
                  <a:pt x="2725" y="1295"/>
                  <a:pt x="2725" y="1295"/>
                  <a:pt x="2725" y="1295"/>
                </a:cubicBezTo>
                <a:cubicBezTo>
                  <a:pt x="2725" y="1295"/>
                  <a:pt x="2725" y="1295"/>
                  <a:pt x="2726" y="1295"/>
                </a:cubicBezTo>
                <a:cubicBezTo>
                  <a:pt x="2726" y="1295"/>
                  <a:pt x="2726" y="1295"/>
                  <a:pt x="2726" y="1295"/>
                </a:cubicBezTo>
                <a:cubicBezTo>
                  <a:pt x="2727" y="1295"/>
                  <a:pt x="2727" y="1295"/>
                  <a:pt x="2727" y="1294"/>
                </a:cubicBezTo>
                <a:cubicBezTo>
                  <a:pt x="2728" y="1294"/>
                  <a:pt x="2729" y="1294"/>
                  <a:pt x="2730" y="1294"/>
                </a:cubicBezTo>
                <a:cubicBezTo>
                  <a:pt x="2730" y="1294"/>
                  <a:pt x="2730" y="1294"/>
                  <a:pt x="2730" y="1294"/>
                </a:cubicBezTo>
                <a:cubicBezTo>
                  <a:pt x="2730" y="1294"/>
                  <a:pt x="2730" y="1294"/>
                  <a:pt x="2730" y="1294"/>
                </a:cubicBezTo>
                <a:cubicBezTo>
                  <a:pt x="2731" y="1294"/>
                  <a:pt x="2731" y="1294"/>
                  <a:pt x="2731" y="1294"/>
                </a:cubicBezTo>
                <a:cubicBezTo>
                  <a:pt x="2731" y="1294"/>
                  <a:pt x="2731" y="1294"/>
                  <a:pt x="2732" y="1294"/>
                </a:cubicBezTo>
                <a:cubicBezTo>
                  <a:pt x="2732" y="1294"/>
                  <a:pt x="2732" y="1294"/>
                  <a:pt x="2732" y="1294"/>
                </a:cubicBezTo>
                <a:cubicBezTo>
                  <a:pt x="2733" y="1294"/>
                  <a:pt x="2734" y="1294"/>
                  <a:pt x="2734" y="1295"/>
                </a:cubicBezTo>
                <a:cubicBezTo>
                  <a:pt x="2734" y="1296"/>
                  <a:pt x="2734" y="1296"/>
                  <a:pt x="2734" y="1296"/>
                </a:cubicBezTo>
                <a:cubicBezTo>
                  <a:pt x="2734" y="1296"/>
                  <a:pt x="2735" y="1296"/>
                  <a:pt x="2735" y="1297"/>
                </a:cubicBezTo>
                <a:cubicBezTo>
                  <a:pt x="2735" y="1297"/>
                  <a:pt x="2735" y="1297"/>
                  <a:pt x="2736" y="1297"/>
                </a:cubicBezTo>
                <a:cubicBezTo>
                  <a:pt x="2736" y="1297"/>
                  <a:pt x="2736" y="1297"/>
                  <a:pt x="2736" y="1297"/>
                </a:cubicBezTo>
                <a:cubicBezTo>
                  <a:pt x="2737" y="1297"/>
                  <a:pt x="2737" y="1297"/>
                  <a:pt x="2737" y="1297"/>
                </a:cubicBezTo>
                <a:cubicBezTo>
                  <a:pt x="2737" y="1297"/>
                  <a:pt x="2737" y="1297"/>
                  <a:pt x="2737" y="1297"/>
                </a:cubicBezTo>
                <a:cubicBezTo>
                  <a:pt x="2737" y="1296"/>
                  <a:pt x="2736" y="1296"/>
                  <a:pt x="2736" y="1296"/>
                </a:cubicBezTo>
                <a:cubicBezTo>
                  <a:pt x="2736" y="1296"/>
                  <a:pt x="2736" y="1296"/>
                  <a:pt x="2736" y="1295"/>
                </a:cubicBezTo>
                <a:cubicBezTo>
                  <a:pt x="2735" y="1295"/>
                  <a:pt x="2735" y="1295"/>
                  <a:pt x="2735" y="1295"/>
                </a:cubicBezTo>
                <a:cubicBezTo>
                  <a:pt x="2735" y="1295"/>
                  <a:pt x="2734" y="1295"/>
                  <a:pt x="2733" y="1294"/>
                </a:cubicBezTo>
                <a:cubicBezTo>
                  <a:pt x="2733" y="1293"/>
                  <a:pt x="2734" y="1292"/>
                  <a:pt x="2735" y="1292"/>
                </a:cubicBezTo>
                <a:cubicBezTo>
                  <a:pt x="2736" y="1291"/>
                  <a:pt x="2738" y="1291"/>
                  <a:pt x="2738" y="1291"/>
                </a:cubicBezTo>
                <a:cubicBezTo>
                  <a:pt x="2739" y="1292"/>
                  <a:pt x="2739" y="1292"/>
                  <a:pt x="2739" y="1293"/>
                </a:cubicBezTo>
                <a:cubicBezTo>
                  <a:pt x="2740" y="1292"/>
                  <a:pt x="2741" y="1291"/>
                  <a:pt x="2742" y="1292"/>
                </a:cubicBezTo>
                <a:cubicBezTo>
                  <a:pt x="2743" y="1292"/>
                  <a:pt x="2743" y="1293"/>
                  <a:pt x="2743" y="1293"/>
                </a:cubicBezTo>
                <a:cubicBezTo>
                  <a:pt x="2743" y="1293"/>
                  <a:pt x="2743" y="1293"/>
                  <a:pt x="2743" y="1293"/>
                </a:cubicBezTo>
                <a:cubicBezTo>
                  <a:pt x="2743" y="1293"/>
                  <a:pt x="2743" y="1294"/>
                  <a:pt x="2743" y="1294"/>
                </a:cubicBezTo>
                <a:cubicBezTo>
                  <a:pt x="2744" y="1294"/>
                  <a:pt x="2744" y="1294"/>
                  <a:pt x="2744" y="1294"/>
                </a:cubicBezTo>
                <a:cubicBezTo>
                  <a:pt x="2744" y="1294"/>
                  <a:pt x="2744" y="1294"/>
                  <a:pt x="2745" y="1294"/>
                </a:cubicBezTo>
                <a:cubicBezTo>
                  <a:pt x="2745" y="1294"/>
                  <a:pt x="2746" y="1293"/>
                  <a:pt x="2746" y="1293"/>
                </a:cubicBezTo>
                <a:cubicBezTo>
                  <a:pt x="2746" y="1293"/>
                  <a:pt x="2746" y="1293"/>
                  <a:pt x="2746" y="1293"/>
                </a:cubicBezTo>
                <a:cubicBezTo>
                  <a:pt x="2748" y="1294"/>
                  <a:pt x="2748" y="1295"/>
                  <a:pt x="2748" y="1296"/>
                </a:cubicBezTo>
                <a:cubicBezTo>
                  <a:pt x="2748" y="1296"/>
                  <a:pt x="2748" y="1296"/>
                  <a:pt x="2748" y="1296"/>
                </a:cubicBezTo>
                <a:cubicBezTo>
                  <a:pt x="2749" y="1297"/>
                  <a:pt x="2749" y="1297"/>
                  <a:pt x="2749" y="1297"/>
                </a:cubicBezTo>
                <a:cubicBezTo>
                  <a:pt x="2749" y="1297"/>
                  <a:pt x="2749" y="1297"/>
                  <a:pt x="2749" y="1297"/>
                </a:cubicBezTo>
                <a:cubicBezTo>
                  <a:pt x="2749" y="1297"/>
                  <a:pt x="2749" y="1297"/>
                  <a:pt x="2749" y="1297"/>
                </a:cubicBezTo>
                <a:cubicBezTo>
                  <a:pt x="2749" y="1296"/>
                  <a:pt x="2750" y="1296"/>
                  <a:pt x="2750" y="1296"/>
                </a:cubicBezTo>
                <a:cubicBezTo>
                  <a:pt x="2750" y="1296"/>
                  <a:pt x="2750" y="1296"/>
                  <a:pt x="2750" y="1295"/>
                </a:cubicBezTo>
                <a:cubicBezTo>
                  <a:pt x="2751" y="1295"/>
                  <a:pt x="2751" y="1295"/>
                  <a:pt x="2751" y="1295"/>
                </a:cubicBezTo>
                <a:cubicBezTo>
                  <a:pt x="2751" y="1295"/>
                  <a:pt x="2751" y="1295"/>
                  <a:pt x="2752" y="1295"/>
                </a:cubicBezTo>
                <a:cubicBezTo>
                  <a:pt x="2752" y="1295"/>
                  <a:pt x="2752" y="1295"/>
                  <a:pt x="2752" y="1295"/>
                </a:cubicBezTo>
                <a:cubicBezTo>
                  <a:pt x="2752" y="1295"/>
                  <a:pt x="2752" y="1295"/>
                  <a:pt x="2752" y="1295"/>
                </a:cubicBezTo>
                <a:cubicBezTo>
                  <a:pt x="2752" y="1295"/>
                  <a:pt x="2753" y="1296"/>
                  <a:pt x="2753" y="1296"/>
                </a:cubicBezTo>
                <a:cubicBezTo>
                  <a:pt x="2753" y="1296"/>
                  <a:pt x="2753" y="1296"/>
                  <a:pt x="2753" y="1296"/>
                </a:cubicBezTo>
                <a:cubicBezTo>
                  <a:pt x="2754" y="1295"/>
                  <a:pt x="2755" y="1295"/>
                  <a:pt x="2755" y="1295"/>
                </a:cubicBezTo>
                <a:cubicBezTo>
                  <a:pt x="2755" y="1295"/>
                  <a:pt x="2756" y="1295"/>
                  <a:pt x="2756" y="1295"/>
                </a:cubicBezTo>
                <a:cubicBezTo>
                  <a:pt x="2756" y="1294"/>
                  <a:pt x="2757" y="1294"/>
                  <a:pt x="2758" y="1293"/>
                </a:cubicBezTo>
                <a:cubicBezTo>
                  <a:pt x="2758" y="1293"/>
                  <a:pt x="2758" y="1293"/>
                  <a:pt x="2759" y="1293"/>
                </a:cubicBezTo>
                <a:cubicBezTo>
                  <a:pt x="2759" y="1293"/>
                  <a:pt x="2760" y="1293"/>
                  <a:pt x="2760" y="1293"/>
                </a:cubicBezTo>
                <a:cubicBezTo>
                  <a:pt x="2760" y="1293"/>
                  <a:pt x="2761" y="1293"/>
                  <a:pt x="2762" y="1293"/>
                </a:cubicBezTo>
                <a:cubicBezTo>
                  <a:pt x="2762" y="1293"/>
                  <a:pt x="2763" y="1293"/>
                  <a:pt x="2764" y="1293"/>
                </a:cubicBezTo>
                <a:cubicBezTo>
                  <a:pt x="2764" y="1294"/>
                  <a:pt x="2764" y="1293"/>
                  <a:pt x="2764" y="1293"/>
                </a:cubicBezTo>
                <a:cubicBezTo>
                  <a:pt x="2765" y="1293"/>
                  <a:pt x="2765" y="1293"/>
                  <a:pt x="2765" y="1293"/>
                </a:cubicBezTo>
                <a:cubicBezTo>
                  <a:pt x="2766" y="1293"/>
                  <a:pt x="2766" y="1294"/>
                  <a:pt x="2767" y="1294"/>
                </a:cubicBezTo>
                <a:cubicBezTo>
                  <a:pt x="2767" y="1294"/>
                  <a:pt x="2767" y="1294"/>
                  <a:pt x="2767" y="1294"/>
                </a:cubicBezTo>
                <a:cubicBezTo>
                  <a:pt x="2768" y="1294"/>
                  <a:pt x="2768" y="1294"/>
                  <a:pt x="2768" y="1294"/>
                </a:cubicBezTo>
                <a:cubicBezTo>
                  <a:pt x="2768" y="1294"/>
                  <a:pt x="2768" y="1294"/>
                  <a:pt x="2768" y="1294"/>
                </a:cubicBezTo>
                <a:cubicBezTo>
                  <a:pt x="2768" y="1294"/>
                  <a:pt x="2769" y="1294"/>
                  <a:pt x="2770" y="1294"/>
                </a:cubicBezTo>
                <a:cubicBezTo>
                  <a:pt x="2771" y="1295"/>
                  <a:pt x="2771" y="1295"/>
                  <a:pt x="2773" y="1295"/>
                </a:cubicBezTo>
                <a:cubicBezTo>
                  <a:pt x="2774" y="1295"/>
                  <a:pt x="2775" y="1295"/>
                  <a:pt x="2776" y="1295"/>
                </a:cubicBezTo>
                <a:cubicBezTo>
                  <a:pt x="2776" y="1296"/>
                  <a:pt x="2776" y="1296"/>
                  <a:pt x="2776" y="1296"/>
                </a:cubicBezTo>
                <a:cubicBezTo>
                  <a:pt x="2777" y="1296"/>
                  <a:pt x="2777" y="1296"/>
                  <a:pt x="2777" y="1296"/>
                </a:cubicBezTo>
                <a:cubicBezTo>
                  <a:pt x="2778" y="1296"/>
                  <a:pt x="2778" y="1296"/>
                  <a:pt x="2778" y="1296"/>
                </a:cubicBezTo>
                <a:cubicBezTo>
                  <a:pt x="2778" y="1296"/>
                  <a:pt x="2779" y="1296"/>
                  <a:pt x="2779" y="1296"/>
                </a:cubicBezTo>
                <a:cubicBezTo>
                  <a:pt x="2779" y="1296"/>
                  <a:pt x="2779" y="1295"/>
                  <a:pt x="2779" y="1295"/>
                </a:cubicBezTo>
                <a:cubicBezTo>
                  <a:pt x="2780" y="1295"/>
                  <a:pt x="2780" y="1295"/>
                  <a:pt x="2780" y="1295"/>
                </a:cubicBezTo>
                <a:cubicBezTo>
                  <a:pt x="2780" y="1295"/>
                  <a:pt x="2781" y="1295"/>
                  <a:pt x="2781" y="1295"/>
                </a:cubicBezTo>
                <a:cubicBezTo>
                  <a:pt x="2781" y="1295"/>
                  <a:pt x="2781" y="1295"/>
                  <a:pt x="2781" y="1295"/>
                </a:cubicBezTo>
                <a:cubicBezTo>
                  <a:pt x="2781" y="1293"/>
                  <a:pt x="2784" y="1291"/>
                  <a:pt x="2785" y="1291"/>
                </a:cubicBezTo>
                <a:cubicBezTo>
                  <a:pt x="2786" y="1291"/>
                  <a:pt x="2787" y="1291"/>
                  <a:pt x="2787" y="1292"/>
                </a:cubicBezTo>
                <a:cubicBezTo>
                  <a:pt x="2787" y="1293"/>
                  <a:pt x="2787" y="1293"/>
                  <a:pt x="2787" y="1293"/>
                </a:cubicBezTo>
                <a:cubicBezTo>
                  <a:pt x="2788" y="1293"/>
                  <a:pt x="2789" y="1294"/>
                  <a:pt x="2789" y="1295"/>
                </a:cubicBezTo>
                <a:cubicBezTo>
                  <a:pt x="2789" y="1295"/>
                  <a:pt x="2789" y="1295"/>
                  <a:pt x="2789" y="1295"/>
                </a:cubicBezTo>
                <a:cubicBezTo>
                  <a:pt x="2790" y="1294"/>
                  <a:pt x="2791" y="1294"/>
                  <a:pt x="2792" y="1294"/>
                </a:cubicBezTo>
                <a:cubicBezTo>
                  <a:pt x="2792" y="1294"/>
                  <a:pt x="2792" y="1294"/>
                  <a:pt x="2792" y="1294"/>
                </a:cubicBezTo>
                <a:cubicBezTo>
                  <a:pt x="2793" y="1294"/>
                  <a:pt x="2794" y="1294"/>
                  <a:pt x="2794" y="1295"/>
                </a:cubicBezTo>
                <a:cubicBezTo>
                  <a:pt x="2794" y="1295"/>
                  <a:pt x="2794" y="1296"/>
                  <a:pt x="2794" y="1296"/>
                </a:cubicBezTo>
                <a:cubicBezTo>
                  <a:pt x="2793" y="1296"/>
                  <a:pt x="2793" y="1297"/>
                  <a:pt x="2793" y="1297"/>
                </a:cubicBezTo>
                <a:cubicBezTo>
                  <a:pt x="2793" y="1297"/>
                  <a:pt x="2792" y="1297"/>
                  <a:pt x="2792" y="1298"/>
                </a:cubicBezTo>
                <a:cubicBezTo>
                  <a:pt x="2792" y="1298"/>
                  <a:pt x="2791" y="1298"/>
                  <a:pt x="2791" y="1299"/>
                </a:cubicBezTo>
                <a:cubicBezTo>
                  <a:pt x="2791" y="1299"/>
                  <a:pt x="2790" y="1300"/>
                  <a:pt x="2790" y="1300"/>
                </a:cubicBezTo>
                <a:cubicBezTo>
                  <a:pt x="2790" y="1300"/>
                  <a:pt x="2790" y="1300"/>
                  <a:pt x="2790" y="1300"/>
                </a:cubicBezTo>
                <a:cubicBezTo>
                  <a:pt x="2789" y="1300"/>
                  <a:pt x="2789" y="1299"/>
                  <a:pt x="2788" y="1299"/>
                </a:cubicBezTo>
                <a:cubicBezTo>
                  <a:pt x="2788" y="1298"/>
                  <a:pt x="2788" y="1298"/>
                  <a:pt x="2788" y="1298"/>
                </a:cubicBezTo>
                <a:cubicBezTo>
                  <a:pt x="2788" y="1297"/>
                  <a:pt x="2788" y="1297"/>
                  <a:pt x="2788" y="1297"/>
                </a:cubicBezTo>
                <a:cubicBezTo>
                  <a:pt x="2789" y="1297"/>
                  <a:pt x="2789" y="1296"/>
                  <a:pt x="2789" y="1296"/>
                </a:cubicBezTo>
                <a:cubicBezTo>
                  <a:pt x="2789" y="1296"/>
                  <a:pt x="2789" y="1296"/>
                  <a:pt x="2789" y="1296"/>
                </a:cubicBezTo>
                <a:cubicBezTo>
                  <a:pt x="2789" y="1296"/>
                  <a:pt x="2789" y="1296"/>
                  <a:pt x="2789" y="1296"/>
                </a:cubicBezTo>
                <a:cubicBezTo>
                  <a:pt x="2789" y="1296"/>
                  <a:pt x="2788" y="1297"/>
                  <a:pt x="2788" y="1297"/>
                </a:cubicBezTo>
                <a:cubicBezTo>
                  <a:pt x="2788" y="1297"/>
                  <a:pt x="2788" y="1297"/>
                  <a:pt x="2788" y="1297"/>
                </a:cubicBezTo>
                <a:cubicBezTo>
                  <a:pt x="2787" y="1297"/>
                  <a:pt x="2787" y="1296"/>
                  <a:pt x="2786" y="1296"/>
                </a:cubicBezTo>
                <a:cubicBezTo>
                  <a:pt x="2786" y="1296"/>
                  <a:pt x="2786" y="1296"/>
                  <a:pt x="2786" y="1296"/>
                </a:cubicBezTo>
                <a:cubicBezTo>
                  <a:pt x="2786" y="1296"/>
                  <a:pt x="2786" y="1296"/>
                  <a:pt x="2785" y="1297"/>
                </a:cubicBezTo>
                <a:cubicBezTo>
                  <a:pt x="2785" y="1297"/>
                  <a:pt x="2785" y="1297"/>
                  <a:pt x="2785" y="1297"/>
                </a:cubicBezTo>
                <a:cubicBezTo>
                  <a:pt x="2786" y="1297"/>
                  <a:pt x="2786" y="1298"/>
                  <a:pt x="2786" y="1298"/>
                </a:cubicBezTo>
                <a:cubicBezTo>
                  <a:pt x="2786" y="1299"/>
                  <a:pt x="2785" y="1300"/>
                  <a:pt x="2785" y="1300"/>
                </a:cubicBezTo>
                <a:cubicBezTo>
                  <a:pt x="2785" y="1300"/>
                  <a:pt x="2785" y="1300"/>
                  <a:pt x="2785" y="1300"/>
                </a:cubicBezTo>
                <a:cubicBezTo>
                  <a:pt x="2784" y="1300"/>
                  <a:pt x="2783" y="1299"/>
                  <a:pt x="2783" y="1299"/>
                </a:cubicBezTo>
                <a:cubicBezTo>
                  <a:pt x="2783" y="1299"/>
                  <a:pt x="2782" y="1299"/>
                  <a:pt x="2782" y="1299"/>
                </a:cubicBezTo>
                <a:cubicBezTo>
                  <a:pt x="2782" y="1299"/>
                  <a:pt x="2782" y="1300"/>
                  <a:pt x="2782" y="1300"/>
                </a:cubicBezTo>
                <a:cubicBezTo>
                  <a:pt x="2782" y="1300"/>
                  <a:pt x="2781" y="1301"/>
                  <a:pt x="2780" y="1301"/>
                </a:cubicBezTo>
                <a:cubicBezTo>
                  <a:pt x="2779" y="1301"/>
                  <a:pt x="2779" y="1301"/>
                  <a:pt x="2778" y="1300"/>
                </a:cubicBezTo>
                <a:cubicBezTo>
                  <a:pt x="2778" y="1300"/>
                  <a:pt x="2778" y="1300"/>
                  <a:pt x="2778" y="1300"/>
                </a:cubicBezTo>
                <a:cubicBezTo>
                  <a:pt x="2778" y="1300"/>
                  <a:pt x="2778" y="1300"/>
                  <a:pt x="2777" y="1300"/>
                </a:cubicBezTo>
                <a:cubicBezTo>
                  <a:pt x="2777" y="1300"/>
                  <a:pt x="2776" y="1300"/>
                  <a:pt x="2776" y="1300"/>
                </a:cubicBezTo>
                <a:cubicBezTo>
                  <a:pt x="2776" y="1300"/>
                  <a:pt x="2776" y="1300"/>
                  <a:pt x="2776" y="1300"/>
                </a:cubicBezTo>
                <a:cubicBezTo>
                  <a:pt x="2775" y="1301"/>
                  <a:pt x="2775" y="1301"/>
                  <a:pt x="2775" y="1301"/>
                </a:cubicBezTo>
                <a:cubicBezTo>
                  <a:pt x="2775" y="1301"/>
                  <a:pt x="2774" y="1301"/>
                  <a:pt x="2773" y="1301"/>
                </a:cubicBezTo>
                <a:cubicBezTo>
                  <a:pt x="2773" y="1301"/>
                  <a:pt x="2773" y="1301"/>
                  <a:pt x="2773" y="1301"/>
                </a:cubicBezTo>
                <a:cubicBezTo>
                  <a:pt x="2772" y="1301"/>
                  <a:pt x="2772" y="1301"/>
                  <a:pt x="2772" y="1301"/>
                </a:cubicBezTo>
                <a:cubicBezTo>
                  <a:pt x="2772" y="1301"/>
                  <a:pt x="2771" y="1301"/>
                  <a:pt x="2771" y="1301"/>
                </a:cubicBezTo>
                <a:cubicBezTo>
                  <a:pt x="2771" y="1301"/>
                  <a:pt x="2771" y="1301"/>
                  <a:pt x="2771" y="1301"/>
                </a:cubicBezTo>
                <a:cubicBezTo>
                  <a:pt x="2770" y="1301"/>
                  <a:pt x="2770" y="1301"/>
                  <a:pt x="2770" y="1301"/>
                </a:cubicBezTo>
                <a:cubicBezTo>
                  <a:pt x="2770" y="1301"/>
                  <a:pt x="2770" y="1301"/>
                  <a:pt x="2769" y="1301"/>
                </a:cubicBezTo>
                <a:cubicBezTo>
                  <a:pt x="2769" y="1302"/>
                  <a:pt x="2767" y="1302"/>
                  <a:pt x="2766" y="1302"/>
                </a:cubicBezTo>
                <a:cubicBezTo>
                  <a:pt x="2766" y="1302"/>
                  <a:pt x="2766" y="1302"/>
                  <a:pt x="2766" y="1302"/>
                </a:cubicBezTo>
                <a:cubicBezTo>
                  <a:pt x="2765" y="1302"/>
                  <a:pt x="2765" y="1301"/>
                  <a:pt x="2765" y="1301"/>
                </a:cubicBezTo>
                <a:cubicBezTo>
                  <a:pt x="2765" y="1301"/>
                  <a:pt x="2764" y="1301"/>
                  <a:pt x="2764" y="1302"/>
                </a:cubicBezTo>
                <a:cubicBezTo>
                  <a:pt x="2764" y="1302"/>
                  <a:pt x="2763" y="1302"/>
                  <a:pt x="2763" y="1302"/>
                </a:cubicBezTo>
                <a:cubicBezTo>
                  <a:pt x="2762" y="1302"/>
                  <a:pt x="2762" y="1302"/>
                  <a:pt x="2761" y="1301"/>
                </a:cubicBezTo>
                <a:cubicBezTo>
                  <a:pt x="2760" y="1301"/>
                  <a:pt x="2760" y="1301"/>
                  <a:pt x="2760" y="1301"/>
                </a:cubicBezTo>
                <a:cubicBezTo>
                  <a:pt x="2760" y="1301"/>
                  <a:pt x="2760" y="1301"/>
                  <a:pt x="2760" y="1301"/>
                </a:cubicBezTo>
                <a:cubicBezTo>
                  <a:pt x="2760" y="1301"/>
                  <a:pt x="2759" y="1302"/>
                  <a:pt x="2759" y="1302"/>
                </a:cubicBezTo>
                <a:cubicBezTo>
                  <a:pt x="2759" y="1302"/>
                  <a:pt x="2759" y="1302"/>
                  <a:pt x="2758" y="1301"/>
                </a:cubicBezTo>
                <a:cubicBezTo>
                  <a:pt x="2758" y="1301"/>
                  <a:pt x="2758" y="1301"/>
                  <a:pt x="2757" y="1301"/>
                </a:cubicBezTo>
                <a:cubicBezTo>
                  <a:pt x="2757" y="1300"/>
                  <a:pt x="2757" y="1301"/>
                  <a:pt x="2757" y="1301"/>
                </a:cubicBezTo>
                <a:cubicBezTo>
                  <a:pt x="2756" y="1301"/>
                  <a:pt x="2756" y="1301"/>
                  <a:pt x="2756" y="1301"/>
                </a:cubicBezTo>
                <a:cubicBezTo>
                  <a:pt x="2755" y="1301"/>
                  <a:pt x="2754" y="1300"/>
                  <a:pt x="2754" y="1300"/>
                </a:cubicBezTo>
                <a:cubicBezTo>
                  <a:pt x="2754" y="1300"/>
                  <a:pt x="2754" y="1300"/>
                  <a:pt x="2754" y="1300"/>
                </a:cubicBezTo>
                <a:cubicBezTo>
                  <a:pt x="2754" y="1300"/>
                  <a:pt x="2753" y="1300"/>
                  <a:pt x="2753" y="1300"/>
                </a:cubicBezTo>
                <a:cubicBezTo>
                  <a:pt x="2753" y="1300"/>
                  <a:pt x="2753" y="1300"/>
                  <a:pt x="2753" y="1300"/>
                </a:cubicBezTo>
                <a:cubicBezTo>
                  <a:pt x="2752" y="1300"/>
                  <a:pt x="2752" y="1300"/>
                  <a:pt x="2752" y="1300"/>
                </a:cubicBezTo>
                <a:cubicBezTo>
                  <a:pt x="2752" y="1300"/>
                  <a:pt x="2752" y="1300"/>
                  <a:pt x="2751" y="1300"/>
                </a:cubicBezTo>
                <a:cubicBezTo>
                  <a:pt x="2751" y="1300"/>
                  <a:pt x="2751" y="1300"/>
                  <a:pt x="2751" y="1300"/>
                </a:cubicBezTo>
                <a:cubicBezTo>
                  <a:pt x="2750" y="1300"/>
                  <a:pt x="2750" y="1300"/>
                  <a:pt x="2749" y="1299"/>
                </a:cubicBezTo>
                <a:cubicBezTo>
                  <a:pt x="2749" y="1299"/>
                  <a:pt x="2749" y="1299"/>
                  <a:pt x="2749" y="1298"/>
                </a:cubicBezTo>
                <a:cubicBezTo>
                  <a:pt x="2749" y="1299"/>
                  <a:pt x="2749" y="1300"/>
                  <a:pt x="2748" y="1300"/>
                </a:cubicBezTo>
                <a:cubicBezTo>
                  <a:pt x="2748" y="1301"/>
                  <a:pt x="2747" y="1301"/>
                  <a:pt x="2746" y="1300"/>
                </a:cubicBezTo>
                <a:cubicBezTo>
                  <a:pt x="2746" y="1300"/>
                  <a:pt x="2746" y="1300"/>
                  <a:pt x="2746" y="1300"/>
                </a:cubicBezTo>
                <a:cubicBezTo>
                  <a:pt x="2746" y="1301"/>
                  <a:pt x="2745" y="1301"/>
                  <a:pt x="2745" y="1301"/>
                </a:cubicBezTo>
                <a:cubicBezTo>
                  <a:pt x="2744" y="1301"/>
                  <a:pt x="2744" y="1301"/>
                  <a:pt x="2744" y="1301"/>
                </a:cubicBezTo>
                <a:cubicBezTo>
                  <a:pt x="2743" y="1301"/>
                  <a:pt x="2742" y="1301"/>
                  <a:pt x="2742" y="1301"/>
                </a:cubicBezTo>
                <a:cubicBezTo>
                  <a:pt x="2741" y="1301"/>
                  <a:pt x="2741" y="1301"/>
                  <a:pt x="2741" y="1300"/>
                </a:cubicBezTo>
                <a:cubicBezTo>
                  <a:pt x="2741" y="1300"/>
                  <a:pt x="2740" y="1301"/>
                  <a:pt x="2740" y="1301"/>
                </a:cubicBezTo>
                <a:cubicBezTo>
                  <a:pt x="2740" y="1301"/>
                  <a:pt x="2740" y="1301"/>
                  <a:pt x="2740" y="1301"/>
                </a:cubicBezTo>
                <a:cubicBezTo>
                  <a:pt x="2739" y="1302"/>
                  <a:pt x="2738" y="1302"/>
                  <a:pt x="2738" y="1302"/>
                </a:cubicBezTo>
                <a:cubicBezTo>
                  <a:pt x="2738" y="1301"/>
                  <a:pt x="2737" y="1302"/>
                  <a:pt x="2737" y="1302"/>
                </a:cubicBezTo>
                <a:cubicBezTo>
                  <a:pt x="2737" y="1302"/>
                  <a:pt x="2737" y="1302"/>
                  <a:pt x="2737" y="1302"/>
                </a:cubicBezTo>
                <a:cubicBezTo>
                  <a:pt x="2736" y="1302"/>
                  <a:pt x="2735" y="1302"/>
                  <a:pt x="2734" y="1302"/>
                </a:cubicBezTo>
                <a:cubicBezTo>
                  <a:pt x="2734" y="1302"/>
                  <a:pt x="2734" y="1302"/>
                  <a:pt x="2734" y="1302"/>
                </a:cubicBezTo>
                <a:cubicBezTo>
                  <a:pt x="2734" y="1302"/>
                  <a:pt x="2734" y="1302"/>
                  <a:pt x="2734" y="1303"/>
                </a:cubicBezTo>
                <a:cubicBezTo>
                  <a:pt x="2733" y="1303"/>
                  <a:pt x="2733" y="1303"/>
                  <a:pt x="2733" y="1303"/>
                </a:cubicBezTo>
                <a:cubicBezTo>
                  <a:pt x="2732" y="1303"/>
                  <a:pt x="2732" y="1303"/>
                  <a:pt x="2732" y="1303"/>
                </a:cubicBezTo>
                <a:cubicBezTo>
                  <a:pt x="2731" y="1303"/>
                  <a:pt x="2731" y="1303"/>
                  <a:pt x="2731" y="1303"/>
                </a:cubicBezTo>
                <a:cubicBezTo>
                  <a:pt x="2731" y="1303"/>
                  <a:pt x="2730" y="1304"/>
                  <a:pt x="2730" y="1304"/>
                </a:cubicBezTo>
                <a:cubicBezTo>
                  <a:pt x="2730" y="1304"/>
                  <a:pt x="2729" y="1303"/>
                  <a:pt x="2729" y="1303"/>
                </a:cubicBezTo>
                <a:cubicBezTo>
                  <a:pt x="2729" y="1303"/>
                  <a:pt x="2729" y="1303"/>
                  <a:pt x="2729" y="1303"/>
                </a:cubicBezTo>
                <a:cubicBezTo>
                  <a:pt x="2728" y="1303"/>
                  <a:pt x="2728" y="1303"/>
                  <a:pt x="2727" y="1303"/>
                </a:cubicBezTo>
                <a:cubicBezTo>
                  <a:pt x="2727" y="1303"/>
                  <a:pt x="2727" y="1303"/>
                  <a:pt x="2726" y="1303"/>
                </a:cubicBezTo>
                <a:cubicBezTo>
                  <a:pt x="2726" y="1303"/>
                  <a:pt x="2726" y="1303"/>
                  <a:pt x="2725" y="1303"/>
                </a:cubicBezTo>
                <a:cubicBezTo>
                  <a:pt x="2724" y="1303"/>
                  <a:pt x="2723" y="1302"/>
                  <a:pt x="2723" y="1301"/>
                </a:cubicBezTo>
                <a:cubicBezTo>
                  <a:pt x="2723" y="1301"/>
                  <a:pt x="2723" y="1301"/>
                  <a:pt x="2723" y="1300"/>
                </a:cubicBezTo>
                <a:cubicBezTo>
                  <a:pt x="2723" y="1300"/>
                  <a:pt x="2723" y="1301"/>
                  <a:pt x="2723" y="1301"/>
                </a:cubicBezTo>
                <a:cubicBezTo>
                  <a:pt x="2723" y="1301"/>
                  <a:pt x="2722" y="1301"/>
                  <a:pt x="2722" y="1301"/>
                </a:cubicBezTo>
                <a:cubicBezTo>
                  <a:pt x="2722" y="1301"/>
                  <a:pt x="2722" y="1301"/>
                  <a:pt x="2722" y="1301"/>
                </a:cubicBezTo>
                <a:cubicBezTo>
                  <a:pt x="2721" y="1301"/>
                  <a:pt x="2720" y="1301"/>
                  <a:pt x="2719" y="1301"/>
                </a:cubicBezTo>
                <a:cubicBezTo>
                  <a:pt x="2718" y="1301"/>
                  <a:pt x="2718" y="1301"/>
                  <a:pt x="2718" y="1300"/>
                </a:cubicBezTo>
                <a:cubicBezTo>
                  <a:pt x="2718" y="1300"/>
                  <a:pt x="2717" y="1300"/>
                  <a:pt x="2717" y="1300"/>
                </a:cubicBezTo>
                <a:cubicBezTo>
                  <a:pt x="2716" y="1300"/>
                  <a:pt x="2715" y="1300"/>
                  <a:pt x="2715" y="1299"/>
                </a:cubicBezTo>
                <a:cubicBezTo>
                  <a:pt x="2715" y="1299"/>
                  <a:pt x="2715" y="1299"/>
                  <a:pt x="2715" y="1299"/>
                </a:cubicBezTo>
                <a:cubicBezTo>
                  <a:pt x="2715" y="1299"/>
                  <a:pt x="2714" y="1299"/>
                  <a:pt x="2714" y="1299"/>
                </a:cubicBezTo>
                <a:cubicBezTo>
                  <a:pt x="2714" y="1299"/>
                  <a:pt x="2714" y="1300"/>
                  <a:pt x="2714" y="1300"/>
                </a:cubicBezTo>
                <a:cubicBezTo>
                  <a:pt x="2714" y="1300"/>
                  <a:pt x="2713" y="1300"/>
                  <a:pt x="2713" y="1300"/>
                </a:cubicBezTo>
                <a:cubicBezTo>
                  <a:pt x="2713" y="1300"/>
                  <a:pt x="2713" y="1300"/>
                  <a:pt x="2712" y="1299"/>
                </a:cubicBezTo>
                <a:cubicBezTo>
                  <a:pt x="2712" y="1299"/>
                  <a:pt x="2712" y="1299"/>
                  <a:pt x="2712" y="1299"/>
                </a:cubicBezTo>
                <a:cubicBezTo>
                  <a:pt x="2712" y="1299"/>
                  <a:pt x="2712" y="1299"/>
                  <a:pt x="2712" y="1298"/>
                </a:cubicBezTo>
                <a:cubicBezTo>
                  <a:pt x="2712" y="1298"/>
                  <a:pt x="2712" y="1299"/>
                  <a:pt x="2712" y="1299"/>
                </a:cubicBezTo>
                <a:cubicBezTo>
                  <a:pt x="2711" y="1299"/>
                  <a:pt x="2711" y="1300"/>
                  <a:pt x="2710" y="1300"/>
                </a:cubicBezTo>
                <a:cubicBezTo>
                  <a:pt x="2710" y="1300"/>
                  <a:pt x="2709" y="1299"/>
                  <a:pt x="2709" y="1299"/>
                </a:cubicBezTo>
                <a:cubicBezTo>
                  <a:pt x="2709" y="1299"/>
                  <a:pt x="2708" y="1299"/>
                  <a:pt x="2708" y="1298"/>
                </a:cubicBezTo>
                <a:cubicBezTo>
                  <a:pt x="2708" y="1298"/>
                  <a:pt x="2708" y="1298"/>
                  <a:pt x="2707" y="1298"/>
                </a:cubicBezTo>
                <a:cubicBezTo>
                  <a:pt x="2707" y="1297"/>
                  <a:pt x="2707" y="1297"/>
                  <a:pt x="2707" y="1297"/>
                </a:cubicBezTo>
                <a:cubicBezTo>
                  <a:pt x="2707" y="1297"/>
                  <a:pt x="2707" y="1297"/>
                  <a:pt x="2707" y="1296"/>
                </a:cubicBezTo>
                <a:cubicBezTo>
                  <a:pt x="2706" y="1296"/>
                  <a:pt x="2706" y="1296"/>
                  <a:pt x="2705" y="1296"/>
                </a:cubicBezTo>
                <a:cubicBezTo>
                  <a:pt x="2705" y="1296"/>
                  <a:pt x="2704" y="1296"/>
                  <a:pt x="2703" y="1295"/>
                </a:cubicBezTo>
                <a:cubicBezTo>
                  <a:pt x="2703" y="1295"/>
                  <a:pt x="2703" y="1294"/>
                  <a:pt x="2703" y="1294"/>
                </a:cubicBezTo>
                <a:cubicBezTo>
                  <a:pt x="2703" y="1294"/>
                  <a:pt x="2703" y="1294"/>
                  <a:pt x="2703" y="1294"/>
                </a:cubicBezTo>
                <a:cubicBezTo>
                  <a:pt x="2702" y="1294"/>
                  <a:pt x="2702" y="1295"/>
                  <a:pt x="2702" y="1295"/>
                </a:cubicBezTo>
                <a:cubicBezTo>
                  <a:pt x="2702" y="1295"/>
                  <a:pt x="2702" y="1295"/>
                  <a:pt x="2702" y="1295"/>
                </a:cubicBezTo>
                <a:cubicBezTo>
                  <a:pt x="2702" y="1295"/>
                  <a:pt x="2703" y="1295"/>
                  <a:pt x="2703" y="1295"/>
                </a:cubicBezTo>
                <a:cubicBezTo>
                  <a:pt x="2704" y="1296"/>
                  <a:pt x="2703" y="1297"/>
                  <a:pt x="2703" y="1298"/>
                </a:cubicBezTo>
                <a:cubicBezTo>
                  <a:pt x="2703" y="1298"/>
                  <a:pt x="2703" y="1298"/>
                  <a:pt x="2704" y="1298"/>
                </a:cubicBezTo>
                <a:cubicBezTo>
                  <a:pt x="2704" y="1299"/>
                  <a:pt x="2704" y="1299"/>
                  <a:pt x="2704" y="1300"/>
                </a:cubicBezTo>
                <a:cubicBezTo>
                  <a:pt x="2703" y="1300"/>
                  <a:pt x="2703" y="1301"/>
                  <a:pt x="2702" y="1301"/>
                </a:cubicBezTo>
                <a:cubicBezTo>
                  <a:pt x="2702" y="1301"/>
                  <a:pt x="2702" y="1301"/>
                  <a:pt x="2702" y="1301"/>
                </a:cubicBezTo>
                <a:cubicBezTo>
                  <a:pt x="2701" y="1301"/>
                  <a:pt x="2700" y="1300"/>
                  <a:pt x="2700" y="1299"/>
                </a:cubicBezTo>
                <a:cubicBezTo>
                  <a:pt x="2700" y="1299"/>
                  <a:pt x="2700" y="1299"/>
                  <a:pt x="2700" y="1299"/>
                </a:cubicBezTo>
                <a:cubicBezTo>
                  <a:pt x="2699" y="1299"/>
                  <a:pt x="2698" y="1299"/>
                  <a:pt x="2698" y="1299"/>
                </a:cubicBezTo>
                <a:cubicBezTo>
                  <a:pt x="2697" y="1299"/>
                  <a:pt x="2697" y="1298"/>
                  <a:pt x="2696" y="1298"/>
                </a:cubicBezTo>
                <a:cubicBezTo>
                  <a:pt x="2696" y="1298"/>
                  <a:pt x="2696" y="1298"/>
                  <a:pt x="2696" y="1297"/>
                </a:cubicBezTo>
                <a:cubicBezTo>
                  <a:pt x="2696" y="1297"/>
                  <a:pt x="2696" y="1297"/>
                  <a:pt x="2696" y="1297"/>
                </a:cubicBezTo>
                <a:cubicBezTo>
                  <a:pt x="2696" y="1297"/>
                  <a:pt x="2695" y="1297"/>
                  <a:pt x="2695" y="1297"/>
                </a:cubicBezTo>
                <a:cubicBezTo>
                  <a:pt x="2695" y="1296"/>
                  <a:pt x="2695" y="1296"/>
                  <a:pt x="2694" y="1296"/>
                </a:cubicBezTo>
                <a:cubicBezTo>
                  <a:pt x="2694" y="1296"/>
                  <a:pt x="2694" y="1296"/>
                  <a:pt x="2694" y="1296"/>
                </a:cubicBezTo>
                <a:cubicBezTo>
                  <a:pt x="2693" y="1296"/>
                  <a:pt x="2693" y="1296"/>
                  <a:pt x="2692" y="1295"/>
                </a:cubicBezTo>
                <a:cubicBezTo>
                  <a:pt x="2692" y="1295"/>
                  <a:pt x="2692" y="1295"/>
                  <a:pt x="2691" y="1294"/>
                </a:cubicBezTo>
                <a:cubicBezTo>
                  <a:pt x="2691" y="1294"/>
                  <a:pt x="2691" y="1294"/>
                  <a:pt x="2691" y="1293"/>
                </a:cubicBezTo>
                <a:cubicBezTo>
                  <a:pt x="2691" y="1294"/>
                  <a:pt x="2690" y="1294"/>
                  <a:pt x="2690" y="1294"/>
                </a:cubicBezTo>
                <a:cubicBezTo>
                  <a:pt x="2690" y="1294"/>
                  <a:pt x="2690" y="1294"/>
                  <a:pt x="2690" y="1294"/>
                </a:cubicBezTo>
                <a:cubicBezTo>
                  <a:pt x="2689" y="1294"/>
                  <a:pt x="2689" y="1294"/>
                  <a:pt x="2689" y="1294"/>
                </a:cubicBezTo>
                <a:cubicBezTo>
                  <a:pt x="2689" y="1295"/>
                  <a:pt x="2688" y="1295"/>
                  <a:pt x="2688" y="1295"/>
                </a:cubicBezTo>
                <a:cubicBezTo>
                  <a:pt x="2686" y="1296"/>
                  <a:pt x="2684" y="1296"/>
                  <a:pt x="2683" y="1294"/>
                </a:cubicBezTo>
                <a:close/>
                <a:moveTo>
                  <a:pt x="2740" y="1293"/>
                </a:moveTo>
                <a:cubicBezTo>
                  <a:pt x="2740" y="1293"/>
                  <a:pt x="2740" y="1293"/>
                  <a:pt x="2740" y="1293"/>
                </a:cubicBezTo>
                <a:cubicBezTo>
                  <a:pt x="2740" y="1293"/>
                  <a:pt x="2740" y="1293"/>
                  <a:pt x="2740" y="1293"/>
                </a:cubicBezTo>
                <a:close/>
                <a:moveTo>
                  <a:pt x="2697" y="1288"/>
                </a:moveTo>
                <a:cubicBezTo>
                  <a:pt x="2697" y="1288"/>
                  <a:pt x="2697" y="1288"/>
                  <a:pt x="2697" y="1288"/>
                </a:cubicBezTo>
                <a:cubicBezTo>
                  <a:pt x="2697" y="1288"/>
                  <a:pt x="2697" y="1288"/>
                  <a:pt x="2697" y="1288"/>
                </a:cubicBezTo>
                <a:close/>
                <a:moveTo>
                  <a:pt x="2621" y="1278"/>
                </a:moveTo>
                <a:cubicBezTo>
                  <a:pt x="2621" y="1278"/>
                  <a:pt x="2621" y="1278"/>
                  <a:pt x="2621" y="1278"/>
                </a:cubicBezTo>
                <a:cubicBezTo>
                  <a:pt x="2621" y="1278"/>
                  <a:pt x="2621" y="1278"/>
                  <a:pt x="2621" y="1278"/>
                </a:cubicBezTo>
                <a:close/>
                <a:moveTo>
                  <a:pt x="2653" y="1225"/>
                </a:moveTo>
                <a:cubicBezTo>
                  <a:pt x="2652" y="1225"/>
                  <a:pt x="2651" y="1226"/>
                  <a:pt x="2652" y="1227"/>
                </a:cubicBezTo>
                <a:cubicBezTo>
                  <a:pt x="2652" y="1228"/>
                  <a:pt x="2653" y="1228"/>
                  <a:pt x="2653" y="1228"/>
                </a:cubicBezTo>
                <a:cubicBezTo>
                  <a:pt x="2653" y="1228"/>
                  <a:pt x="2654" y="1228"/>
                  <a:pt x="2654" y="1228"/>
                </a:cubicBezTo>
                <a:cubicBezTo>
                  <a:pt x="2654" y="1228"/>
                  <a:pt x="2654" y="1228"/>
                  <a:pt x="2654" y="1228"/>
                </a:cubicBezTo>
                <a:cubicBezTo>
                  <a:pt x="2655" y="1228"/>
                  <a:pt x="2656" y="1228"/>
                  <a:pt x="2656" y="1228"/>
                </a:cubicBezTo>
                <a:cubicBezTo>
                  <a:pt x="2656" y="1227"/>
                  <a:pt x="2656" y="1227"/>
                  <a:pt x="2656" y="1226"/>
                </a:cubicBezTo>
                <a:cubicBezTo>
                  <a:pt x="2656" y="1226"/>
                  <a:pt x="2656" y="1225"/>
                  <a:pt x="2656" y="1225"/>
                </a:cubicBezTo>
                <a:cubicBezTo>
                  <a:pt x="2656" y="1225"/>
                  <a:pt x="2655" y="1225"/>
                  <a:pt x="2655" y="1225"/>
                </a:cubicBezTo>
                <a:cubicBezTo>
                  <a:pt x="2655" y="1225"/>
                  <a:pt x="2655" y="1225"/>
                  <a:pt x="2655" y="1225"/>
                </a:cubicBezTo>
                <a:cubicBezTo>
                  <a:pt x="2654" y="1224"/>
                  <a:pt x="2653" y="1224"/>
                  <a:pt x="2653" y="1225"/>
                </a:cubicBezTo>
                <a:close/>
                <a:moveTo>
                  <a:pt x="2763" y="1311"/>
                </a:moveTo>
                <a:cubicBezTo>
                  <a:pt x="2763" y="1310"/>
                  <a:pt x="2763" y="1310"/>
                  <a:pt x="2762" y="1310"/>
                </a:cubicBezTo>
                <a:cubicBezTo>
                  <a:pt x="2762" y="1310"/>
                  <a:pt x="2762" y="1310"/>
                  <a:pt x="2762" y="1310"/>
                </a:cubicBezTo>
                <a:cubicBezTo>
                  <a:pt x="2762" y="1309"/>
                  <a:pt x="2762" y="1308"/>
                  <a:pt x="2761" y="1307"/>
                </a:cubicBezTo>
                <a:cubicBezTo>
                  <a:pt x="2761" y="1307"/>
                  <a:pt x="2760" y="1307"/>
                  <a:pt x="2760" y="1307"/>
                </a:cubicBezTo>
                <a:cubicBezTo>
                  <a:pt x="2760" y="1307"/>
                  <a:pt x="2759" y="1306"/>
                  <a:pt x="2759" y="1306"/>
                </a:cubicBezTo>
                <a:cubicBezTo>
                  <a:pt x="2758" y="1306"/>
                  <a:pt x="2758" y="1305"/>
                  <a:pt x="2758" y="1305"/>
                </a:cubicBezTo>
                <a:cubicBezTo>
                  <a:pt x="2757" y="1305"/>
                  <a:pt x="2757" y="1305"/>
                  <a:pt x="2757" y="1305"/>
                </a:cubicBezTo>
                <a:cubicBezTo>
                  <a:pt x="2757" y="1304"/>
                  <a:pt x="2756" y="1304"/>
                  <a:pt x="2756" y="1304"/>
                </a:cubicBezTo>
                <a:cubicBezTo>
                  <a:pt x="2756" y="1304"/>
                  <a:pt x="2755" y="1304"/>
                  <a:pt x="2755" y="1304"/>
                </a:cubicBezTo>
                <a:cubicBezTo>
                  <a:pt x="2755" y="1304"/>
                  <a:pt x="2754" y="1304"/>
                  <a:pt x="2754" y="1304"/>
                </a:cubicBezTo>
                <a:cubicBezTo>
                  <a:pt x="2753" y="1305"/>
                  <a:pt x="2753" y="1305"/>
                  <a:pt x="2752" y="1305"/>
                </a:cubicBezTo>
                <a:cubicBezTo>
                  <a:pt x="2752" y="1305"/>
                  <a:pt x="2752" y="1305"/>
                  <a:pt x="2752" y="1304"/>
                </a:cubicBezTo>
                <a:cubicBezTo>
                  <a:pt x="2752" y="1304"/>
                  <a:pt x="2752" y="1304"/>
                  <a:pt x="2751" y="1304"/>
                </a:cubicBezTo>
                <a:cubicBezTo>
                  <a:pt x="2751" y="1304"/>
                  <a:pt x="2751" y="1303"/>
                  <a:pt x="2750" y="1303"/>
                </a:cubicBezTo>
                <a:cubicBezTo>
                  <a:pt x="2750" y="1303"/>
                  <a:pt x="2750" y="1303"/>
                  <a:pt x="2750" y="1303"/>
                </a:cubicBezTo>
                <a:cubicBezTo>
                  <a:pt x="2749" y="1303"/>
                  <a:pt x="2749" y="1304"/>
                  <a:pt x="2748" y="1304"/>
                </a:cubicBezTo>
                <a:cubicBezTo>
                  <a:pt x="2748" y="1304"/>
                  <a:pt x="2748" y="1304"/>
                  <a:pt x="2748" y="1304"/>
                </a:cubicBezTo>
                <a:cubicBezTo>
                  <a:pt x="2747" y="1304"/>
                  <a:pt x="2747" y="1304"/>
                  <a:pt x="2747" y="1304"/>
                </a:cubicBezTo>
                <a:cubicBezTo>
                  <a:pt x="2747" y="1304"/>
                  <a:pt x="2746" y="1305"/>
                  <a:pt x="2746" y="1305"/>
                </a:cubicBezTo>
                <a:cubicBezTo>
                  <a:pt x="2745" y="1306"/>
                  <a:pt x="2744" y="1307"/>
                  <a:pt x="2744" y="1308"/>
                </a:cubicBezTo>
                <a:cubicBezTo>
                  <a:pt x="2744" y="1309"/>
                  <a:pt x="2745" y="1309"/>
                  <a:pt x="2745" y="1310"/>
                </a:cubicBezTo>
                <a:cubicBezTo>
                  <a:pt x="2746" y="1310"/>
                  <a:pt x="2746" y="1310"/>
                  <a:pt x="2746" y="1310"/>
                </a:cubicBezTo>
                <a:cubicBezTo>
                  <a:pt x="2746" y="1310"/>
                  <a:pt x="2747" y="1310"/>
                  <a:pt x="2747" y="1310"/>
                </a:cubicBezTo>
                <a:cubicBezTo>
                  <a:pt x="2748" y="1311"/>
                  <a:pt x="2748" y="1311"/>
                  <a:pt x="2749" y="1311"/>
                </a:cubicBezTo>
                <a:cubicBezTo>
                  <a:pt x="2749" y="1311"/>
                  <a:pt x="2749" y="1310"/>
                  <a:pt x="2750" y="1310"/>
                </a:cubicBezTo>
                <a:cubicBezTo>
                  <a:pt x="2750" y="1310"/>
                  <a:pt x="2750" y="1310"/>
                  <a:pt x="2750" y="1310"/>
                </a:cubicBezTo>
                <a:cubicBezTo>
                  <a:pt x="2750" y="1310"/>
                  <a:pt x="2750" y="1310"/>
                  <a:pt x="2751" y="1310"/>
                </a:cubicBezTo>
                <a:cubicBezTo>
                  <a:pt x="2751" y="1310"/>
                  <a:pt x="2751" y="1310"/>
                  <a:pt x="2751" y="1310"/>
                </a:cubicBezTo>
                <a:cubicBezTo>
                  <a:pt x="2751" y="1310"/>
                  <a:pt x="2751" y="1310"/>
                  <a:pt x="2751" y="1311"/>
                </a:cubicBezTo>
                <a:cubicBezTo>
                  <a:pt x="2751" y="1311"/>
                  <a:pt x="2752" y="1312"/>
                  <a:pt x="2752" y="1312"/>
                </a:cubicBezTo>
                <a:cubicBezTo>
                  <a:pt x="2753" y="1312"/>
                  <a:pt x="2753" y="1312"/>
                  <a:pt x="2753" y="1312"/>
                </a:cubicBezTo>
                <a:cubicBezTo>
                  <a:pt x="2754" y="1312"/>
                  <a:pt x="2754" y="1312"/>
                  <a:pt x="2754" y="1312"/>
                </a:cubicBezTo>
                <a:cubicBezTo>
                  <a:pt x="2754" y="1313"/>
                  <a:pt x="2754" y="1313"/>
                  <a:pt x="2754" y="1313"/>
                </a:cubicBezTo>
                <a:cubicBezTo>
                  <a:pt x="2755" y="1313"/>
                  <a:pt x="2755" y="1314"/>
                  <a:pt x="2755" y="1314"/>
                </a:cubicBezTo>
                <a:cubicBezTo>
                  <a:pt x="2755" y="1315"/>
                  <a:pt x="2756" y="1315"/>
                  <a:pt x="2757" y="1315"/>
                </a:cubicBezTo>
                <a:cubicBezTo>
                  <a:pt x="2758" y="1315"/>
                  <a:pt x="2758" y="1315"/>
                  <a:pt x="2758" y="1315"/>
                </a:cubicBezTo>
                <a:cubicBezTo>
                  <a:pt x="2758" y="1315"/>
                  <a:pt x="2758" y="1315"/>
                  <a:pt x="2758" y="1315"/>
                </a:cubicBezTo>
                <a:cubicBezTo>
                  <a:pt x="2759" y="1316"/>
                  <a:pt x="2759" y="1316"/>
                  <a:pt x="2760" y="1316"/>
                </a:cubicBezTo>
                <a:cubicBezTo>
                  <a:pt x="2761" y="1316"/>
                  <a:pt x="2761" y="1316"/>
                  <a:pt x="2762" y="1316"/>
                </a:cubicBezTo>
                <a:cubicBezTo>
                  <a:pt x="2762" y="1316"/>
                  <a:pt x="2762" y="1315"/>
                  <a:pt x="2762" y="1315"/>
                </a:cubicBezTo>
                <a:cubicBezTo>
                  <a:pt x="2763" y="1315"/>
                  <a:pt x="2764" y="1315"/>
                  <a:pt x="2764" y="1313"/>
                </a:cubicBezTo>
                <a:cubicBezTo>
                  <a:pt x="2765" y="1311"/>
                  <a:pt x="2764" y="1311"/>
                  <a:pt x="2763" y="1311"/>
                </a:cubicBezTo>
                <a:close/>
                <a:moveTo>
                  <a:pt x="2655" y="1201"/>
                </a:moveTo>
                <a:cubicBezTo>
                  <a:pt x="2655" y="1201"/>
                  <a:pt x="2655" y="1201"/>
                  <a:pt x="2655" y="1201"/>
                </a:cubicBezTo>
                <a:cubicBezTo>
                  <a:pt x="2654" y="1200"/>
                  <a:pt x="2654" y="1200"/>
                  <a:pt x="2654" y="1199"/>
                </a:cubicBezTo>
                <a:cubicBezTo>
                  <a:pt x="2654" y="1198"/>
                  <a:pt x="2654" y="1197"/>
                  <a:pt x="2655" y="1196"/>
                </a:cubicBezTo>
                <a:cubicBezTo>
                  <a:pt x="2655" y="1196"/>
                  <a:pt x="2655" y="1196"/>
                  <a:pt x="2655" y="1196"/>
                </a:cubicBezTo>
                <a:cubicBezTo>
                  <a:pt x="2655" y="1196"/>
                  <a:pt x="2655" y="1196"/>
                  <a:pt x="2656" y="1195"/>
                </a:cubicBezTo>
                <a:cubicBezTo>
                  <a:pt x="2656" y="1195"/>
                  <a:pt x="2656" y="1195"/>
                  <a:pt x="2656" y="1195"/>
                </a:cubicBezTo>
                <a:cubicBezTo>
                  <a:pt x="2656" y="1195"/>
                  <a:pt x="2657" y="1195"/>
                  <a:pt x="2657" y="1194"/>
                </a:cubicBezTo>
                <a:cubicBezTo>
                  <a:pt x="2657" y="1194"/>
                  <a:pt x="2657" y="1194"/>
                  <a:pt x="2657" y="1194"/>
                </a:cubicBezTo>
                <a:cubicBezTo>
                  <a:pt x="2658" y="1193"/>
                  <a:pt x="2658" y="1192"/>
                  <a:pt x="2659" y="1192"/>
                </a:cubicBezTo>
                <a:cubicBezTo>
                  <a:pt x="2659" y="1192"/>
                  <a:pt x="2659" y="1191"/>
                  <a:pt x="2659" y="1191"/>
                </a:cubicBezTo>
                <a:cubicBezTo>
                  <a:pt x="2660" y="1191"/>
                  <a:pt x="2660" y="1191"/>
                  <a:pt x="2660" y="1191"/>
                </a:cubicBezTo>
                <a:cubicBezTo>
                  <a:pt x="2660" y="1190"/>
                  <a:pt x="2660" y="1190"/>
                  <a:pt x="2660" y="1189"/>
                </a:cubicBezTo>
                <a:cubicBezTo>
                  <a:pt x="2661" y="1189"/>
                  <a:pt x="2662" y="1188"/>
                  <a:pt x="2663" y="1189"/>
                </a:cubicBezTo>
                <a:cubicBezTo>
                  <a:pt x="2663" y="1189"/>
                  <a:pt x="2663" y="1189"/>
                  <a:pt x="2663" y="1189"/>
                </a:cubicBezTo>
                <a:cubicBezTo>
                  <a:pt x="2663" y="1189"/>
                  <a:pt x="2663" y="1189"/>
                  <a:pt x="2663" y="1189"/>
                </a:cubicBezTo>
                <a:cubicBezTo>
                  <a:pt x="2664" y="1189"/>
                  <a:pt x="2665" y="1190"/>
                  <a:pt x="2666" y="1190"/>
                </a:cubicBezTo>
                <a:cubicBezTo>
                  <a:pt x="2666" y="1191"/>
                  <a:pt x="2667" y="1191"/>
                  <a:pt x="2667" y="1192"/>
                </a:cubicBezTo>
                <a:cubicBezTo>
                  <a:pt x="2667" y="1192"/>
                  <a:pt x="2667" y="1192"/>
                  <a:pt x="2667" y="1192"/>
                </a:cubicBezTo>
                <a:cubicBezTo>
                  <a:pt x="2668" y="1192"/>
                  <a:pt x="2668" y="1192"/>
                  <a:pt x="2669" y="1192"/>
                </a:cubicBezTo>
                <a:cubicBezTo>
                  <a:pt x="2670" y="1193"/>
                  <a:pt x="2670" y="1193"/>
                  <a:pt x="2670" y="1193"/>
                </a:cubicBezTo>
                <a:cubicBezTo>
                  <a:pt x="2670" y="1193"/>
                  <a:pt x="2671" y="1193"/>
                  <a:pt x="2672" y="1193"/>
                </a:cubicBezTo>
                <a:cubicBezTo>
                  <a:pt x="2672" y="1193"/>
                  <a:pt x="2672" y="1193"/>
                  <a:pt x="2673" y="1194"/>
                </a:cubicBezTo>
                <a:cubicBezTo>
                  <a:pt x="2673" y="1194"/>
                  <a:pt x="2673" y="1194"/>
                  <a:pt x="2673" y="1194"/>
                </a:cubicBezTo>
                <a:cubicBezTo>
                  <a:pt x="2675" y="1194"/>
                  <a:pt x="2675" y="1194"/>
                  <a:pt x="2675" y="1194"/>
                </a:cubicBezTo>
                <a:cubicBezTo>
                  <a:pt x="2675" y="1194"/>
                  <a:pt x="2675" y="1194"/>
                  <a:pt x="2675" y="1194"/>
                </a:cubicBezTo>
                <a:cubicBezTo>
                  <a:pt x="2675" y="1194"/>
                  <a:pt x="2675" y="1194"/>
                  <a:pt x="2675" y="1194"/>
                </a:cubicBezTo>
                <a:cubicBezTo>
                  <a:pt x="2676" y="1193"/>
                  <a:pt x="2676" y="1193"/>
                  <a:pt x="2676" y="1192"/>
                </a:cubicBezTo>
                <a:cubicBezTo>
                  <a:pt x="2676" y="1192"/>
                  <a:pt x="2676" y="1191"/>
                  <a:pt x="2677" y="1190"/>
                </a:cubicBezTo>
                <a:cubicBezTo>
                  <a:pt x="2677" y="1190"/>
                  <a:pt x="2677" y="1190"/>
                  <a:pt x="2677" y="1190"/>
                </a:cubicBezTo>
                <a:cubicBezTo>
                  <a:pt x="2677" y="1189"/>
                  <a:pt x="2677" y="1189"/>
                  <a:pt x="2677" y="1189"/>
                </a:cubicBezTo>
                <a:cubicBezTo>
                  <a:pt x="2677" y="1189"/>
                  <a:pt x="2677" y="1188"/>
                  <a:pt x="2677" y="1188"/>
                </a:cubicBezTo>
                <a:cubicBezTo>
                  <a:pt x="2677" y="1187"/>
                  <a:pt x="2677" y="1186"/>
                  <a:pt x="2678" y="1186"/>
                </a:cubicBezTo>
                <a:cubicBezTo>
                  <a:pt x="2678" y="1185"/>
                  <a:pt x="2679" y="1185"/>
                  <a:pt x="2679" y="1185"/>
                </a:cubicBezTo>
                <a:cubicBezTo>
                  <a:pt x="2679" y="1185"/>
                  <a:pt x="2680" y="1185"/>
                  <a:pt x="2680" y="1184"/>
                </a:cubicBezTo>
                <a:cubicBezTo>
                  <a:pt x="2680" y="1184"/>
                  <a:pt x="2680" y="1184"/>
                  <a:pt x="2680" y="1184"/>
                </a:cubicBezTo>
                <a:cubicBezTo>
                  <a:pt x="2680" y="1184"/>
                  <a:pt x="2680" y="1183"/>
                  <a:pt x="2680" y="1183"/>
                </a:cubicBezTo>
                <a:cubicBezTo>
                  <a:pt x="2680" y="1183"/>
                  <a:pt x="2681" y="1182"/>
                  <a:pt x="2681" y="1182"/>
                </a:cubicBezTo>
                <a:cubicBezTo>
                  <a:pt x="2681" y="1182"/>
                  <a:pt x="2682" y="1182"/>
                  <a:pt x="2683" y="1182"/>
                </a:cubicBezTo>
                <a:cubicBezTo>
                  <a:pt x="2683" y="1182"/>
                  <a:pt x="2683" y="1182"/>
                  <a:pt x="2683" y="1182"/>
                </a:cubicBezTo>
                <a:cubicBezTo>
                  <a:pt x="2684" y="1181"/>
                  <a:pt x="2684" y="1181"/>
                  <a:pt x="2684" y="1181"/>
                </a:cubicBezTo>
                <a:cubicBezTo>
                  <a:pt x="2685" y="1181"/>
                  <a:pt x="2686" y="1181"/>
                  <a:pt x="2687" y="1181"/>
                </a:cubicBezTo>
                <a:cubicBezTo>
                  <a:pt x="2688" y="1181"/>
                  <a:pt x="2688" y="1181"/>
                  <a:pt x="2688" y="1181"/>
                </a:cubicBezTo>
                <a:cubicBezTo>
                  <a:pt x="2689" y="1181"/>
                  <a:pt x="2690" y="1180"/>
                  <a:pt x="2690" y="1180"/>
                </a:cubicBezTo>
                <a:cubicBezTo>
                  <a:pt x="2691" y="1180"/>
                  <a:pt x="2691" y="1180"/>
                  <a:pt x="2692" y="1180"/>
                </a:cubicBezTo>
                <a:cubicBezTo>
                  <a:pt x="2693" y="1180"/>
                  <a:pt x="2693" y="1179"/>
                  <a:pt x="2694" y="1178"/>
                </a:cubicBezTo>
                <a:cubicBezTo>
                  <a:pt x="2694" y="1178"/>
                  <a:pt x="2694" y="1177"/>
                  <a:pt x="2695" y="1177"/>
                </a:cubicBezTo>
                <a:cubicBezTo>
                  <a:pt x="2695" y="1177"/>
                  <a:pt x="2695" y="1176"/>
                  <a:pt x="2695" y="1176"/>
                </a:cubicBezTo>
                <a:cubicBezTo>
                  <a:pt x="2695" y="1176"/>
                  <a:pt x="2696" y="1175"/>
                  <a:pt x="2696" y="1175"/>
                </a:cubicBezTo>
                <a:cubicBezTo>
                  <a:pt x="2696" y="1174"/>
                  <a:pt x="2696" y="1174"/>
                  <a:pt x="2697" y="1174"/>
                </a:cubicBezTo>
                <a:cubicBezTo>
                  <a:pt x="2697" y="1173"/>
                  <a:pt x="2697" y="1173"/>
                  <a:pt x="2697" y="1173"/>
                </a:cubicBezTo>
                <a:cubicBezTo>
                  <a:pt x="2698" y="1173"/>
                  <a:pt x="2698" y="1173"/>
                  <a:pt x="2698" y="1173"/>
                </a:cubicBezTo>
                <a:cubicBezTo>
                  <a:pt x="2698" y="1172"/>
                  <a:pt x="2698" y="1172"/>
                  <a:pt x="2699" y="1171"/>
                </a:cubicBezTo>
                <a:cubicBezTo>
                  <a:pt x="2699" y="1171"/>
                  <a:pt x="2699" y="1171"/>
                  <a:pt x="2700" y="1171"/>
                </a:cubicBezTo>
                <a:cubicBezTo>
                  <a:pt x="2700" y="1171"/>
                  <a:pt x="2700" y="1171"/>
                  <a:pt x="2700" y="1170"/>
                </a:cubicBezTo>
                <a:cubicBezTo>
                  <a:pt x="2700" y="1169"/>
                  <a:pt x="2701" y="1169"/>
                  <a:pt x="2701" y="1168"/>
                </a:cubicBezTo>
                <a:cubicBezTo>
                  <a:pt x="2701" y="1168"/>
                  <a:pt x="2701" y="1168"/>
                  <a:pt x="2702" y="1167"/>
                </a:cubicBezTo>
                <a:cubicBezTo>
                  <a:pt x="2702" y="1167"/>
                  <a:pt x="2702" y="1167"/>
                  <a:pt x="2702" y="1167"/>
                </a:cubicBezTo>
                <a:cubicBezTo>
                  <a:pt x="2702" y="1167"/>
                  <a:pt x="2702" y="1167"/>
                  <a:pt x="2702" y="1167"/>
                </a:cubicBezTo>
                <a:cubicBezTo>
                  <a:pt x="2702" y="1167"/>
                  <a:pt x="2702" y="1166"/>
                  <a:pt x="2702" y="1166"/>
                </a:cubicBezTo>
                <a:cubicBezTo>
                  <a:pt x="2702" y="1165"/>
                  <a:pt x="2703" y="1164"/>
                  <a:pt x="2704" y="1164"/>
                </a:cubicBezTo>
                <a:cubicBezTo>
                  <a:pt x="2704" y="1164"/>
                  <a:pt x="2704" y="1164"/>
                  <a:pt x="2704" y="1164"/>
                </a:cubicBezTo>
                <a:cubicBezTo>
                  <a:pt x="2704" y="1164"/>
                  <a:pt x="2704" y="1164"/>
                  <a:pt x="2704" y="1164"/>
                </a:cubicBezTo>
                <a:cubicBezTo>
                  <a:pt x="2704" y="1164"/>
                  <a:pt x="2705" y="1164"/>
                  <a:pt x="2705" y="1163"/>
                </a:cubicBezTo>
                <a:cubicBezTo>
                  <a:pt x="2705" y="1163"/>
                  <a:pt x="2705" y="1163"/>
                  <a:pt x="2705" y="1163"/>
                </a:cubicBezTo>
                <a:cubicBezTo>
                  <a:pt x="2705" y="1162"/>
                  <a:pt x="2706" y="1162"/>
                  <a:pt x="2707" y="1161"/>
                </a:cubicBezTo>
                <a:cubicBezTo>
                  <a:pt x="2707" y="1161"/>
                  <a:pt x="2707" y="1161"/>
                  <a:pt x="2707" y="1161"/>
                </a:cubicBezTo>
                <a:cubicBezTo>
                  <a:pt x="2707" y="1161"/>
                  <a:pt x="2708" y="1161"/>
                  <a:pt x="2708" y="1161"/>
                </a:cubicBezTo>
                <a:cubicBezTo>
                  <a:pt x="2708" y="1161"/>
                  <a:pt x="2708" y="1161"/>
                  <a:pt x="2709" y="1161"/>
                </a:cubicBezTo>
                <a:cubicBezTo>
                  <a:pt x="2709" y="1161"/>
                  <a:pt x="2710" y="1161"/>
                  <a:pt x="2710" y="1161"/>
                </a:cubicBezTo>
                <a:cubicBezTo>
                  <a:pt x="2710" y="1161"/>
                  <a:pt x="2710" y="1161"/>
                  <a:pt x="2710" y="1161"/>
                </a:cubicBezTo>
                <a:cubicBezTo>
                  <a:pt x="2710" y="1160"/>
                  <a:pt x="2710" y="1160"/>
                  <a:pt x="2711" y="1160"/>
                </a:cubicBezTo>
                <a:cubicBezTo>
                  <a:pt x="2711" y="1160"/>
                  <a:pt x="2712" y="1160"/>
                  <a:pt x="2712" y="1160"/>
                </a:cubicBezTo>
                <a:cubicBezTo>
                  <a:pt x="2712" y="1159"/>
                  <a:pt x="2712" y="1159"/>
                  <a:pt x="2713" y="1159"/>
                </a:cubicBezTo>
                <a:cubicBezTo>
                  <a:pt x="2713" y="1159"/>
                  <a:pt x="2713" y="1160"/>
                  <a:pt x="2714" y="1160"/>
                </a:cubicBezTo>
                <a:cubicBezTo>
                  <a:pt x="2714" y="1159"/>
                  <a:pt x="2714" y="1159"/>
                  <a:pt x="2714" y="1159"/>
                </a:cubicBezTo>
                <a:cubicBezTo>
                  <a:pt x="2715" y="1158"/>
                  <a:pt x="2715" y="1158"/>
                  <a:pt x="2715" y="1158"/>
                </a:cubicBezTo>
                <a:cubicBezTo>
                  <a:pt x="2715" y="1158"/>
                  <a:pt x="2716" y="1157"/>
                  <a:pt x="2717" y="1157"/>
                </a:cubicBezTo>
                <a:cubicBezTo>
                  <a:pt x="2717" y="1157"/>
                  <a:pt x="2717" y="1157"/>
                  <a:pt x="2718" y="1156"/>
                </a:cubicBezTo>
                <a:cubicBezTo>
                  <a:pt x="2718" y="1156"/>
                  <a:pt x="2719" y="1156"/>
                  <a:pt x="2719" y="1156"/>
                </a:cubicBezTo>
                <a:cubicBezTo>
                  <a:pt x="2719" y="1156"/>
                  <a:pt x="2719" y="1156"/>
                  <a:pt x="2719" y="1155"/>
                </a:cubicBezTo>
                <a:cubicBezTo>
                  <a:pt x="2720" y="1155"/>
                  <a:pt x="2720" y="1154"/>
                  <a:pt x="2720" y="1154"/>
                </a:cubicBezTo>
                <a:cubicBezTo>
                  <a:pt x="2721" y="1154"/>
                  <a:pt x="2721" y="1153"/>
                  <a:pt x="2721" y="1153"/>
                </a:cubicBezTo>
                <a:cubicBezTo>
                  <a:pt x="2721" y="1153"/>
                  <a:pt x="2721" y="1153"/>
                  <a:pt x="2721" y="1153"/>
                </a:cubicBezTo>
                <a:cubicBezTo>
                  <a:pt x="2721" y="1153"/>
                  <a:pt x="2721" y="1152"/>
                  <a:pt x="2721" y="1152"/>
                </a:cubicBezTo>
                <a:cubicBezTo>
                  <a:pt x="2721" y="1151"/>
                  <a:pt x="2722" y="1150"/>
                  <a:pt x="2722" y="1149"/>
                </a:cubicBezTo>
                <a:cubicBezTo>
                  <a:pt x="2722" y="1149"/>
                  <a:pt x="2723" y="1149"/>
                  <a:pt x="2723" y="1149"/>
                </a:cubicBezTo>
                <a:cubicBezTo>
                  <a:pt x="2723" y="1149"/>
                  <a:pt x="2723" y="1149"/>
                  <a:pt x="2723" y="1148"/>
                </a:cubicBezTo>
                <a:cubicBezTo>
                  <a:pt x="2723" y="1148"/>
                  <a:pt x="2723" y="1148"/>
                  <a:pt x="2723" y="1147"/>
                </a:cubicBezTo>
                <a:cubicBezTo>
                  <a:pt x="2723" y="1147"/>
                  <a:pt x="2724" y="1146"/>
                  <a:pt x="2725" y="1146"/>
                </a:cubicBezTo>
                <a:cubicBezTo>
                  <a:pt x="2725" y="1146"/>
                  <a:pt x="2725" y="1146"/>
                  <a:pt x="2725" y="1146"/>
                </a:cubicBezTo>
                <a:cubicBezTo>
                  <a:pt x="2725" y="1146"/>
                  <a:pt x="2726" y="1145"/>
                  <a:pt x="2726" y="1145"/>
                </a:cubicBezTo>
                <a:cubicBezTo>
                  <a:pt x="2726" y="1145"/>
                  <a:pt x="2726" y="1144"/>
                  <a:pt x="2726" y="1143"/>
                </a:cubicBezTo>
                <a:cubicBezTo>
                  <a:pt x="2726" y="1142"/>
                  <a:pt x="2727" y="1142"/>
                  <a:pt x="2727" y="1142"/>
                </a:cubicBezTo>
                <a:cubicBezTo>
                  <a:pt x="2728" y="1142"/>
                  <a:pt x="2729" y="1143"/>
                  <a:pt x="2730" y="1144"/>
                </a:cubicBezTo>
                <a:cubicBezTo>
                  <a:pt x="2730" y="1144"/>
                  <a:pt x="2730" y="1144"/>
                  <a:pt x="2730" y="1144"/>
                </a:cubicBezTo>
                <a:cubicBezTo>
                  <a:pt x="2730" y="1144"/>
                  <a:pt x="2730" y="1143"/>
                  <a:pt x="2730" y="1143"/>
                </a:cubicBezTo>
                <a:cubicBezTo>
                  <a:pt x="2730" y="1143"/>
                  <a:pt x="2730" y="1143"/>
                  <a:pt x="2730" y="1143"/>
                </a:cubicBezTo>
                <a:cubicBezTo>
                  <a:pt x="2730" y="1143"/>
                  <a:pt x="2729" y="1142"/>
                  <a:pt x="2730" y="1142"/>
                </a:cubicBezTo>
                <a:cubicBezTo>
                  <a:pt x="2730" y="1142"/>
                  <a:pt x="2730" y="1142"/>
                  <a:pt x="2730" y="1142"/>
                </a:cubicBezTo>
                <a:cubicBezTo>
                  <a:pt x="2729" y="1142"/>
                  <a:pt x="2729" y="1142"/>
                  <a:pt x="2729" y="1142"/>
                </a:cubicBezTo>
                <a:cubicBezTo>
                  <a:pt x="2728" y="1141"/>
                  <a:pt x="2728" y="1141"/>
                  <a:pt x="2728" y="1140"/>
                </a:cubicBezTo>
                <a:cubicBezTo>
                  <a:pt x="2728" y="1140"/>
                  <a:pt x="2728" y="1139"/>
                  <a:pt x="2728" y="1138"/>
                </a:cubicBezTo>
                <a:cubicBezTo>
                  <a:pt x="2728" y="1138"/>
                  <a:pt x="2729" y="1138"/>
                  <a:pt x="2729" y="1138"/>
                </a:cubicBezTo>
                <a:cubicBezTo>
                  <a:pt x="2729" y="1138"/>
                  <a:pt x="2729" y="1138"/>
                  <a:pt x="2730" y="1138"/>
                </a:cubicBezTo>
                <a:cubicBezTo>
                  <a:pt x="2730" y="1138"/>
                  <a:pt x="2730" y="1138"/>
                  <a:pt x="2730" y="1138"/>
                </a:cubicBezTo>
                <a:cubicBezTo>
                  <a:pt x="2730" y="1137"/>
                  <a:pt x="2731" y="1138"/>
                  <a:pt x="2731" y="1138"/>
                </a:cubicBezTo>
                <a:cubicBezTo>
                  <a:pt x="2731" y="1138"/>
                  <a:pt x="2731" y="1138"/>
                  <a:pt x="2731" y="1138"/>
                </a:cubicBezTo>
                <a:cubicBezTo>
                  <a:pt x="2732" y="1139"/>
                  <a:pt x="2732" y="1139"/>
                  <a:pt x="2732" y="1139"/>
                </a:cubicBezTo>
                <a:cubicBezTo>
                  <a:pt x="2732" y="1139"/>
                  <a:pt x="2732" y="1139"/>
                  <a:pt x="2732" y="1139"/>
                </a:cubicBezTo>
                <a:cubicBezTo>
                  <a:pt x="2733" y="1139"/>
                  <a:pt x="2733" y="1139"/>
                  <a:pt x="2733" y="1139"/>
                </a:cubicBezTo>
                <a:cubicBezTo>
                  <a:pt x="2734" y="1139"/>
                  <a:pt x="2734" y="1139"/>
                  <a:pt x="2735" y="1140"/>
                </a:cubicBezTo>
                <a:cubicBezTo>
                  <a:pt x="2735" y="1140"/>
                  <a:pt x="2735" y="1141"/>
                  <a:pt x="2735" y="1141"/>
                </a:cubicBezTo>
                <a:cubicBezTo>
                  <a:pt x="2735" y="1142"/>
                  <a:pt x="2734" y="1142"/>
                  <a:pt x="2734" y="1142"/>
                </a:cubicBezTo>
                <a:cubicBezTo>
                  <a:pt x="2734" y="1143"/>
                  <a:pt x="2733" y="1143"/>
                  <a:pt x="2733" y="1143"/>
                </a:cubicBezTo>
                <a:cubicBezTo>
                  <a:pt x="2734" y="1144"/>
                  <a:pt x="2734" y="1145"/>
                  <a:pt x="2734" y="1146"/>
                </a:cubicBezTo>
                <a:cubicBezTo>
                  <a:pt x="2734" y="1146"/>
                  <a:pt x="2734" y="1146"/>
                  <a:pt x="2734" y="1146"/>
                </a:cubicBezTo>
                <a:cubicBezTo>
                  <a:pt x="2734" y="1146"/>
                  <a:pt x="2735" y="1147"/>
                  <a:pt x="2735" y="1147"/>
                </a:cubicBezTo>
                <a:cubicBezTo>
                  <a:pt x="2735" y="1147"/>
                  <a:pt x="2735" y="1147"/>
                  <a:pt x="2735" y="1147"/>
                </a:cubicBezTo>
                <a:cubicBezTo>
                  <a:pt x="2735" y="1147"/>
                  <a:pt x="2735" y="1148"/>
                  <a:pt x="2735" y="1148"/>
                </a:cubicBezTo>
                <a:cubicBezTo>
                  <a:pt x="2737" y="1148"/>
                  <a:pt x="2738" y="1149"/>
                  <a:pt x="2738" y="1151"/>
                </a:cubicBezTo>
                <a:cubicBezTo>
                  <a:pt x="2738" y="1151"/>
                  <a:pt x="2738" y="1152"/>
                  <a:pt x="2737" y="1152"/>
                </a:cubicBezTo>
                <a:cubicBezTo>
                  <a:pt x="2737" y="1152"/>
                  <a:pt x="2737" y="1153"/>
                  <a:pt x="2737" y="1153"/>
                </a:cubicBezTo>
                <a:cubicBezTo>
                  <a:pt x="2737" y="1153"/>
                  <a:pt x="2737" y="1153"/>
                  <a:pt x="2737" y="1153"/>
                </a:cubicBezTo>
                <a:cubicBezTo>
                  <a:pt x="2738" y="1152"/>
                  <a:pt x="2739" y="1152"/>
                  <a:pt x="2740" y="1152"/>
                </a:cubicBezTo>
                <a:cubicBezTo>
                  <a:pt x="2740" y="1153"/>
                  <a:pt x="2740" y="1153"/>
                  <a:pt x="2740" y="1153"/>
                </a:cubicBezTo>
                <a:cubicBezTo>
                  <a:pt x="2740" y="1153"/>
                  <a:pt x="2741" y="1153"/>
                  <a:pt x="2741" y="1153"/>
                </a:cubicBezTo>
                <a:cubicBezTo>
                  <a:pt x="2741" y="1154"/>
                  <a:pt x="2741" y="1155"/>
                  <a:pt x="2741" y="1155"/>
                </a:cubicBezTo>
                <a:cubicBezTo>
                  <a:pt x="2741" y="1155"/>
                  <a:pt x="2741" y="1155"/>
                  <a:pt x="2741" y="1155"/>
                </a:cubicBezTo>
                <a:cubicBezTo>
                  <a:pt x="2741" y="1155"/>
                  <a:pt x="2742" y="1155"/>
                  <a:pt x="2743" y="1155"/>
                </a:cubicBezTo>
                <a:cubicBezTo>
                  <a:pt x="2744" y="1155"/>
                  <a:pt x="2744" y="1156"/>
                  <a:pt x="2744" y="1156"/>
                </a:cubicBezTo>
                <a:cubicBezTo>
                  <a:pt x="2744" y="1156"/>
                  <a:pt x="2744" y="1157"/>
                  <a:pt x="2744" y="1157"/>
                </a:cubicBezTo>
                <a:cubicBezTo>
                  <a:pt x="2745" y="1157"/>
                  <a:pt x="2745" y="1157"/>
                  <a:pt x="2745" y="1157"/>
                </a:cubicBezTo>
                <a:cubicBezTo>
                  <a:pt x="2745" y="1157"/>
                  <a:pt x="2745" y="1157"/>
                  <a:pt x="2745" y="1157"/>
                </a:cubicBezTo>
                <a:cubicBezTo>
                  <a:pt x="2746" y="1157"/>
                  <a:pt x="2746" y="1157"/>
                  <a:pt x="2747" y="1157"/>
                </a:cubicBezTo>
                <a:cubicBezTo>
                  <a:pt x="2747" y="1157"/>
                  <a:pt x="2747" y="1157"/>
                  <a:pt x="2747" y="1158"/>
                </a:cubicBezTo>
                <a:cubicBezTo>
                  <a:pt x="2747" y="1158"/>
                  <a:pt x="2747" y="1158"/>
                  <a:pt x="2748" y="1158"/>
                </a:cubicBezTo>
                <a:cubicBezTo>
                  <a:pt x="2748" y="1158"/>
                  <a:pt x="2748" y="1158"/>
                  <a:pt x="2749" y="1158"/>
                </a:cubicBezTo>
                <a:cubicBezTo>
                  <a:pt x="2749" y="1159"/>
                  <a:pt x="2749" y="1159"/>
                  <a:pt x="2750" y="1159"/>
                </a:cubicBezTo>
                <a:cubicBezTo>
                  <a:pt x="2750" y="1159"/>
                  <a:pt x="2750" y="1159"/>
                  <a:pt x="2750" y="1159"/>
                </a:cubicBezTo>
                <a:cubicBezTo>
                  <a:pt x="2750" y="1159"/>
                  <a:pt x="2751" y="1159"/>
                  <a:pt x="2751" y="1159"/>
                </a:cubicBezTo>
                <a:cubicBezTo>
                  <a:pt x="2751" y="1159"/>
                  <a:pt x="2752" y="1159"/>
                  <a:pt x="2752" y="1159"/>
                </a:cubicBezTo>
                <a:cubicBezTo>
                  <a:pt x="2753" y="1161"/>
                  <a:pt x="2752" y="1162"/>
                  <a:pt x="2751" y="1163"/>
                </a:cubicBezTo>
                <a:cubicBezTo>
                  <a:pt x="2750" y="1163"/>
                  <a:pt x="2749" y="1164"/>
                  <a:pt x="2747" y="1164"/>
                </a:cubicBezTo>
                <a:cubicBezTo>
                  <a:pt x="2747" y="1164"/>
                  <a:pt x="2747" y="1164"/>
                  <a:pt x="2747" y="1164"/>
                </a:cubicBezTo>
                <a:cubicBezTo>
                  <a:pt x="2747" y="1164"/>
                  <a:pt x="2746" y="1164"/>
                  <a:pt x="2746" y="1164"/>
                </a:cubicBezTo>
                <a:cubicBezTo>
                  <a:pt x="2746" y="1164"/>
                  <a:pt x="2746" y="1164"/>
                  <a:pt x="2745" y="1164"/>
                </a:cubicBezTo>
                <a:cubicBezTo>
                  <a:pt x="2744" y="1164"/>
                  <a:pt x="2744" y="1164"/>
                  <a:pt x="2743" y="1164"/>
                </a:cubicBezTo>
                <a:cubicBezTo>
                  <a:pt x="2742" y="1164"/>
                  <a:pt x="2742" y="1165"/>
                  <a:pt x="2743" y="1165"/>
                </a:cubicBezTo>
                <a:cubicBezTo>
                  <a:pt x="2743" y="1165"/>
                  <a:pt x="2743" y="1166"/>
                  <a:pt x="2743" y="1166"/>
                </a:cubicBezTo>
                <a:cubicBezTo>
                  <a:pt x="2743" y="1166"/>
                  <a:pt x="2743" y="1166"/>
                  <a:pt x="2744" y="1166"/>
                </a:cubicBezTo>
                <a:cubicBezTo>
                  <a:pt x="2744" y="1167"/>
                  <a:pt x="2745" y="1167"/>
                  <a:pt x="2745" y="1168"/>
                </a:cubicBezTo>
                <a:cubicBezTo>
                  <a:pt x="2745" y="1168"/>
                  <a:pt x="2745" y="1169"/>
                  <a:pt x="2745" y="1169"/>
                </a:cubicBezTo>
                <a:cubicBezTo>
                  <a:pt x="2745" y="1170"/>
                  <a:pt x="2744" y="1170"/>
                  <a:pt x="2744" y="1170"/>
                </a:cubicBezTo>
                <a:cubicBezTo>
                  <a:pt x="2743" y="1170"/>
                  <a:pt x="2743" y="1170"/>
                  <a:pt x="2743" y="1170"/>
                </a:cubicBezTo>
                <a:cubicBezTo>
                  <a:pt x="2743" y="1170"/>
                  <a:pt x="2743" y="1170"/>
                  <a:pt x="2743" y="1170"/>
                </a:cubicBezTo>
                <a:cubicBezTo>
                  <a:pt x="2742" y="1170"/>
                  <a:pt x="2742" y="1170"/>
                  <a:pt x="2741" y="1170"/>
                </a:cubicBezTo>
                <a:cubicBezTo>
                  <a:pt x="2741" y="1171"/>
                  <a:pt x="2741" y="1171"/>
                  <a:pt x="2740" y="1171"/>
                </a:cubicBezTo>
                <a:cubicBezTo>
                  <a:pt x="2739" y="1171"/>
                  <a:pt x="2738" y="1171"/>
                  <a:pt x="2737" y="1170"/>
                </a:cubicBezTo>
                <a:cubicBezTo>
                  <a:pt x="2737" y="1170"/>
                  <a:pt x="2737" y="1170"/>
                  <a:pt x="2737" y="1170"/>
                </a:cubicBezTo>
                <a:cubicBezTo>
                  <a:pt x="2737" y="1170"/>
                  <a:pt x="2737" y="1170"/>
                  <a:pt x="2737" y="1170"/>
                </a:cubicBezTo>
                <a:cubicBezTo>
                  <a:pt x="2737" y="1170"/>
                  <a:pt x="2736" y="1170"/>
                  <a:pt x="2736" y="1170"/>
                </a:cubicBezTo>
                <a:cubicBezTo>
                  <a:pt x="2736" y="1170"/>
                  <a:pt x="2736" y="1170"/>
                  <a:pt x="2736" y="1171"/>
                </a:cubicBezTo>
                <a:cubicBezTo>
                  <a:pt x="2736" y="1171"/>
                  <a:pt x="2736" y="1171"/>
                  <a:pt x="2736" y="1171"/>
                </a:cubicBezTo>
                <a:cubicBezTo>
                  <a:pt x="2736" y="1171"/>
                  <a:pt x="2737" y="1171"/>
                  <a:pt x="2737" y="1171"/>
                </a:cubicBezTo>
                <a:cubicBezTo>
                  <a:pt x="2738" y="1171"/>
                  <a:pt x="2738" y="1172"/>
                  <a:pt x="2739" y="1173"/>
                </a:cubicBezTo>
                <a:cubicBezTo>
                  <a:pt x="2739" y="1173"/>
                  <a:pt x="2739" y="1173"/>
                  <a:pt x="2739" y="1173"/>
                </a:cubicBezTo>
                <a:cubicBezTo>
                  <a:pt x="2739" y="1174"/>
                  <a:pt x="2739" y="1174"/>
                  <a:pt x="2739" y="1175"/>
                </a:cubicBezTo>
                <a:cubicBezTo>
                  <a:pt x="2739" y="1175"/>
                  <a:pt x="2739" y="1175"/>
                  <a:pt x="2738" y="1175"/>
                </a:cubicBezTo>
                <a:cubicBezTo>
                  <a:pt x="2738" y="1176"/>
                  <a:pt x="2737" y="1175"/>
                  <a:pt x="2736" y="1175"/>
                </a:cubicBezTo>
                <a:cubicBezTo>
                  <a:pt x="2735" y="1175"/>
                  <a:pt x="2735" y="1175"/>
                  <a:pt x="2735" y="1175"/>
                </a:cubicBezTo>
                <a:cubicBezTo>
                  <a:pt x="2735" y="1175"/>
                  <a:pt x="2735" y="1175"/>
                  <a:pt x="2735" y="1175"/>
                </a:cubicBezTo>
                <a:cubicBezTo>
                  <a:pt x="2736" y="1176"/>
                  <a:pt x="2736" y="1176"/>
                  <a:pt x="2736" y="1177"/>
                </a:cubicBezTo>
                <a:cubicBezTo>
                  <a:pt x="2736" y="1178"/>
                  <a:pt x="2737" y="1179"/>
                  <a:pt x="2736" y="1179"/>
                </a:cubicBezTo>
                <a:cubicBezTo>
                  <a:pt x="2736" y="1180"/>
                  <a:pt x="2735" y="1180"/>
                  <a:pt x="2735" y="1180"/>
                </a:cubicBezTo>
                <a:cubicBezTo>
                  <a:pt x="2735" y="1180"/>
                  <a:pt x="2736" y="1180"/>
                  <a:pt x="2736" y="1181"/>
                </a:cubicBezTo>
                <a:cubicBezTo>
                  <a:pt x="2737" y="1181"/>
                  <a:pt x="2737" y="1182"/>
                  <a:pt x="2737" y="1182"/>
                </a:cubicBezTo>
                <a:cubicBezTo>
                  <a:pt x="2738" y="1183"/>
                  <a:pt x="2738" y="1183"/>
                  <a:pt x="2738" y="1183"/>
                </a:cubicBezTo>
                <a:cubicBezTo>
                  <a:pt x="2738" y="1184"/>
                  <a:pt x="2738" y="1184"/>
                  <a:pt x="2738" y="1184"/>
                </a:cubicBezTo>
                <a:cubicBezTo>
                  <a:pt x="2739" y="1184"/>
                  <a:pt x="2739" y="1185"/>
                  <a:pt x="2739" y="1185"/>
                </a:cubicBezTo>
                <a:cubicBezTo>
                  <a:pt x="2740" y="1185"/>
                  <a:pt x="2741" y="1186"/>
                  <a:pt x="2741" y="1186"/>
                </a:cubicBezTo>
                <a:cubicBezTo>
                  <a:pt x="2742" y="1187"/>
                  <a:pt x="2742" y="1188"/>
                  <a:pt x="2741" y="1189"/>
                </a:cubicBezTo>
                <a:cubicBezTo>
                  <a:pt x="2741" y="1189"/>
                  <a:pt x="2740" y="1190"/>
                  <a:pt x="2740" y="1190"/>
                </a:cubicBezTo>
                <a:cubicBezTo>
                  <a:pt x="2740" y="1190"/>
                  <a:pt x="2739" y="1190"/>
                  <a:pt x="2739" y="1190"/>
                </a:cubicBezTo>
                <a:cubicBezTo>
                  <a:pt x="2739" y="1190"/>
                  <a:pt x="2738" y="1191"/>
                  <a:pt x="2738" y="1191"/>
                </a:cubicBezTo>
                <a:cubicBezTo>
                  <a:pt x="2738" y="1191"/>
                  <a:pt x="2738" y="1191"/>
                  <a:pt x="2738" y="1191"/>
                </a:cubicBezTo>
                <a:cubicBezTo>
                  <a:pt x="2738" y="1191"/>
                  <a:pt x="2739" y="1191"/>
                  <a:pt x="2739" y="1192"/>
                </a:cubicBezTo>
                <a:cubicBezTo>
                  <a:pt x="2739" y="1192"/>
                  <a:pt x="2740" y="1193"/>
                  <a:pt x="2740" y="1193"/>
                </a:cubicBezTo>
                <a:cubicBezTo>
                  <a:pt x="2740" y="1194"/>
                  <a:pt x="2740" y="1194"/>
                  <a:pt x="2741" y="1194"/>
                </a:cubicBezTo>
                <a:cubicBezTo>
                  <a:pt x="2741" y="1194"/>
                  <a:pt x="2742" y="1195"/>
                  <a:pt x="2743" y="1196"/>
                </a:cubicBezTo>
                <a:cubicBezTo>
                  <a:pt x="2743" y="1196"/>
                  <a:pt x="2743" y="1196"/>
                  <a:pt x="2743" y="1196"/>
                </a:cubicBezTo>
                <a:cubicBezTo>
                  <a:pt x="2744" y="1196"/>
                  <a:pt x="2744" y="1197"/>
                  <a:pt x="2744" y="1197"/>
                </a:cubicBezTo>
                <a:cubicBezTo>
                  <a:pt x="2744" y="1197"/>
                  <a:pt x="2744" y="1197"/>
                  <a:pt x="2744" y="1197"/>
                </a:cubicBezTo>
                <a:cubicBezTo>
                  <a:pt x="2745" y="1197"/>
                  <a:pt x="2745" y="1197"/>
                  <a:pt x="2745" y="1198"/>
                </a:cubicBezTo>
                <a:cubicBezTo>
                  <a:pt x="2745" y="1198"/>
                  <a:pt x="2745" y="1198"/>
                  <a:pt x="2745" y="1198"/>
                </a:cubicBezTo>
                <a:cubicBezTo>
                  <a:pt x="2745" y="1198"/>
                  <a:pt x="2746" y="1198"/>
                  <a:pt x="2747" y="1199"/>
                </a:cubicBezTo>
                <a:cubicBezTo>
                  <a:pt x="2747" y="1199"/>
                  <a:pt x="2747" y="1199"/>
                  <a:pt x="2747" y="1199"/>
                </a:cubicBezTo>
                <a:cubicBezTo>
                  <a:pt x="2747" y="1199"/>
                  <a:pt x="2747" y="1200"/>
                  <a:pt x="2747" y="1200"/>
                </a:cubicBezTo>
                <a:cubicBezTo>
                  <a:pt x="2747" y="1200"/>
                  <a:pt x="2747" y="1200"/>
                  <a:pt x="2747" y="1200"/>
                </a:cubicBezTo>
                <a:cubicBezTo>
                  <a:pt x="2748" y="1200"/>
                  <a:pt x="2749" y="1200"/>
                  <a:pt x="2749" y="1200"/>
                </a:cubicBezTo>
                <a:cubicBezTo>
                  <a:pt x="2750" y="1201"/>
                  <a:pt x="2750" y="1201"/>
                  <a:pt x="2750" y="1202"/>
                </a:cubicBezTo>
                <a:cubicBezTo>
                  <a:pt x="2750" y="1202"/>
                  <a:pt x="2750" y="1203"/>
                  <a:pt x="2749" y="1204"/>
                </a:cubicBezTo>
                <a:cubicBezTo>
                  <a:pt x="2749" y="1204"/>
                  <a:pt x="2748" y="1204"/>
                  <a:pt x="2747" y="1204"/>
                </a:cubicBezTo>
                <a:cubicBezTo>
                  <a:pt x="2747" y="1204"/>
                  <a:pt x="2746" y="1204"/>
                  <a:pt x="2746" y="1204"/>
                </a:cubicBezTo>
                <a:cubicBezTo>
                  <a:pt x="2745" y="1205"/>
                  <a:pt x="2745" y="1205"/>
                  <a:pt x="2744" y="1205"/>
                </a:cubicBezTo>
                <a:cubicBezTo>
                  <a:pt x="2744" y="1205"/>
                  <a:pt x="2743" y="1205"/>
                  <a:pt x="2743" y="1205"/>
                </a:cubicBezTo>
                <a:cubicBezTo>
                  <a:pt x="2742" y="1204"/>
                  <a:pt x="2742" y="1204"/>
                  <a:pt x="2741" y="1204"/>
                </a:cubicBezTo>
                <a:cubicBezTo>
                  <a:pt x="2741" y="1204"/>
                  <a:pt x="2741" y="1204"/>
                  <a:pt x="2740" y="1204"/>
                </a:cubicBezTo>
                <a:cubicBezTo>
                  <a:pt x="2740" y="1204"/>
                  <a:pt x="2740" y="1204"/>
                  <a:pt x="2740" y="1204"/>
                </a:cubicBezTo>
                <a:cubicBezTo>
                  <a:pt x="2740" y="1204"/>
                  <a:pt x="2740" y="1204"/>
                  <a:pt x="2740" y="1205"/>
                </a:cubicBezTo>
                <a:cubicBezTo>
                  <a:pt x="2740" y="1205"/>
                  <a:pt x="2739" y="1205"/>
                  <a:pt x="2739" y="1205"/>
                </a:cubicBezTo>
                <a:cubicBezTo>
                  <a:pt x="2738" y="1205"/>
                  <a:pt x="2738" y="1205"/>
                  <a:pt x="2738" y="1205"/>
                </a:cubicBezTo>
                <a:cubicBezTo>
                  <a:pt x="2738" y="1205"/>
                  <a:pt x="2737" y="1206"/>
                  <a:pt x="2737" y="1206"/>
                </a:cubicBezTo>
                <a:cubicBezTo>
                  <a:pt x="2737" y="1207"/>
                  <a:pt x="2737" y="1207"/>
                  <a:pt x="2737" y="1208"/>
                </a:cubicBezTo>
                <a:cubicBezTo>
                  <a:pt x="2737" y="1208"/>
                  <a:pt x="2737" y="1208"/>
                  <a:pt x="2736" y="1208"/>
                </a:cubicBezTo>
                <a:cubicBezTo>
                  <a:pt x="2736" y="1209"/>
                  <a:pt x="2736" y="1209"/>
                  <a:pt x="2736" y="1209"/>
                </a:cubicBezTo>
                <a:cubicBezTo>
                  <a:pt x="2736" y="1209"/>
                  <a:pt x="2736" y="1210"/>
                  <a:pt x="2736" y="1211"/>
                </a:cubicBezTo>
                <a:cubicBezTo>
                  <a:pt x="2736" y="1211"/>
                  <a:pt x="2736" y="1212"/>
                  <a:pt x="2735" y="1212"/>
                </a:cubicBezTo>
                <a:cubicBezTo>
                  <a:pt x="2735" y="1212"/>
                  <a:pt x="2735" y="1212"/>
                  <a:pt x="2735" y="1212"/>
                </a:cubicBezTo>
                <a:cubicBezTo>
                  <a:pt x="2735" y="1214"/>
                  <a:pt x="2735" y="1216"/>
                  <a:pt x="2733" y="1217"/>
                </a:cubicBezTo>
                <a:cubicBezTo>
                  <a:pt x="2733" y="1217"/>
                  <a:pt x="2732" y="1218"/>
                  <a:pt x="2732" y="1218"/>
                </a:cubicBezTo>
                <a:cubicBezTo>
                  <a:pt x="2732" y="1218"/>
                  <a:pt x="2732" y="1218"/>
                  <a:pt x="2732" y="1218"/>
                </a:cubicBezTo>
                <a:cubicBezTo>
                  <a:pt x="2732" y="1218"/>
                  <a:pt x="2732" y="1218"/>
                  <a:pt x="2732" y="1219"/>
                </a:cubicBezTo>
                <a:cubicBezTo>
                  <a:pt x="2732" y="1219"/>
                  <a:pt x="2733" y="1220"/>
                  <a:pt x="2733" y="1220"/>
                </a:cubicBezTo>
                <a:cubicBezTo>
                  <a:pt x="2733" y="1221"/>
                  <a:pt x="2732" y="1221"/>
                  <a:pt x="2732" y="1221"/>
                </a:cubicBezTo>
                <a:cubicBezTo>
                  <a:pt x="2732" y="1221"/>
                  <a:pt x="2732" y="1222"/>
                  <a:pt x="2732" y="1222"/>
                </a:cubicBezTo>
                <a:cubicBezTo>
                  <a:pt x="2731" y="1222"/>
                  <a:pt x="2731" y="1222"/>
                  <a:pt x="2731" y="1222"/>
                </a:cubicBezTo>
                <a:cubicBezTo>
                  <a:pt x="2731" y="1222"/>
                  <a:pt x="2731" y="1222"/>
                  <a:pt x="2731" y="1223"/>
                </a:cubicBezTo>
                <a:cubicBezTo>
                  <a:pt x="2731" y="1223"/>
                  <a:pt x="2730" y="1223"/>
                  <a:pt x="2730" y="1223"/>
                </a:cubicBezTo>
                <a:cubicBezTo>
                  <a:pt x="2730" y="1223"/>
                  <a:pt x="2730" y="1223"/>
                  <a:pt x="2730" y="1223"/>
                </a:cubicBezTo>
                <a:cubicBezTo>
                  <a:pt x="2729" y="1223"/>
                  <a:pt x="2729" y="1223"/>
                  <a:pt x="2728" y="1223"/>
                </a:cubicBezTo>
                <a:cubicBezTo>
                  <a:pt x="2728" y="1223"/>
                  <a:pt x="2728" y="1223"/>
                  <a:pt x="2728" y="1223"/>
                </a:cubicBezTo>
                <a:cubicBezTo>
                  <a:pt x="2728" y="1224"/>
                  <a:pt x="2728" y="1224"/>
                  <a:pt x="2728" y="1224"/>
                </a:cubicBezTo>
                <a:cubicBezTo>
                  <a:pt x="2728" y="1224"/>
                  <a:pt x="2728" y="1224"/>
                  <a:pt x="2728" y="1225"/>
                </a:cubicBezTo>
                <a:cubicBezTo>
                  <a:pt x="2728" y="1225"/>
                  <a:pt x="2728" y="1225"/>
                  <a:pt x="2728" y="1226"/>
                </a:cubicBezTo>
                <a:cubicBezTo>
                  <a:pt x="2728" y="1226"/>
                  <a:pt x="2727" y="1227"/>
                  <a:pt x="2727" y="1227"/>
                </a:cubicBezTo>
                <a:cubicBezTo>
                  <a:pt x="2727" y="1227"/>
                  <a:pt x="2727" y="1227"/>
                  <a:pt x="2727" y="1227"/>
                </a:cubicBezTo>
                <a:cubicBezTo>
                  <a:pt x="2727" y="1228"/>
                  <a:pt x="2726" y="1229"/>
                  <a:pt x="2726" y="1229"/>
                </a:cubicBezTo>
                <a:cubicBezTo>
                  <a:pt x="2725" y="1229"/>
                  <a:pt x="2724" y="1229"/>
                  <a:pt x="2724" y="1229"/>
                </a:cubicBezTo>
                <a:cubicBezTo>
                  <a:pt x="2724" y="1229"/>
                  <a:pt x="2724" y="1229"/>
                  <a:pt x="2724" y="1229"/>
                </a:cubicBezTo>
                <a:cubicBezTo>
                  <a:pt x="2724" y="1229"/>
                  <a:pt x="2724" y="1229"/>
                  <a:pt x="2724" y="1229"/>
                </a:cubicBezTo>
                <a:cubicBezTo>
                  <a:pt x="2724" y="1229"/>
                  <a:pt x="2724" y="1229"/>
                  <a:pt x="2724" y="1229"/>
                </a:cubicBezTo>
                <a:cubicBezTo>
                  <a:pt x="2725" y="1229"/>
                  <a:pt x="2726" y="1230"/>
                  <a:pt x="2726" y="1230"/>
                </a:cubicBezTo>
                <a:cubicBezTo>
                  <a:pt x="2726" y="1230"/>
                  <a:pt x="2726" y="1231"/>
                  <a:pt x="2726" y="1232"/>
                </a:cubicBezTo>
                <a:cubicBezTo>
                  <a:pt x="2726" y="1232"/>
                  <a:pt x="2726" y="1232"/>
                  <a:pt x="2726" y="1232"/>
                </a:cubicBezTo>
                <a:cubicBezTo>
                  <a:pt x="2726" y="1232"/>
                  <a:pt x="2726" y="1232"/>
                  <a:pt x="2726" y="1232"/>
                </a:cubicBezTo>
                <a:cubicBezTo>
                  <a:pt x="2727" y="1233"/>
                  <a:pt x="2727" y="1234"/>
                  <a:pt x="2726" y="1234"/>
                </a:cubicBezTo>
                <a:cubicBezTo>
                  <a:pt x="2726" y="1235"/>
                  <a:pt x="2726" y="1236"/>
                  <a:pt x="2725" y="1236"/>
                </a:cubicBezTo>
                <a:cubicBezTo>
                  <a:pt x="2725" y="1236"/>
                  <a:pt x="2725" y="1236"/>
                  <a:pt x="2725" y="1237"/>
                </a:cubicBezTo>
                <a:cubicBezTo>
                  <a:pt x="2725" y="1237"/>
                  <a:pt x="2725" y="1237"/>
                  <a:pt x="2725" y="1237"/>
                </a:cubicBezTo>
                <a:cubicBezTo>
                  <a:pt x="2726" y="1239"/>
                  <a:pt x="2723" y="1240"/>
                  <a:pt x="2723" y="1240"/>
                </a:cubicBezTo>
                <a:cubicBezTo>
                  <a:pt x="2723" y="1241"/>
                  <a:pt x="2723" y="1241"/>
                  <a:pt x="2722" y="1241"/>
                </a:cubicBezTo>
                <a:cubicBezTo>
                  <a:pt x="2722" y="1241"/>
                  <a:pt x="2722" y="1241"/>
                  <a:pt x="2722" y="1241"/>
                </a:cubicBezTo>
                <a:cubicBezTo>
                  <a:pt x="2722" y="1241"/>
                  <a:pt x="2722" y="1241"/>
                  <a:pt x="2722" y="1241"/>
                </a:cubicBezTo>
                <a:cubicBezTo>
                  <a:pt x="2722" y="1242"/>
                  <a:pt x="2722" y="1242"/>
                  <a:pt x="2722" y="1242"/>
                </a:cubicBezTo>
                <a:cubicBezTo>
                  <a:pt x="2722" y="1243"/>
                  <a:pt x="2721" y="1243"/>
                  <a:pt x="2721" y="1243"/>
                </a:cubicBezTo>
                <a:cubicBezTo>
                  <a:pt x="2722" y="1243"/>
                  <a:pt x="2722" y="1243"/>
                  <a:pt x="2722" y="1243"/>
                </a:cubicBezTo>
                <a:cubicBezTo>
                  <a:pt x="2723" y="1243"/>
                  <a:pt x="2724" y="1244"/>
                  <a:pt x="2725" y="1245"/>
                </a:cubicBezTo>
                <a:cubicBezTo>
                  <a:pt x="2725" y="1247"/>
                  <a:pt x="2725" y="1247"/>
                  <a:pt x="2724" y="1248"/>
                </a:cubicBezTo>
                <a:cubicBezTo>
                  <a:pt x="2724" y="1249"/>
                  <a:pt x="2724" y="1249"/>
                  <a:pt x="2723" y="1249"/>
                </a:cubicBezTo>
                <a:cubicBezTo>
                  <a:pt x="2723" y="1249"/>
                  <a:pt x="2723" y="1250"/>
                  <a:pt x="2723" y="1250"/>
                </a:cubicBezTo>
                <a:cubicBezTo>
                  <a:pt x="2723" y="1250"/>
                  <a:pt x="2723" y="1250"/>
                  <a:pt x="2723" y="1250"/>
                </a:cubicBezTo>
                <a:cubicBezTo>
                  <a:pt x="2722" y="1251"/>
                  <a:pt x="2722" y="1252"/>
                  <a:pt x="2721" y="1252"/>
                </a:cubicBezTo>
                <a:cubicBezTo>
                  <a:pt x="2721" y="1252"/>
                  <a:pt x="2721" y="1252"/>
                  <a:pt x="2721" y="1252"/>
                </a:cubicBezTo>
                <a:cubicBezTo>
                  <a:pt x="2720" y="1252"/>
                  <a:pt x="2720" y="1252"/>
                  <a:pt x="2720" y="1251"/>
                </a:cubicBezTo>
                <a:cubicBezTo>
                  <a:pt x="2719" y="1251"/>
                  <a:pt x="2719" y="1251"/>
                  <a:pt x="2719" y="1250"/>
                </a:cubicBezTo>
                <a:cubicBezTo>
                  <a:pt x="2719" y="1249"/>
                  <a:pt x="2719" y="1248"/>
                  <a:pt x="2719" y="1247"/>
                </a:cubicBezTo>
                <a:cubicBezTo>
                  <a:pt x="2719" y="1247"/>
                  <a:pt x="2719" y="1247"/>
                  <a:pt x="2719" y="1247"/>
                </a:cubicBezTo>
                <a:cubicBezTo>
                  <a:pt x="2719" y="1247"/>
                  <a:pt x="2718" y="1247"/>
                  <a:pt x="2718" y="1247"/>
                </a:cubicBezTo>
                <a:cubicBezTo>
                  <a:pt x="2718" y="1248"/>
                  <a:pt x="2718" y="1248"/>
                  <a:pt x="2717" y="1248"/>
                </a:cubicBezTo>
                <a:cubicBezTo>
                  <a:pt x="2717" y="1249"/>
                  <a:pt x="2716" y="1249"/>
                  <a:pt x="2715" y="1250"/>
                </a:cubicBezTo>
                <a:cubicBezTo>
                  <a:pt x="2715" y="1250"/>
                  <a:pt x="2715" y="1250"/>
                  <a:pt x="2714" y="1250"/>
                </a:cubicBezTo>
                <a:cubicBezTo>
                  <a:pt x="2713" y="1250"/>
                  <a:pt x="2712" y="1251"/>
                  <a:pt x="2712" y="1251"/>
                </a:cubicBezTo>
                <a:cubicBezTo>
                  <a:pt x="2712" y="1252"/>
                  <a:pt x="2710" y="1252"/>
                  <a:pt x="2709" y="1252"/>
                </a:cubicBezTo>
                <a:cubicBezTo>
                  <a:pt x="2709" y="1252"/>
                  <a:pt x="2709" y="1252"/>
                  <a:pt x="2709" y="1252"/>
                </a:cubicBezTo>
                <a:cubicBezTo>
                  <a:pt x="2708" y="1252"/>
                  <a:pt x="2707" y="1251"/>
                  <a:pt x="2706" y="1250"/>
                </a:cubicBezTo>
                <a:cubicBezTo>
                  <a:pt x="2706" y="1249"/>
                  <a:pt x="2706" y="1249"/>
                  <a:pt x="2706" y="1248"/>
                </a:cubicBezTo>
                <a:cubicBezTo>
                  <a:pt x="2706" y="1248"/>
                  <a:pt x="2706" y="1248"/>
                  <a:pt x="2706" y="1248"/>
                </a:cubicBezTo>
                <a:cubicBezTo>
                  <a:pt x="2706" y="1247"/>
                  <a:pt x="2706" y="1247"/>
                  <a:pt x="2706" y="1247"/>
                </a:cubicBezTo>
                <a:cubicBezTo>
                  <a:pt x="2706" y="1247"/>
                  <a:pt x="2706" y="1247"/>
                  <a:pt x="2706" y="1247"/>
                </a:cubicBezTo>
                <a:cubicBezTo>
                  <a:pt x="2706" y="1246"/>
                  <a:pt x="2706" y="1246"/>
                  <a:pt x="2705" y="1246"/>
                </a:cubicBezTo>
                <a:cubicBezTo>
                  <a:pt x="2705" y="1246"/>
                  <a:pt x="2705" y="1246"/>
                  <a:pt x="2705" y="1246"/>
                </a:cubicBezTo>
                <a:cubicBezTo>
                  <a:pt x="2705" y="1246"/>
                  <a:pt x="2704" y="1246"/>
                  <a:pt x="2704" y="1245"/>
                </a:cubicBezTo>
                <a:cubicBezTo>
                  <a:pt x="2703" y="1246"/>
                  <a:pt x="2702" y="1245"/>
                  <a:pt x="2702" y="1245"/>
                </a:cubicBezTo>
                <a:cubicBezTo>
                  <a:pt x="2702" y="1245"/>
                  <a:pt x="2701" y="1245"/>
                  <a:pt x="2701" y="1245"/>
                </a:cubicBezTo>
                <a:cubicBezTo>
                  <a:pt x="2701" y="1245"/>
                  <a:pt x="2701" y="1245"/>
                  <a:pt x="2701" y="1245"/>
                </a:cubicBezTo>
                <a:cubicBezTo>
                  <a:pt x="2701" y="1245"/>
                  <a:pt x="2700" y="1246"/>
                  <a:pt x="2700" y="1246"/>
                </a:cubicBezTo>
                <a:cubicBezTo>
                  <a:pt x="2698" y="1246"/>
                  <a:pt x="2697" y="1244"/>
                  <a:pt x="2697" y="1242"/>
                </a:cubicBezTo>
                <a:cubicBezTo>
                  <a:pt x="2696" y="1242"/>
                  <a:pt x="2695" y="1242"/>
                  <a:pt x="2695" y="1242"/>
                </a:cubicBezTo>
                <a:cubicBezTo>
                  <a:pt x="2694" y="1242"/>
                  <a:pt x="2694" y="1242"/>
                  <a:pt x="2694" y="1241"/>
                </a:cubicBezTo>
                <a:cubicBezTo>
                  <a:pt x="2694" y="1241"/>
                  <a:pt x="2694" y="1241"/>
                  <a:pt x="2694" y="1241"/>
                </a:cubicBezTo>
                <a:cubicBezTo>
                  <a:pt x="2693" y="1241"/>
                  <a:pt x="2693" y="1241"/>
                  <a:pt x="2693" y="1242"/>
                </a:cubicBezTo>
                <a:cubicBezTo>
                  <a:pt x="2693" y="1242"/>
                  <a:pt x="2693" y="1242"/>
                  <a:pt x="2693" y="1242"/>
                </a:cubicBezTo>
                <a:cubicBezTo>
                  <a:pt x="2692" y="1243"/>
                  <a:pt x="2692" y="1243"/>
                  <a:pt x="2691" y="1243"/>
                </a:cubicBezTo>
                <a:cubicBezTo>
                  <a:pt x="2691" y="1244"/>
                  <a:pt x="2690" y="1244"/>
                  <a:pt x="2689" y="1244"/>
                </a:cubicBezTo>
                <a:cubicBezTo>
                  <a:pt x="2689" y="1244"/>
                  <a:pt x="2689" y="1244"/>
                  <a:pt x="2689" y="1244"/>
                </a:cubicBezTo>
                <a:cubicBezTo>
                  <a:pt x="2689" y="1244"/>
                  <a:pt x="2688" y="1244"/>
                  <a:pt x="2688" y="1244"/>
                </a:cubicBezTo>
                <a:cubicBezTo>
                  <a:pt x="2687" y="1244"/>
                  <a:pt x="2687" y="1244"/>
                  <a:pt x="2686" y="1244"/>
                </a:cubicBezTo>
                <a:cubicBezTo>
                  <a:pt x="2686" y="1244"/>
                  <a:pt x="2686" y="1244"/>
                  <a:pt x="2685" y="1245"/>
                </a:cubicBezTo>
                <a:cubicBezTo>
                  <a:pt x="2685" y="1245"/>
                  <a:pt x="2685" y="1245"/>
                  <a:pt x="2685" y="1245"/>
                </a:cubicBezTo>
                <a:cubicBezTo>
                  <a:pt x="2685" y="1245"/>
                  <a:pt x="2685" y="1245"/>
                  <a:pt x="2685" y="1245"/>
                </a:cubicBezTo>
                <a:cubicBezTo>
                  <a:pt x="2684" y="1246"/>
                  <a:pt x="2683" y="1247"/>
                  <a:pt x="2682" y="1247"/>
                </a:cubicBezTo>
                <a:cubicBezTo>
                  <a:pt x="2682" y="1247"/>
                  <a:pt x="2682" y="1247"/>
                  <a:pt x="2681" y="1247"/>
                </a:cubicBezTo>
                <a:cubicBezTo>
                  <a:pt x="2680" y="1246"/>
                  <a:pt x="2681" y="1245"/>
                  <a:pt x="2681" y="1244"/>
                </a:cubicBezTo>
                <a:cubicBezTo>
                  <a:pt x="2681" y="1244"/>
                  <a:pt x="2681" y="1244"/>
                  <a:pt x="2681" y="1243"/>
                </a:cubicBezTo>
                <a:cubicBezTo>
                  <a:pt x="2681" y="1243"/>
                  <a:pt x="2681" y="1243"/>
                  <a:pt x="2680" y="1242"/>
                </a:cubicBezTo>
                <a:cubicBezTo>
                  <a:pt x="2680" y="1242"/>
                  <a:pt x="2681" y="1242"/>
                  <a:pt x="2681" y="1241"/>
                </a:cubicBezTo>
                <a:cubicBezTo>
                  <a:pt x="2681" y="1241"/>
                  <a:pt x="2681" y="1241"/>
                  <a:pt x="2681" y="1240"/>
                </a:cubicBezTo>
                <a:cubicBezTo>
                  <a:pt x="2681" y="1240"/>
                  <a:pt x="2681" y="1240"/>
                  <a:pt x="2680" y="1240"/>
                </a:cubicBezTo>
                <a:cubicBezTo>
                  <a:pt x="2680" y="1239"/>
                  <a:pt x="2680" y="1239"/>
                  <a:pt x="2680" y="1239"/>
                </a:cubicBezTo>
                <a:cubicBezTo>
                  <a:pt x="2680" y="1239"/>
                  <a:pt x="2679" y="1240"/>
                  <a:pt x="2678" y="1240"/>
                </a:cubicBezTo>
                <a:cubicBezTo>
                  <a:pt x="2678" y="1240"/>
                  <a:pt x="2678" y="1240"/>
                  <a:pt x="2678" y="1240"/>
                </a:cubicBezTo>
                <a:cubicBezTo>
                  <a:pt x="2677" y="1240"/>
                  <a:pt x="2677" y="1240"/>
                  <a:pt x="2677" y="1240"/>
                </a:cubicBezTo>
                <a:cubicBezTo>
                  <a:pt x="2676" y="1241"/>
                  <a:pt x="2675" y="1241"/>
                  <a:pt x="2674" y="1241"/>
                </a:cubicBezTo>
                <a:cubicBezTo>
                  <a:pt x="2673" y="1241"/>
                  <a:pt x="2673" y="1241"/>
                  <a:pt x="2672" y="1240"/>
                </a:cubicBezTo>
                <a:cubicBezTo>
                  <a:pt x="2672" y="1240"/>
                  <a:pt x="2672" y="1240"/>
                  <a:pt x="2672" y="1240"/>
                </a:cubicBezTo>
                <a:cubicBezTo>
                  <a:pt x="2671" y="1240"/>
                  <a:pt x="2671" y="1240"/>
                  <a:pt x="2671" y="1240"/>
                </a:cubicBezTo>
                <a:cubicBezTo>
                  <a:pt x="2671" y="1240"/>
                  <a:pt x="2671" y="1240"/>
                  <a:pt x="2671" y="1240"/>
                </a:cubicBezTo>
                <a:cubicBezTo>
                  <a:pt x="2670" y="1240"/>
                  <a:pt x="2670" y="1240"/>
                  <a:pt x="2669" y="1240"/>
                </a:cubicBezTo>
                <a:cubicBezTo>
                  <a:pt x="2669" y="1240"/>
                  <a:pt x="2669" y="1240"/>
                  <a:pt x="2669" y="1240"/>
                </a:cubicBezTo>
                <a:cubicBezTo>
                  <a:pt x="2669" y="1240"/>
                  <a:pt x="2669" y="1240"/>
                  <a:pt x="2669" y="1240"/>
                </a:cubicBezTo>
                <a:cubicBezTo>
                  <a:pt x="2669" y="1241"/>
                  <a:pt x="2668" y="1241"/>
                  <a:pt x="2668" y="1241"/>
                </a:cubicBezTo>
                <a:cubicBezTo>
                  <a:pt x="2666" y="1241"/>
                  <a:pt x="2665" y="1240"/>
                  <a:pt x="2665" y="1239"/>
                </a:cubicBezTo>
                <a:cubicBezTo>
                  <a:pt x="2665" y="1239"/>
                  <a:pt x="2665" y="1239"/>
                  <a:pt x="2665" y="1238"/>
                </a:cubicBezTo>
                <a:cubicBezTo>
                  <a:pt x="2665" y="1238"/>
                  <a:pt x="2665" y="1237"/>
                  <a:pt x="2665" y="1237"/>
                </a:cubicBezTo>
                <a:cubicBezTo>
                  <a:pt x="2665" y="1236"/>
                  <a:pt x="2665" y="1236"/>
                  <a:pt x="2665" y="1235"/>
                </a:cubicBezTo>
                <a:cubicBezTo>
                  <a:pt x="2665" y="1234"/>
                  <a:pt x="2665" y="1234"/>
                  <a:pt x="2665" y="1233"/>
                </a:cubicBezTo>
                <a:cubicBezTo>
                  <a:pt x="2665" y="1233"/>
                  <a:pt x="2665" y="1233"/>
                  <a:pt x="2664" y="1232"/>
                </a:cubicBezTo>
                <a:cubicBezTo>
                  <a:pt x="2664" y="1232"/>
                  <a:pt x="2664" y="1232"/>
                  <a:pt x="2664" y="1231"/>
                </a:cubicBezTo>
                <a:cubicBezTo>
                  <a:pt x="2664" y="1231"/>
                  <a:pt x="2664" y="1231"/>
                  <a:pt x="2664" y="1231"/>
                </a:cubicBezTo>
                <a:cubicBezTo>
                  <a:pt x="2664" y="1230"/>
                  <a:pt x="2664" y="1230"/>
                  <a:pt x="2664" y="1230"/>
                </a:cubicBezTo>
                <a:cubicBezTo>
                  <a:pt x="2663" y="1229"/>
                  <a:pt x="2663" y="1228"/>
                  <a:pt x="2663" y="1227"/>
                </a:cubicBezTo>
                <a:cubicBezTo>
                  <a:pt x="2663" y="1226"/>
                  <a:pt x="2664" y="1226"/>
                  <a:pt x="2664" y="1225"/>
                </a:cubicBezTo>
                <a:cubicBezTo>
                  <a:pt x="2664" y="1225"/>
                  <a:pt x="2665" y="1225"/>
                  <a:pt x="2665" y="1224"/>
                </a:cubicBezTo>
                <a:cubicBezTo>
                  <a:pt x="2665" y="1224"/>
                  <a:pt x="2665" y="1224"/>
                  <a:pt x="2665" y="1223"/>
                </a:cubicBezTo>
                <a:cubicBezTo>
                  <a:pt x="2665" y="1223"/>
                  <a:pt x="2665" y="1223"/>
                  <a:pt x="2665" y="1223"/>
                </a:cubicBezTo>
                <a:cubicBezTo>
                  <a:pt x="2665" y="1223"/>
                  <a:pt x="2665" y="1223"/>
                  <a:pt x="2665" y="1223"/>
                </a:cubicBezTo>
                <a:cubicBezTo>
                  <a:pt x="2665" y="1222"/>
                  <a:pt x="2665" y="1222"/>
                  <a:pt x="2665" y="1222"/>
                </a:cubicBezTo>
                <a:cubicBezTo>
                  <a:pt x="2664" y="1222"/>
                  <a:pt x="2664" y="1222"/>
                  <a:pt x="2664" y="1222"/>
                </a:cubicBezTo>
                <a:cubicBezTo>
                  <a:pt x="2664" y="1222"/>
                  <a:pt x="2664" y="1223"/>
                  <a:pt x="2664" y="1223"/>
                </a:cubicBezTo>
                <a:cubicBezTo>
                  <a:pt x="2664" y="1223"/>
                  <a:pt x="2663" y="1223"/>
                  <a:pt x="2663" y="1224"/>
                </a:cubicBezTo>
                <a:cubicBezTo>
                  <a:pt x="2663" y="1224"/>
                  <a:pt x="2663" y="1224"/>
                  <a:pt x="2662" y="1224"/>
                </a:cubicBezTo>
                <a:cubicBezTo>
                  <a:pt x="2662" y="1224"/>
                  <a:pt x="2662" y="1224"/>
                  <a:pt x="2662" y="1224"/>
                </a:cubicBezTo>
                <a:cubicBezTo>
                  <a:pt x="2661" y="1225"/>
                  <a:pt x="2660" y="1225"/>
                  <a:pt x="2659" y="1224"/>
                </a:cubicBezTo>
                <a:cubicBezTo>
                  <a:pt x="2658" y="1224"/>
                  <a:pt x="2658" y="1223"/>
                  <a:pt x="2659" y="1222"/>
                </a:cubicBezTo>
                <a:cubicBezTo>
                  <a:pt x="2659" y="1222"/>
                  <a:pt x="2659" y="1222"/>
                  <a:pt x="2659" y="1221"/>
                </a:cubicBezTo>
                <a:cubicBezTo>
                  <a:pt x="2659" y="1221"/>
                  <a:pt x="2659" y="1221"/>
                  <a:pt x="2659" y="1221"/>
                </a:cubicBezTo>
                <a:cubicBezTo>
                  <a:pt x="2659" y="1221"/>
                  <a:pt x="2659" y="1221"/>
                  <a:pt x="2659" y="1220"/>
                </a:cubicBezTo>
                <a:cubicBezTo>
                  <a:pt x="2659" y="1220"/>
                  <a:pt x="2658" y="1220"/>
                  <a:pt x="2658" y="1220"/>
                </a:cubicBezTo>
                <a:cubicBezTo>
                  <a:pt x="2657" y="1218"/>
                  <a:pt x="2657" y="1218"/>
                  <a:pt x="2657" y="1217"/>
                </a:cubicBezTo>
                <a:cubicBezTo>
                  <a:pt x="2657" y="1217"/>
                  <a:pt x="2657" y="1216"/>
                  <a:pt x="2657" y="1216"/>
                </a:cubicBezTo>
                <a:cubicBezTo>
                  <a:pt x="2657" y="1216"/>
                  <a:pt x="2657" y="1215"/>
                  <a:pt x="2657" y="1215"/>
                </a:cubicBezTo>
                <a:cubicBezTo>
                  <a:pt x="2657" y="1215"/>
                  <a:pt x="2657" y="1215"/>
                  <a:pt x="2657" y="1215"/>
                </a:cubicBezTo>
                <a:cubicBezTo>
                  <a:pt x="2656" y="1214"/>
                  <a:pt x="2656" y="1214"/>
                  <a:pt x="2656" y="1213"/>
                </a:cubicBezTo>
                <a:cubicBezTo>
                  <a:pt x="2656" y="1213"/>
                  <a:pt x="2657" y="1212"/>
                  <a:pt x="2657" y="1212"/>
                </a:cubicBezTo>
                <a:cubicBezTo>
                  <a:pt x="2656" y="1212"/>
                  <a:pt x="2656" y="1211"/>
                  <a:pt x="2656" y="1210"/>
                </a:cubicBezTo>
                <a:cubicBezTo>
                  <a:pt x="2656" y="1210"/>
                  <a:pt x="2656" y="1209"/>
                  <a:pt x="2657" y="1209"/>
                </a:cubicBezTo>
                <a:cubicBezTo>
                  <a:pt x="2656" y="1209"/>
                  <a:pt x="2656" y="1209"/>
                  <a:pt x="2656" y="1209"/>
                </a:cubicBezTo>
                <a:cubicBezTo>
                  <a:pt x="2655" y="1209"/>
                  <a:pt x="2654" y="1208"/>
                  <a:pt x="2654" y="1207"/>
                </a:cubicBezTo>
                <a:cubicBezTo>
                  <a:pt x="2654" y="1206"/>
                  <a:pt x="2654" y="1206"/>
                  <a:pt x="2654" y="1206"/>
                </a:cubicBezTo>
                <a:cubicBezTo>
                  <a:pt x="2654" y="1205"/>
                  <a:pt x="2654" y="1205"/>
                  <a:pt x="2654" y="1204"/>
                </a:cubicBezTo>
                <a:cubicBezTo>
                  <a:pt x="2654" y="1204"/>
                  <a:pt x="2654" y="1203"/>
                  <a:pt x="2654" y="1203"/>
                </a:cubicBezTo>
                <a:cubicBezTo>
                  <a:pt x="2654" y="1202"/>
                  <a:pt x="2654" y="1201"/>
                  <a:pt x="2655" y="1201"/>
                </a:cubicBezTo>
                <a:close/>
                <a:moveTo>
                  <a:pt x="2745" y="1158"/>
                </a:moveTo>
                <a:cubicBezTo>
                  <a:pt x="2745" y="1158"/>
                  <a:pt x="2745" y="1158"/>
                  <a:pt x="2745" y="1158"/>
                </a:cubicBezTo>
                <a:cubicBezTo>
                  <a:pt x="2745" y="1158"/>
                  <a:pt x="2745" y="1158"/>
                  <a:pt x="2745" y="1158"/>
                </a:cubicBezTo>
                <a:close/>
                <a:moveTo>
                  <a:pt x="2726" y="1227"/>
                </a:moveTo>
                <a:cubicBezTo>
                  <a:pt x="2726" y="1227"/>
                  <a:pt x="2726" y="1227"/>
                  <a:pt x="2726" y="1227"/>
                </a:cubicBezTo>
                <a:cubicBezTo>
                  <a:pt x="2726" y="1227"/>
                  <a:pt x="2726" y="1227"/>
                  <a:pt x="2726" y="1227"/>
                </a:cubicBezTo>
                <a:close/>
                <a:moveTo>
                  <a:pt x="2714" y="1162"/>
                </a:moveTo>
                <a:cubicBezTo>
                  <a:pt x="2714" y="1162"/>
                  <a:pt x="2714" y="1162"/>
                  <a:pt x="2714" y="1162"/>
                </a:cubicBezTo>
                <a:cubicBezTo>
                  <a:pt x="2714" y="1162"/>
                  <a:pt x="2714" y="1162"/>
                  <a:pt x="2714" y="1162"/>
                </a:cubicBezTo>
                <a:cubicBezTo>
                  <a:pt x="2714" y="1162"/>
                  <a:pt x="2714" y="1162"/>
                  <a:pt x="2714" y="1162"/>
                </a:cubicBezTo>
                <a:cubicBezTo>
                  <a:pt x="2714" y="1161"/>
                  <a:pt x="2714" y="1161"/>
                  <a:pt x="2714" y="1161"/>
                </a:cubicBezTo>
                <a:cubicBezTo>
                  <a:pt x="2714" y="1161"/>
                  <a:pt x="2714" y="1162"/>
                  <a:pt x="2714" y="1162"/>
                </a:cubicBezTo>
                <a:cubicBezTo>
                  <a:pt x="2714" y="1162"/>
                  <a:pt x="2714" y="1162"/>
                  <a:pt x="2714" y="1162"/>
                </a:cubicBezTo>
                <a:close/>
                <a:moveTo>
                  <a:pt x="2717" y="1285"/>
                </a:moveTo>
                <a:cubicBezTo>
                  <a:pt x="2717" y="1285"/>
                  <a:pt x="2717" y="1285"/>
                  <a:pt x="2717" y="1285"/>
                </a:cubicBezTo>
                <a:cubicBezTo>
                  <a:pt x="2718" y="1285"/>
                  <a:pt x="2719" y="1285"/>
                  <a:pt x="2720" y="1284"/>
                </a:cubicBezTo>
                <a:cubicBezTo>
                  <a:pt x="2720" y="1283"/>
                  <a:pt x="2719" y="1283"/>
                  <a:pt x="2719" y="1282"/>
                </a:cubicBezTo>
                <a:cubicBezTo>
                  <a:pt x="2719" y="1282"/>
                  <a:pt x="2718" y="1282"/>
                  <a:pt x="2718" y="1282"/>
                </a:cubicBezTo>
                <a:cubicBezTo>
                  <a:pt x="2717" y="1281"/>
                  <a:pt x="2716" y="1282"/>
                  <a:pt x="2715" y="1282"/>
                </a:cubicBezTo>
                <a:cubicBezTo>
                  <a:pt x="2715" y="1283"/>
                  <a:pt x="2715" y="1283"/>
                  <a:pt x="2715" y="1284"/>
                </a:cubicBezTo>
                <a:cubicBezTo>
                  <a:pt x="2716" y="1285"/>
                  <a:pt x="2716" y="1285"/>
                  <a:pt x="2717" y="1285"/>
                </a:cubicBezTo>
                <a:close/>
                <a:moveTo>
                  <a:pt x="2818" y="1231"/>
                </a:moveTo>
                <a:cubicBezTo>
                  <a:pt x="2818" y="1230"/>
                  <a:pt x="2818" y="1229"/>
                  <a:pt x="2817" y="1229"/>
                </a:cubicBezTo>
                <a:cubicBezTo>
                  <a:pt x="2816" y="1229"/>
                  <a:pt x="2816" y="1229"/>
                  <a:pt x="2815" y="1229"/>
                </a:cubicBezTo>
                <a:cubicBezTo>
                  <a:pt x="2815" y="1229"/>
                  <a:pt x="2814" y="1229"/>
                  <a:pt x="2814" y="1228"/>
                </a:cubicBezTo>
                <a:cubicBezTo>
                  <a:pt x="2813" y="1228"/>
                  <a:pt x="2813" y="1228"/>
                  <a:pt x="2813" y="1228"/>
                </a:cubicBezTo>
                <a:cubicBezTo>
                  <a:pt x="2813" y="1228"/>
                  <a:pt x="2813" y="1228"/>
                  <a:pt x="2813" y="1228"/>
                </a:cubicBezTo>
                <a:cubicBezTo>
                  <a:pt x="2813" y="1228"/>
                  <a:pt x="2812" y="1229"/>
                  <a:pt x="2812" y="1229"/>
                </a:cubicBezTo>
                <a:cubicBezTo>
                  <a:pt x="2812" y="1229"/>
                  <a:pt x="2812" y="1229"/>
                  <a:pt x="2811" y="1229"/>
                </a:cubicBezTo>
                <a:cubicBezTo>
                  <a:pt x="2811" y="1229"/>
                  <a:pt x="2810" y="1229"/>
                  <a:pt x="2810" y="1229"/>
                </a:cubicBezTo>
                <a:cubicBezTo>
                  <a:pt x="2809" y="1229"/>
                  <a:pt x="2809" y="1229"/>
                  <a:pt x="2809" y="1230"/>
                </a:cubicBezTo>
                <a:cubicBezTo>
                  <a:pt x="2809" y="1229"/>
                  <a:pt x="2808" y="1228"/>
                  <a:pt x="2806" y="1228"/>
                </a:cubicBezTo>
                <a:cubicBezTo>
                  <a:pt x="2806" y="1228"/>
                  <a:pt x="2805" y="1228"/>
                  <a:pt x="2805" y="1228"/>
                </a:cubicBezTo>
                <a:cubicBezTo>
                  <a:pt x="2805" y="1228"/>
                  <a:pt x="2804" y="1228"/>
                  <a:pt x="2803" y="1228"/>
                </a:cubicBezTo>
                <a:cubicBezTo>
                  <a:pt x="2802" y="1228"/>
                  <a:pt x="2802" y="1228"/>
                  <a:pt x="2802" y="1228"/>
                </a:cubicBezTo>
                <a:cubicBezTo>
                  <a:pt x="2801" y="1228"/>
                  <a:pt x="2800" y="1228"/>
                  <a:pt x="2800" y="1228"/>
                </a:cubicBezTo>
                <a:cubicBezTo>
                  <a:pt x="2799" y="1229"/>
                  <a:pt x="2799" y="1230"/>
                  <a:pt x="2799" y="1230"/>
                </a:cubicBezTo>
                <a:cubicBezTo>
                  <a:pt x="2799" y="1231"/>
                  <a:pt x="2799" y="1231"/>
                  <a:pt x="2799" y="1231"/>
                </a:cubicBezTo>
                <a:cubicBezTo>
                  <a:pt x="2798" y="1231"/>
                  <a:pt x="2799" y="1232"/>
                  <a:pt x="2799" y="1232"/>
                </a:cubicBezTo>
                <a:cubicBezTo>
                  <a:pt x="2799" y="1232"/>
                  <a:pt x="2799" y="1233"/>
                  <a:pt x="2800" y="1233"/>
                </a:cubicBezTo>
                <a:cubicBezTo>
                  <a:pt x="2800" y="1233"/>
                  <a:pt x="2800" y="1233"/>
                  <a:pt x="2801" y="1233"/>
                </a:cubicBezTo>
                <a:cubicBezTo>
                  <a:pt x="2802" y="1233"/>
                  <a:pt x="2803" y="1232"/>
                  <a:pt x="2804" y="1232"/>
                </a:cubicBezTo>
                <a:cubicBezTo>
                  <a:pt x="2804" y="1232"/>
                  <a:pt x="2804" y="1232"/>
                  <a:pt x="2804" y="1232"/>
                </a:cubicBezTo>
                <a:cubicBezTo>
                  <a:pt x="2804" y="1232"/>
                  <a:pt x="2805" y="1232"/>
                  <a:pt x="2805" y="1232"/>
                </a:cubicBezTo>
                <a:cubicBezTo>
                  <a:pt x="2806" y="1232"/>
                  <a:pt x="2806" y="1232"/>
                  <a:pt x="2807" y="1232"/>
                </a:cubicBezTo>
                <a:cubicBezTo>
                  <a:pt x="2807" y="1231"/>
                  <a:pt x="2807" y="1231"/>
                  <a:pt x="2807" y="1231"/>
                </a:cubicBezTo>
                <a:cubicBezTo>
                  <a:pt x="2808" y="1231"/>
                  <a:pt x="2808" y="1231"/>
                  <a:pt x="2808" y="1231"/>
                </a:cubicBezTo>
                <a:cubicBezTo>
                  <a:pt x="2809" y="1231"/>
                  <a:pt x="2809" y="1231"/>
                  <a:pt x="2809" y="1230"/>
                </a:cubicBezTo>
                <a:cubicBezTo>
                  <a:pt x="2809" y="1231"/>
                  <a:pt x="2809" y="1231"/>
                  <a:pt x="2809" y="1231"/>
                </a:cubicBezTo>
                <a:cubicBezTo>
                  <a:pt x="2809" y="1232"/>
                  <a:pt x="2810" y="1232"/>
                  <a:pt x="2811" y="1232"/>
                </a:cubicBezTo>
                <a:cubicBezTo>
                  <a:pt x="2812" y="1233"/>
                  <a:pt x="2813" y="1232"/>
                  <a:pt x="2813" y="1232"/>
                </a:cubicBezTo>
                <a:cubicBezTo>
                  <a:pt x="2814" y="1232"/>
                  <a:pt x="2814" y="1232"/>
                  <a:pt x="2815" y="1232"/>
                </a:cubicBezTo>
                <a:cubicBezTo>
                  <a:pt x="2815" y="1232"/>
                  <a:pt x="2815" y="1232"/>
                  <a:pt x="2815" y="1232"/>
                </a:cubicBezTo>
                <a:cubicBezTo>
                  <a:pt x="2815" y="1232"/>
                  <a:pt x="2815" y="1232"/>
                  <a:pt x="2816" y="1232"/>
                </a:cubicBezTo>
                <a:cubicBezTo>
                  <a:pt x="2816" y="1232"/>
                  <a:pt x="2816" y="1232"/>
                  <a:pt x="2816" y="1232"/>
                </a:cubicBezTo>
                <a:cubicBezTo>
                  <a:pt x="2816" y="1232"/>
                  <a:pt x="2816" y="1232"/>
                  <a:pt x="2817" y="1232"/>
                </a:cubicBezTo>
                <a:cubicBezTo>
                  <a:pt x="2817" y="1232"/>
                  <a:pt x="2818" y="1231"/>
                  <a:pt x="2818" y="1231"/>
                </a:cubicBezTo>
                <a:close/>
                <a:moveTo>
                  <a:pt x="2829" y="1217"/>
                </a:moveTo>
                <a:cubicBezTo>
                  <a:pt x="2828" y="1217"/>
                  <a:pt x="2828" y="1217"/>
                  <a:pt x="2827" y="1217"/>
                </a:cubicBezTo>
                <a:cubicBezTo>
                  <a:pt x="2827" y="1217"/>
                  <a:pt x="2827" y="1217"/>
                  <a:pt x="2827" y="1216"/>
                </a:cubicBezTo>
                <a:cubicBezTo>
                  <a:pt x="2827" y="1216"/>
                  <a:pt x="2826" y="1215"/>
                  <a:pt x="2826" y="1215"/>
                </a:cubicBezTo>
                <a:cubicBezTo>
                  <a:pt x="2825" y="1215"/>
                  <a:pt x="2824" y="1216"/>
                  <a:pt x="2824" y="1217"/>
                </a:cubicBezTo>
                <a:cubicBezTo>
                  <a:pt x="2824" y="1217"/>
                  <a:pt x="2824" y="1218"/>
                  <a:pt x="2824" y="1218"/>
                </a:cubicBezTo>
                <a:cubicBezTo>
                  <a:pt x="2824" y="1218"/>
                  <a:pt x="2824" y="1219"/>
                  <a:pt x="2824" y="1219"/>
                </a:cubicBezTo>
                <a:cubicBezTo>
                  <a:pt x="2824" y="1219"/>
                  <a:pt x="2825" y="1219"/>
                  <a:pt x="2825" y="1219"/>
                </a:cubicBezTo>
                <a:cubicBezTo>
                  <a:pt x="2824" y="1220"/>
                  <a:pt x="2824" y="1220"/>
                  <a:pt x="2824" y="1221"/>
                </a:cubicBezTo>
                <a:cubicBezTo>
                  <a:pt x="2824" y="1221"/>
                  <a:pt x="2824" y="1221"/>
                  <a:pt x="2824" y="1221"/>
                </a:cubicBezTo>
                <a:cubicBezTo>
                  <a:pt x="2824" y="1222"/>
                  <a:pt x="2825" y="1222"/>
                  <a:pt x="2826" y="1222"/>
                </a:cubicBezTo>
                <a:cubicBezTo>
                  <a:pt x="2826" y="1222"/>
                  <a:pt x="2827" y="1222"/>
                  <a:pt x="2827" y="1222"/>
                </a:cubicBezTo>
                <a:cubicBezTo>
                  <a:pt x="2827" y="1222"/>
                  <a:pt x="2827" y="1222"/>
                  <a:pt x="2827" y="1221"/>
                </a:cubicBezTo>
                <a:cubicBezTo>
                  <a:pt x="2828" y="1222"/>
                  <a:pt x="2828" y="1222"/>
                  <a:pt x="2829" y="1222"/>
                </a:cubicBezTo>
                <a:cubicBezTo>
                  <a:pt x="2829" y="1222"/>
                  <a:pt x="2829" y="1222"/>
                  <a:pt x="2829" y="1222"/>
                </a:cubicBezTo>
                <a:cubicBezTo>
                  <a:pt x="2830" y="1223"/>
                  <a:pt x="2830" y="1223"/>
                  <a:pt x="2831" y="1223"/>
                </a:cubicBezTo>
                <a:cubicBezTo>
                  <a:pt x="2831" y="1223"/>
                  <a:pt x="2831" y="1223"/>
                  <a:pt x="2831" y="1223"/>
                </a:cubicBezTo>
                <a:cubicBezTo>
                  <a:pt x="2832" y="1223"/>
                  <a:pt x="2833" y="1222"/>
                  <a:pt x="2833" y="1221"/>
                </a:cubicBezTo>
                <a:cubicBezTo>
                  <a:pt x="2833" y="1221"/>
                  <a:pt x="2832" y="1220"/>
                  <a:pt x="2831" y="1220"/>
                </a:cubicBezTo>
                <a:cubicBezTo>
                  <a:pt x="2831" y="1220"/>
                  <a:pt x="2831" y="1220"/>
                  <a:pt x="2831" y="1219"/>
                </a:cubicBezTo>
                <a:cubicBezTo>
                  <a:pt x="2831" y="1219"/>
                  <a:pt x="2831" y="1219"/>
                  <a:pt x="2830" y="1218"/>
                </a:cubicBezTo>
                <a:cubicBezTo>
                  <a:pt x="2830" y="1218"/>
                  <a:pt x="2830" y="1218"/>
                  <a:pt x="2830" y="1218"/>
                </a:cubicBezTo>
                <a:cubicBezTo>
                  <a:pt x="2831" y="1218"/>
                  <a:pt x="2831" y="1218"/>
                  <a:pt x="2832" y="1218"/>
                </a:cubicBezTo>
                <a:cubicBezTo>
                  <a:pt x="2832" y="1219"/>
                  <a:pt x="2832" y="1219"/>
                  <a:pt x="2832" y="1219"/>
                </a:cubicBezTo>
                <a:cubicBezTo>
                  <a:pt x="2832" y="1219"/>
                  <a:pt x="2832" y="1220"/>
                  <a:pt x="2833" y="1220"/>
                </a:cubicBezTo>
                <a:cubicBezTo>
                  <a:pt x="2833" y="1220"/>
                  <a:pt x="2833" y="1221"/>
                  <a:pt x="2833" y="1221"/>
                </a:cubicBezTo>
                <a:cubicBezTo>
                  <a:pt x="2833" y="1222"/>
                  <a:pt x="2834" y="1222"/>
                  <a:pt x="2834" y="1222"/>
                </a:cubicBezTo>
                <a:cubicBezTo>
                  <a:pt x="2834" y="1222"/>
                  <a:pt x="2834" y="1222"/>
                  <a:pt x="2835" y="1222"/>
                </a:cubicBezTo>
                <a:cubicBezTo>
                  <a:pt x="2835" y="1223"/>
                  <a:pt x="2835" y="1223"/>
                  <a:pt x="2836" y="1223"/>
                </a:cubicBezTo>
                <a:cubicBezTo>
                  <a:pt x="2836" y="1223"/>
                  <a:pt x="2837" y="1223"/>
                  <a:pt x="2837" y="1222"/>
                </a:cubicBezTo>
                <a:cubicBezTo>
                  <a:pt x="2838" y="1222"/>
                  <a:pt x="2838" y="1221"/>
                  <a:pt x="2837" y="1221"/>
                </a:cubicBezTo>
                <a:cubicBezTo>
                  <a:pt x="2837" y="1220"/>
                  <a:pt x="2837" y="1220"/>
                  <a:pt x="2837" y="1220"/>
                </a:cubicBezTo>
                <a:cubicBezTo>
                  <a:pt x="2837" y="1220"/>
                  <a:pt x="2837" y="1220"/>
                  <a:pt x="2836" y="1219"/>
                </a:cubicBezTo>
                <a:cubicBezTo>
                  <a:pt x="2836" y="1219"/>
                  <a:pt x="2836" y="1219"/>
                  <a:pt x="2836" y="1219"/>
                </a:cubicBezTo>
                <a:cubicBezTo>
                  <a:pt x="2835" y="1219"/>
                  <a:pt x="2835" y="1218"/>
                  <a:pt x="2835" y="1218"/>
                </a:cubicBezTo>
                <a:cubicBezTo>
                  <a:pt x="2835" y="1218"/>
                  <a:pt x="2835" y="1218"/>
                  <a:pt x="2835" y="1217"/>
                </a:cubicBezTo>
                <a:cubicBezTo>
                  <a:pt x="2835" y="1217"/>
                  <a:pt x="2835" y="1217"/>
                  <a:pt x="2835" y="1217"/>
                </a:cubicBezTo>
                <a:cubicBezTo>
                  <a:pt x="2835" y="1216"/>
                  <a:pt x="2834" y="1216"/>
                  <a:pt x="2834" y="1215"/>
                </a:cubicBezTo>
                <a:cubicBezTo>
                  <a:pt x="2834" y="1215"/>
                  <a:pt x="2834" y="1215"/>
                  <a:pt x="2834" y="1215"/>
                </a:cubicBezTo>
                <a:cubicBezTo>
                  <a:pt x="2834" y="1215"/>
                  <a:pt x="2834" y="1215"/>
                  <a:pt x="2834" y="1214"/>
                </a:cubicBezTo>
                <a:cubicBezTo>
                  <a:pt x="2833" y="1214"/>
                  <a:pt x="2833" y="1214"/>
                  <a:pt x="2833" y="1213"/>
                </a:cubicBezTo>
                <a:cubicBezTo>
                  <a:pt x="2833" y="1213"/>
                  <a:pt x="2833" y="1213"/>
                  <a:pt x="2832" y="1213"/>
                </a:cubicBezTo>
                <a:cubicBezTo>
                  <a:pt x="2832" y="1213"/>
                  <a:pt x="2832" y="1213"/>
                  <a:pt x="2832" y="1213"/>
                </a:cubicBezTo>
                <a:cubicBezTo>
                  <a:pt x="2832" y="1213"/>
                  <a:pt x="2832" y="1212"/>
                  <a:pt x="2832" y="1212"/>
                </a:cubicBezTo>
                <a:cubicBezTo>
                  <a:pt x="2832" y="1212"/>
                  <a:pt x="2832" y="1212"/>
                  <a:pt x="2832" y="1211"/>
                </a:cubicBezTo>
                <a:cubicBezTo>
                  <a:pt x="2832" y="1211"/>
                  <a:pt x="2832" y="1211"/>
                  <a:pt x="2832" y="1211"/>
                </a:cubicBezTo>
                <a:cubicBezTo>
                  <a:pt x="2832" y="1210"/>
                  <a:pt x="2833" y="1210"/>
                  <a:pt x="2833" y="1210"/>
                </a:cubicBezTo>
                <a:cubicBezTo>
                  <a:pt x="2833" y="1210"/>
                  <a:pt x="2833" y="1210"/>
                  <a:pt x="2833" y="1210"/>
                </a:cubicBezTo>
                <a:cubicBezTo>
                  <a:pt x="2833" y="1211"/>
                  <a:pt x="2834" y="1211"/>
                  <a:pt x="2835" y="1211"/>
                </a:cubicBezTo>
                <a:cubicBezTo>
                  <a:pt x="2835" y="1211"/>
                  <a:pt x="2835" y="1211"/>
                  <a:pt x="2836" y="1211"/>
                </a:cubicBezTo>
                <a:cubicBezTo>
                  <a:pt x="2836" y="1211"/>
                  <a:pt x="2836" y="1211"/>
                  <a:pt x="2837" y="1211"/>
                </a:cubicBezTo>
                <a:cubicBezTo>
                  <a:pt x="2837" y="1211"/>
                  <a:pt x="2837" y="1211"/>
                  <a:pt x="2837" y="1211"/>
                </a:cubicBezTo>
                <a:cubicBezTo>
                  <a:pt x="2837" y="1211"/>
                  <a:pt x="2837" y="1211"/>
                  <a:pt x="2837" y="1211"/>
                </a:cubicBezTo>
                <a:cubicBezTo>
                  <a:pt x="2838" y="1212"/>
                  <a:pt x="2839" y="1212"/>
                  <a:pt x="2840" y="1212"/>
                </a:cubicBezTo>
                <a:cubicBezTo>
                  <a:pt x="2840" y="1212"/>
                  <a:pt x="2841" y="1212"/>
                  <a:pt x="2841" y="1211"/>
                </a:cubicBezTo>
                <a:cubicBezTo>
                  <a:pt x="2841" y="1210"/>
                  <a:pt x="2840" y="1210"/>
                  <a:pt x="2840" y="1209"/>
                </a:cubicBezTo>
                <a:cubicBezTo>
                  <a:pt x="2840" y="1209"/>
                  <a:pt x="2840" y="1208"/>
                  <a:pt x="2839" y="1208"/>
                </a:cubicBezTo>
                <a:cubicBezTo>
                  <a:pt x="2839" y="1208"/>
                  <a:pt x="2839" y="1208"/>
                  <a:pt x="2839" y="1207"/>
                </a:cubicBezTo>
                <a:cubicBezTo>
                  <a:pt x="2838" y="1207"/>
                  <a:pt x="2838" y="1207"/>
                  <a:pt x="2838" y="1206"/>
                </a:cubicBezTo>
                <a:cubicBezTo>
                  <a:pt x="2837" y="1206"/>
                  <a:pt x="2837" y="1206"/>
                  <a:pt x="2836" y="1206"/>
                </a:cubicBezTo>
                <a:cubicBezTo>
                  <a:pt x="2836" y="1206"/>
                  <a:pt x="2836" y="1206"/>
                  <a:pt x="2836" y="1206"/>
                </a:cubicBezTo>
                <a:cubicBezTo>
                  <a:pt x="2836" y="1206"/>
                  <a:pt x="2836" y="1206"/>
                  <a:pt x="2836" y="1206"/>
                </a:cubicBezTo>
                <a:cubicBezTo>
                  <a:pt x="2836" y="1206"/>
                  <a:pt x="2836" y="1205"/>
                  <a:pt x="2836" y="1205"/>
                </a:cubicBezTo>
                <a:cubicBezTo>
                  <a:pt x="2836" y="1205"/>
                  <a:pt x="2836" y="1205"/>
                  <a:pt x="2836" y="1205"/>
                </a:cubicBezTo>
                <a:cubicBezTo>
                  <a:pt x="2836" y="1205"/>
                  <a:pt x="2836" y="1205"/>
                  <a:pt x="2837" y="1205"/>
                </a:cubicBezTo>
                <a:cubicBezTo>
                  <a:pt x="2837" y="1205"/>
                  <a:pt x="2837" y="1205"/>
                  <a:pt x="2837" y="1205"/>
                </a:cubicBezTo>
                <a:cubicBezTo>
                  <a:pt x="2838" y="1205"/>
                  <a:pt x="2839" y="1205"/>
                  <a:pt x="2840" y="1204"/>
                </a:cubicBezTo>
                <a:cubicBezTo>
                  <a:pt x="2840" y="1203"/>
                  <a:pt x="2840" y="1203"/>
                  <a:pt x="2840" y="1203"/>
                </a:cubicBezTo>
                <a:cubicBezTo>
                  <a:pt x="2840" y="1203"/>
                  <a:pt x="2840" y="1202"/>
                  <a:pt x="2841" y="1202"/>
                </a:cubicBezTo>
                <a:cubicBezTo>
                  <a:pt x="2841" y="1201"/>
                  <a:pt x="2841" y="1201"/>
                  <a:pt x="2841" y="1200"/>
                </a:cubicBezTo>
                <a:cubicBezTo>
                  <a:pt x="2841" y="1200"/>
                  <a:pt x="2841" y="1199"/>
                  <a:pt x="2841" y="1199"/>
                </a:cubicBezTo>
                <a:cubicBezTo>
                  <a:pt x="2841" y="1199"/>
                  <a:pt x="2841" y="1199"/>
                  <a:pt x="2841" y="1199"/>
                </a:cubicBezTo>
                <a:cubicBezTo>
                  <a:pt x="2841" y="1198"/>
                  <a:pt x="2841" y="1198"/>
                  <a:pt x="2841" y="1198"/>
                </a:cubicBezTo>
                <a:cubicBezTo>
                  <a:pt x="2840" y="1198"/>
                  <a:pt x="2840" y="1198"/>
                  <a:pt x="2840" y="1197"/>
                </a:cubicBezTo>
                <a:cubicBezTo>
                  <a:pt x="2840" y="1197"/>
                  <a:pt x="2840" y="1197"/>
                  <a:pt x="2839" y="1197"/>
                </a:cubicBezTo>
                <a:cubicBezTo>
                  <a:pt x="2839" y="1197"/>
                  <a:pt x="2839" y="1197"/>
                  <a:pt x="2838" y="1197"/>
                </a:cubicBezTo>
                <a:cubicBezTo>
                  <a:pt x="2838" y="1197"/>
                  <a:pt x="2838" y="1197"/>
                  <a:pt x="2838" y="1197"/>
                </a:cubicBezTo>
                <a:cubicBezTo>
                  <a:pt x="2837" y="1197"/>
                  <a:pt x="2836" y="1197"/>
                  <a:pt x="2836" y="1198"/>
                </a:cubicBezTo>
                <a:cubicBezTo>
                  <a:pt x="2836" y="1198"/>
                  <a:pt x="2836" y="1198"/>
                  <a:pt x="2835" y="1198"/>
                </a:cubicBezTo>
                <a:cubicBezTo>
                  <a:pt x="2835" y="1198"/>
                  <a:pt x="2834" y="1199"/>
                  <a:pt x="2834" y="1199"/>
                </a:cubicBezTo>
                <a:cubicBezTo>
                  <a:pt x="2834" y="1199"/>
                  <a:pt x="2834" y="1199"/>
                  <a:pt x="2834" y="1199"/>
                </a:cubicBezTo>
                <a:cubicBezTo>
                  <a:pt x="2834" y="1198"/>
                  <a:pt x="2834" y="1198"/>
                  <a:pt x="2834" y="1198"/>
                </a:cubicBezTo>
                <a:cubicBezTo>
                  <a:pt x="2834" y="1198"/>
                  <a:pt x="2834" y="1198"/>
                  <a:pt x="2834" y="1197"/>
                </a:cubicBezTo>
                <a:cubicBezTo>
                  <a:pt x="2834" y="1197"/>
                  <a:pt x="2834" y="1196"/>
                  <a:pt x="2833" y="1196"/>
                </a:cubicBezTo>
                <a:cubicBezTo>
                  <a:pt x="2833" y="1196"/>
                  <a:pt x="2833" y="1195"/>
                  <a:pt x="2832" y="1195"/>
                </a:cubicBezTo>
                <a:cubicBezTo>
                  <a:pt x="2832" y="1195"/>
                  <a:pt x="2832" y="1195"/>
                  <a:pt x="2832" y="1195"/>
                </a:cubicBezTo>
                <a:cubicBezTo>
                  <a:pt x="2832" y="1195"/>
                  <a:pt x="2833" y="1195"/>
                  <a:pt x="2833" y="1194"/>
                </a:cubicBezTo>
                <a:cubicBezTo>
                  <a:pt x="2833" y="1194"/>
                  <a:pt x="2833" y="1194"/>
                  <a:pt x="2833" y="1193"/>
                </a:cubicBezTo>
                <a:cubicBezTo>
                  <a:pt x="2833" y="1193"/>
                  <a:pt x="2833" y="1193"/>
                  <a:pt x="2833" y="1193"/>
                </a:cubicBezTo>
                <a:cubicBezTo>
                  <a:pt x="2833" y="1193"/>
                  <a:pt x="2833" y="1193"/>
                  <a:pt x="2833" y="1193"/>
                </a:cubicBezTo>
                <a:cubicBezTo>
                  <a:pt x="2833" y="1193"/>
                  <a:pt x="2834" y="1193"/>
                  <a:pt x="2834" y="1194"/>
                </a:cubicBezTo>
                <a:cubicBezTo>
                  <a:pt x="2834" y="1194"/>
                  <a:pt x="2834" y="1194"/>
                  <a:pt x="2834" y="1194"/>
                </a:cubicBezTo>
                <a:cubicBezTo>
                  <a:pt x="2834" y="1195"/>
                  <a:pt x="2834" y="1195"/>
                  <a:pt x="2834" y="1195"/>
                </a:cubicBezTo>
                <a:cubicBezTo>
                  <a:pt x="2835" y="1196"/>
                  <a:pt x="2836" y="1196"/>
                  <a:pt x="2836" y="1195"/>
                </a:cubicBezTo>
                <a:cubicBezTo>
                  <a:pt x="2837" y="1195"/>
                  <a:pt x="2837" y="1195"/>
                  <a:pt x="2837" y="1195"/>
                </a:cubicBezTo>
                <a:cubicBezTo>
                  <a:pt x="2837" y="1195"/>
                  <a:pt x="2838" y="1194"/>
                  <a:pt x="2838" y="1194"/>
                </a:cubicBezTo>
                <a:cubicBezTo>
                  <a:pt x="2839" y="1194"/>
                  <a:pt x="2839" y="1193"/>
                  <a:pt x="2839" y="1192"/>
                </a:cubicBezTo>
                <a:cubicBezTo>
                  <a:pt x="2839" y="1192"/>
                  <a:pt x="2839" y="1191"/>
                  <a:pt x="2839" y="1191"/>
                </a:cubicBezTo>
                <a:cubicBezTo>
                  <a:pt x="2839" y="1191"/>
                  <a:pt x="2839" y="1191"/>
                  <a:pt x="2838" y="1190"/>
                </a:cubicBezTo>
                <a:cubicBezTo>
                  <a:pt x="2838" y="1190"/>
                  <a:pt x="2838" y="1189"/>
                  <a:pt x="2837" y="1189"/>
                </a:cubicBezTo>
                <a:cubicBezTo>
                  <a:pt x="2837" y="1189"/>
                  <a:pt x="2837" y="1189"/>
                  <a:pt x="2837" y="1189"/>
                </a:cubicBezTo>
                <a:cubicBezTo>
                  <a:pt x="2836" y="1189"/>
                  <a:pt x="2835" y="1190"/>
                  <a:pt x="2835" y="1190"/>
                </a:cubicBezTo>
                <a:cubicBezTo>
                  <a:pt x="2835" y="1190"/>
                  <a:pt x="2835" y="1190"/>
                  <a:pt x="2835" y="1190"/>
                </a:cubicBezTo>
                <a:cubicBezTo>
                  <a:pt x="2835" y="1190"/>
                  <a:pt x="2835" y="1190"/>
                  <a:pt x="2835" y="1190"/>
                </a:cubicBezTo>
                <a:cubicBezTo>
                  <a:pt x="2834" y="1190"/>
                  <a:pt x="2834" y="1190"/>
                  <a:pt x="2834" y="1190"/>
                </a:cubicBezTo>
                <a:cubicBezTo>
                  <a:pt x="2834" y="1190"/>
                  <a:pt x="2833" y="1191"/>
                  <a:pt x="2833" y="1191"/>
                </a:cubicBezTo>
                <a:cubicBezTo>
                  <a:pt x="2833" y="1191"/>
                  <a:pt x="2833" y="1191"/>
                  <a:pt x="2833" y="1191"/>
                </a:cubicBezTo>
                <a:cubicBezTo>
                  <a:pt x="2833" y="1191"/>
                  <a:pt x="2833" y="1191"/>
                  <a:pt x="2833" y="1191"/>
                </a:cubicBezTo>
                <a:cubicBezTo>
                  <a:pt x="2832" y="1191"/>
                  <a:pt x="2832" y="1191"/>
                  <a:pt x="2831" y="1191"/>
                </a:cubicBezTo>
                <a:cubicBezTo>
                  <a:pt x="2831" y="1191"/>
                  <a:pt x="2830" y="1192"/>
                  <a:pt x="2830" y="1192"/>
                </a:cubicBezTo>
                <a:cubicBezTo>
                  <a:pt x="2830" y="1192"/>
                  <a:pt x="2829" y="1193"/>
                  <a:pt x="2829" y="1193"/>
                </a:cubicBezTo>
                <a:cubicBezTo>
                  <a:pt x="2829" y="1194"/>
                  <a:pt x="2829" y="1194"/>
                  <a:pt x="2829" y="1194"/>
                </a:cubicBezTo>
                <a:cubicBezTo>
                  <a:pt x="2828" y="1194"/>
                  <a:pt x="2828" y="1195"/>
                  <a:pt x="2828" y="1196"/>
                </a:cubicBezTo>
                <a:cubicBezTo>
                  <a:pt x="2828" y="1196"/>
                  <a:pt x="2827" y="1196"/>
                  <a:pt x="2827" y="1197"/>
                </a:cubicBezTo>
                <a:cubicBezTo>
                  <a:pt x="2827" y="1197"/>
                  <a:pt x="2827" y="1197"/>
                  <a:pt x="2827" y="1197"/>
                </a:cubicBezTo>
                <a:cubicBezTo>
                  <a:pt x="2827" y="1198"/>
                  <a:pt x="2827" y="1198"/>
                  <a:pt x="2827" y="1199"/>
                </a:cubicBezTo>
                <a:cubicBezTo>
                  <a:pt x="2827" y="1200"/>
                  <a:pt x="2827" y="1200"/>
                  <a:pt x="2827" y="1200"/>
                </a:cubicBezTo>
                <a:cubicBezTo>
                  <a:pt x="2827" y="1200"/>
                  <a:pt x="2827" y="1201"/>
                  <a:pt x="2827" y="1201"/>
                </a:cubicBezTo>
                <a:cubicBezTo>
                  <a:pt x="2827" y="1201"/>
                  <a:pt x="2826" y="1201"/>
                  <a:pt x="2826" y="1201"/>
                </a:cubicBezTo>
                <a:cubicBezTo>
                  <a:pt x="2826" y="1202"/>
                  <a:pt x="2826" y="1202"/>
                  <a:pt x="2826" y="1202"/>
                </a:cubicBezTo>
                <a:cubicBezTo>
                  <a:pt x="2826" y="1202"/>
                  <a:pt x="2826" y="1203"/>
                  <a:pt x="2826" y="1203"/>
                </a:cubicBezTo>
                <a:cubicBezTo>
                  <a:pt x="2826" y="1204"/>
                  <a:pt x="2827" y="1204"/>
                  <a:pt x="2827" y="1205"/>
                </a:cubicBezTo>
                <a:cubicBezTo>
                  <a:pt x="2827" y="1205"/>
                  <a:pt x="2827" y="1205"/>
                  <a:pt x="2828" y="1205"/>
                </a:cubicBezTo>
                <a:cubicBezTo>
                  <a:pt x="2828" y="1205"/>
                  <a:pt x="2828" y="1205"/>
                  <a:pt x="2828" y="1205"/>
                </a:cubicBezTo>
                <a:cubicBezTo>
                  <a:pt x="2828" y="1206"/>
                  <a:pt x="2828" y="1206"/>
                  <a:pt x="2828" y="1206"/>
                </a:cubicBezTo>
                <a:cubicBezTo>
                  <a:pt x="2828" y="1207"/>
                  <a:pt x="2828" y="1207"/>
                  <a:pt x="2828" y="1207"/>
                </a:cubicBezTo>
                <a:cubicBezTo>
                  <a:pt x="2828" y="1207"/>
                  <a:pt x="2827" y="1208"/>
                  <a:pt x="2827" y="1209"/>
                </a:cubicBezTo>
                <a:cubicBezTo>
                  <a:pt x="2828" y="1209"/>
                  <a:pt x="2828" y="1210"/>
                  <a:pt x="2828" y="1210"/>
                </a:cubicBezTo>
                <a:cubicBezTo>
                  <a:pt x="2828" y="1210"/>
                  <a:pt x="2829" y="1211"/>
                  <a:pt x="2829" y="1211"/>
                </a:cubicBezTo>
                <a:cubicBezTo>
                  <a:pt x="2829" y="1211"/>
                  <a:pt x="2829" y="1211"/>
                  <a:pt x="2829" y="1211"/>
                </a:cubicBezTo>
                <a:cubicBezTo>
                  <a:pt x="2829" y="1212"/>
                  <a:pt x="2829" y="1213"/>
                  <a:pt x="2829" y="1213"/>
                </a:cubicBezTo>
                <a:cubicBezTo>
                  <a:pt x="2829" y="1214"/>
                  <a:pt x="2828" y="1214"/>
                  <a:pt x="2829" y="1215"/>
                </a:cubicBezTo>
                <a:cubicBezTo>
                  <a:pt x="2829" y="1216"/>
                  <a:pt x="2829" y="1216"/>
                  <a:pt x="2830" y="1217"/>
                </a:cubicBezTo>
                <a:cubicBezTo>
                  <a:pt x="2830" y="1217"/>
                  <a:pt x="2829" y="1217"/>
                  <a:pt x="2829" y="1217"/>
                </a:cubicBezTo>
                <a:cubicBezTo>
                  <a:pt x="2829" y="1217"/>
                  <a:pt x="2829" y="1217"/>
                  <a:pt x="2829" y="1217"/>
                </a:cubicBezTo>
                <a:close/>
                <a:moveTo>
                  <a:pt x="2843" y="1214"/>
                </a:moveTo>
                <a:cubicBezTo>
                  <a:pt x="2843" y="1215"/>
                  <a:pt x="2843" y="1216"/>
                  <a:pt x="2844" y="1216"/>
                </a:cubicBezTo>
                <a:cubicBezTo>
                  <a:pt x="2844" y="1216"/>
                  <a:pt x="2845" y="1216"/>
                  <a:pt x="2845" y="1216"/>
                </a:cubicBezTo>
                <a:cubicBezTo>
                  <a:pt x="2845" y="1216"/>
                  <a:pt x="2846" y="1216"/>
                  <a:pt x="2846" y="1216"/>
                </a:cubicBezTo>
                <a:cubicBezTo>
                  <a:pt x="2846" y="1216"/>
                  <a:pt x="2846" y="1216"/>
                  <a:pt x="2846" y="1216"/>
                </a:cubicBezTo>
                <a:cubicBezTo>
                  <a:pt x="2847" y="1216"/>
                  <a:pt x="2848" y="1216"/>
                  <a:pt x="2848" y="1215"/>
                </a:cubicBezTo>
                <a:cubicBezTo>
                  <a:pt x="2848" y="1214"/>
                  <a:pt x="2847" y="1213"/>
                  <a:pt x="2847" y="1213"/>
                </a:cubicBezTo>
                <a:cubicBezTo>
                  <a:pt x="2846" y="1213"/>
                  <a:pt x="2846" y="1213"/>
                  <a:pt x="2846" y="1213"/>
                </a:cubicBezTo>
                <a:cubicBezTo>
                  <a:pt x="2846" y="1213"/>
                  <a:pt x="2845" y="1213"/>
                  <a:pt x="2845" y="1213"/>
                </a:cubicBezTo>
                <a:cubicBezTo>
                  <a:pt x="2844" y="1212"/>
                  <a:pt x="2844" y="1212"/>
                  <a:pt x="2843" y="1213"/>
                </a:cubicBezTo>
                <a:cubicBezTo>
                  <a:pt x="2843" y="1213"/>
                  <a:pt x="2843" y="1214"/>
                  <a:pt x="2843" y="1214"/>
                </a:cubicBezTo>
                <a:close/>
                <a:moveTo>
                  <a:pt x="2790" y="1318"/>
                </a:moveTo>
                <a:cubicBezTo>
                  <a:pt x="2791" y="1318"/>
                  <a:pt x="2791" y="1318"/>
                  <a:pt x="2791" y="1318"/>
                </a:cubicBezTo>
                <a:cubicBezTo>
                  <a:pt x="2791" y="1318"/>
                  <a:pt x="2791" y="1318"/>
                  <a:pt x="2792" y="1318"/>
                </a:cubicBezTo>
                <a:cubicBezTo>
                  <a:pt x="2792" y="1318"/>
                  <a:pt x="2792" y="1318"/>
                  <a:pt x="2793" y="1318"/>
                </a:cubicBezTo>
                <a:cubicBezTo>
                  <a:pt x="2793" y="1318"/>
                  <a:pt x="2794" y="1318"/>
                  <a:pt x="2795" y="1317"/>
                </a:cubicBezTo>
                <a:cubicBezTo>
                  <a:pt x="2795" y="1317"/>
                  <a:pt x="2795" y="1317"/>
                  <a:pt x="2795" y="1317"/>
                </a:cubicBezTo>
                <a:cubicBezTo>
                  <a:pt x="2795" y="1317"/>
                  <a:pt x="2796" y="1317"/>
                  <a:pt x="2796" y="1316"/>
                </a:cubicBezTo>
                <a:cubicBezTo>
                  <a:pt x="2796" y="1316"/>
                  <a:pt x="2796" y="1316"/>
                  <a:pt x="2796" y="1316"/>
                </a:cubicBezTo>
                <a:cubicBezTo>
                  <a:pt x="2797" y="1316"/>
                  <a:pt x="2798" y="1316"/>
                  <a:pt x="2798" y="1316"/>
                </a:cubicBezTo>
                <a:cubicBezTo>
                  <a:pt x="2798" y="1316"/>
                  <a:pt x="2798" y="1316"/>
                  <a:pt x="2799" y="1316"/>
                </a:cubicBezTo>
                <a:cubicBezTo>
                  <a:pt x="2799" y="1316"/>
                  <a:pt x="2800" y="1316"/>
                  <a:pt x="2800" y="1315"/>
                </a:cubicBezTo>
                <a:cubicBezTo>
                  <a:pt x="2801" y="1315"/>
                  <a:pt x="2801" y="1314"/>
                  <a:pt x="2802" y="1314"/>
                </a:cubicBezTo>
                <a:cubicBezTo>
                  <a:pt x="2802" y="1313"/>
                  <a:pt x="2802" y="1313"/>
                  <a:pt x="2802" y="1313"/>
                </a:cubicBezTo>
                <a:cubicBezTo>
                  <a:pt x="2802" y="1312"/>
                  <a:pt x="2802" y="1312"/>
                  <a:pt x="2803" y="1312"/>
                </a:cubicBezTo>
                <a:cubicBezTo>
                  <a:pt x="2803" y="1311"/>
                  <a:pt x="2803" y="1311"/>
                  <a:pt x="2804" y="1311"/>
                </a:cubicBezTo>
                <a:cubicBezTo>
                  <a:pt x="2804" y="1311"/>
                  <a:pt x="2804" y="1311"/>
                  <a:pt x="2805" y="1310"/>
                </a:cubicBezTo>
                <a:cubicBezTo>
                  <a:pt x="2805" y="1310"/>
                  <a:pt x="2805" y="1309"/>
                  <a:pt x="2806" y="1309"/>
                </a:cubicBezTo>
                <a:cubicBezTo>
                  <a:pt x="2806" y="1309"/>
                  <a:pt x="2806" y="1309"/>
                  <a:pt x="2806" y="1309"/>
                </a:cubicBezTo>
                <a:cubicBezTo>
                  <a:pt x="2806" y="1309"/>
                  <a:pt x="2806" y="1308"/>
                  <a:pt x="2806" y="1308"/>
                </a:cubicBezTo>
                <a:cubicBezTo>
                  <a:pt x="2806" y="1308"/>
                  <a:pt x="2807" y="1308"/>
                  <a:pt x="2807" y="1308"/>
                </a:cubicBezTo>
                <a:cubicBezTo>
                  <a:pt x="2807" y="1308"/>
                  <a:pt x="2808" y="1308"/>
                  <a:pt x="2808" y="1307"/>
                </a:cubicBezTo>
                <a:cubicBezTo>
                  <a:pt x="2808" y="1307"/>
                  <a:pt x="2808" y="1307"/>
                  <a:pt x="2808" y="1307"/>
                </a:cubicBezTo>
                <a:cubicBezTo>
                  <a:pt x="2808" y="1307"/>
                  <a:pt x="2809" y="1306"/>
                  <a:pt x="2810" y="1306"/>
                </a:cubicBezTo>
                <a:cubicBezTo>
                  <a:pt x="2810" y="1306"/>
                  <a:pt x="2810" y="1306"/>
                  <a:pt x="2810" y="1306"/>
                </a:cubicBezTo>
                <a:cubicBezTo>
                  <a:pt x="2811" y="1305"/>
                  <a:pt x="2812" y="1306"/>
                  <a:pt x="2813" y="1306"/>
                </a:cubicBezTo>
                <a:cubicBezTo>
                  <a:pt x="2814" y="1307"/>
                  <a:pt x="2815" y="1306"/>
                  <a:pt x="2816" y="1306"/>
                </a:cubicBezTo>
                <a:cubicBezTo>
                  <a:pt x="2817" y="1306"/>
                  <a:pt x="2817" y="1306"/>
                  <a:pt x="2817" y="1306"/>
                </a:cubicBezTo>
                <a:cubicBezTo>
                  <a:pt x="2818" y="1306"/>
                  <a:pt x="2818" y="1306"/>
                  <a:pt x="2819" y="1306"/>
                </a:cubicBezTo>
                <a:cubicBezTo>
                  <a:pt x="2820" y="1305"/>
                  <a:pt x="2821" y="1305"/>
                  <a:pt x="2822" y="1304"/>
                </a:cubicBezTo>
                <a:cubicBezTo>
                  <a:pt x="2823" y="1304"/>
                  <a:pt x="2824" y="1304"/>
                  <a:pt x="2824" y="1303"/>
                </a:cubicBezTo>
                <a:cubicBezTo>
                  <a:pt x="2825" y="1303"/>
                  <a:pt x="2825" y="1303"/>
                  <a:pt x="2825" y="1303"/>
                </a:cubicBezTo>
                <a:cubicBezTo>
                  <a:pt x="2825" y="1303"/>
                  <a:pt x="2825" y="1302"/>
                  <a:pt x="2826" y="1302"/>
                </a:cubicBezTo>
                <a:cubicBezTo>
                  <a:pt x="2826" y="1302"/>
                  <a:pt x="2826" y="1302"/>
                  <a:pt x="2826" y="1302"/>
                </a:cubicBezTo>
                <a:cubicBezTo>
                  <a:pt x="2826" y="1302"/>
                  <a:pt x="2827" y="1302"/>
                  <a:pt x="2827" y="1302"/>
                </a:cubicBezTo>
                <a:cubicBezTo>
                  <a:pt x="2828" y="1302"/>
                  <a:pt x="2829" y="1302"/>
                  <a:pt x="2829" y="1301"/>
                </a:cubicBezTo>
                <a:cubicBezTo>
                  <a:pt x="2830" y="1301"/>
                  <a:pt x="2830" y="1300"/>
                  <a:pt x="2831" y="1300"/>
                </a:cubicBezTo>
                <a:cubicBezTo>
                  <a:pt x="2831" y="1300"/>
                  <a:pt x="2832" y="1299"/>
                  <a:pt x="2832" y="1298"/>
                </a:cubicBezTo>
                <a:cubicBezTo>
                  <a:pt x="2832" y="1298"/>
                  <a:pt x="2831" y="1297"/>
                  <a:pt x="2830" y="1297"/>
                </a:cubicBezTo>
                <a:cubicBezTo>
                  <a:pt x="2830" y="1296"/>
                  <a:pt x="2828" y="1297"/>
                  <a:pt x="2827" y="1297"/>
                </a:cubicBezTo>
                <a:cubicBezTo>
                  <a:pt x="2827" y="1297"/>
                  <a:pt x="2827" y="1297"/>
                  <a:pt x="2827" y="1297"/>
                </a:cubicBezTo>
                <a:cubicBezTo>
                  <a:pt x="2825" y="1298"/>
                  <a:pt x="2823" y="1298"/>
                  <a:pt x="2821" y="1298"/>
                </a:cubicBezTo>
                <a:cubicBezTo>
                  <a:pt x="2820" y="1298"/>
                  <a:pt x="2820" y="1298"/>
                  <a:pt x="2820" y="1298"/>
                </a:cubicBezTo>
                <a:cubicBezTo>
                  <a:pt x="2819" y="1298"/>
                  <a:pt x="2818" y="1298"/>
                  <a:pt x="2818" y="1298"/>
                </a:cubicBezTo>
                <a:cubicBezTo>
                  <a:pt x="2817" y="1298"/>
                  <a:pt x="2817" y="1298"/>
                  <a:pt x="2817" y="1298"/>
                </a:cubicBezTo>
                <a:cubicBezTo>
                  <a:pt x="2816" y="1298"/>
                  <a:pt x="2816" y="1298"/>
                  <a:pt x="2815" y="1298"/>
                </a:cubicBezTo>
                <a:cubicBezTo>
                  <a:pt x="2814" y="1298"/>
                  <a:pt x="2813" y="1298"/>
                  <a:pt x="2812" y="1298"/>
                </a:cubicBezTo>
                <a:cubicBezTo>
                  <a:pt x="2812" y="1298"/>
                  <a:pt x="2812" y="1298"/>
                  <a:pt x="2811" y="1298"/>
                </a:cubicBezTo>
                <a:cubicBezTo>
                  <a:pt x="2811" y="1298"/>
                  <a:pt x="2810" y="1298"/>
                  <a:pt x="2810" y="1298"/>
                </a:cubicBezTo>
                <a:cubicBezTo>
                  <a:pt x="2808" y="1298"/>
                  <a:pt x="2807" y="1299"/>
                  <a:pt x="2807" y="1300"/>
                </a:cubicBezTo>
                <a:cubicBezTo>
                  <a:pt x="2806" y="1300"/>
                  <a:pt x="2806" y="1300"/>
                  <a:pt x="2806" y="1300"/>
                </a:cubicBezTo>
                <a:cubicBezTo>
                  <a:pt x="2805" y="1300"/>
                  <a:pt x="2805" y="1301"/>
                  <a:pt x="2804" y="1301"/>
                </a:cubicBezTo>
                <a:cubicBezTo>
                  <a:pt x="2803" y="1301"/>
                  <a:pt x="2803" y="1301"/>
                  <a:pt x="2802" y="1301"/>
                </a:cubicBezTo>
                <a:cubicBezTo>
                  <a:pt x="2802" y="1301"/>
                  <a:pt x="2802" y="1302"/>
                  <a:pt x="2802" y="1302"/>
                </a:cubicBezTo>
                <a:cubicBezTo>
                  <a:pt x="2802" y="1302"/>
                  <a:pt x="2801" y="1302"/>
                  <a:pt x="2801" y="1302"/>
                </a:cubicBezTo>
                <a:cubicBezTo>
                  <a:pt x="2801" y="1303"/>
                  <a:pt x="2801" y="1303"/>
                  <a:pt x="2800" y="1303"/>
                </a:cubicBezTo>
                <a:cubicBezTo>
                  <a:pt x="2800" y="1303"/>
                  <a:pt x="2800" y="1303"/>
                  <a:pt x="2799" y="1303"/>
                </a:cubicBezTo>
                <a:cubicBezTo>
                  <a:pt x="2799" y="1303"/>
                  <a:pt x="2799" y="1303"/>
                  <a:pt x="2798" y="1303"/>
                </a:cubicBezTo>
                <a:cubicBezTo>
                  <a:pt x="2798" y="1303"/>
                  <a:pt x="2797" y="1303"/>
                  <a:pt x="2796" y="1303"/>
                </a:cubicBezTo>
                <a:cubicBezTo>
                  <a:pt x="2795" y="1303"/>
                  <a:pt x="2795" y="1304"/>
                  <a:pt x="2794" y="1305"/>
                </a:cubicBezTo>
                <a:cubicBezTo>
                  <a:pt x="2794" y="1305"/>
                  <a:pt x="2794" y="1305"/>
                  <a:pt x="2793" y="1305"/>
                </a:cubicBezTo>
                <a:cubicBezTo>
                  <a:pt x="2793" y="1306"/>
                  <a:pt x="2792" y="1306"/>
                  <a:pt x="2792" y="1307"/>
                </a:cubicBezTo>
                <a:cubicBezTo>
                  <a:pt x="2792" y="1307"/>
                  <a:pt x="2791" y="1308"/>
                  <a:pt x="2791" y="1309"/>
                </a:cubicBezTo>
                <a:cubicBezTo>
                  <a:pt x="2791" y="1309"/>
                  <a:pt x="2791" y="1310"/>
                  <a:pt x="2790" y="1310"/>
                </a:cubicBezTo>
                <a:cubicBezTo>
                  <a:pt x="2789" y="1311"/>
                  <a:pt x="2789" y="1311"/>
                  <a:pt x="2789" y="1312"/>
                </a:cubicBezTo>
                <a:cubicBezTo>
                  <a:pt x="2789" y="1312"/>
                  <a:pt x="2789" y="1312"/>
                  <a:pt x="2789" y="1313"/>
                </a:cubicBezTo>
                <a:cubicBezTo>
                  <a:pt x="2789" y="1313"/>
                  <a:pt x="2789" y="1313"/>
                  <a:pt x="2789" y="1314"/>
                </a:cubicBezTo>
                <a:cubicBezTo>
                  <a:pt x="2789" y="1314"/>
                  <a:pt x="2789" y="1314"/>
                  <a:pt x="2789" y="1314"/>
                </a:cubicBezTo>
                <a:cubicBezTo>
                  <a:pt x="2788" y="1313"/>
                  <a:pt x="2787" y="1313"/>
                  <a:pt x="2787" y="1313"/>
                </a:cubicBezTo>
                <a:cubicBezTo>
                  <a:pt x="2786" y="1313"/>
                  <a:pt x="2785" y="1314"/>
                  <a:pt x="2785" y="1315"/>
                </a:cubicBezTo>
                <a:cubicBezTo>
                  <a:pt x="2785" y="1316"/>
                  <a:pt x="2785" y="1316"/>
                  <a:pt x="2786" y="1316"/>
                </a:cubicBezTo>
                <a:cubicBezTo>
                  <a:pt x="2786" y="1317"/>
                  <a:pt x="2786" y="1317"/>
                  <a:pt x="2787" y="1317"/>
                </a:cubicBezTo>
                <a:cubicBezTo>
                  <a:pt x="2787" y="1317"/>
                  <a:pt x="2788" y="1317"/>
                  <a:pt x="2788" y="1316"/>
                </a:cubicBezTo>
                <a:cubicBezTo>
                  <a:pt x="2788" y="1317"/>
                  <a:pt x="2789" y="1318"/>
                  <a:pt x="2790" y="1318"/>
                </a:cubicBezTo>
                <a:close/>
                <a:moveTo>
                  <a:pt x="1975" y="876"/>
                </a:moveTo>
                <a:cubicBezTo>
                  <a:pt x="1975" y="875"/>
                  <a:pt x="1976" y="875"/>
                  <a:pt x="1977" y="875"/>
                </a:cubicBezTo>
                <a:cubicBezTo>
                  <a:pt x="1977" y="874"/>
                  <a:pt x="1978" y="874"/>
                  <a:pt x="1979" y="873"/>
                </a:cubicBezTo>
                <a:cubicBezTo>
                  <a:pt x="1979" y="873"/>
                  <a:pt x="1979" y="872"/>
                  <a:pt x="1979" y="872"/>
                </a:cubicBezTo>
                <a:cubicBezTo>
                  <a:pt x="1979" y="872"/>
                  <a:pt x="1979" y="871"/>
                  <a:pt x="1979" y="871"/>
                </a:cubicBezTo>
                <a:cubicBezTo>
                  <a:pt x="1979" y="871"/>
                  <a:pt x="1978" y="871"/>
                  <a:pt x="1978" y="871"/>
                </a:cubicBezTo>
                <a:cubicBezTo>
                  <a:pt x="1978" y="871"/>
                  <a:pt x="1977" y="871"/>
                  <a:pt x="1977" y="871"/>
                </a:cubicBezTo>
                <a:cubicBezTo>
                  <a:pt x="1977" y="871"/>
                  <a:pt x="1977" y="871"/>
                  <a:pt x="1976" y="871"/>
                </a:cubicBezTo>
                <a:cubicBezTo>
                  <a:pt x="1976" y="871"/>
                  <a:pt x="1975" y="871"/>
                  <a:pt x="1975" y="871"/>
                </a:cubicBezTo>
                <a:cubicBezTo>
                  <a:pt x="1975" y="872"/>
                  <a:pt x="1974" y="872"/>
                  <a:pt x="1974" y="872"/>
                </a:cubicBezTo>
                <a:cubicBezTo>
                  <a:pt x="1973" y="872"/>
                  <a:pt x="1973" y="872"/>
                  <a:pt x="1972" y="873"/>
                </a:cubicBezTo>
                <a:cubicBezTo>
                  <a:pt x="1972" y="873"/>
                  <a:pt x="1972" y="873"/>
                  <a:pt x="1971" y="873"/>
                </a:cubicBezTo>
                <a:cubicBezTo>
                  <a:pt x="1971" y="873"/>
                  <a:pt x="1970" y="873"/>
                  <a:pt x="1970" y="873"/>
                </a:cubicBezTo>
                <a:cubicBezTo>
                  <a:pt x="1970" y="873"/>
                  <a:pt x="1969" y="873"/>
                  <a:pt x="1969" y="873"/>
                </a:cubicBezTo>
                <a:cubicBezTo>
                  <a:pt x="1969" y="873"/>
                  <a:pt x="1969" y="873"/>
                  <a:pt x="1969" y="873"/>
                </a:cubicBezTo>
                <a:cubicBezTo>
                  <a:pt x="1969" y="873"/>
                  <a:pt x="1968" y="873"/>
                  <a:pt x="1968" y="873"/>
                </a:cubicBezTo>
                <a:cubicBezTo>
                  <a:pt x="1968" y="873"/>
                  <a:pt x="1967" y="873"/>
                  <a:pt x="1967" y="873"/>
                </a:cubicBezTo>
                <a:cubicBezTo>
                  <a:pt x="1967" y="873"/>
                  <a:pt x="1967" y="873"/>
                  <a:pt x="1967" y="873"/>
                </a:cubicBezTo>
                <a:cubicBezTo>
                  <a:pt x="1966" y="873"/>
                  <a:pt x="1964" y="872"/>
                  <a:pt x="1962" y="873"/>
                </a:cubicBezTo>
                <a:cubicBezTo>
                  <a:pt x="1962" y="873"/>
                  <a:pt x="1962" y="873"/>
                  <a:pt x="1961" y="874"/>
                </a:cubicBezTo>
                <a:cubicBezTo>
                  <a:pt x="1961" y="875"/>
                  <a:pt x="1961" y="875"/>
                  <a:pt x="1961" y="875"/>
                </a:cubicBezTo>
                <a:cubicBezTo>
                  <a:pt x="1961" y="875"/>
                  <a:pt x="1960" y="875"/>
                  <a:pt x="1960" y="875"/>
                </a:cubicBezTo>
                <a:cubicBezTo>
                  <a:pt x="1960" y="875"/>
                  <a:pt x="1960" y="875"/>
                  <a:pt x="1960" y="875"/>
                </a:cubicBezTo>
                <a:cubicBezTo>
                  <a:pt x="1959" y="874"/>
                  <a:pt x="1959" y="874"/>
                  <a:pt x="1958" y="874"/>
                </a:cubicBezTo>
                <a:cubicBezTo>
                  <a:pt x="1957" y="875"/>
                  <a:pt x="1957" y="875"/>
                  <a:pt x="1956" y="876"/>
                </a:cubicBezTo>
                <a:cubicBezTo>
                  <a:pt x="1956" y="877"/>
                  <a:pt x="1956" y="877"/>
                  <a:pt x="1955" y="877"/>
                </a:cubicBezTo>
                <a:cubicBezTo>
                  <a:pt x="1955" y="878"/>
                  <a:pt x="1954" y="878"/>
                  <a:pt x="1954" y="879"/>
                </a:cubicBezTo>
                <a:cubicBezTo>
                  <a:pt x="1954" y="880"/>
                  <a:pt x="1955" y="880"/>
                  <a:pt x="1955" y="881"/>
                </a:cubicBezTo>
                <a:cubicBezTo>
                  <a:pt x="1955" y="881"/>
                  <a:pt x="1955" y="881"/>
                  <a:pt x="1956" y="881"/>
                </a:cubicBezTo>
                <a:cubicBezTo>
                  <a:pt x="1956" y="881"/>
                  <a:pt x="1956" y="881"/>
                  <a:pt x="1956" y="881"/>
                </a:cubicBezTo>
                <a:cubicBezTo>
                  <a:pt x="1956" y="882"/>
                  <a:pt x="1957" y="882"/>
                  <a:pt x="1957" y="883"/>
                </a:cubicBezTo>
                <a:cubicBezTo>
                  <a:pt x="1958" y="883"/>
                  <a:pt x="1958" y="883"/>
                  <a:pt x="1959" y="883"/>
                </a:cubicBezTo>
                <a:cubicBezTo>
                  <a:pt x="1959" y="883"/>
                  <a:pt x="1959" y="883"/>
                  <a:pt x="1959" y="883"/>
                </a:cubicBezTo>
                <a:cubicBezTo>
                  <a:pt x="1960" y="883"/>
                  <a:pt x="1960" y="883"/>
                  <a:pt x="1960" y="883"/>
                </a:cubicBezTo>
                <a:cubicBezTo>
                  <a:pt x="1960" y="883"/>
                  <a:pt x="1960" y="883"/>
                  <a:pt x="1960" y="883"/>
                </a:cubicBezTo>
                <a:cubicBezTo>
                  <a:pt x="1961" y="883"/>
                  <a:pt x="1961" y="884"/>
                  <a:pt x="1962" y="884"/>
                </a:cubicBezTo>
                <a:cubicBezTo>
                  <a:pt x="1962" y="884"/>
                  <a:pt x="1962" y="884"/>
                  <a:pt x="1962" y="884"/>
                </a:cubicBezTo>
                <a:cubicBezTo>
                  <a:pt x="1963" y="884"/>
                  <a:pt x="1963" y="884"/>
                  <a:pt x="1964" y="883"/>
                </a:cubicBezTo>
                <a:cubicBezTo>
                  <a:pt x="1964" y="883"/>
                  <a:pt x="1964" y="883"/>
                  <a:pt x="1965" y="883"/>
                </a:cubicBezTo>
                <a:cubicBezTo>
                  <a:pt x="1965" y="883"/>
                  <a:pt x="1965" y="883"/>
                  <a:pt x="1965" y="883"/>
                </a:cubicBezTo>
                <a:cubicBezTo>
                  <a:pt x="1966" y="883"/>
                  <a:pt x="1967" y="882"/>
                  <a:pt x="1968" y="882"/>
                </a:cubicBezTo>
                <a:cubicBezTo>
                  <a:pt x="1969" y="882"/>
                  <a:pt x="1969" y="881"/>
                  <a:pt x="1969" y="881"/>
                </a:cubicBezTo>
                <a:cubicBezTo>
                  <a:pt x="1969" y="881"/>
                  <a:pt x="1970" y="881"/>
                  <a:pt x="1970" y="881"/>
                </a:cubicBezTo>
                <a:cubicBezTo>
                  <a:pt x="1970" y="881"/>
                  <a:pt x="1970" y="881"/>
                  <a:pt x="1970" y="881"/>
                </a:cubicBezTo>
                <a:cubicBezTo>
                  <a:pt x="1971" y="881"/>
                  <a:pt x="1971" y="881"/>
                  <a:pt x="1972" y="881"/>
                </a:cubicBezTo>
                <a:cubicBezTo>
                  <a:pt x="1973" y="881"/>
                  <a:pt x="1973" y="881"/>
                  <a:pt x="1974" y="880"/>
                </a:cubicBezTo>
                <a:cubicBezTo>
                  <a:pt x="1974" y="880"/>
                  <a:pt x="1974" y="879"/>
                  <a:pt x="1974" y="878"/>
                </a:cubicBezTo>
                <a:cubicBezTo>
                  <a:pt x="1974" y="878"/>
                  <a:pt x="1974" y="878"/>
                  <a:pt x="1974" y="877"/>
                </a:cubicBezTo>
                <a:cubicBezTo>
                  <a:pt x="1974" y="877"/>
                  <a:pt x="1975" y="877"/>
                  <a:pt x="1975" y="876"/>
                </a:cubicBezTo>
                <a:close/>
                <a:moveTo>
                  <a:pt x="2497" y="1362"/>
                </a:moveTo>
                <a:cubicBezTo>
                  <a:pt x="2497" y="1362"/>
                  <a:pt x="2496" y="1362"/>
                  <a:pt x="2496" y="1362"/>
                </a:cubicBezTo>
                <a:cubicBezTo>
                  <a:pt x="2496" y="1362"/>
                  <a:pt x="2496" y="1361"/>
                  <a:pt x="2496" y="1361"/>
                </a:cubicBezTo>
                <a:cubicBezTo>
                  <a:pt x="2496" y="1361"/>
                  <a:pt x="2496" y="1361"/>
                  <a:pt x="2496" y="1361"/>
                </a:cubicBezTo>
                <a:cubicBezTo>
                  <a:pt x="2496" y="1361"/>
                  <a:pt x="2496" y="1360"/>
                  <a:pt x="2496" y="1360"/>
                </a:cubicBezTo>
                <a:cubicBezTo>
                  <a:pt x="2496" y="1360"/>
                  <a:pt x="2496" y="1360"/>
                  <a:pt x="2496" y="1359"/>
                </a:cubicBezTo>
                <a:cubicBezTo>
                  <a:pt x="2496" y="1359"/>
                  <a:pt x="2496" y="1359"/>
                  <a:pt x="2496" y="1359"/>
                </a:cubicBezTo>
                <a:cubicBezTo>
                  <a:pt x="2496" y="1359"/>
                  <a:pt x="2496" y="1359"/>
                  <a:pt x="2496" y="1359"/>
                </a:cubicBezTo>
                <a:cubicBezTo>
                  <a:pt x="2496" y="1359"/>
                  <a:pt x="2496" y="1358"/>
                  <a:pt x="2496" y="1358"/>
                </a:cubicBezTo>
                <a:cubicBezTo>
                  <a:pt x="2495" y="1358"/>
                  <a:pt x="2495" y="1358"/>
                  <a:pt x="2495" y="1358"/>
                </a:cubicBezTo>
                <a:cubicBezTo>
                  <a:pt x="2495" y="1358"/>
                  <a:pt x="2495" y="1358"/>
                  <a:pt x="2495" y="1357"/>
                </a:cubicBezTo>
                <a:cubicBezTo>
                  <a:pt x="2495" y="1357"/>
                  <a:pt x="2495" y="1357"/>
                  <a:pt x="2495" y="1357"/>
                </a:cubicBezTo>
                <a:cubicBezTo>
                  <a:pt x="2495" y="1357"/>
                  <a:pt x="2495" y="1357"/>
                  <a:pt x="2495" y="1357"/>
                </a:cubicBezTo>
                <a:cubicBezTo>
                  <a:pt x="2494" y="1357"/>
                  <a:pt x="2494" y="1357"/>
                  <a:pt x="2494" y="1356"/>
                </a:cubicBezTo>
                <a:cubicBezTo>
                  <a:pt x="2494" y="1356"/>
                  <a:pt x="2494" y="1356"/>
                  <a:pt x="2494" y="1356"/>
                </a:cubicBezTo>
                <a:cubicBezTo>
                  <a:pt x="2494" y="1356"/>
                  <a:pt x="2494" y="1356"/>
                  <a:pt x="2494" y="1356"/>
                </a:cubicBezTo>
                <a:cubicBezTo>
                  <a:pt x="2493" y="1356"/>
                  <a:pt x="2493" y="1356"/>
                  <a:pt x="2493" y="1356"/>
                </a:cubicBezTo>
                <a:cubicBezTo>
                  <a:pt x="2493" y="1355"/>
                  <a:pt x="2493" y="1355"/>
                  <a:pt x="2493" y="1355"/>
                </a:cubicBezTo>
                <a:cubicBezTo>
                  <a:pt x="2493" y="1355"/>
                  <a:pt x="2494" y="1354"/>
                  <a:pt x="2493" y="1354"/>
                </a:cubicBezTo>
                <a:cubicBezTo>
                  <a:pt x="2493" y="1353"/>
                  <a:pt x="2492" y="1353"/>
                  <a:pt x="2492" y="1353"/>
                </a:cubicBezTo>
                <a:cubicBezTo>
                  <a:pt x="2492" y="1353"/>
                  <a:pt x="2492" y="1353"/>
                  <a:pt x="2492" y="1353"/>
                </a:cubicBezTo>
                <a:cubicBezTo>
                  <a:pt x="2491" y="1353"/>
                  <a:pt x="2491" y="1354"/>
                  <a:pt x="2490" y="1354"/>
                </a:cubicBezTo>
                <a:cubicBezTo>
                  <a:pt x="2490" y="1355"/>
                  <a:pt x="2491" y="1355"/>
                  <a:pt x="2491" y="1355"/>
                </a:cubicBezTo>
                <a:cubicBezTo>
                  <a:pt x="2491" y="1355"/>
                  <a:pt x="2491" y="1355"/>
                  <a:pt x="2491" y="1355"/>
                </a:cubicBezTo>
                <a:cubicBezTo>
                  <a:pt x="2491" y="1355"/>
                  <a:pt x="2491" y="1355"/>
                  <a:pt x="2491" y="1355"/>
                </a:cubicBezTo>
                <a:cubicBezTo>
                  <a:pt x="2491" y="1355"/>
                  <a:pt x="2491" y="1355"/>
                  <a:pt x="2491" y="1355"/>
                </a:cubicBezTo>
                <a:cubicBezTo>
                  <a:pt x="2491" y="1355"/>
                  <a:pt x="2491" y="1355"/>
                  <a:pt x="2491" y="1355"/>
                </a:cubicBezTo>
                <a:cubicBezTo>
                  <a:pt x="2491" y="1355"/>
                  <a:pt x="2491" y="1355"/>
                  <a:pt x="2491" y="1355"/>
                </a:cubicBezTo>
                <a:cubicBezTo>
                  <a:pt x="2491" y="1356"/>
                  <a:pt x="2491" y="1356"/>
                  <a:pt x="2491" y="1356"/>
                </a:cubicBezTo>
                <a:cubicBezTo>
                  <a:pt x="2491" y="1356"/>
                  <a:pt x="2491" y="1356"/>
                  <a:pt x="2491" y="1356"/>
                </a:cubicBezTo>
                <a:cubicBezTo>
                  <a:pt x="2491" y="1356"/>
                  <a:pt x="2491" y="1356"/>
                  <a:pt x="2491" y="1356"/>
                </a:cubicBezTo>
                <a:cubicBezTo>
                  <a:pt x="2491" y="1356"/>
                  <a:pt x="2492" y="1356"/>
                  <a:pt x="2492" y="1356"/>
                </a:cubicBezTo>
                <a:cubicBezTo>
                  <a:pt x="2492" y="1356"/>
                  <a:pt x="2492" y="1356"/>
                  <a:pt x="2492" y="1356"/>
                </a:cubicBezTo>
                <a:cubicBezTo>
                  <a:pt x="2491" y="1357"/>
                  <a:pt x="2492" y="1357"/>
                  <a:pt x="2492" y="1357"/>
                </a:cubicBezTo>
                <a:cubicBezTo>
                  <a:pt x="2492" y="1357"/>
                  <a:pt x="2492" y="1357"/>
                  <a:pt x="2492" y="1357"/>
                </a:cubicBezTo>
                <a:cubicBezTo>
                  <a:pt x="2492" y="1358"/>
                  <a:pt x="2492" y="1358"/>
                  <a:pt x="2492" y="1358"/>
                </a:cubicBezTo>
                <a:cubicBezTo>
                  <a:pt x="2492" y="1358"/>
                  <a:pt x="2493" y="1359"/>
                  <a:pt x="2493" y="1359"/>
                </a:cubicBezTo>
                <a:cubicBezTo>
                  <a:pt x="2493" y="1359"/>
                  <a:pt x="2493" y="1359"/>
                  <a:pt x="2493" y="1359"/>
                </a:cubicBezTo>
                <a:cubicBezTo>
                  <a:pt x="2493" y="1360"/>
                  <a:pt x="2494" y="1360"/>
                  <a:pt x="2494" y="1360"/>
                </a:cubicBezTo>
                <a:cubicBezTo>
                  <a:pt x="2494" y="1360"/>
                  <a:pt x="2494" y="1360"/>
                  <a:pt x="2494" y="1360"/>
                </a:cubicBezTo>
                <a:cubicBezTo>
                  <a:pt x="2494" y="1360"/>
                  <a:pt x="2494" y="1360"/>
                  <a:pt x="2494" y="1360"/>
                </a:cubicBezTo>
                <a:cubicBezTo>
                  <a:pt x="2494" y="1361"/>
                  <a:pt x="2494" y="1361"/>
                  <a:pt x="2494" y="1361"/>
                </a:cubicBezTo>
                <a:cubicBezTo>
                  <a:pt x="2494" y="1361"/>
                  <a:pt x="2494" y="1361"/>
                  <a:pt x="2494" y="1361"/>
                </a:cubicBezTo>
                <a:cubicBezTo>
                  <a:pt x="2494" y="1362"/>
                  <a:pt x="2494" y="1362"/>
                  <a:pt x="2494" y="1362"/>
                </a:cubicBezTo>
                <a:cubicBezTo>
                  <a:pt x="2494" y="1362"/>
                  <a:pt x="2494" y="1362"/>
                  <a:pt x="2494" y="1363"/>
                </a:cubicBezTo>
                <a:cubicBezTo>
                  <a:pt x="2494" y="1363"/>
                  <a:pt x="2494" y="1363"/>
                  <a:pt x="2494" y="1363"/>
                </a:cubicBezTo>
                <a:cubicBezTo>
                  <a:pt x="2494" y="1364"/>
                  <a:pt x="2494" y="1364"/>
                  <a:pt x="2494" y="1364"/>
                </a:cubicBezTo>
                <a:cubicBezTo>
                  <a:pt x="2494" y="1364"/>
                  <a:pt x="2494" y="1364"/>
                  <a:pt x="2494" y="1364"/>
                </a:cubicBezTo>
                <a:cubicBezTo>
                  <a:pt x="2494" y="1364"/>
                  <a:pt x="2494" y="1364"/>
                  <a:pt x="2494" y="1364"/>
                </a:cubicBezTo>
                <a:cubicBezTo>
                  <a:pt x="2494" y="1364"/>
                  <a:pt x="2493" y="1364"/>
                  <a:pt x="2493" y="1364"/>
                </a:cubicBezTo>
                <a:cubicBezTo>
                  <a:pt x="2493" y="1364"/>
                  <a:pt x="2493" y="1364"/>
                  <a:pt x="2493" y="1365"/>
                </a:cubicBezTo>
                <a:cubicBezTo>
                  <a:pt x="2492" y="1365"/>
                  <a:pt x="2492" y="1365"/>
                  <a:pt x="2492" y="1365"/>
                </a:cubicBezTo>
                <a:cubicBezTo>
                  <a:pt x="2492" y="1365"/>
                  <a:pt x="2492" y="1365"/>
                  <a:pt x="2492" y="1365"/>
                </a:cubicBezTo>
                <a:cubicBezTo>
                  <a:pt x="2492" y="1365"/>
                  <a:pt x="2492" y="1365"/>
                  <a:pt x="2492" y="1365"/>
                </a:cubicBezTo>
                <a:cubicBezTo>
                  <a:pt x="2492" y="1365"/>
                  <a:pt x="2492" y="1365"/>
                  <a:pt x="2492" y="1365"/>
                </a:cubicBezTo>
                <a:cubicBezTo>
                  <a:pt x="2492" y="1364"/>
                  <a:pt x="2491" y="1364"/>
                  <a:pt x="2491" y="1364"/>
                </a:cubicBezTo>
                <a:cubicBezTo>
                  <a:pt x="2490" y="1364"/>
                  <a:pt x="2490" y="1364"/>
                  <a:pt x="2490" y="1364"/>
                </a:cubicBezTo>
                <a:cubicBezTo>
                  <a:pt x="2490" y="1364"/>
                  <a:pt x="2490" y="1364"/>
                  <a:pt x="2490" y="1364"/>
                </a:cubicBezTo>
                <a:cubicBezTo>
                  <a:pt x="2489" y="1364"/>
                  <a:pt x="2489" y="1364"/>
                  <a:pt x="2489" y="1364"/>
                </a:cubicBezTo>
                <a:cubicBezTo>
                  <a:pt x="2488" y="1364"/>
                  <a:pt x="2488" y="1364"/>
                  <a:pt x="2488" y="1365"/>
                </a:cubicBezTo>
                <a:cubicBezTo>
                  <a:pt x="2488" y="1365"/>
                  <a:pt x="2487" y="1365"/>
                  <a:pt x="2487" y="1365"/>
                </a:cubicBezTo>
                <a:cubicBezTo>
                  <a:pt x="2487" y="1365"/>
                  <a:pt x="2487" y="1364"/>
                  <a:pt x="2487" y="1364"/>
                </a:cubicBezTo>
                <a:cubicBezTo>
                  <a:pt x="2487" y="1364"/>
                  <a:pt x="2487" y="1364"/>
                  <a:pt x="2487" y="1364"/>
                </a:cubicBezTo>
                <a:cubicBezTo>
                  <a:pt x="2487" y="1364"/>
                  <a:pt x="2487" y="1363"/>
                  <a:pt x="2487" y="1363"/>
                </a:cubicBezTo>
                <a:cubicBezTo>
                  <a:pt x="2487" y="1363"/>
                  <a:pt x="2487" y="1362"/>
                  <a:pt x="2487" y="1361"/>
                </a:cubicBezTo>
                <a:cubicBezTo>
                  <a:pt x="2487" y="1361"/>
                  <a:pt x="2487" y="1361"/>
                  <a:pt x="2487" y="1361"/>
                </a:cubicBezTo>
                <a:cubicBezTo>
                  <a:pt x="2487" y="1361"/>
                  <a:pt x="2487" y="1361"/>
                  <a:pt x="2487" y="1361"/>
                </a:cubicBezTo>
                <a:cubicBezTo>
                  <a:pt x="2487" y="1361"/>
                  <a:pt x="2487" y="1360"/>
                  <a:pt x="2487" y="1360"/>
                </a:cubicBezTo>
                <a:cubicBezTo>
                  <a:pt x="2487" y="1360"/>
                  <a:pt x="2487" y="1360"/>
                  <a:pt x="2487" y="1359"/>
                </a:cubicBezTo>
                <a:cubicBezTo>
                  <a:pt x="2486" y="1359"/>
                  <a:pt x="2486" y="1359"/>
                  <a:pt x="2486" y="1359"/>
                </a:cubicBezTo>
                <a:cubicBezTo>
                  <a:pt x="2486" y="1359"/>
                  <a:pt x="2486" y="1359"/>
                  <a:pt x="2486" y="1359"/>
                </a:cubicBezTo>
                <a:cubicBezTo>
                  <a:pt x="2486" y="1358"/>
                  <a:pt x="2486" y="1358"/>
                  <a:pt x="2485" y="1358"/>
                </a:cubicBezTo>
                <a:cubicBezTo>
                  <a:pt x="2485" y="1358"/>
                  <a:pt x="2485" y="1358"/>
                  <a:pt x="2484" y="1359"/>
                </a:cubicBezTo>
                <a:cubicBezTo>
                  <a:pt x="2484" y="1359"/>
                  <a:pt x="2484" y="1359"/>
                  <a:pt x="2484" y="1360"/>
                </a:cubicBezTo>
                <a:cubicBezTo>
                  <a:pt x="2484" y="1360"/>
                  <a:pt x="2484" y="1360"/>
                  <a:pt x="2484" y="1361"/>
                </a:cubicBezTo>
                <a:cubicBezTo>
                  <a:pt x="2484" y="1361"/>
                  <a:pt x="2484" y="1361"/>
                  <a:pt x="2484" y="1361"/>
                </a:cubicBezTo>
                <a:cubicBezTo>
                  <a:pt x="2484" y="1361"/>
                  <a:pt x="2484" y="1362"/>
                  <a:pt x="2484" y="1362"/>
                </a:cubicBezTo>
                <a:cubicBezTo>
                  <a:pt x="2484" y="1362"/>
                  <a:pt x="2484" y="1362"/>
                  <a:pt x="2484" y="1362"/>
                </a:cubicBezTo>
                <a:cubicBezTo>
                  <a:pt x="2483" y="1363"/>
                  <a:pt x="2484" y="1364"/>
                  <a:pt x="2484" y="1364"/>
                </a:cubicBezTo>
                <a:cubicBezTo>
                  <a:pt x="2484" y="1365"/>
                  <a:pt x="2484" y="1365"/>
                  <a:pt x="2485" y="1365"/>
                </a:cubicBezTo>
                <a:cubicBezTo>
                  <a:pt x="2485" y="1365"/>
                  <a:pt x="2485" y="1365"/>
                  <a:pt x="2485" y="1365"/>
                </a:cubicBezTo>
                <a:cubicBezTo>
                  <a:pt x="2485" y="1366"/>
                  <a:pt x="2485" y="1366"/>
                  <a:pt x="2485" y="1366"/>
                </a:cubicBezTo>
                <a:cubicBezTo>
                  <a:pt x="2485" y="1366"/>
                  <a:pt x="2485" y="1366"/>
                  <a:pt x="2485" y="1366"/>
                </a:cubicBezTo>
                <a:cubicBezTo>
                  <a:pt x="2485" y="1366"/>
                  <a:pt x="2485" y="1366"/>
                  <a:pt x="2485" y="1366"/>
                </a:cubicBezTo>
                <a:cubicBezTo>
                  <a:pt x="2485" y="1366"/>
                  <a:pt x="2485" y="1366"/>
                  <a:pt x="2486" y="1366"/>
                </a:cubicBezTo>
                <a:cubicBezTo>
                  <a:pt x="2486" y="1367"/>
                  <a:pt x="2486" y="1367"/>
                  <a:pt x="2486" y="1367"/>
                </a:cubicBezTo>
                <a:cubicBezTo>
                  <a:pt x="2486" y="1367"/>
                  <a:pt x="2486" y="1367"/>
                  <a:pt x="2486" y="1367"/>
                </a:cubicBezTo>
                <a:cubicBezTo>
                  <a:pt x="2486" y="1367"/>
                  <a:pt x="2486" y="1367"/>
                  <a:pt x="2486" y="1367"/>
                </a:cubicBezTo>
                <a:cubicBezTo>
                  <a:pt x="2487" y="1367"/>
                  <a:pt x="2487" y="1367"/>
                  <a:pt x="2487" y="1367"/>
                </a:cubicBezTo>
                <a:cubicBezTo>
                  <a:pt x="2488" y="1367"/>
                  <a:pt x="2488" y="1367"/>
                  <a:pt x="2488" y="1367"/>
                </a:cubicBezTo>
                <a:cubicBezTo>
                  <a:pt x="2489" y="1367"/>
                  <a:pt x="2489" y="1367"/>
                  <a:pt x="2489" y="1366"/>
                </a:cubicBezTo>
                <a:cubicBezTo>
                  <a:pt x="2490" y="1366"/>
                  <a:pt x="2490" y="1366"/>
                  <a:pt x="2490" y="1366"/>
                </a:cubicBezTo>
                <a:cubicBezTo>
                  <a:pt x="2490" y="1366"/>
                  <a:pt x="2490" y="1367"/>
                  <a:pt x="2490" y="1367"/>
                </a:cubicBezTo>
                <a:cubicBezTo>
                  <a:pt x="2491" y="1367"/>
                  <a:pt x="2491" y="1367"/>
                  <a:pt x="2491" y="1367"/>
                </a:cubicBezTo>
                <a:cubicBezTo>
                  <a:pt x="2491" y="1367"/>
                  <a:pt x="2492" y="1367"/>
                  <a:pt x="2492" y="1367"/>
                </a:cubicBezTo>
                <a:cubicBezTo>
                  <a:pt x="2492" y="1367"/>
                  <a:pt x="2492" y="1368"/>
                  <a:pt x="2492" y="1368"/>
                </a:cubicBezTo>
                <a:cubicBezTo>
                  <a:pt x="2493" y="1368"/>
                  <a:pt x="2493" y="1367"/>
                  <a:pt x="2493" y="1367"/>
                </a:cubicBezTo>
                <a:cubicBezTo>
                  <a:pt x="2493" y="1367"/>
                  <a:pt x="2493" y="1367"/>
                  <a:pt x="2493" y="1367"/>
                </a:cubicBezTo>
                <a:cubicBezTo>
                  <a:pt x="2494" y="1367"/>
                  <a:pt x="2494" y="1367"/>
                  <a:pt x="2494" y="1367"/>
                </a:cubicBezTo>
                <a:cubicBezTo>
                  <a:pt x="2494" y="1367"/>
                  <a:pt x="2495" y="1367"/>
                  <a:pt x="2495" y="1366"/>
                </a:cubicBezTo>
                <a:cubicBezTo>
                  <a:pt x="2496" y="1366"/>
                  <a:pt x="2496" y="1365"/>
                  <a:pt x="2496" y="1365"/>
                </a:cubicBezTo>
                <a:cubicBezTo>
                  <a:pt x="2496" y="1365"/>
                  <a:pt x="2497" y="1364"/>
                  <a:pt x="2497" y="1364"/>
                </a:cubicBezTo>
                <a:cubicBezTo>
                  <a:pt x="2497" y="1363"/>
                  <a:pt x="2497" y="1363"/>
                  <a:pt x="2497" y="1363"/>
                </a:cubicBezTo>
                <a:cubicBezTo>
                  <a:pt x="2497" y="1363"/>
                  <a:pt x="2497" y="1362"/>
                  <a:pt x="2497" y="1362"/>
                </a:cubicBezTo>
                <a:close/>
                <a:moveTo>
                  <a:pt x="2487" y="1352"/>
                </a:moveTo>
                <a:cubicBezTo>
                  <a:pt x="2487" y="1352"/>
                  <a:pt x="2486" y="1352"/>
                  <a:pt x="2486" y="1353"/>
                </a:cubicBezTo>
                <a:cubicBezTo>
                  <a:pt x="2486" y="1353"/>
                  <a:pt x="2486" y="1354"/>
                  <a:pt x="2486" y="1354"/>
                </a:cubicBezTo>
                <a:cubicBezTo>
                  <a:pt x="2487" y="1354"/>
                  <a:pt x="2487" y="1354"/>
                  <a:pt x="2487" y="1354"/>
                </a:cubicBezTo>
                <a:cubicBezTo>
                  <a:pt x="2487" y="1354"/>
                  <a:pt x="2487" y="1354"/>
                  <a:pt x="2487" y="1354"/>
                </a:cubicBezTo>
                <a:cubicBezTo>
                  <a:pt x="2487" y="1354"/>
                  <a:pt x="2487" y="1354"/>
                  <a:pt x="2487" y="1354"/>
                </a:cubicBezTo>
                <a:cubicBezTo>
                  <a:pt x="2487" y="1355"/>
                  <a:pt x="2488" y="1355"/>
                  <a:pt x="2488" y="1355"/>
                </a:cubicBezTo>
                <a:cubicBezTo>
                  <a:pt x="2488" y="1355"/>
                  <a:pt x="2488" y="1355"/>
                  <a:pt x="2488" y="1355"/>
                </a:cubicBezTo>
                <a:cubicBezTo>
                  <a:pt x="2488" y="1355"/>
                  <a:pt x="2488" y="1355"/>
                  <a:pt x="2488" y="1355"/>
                </a:cubicBezTo>
                <a:cubicBezTo>
                  <a:pt x="2488" y="1355"/>
                  <a:pt x="2488" y="1355"/>
                  <a:pt x="2488" y="1355"/>
                </a:cubicBezTo>
                <a:cubicBezTo>
                  <a:pt x="2489" y="1355"/>
                  <a:pt x="2489" y="1354"/>
                  <a:pt x="2489" y="1354"/>
                </a:cubicBezTo>
                <a:cubicBezTo>
                  <a:pt x="2489" y="1353"/>
                  <a:pt x="2489" y="1353"/>
                  <a:pt x="2489" y="1352"/>
                </a:cubicBezTo>
                <a:cubicBezTo>
                  <a:pt x="2489" y="1352"/>
                  <a:pt x="2489" y="1352"/>
                  <a:pt x="2489" y="1352"/>
                </a:cubicBezTo>
                <a:cubicBezTo>
                  <a:pt x="2489" y="1352"/>
                  <a:pt x="2489" y="1352"/>
                  <a:pt x="2489" y="1352"/>
                </a:cubicBezTo>
                <a:cubicBezTo>
                  <a:pt x="2489" y="1352"/>
                  <a:pt x="2490" y="1352"/>
                  <a:pt x="2490" y="1352"/>
                </a:cubicBezTo>
                <a:cubicBezTo>
                  <a:pt x="2490" y="1351"/>
                  <a:pt x="2490" y="1351"/>
                  <a:pt x="2490" y="1351"/>
                </a:cubicBezTo>
                <a:cubicBezTo>
                  <a:pt x="2490" y="1351"/>
                  <a:pt x="2490" y="1350"/>
                  <a:pt x="2490" y="1350"/>
                </a:cubicBezTo>
                <a:cubicBezTo>
                  <a:pt x="2490" y="1350"/>
                  <a:pt x="2490" y="1350"/>
                  <a:pt x="2490" y="1350"/>
                </a:cubicBezTo>
                <a:cubicBezTo>
                  <a:pt x="2489" y="1350"/>
                  <a:pt x="2489" y="1350"/>
                  <a:pt x="2489" y="1350"/>
                </a:cubicBezTo>
                <a:cubicBezTo>
                  <a:pt x="2489" y="1350"/>
                  <a:pt x="2488" y="1350"/>
                  <a:pt x="2488" y="1350"/>
                </a:cubicBezTo>
                <a:cubicBezTo>
                  <a:pt x="2488" y="1350"/>
                  <a:pt x="2488" y="1350"/>
                  <a:pt x="2488" y="1350"/>
                </a:cubicBezTo>
                <a:cubicBezTo>
                  <a:pt x="2488" y="1350"/>
                  <a:pt x="2487" y="1350"/>
                  <a:pt x="2487" y="1350"/>
                </a:cubicBezTo>
                <a:cubicBezTo>
                  <a:pt x="2487" y="1350"/>
                  <a:pt x="2487" y="1351"/>
                  <a:pt x="2487" y="1351"/>
                </a:cubicBezTo>
                <a:cubicBezTo>
                  <a:pt x="2487" y="1351"/>
                  <a:pt x="2487" y="1351"/>
                  <a:pt x="2487" y="1351"/>
                </a:cubicBezTo>
                <a:cubicBezTo>
                  <a:pt x="2487" y="1351"/>
                  <a:pt x="2487" y="1351"/>
                  <a:pt x="2487" y="1352"/>
                </a:cubicBezTo>
                <a:cubicBezTo>
                  <a:pt x="2487" y="1352"/>
                  <a:pt x="2487" y="1352"/>
                  <a:pt x="2488" y="1352"/>
                </a:cubicBezTo>
                <a:cubicBezTo>
                  <a:pt x="2488" y="1352"/>
                  <a:pt x="2487" y="1352"/>
                  <a:pt x="2487" y="1352"/>
                </a:cubicBezTo>
                <a:cubicBezTo>
                  <a:pt x="2487" y="1352"/>
                  <a:pt x="2487" y="1352"/>
                  <a:pt x="2487" y="1352"/>
                </a:cubicBezTo>
                <a:close/>
                <a:moveTo>
                  <a:pt x="2609" y="1316"/>
                </a:moveTo>
                <a:cubicBezTo>
                  <a:pt x="2609" y="1316"/>
                  <a:pt x="2608" y="1316"/>
                  <a:pt x="2608" y="1316"/>
                </a:cubicBezTo>
                <a:cubicBezTo>
                  <a:pt x="2608" y="1317"/>
                  <a:pt x="2608" y="1317"/>
                  <a:pt x="2608" y="1317"/>
                </a:cubicBezTo>
                <a:cubicBezTo>
                  <a:pt x="2607" y="1317"/>
                  <a:pt x="2607" y="1317"/>
                  <a:pt x="2607" y="1317"/>
                </a:cubicBezTo>
                <a:cubicBezTo>
                  <a:pt x="2607" y="1316"/>
                  <a:pt x="2606" y="1316"/>
                  <a:pt x="2606" y="1317"/>
                </a:cubicBezTo>
                <a:cubicBezTo>
                  <a:pt x="2605" y="1317"/>
                  <a:pt x="2605" y="1317"/>
                  <a:pt x="2605" y="1318"/>
                </a:cubicBezTo>
                <a:cubicBezTo>
                  <a:pt x="2605" y="1318"/>
                  <a:pt x="2604" y="1318"/>
                  <a:pt x="2605" y="1319"/>
                </a:cubicBezTo>
                <a:cubicBezTo>
                  <a:pt x="2605" y="1319"/>
                  <a:pt x="2605" y="1320"/>
                  <a:pt x="2605" y="1320"/>
                </a:cubicBezTo>
                <a:cubicBezTo>
                  <a:pt x="2605" y="1320"/>
                  <a:pt x="2606" y="1320"/>
                  <a:pt x="2606" y="1320"/>
                </a:cubicBezTo>
                <a:cubicBezTo>
                  <a:pt x="2606" y="1320"/>
                  <a:pt x="2607" y="1320"/>
                  <a:pt x="2607" y="1320"/>
                </a:cubicBezTo>
                <a:cubicBezTo>
                  <a:pt x="2607" y="1320"/>
                  <a:pt x="2607" y="1321"/>
                  <a:pt x="2608" y="1321"/>
                </a:cubicBezTo>
                <a:cubicBezTo>
                  <a:pt x="2608" y="1321"/>
                  <a:pt x="2608" y="1321"/>
                  <a:pt x="2609" y="1321"/>
                </a:cubicBezTo>
                <a:cubicBezTo>
                  <a:pt x="2609" y="1320"/>
                  <a:pt x="2609" y="1320"/>
                  <a:pt x="2609" y="1319"/>
                </a:cubicBezTo>
                <a:cubicBezTo>
                  <a:pt x="2610" y="1319"/>
                  <a:pt x="2610" y="1318"/>
                  <a:pt x="2610" y="1318"/>
                </a:cubicBezTo>
                <a:cubicBezTo>
                  <a:pt x="2610" y="1318"/>
                  <a:pt x="2610" y="1317"/>
                  <a:pt x="2610" y="1317"/>
                </a:cubicBezTo>
                <a:cubicBezTo>
                  <a:pt x="2610" y="1316"/>
                  <a:pt x="2609" y="1316"/>
                  <a:pt x="2609" y="1316"/>
                </a:cubicBezTo>
                <a:close/>
                <a:moveTo>
                  <a:pt x="2664" y="1042"/>
                </a:moveTo>
                <a:cubicBezTo>
                  <a:pt x="2664" y="1043"/>
                  <a:pt x="2664" y="1043"/>
                  <a:pt x="2665" y="1043"/>
                </a:cubicBezTo>
                <a:cubicBezTo>
                  <a:pt x="2665" y="1044"/>
                  <a:pt x="2665" y="1044"/>
                  <a:pt x="2665" y="1044"/>
                </a:cubicBezTo>
                <a:cubicBezTo>
                  <a:pt x="2665" y="1044"/>
                  <a:pt x="2665" y="1044"/>
                  <a:pt x="2665" y="1045"/>
                </a:cubicBezTo>
                <a:cubicBezTo>
                  <a:pt x="2665" y="1045"/>
                  <a:pt x="2666" y="1046"/>
                  <a:pt x="2666" y="1046"/>
                </a:cubicBezTo>
                <a:cubicBezTo>
                  <a:pt x="2667" y="1047"/>
                  <a:pt x="2668" y="1047"/>
                  <a:pt x="2668" y="1047"/>
                </a:cubicBezTo>
                <a:cubicBezTo>
                  <a:pt x="2669" y="1047"/>
                  <a:pt x="2670" y="1046"/>
                  <a:pt x="2671" y="1046"/>
                </a:cubicBezTo>
                <a:cubicBezTo>
                  <a:pt x="2672" y="1046"/>
                  <a:pt x="2672" y="1046"/>
                  <a:pt x="2673" y="1046"/>
                </a:cubicBezTo>
                <a:cubicBezTo>
                  <a:pt x="2674" y="1046"/>
                  <a:pt x="2674" y="1046"/>
                  <a:pt x="2675" y="1046"/>
                </a:cubicBezTo>
                <a:cubicBezTo>
                  <a:pt x="2676" y="1045"/>
                  <a:pt x="2677" y="1045"/>
                  <a:pt x="2677" y="1045"/>
                </a:cubicBezTo>
                <a:cubicBezTo>
                  <a:pt x="2678" y="1045"/>
                  <a:pt x="2678" y="1045"/>
                  <a:pt x="2678" y="1045"/>
                </a:cubicBezTo>
                <a:cubicBezTo>
                  <a:pt x="2679" y="1044"/>
                  <a:pt x="2681" y="1043"/>
                  <a:pt x="2681" y="1042"/>
                </a:cubicBezTo>
                <a:cubicBezTo>
                  <a:pt x="2682" y="1041"/>
                  <a:pt x="2683" y="1040"/>
                  <a:pt x="2684" y="1040"/>
                </a:cubicBezTo>
                <a:cubicBezTo>
                  <a:pt x="2684" y="1039"/>
                  <a:pt x="2684" y="1038"/>
                  <a:pt x="2684" y="1037"/>
                </a:cubicBezTo>
                <a:cubicBezTo>
                  <a:pt x="2684" y="1037"/>
                  <a:pt x="2684" y="1037"/>
                  <a:pt x="2684" y="1037"/>
                </a:cubicBezTo>
                <a:cubicBezTo>
                  <a:pt x="2684" y="1037"/>
                  <a:pt x="2685" y="1036"/>
                  <a:pt x="2685" y="1036"/>
                </a:cubicBezTo>
                <a:cubicBezTo>
                  <a:pt x="2685" y="1036"/>
                  <a:pt x="2685" y="1036"/>
                  <a:pt x="2685" y="1035"/>
                </a:cubicBezTo>
                <a:cubicBezTo>
                  <a:pt x="2685" y="1035"/>
                  <a:pt x="2685" y="1035"/>
                  <a:pt x="2686" y="1034"/>
                </a:cubicBezTo>
                <a:cubicBezTo>
                  <a:pt x="2686" y="1033"/>
                  <a:pt x="2687" y="1033"/>
                  <a:pt x="2687" y="1032"/>
                </a:cubicBezTo>
                <a:cubicBezTo>
                  <a:pt x="2687" y="1031"/>
                  <a:pt x="2687" y="1030"/>
                  <a:pt x="2687" y="1030"/>
                </a:cubicBezTo>
                <a:cubicBezTo>
                  <a:pt x="2686" y="1030"/>
                  <a:pt x="2686" y="1029"/>
                  <a:pt x="2686" y="1029"/>
                </a:cubicBezTo>
                <a:cubicBezTo>
                  <a:pt x="2686" y="1029"/>
                  <a:pt x="2686" y="1029"/>
                  <a:pt x="2686" y="1029"/>
                </a:cubicBezTo>
                <a:cubicBezTo>
                  <a:pt x="2686" y="1028"/>
                  <a:pt x="2685" y="1028"/>
                  <a:pt x="2685" y="1028"/>
                </a:cubicBezTo>
                <a:cubicBezTo>
                  <a:pt x="2685" y="1028"/>
                  <a:pt x="2684" y="1027"/>
                  <a:pt x="2684" y="1027"/>
                </a:cubicBezTo>
                <a:cubicBezTo>
                  <a:pt x="2684" y="1027"/>
                  <a:pt x="2683" y="1027"/>
                  <a:pt x="2683" y="1027"/>
                </a:cubicBezTo>
                <a:cubicBezTo>
                  <a:pt x="2681" y="1028"/>
                  <a:pt x="2680" y="1028"/>
                  <a:pt x="2678" y="1028"/>
                </a:cubicBezTo>
                <a:cubicBezTo>
                  <a:pt x="2677" y="1028"/>
                  <a:pt x="2676" y="1028"/>
                  <a:pt x="2676" y="1029"/>
                </a:cubicBezTo>
                <a:cubicBezTo>
                  <a:pt x="2675" y="1029"/>
                  <a:pt x="2675" y="1029"/>
                  <a:pt x="2674" y="1029"/>
                </a:cubicBezTo>
                <a:cubicBezTo>
                  <a:pt x="2673" y="1029"/>
                  <a:pt x="2673" y="1029"/>
                  <a:pt x="2673" y="1029"/>
                </a:cubicBezTo>
                <a:cubicBezTo>
                  <a:pt x="2672" y="1029"/>
                  <a:pt x="2671" y="1029"/>
                  <a:pt x="2671" y="1030"/>
                </a:cubicBezTo>
                <a:cubicBezTo>
                  <a:pt x="2670" y="1030"/>
                  <a:pt x="2670" y="1031"/>
                  <a:pt x="2670" y="1031"/>
                </a:cubicBezTo>
                <a:cubicBezTo>
                  <a:pt x="2669" y="1032"/>
                  <a:pt x="2667" y="1033"/>
                  <a:pt x="2666" y="1034"/>
                </a:cubicBezTo>
                <a:cubicBezTo>
                  <a:pt x="2666" y="1034"/>
                  <a:pt x="2666" y="1034"/>
                  <a:pt x="2666" y="1034"/>
                </a:cubicBezTo>
                <a:cubicBezTo>
                  <a:pt x="2665" y="1034"/>
                  <a:pt x="2665" y="1034"/>
                  <a:pt x="2664" y="1035"/>
                </a:cubicBezTo>
                <a:cubicBezTo>
                  <a:pt x="2664" y="1035"/>
                  <a:pt x="2663" y="1035"/>
                  <a:pt x="2663" y="1036"/>
                </a:cubicBezTo>
                <a:cubicBezTo>
                  <a:pt x="2663" y="1036"/>
                  <a:pt x="2663" y="1037"/>
                  <a:pt x="2664" y="1037"/>
                </a:cubicBezTo>
                <a:cubicBezTo>
                  <a:pt x="2664" y="1037"/>
                  <a:pt x="2664" y="1038"/>
                  <a:pt x="2664" y="1038"/>
                </a:cubicBezTo>
                <a:cubicBezTo>
                  <a:pt x="2664" y="1039"/>
                  <a:pt x="2663" y="1041"/>
                  <a:pt x="2664" y="1042"/>
                </a:cubicBezTo>
                <a:close/>
                <a:moveTo>
                  <a:pt x="2821" y="985"/>
                </a:moveTo>
                <a:cubicBezTo>
                  <a:pt x="2820" y="985"/>
                  <a:pt x="2820" y="985"/>
                  <a:pt x="2820" y="985"/>
                </a:cubicBezTo>
                <a:cubicBezTo>
                  <a:pt x="2819" y="986"/>
                  <a:pt x="2819" y="986"/>
                  <a:pt x="2819" y="987"/>
                </a:cubicBezTo>
                <a:cubicBezTo>
                  <a:pt x="2819" y="987"/>
                  <a:pt x="2819" y="987"/>
                  <a:pt x="2819" y="987"/>
                </a:cubicBezTo>
                <a:cubicBezTo>
                  <a:pt x="2818" y="988"/>
                  <a:pt x="2819" y="988"/>
                  <a:pt x="2819" y="988"/>
                </a:cubicBezTo>
                <a:cubicBezTo>
                  <a:pt x="2819" y="989"/>
                  <a:pt x="2820" y="989"/>
                  <a:pt x="2820" y="989"/>
                </a:cubicBezTo>
                <a:cubicBezTo>
                  <a:pt x="2821" y="989"/>
                  <a:pt x="2822" y="989"/>
                  <a:pt x="2822" y="988"/>
                </a:cubicBezTo>
                <a:cubicBezTo>
                  <a:pt x="2822" y="988"/>
                  <a:pt x="2822" y="988"/>
                  <a:pt x="2823" y="987"/>
                </a:cubicBezTo>
                <a:cubicBezTo>
                  <a:pt x="2823" y="987"/>
                  <a:pt x="2824" y="986"/>
                  <a:pt x="2823" y="985"/>
                </a:cubicBezTo>
                <a:cubicBezTo>
                  <a:pt x="2823" y="984"/>
                  <a:pt x="2822" y="984"/>
                  <a:pt x="2821" y="985"/>
                </a:cubicBezTo>
                <a:close/>
                <a:moveTo>
                  <a:pt x="2809" y="990"/>
                </a:moveTo>
                <a:cubicBezTo>
                  <a:pt x="2808" y="990"/>
                  <a:pt x="2808" y="990"/>
                  <a:pt x="2808" y="990"/>
                </a:cubicBezTo>
                <a:cubicBezTo>
                  <a:pt x="2808" y="990"/>
                  <a:pt x="2807" y="990"/>
                  <a:pt x="2807" y="991"/>
                </a:cubicBezTo>
                <a:cubicBezTo>
                  <a:pt x="2806" y="991"/>
                  <a:pt x="2806" y="992"/>
                  <a:pt x="2806" y="992"/>
                </a:cubicBezTo>
                <a:cubicBezTo>
                  <a:pt x="2807" y="993"/>
                  <a:pt x="2807" y="993"/>
                  <a:pt x="2808" y="993"/>
                </a:cubicBezTo>
                <a:cubicBezTo>
                  <a:pt x="2808" y="993"/>
                  <a:pt x="2808" y="993"/>
                  <a:pt x="2808" y="993"/>
                </a:cubicBezTo>
                <a:cubicBezTo>
                  <a:pt x="2808" y="993"/>
                  <a:pt x="2809" y="993"/>
                  <a:pt x="2809" y="993"/>
                </a:cubicBezTo>
                <a:cubicBezTo>
                  <a:pt x="2809" y="993"/>
                  <a:pt x="2809" y="993"/>
                  <a:pt x="2810" y="993"/>
                </a:cubicBezTo>
                <a:cubicBezTo>
                  <a:pt x="2810" y="992"/>
                  <a:pt x="2811" y="992"/>
                  <a:pt x="2811" y="991"/>
                </a:cubicBezTo>
                <a:cubicBezTo>
                  <a:pt x="2811" y="991"/>
                  <a:pt x="2811" y="990"/>
                  <a:pt x="2811" y="990"/>
                </a:cubicBezTo>
                <a:cubicBezTo>
                  <a:pt x="2810" y="989"/>
                  <a:pt x="2809" y="989"/>
                  <a:pt x="2809" y="990"/>
                </a:cubicBezTo>
                <a:close/>
                <a:moveTo>
                  <a:pt x="2813" y="992"/>
                </a:moveTo>
                <a:cubicBezTo>
                  <a:pt x="2813" y="992"/>
                  <a:pt x="2814" y="992"/>
                  <a:pt x="2814" y="991"/>
                </a:cubicBezTo>
                <a:cubicBezTo>
                  <a:pt x="2815" y="991"/>
                  <a:pt x="2816" y="990"/>
                  <a:pt x="2816" y="990"/>
                </a:cubicBezTo>
                <a:cubicBezTo>
                  <a:pt x="2816" y="989"/>
                  <a:pt x="2815" y="988"/>
                  <a:pt x="2814" y="988"/>
                </a:cubicBezTo>
                <a:cubicBezTo>
                  <a:pt x="2814" y="988"/>
                  <a:pt x="2814" y="988"/>
                  <a:pt x="2814" y="988"/>
                </a:cubicBezTo>
                <a:cubicBezTo>
                  <a:pt x="2813" y="988"/>
                  <a:pt x="2813" y="988"/>
                  <a:pt x="2813" y="989"/>
                </a:cubicBezTo>
                <a:cubicBezTo>
                  <a:pt x="2813" y="989"/>
                  <a:pt x="2813" y="989"/>
                  <a:pt x="2812" y="989"/>
                </a:cubicBezTo>
                <a:cubicBezTo>
                  <a:pt x="2812" y="989"/>
                  <a:pt x="2812" y="989"/>
                  <a:pt x="2812" y="990"/>
                </a:cubicBezTo>
                <a:cubicBezTo>
                  <a:pt x="2812" y="990"/>
                  <a:pt x="2811" y="990"/>
                  <a:pt x="2811" y="990"/>
                </a:cubicBezTo>
                <a:cubicBezTo>
                  <a:pt x="2811" y="991"/>
                  <a:pt x="2811" y="991"/>
                  <a:pt x="2812" y="991"/>
                </a:cubicBezTo>
                <a:cubicBezTo>
                  <a:pt x="2812" y="992"/>
                  <a:pt x="2812" y="992"/>
                  <a:pt x="2813" y="992"/>
                </a:cubicBezTo>
                <a:cubicBezTo>
                  <a:pt x="2813" y="992"/>
                  <a:pt x="2813" y="992"/>
                  <a:pt x="2813" y="992"/>
                </a:cubicBezTo>
                <a:close/>
                <a:moveTo>
                  <a:pt x="2213" y="1238"/>
                </a:moveTo>
                <a:cubicBezTo>
                  <a:pt x="2213" y="1238"/>
                  <a:pt x="2212" y="1238"/>
                  <a:pt x="2212" y="1238"/>
                </a:cubicBezTo>
                <a:cubicBezTo>
                  <a:pt x="2212" y="1237"/>
                  <a:pt x="2212" y="1237"/>
                  <a:pt x="2212" y="1237"/>
                </a:cubicBezTo>
                <a:cubicBezTo>
                  <a:pt x="2212" y="1237"/>
                  <a:pt x="2211" y="1237"/>
                  <a:pt x="2211" y="1237"/>
                </a:cubicBezTo>
                <a:cubicBezTo>
                  <a:pt x="2211" y="1237"/>
                  <a:pt x="2211" y="1237"/>
                  <a:pt x="2211" y="1237"/>
                </a:cubicBezTo>
                <a:cubicBezTo>
                  <a:pt x="2211" y="1236"/>
                  <a:pt x="2210" y="1236"/>
                  <a:pt x="2210" y="1236"/>
                </a:cubicBezTo>
                <a:cubicBezTo>
                  <a:pt x="2209" y="1236"/>
                  <a:pt x="2209" y="1236"/>
                  <a:pt x="2209" y="1236"/>
                </a:cubicBezTo>
                <a:cubicBezTo>
                  <a:pt x="2208" y="1236"/>
                  <a:pt x="2208" y="1236"/>
                  <a:pt x="2208" y="1236"/>
                </a:cubicBezTo>
                <a:cubicBezTo>
                  <a:pt x="2207" y="1236"/>
                  <a:pt x="2207" y="1236"/>
                  <a:pt x="2206" y="1237"/>
                </a:cubicBezTo>
                <a:cubicBezTo>
                  <a:pt x="2206" y="1237"/>
                  <a:pt x="2206" y="1237"/>
                  <a:pt x="2205" y="1238"/>
                </a:cubicBezTo>
                <a:cubicBezTo>
                  <a:pt x="2205" y="1238"/>
                  <a:pt x="2205" y="1239"/>
                  <a:pt x="2205" y="1239"/>
                </a:cubicBezTo>
                <a:cubicBezTo>
                  <a:pt x="2206" y="1239"/>
                  <a:pt x="2206" y="1240"/>
                  <a:pt x="2207" y="1240"/>
                </a:cubicBezTo>
                <a:cubicBezTo>
                  <a:pt x="2207" y="1240"/>
                  <a:pt x="2207" y="1240"/>
                  <a:pt x="2207" y="1240"/>
                </a:cubicBezTo>
                <a:cubicBezTo>
                  <a:pt x="2207" y="1240"/>
                  <a:pt x="2207" y="1240"/>
                  <a:pt x="2207" y="1240"/>
                </a:cubicBezTo>
                <a:cubicBezTo>
                  <a:pt x="2207" y="1240"/>
                  <a:pt x="2208" y="1240"/>
                  <a:pt x="2208" y="1240"/>
                </a:cubicBezTo>
                <a:cubicBezTo>
                  <a:pt x="2208" y="1240"/>
                  <a:pt x="2209" y="1240"/>
                  <a:pt x="2209" y="1240"/>
                </a:cubicBezTo>
                <a:cubicBezTo>
                  <a:pt x="2209" y="1240"/>
                  <a:pt x="2209" y="1240"/>
                  <a:pt x="2209" y="1240"/>
                </a:cubicBezTo>
                <a:cubicBezTo>
                  <a:pt x="2209" y="1240"/>
                  <a:pt x="2209" y="1240"/>
                  <a:pt x="2209" y="1241"/>
                </a:cubicBezTo>
                <a:cubicBezTo>
                  <a:pt x="2209" y="1241"/>
                  <a:pt x="2209" y="1241"/>
                  <a:pt x="2210" y="1241"/>
                </a:cubicBezTo>
                <a:cubicBezTo>
                  <a:pt x="2210" y="1241"/>
                  <a:pt x="2210" y="1241"/>
                  <a:pt x="2210" y="1241"/>
                </a:cubicBezTo>
                <a:cubicBezTo>
                  <a:pt x="2210" y="1241"/>
                  <a:pt x="2210" y="1242"/>
                  <a:pt x="2210" y="1242"/>
                </a:cubicBezTo>
                <a:cubicBezTo>
                  <a:pt x="2210" y="1242"/>
                  <a:pt x="2210" y="1242"/>
                  <a:pt x="2211" y="1242"/>
                </a:cubicBezTo>
                <a:cubicBezTo>
                  <a:pt x="2211" y="1243"/>
                  <a:pt x="2211" y="1243"/>
                  <a:pt x="2212" y="1243"/>
                </a:cubicBezTo>
                <a:cubicBezTo>
                  <a:pt x="2212" y="1243"/>
                  <a:pt x="2212" y="1243"/>
                  <a:pt x="2213" y="1242"/>
                </a:cubicBezTo>
                <a:cubicBezTo>
                  <a:pt x="2213" y="1242"/>
                  <a:pt x="2214" y="1241"/>
                  <a:pt x="2214" y="1241"/>
                </a:cubicBezTo>
                <a:cubicBezTo>
                  <a:pt x="2214" y="1241"/>
                  <a:pt x="2214" y="1241"/>
                  <a:pt x="2214" y="1241"/>
                </a:cubicBezTo>
                <a:cubicBezTo>
                  <a:pt x="2214" y="1240"/>
                  <a:pt x="2215" y="1239"/>
                  <a:pt x="2214" y="1239"/>
                </a:cubicBezTo>
                <a:cubicBezTo>
                  <a:pt x="2214" y="1238"/>
                  <a:pt x="2214" y="1238"/>
                  <a:pt x="2213" y="1238"/>
                </a:cubicBezTo>
                <a:close/>
                <a:moveTo>
                  <a:pt x="2220" y="1219"/>
                </a:moveTo>
                <a:cubicBezTo>
                  <a:pt x="2219" y="1219"/>
                  <a:pt x="2218" y="1219"/>
                  <a:pt x="2218" y="1220"/>
                </a:cubicBezTo>
                <a:cubicBezTo>
                  <a:pt x="2218" y="1220"/>
                  <a:pt x="2218" y="1220"/>
                  <a:pt x="2218" y="1220"/>
                </a:cubicBezTo>
                <a:cubicBezTo>
                  <a:pt x="2218" y="1221"/>
                  <a:pt x="2217" y="1221"/>
                  <a:pt x="2218" y="1222"/>
                </a:cubicBezTo>
                <a:cubicBezTo>
                  <a:pt x="2218" y="1222"/>
                  <a:pt x="2218" y="1223"/>
                  <a:pt x="2219" y="1223"/>
                </a:cubicBezTo>
                <a:cubicBezTo>
                  <a:pt x="2219" y="1223"/>
                  <a:pt x="2219" y="1223"/>
                  <a:pt x="2219" y="1223"/>
                </a:cubicBezTo>
                <a:cubicBezTo>
                  <a:pt x="2219" y="1223"/>
                  <a:pt x="2219" y="1223"/>
                  <a:pt x="2219" y="1223"/>
                </a:cubicBezTo>
                <a:cubicBezTo>
                  <a:pt x="2219" y="1223"/>
                  <a:pt x="2220" y="1223"/>
                  <a:pt x="2220" y="1223"/>
                </a:cubicBezTo>
                <a:cubicBezTo>
                  <a:pt x="2221" y="1223"/>
                  <a:pt x="2222" y="1223"/>
                  <a:pt x="2222" y="1223"/>
                </a:cubicBezTo>
                <a:cubicBezTo>
                  <a:pt x="2222" y="1223"/>
                  <a:pt x="2222" y="1222"/>
                  <a:pt x="2222" y="1222"/>
                </a:cubicBezTo>
                <a:cubicBezTo>
                  <a:pt x="2222" y="1222"/>
                  <a:pt x="2222" y="1222"/>
                  <a:pt x="2222" y="1222"/>
                </a:cubicBezTo>
                <a:cubicBezTo>
                  <a:pt x="2223" y="1222"/>
                  <a:pt x="2223" y="1221"/>
                  <a:pt x="2223" y="1221"/>
                </a:cubicBezTo>
                <a:cubicBezTo>
                  <a:pt x="2223" y="1220"/>
                  <a:pt x="2222" y="1220"/>
                  <a:pt x="2222" y="1219"/>
                </a:cubicBezTo>
                <a:cubicBezTo>
                  <a:pt x="2221" y="1219"/>
                  <a:pt x="2221" y="1219"/>
                  <a:pt x="2220" y="1219"/>
                </a:cubicBezTo>
                <a:close/>
                <a:moveTo>
                  <a:pt x="2225" y="1212"/>
                </a:moveTo>
                <a:cubicBezTo>
                  <a:pt x="2225" y="1211"/>
                  <a:pt x="2225" y="1211"/>
                  <a:pt x="2224" y="1210"/>
                </a:cubicBezTo>
                <a:cubicBezTo>
                  <a:pt x="2224" y="1210"/>
                  <a:pt x="2224" y="1209"/>
                  <a:pt x="2223" y="1209"/>
                </a:cubicBezTo>
                <a:cubicBezTo>
                  <a:pt x="2223" y="1209"/>
                  <a:pt x="2223" y="1209"/>
                  <a:pt x="2223" y="1209"/>
                </a:cubicBezTo>
                <a:cubicBezTo>
                  <a:pt x="2222" y="1209"/>
                  <a:pt x="2221" y="1208"/>
                  <a:pt x="2220" y="1209"/>
                </a:cubicBezTo>
                <a:cubicBezTo>
                  <a:pt x="2220" y="1209"/>
                  <a:pt x="2220" y="1210"/>
                  <a:pt x="2220" y="1210"/>
                </a:cubicBezTo>
                <a:cubicBezTo>
                  <a:pt x="2220" y="1210"/>
                  <a:pt x="2220" y="1211"/>
                  <a:pt x="2220" y="1211"/>
                </a:cubicBezTo>
                <a:cubicBezTo>
                  <a:pt x="2220" y="1211"/>
                  <a:pt x="2220" y="1211"/>
                  <a:pt x="2220" y="1212"/>
                </a:cubicBezTo>
                <a:cubicBezTo>
                  <a:pt x="2220" y="1212"/>
                  <a:pt x="2220" y="1213"/>
                  <a:pt x="2221" y="1213"/>
                </a:cubicBezTo>
                <a:cubicBezTo>
                  <a:pt x="2221" y="1213"/>
                  <a:pt x="2221" y="1213"/>
                  <a:pt x="2221" y="1213"/>
                </a:cubicBezTo>
                <a:cubicBezTo>
                  <a:pt x="2221" y="1213"/>
                  <a:pt x="2221" y="1213"/>
                  <a:pt x="2221" y="1213"/>
                </a:cubicBezTo>
                <a:cubicBezTo>
                  <a:pt x="2222" y="1214"/>
                  <a:pt x="2222" y="1214"/>
                  <a:pt x="2222" y="1214"/>
                </a:cubicBezTo>
                <a:cubicBezTo>
                  <a:pt x="2223" y="1214"/>
                  <a:pt x="2223" y="1214"/>
                  <a:pt x="2223" y="1213"/>
                </a:cubicBezTo>
                <a:cubicBezTo>
                  <a:pt x="2223" y="1213"/>
                  <a:pt x="2223" y="1213"/>
                  <a:pt x="2224" y="1213"/>
                </a:cubicBezTo>
                <a:cubicBezTo>
                  <a:pt x="2224" y="1213"/>
                  <a:pt x="2224" y="1213"/>
                  <a:pt x="2224" y="1213"/>
                </a:cubicBezTo>
                <a:cubicBezTo>
                  <a:pt x="2225" y="1213"/>
                  <a:pt x="2225" y="1212"/>
                  <a:pt x="2225" y="1212"/>
                </a:cubicBezTo>
                <a:close/>
                <a:moveTo>
                  <a:pt x="2210" y="1231"/>
                </a:moveTo>
                <a:cubicBezTo>
                  <a:pt x="2210" y="1230"/>
                  <a:pt x="2210" y="1230"/>
                  <a:pt x="2210" y="1230"/>
                </a:cubicBezTo>
                <a:cubicBezTo>
                  <a:pt x="2210" y="1230"/>
                  <a:pt x="2210" y="1229"/>
                  <a:pt x="2210" y="1229"/>
                </a:cubicBezTo>
                <a:cubicBezTo>
                  <a:pt x="2210" y="1229"/>
                  <a:pt x="2210" y="1228"/>
                  <a:pt x="2210" y="1228"/>
                </a:cubicBezTo>
                <a:cubicBezTo>
                  <a:pt x="2210" y="1227"/>
                  <a:pt x="2208" y="1227"/>
                  <a:pt x="2207" y="1228"/>
                </a:cubicBezTo>
                <a:cubicBezTo>
                  <a:pt x="2207" y="1228"/>
                  <a:pt x="2207" y="1229"/>
                  <a:pt x="2207" y="1229"/>
                </a:cubicBezTo>
                <a:cubicBezTo>
                  <a:pt x="2207" y="1229"/>
                  <a:pt x="2207" y="1229"/>
                  <a:pt x="2207" y="1229"/>
                </a:cubicBezTo>
                <a:cubicBezTo>
                  <a:pt x="2207" y="1230"/>
                  <a:pt x="2207" y="1230"/>
                  <a:pt x="2207" y="1231"/>
                </a:cubicBezTo>
                <a:cubicBezTo>
                  <a:pt x="2207" y="1231"/>
                  <a:pt x="2208" y="1231"/>
                  <a:pt x="2208" y="1231"/>
                </a:cubicBezTo>
                <a:cubicBezTo>
                  <a:pt x="2209" y="1231"/>
                  <a:pt x="2209" y="1231"/>
                  <a:pt x="2210" y="1231"/>
                </a:cubicBezTo>
                <a:close/>
                <a:moveTo>
                  <a:pt x="2206" y="1236"/>
                </a:moveTo>
                <a:cubicBezTo>
                  <a:pt x="2206" y="1236"/>
                  <a:pt x="2207" y="1236"/>
                  <a:pt x="2207" y="1236"/>
                </a:cubicBezTo>
                <a:cubicBezTo>
                  <a:pt x="2207" y="1236"/>
                  <a:pt x="2208" y="1235"/>
                  <a:pt x="2208" y="1234"/>
                </a:cubicBezTo>
                <a:cubicBezTo>
                  <a:pt x="2208" y="1234"/>
                  <a:pt x="2208" y="1233"/>
                  <a:pt x="2207" y="1233"/>
                </a:cubicBezTo>
                <a:cubicBezTo>
                  <a:pt x="2207" y="1233"/>
                  <a:pt x="2206" y="1233"/>
                  <a:pt x="2206" y="1233"/>
                </a:cubicBezTo>
                <a:cubicBezTo>
                  <a:pt x="2205" y="1233"/>
                  <a:pt x="2205" y="1233"/>
                  <a:pt x="2204" y="1233"/>
                </a:cubicBezTo>
                <a:cubicBezTo>
                  <a:pt x="2204" y="1233"/>
                  <a:pt x="2204" y="1233"/>
                  <a:pt x="2204" y="1234"/>
                </a:cubicBezTo>
                <a:cubicBezTo>
                  <a:pt x="2203" y="1234"/>
                  <a:pt x="2203" y="1235"/>
                  <a:pt x="2203" y="1235"/>
                </a:cubicBezTo>
                <a:cubicBezTo>
                  <a:pt x="2204" y="1236"/>
                  <a:pt x="2204" y="1236"/>
                  <a:pt x="2205" y="1236"/>
                </a:cubicBezTo>
                <a:cubicBezTo>
                  <a:pt x="2205" y="1236"/>
                  <a:pt x="2205" y="1236"/>
                  <a:pt x="2205" y="1236"/>
                </a:cubicBezTo>
                <a:cubicBezTo>
                  <a:pt x="2205" y="1236"/>
                  <a:pt x="2206" y="1236"/>
                  <a:pt x="2206" y="1236"/>
                </a:cubicBezTo>
                <a:cubicBezTo>
                  <a:pt x="2206" y="1236"/>
                  <a:pt x="2206" y="1236"/>
                  <a:pt x="2206" y="1236"/>
                </a:cubicBezTo>
                <a:close/>
                <a:moveTo>
                  <a:pt x="2245" y="1175"/>
                </a:moveTo>
                <a:cubicBezTo>
                  <a:pt x="2245" y="1174"/>
                  <a:pt x="2245" y="1174"/>
                  <a:pt x="2246" y="1174"/>
                </a:cubicBezTo>
                <a:cubicBezTo>
                  <a:pt x="2246" y="1174"/>
                  <a:pt x="2246" y="1174"/>
                  <a:pt x="2246" y="1173"/>
                </a:cubicBezTo>
                <a:cubicBezTo>
                  <a:pt x="2246" y="1173"/>
                  <a:pt x="2246" y="1172"/>
                  <a:pt x="2245" y="1172"/>
                </a:cubicBezTo>
                <a:cubicBezTo>
                  <a:pt x="2245" y="1172"/>
                  <a:pt x="2245" y="1172"/>
                  <a:pt x="2245" y="1172"/>
                </a:cubicBezTo>
                <a:cubicBezTo>
                  <a:pt x="2244" y="1171"/>
                  <a:pt x="2243" y="1171"/>
                  <a:pt x="2242" y="1172"/>
                </a:cubicBezTo>
                <a:cubicBezTo>
                  <a:pt x="2242" y="1173"/>
                  <a:pt x="2242" y="1173"/>
                  <a:pt x="2242" y="1173"/>
                </a:cubicBezTo>
                <a:cubicBezTo>
                  <a:pt x="2242" y="1174"/>
                  <a:pt x="2242" y="1174"/>
                  <a:pt x="2242" y="1174"/>
                </a:cubicBezTo>
                <a:cubicBezTo>
                  <a:pt x="2242" y="1175"/>
                  <a:pt x="2242" y="1175"/>
                  <a:pt x="2243" y="1176"/>
                </a:cubicBezTo>
                <a:cubicBezTo>
                  <a:pt x="2243" y="1176"/>
                  <a:pt x="2243" y="1176"/>
                  <a:pt x="2243" y="1176"/>
                </a:cubicBezTo>
                <a:cubicBezTo>
                  <a:pt x="2243" y="1176"/>
                  <a:pt x="2243" y="1176"/>
                  <a:pt x="2243" y="1177"/>
                </a:cubicBezTo>
                <a:cubicBezTo>
                  <a:pt x="2243" y="1177"/>
                  <a:pt x="2242" y="1177"/>
                  <a:pt x="2242" y="1177"/>
                </a:cubicBezTo>
                <a:cubicBezTo>
                  <a:pt x="2242" y="1178"/>
                  <a:pt x="2242" y="1178"/>
                  <a:pt x="2242" y="1178"/>
                </a:cubicBezTo>
                <a:cubicBezTo>
                  <a:pt x="2242" y="1178"/>
                  <a:pt x="2242" y="1179"/>
                  <a:pt x="2242" y="1179"/>
                </a:cubicBezTo>
                <a:cubicBezTo>
                  <a:pt x="2242" y="1180"/>
                  <a:pt x="2243" y="1180"/>
                  <a:pt x="2243" y="1180"/>
                </a:cubicBezTo>
                <a:cubicBezTo>
                  <a:pt x="2244" y="1180"/>
                  <a:pt x="2245" y="1180"/>
                  <a:pt x="2245" y="1179"/>
                </a:cubicBezTo>
                <a:cubicBezTo>
                  <a:pt x="2245" y="1179"/>
                  <a:pt x="2245" y="1179"/>
                  <a:pt x="2245" y="1178"/>
                </a:cubicBezTo>
                <a:cubicBezTo>
                  <a:pt x="2245" y="1178"/>
                  <a:pt x="2245" y="1178"/>
                  <a:pt x="2245" y="1178"/>
                </a:cubicBezTo>
                <a:cubicBezTo>
                  <a:pt x="2246" y="1177"/>
                  <a:pt x="2246" y="1177"/>
                  <a:pt x="2245" y="1177"/>
                </a:cubicBezTo>
                <a:cubicBezTo>
                  <a:pt x="2245" y="1176"/>
                  <a:pt x="2245" y="1176"/>
                  <a:pt x="2244" y="1176"/>
                </a:cubicBezTo>
                <a:cubicBezTo>
                  <a:pt x="2245" y="1176"/>
                  <a:pt x="2245" y="1175"/>
                  <a:pt x="2245" y="1175"/>
                </a:cubicBezTo>
                <a:close/>
                <a:moveTo>
                  <a:pt x="2240" y="1181"/>
                </a:moveTo>
                <a:cubicBezTo>
                  <a:pt x="2240" y="1182"/>
                  <a:pt x="2240" y="1182"/>
                  <a:pt x="2240" y="1182"/>
                </a:cubicBezTo>
                <a:cubicBezTo>
                  <a:pt x="2239" y="1182"/>
                  <a:pt x="2239" y="1182"/>
                  <a:pt x="2239" y="1182"/>
                </a:cubicBezTo>
                <a:cubicBezTo>
                  <a:pt x="2239" y="1183"/>
                  <a:pt x="2239" y="1183"/>
                  <a:pt x="2239" y="1183"/>
                </a:cubicBezTo>
                <a:cubicBezTo>
                  <a:pt x="2239" y="1184"/>
                  <a:pt x="2239" y="1184"/>
                  <a:pt x="2239" y="1184"/>
                </a:cubicBezTo>
                <a:cubicBezTo>
                  <a:pt x="2239" y="1185"/>
                  <a:pt x="2239" y="1185"/>
                  <a:pt x="2239" y="1185"/>
                </a:cubicBezTo>
                <a:cubicBezTo>
                  <a:pt x="2239" y="1185"/>
                  <a:pt x="2238" y="1186"/>
                  <a:pt x="2238" y="1186"/>
                </a:cubicBezTo>
                <a:cubicBezTo>
                  <a:pt x="2238" y="1187"/>
                  <a:pt x="2238" y="1187"/>
                  <a:pt x="2238" y="1187"/>
                </a:cubicBezTo>
                <a:cubicBezTo>
                  <a:pt x="2237" y="1187"/>
                  <a:pt x="2237" y="1188"/>
                  <a:pt x="2237" y="1188"/>
                </a:cubicBezTo>
                <a:cubicBezTo>
                  <a:pt x="2237" y="1189"/>
                  <a:pt x="2238" y="1189"/>
                  <a:pt x="2238" y="1189"/>
                </a:cubicBezTo>
                <a:cubicBezTo>
                  <a:pt x="2239" y="1190"/>
                  <a:pt x="2239" y="1190"/>
                  <a:pt x="2239" y="1190"/>
                </a:cubicBezTo>
                <a:cubicBezTo>
                  <a:pt x="2239" y="1190"/>
                  <a:pt x="2240" y="1190"/>
                  <a:pt x="2240" y="1190"/>
                </a:cubicBezTo>
                <a:cubicBezTo>
                  <a:pt x="2241" y="1190"/>
                  <a:pt x="2241" y="1190"/>
                  <a:pt x="2242" y="1189"/>
                </a:cubicBezTo>
                <a:cubicBezTo>
                  <a:pt x="2242" y="1189"/>
                  <a:pt x="2242" y="1189"/>
                  <a:pt x="2242" y="1189"/>
                </a:cubicBezTo>
                <a:cubicBezTo>
                  <a:pt x="2242" y="1188"/>
                  <a:pt x="2243" y="1188"/>
                  <a:pt x="2242" y="1187"/>
                </a:cubicBezTo>
                <a:cubicBezTo>
                  <a:pt x="2242" y="1187"/>
                  <a:pt x="2242" y="1186"/>
                  <a:pt x="2241" y="1186"/>
                </a:cubicBezTo>
                <a:cubicBezTo>
                  <a:pt x="2241" y="1186"/>
                  <a:pt x="2241" y="1185"/>
                  <a:pt x="2241" y="1185"/>
                </a:cubicBezTo>
                <a:cubicBezTo>
                  <a:pt x="2241" y="1185"/>
                  <a:pt x="2241" y="1185"/>
                  <a:pt x="2241" y="1185"/>
                </a:cubicBezTo>
                <a:cubicBezTo>
                  <a:pt x="2241" y="1185"/>
                  <a:pt x="2242" y="1184"/>
                  <a:pt x="2242" y="1184"/>
                </a:cubicBezTo>
                <a:cubicBezTo>
                  <a:pt x="2242" y="1183"/>
                  <a:pt x="2242" y="1183"/>
                  <a:pt x="2242" y="1183"/>
                </a:cubicBezTo>
                <a:cubicBezTo>
                  <a:pt x="2243" y="1182"/>
                  <a:pt x="2243" y="1182"/>
                  <a:pt x="2242" y="1181"/>
                </a:cubicBezTo>
                <a:cubicBezTo>
                  <a:pt x="2242" y="1180"/>
                  <a:pt x="2240" y="1180"/>
                  <a:pt x="2240" y="1181"/>
                </a:cubicBezTo>
                <a:close/>
                <a:moveTo>
                  <a:pt x="2238" y="1192"/>
                </a:moveTo>
                <a:cubicBezTo>
                  <a:pt x="2238" y="1192"/>
                  <a:pt x="2237" y="1192"/>
                  <a:pt x="2237" y="1192"/>
                </a:cubicBezTo>
                <a:cubicBezTo>
                  <a:pt x="2236" y="1192"/>
                  <a:pt x="2236" y="1192"/>
                  <a:pt x="2235" y="1193"/>
                </a:cubicBezTo>
                <a:cubicBezTo>
                  <a:pt x="2235" y="1193"/>
                  <a:pt x="2235" y="1193"/>
                  <a:pt x="2235" y="1193"/>
                </a:cubicBezTo>
                <a:cubicBezTo>
                  <a:pt x="2234" y="1194"/>
                  <a:pt x="2234" y="1194"/>
                  <a:pt x="2234" y="1195"/>
                </a:cubicBezTo>
                <a:cubicBezTo>
                  <a:pt x="2235" y="1195"/>
                  <a:pt x="2235" y="1195"/>
                  <a:pt x="2236" y="1195"/>
                </a:cubicBezTo>
                <a:cubicBezTo>
                  <a:pt x="2236" y="1195"/>
                  <a:pt x="2236" y="1195"/>
                  <a:pt x="2236" y="1195"/>
                </a:cubicBezTo>
                <a:cubicBezTo>
                  <a:pt x="2236" y="1195"/>
                  <a:pt x="2236" y="1195"/>
                  <a:pt x="2236" y="1195"/>
                </a:cubicBezTo>
                <a:cubicBezTo>
                  <a:pt x="2237" y="1195"/>
                  <a:pt x="2237" y="1195"/>
                  <a:pt x="2237" y="1195"/>
                </a:cubicBezTo>
                <a:cubicBezTo>
                  <a:pt x="2237" y="1195"/>
                  <a:pt x="2237" y="1195"/>
                  <a:pt x="2237" y="1195"/>
                </a:cubicBezTo>
                <a:cubicBezTo>
                  <a:pt x="2237" y="1195"/>
                  <a:pt x="2238" y="1195"/>
                  <a:pt x="2238" y="1195"/>
                </a:cubicBezTo>
                <a:cubicBezTo>
                  <a:pt x="2239" y="1195"/>
                  <a:pt x="2239" y="1195"/>
                  <a:pt x="2239" y="1194"/>
                </a:cubicBezTo>
                <a:cubicBezTo>
                  <a:pt x="2239" y="1193"/>
                  <a:pt x="2239" y="1193"/>
                  <a:pt x="2238" y="1192"/>
                </a:cubicBezTo>
                <a:close/>
                <a:moveTo>
                  <a:pt x="2230" y="1210"/>
                </a:moveTo>
                <a:cubicBezTo>
                  <a:pt x="2230" y="1210"/>
                  <a:pt x="2229" y="1210"/>
                  <a:pt x="2229" y="1210"/>
                </a:cubicBezTo>
                <a:cubicBezTo>
                  <a:pt x="2228" y="1210"/>
                  <a:pt x="2228" y="1210"/>
                  <a:pt x="2228" y="1210"/>
                </a:cubicBezTo>
                <a:cubicBezTo>
                  <a:pt x="2227" y="1210"/>
                  <a:pt x="2227" y="1210"/>
                  <a:pt x="2226" y="1211"/>
                </a:cubicBezTo>
                <a:cubicBezTo>
                  <a:pt x="2225" y="1211"/>
                  <a:pt x="2225" y="1212"/>
                  <a:pt x="2225" y="1212"/>
                </a:cubicBezTo>
                <a:cubicBezTo>
                  <a:pt x="2225" y="1213"/>
                  <a:pt x="2225" y="1213"/>
                  <a:pt x="2225" y="1213"/>
                </a:cubicBezTo>
                <a:cubicBezTo>
                  <a:pt x="2225" y="1213"/>
                  <a:pt x="2225" y="1213"/>
                  <a:pt x="2225" y="1213"/>
                </a:cubicBezTo>
                <a:cubicBezTo>
                  <a:pt x="2225" y="1213"/>
                  <a:pt x="2225" y="1213"/>
                  <a:pt x="2225" y="1213"/>
                </a:cubicBezTo>
                <a:cubicBezTo>
                  <a:pt x="2225" y="1214"/>
                  <a:pt x="2225" y="1214"/>
                  <a:pt x="2225" y="1214"/>
                </a:cubicBezTo>
                <a:cubicBezTo>
                  <a:pt x="2225" y="1215"/>
                  <a:pt x="2225" y="1215"/>
                  <a:pt x="2225" y="1215"/>
                </a:cubicBezTo>
                <a:cubicBezTo>
                  <a:pt x="2225" y="1215"/>
                  <a:pt x="2225" y="1215"/>
                  <a:pt x="2225" y="1216"/>
                </a:cubicBezTo>
                <a:cubicBezTo>
                  <a:pt x="2225" y="1216"/>
                  <a:pt x="2225" y="1216"/>
                  <a:pt x="2225" y="1216"/>
                </a:cubicBezTo>
                <a:cubicBezTo>
                  <a:pt x="2225" y="1217"/>
                  <a:pt x="2225" y="1217"/>
                  <a:pt x="2225" y="1218"/>
                </a:cubicBezTo>
                <a:cubicBezTo>
                  <a:pt x="2226" y="1218"/>
                  <a:pt x="2226" y="1218"/>
                  <a:pt x="2227" y="1219"/>
                </a:cubicBezTo>
                <a:cubicBezTo>
                  <a:pt x="2227" y="1219"/>
                  <a:pt x="2227" y="1219"/>
                  <a:pt x="2227" y="1219"/>
                </a:cubicBezTo>
                <a:cubicBezTo>
                  <a:pt x="2228" y="1219"/>
                  <a:pt x="2228" y="1219"/>
                  <a:pt x="2228" y="1219"/>
                </a:cubicBezTo>
                <a:cubicBezTo>
                  <a:pt x="2228" y="1219"/>
                  <a:pt x="2229" y="1218"/>
                  <a:pt x="2229" y="1218"/>
                </a:cubicBezTo>
                <a:cubicBezTo>
                  <a:pt x="2229" y="1217"/>
                  <a:pt x="2229" y="1217"/>
                  <a:pt x="2229" y="1216"/>
                </a:cubicBezTo>
                <a:cubicBezTo>
                  <a:pt x="2229" y="1216"/>
                  <a:pt x="2229" y="1216"/>
                  <a:pt x="2229" y="1216"/>
                </a:cubicBezTo>
                <a:cubicBezTo>
                  <a:pt x="2229" y="1216"/>
                  <a:pt x="2229" y="1216"/>
                  <a:pt x="2229" y="1216"/>
                </a:cubicBezTo>
                <a:cubicBezTo>
                  <a:pt x="2229" y="1216"/>
                  <a:pt x="2229" y="1216"/>
                  <a:pt x="2229" y="1216"/>
                </a:cubicBezTo>
                <a:cubicBezTo>
                  <a:pt x="2229" y="1215"/>
                  <a:pt x="2229" y="1215"/>
                  <a:pt x="2228" y="1215"/>
                </a:cubicBezTo>
                <a:cubicBezTo>
                  <a:pt x="2229" y="1215"/>
                  <a:pt x="2229" y="1215"/>
                  <a:pt x="2229" y="1215"/>
                </a:cubicBezTo>
                <a:cubicBezTo>
                  <a:pt x="2229" y="1215"/>
                  <a:pt x="2230" y="1214"/>
                  <a:pt x="2230" y="1214"/>
                </a:cubicBezTo>
                <a:cubicBezTo>
                  <a:pt x="2230" y="1214"/>
                  <a:pt x="2230" y="1214"/>
                  <a:pt x="2230" y="1214"/>
                </a:cubicBezTo>
                <a:cubicBezTo>
                  <a:pt x="2230" y="1214"/>
                  <a:pt x="2230" y="1214"/>
                  <a:pt x="2230" y="1214"/>
                </a:cubicBezTo>
                <a:cubicBezTo>
                  <a:pt x="2230" y="1214"/>
                  <a:pt x="2230" y="1213"/>
                  <a:pt x="2231" y="1213"/>
                </a:cubicBezTo>
                <a:cubicBezTo>
                  <a:pt x="2231" y="1213"/>
                  <a:pt x="2231" y="1213"/>
                  <a:pt x="2231" y="1212"/>
                </a:cubicBezTo>
                <a:cubicBezTo>
                  <a:pt x="2231" y="1212"/>
                  <a:pt x="2231" y="1212"/>
                  <a:pt x="2231" y="1212"/>
                </a:cubicBezTo>
                <a:cubicBezTo>
                  <a:pt x="2231" y="1211"/>
                  <a:pt x="2231" y="1211"/>
                  <a:pt x="2230" y="1210"/>
                </a:cubicBezTo>
                <a:close/>
                <a:moveTo>
                  <a:pt x="2222" y="1208"/>
                </a:moveTo>
                <a:cubicBezTo>
                  <a:pt x="2223" y="1209"/>
                  <a:pt x="2223" y="1209"/>
                  <a:pt x="2223" y="1209"/>
                </a:cubicBezTo>
                <a:cubicBezTo>
                  <a:pt x="2223" y="1209"/>
                  <a:pt x="2224" y="1209"/>
                  <a:pt x="2224" y="1209"/>
                </a:cubicBezTo>
                <a:cubicBezTo>
                  <a:pt x="2224" y="1209"/>
                  <a:pt x="2225" y="1209"/>
                  <a:pt x="2225" y="1209"/>
                </a:cubicBezTo>
                <a:cubicBezTo>
                  <a:pt x="2225" y="1208"/>
                  <a:pt x="2226" y="1208"/>
                  <a:pt x="2226" y="1207"/>
                </a:cubicBezTo>
                <a:cubicBezTo>
                  <a:pt x="2226" y="1207"/>
                  <a:pt x="2226" y="1206"/>
                  <a:pt x="2225" y="1206"/>
                </a:cubicBezTo>
                <a:cubicBezTo>
                  <a:pt x="2225" y="1206"/>
                  <a:pt x="2225" y="1206"/>
                  <a:pt x="2225" y="1206"/>
                </a:cubicBezTo>
                <a:cubicBezTo>
                  <a:pt x="2225" y="1206"/>
                  <a:pt x="2224" y="1206"/>
                  <a:pt x="2224" y="1206"/>
                </a:cubicBezTo>
                <a:cubicBezTo>
                  <a:pt x="2224" y="1206"/>
                  <a:pt x="2224" y="1206"/>
                  <a:pt x="2224" y="1206"/>
                </a:cubicBezTo>
                <a:cubicBezTo>
                  <a:pt x="2224" y="1205"/>
                  <a:pt x="2222" y="1205"/>
                  <a:pt x="2222" y="1206"/>
                </a:cubicBezTo>
                <a:cubicBezTo>
                  <a:pt x="2222" y="1206"/>
                  <a:pt x="2221" y="1207"/>
                  <a:pt x="2222" y="1207"/>
                </a:cubicBezTo>
                <a:cubicBezTo>
                  <a:pt x="2222" y="1208"/>
                  <a:pt x="2222" y="1208"/>
                  <a:pt x="2222" y="1208"/>
                </a:cubicBezTo>
                <a:close/>
                <a:moveTo>
                  <a:pt x="2142" y="259"/>
                </a:moveTo>
                <a:cubicBezTo>
                  <a:pt x="2143" y="259"/>
                  <a:pt x="2143" y="259"/>
                  <a:pt x="2143" y="260"/>
                </a:cubicBezTo>
                <a:cubicBezTo>
                  <a:pt x="2144" y="260"/>
                  <a:pt x="2144" y="261"/>
                  <a:pt x="2143" y="261"/>
                </a:cubicBezTo>
                <a:cubicBezTo>
                  <a:pt x="2143" y="261"/>
                  <a:pt x="2143" y="261"/>
                  <a:pt x="2143" y="261"/>
                </a:cubicBezTo>
                <a:cubicBezTo>
                  <a:pt x="2144" y="260"/>
                  <a:pt x="2144" y="260"/>
                  <a:pt x="2144" y="260"/>
                </a:cubicBezTo>
                <a:cubicBezTo>
                  <a:pt x="2144" y="260"/>
                  <a:pt x="2145" y="260"/>
                  <a:pt x="2145" y="260"/>
                </a:cubicBezTo>
                <a:cubicBezTo>
                  <a:pt x="2145" y="259"/>
                  <a:pt x="2145" y="259"/>
                  <a:pt x="2145" y="259"/>
                </a:cubicBezTo>
                <a:cubicBezTo>
                  <a:pt x="2145" y="259"/>
                  <a:pt x="2145" y="257"/>
                  <a:pt x="2146" y="256"/>
                </a:cubicBezTo>
                <a:cubicBezTo>
                  <a:pt x="2146" y="256"/>
                  <a:pt x="2146" y="256"/>
                  <a:pt x="2146" y="256"/>
                </a:cubicBezTo>
                <a:cubicBezTo>
                  <a:pt x="2146" y="256"/>
                  <a:pt x="2147" y="256"/>
                  <a:pt x="2147" y="256"/>
                </a:cubicBezTo>
                <a:cubicBezTo>
                  <a:pt x="2147" y="255"/>
                  <a:pt x="2147" y="255"/>
                  <a:pt x="2147" y="255"/>
                </a:cubicBezTo>
                <a:cubicBezTo>
                  <a:pt x="2147" y="255"/>
                  <a:pt x="2147" y="255"/>
                  <a:pt x="2147" y="255"/>
                </a:cubicBezTo>
                <a:cubicBezTo>
                  <a:pt x="2148" y="255"/>
                  <a:pt x="2148" y="254"/>
                  <a:pt x="2148" y="254"/>
                </a:cubicBezTo>
                <a:cubicBezTo>
                  <a:pt x="2149" y="254"/>
                  <a:pt x="2149" y="254"/>
                  <a:pt x="2150" y="254"/>
                </a:cubicBezTo>
                <a:cubicBezTo>
                  <a:pt x="2150" y="254"/>
                  <a:pt x="2151" y="254"/>
                  <a:pt x="2151" y="254"/>
                </a:cubicBezTo>
                <a:cubicBezTo>
                  <a:pt x="2151" y="254"/>
                  <a:pt x="2151" y="254"/>
                  <a:pt x="2151" y="254"/>
                </a:cubicBezTo>
                <a:cubicBezTo>
                  <a:pt x="2151" y="254"/>
                  <a:pt x="2151" y="253"/>
                  <a:pt x="2150" y="253"/>
                </a:cubicBezTo>
                <a:cubicBezTo>
                  <a:pt x="2150" y="251"/>
                  <a:pt x="2151" y="250"/>
                  <a:pt x="2151" y="249"/>
                </a:cubicBezTo>
                <a:cubicBezTo>
                  <a:pt x="2152" y="249"/>
                  <a:pt x="2154" y="248"/>
                  <a:pt x="2155" y="248"/>
                </a:cubicBezTo>
                <a:cubicBezTo>
                  <a:pt x="2155" y="249"/>
                  <a:pt x="2155" y="249"/>
                  <a:pt x="2155" y="249"/>
                </a:cubicBezTo>
                <a:cubicBezTo>
                  <a:pt x="2155" y="248"/>
                  <a:pt x="2155" y="248"/>
                  <a:pt x="2155" y="248"/>
                </a:cubicBezTo>
                <a:cubicBezTo>
                  <a:pt x="2155" y="248"/>
                  <a:pt x="2156" y="248"/>
                  <a:pt x="2156" y="248"/>
                </a:cubicBezTo>
                <a:cubicBezTo>
                  <a:pt x="2157" y="248"/>
                  <a:pt x="2158" y="248"/>
                  <a:pt x="2159" y="248"/>
                </a:cubicBezTo>
                <a:cubicBezTo>
                  <a:pt x="2159" y="248"/>
                  <a:pt x="2159" y="248"/>
                  <a:pt x="2159" y="248"/>
                </a:cubicBezTo>
                <a:cubicBezTo>
                  <a:pt x="2160" y="247"/>
                  <a:pt x="2160" y="247"/>
                  <a:pt x="2161" y="247"/>
                </a:cubicBezTo>
                <a:cubicBezTo>
                  <a:pt x="2162" y="247"/>
                  <a:pt x="2162" y="247"/>
                  <a:pt x="2162" y="248"/>
                </a:cubicBezTo>
                <a:cubicBezTo>
                  <a:pt x="2163" y="248"/>
                  <a:pt x="2164" y="249"/>
                  <a:pt x="2164" y="249"/>
                </a:cubicBezTo>
                <a:cubicBezTo>
                  <a:pt x="2164" y="249"/>
                  <a:pt x="2164" y="249"/>
                  <a:pt x="2164" y="249"/>
                </a:cubicBezTo>
                <a:cubicBezTo>
                  <a:pt x="2164" y="249"/>
                  <a:pt x="2164" y="248"/>
                  <a:pt x="2164" y="248"/>
                </a:cubicBezTo>
                <a:cubicBezTo>
                  <a:pt x="2164" y="247"/>
                  <a:pt x="2165" y="247"/>
                  <a:pt x="2166" y="247"/>
                </a:cubicBezTo>
                <a:cubicBezTo>
                  <a:pt x="2166" y="247"/>
                  <a:pt x="2167" y="247"/>
                  <a:pt x="2167" y="247"/>
                </a:cubicBezTo>
                <a:cubicBezTo>
                  <a:pt x="2167" y="247"/>
                  <a:pt x="2167" y="248"/>
                  <a:pt x="2168" y="248"/>
                </a:cubicBezTo>
                <a:cubicBezTo>
                  <a:pt x="2168" y="247"/>
                  <a:pt x="2168" y="247"/>
                  <a:pt x="2169" y="247"/>
                </a:cubicBezTo>
                <a:cubicBezTo>
                  <a:pt x="2169" y="247"/>
                  <a:pt x="2170" y="247"/>
                  <a:pt x="2170" y="246"/>
                </a:cubicBezTo>
                <a:cubicBezTo>
                  <a:pt x="2170" y="246"/>
                  <a:pt x="2171" y="245"/>
                  <a:pt x="2172" y="245"/>
                </a:cubicBezTo>
                <a:cubicBezTo>
                  <a:pt x="2172" y="244"/>
                  <a:pt x="2173" y="244"/>
                  <a:pt x="2173" y="244"/>
                </a:cubicBezTo>
                <a:cubicBezTo>
                  <a:pt x="2174" y="245"/>
                  <a:pt x="2174" y="245"/>
                  <a:pt x="2175" y="245"/>
                </a:cubicBezTo>
                <a:cubicBezTo>
                  <a:pt x="2175" y="245"/>
                  <a:pt x="2175" y="245"/>
                  <a:pt x="2175" y="245"/>
                </a:cubicBezTo>
                <a:cubicBezTo>
                  <a:pt x="2175" y="245"/>
                  <a:pt x="2175" y="245"/>
                  <a:pt x="2175" y="245"/>
                </a:cubicBezTo>
                <a:cubicBezTo>
                  <a:pt x="2176" y="245"/>
                  <a:pt x="2177" y="244"/>
                  <a:pt x="2178" y="243"/>
                </a:cubicBezTo>
                <a:cubicBezTo>
                  <a:pt x="2179" y="243"/>
                  <a:pt x="2179" y="243"/>
                  <a:pt x="2179" y="243"/>
                </a:cubicBezTo>
                <a:cubicBezTo>
                  <a:pt x="2179" y="242"/>
                  <a:pt x="2180" y="242"/>
                  <a:pt x="2180" y="242"/>
                </a:cubicBezTo>
                <a:cubicBezTo>
                  <a:pt x="2181" y="241"/>
                  <a:pt x="2181" y="241"/>
                  <a:pt x="2182" y="240"/>
                </a:cubicBezTo>
                <a:cubicBezTo>
                  <a:pt x="2183" y="240"/>
                  <a:pt x="2183" y="239"/>
                  <a:pt x="2183" y="239"/>
                </a:cubicBezTo>
                <a:cubicBezTo>
                  <a:pt x="2183" y="239"/>
                  <a:pt x="2183" y="238"/>
                  <a:pt x="2184" y="238"/>
                </a:cubicBezTo>
                <a:cubicBezTo>
                  <a:pt x="2184" y="238"/>
                  <a:pt x="2184" y="237"/>
                  <a:pt x="2183" y="237"/>
                </a:cubicBezTo>
                <a:cubicBezTo>
                  <a:pt x="2183" y="236"/>
                  <a:pt x="2183" y="234"/>
                  <a:pt x="2184" y="233"/>
                </a:cubicBezTo>
                <a:cubicBezTo>
                  <a:pt x="2184" y="233"/>
                  <a:pt x="2185" y="233"/>
                  <a:pt x="2185" y="233"/>
                </a:cubicBezTo>
                <a:cubicBezTo>
                  <a:pt x="2185" y="232"/>
                  <a:pt x="2186" y="232"/>
                  <a:pt x="2186" y="232"/>
                </a:cubicBezTo>
                <a:cubicBezTo>
                  <a:pt x="2187" y="231"/>
                  <a:pt x="2187" y="231"/>
                  <a:pt x="2187" y="230"/>
                </a:cubicBezTo>
                <a:cubicBezTo>
                  <a:pt x="2188" y="230"/>
                  <a:pt x="2188" y="230"/>
                  <a:pt x="2188" y="230"/>
                </a:cubicBezTo>
                <a:cubicBezTo>
                  <a:pt x="2188" y="230"/>
                  <a:pt x="2188" y="229"/>
                  <a:pt x="2189" y="229"/>
                </a:cubicBezTo>
                <a:cubicBezTo>
                  <a:pt x="2189" y="229"/>
                  <a:pt x="2190" y="229"/>
                  <a:pt x="2190" y="229"/>
                </a:cubicBezTo>
                <a:cubicBezTo>
                  <a:pt x="2190" y="229"/>
                  <a:pt x="2190" y="229"/>
                  <a:pt x="2191" y="228"/>
                </a:cubicBezTo>
                <a:cubicBezTo>
                  <a:pt x="2191" y="228"/>
                  <a:pt x="2191" y="228"/>
                  <a:pt x="2192" y="227"/>
                </a:cubicBezTo>
                <a:cubicBezTo>
                  <a:pt x="2192" y="226"/>
                  <a:pt x="2194" y="225"/>
                  <a:pt x="2195" y="225"/>
                </a:cubicBezTo>
                <a:cubicBezTo>
                  <a:pt x="2195" y="225"/>
                  <a:pt x="2195" y="225"/>
                  <a:pt x="2195" y="225"/>
                </a:cubicBezTo>
                <a:cubicBezTo>
                  <a:pt x="2196" y="225"/>
                  <a:pt x="2196" y="225"/>
                  <a:pt x="2196" y="225"/>
                </a:cubicBezTo>
                <a:cubicBezTo>
                  <a:pt x="2196" y="225"/>
                  <a:pt x="2196" y="225"/>
                  <a:pt x="2196" y="225"/>
                </a:cubicBezTo>
                <a:cubicBezTo>
                  <a:pt x="2196" y="225"/>
                  <a:pt x="2197" y="225"/>
                  <a:pt x="2198" y="225"/>
                </a:cubicBezTo>
                <a:cubicBezTo>
                  <a:pt x="2198" y="225"/>
                  <a:pt x="2198" y="225"/>
                  <a:pt x="2198" y="225"/>
                </a:cubicBezTo>
                <a:cubicBezTo>
                  <a:pt x="2199" y="225"/>
                  <a:pt x="2199" y="225"/>
                  <a:pt x="2200" y="225"/>
                </a:cubicBezTo>
                <a:cubicBezTo>
                  <a:pt x="2200" y="225"/>
                  <a:pt x="2200" y="224"/>
                  <a:pt x="2201" y="224"/>
                </a:cubicBezTo>
                <a:cubicBezTo>
                  <a:pt x="2202" y="224"/>
                  <a:pt x="2202" y="224"/>
                  <a:pt x="2203" y="224"/>
                </a:cubicBezTo>
                <a:cubicBezTo>
                  <a:pt x="2203" y="224"/>
                  <a:pt x="2204" y="224"/>
                  <a:pt x="2204" y="224"/>
                </a:cubicBezTo>
                <a:cubicBezTo>
                  <a:pt x="2204" y="224"/>
                  <a:pt x="2204" y="224"/>
                  <a:pt x="2204" y="224"/>
                </a:cubicBezTo>
                <a:cubicBezTo>
                  <a:pt x="2205" y="224"/>
                  <a:pt x="2206" y="225"/>
                  <a:pt x="2206" y="226"/>
                </a:cubicBezTo>
                <a:cubicBezTo>
                  <a:pt x="2206" y="226"/>
                  <a:pt x="2206" y="226"/>
                  <a:pt x="2206" y="226"/>
                </a:cubicBezTo>
                <a:cubicBezTo>
                  <a:pt x="2206" y="226"/>
                  <a:pt x="2206" y="226"/>
                  <a:pt x="2206" y="226"/>
                </a:cubicBezTo>
                <a:cubicBezTo>
                  <a:pt x="2206" y="227"/>
                  <a:pt x="2207" y="227"/>
                  <a:pt x="2207" y="228"/>
                </a:cubicBezTo>
                <a:cubicBezTo>
                  <a:pt x="2207" y="228"/>
                  <a:pt x="2207" y="228"/>
                  <a:pt x="2208" y="228"/>
                </a:cubicBezTo>
                <a:cubicBezTo>
                  <a:pt x="2208" y="228"/>
                  <a:pt x="2208" y="228"/>
                  <a:pt x="2209" y="228"/>
                </a:cubicBezTo>
                <a:cubicBezTo>
                  <a:pt x="2209" y="228"/>
                  <a:pt x="2209" y="228"/>
                  <a:pt x="2209" y="228"/>
                </a:cubicBezTo>
                <a:cubicBezTo>
                  <a:pt x="2210" y="228"/>
                  <a:pt x="2210" y="229"/>
                  <a:pt x="2210" y="230"/>
                </a:cubicBezTo>
                <a:cubicBezTo>
                  <a:pt x="2210" y="230"/>
                  <a:pt x="2211" y="230"/>
                  <a:pt x="2211" y="230"/>
                </a:cubicBezTo>
                <a:cubicBezTo>
                  <a:pt x="2211" y="230"/>
                  <a:pt x="2211" y="230"/>
                  <a:pt x="2211" y="231"/>
                </a:cubicBezTo>
                <a:cubicBezTo>
                  <a:pt x="2212" y="231"/>
                  <a:pt x="2212" y="232"/>
                  <a:pt x="2211" y="232"/>
                </a:cubicBezTo>
                <a:cubicBezTo>
                  <a:pt x="2211" y="233"/>
                  <a:pt x="2211" y="233"/>
                  <a:pt x="2211" y="234"/>
                </a:cubicBezTo>
                <a:cubicBezTo>
                  <a:pt x="2211" y="234"/>
                  <a:pt x="2211" y="234"/>
                  <a:pt x="2211" y="235"/>
                </a:cubicBezTo>
                <a:cubicBezTo>
                  <a:pt x="2211" y="235"/>
                  <a:pt x="2211" y="236"/>
                  <a:pt x="2211" y="236"/>
                </a:cubicBezTo>
                <a:cubicBezTo>
                  <a:pt x="2212" y="236"/>
                  <a:pt x="2212" y="237"/>
                  <a:pt x="2212" y="237"/>
                </a:cubicBezTo>
                <a:cubicBezTo>
                  <a:pt x="2213" y="239"/>
                  <a:pt x="2212" y="240"/>
                  <a:pt x="2211" y="241"/>
                </a:cubicBezTo>
                <a:cubicBezTo>
                  <a:pt x="2211" y="242"/>
                  <a:pt x="2211" y="243"/>
                  <a:pt x="2211" y="243"/>
                </a:cubicBezTo>
                <a:cubicBezTo>
                  <a:pt x="2210" y="244"/>
                  <a:pt x="2210" y="244"/>
                  <a:pt x="2210" y="244"/>
                </a:cubicBezTo>
                <a:cubicBezTo>
                  <a:pt x="2210" y="245"/>
                  <a:pt x="2210" y="245"/>
                  <a:pt x="2210" y="245"/>
                </a:cubicBezTo>
                <a:cubicBezTo>
                  <a:pt x="2210" y="245"/>
                  <a:pt x="2210" y="245"/>
                  <a:pt x="2209" y="245"/>
                </a:cubicBezTo>
                <a:cubicBezTo>
                  <a:pt x="2210" y="246"/>
                  <a:pt x="2209" y="247"/>
                  <a:pt x="2209" y="248"/>
                </a:cubicBezTo>
                <a:cubicBezTo>
                  <a:pt x="2209" y="248"/>
                  <a:pt x="2208" y="249"/>
                  <a:pt x="2208" y="249"/>
                </a:cubicBezTo>
                <a:cubicBezTo>
                  <a:pt x="2207" y="249"/>
                  <a:pt x="2207" y="248"/>
                  <a:pt x="2207" y="248"/>
                </a:cubicBezTo>
                <a:cubicBezTo>
                  <a:pt x="2207" y="248"/>
                  <a:pt x="2207" y="248"/>
                  <a:pt x="2206" y="248"/>
                </a:cubicBezTo>
                <a:cubicBezTo>
                  <a:pt x="2206" y="248"/>
                  <a:pt x="2206" y="248"/>
                  <a:pt x="2206" y="248"/>
                </a:cubicBezTo>
                <a:cubicBezTo>
                  <a:pt x="2204" y="248"/>
                  <a:pt x="2202" y="251"/>
                  <a:pt x="2201" y="252"/>
                </a:cubicBezTo>
                <a:cubicBezTo>
                  <a:pt x="2200" y="253"/>
                  <a:pt x="2199" y="254"/>
                  <a:pt x="2198" y="254"/>
                </a:cubicBezTo>
                <a:cubicBezTo>
                  <a:pt x="2197" y="254"/>
                  <a:pt x="2197" y="254"/>
                  <a:pt x="2196" y="254"/>
                </a:cubicBezTo>
                <a:cubicBezTo>
                  <a:pt x="2196" y="255"/>
                  <a:pt x="2195" y="255"/>
                  <a:pt x="2195" y="255"/>
                </a:cubicBezTo>
                <a:cubicBezTo>
                  <a:pt x="2194" y="256"/>
                  <a:pt x="2193" y="256"/>
                  <a:pt x="2193" y="256"/>
                </a:cubicBezTo>
                <a:cubicBezTo>
                  <a:pt x="2192" y="256"/>
                  <a:pt x="2192" y="256"/>
                  <a:pt x="2192" y="256"/>
                </a:cubicBezTo>
                <a:cubicBezTo>
                  <a:pt x="2192" y="256"/>
                  <a:pt x="2191" y="256"/>
                  <a:pt x="2191" y="257"/>
                </a:cubicBezTo>
                <a:cubicBezTo>
                  <a:pt x="2190" y="257"/>
                  <a:pt x="2190" y="258"/>
                  <a:pt x="2190" y="258"/>
                </a:cubicBezTo>
                <a:cubicBezTo>
                  <a:pt x="2189" y="258"/>
                  <a:pt x="2189" y="259"/>
                  <a:pt x="2188" y="259"/>
                </a:cubicBezTo>
                <a:cubicBezTo>
                  <a:pt x="2187" y="259"/>
                  <a:pt x="2186" y="260"/>
                  <a:pt x="2186" y="261"/>
                </a:cubicBezTo>
                <a:cubicBezTo>
                  <a:pt x="2185" y="261"/>
                  <a:pt x="2184" y="262"/>
                  <a:pt x="2183" y="263"/>
                </a:cubicBezTo>
                <a:cubicBezTo>
                  <a:pt x="2183" y="263"/>
                  <a:pt x="2182" y="264"/>
                  <a:pt x="2181" y="264"/>
                </a:cubicBezTo>
                <a:cubicBezTo>
                  <a:pt x="2181" y="264"/>
                  <a:pt x="2181" y="264"/>
                  <a:pt x="2180" y="265"/>
                </a:cubicBezTo>
                <a:cubicBezTo>
                  <a:pt x="2180" y="265"/>
                  <a:pt x="2180" y="265"/>
                  <a:pt x="2180" y="265"/>
                </a:cubicBezTo>
                <a:cubicBezTo>
                  <a:pt x="2179" y="265"/>
                  <a:pt x="2179" y="266"/>
                  <a:pt x="2178" y="266"/>
                </a:cubicBezTo>
                <a:cubicBezTo>
                  <a:pt x="2177" y="267"/>
                  <a:pt x="2177" y="267"/>
                  <a:pt x="2176" y="267"/>
                </a:cubicBezTo>
                <a:cubicBezTo>
                  <a:pt x="2175" y="268"/>
                  <a:pt x="2175" y="269"/>
                  <a:pt x="2175" y="269"/>
                </a:cubicBezTo>
                <a:cubicBezTo>
                  <a:pt x="2175" y="270"/>
                  <a:pt x="2175" y="270"/>
                  <a:pt x="2174" y="271"/>
                </a:cubicBezTo>
                <a:cubicBezTo>
                  <a:pt x="2174" y="272"/>
                  <a:pt x="2173" y="273"/>
                  <a:pt x="2172" y="273"/>
                </a:cubicBezTo>
                <a:cubicBezTo>
                  <a:pt x="2172" y="273"/>
                  <a:pt x="2171" y="273"/>
                  <a:pt x="2171" y="274"/>
                </a:cubicBezTo>
                <a:cubicBezTo>
                  <a:pt x="2171" y="274"/>
                  <a:pt x="2170" y="274"/>
                  <a:pt x="2170" y="274"/>
                </a:cubicBezTo>
                <a:cubicBezTo>
                  <a:pt x="2170" y="274"/>
                  <a:pt x="2170" y="274"/>
                  <a:pt x="2170" y="275"/>
                </a:cubicBezTo>
                <a:cubicBezTo>
                  <a:pt x="2170" y="275"/>
                  <a:pt x="2170" y="275"/>
                  <a:pt x="2170" y="275"/>
                </a:cubicBezTo>
                <a:cubicBezTo>
                  <a:pt x="2170" y="275"/>
                  <a:pt x="2170" y="275"/>
                  <a:pt x="2170" y="275"/>
                </a:cubicBezTo>
                <a:cubicBezTo>
                  <a:pt x="2169" y="276"/>
                  <a:pt x="2169" y="276"/>
                  <a:pt x="2169" y="276"/>
                </a:cubicBezTo>
                <a:cubicBezTo>
                  <a:pt x="2169" y="276"/>
                  <a:pt x="2169" y="276"/>
                  <a:pt x="2169" y="276"/>
                </a:cubicBezTo>
                <a:cubicBezTo>
                  <a:pt x="2169" y="277"/>
                  <a:pt x="2169" y="277"/>
                  <a:pt x="2168" y="278"/>
                </a:cubicBezTo>
                <a:cubicBezTo>
                  <a:pt x="2168" y="278"/>
                  <a:pt x="2168" y="278"/>
                  <a:pt x="2168" y="278"/>
                </a:cubicBezTo>
                <a:cubicBezTo>
                  <a:pt x="2168" y="279"/>
                  <a:pt x="2168" y="279"/>
                  <a:pt x="2167" y="280"/>
                </a:cubicBezTo>
                <a:cubicBezTo>
                  <a:pt x="2167" y="280"/>
                  <a:pt x="2166" y="280"/>
                  <a:pt x="2166" y="280"/>
                </a:cubicBezTo>
                <a:cubicBezTo>
                  <a:pt x="2166" y="281"/>
                  <a:pt x="2166" y="281"/>
                  <a:pt x="2166" y="281"/>
                </a:cubicBezTo>
                <a:cubicBezTo>
                  <a:pt x="2166" y="281"/>
                  <a:pt x="2166" y="282"/>
                  <a:pt x="2166" y="282"/>
                </a:cubicBezTo>
                <a:cubicBezTo>
                  <a:pt x="2165" y="283"/>
                  <a:pt x="2164" y="284"/>
                  <a:pt x="2164" y="284"/>
                </a:cubicBezTo>
                <a:cubicBezTo>
                  <a:pt x="2163" y="284"/>
                  <a:pt x="2163" y="284"/>
                  <a:pt x="2162" y="284"/>
                </a:cubicBezTo>
                <a:cubicBezTo>
                  <a:pt x="2162" y="284"/>
                  <a:pt x="2162" y="284"/>
                  <a:pt x="2161" y="284"/>
                </a:cubicBezTo>
                <a:cubicBezTo>
                  <a:pt x="2161" y="284"/>
                  <a:pt x="2161" y="284"/>
                  <a:pt x="2161" y="284"/>
                </a:cubicBezTo>
                <a:cubicBezTo>
                  <a:pt x="2161" y="284"/>
                  <a:pt x="2161" y="284"/>
                  <a:pt x="2161" y="284"/>
                </a:cubicBezTo>
                <a:cubicBezTo>
                  <a:pt x="2162" y="285"/>
                  <a:pt x="2162" y="285"/>
                  <a:pt x="2163" y="285"/>
                </a:cubicBezTo>
                <a:cubicBezTo>
                  <a:pt x="2163" y="286"/>
                  <a:pt x="2163" y="287"/>
                  <a:pt x="2162" y="287"/>
                </a:cubicBezTo>
                <a:cubicBezTo>
                  <a:pt x="2162" y="287"/>
                  <a:pt x="2162" y="287"/>
                  <a:pt x="2162" y="287"/>
                </a:cubicBezTo>
                <a:cubicBezTo>
                  <a:pt x="2162" y="288"/>
                  <a:pt x="2162" y="288"/>
                  <a:pt x="2161" y="289"/>
                </a:cubicBezTo>
                <a:cubicBezTo>
                  <a:pt x="2160" y="289"/>
                  <a:pt x="2160" y="289"/>
                  <a:pt x="2159" y="289"/>
                </a:cubicBezTo>
                <a:cubicBezTo>
                  <a:pt x="2159" y="289"/>
                  <a:pt x="2159" y="290"/>
                  <a:pt x="2159" y="290"/>
                </a:cubicBezTo>
                <a:cubicBezTo>
                  <a:pt x="2159" y="290"/>
                  <a:pt x="2159" y="290"/>
                  <a:pt x="2159" y="290"/>
                </a:cubicBezTo>
                <a:cubicBezTo>
                  <a:pt x="2159" y="291"/>
                  <a:pt x="2159" y="292"/>
                  <a:pt x="2158" y="292"/>
                </a:cubicBezTo>
                <a:cubicBezTo>
                  <a:pt x="2158" y="292"/>
                  <a:pt x="2158" y="292"/>
                  <a:pt x="2158" y="293"/>
                </a:cubicBezTo>
                <a:cubicBezTo>
                  <a:pt x="2158" y="293"/>
                  <a:pt x="2157" y="293"/>
                  <a:pt x="2157" y="293"/>
                </a:cubicBezTo>
                <a:cubicBezTo>
                  <a:pt x="2156" y="293"/>
                  <a:pt x="2156" y="293"/>
                  <a:pt x="2156" y="293"/>
                </a:cubicBezTo>
                <a:cubicBezTo>
                  <a:pt x="2156" y="293"/>
                  <a:pt x="2156" y="293"/>
                  <a:pt x="2156" y="293"/>
                </a:cubicBezTo>
                <a:cubicBezTo>
                  <a:pt x="2156" y="294"/>
                  <a:pt x="2156" y="294"/>
                  <a:pt x="2156" y="295"/>
                </a:cubicBezTo>
                <a:cubicBezTo>
                  <a:pt x="2156" y="295"/>
                  <a:pt x="2155" y="296"/>
                  <a:pt x="2154" y="296"/>
                </a:cubicBezTo>
                <a:cubicBezTo>
                  <a:pt x="2154" y="296"/>
                  <a:pt x="2154" y="296"/>
                  <a:pt x="2154" y="296"/>
                </a:cubicBezTo>
                <a:cubicBezTo>
                  <a:pt x="2153" y="296"/>
                  <a:pt x="2153" y="296"/>
                  <a:pt x="2153" y="296"/>
                </a:cubicBezTo>
                <a:cubicBezTo>
                  <a:pt x="2152" y="295"/>
                  <a:pt x="2152" y="295"/>
                  <a:pt x="2152" y="295"/>
                </a:cubicBezTo>
                <a:cubicBezTo>
                  <a:pt x="2151" y="295"/>
                  <a:pt x="2151" y="295"/>
                  <a:pt x="2150" y="295"/>
                </a:cubicBezTo>
                <a:cubicBezTo>
                  <a:pt x="2150" y="295"/>
                  <a:pt x="2149" y="294"/>
                  <a:pt x="2149" y="294"/>
                </a:cubicBezTo>
                <a:cubicBezTo>
                  <a:pt x="2149" y="294"/>
                  <a:pt x="2149" y="294"/>
                  <a:pt x="2149" y="294"/>
                </a:cubicBezTo>
                <a:cubicBezTo>
                  <a:pt x="2149" y="294"/>
                  <a:pt x="2149" y="294"/>
                  <a:pt x="2149" y="294"/>
                </a:cubicBezTo>
                <a:cubicBezTo>
                  <a:pt x="2149" y="294"/>
                  <a:pt x="2149" y="294"/>
                  <a:pt x="2149" y="294"/>
                </a:cubicBezTo>
                <a:cubicBezTo>
                  <a:pt x="2150" y="295"/>
                  <a:pt x="2151" y="297"/>
                  <a:pt x="2150" y="298"/>
                </a:cubicBezTo>
                <a:cubicBezTo>
                  <a:pt x="2149" y="299"/>
                  <a:pt x="2149" y="299"/>
                  <a:pt x="2148" y="299"/>
                </a:cubicBezTo>
                <a:cubicBezTo>
                  <a:pt x="2148" y="299"/>
                  <a:pt x="2147" y="299"/>
                  <a:pt x="2147" y="299"/>
                </a:cubicBezTo>
                <a:cubicBezTo>
                  <a:pt x="2146" y="299"/>
                  <a:pt x="2146" y="299"/>
                  <a:pt x="2146" y="299"/>
                </a:cubicBezTo>
                <a:cubicBezTo>
                  <a:pt x="2146" y="299"/>
                  <a:pt x="2146" y="299"/>
                  <a:pt x="2146" y="299"/>
                </a:cubicBezTo>
                <a:cubicBezTo>
                  <a:pt x="2147" y="300"/>
                  <a:pt x="2147" y="300"/>
                  <a:pt x="2147" y="301"/>
                </a:cubicBezTo>
                <a:cubicBezTo>
                  <a:pt x="2148" y="302"/>
                  <a:pt x="2148" y="304"/>
                  <a:pt x="2148" y="304"/>
                </a:cubicBezTo>
                <a:cubicBezTo>
                  <a:pt x="2148" y="305"/>
                  <a:pt x="2147" y="305"/>
                  <a:pt x="2147" y="306"/>
                </a:cubicBezTo>
                <a:cubicBezTo>
                  <a:pt x="2147" y="306"/>
                  <a:pt x="2147" y="306"/>
                  <a:pt x="2147" y="306"/>
                </a:cubicBezTo>
                <a:cubicBezTo>
                  <a:pt x="2147" y="306"/>
                  <a:pt x="2147" y="306"/>
                  <a:pt x="2147" y="306"/>
                </a:cubicBezTo>
                <a:cubicBezTo>
                  <a:pt x="2147" y="307"/>
                  <a:pt x="2148" y="308"/>
                  <a:pt x="2147" y="310"/>
                </a:cubicBezTo>
                <a:cubicBezTo>
                  <a:pt x="2147" y="311"/>
                  <a:pt x="2146" y="311"/>
                  <a:pt x="2145" y="311"/>
                </a:cubicBezTo>
                <a:cubicBezTo>
                  <a:pt x="2145" y="311"/>
                  <a:pt x="2145" y="311"/>
                  <a:pt x="2144" y="311"/>
                </a:cubicBezTo>
                <a:cubicBezTo>
                  <a:pt x="2143" y="310"/>
                  <a:pt x="2143" y="309"/>
                  <a:pt x="2142" y="308"/>
                </a:cubicBezTo>
                <a:cubicBezTo>
                  <a:pt x="2142" y="309"/>
                  <a:pt x="2142" y="309"/>
                  <a:pt x="2142" y="309"/>
                </a:cubicBezTo>
                <a:cubicBezTo>
                  <a:pt x="2142" y="309"/>
                  <a:pt x="2142" y="309"/>
                  <a:pt x="2142" y="309"/>
                </a:cubicBezTo>
                <a:cubicBezTo>
                  <a:pt x="2142" y="310"/>
                  <a:pt x="2142" y="310"/>
                  <a:pt x="2142" y="311"/>
                </a:cubicBezTo>
                <a:cubicBezTo>
                  <a:pt x="2142" y="311"/>
                  <a:pt x="2142" y="311"/>
                  <a:pt x="2142" y="311"/>
                </a:cubicBezTo>
                <a:cubicBezTo>
                  <a:pt x="2143" y="311"/>
                  <a:pt x="2143" y="311"/>
                  <a:pt x="2143" y="311"/>
                </a:cubicBezTo>
                <a:cubicBezTo>
                  <a:pt x="2144" y="312"/>
                  <a:pt x="2144" y="312"/>
                  <a:pt x="2144" y="312"/>
                </a:cubicBezTo>
                <a:cubicBezTo>
                  <a:pt x="2144" y="312"/>
                  <a:pt x="2144" y="312"/>
                  <a:pt x="2144" y="313"/>
                </a:cubicBezTo>
                <a:cubicBezTo>
                  <a:pt x="2144" y="313"/>
                  <a:pt x="2144" y="313"/>
                  <a:pt x="2144" y="314"/>
                </a:cubicBezTo>
                <a:cubicBezTo>
                  <a:pt x="2144" y="315"/>
                  <a:pt x="2143" y="317"/>
                  <a:pt x="2142" y="317"/>
                </a:cubicBezTo>
                <a:cubicBezTo>
                  <a:pt x="2142" y="318"/>
                  <a:pt x="2143" y="319"/>
                  <a:pt x="2143" y="319"/>
                </a:cubicBezTo>
                <a:cubicBezTo>
                  <a:pt x="2143" y="321"/>
                  <a:pt x="2142" y="322"/>
                  <a:pt x="2141" y="322"/>
                </a:cubicBezTo>
                <a:cubicBezTo>
                  <a:pt x="2141" y="322"/>
                  <a:pt x="2141" y="322"/>
                  <a:pt x="2141" y="322"/>
                </a:cubicBezTo>
                <a:cubicBezTo>
                  <a:pt x="2141" y="323"/>
                  <a:pt x="2141" y="323"/>
                  <a:pt x="2141" y="324"/>
                </a:cubicBezTo>
                <a:cubicBezTo>
                  <a:pt x="2141" y="325"/>
                  <a:pt x="2141" y="325"/>
                  <a:pt x="2140" y="326"/>
                </a:cubicBezTo>
                <a:cubicBezTo>
                  <a:pt x="2140" y="327"/>
                  <a:pt x="2139" y="328"/>
                  <a:pt x="2137" y="329"/>
                </a:cubicBezTo>
                <a:cubicBezTo>
                  <a:pt x="2137" y="329"/>
                  <a:pt x="2137" y="329"/>
                  <a:pt x="2137" y="329"/>
                </a:cubicBezTo>
                <a:cubicBezTo>
                  <a:pt x="2137" y="329"/>
                  <a:pt x="2136" y="330"/>
                  <a:pt x="2135" y="330"/>
                </a:cubicBezTo>
                <a:cubicBezTo>
                  <a:pt x="2136" y="330"/>
                  <a:pt x="2136" y="331"/>
                  <a:pt x="2136" y="331"/>
                </a:cubicBezTo>
                <a:cubicBezTo>
                  <a:pt x="2136" y="331"/>
                  <a:pt x="2135" y="332"/>
                  <a:pt x="2135" y="332"/>
                </a:cubicBezTo>
                <a:cubicBezTo>
                  <a:pt x="2135" y="332"/>
                  <a:pt x="2135" y="332"/>
                  <a:pt x="2135" y="332"/>
                </a:cubicBezTo>
                <a:cubicBezTo>
                  <a:pt x="2137" y="333"/>
                  <a:pt x="2136" y="335"/>
                  <a:pt x="2136" y="336"/>
                </a:cubicBezTo>
                <a:cubicBezTo>
                  <a:pt x="2136" y="336"/>
                  <a:pt x="2136" y="336"/>
                  <a:pt x="2136" y="336"/>
                </a:cubicBezTo>
                <a:cubicBezTo>
                  <a:pt x="2136" y="336"/>
                  <a:pt x="2136" y="337"/>
                  <a:pt x="2136" y="337"/>
                </a:cubicBezTo>
                <a:cubicBezTo>
                  <a:pt x="2136" y="337"/>
                  <a:pt x="2136" y="339"/>
                  <a:pt x="2134" y="340"/>
                </a:cubicBezTo>
                <a:cubicBezTo>
                  <a:pt x="2134" y="340"/>
                  <a:pt x="2134" y="340"/>
                  <a:pt x="2134" y="340"/>
                </a:cubicBezTo>
                <a:cubicBezTo>
                  <a:pt x="2134" y="341"/>
                  <a:pt x="2134" y="341"/>
                  <a:pt x="2134" y="343"/>
                </a:cubicBezTo>
                <a:cubicBezTo>
                  <a:pt x="2134" y="343"/>
                  <a:pt x="2134" y="344"/>
                  <a:pt x="2134" y="344"/>
                </a:cubicBezTo>
                <a:cubicBezTo>
                  <a:pt x="2134" y="345"/>
                  <a:pt x="2134" y="345"/>
                  <a:pt x="2133" y="345"/>
                </a:cubicBezTo>
                <a:cubicBezTo>
                  <a:pt x="2133" y="345"/>
                  <a:pt x="2133" y="346"/>
                  <a:pt x="2133" y="346"/>
                </a:cubicBezTo>
                <a:cubicBezTo>
                  <a:pt x="2134" y="347"/>
                  <a:pt x="2134" y="348"/>
                  <a:pt x="2134" y="349"/>
                </a:cubicBezTo>
                <a:cubicBezTo>
                  <a:pt x="2133" y="350"/>
                  <a:pt x="2134" y="350"/>
                  <a:pt x="2134" y="351"/>
                </a:cubicBezTo>
                <a:cubicBezTo>
                  <a:pt x="2134" y="352"/>
                  <a:pt x="2135" y="352"/>
                  <a:pt x="2135" y="353"/>
                </a:cubicBezTo>
                <a:cubicBezTo>
                  <a:pt x="2135" y="354"/>
                  <a:pt x="2135" y="355"/>
                  <a:pt x="2134" y="356"/>
                </a:cubicBezTo>
                <a:cubicBezTo>
                  <a:pt x="2134" y="357"/>
                  <a:pt x="2134" y="357"/>
                  <a:pt x="2134" y="358"/>
                </a:cubicBezTo>
                <a:cubicBezTo>
                  <a:pt x="2134" y="358"/>
                  <a:pt x="2134" y="358"/>
                  <a:pt x="2134" y="358"/>
                </a:cubicBezTo>
                <a:cubicBezTo>
                  <a:pt x="2135" y="359"/>
                  <a:pt x="2135" y="360"/>
                  <a:pt x="2135" y="360"/>
                </a:cubicBezTo>
                <a:cubicBezTo>
                  <a:pt x="2135" y="361"/>
                  <a:pt x="2135" y="363"/>
                  <a:pt x="2136" y="363"/>
                </a:cubicBezTo>
                <a:cubicBezTo>
                  <a:pt x="2136" y="364"/>
                  <a:pt x="2137" y="365"/>
                  <a:pt x="2136" y="366"/>
                </a:cubicBezTo>
                <a:cubicBezTo>
                  <a:pt x="2136" y="366"/>
                  <a:pt x="2136" y="366"/>
                  <a:pt x="2136" y="366"/>
                </a:cubicBezTo>
                <a:cubicBezTo>
                  <a:pt x="2136" y="366"/>
                  <a:pt x="2136" y="367"/>
                  <a:pt x="2136" y="367"/>
                </a:cubicBezTo>
                <a:cubicBezTo>
                  <a:pt x="2137" y="367"/>
                  <a:pt x="2137" y="367"/>
                  <a:pt x="2137" y="367"/>
                </a:cubicBezTo>
                <a:cubicBezTo>
                  <a:pt x="2137" y="368"/>
                  <a:pt x="2138" y="368"/>
                  <a:pt x="2138" y="368"/>
                </a:cubicBezTo>
                <a:cubicBezTo>
                  <a:pt x="2138" y="368"/>
                  <a:pt x="2139" y="368"/>
                  <a:pt x="2139" y="369"/>
                </a:cubicBezTo>
                <a:cubicBezTo>
                  <a:pt x="2140" y="370"/>
                  <a:pt x="2140" y="370"/>
                  <a:pt x="2140" y="370"/>
                </a:cubicBezTo>
                <a:cubicBezTo>
                  <a:pt x="2140" y="371"/>
                  <a:pt x="2140" y="371"/>
                  <a:pt x="2140" y="371"/>
                </a:cubicBezTo>
                <a:cubicBezTo>
                  <a:pt x="2140" y="372"/>
                  <a:pt x="2140" y="372"/>
                  <a:pt x="2140" y="372"/>
                </a:cubicBezTo>
                <a:cubicBezTo>
                  <a:pt x="2140" y="372"/>
                  <a:pt x="2141" y="373"/>
                  <a:pt x="2141" y="373"/>
                </a:cubicBezTo>
                <a:cubicBezTo>
                  <a:pt x="2141" y="373"/>
                  <a:pt x="2141" y="373"/>
                  <a:pt x="2142" y="373"/>
                </a:cubicBezTo>
                <a:cubicBezTo>
                  <a:pt x="2142" y="373"/>
                  <a:pt x="2142" y="373"/>
                  <a:pt x="2142" y="373"/>
                </a:cubicBezTo>
                <a:cubicBezTo>
                  <a:pt x="2142" y="373"/>
                  <a:pt x="2142" y="373"/>
                  <a:pt x="2142" y="373"/>
                </a:cubicBezTo>
                <a:cubicBezTo>
                  <a:pt x="2143" y="373"/>
                  <a:pt x="2143" y="374"/>
                  <a:pt x="2143" y="374"/>
                </a:cubicBezTo>
                <a:cubicBezTo>
                  <a:pt x="2144" y="374"/>
                  <a:pt x="2144" y="375"/>
                  <a:pt x="2144" y="375"/>
                </a:cubicBezTo>
                <a:cubicBezTo>
                  <a:pt x="2144" y="375"/>
                  <a:pt x="2144" y="375"/>
                  <a:pt x="2144" y="375"/>
                </a:cubicBezTo>
                <a:cubicBezTo>
                  <a:pt x="2144" y="375"/>
                  <a:pt x="2144" y="375"/>
                  <a:pt x="2144" y="375"/>
                </a:cubicBezTo>
                <a:cubicBezTo>
                  <a:pt x="2144" y="376"/>
                  <a:pt x="2145" y="376"/>
                  <a:pt x="2145" y="377"/>
                </a:cubicBezTo>
                <a:cubicBezTo>
                  <a:pt x="2145" y="377"/>
                  <a:pt x="2146" y="378"/>
                  <a:pt x="2146" y="378"/>
                </a:cubicBezTo>
                <a:cubicBezTo>
                  <a:pt x="2147" y="378"/>
                  <a:pt x="2147" y="378"/>
                  <a:pt x="2147" y="378"/>
                </a:cubicBezTo>
                <a:cubicBezTo>
                  <a:pt x="2147" y="378"/>
                  <a:pt x="2147" y="378"/>
                  <a:pt x="2147" y="378"/>
                </a:cubicBezTo>
                <a:cubicBezTo>
                  <a:pt x="2148" y="378"/>
                  <a:pt x="2149" y="378"/>
                  <a:pt x="2149" y="379"/>
                </a:cubicBezTo>
                <a:cubicBezTo>
                  <a:pt x="2150" y="379"/>
                  <a:pt x="2150" y="380"/>
                  <a:pt x="2149" y="380"/>
                </a:cubicBezTo>
                <a:cubicBezTo>
                  <a:pt x="2150" y="381"/>
                  <a:pt x="2150" y="381"/>
                  <a:pt x="2150" y="381"/>
                </a:cubicBezTo>
                <a:cubicBezTo>
                  <a:pt x="2150" y="381"/>
                  <a:pt x="2151" y="381"/>
                  <a:pt x="2152" y="381"/>
                </a:cubicBezTo>
                <a:cubicBezTo>
                  <a:pt x="2152" y="381"/>
                  <a:pt x="2152" y="381"/>
                  <a:pt x="2153" y="382"/>
                </a:cubicBezTo>
                <a:cubicBezTo>
                  <a:pt x="2154" y="382"/>
                  <a:pt x="2155" y="384"/>
                  <a:pt x="2155" y="385"/>
                </a:cubicBezTo>
                <a:cubicBezTo>
                  <a:pt x="2155" y="386"/>
                  <a:pt x="2155" y="387"/>
                  <a:pt x="2154" y="387"/>
                </a:cubicBezTo>
                <a:cubicBezTo>
                  <a:pt x="2154" y="387"/>
                  <a:pt x="2154" y="387"/>
                  <a:pt x="2154" y="387"/>
                </a:cubicBezTo>
                <a:cubicBezTo>
                  <a:pt x="2154" y="388"/>
                  <a:pt x="2153" y="388"/>
                  <a:pt x="2152" y="388"/>
                </a:cubicBezTo>
                <a:cubicBezTo>
                  <a:pt x="2153" y="389"/>
                  <a:pt x="2153" y="390"/>
                  <a:pt x="2153" y="391"/>
                </a:cubicBezTo>
                <a:cubicBezTo>
                  <a:pt x="2152" y="392"/>
                  <a:pt x="2151" y="393"/>
                  <a:pt x="2150" y="393"/>
                </a:cubicBezTo>
                <a:cubicBezTo>
                  <a:pt x="2150" y="393"/>
                  <a:pt x="2150" y="393"/>
                  <a:pt x="2150" y="393"/>
                </a:cubicBezTo>
                <a:cubicBezTo>
                  <a:pt x="2149" y="393"/>
                  <a:pt x="2148" y="393"/>
                  <a:pt x="2148" y="392"/>
                </a:cubicBezTo>
                <a:cubicBezTo>
                  <a:pt x="2147" y="391"/>
                  <a:pt x="2147" y="391"/>
                  <a:pt x="2147" y="391"/>
                </a:cubicBezTo>
                <a:cubicBezTo>
                  <a:pt x="2147" y="391"/>
                  <a:pt x="2147" y="391"/>
                  <a:pt x="2147" y="391"/>
                </a:cubicBezTo>
                <a:cubicBezTo>
                  <a:pt x="2147" y="391"/>
                  <a:pt x="2147" y="391"/>
                  <a:pt x="2147" y="391"/>
                </a:cubicBezTo>
                <a:cubicBezTo>
                  <a:pt x="2147" y="391"/>
                  <a:pt x="2147" y="391"/>
                  <a:pt x="2147" y="391"/>
                </a:cubicBezTo>
                <a:cubicBezTo>
                  <a:pt x="2147" y="392"/>
                  <a:pt x="2146" y="393"/>
                  <a:pt x="2145" y="393"/>
                </a:cubicBezTo>
                <a:cubicBezTo>
                  <a:pt x="2145" y="393"/>
                  <a:pt x="2145" y="393"/>
                  <a:pt x="2145" y="393"/>
                </a:cubicBezTo>
                <a:cubicBezTo>
                  <a:pt x="2144" y="393"/>
                  <a:pt x="2143" y="393"/>
                  <a:pt x="2143" y="392"/>
                </a:cubicBezTo>
                <a:cubicBezTo>
                  <a:pt x="2142" y="391"/>
                  <a:pt x="2142" y="391"/>
                  <a:pt x="2142" y="391"/>
                </a:cubicBezTo>
                <a:cubicBezTo>
                  <a:pt x="2142" y="391"/>
                  <a:pt x="2142" y="391"/>
                  <a:pt x="2142" y="391"/>
                </a:cubicBezTo>
                <a:cubicBezTo>
                  <a:pt x="2142" y="391"/>
                  <a:pt x="2142" y="391"/>
                  <a:pt x="2142" y="391"/>
                </a:cubicBezTo>
                <a:cubicBezTo>
                  <a:pt x="2141" y="391"/>
                  <a:pt x="2141" y="392"/>
                  <a:pt x="2140" y="392"/>
                </a:cubicBezTo>
                <a:cubicBezTo>
                  <a:pt x="2140" y="392"/>
                  <a:pt x="2140" y="392"/>
                  <a:pt x="2140" y="392"/>
                </a:cubicBezTo>
                <a:cubicBezTo>
                  <a:pt x="2140" y="392"/>
                  <a:pt x="2140" y="392"/>
                  <a:pt x="2139" y="391"/>
                </a:cubicBezTo>
                <a:cubicBezTo>
                  <a:pt x="2139" y="391"/>
                  <a:pt x="2139" y="391"/>
                  <a:pt x="2139" y="391"/>
                </a:cubicBezTo>
                <a:cubicBezTo>
                  <a:pt x="2139" y="391"/>
                  <a:pt x="2139" y="391"/>
                  <a:pt x="2139" y="391"/>
                </a:cubicBezTo>
                <a:cubicBezTo>
                  <a:pt x="2139" y="391"/>
                  <a:pt x="2138" y="390"/>
                  <a:pt x="2138" y="390"/>
                </a:cubicBezTo>
                <a:cubicBezTo>
                  <a:pt x="2138" y="390"/>
                  <a:pt x="2138" y="390"/>
                  <a:pt x="2138" y="390"/>
                </a:cubicBezTo>
                <a:cubicBezTo>
                  <a:pt x="2138" y="391"/>
                  <a:pt x="2137" y="391"/>
                  <a:pt x="2136" y="392"/>
                </a:cubicBezTo>
                <a:cubicBezTo>
                  <a:pt x="2136" y="392"/>
                  <a:pt x="2136" y="392"/>
                  <a:pt x="2136" y="392"/>
                </a:cubicBezTo>
                <a:cubicBezTo>
                  <a:pt x="2136" y="392"/>
                  <a:pt x="2134" y="393"/>
                  <a:pt x="2133" y="393"/>
                </a:cubicBezTo>
                <a:cubicBezTo>
                  <a:pt x="2132" y="393"/>
                  <a:pt x="2131" y="392"/>
                  <a:pt x="2131" y="391"/>
                </a:cubicBezTo>
                <a:cubicBezTo>
                  <a:pt x="2131" y="390"/>
                  <a:pt x="2131" y="390"/>
                  <a:pt x="2131" y="389"/>
                </a:cubicBezTo>
                <a:cubicBezTo>
                  <a:pt x="2131" y="389"/>
                  <a:pt x="2131" y="388"/>
                  <a:pt x="2131" y="387"/>
                </a:cubicBezTo>
                <a:cubicBezTo>
                  <a:pt x="2130" y="388"/>
                  <a:pt x="2130" y="388"/>
                  <a:pt x="2129" y="388"/>
                </a:cubicBezTo>
                <a:cubicBezTo>
                  <a:pt x="2129" y="388"/>
                  <a:pt x="2129" y="388"/>
                  <a:pt x="2129" y="388"/>
                </a:cubicBezTo>
                <a:cubicBezTo>
                  <a:pt x="2128" y="388"/>
                  <a:pt x="2128" y="388"/>
                  <a:pt x="2128" y="388"/>
                </a:cubicBezTo>
                <a:cubicBezTo>
                  <a:pt x="2127" y="388"/>
                  <a:pt x="2127" y="388"/>
                  <a:pt x="2127" y="388"/>
                </a:cubicBezTo>
                <a:cubicBezTo>
                  <a:pt x="2127" y="388"/>
                  <a:pt x="2127" y="388"/>
                  <a:pt x="2127" y="388"/>
                </a:cubicBezTo>
                <a:cubicBezTo>
                  <a:pt x="2125" y="388"/>
                  <a:pt x="2125" y="388"/>
                  <a:pt x="2125" y="388"/>
                </a:cubicBezTo>
                <a:cubicBezTo>
                  <a:pt x="2125" y="388"/>
                  <a:pt x="2125" y="388"/>
                  <a:pt x="2125" y="388"/>
                </a:cubicBezTo>
                <a:cubicBezTo>
                  <a:pt x="2124" y="388"/>
                  <a:pt x="2124" y="388"/>
                  <a:pt x="2124" y="388"/>
                </a:cubicBezTo>
                <a:cubicBezTo>
                  <a:pt x="2123" y="388"/>
                  <a:pt x="2123" y="388"/>
                  <a:pt x="2123" y="388"/>
                </a:cubicBezTo>
                <a:cubicBezTo>
                  <a:pt x="2123" y="388"/>
                  <a:pt x="2122" y="388"/>
                  <a:pt x="2121" y="387"/>
                </a:cubicBezTo>
                <a:cubicBezTo>
                  <a:pt x="2121" y="387"/>
                  <a:pt x="2121" y="387"/>
                  <a:pt x="2121" y="386"/>
                </a:cubicBezTo>
                <a:cubicBezTo>
                  <a:pt x="2121" y="386"/>
                  <a:pt x="2121" y="386"/>
                  <a:pt x="2121" y="386"/>
                </a:cubicBezTo>
                <a:cubicBezTo>
                  <a:pt x="2120" y="386"/>
                  <a:pt x="2120" y="386"/>
                  <a:pt x="2120" y="386"/>
                </a:cubicBezTo>
                <a:cubicBezTo>
                  <a:pt x="2120" y="385"/>
                  <a:pt x="2120" y="385"/>
                  <a:pt x="2120" y="385"/>
                </a:cubicBezTo>
                <a:cubicBezTo>
                  <a:pt x="2120" y="386"/>
                  <a:pt x="2120" y="386"/>
                  <a:pt x="2120" y="386"/>
                </a:cubicBezTo>
                <a:cubicBezTo>
                  <a:pt x="2119" y="386"/>
                  <a:pt x="2118" y="385"/>
                  <a:pt x="2118" y="385"/>
                </a:cubicBezTo>
                <a:cubicBezTo>
                  <a:pt x="2118" y="384"/>
                  <a:pt x="2118" y="384"/>
                  <a:pt x="2118" y="384"/>
                </a:cubicBezTo>
                <a:cubicBezTo>
                  <a:pt x="2118" y="384"/>
                  <a:pt x="2117" y="384"/>
                  <a:pt x="2117" y="384"/>
                </a:cubicBezTo>
                <a:cubicBezTo>
                  <a:pt x="2117" y="384"/>
                  <a:pt x="2116" y="384"/>
                  <a:pt x="2116" y="384"/>
                </a:cubicBezTo>
                <a:cubicBezTo>
                  <a:pt x="2115" y="383"/>
                  <a:pt x="2115" y="383"/>
                  <a:pt x="2115" y="383"/>
                </a:cubicBezTo>
                <a:cubicBezTo>
                  <a:pt x="2115" y="383"/>
                  <a:pt x="2115" y="382"/>
                  <a:pt x="2115" y="382"/>
                </a:cubicBezTo>
                <a:cubicBezTo>
                  <a:pt x="2114" y="382"/>
                  <a:pt x="2113" y="382"/>
                  <a:pt x="2113" y="381"/>
                </a:cubicBezTo>
                <a:cubicBezTo>
                  <a:pt x="2112" y="381"/>
                  <a:pt x="2112" y="380"/>
                  <a:pt x="2112" y="379"/>
                </a:cubicBezTo>
                <a:cubicBezTo>
                  <a:pt x="2112" y="379"/>
                  <a:pt x="2112" y="379"/>
                  <a:pt x="2111" y="379"/>
                </a:cubicBezTo>
                <a:cubicBezTo>
                  <a:pt x="2109" y="379"/>
                  <a:pt x="2109" y="378"/>
                  <a:pt x="2109" y="377"/>
                </a:cubicBezTo>
                <a:cubicBezTo>
                  <a:pt x="2108" y="375"/>
                  <a:pt x="2110" y="374"/>
                  <a:pt x="2111" y="373"/>
                </a:cubicBezTo>
                <a:cubicBezTo>
                  <a:pt x="2111" y="373"/>
                  <a:pt x="2112" y="373"/>
                  <a:pt x="2113" y="373"/>
                </a:cubicBezTo>
                <a:cubicBezTo>
                  <a:pt x="2113" y="373"/>
                  <a:pt x="2113" y="372"/>
                  <a:pt x="2112" y="372"/>
                </a:cubicBezTo>
                <a:cubicBezTo>
                  <a:pt x="2112" y="372"/>
                  <a:pt x="2112" y="372"/>
                  <a:pt x="2112" y="372"/>
                </a:cubicBezTo>
                <a:cubicBezTo>
                  <a:pt x="2112" y="372"/>
                  <a:pt x="2112" y="372"/>
                  <a:pt x="2112" y="373"/>
                </a:cubicBezTo>
                <a:cubicBezTo>
                  <a:pt x="2111" y="374"/>
                  <a:pt x="2109" y="374"/>
                  <a:pt x="2107" y="374"/>
                </a:cubicBezTo>
                <a:cubicBezTo>
                  <a:pt x="2107" y="374"/>
                  <a:pt x="2107" y="374"/>
                  <a:pt x="2107" y="374"/>
                </a:cubicBezTo>
                <a:cubicBezTo>
                  <a:pt x="2107" y="374"/>
                  <a:pt x="2107" y="375"/>
                  <a:pt x="2107" y="375"/>
                </a:cubicBezTo>
                <a:cubicBezTo>
                  <a:pt x="2107" y="375"/>
                  <a:pt x="2106" y="375"/>
                  <a:pt x="2106" y="375"/>
                </a:cubicBezTo>
                <a:cubicBezTo>
                  <a:pt x="2105" y="375"/>
                  <a:pt x="2105" y="375"/>
                  <a:pt x="2104" y="375"/>
                </a:cubicBezTo>
                <a:cubicBezTo>
                  <a:pt x="2103" y="374"/>
                  <a:pt x="2103" y="373"/>
                  <a:pt x="2103" y="372"/>
                </a:cubicBezTo>
                <a:cubicBezTo>
                  <a:pt x="2103" y="372"/>
                  <a:pt x="2103" y="372"/>
                  <a:pt x="2103" y="372"/>
                </a:cubicBezTo>
                <a:cubicBezTo>
                  <a:pt x="2103" y="372"/>
                  <a:pt x="2103" y="372"/>
                  <a:pt x="2103" y="372"/>
                </a:cubicBezTo>
                <a:cubicBezTo>
                  <a:pt x="2101" y="372"/>
                  <a:pt x="2101" y="371"/>
                  <a:pt x="2100" y="370"/>
                </a:cubicBezTo>
                <a:cubicBezTo>
                  <a:pt x="2100" y="370"/>
                  <a:pt x="2100" y="369"/>
                  <a:pt x="2100" y="369"/>
                </a:cubicBezTo>
                <a:cubicBezTo>
                  <a:pt x="2099" y="369"/>
                  <a:pt x="2099" y="368"/>
                  <a:pt x="2099" y="368"/>
                </a:cubicBezTo>
                <a:cubicBezTo>
                  <a:pt x="2098" y="367"/>
                  <a:pt x="2098" y="366"/>
                  <a:pt x="2099" y="364"/>
                </a:cubicBezTo>
                <a:cubicBezTo>
                  <a:pt x="2099" y="364"/>
                  <a:pt x="2099" y="364"/>
                  <a:pt x="2099" y="363"/>
                </a:cubicBezTo>
                <a:cubicBezTo>
                  <a:pt x="2099" y="363"/>
                  <a:pt x="2099" y="363"/>
                  <a:pt x="2099" y="363"/>
                </a:cubicBezTo>
                <a:cubicBezTo>
                  <a:pt x="2099" y="362"/>
                  <a:pt x="2099" y="362"/>
                  <a:pt x="2099" y="361"/>
                </a:cubicBezTo>
                <a:cubicBezTo>
                  <a:pt x="2099" y="360"/>
                  <a:pt x="2099" y="359"/>
                  <a:pt x="2099" y="358"/>
                </a:cubicBezTo>
                <a:cubicBezTo>
                  <a:pt x="2100" y="358"/>
                  <a:pt x="2100" y="358"/>
                  <a:pt x="2100" y="358"/>
                </a:cubicBezTo>
                <a:cubicBezTo>
                  <a:pt x="2100" y="357"/>
                  <a:pt x="2101" y="356"/>
                  <a:pt x="2102" y="356"/>
                </a:cubicBezTo>
                <a:cubicBezTo>
                  <a:pt x="2102" y="356"/>
                  <a:pt x="2103" y="356"/>
                  <a:pt x="2103" y="356"/>
                </a:cubicBezTo>
                <a:cubicBezTo>
                  <a:pt x="2104" y="356"/>
                  <a:pt x="2105" y="356"/>
                  <a:pt x="2105" y="356"/>
                </a:cubicBezTo>
                <a:cubicBezTo>
                  <a:pt x="2105" y="356"/>
                  <a:pt x="2105" y="356"/>
                  <a:pt x="2105" y="356"/>
                </a:cubicBezTo>
                <a:cubicBezTo>
                  <a:pt x="2105" y="356"/>
                  <a:pt x="2105" y="357"/>
                  <a:pt x="2105" y="357"/>
                </a:cubicBezTo>
                <a:cubicBezTo>
                  <a:pt x="2106" y="356"/>
                  <a:pt x="2106" y="356"/>
                  <a:pt x="2107" y="356"/>
                </a:cubicBezTo>
                <a:cubicBezTo>
                  <a:pt x="2107" y="357"/>
                  <a:pt x="2107" y="357"/>
                  <a:pt x="2107" y="357"/>
                </a:cubicBezTo>
                <a:cubicBezTo>
                  <a:pt x="2107" y="356"/>
                  <a:pt x="2107" y="356"/>
                  <a:pt x="2107" y="356"/>
                </a:cubicBezTo>
                <a:cubicBezTo>
                  <a:pt x="2107" y="356"/>
                  <a:pt x="2107" y="356"/>
                  <a:pt x="2107" y="356"/>
                </a:cubicBezTo>
                <a:cubicBezTo>
                  <a:pt x="2107" y="356"/>
                  <a:pt x="2107" y="356"/>
                  <a:pt x="2107" y="356"/>
                </a:cubicBezTo>
                <a:cubicBezTo>
                  <a:pt x="2107" y="356"/>
                  <a:pt x="2107" y="355"/>
                  <a:pt x="2107" y="355"/>
                </a:cubicBezTo>
                <a:cubicBezTo>
                  <a:pt x="2107" y="354"/>
                  <a:pt x="2107" y="353"/>
                  <a:pt x="2108" y="353"/>
                </a:cubicBezTo>
                <a:cubicBezTo>
                  <a:pt x="2108" y="352"/>
                  <a:pt x="2109" y="352"/>
                  <a:pt x="2110" y="352"/>
                </a:cubicBezTo>
                <a:cubicBezTo>
                  <a:pt x="2109" y="351"/>
                  <a:pt x="2109" y="350"/>
                  <a:pt x="2109" y="350"/>
                </a:cubicBezTo>
                <a:cubicBezTo>
                  <a:pt x="2109" y="350"/>
                  <a:pt x="2109" y="350"/>
                  <a:pt x="2108" y="350"/>
                </a:cubicBezTo>
                <a:cubicBezTo>
                  <a:pt x="2108" y="350"/>
                  <a:pt x="2108" y="350"/>
                  <a:pt x="2107" y="350"/>
                </a:cubicBezTo>
                <a:cubicBezTo>
                  <a:pt x="2107" y="350"/>
                  <a:pt x="2106" y="349"/>
                  <a:pt x="2106" y="349"/>
                </a:cubicBezTo>
                <a:cubicBezTo>
                  <a:pt x="2106" y="348"/>
                  <a:pt x="2106" y="348"/>
                  <a:pt x="2106" y="348"/>
                </a:cubicBezTo>
                <a:cubicBezTo>
                  <a:pt x="2106" y="347"/>
                  <a:pt x="2106" y="347"/>
                  <a:pt x="2106" y="347"/>
                </a:cubicBezTo>
                <a:cubicBezTo>
                  <a:pt x="2106" y="347"/>
                  <a:pt x="2105" y="347"/>
                  <a:pt x="2105" y="347"/>
                </a:cubicBezTo>
                <a:cubicBezTo>
                  <a:pt x="2104" y="347"/>
                  <a:pt x="2104" y="347"/>
                  <a:pt x="2104" y="347"/>
                </a:cubicBezTo>
                <a:cubicBezTo>
                  <a:pt x="2103" y="346"/>
                  <a:pt x="2103" y="346"/>
                  <a:pt x="2103" y="346"/>
                </a:cubicBezTo>
                <a:cubicBezTo>
                  <a:pt x="2103" y="345"/>
                  <a:pt x="2103" y="345"/>
                  <a:pt x="2103" y="345"/>
                </a:cubicBezTo>
                <a:cubicBezTo>
                  <a:pt x="2103" y="344"/>
                  <a:pt x="2103" y="344"/>
                  <a:pt x="2103" y="343"/>
                </a:cubicBezTo>
                <a:cubicBezTo>
                  <a:pt x="2103" y="343"/>
                  <a:pt x="2104" y="343"/>
                  <a:pt x="2104" y="342"/>
                </a:cubicBezTo>
                <a:cubicBezTo>
                  <a:pt x="2104" y="342"/>
                  <a:pt x="2104" y="342"/>
                  <a:pt x="2104" y="342"/>
                </a:cubicBezTo>
                <a:cubicBezTo>
                  <a:pt x="2104" y="341"/>
                  <a:pt x="2104" y="340"/>
                  <a:pt x="2105" y="340"/>
                </a:cubicBezTo>
                <a:cubicBezTo>
                  <a:pt x="2105" y="339"/>
                  <a:pt x="2106" y="339"/>
                  <a:pt x="2107" y="339"/>
                </a:cubicBezTo>
                <a:cubicBezTo>
                  <a:pt x="2108" y="339"/>
                  <a:pt x="2108" y="339"/>
                  <a:pt x="2108" y="339"/>
                </a:cubicBezTo>
                <a:cubicBezTo>
                  <a:pt x="2109" y="339"/>
                  <a:pt x="2109" y="339"/>
                  <a:pt x="2109" y="339"/>
                </a:cubicBezTo>
                <a:cubicBezTo>
                  <a:pt x="2109" y="339"/>
                  <a:pt x="2109" y="339"/>
                  <a:pt x="2109" y="339"/>
                </a:cubicBezTo>
                <a:cubicBezTo>
                  <a:pt x="2108" y="338"/>
                  <a:pt x="2107" y="337"/>
                  <a:pt x="2108" y="336"/>
                </a:cubicBezTo>
                <a:cubicBezTo>
                  <a:pt x="2108" y="335"/>
                  <a:pt x="2108" y="335"/>
                  <a:pt x="2108" y="335"/>
                </a:cubicBezTo>
                <a:cubicBezTo>
                  <a:pt x="2108" y="334"/>
                  <a:pt x="2108" y="334"/>
                  <a:pt x="2108" y="334"/>
                </a:cubicBezTo>
                <a:cubicBezTo>
                  <a:pt x="2108" y="334"/>
                  <a:pt x="2108" y="333"/>
                  <a:pt x="2109" y="332"/>
                </a:cubicBezTo>
                <a:cubicBezTo>
                  <a:pt x="2109" y="332"/>
                  <a:pt x="2110" y="331"/>
                  <a:pt x="2110" y="331"/>
                </a:cubicBezTo>
                <a:cubicBezTo>
                  <a:pt x="2110" y="331"/>
                  <a:pt x="2110" y="331"/>
                  <a:pt x="2110" y="331"/>
                </a:cubicBezTo>
                <a:cubicBezTo>
                  <a:pt x="2111" y="331"/>
                  <a:pt x="2111" y="331"/>
                  <a:pt x="2111" y="330"/>
                </a:cubicBezTo>
                <a:cubicBezTo>
                  <a:pt x="2111" y="330"/>
                  <a:pt x="2111" y="330"/>
                  <a:pt x="2112" y="330"/>
                </a:cubicBezTo>
                <a:cubicBezTo>
                  <a:pt x="2112" y="329"/>
                  <a:pt x="2113" y="329"/>
                  <a:pt x="2114" y="329"/>
                </a:cubicBezTo>
                <a:cubicBezTo>
                  <a:pt x="2114" y="329"/>
                  <a:pt x="2114" y="329"/>
                  <a:pt x="2115" y="329"/>
                </a:cubicBezTo>
                <a:cubicBezTo>
                  <a:pt x="2115" y="329"/>
                  <a:pt x="2115" y="329"/>
                  <a:pt x="2115" y="329"/>
                </a:cubicBezTo>
                <a:cubicBezTo>
                  <a:pt x="2114" y="329"/>
                  <a:pt x="2114" y="328"/>
                  <a:pt x="2114" y="328"/>
                </a:cubicBezTo>
                <a:cubicBezTo>
                  <a:pt x="2113" y="328"/>
                  <a:pt x="2113" y="327"/>
                  <a:pt x="2114" y="327"/>
                </a:cubicBezTo>
                <a:cubicBezTo>
                  <a:pt x="2114" y="327"/>
                  <a:pt x="2114" y="327"/>
                  <a:pt x="2113" y="327"/>
                </a:cubicBezTo>
                <a:cubicBezTo>
                  <a:pt x="2113" y="326"/>
                  <a:pt x="2113" y="325"/>
                  <a:pt x="2113" y="324"/>
                </a:cubicBezTo>
                <a:cubicBezTo>
                  <a:pt x="2113" y="324"/>
                  <a:pt x="2113" y="324"/>
                  <a:pt x="2114" y="323"/>
                </a:cubicBezTo>
                <a:cubicBezTo>
                  <a:pt x="2113" y="323"/>
                  <a:pt x="2112" y="324"/>
                  <a:pt x="2112" y="324"/>
                </a:cubicBezTo>
                <a:cubicBezTo>
                  <a:pt x="2111" y="324"/>
                  <a:pt x="2111" y="324"/>
                  <a:pt x="2111" y="324"/>
                </a:cubicBezTo>
                <a:cubicBezTo>
                  <a:pt x="2110" y="324"/>
                  <a:pt x="2109" y="323"/>
                  <a:pt x="2108" y="322"/>
                </a:cubicBezTo>
                <a:cubicBezTo>
                  <a:pt x="2107" y="322"/>
                  <a:pt x="2107" y="321"/>
                  <a:pt x="2107" y="321"/>
                </a:cubicBezTo>
                <a:cubicBezTo>
                  <a:pt x="2107" y="320"/>
                  <a:pt x="2108" y="319"/>
                  <a:pt x="2109" y="318"/>
                </a:cubicBezTo>
                <a:cubicBezTo>
                  <a:pt x="2109" y="318"/>
                  <a:pt x="2109" y="318"/>
                  <a:pt x="2110" y="318"/>
                </a:cubicBezTo>
                <a:cubicBezTo>
                  <a:pt x="2110" y="317"/>
                  <a:pt x="2110" y="317"/>
                  <a:pt x="2110" y="316"/>
                </a:cubicBezTo>
                <a:cubicBezTo>
                  <a:pt x="2111" y="315"/>
                  <a:pt x="2112" y="315"/>
                  <a:pt x="2113" y="314"/>
                </a:cubicBezTo>
                <a:cubicBezTo>
                  <a:pt x="2113" y="314"/>
                  <a:pt x="2113" y="313"/>
                  <a:pt x="2113" y="313"/>
                </a:cubicBezTo>
                <a:cubicBezTo>
                  <a:pt x="2114" y="313"/>
                  <a:pt x="2114" y="313"/>
                  <a:pt x="2114" y="313"/>
                </a:cubicBezTo>
                <a:cubicBezTo>
                  <a:pt x="2114" y="312"/>
                  <a:pt x="2114" y="312"/>
                  <a:pt x="2114" y="311"/>
                </a:cubicBezTo>
                <a:cubicBezTo>
                  <a:pt x="2114" y="310"/>
                  <a:pt x="2116" y="308"/>
                  <a:pt x="2117" y="307"/>
                </a:cubicBezTo>
                <a:cubicBezTo>
                  <a:pt x="2117" y="307"/>
                  <a:pt x="2117" y="307"/>
                  <a:pt x="2118" y="307"/>
                </a:cubicBezTo>
                <a:cubicBezTo>
                  <a:pt x="2118" y="307"/>
                  <a:pt x="2118" y="307"/>
                  <a:pt x="2118" y="307"/>
                </a:cubicBezTo>
                <a:cubicBezTo>
                  <a:pt x="2118" y="307"/>
                  <a:pt x="2119" y="307"/>
                  <a:pt x="2119" y="307"/>
                </a:cubicBezTo>
                <a:cubicBezTo>
                  <a:pt x="2119" y="307"/>
                  <a:pt x="2119" y="307"/>
                  <a:pt x="2119" y="307"/>
                </a:cubicBezTo>
                <a:cubicBezTo>
                  <a:pt x="2119" y="307"/>
                  <a:pt x="2119" y="306"/>
                  <a:pt x="2119" y="306"/>
                </a:cubicBezTo>
                <a:cubicBezTo>
                  <a:pt x="2119" y="306"/>
                  <a:pt x="2119" y="305"/>
                  <a:pt x="2119" y="305"/>
                </a:cubicBezTo>
                <a:cubicBezTo>
                  <a:pt x="2119" y="305"/>
                  <a:pt x="2118" y="305"/>
                  <a:pt x="2118" y="305"/>
                </a:cubicBezTo>
                <a:cubicBezTo>
                  <a:pt x="2117" y="304"/>
                  <a:pt x="2117" y="304"/>
                  <a:pt x="2117" y="303"/>
                </a:cubicBezTo>
                <a:cubicBezTo>
                  <a:pt x="2117" y="302"/>
                  <a:pt x="2118" y="301"/>
                  <a:pt x="2120" y="301"/>
                </a:cubicBezTo>
                <a:cubicBezTo>
                  <a:pt x="2121" y="301"/>
                  <a:pt x="2121" y="301"/>
                  <a:pt x="2121" y="301"/>
                </a:cubicBezTo>
                <a:cubicBezTo>
                  <a:pt x="2121" y="301"/>
                  <a:pt x="2121" y="300"/>
                  <a:pt x="2122" y="300"/>
                </a:cubicBezTo>
                <a:cubicBezTo>
                  <a:pt x="2122" y="300"/>
                  <a:pt x="2122" y="300"/>
                  <a:pt x="2122" y="300"/>
                </a:cubicBezTo>
                <a:cubicBezTo>
                  <a:pt x="2120" y="299"/>
                  <a:pt x="2120" y="298"/>
                  <a:pt x="2120" y="297"/>
                </a:cubicBezTo>
                <a:cubicBezTo>
                  <a:pt x="2120" y="296"/>
                  <a:pt x="2120" y="296"/>
                  <a:pt x="2120" y="296"/>
                </a:cubicBezTo>
                <a:cubicBezTo>
                  <a:pt x="2120" y="296"/>
                  <a:pt x="2120" y="296"/>
                  <a:pt x="2120" y="295"/>
                </a:cubicBezTo>
                <a:cubicBezTo>
                  <a:pt x="2119" y="294"/>
                  <a:pt x="2120" y="292"/>
                  <a:pt x="2121" y="290"/>
                </a:cubicBezTo>
                <a:cubicBezTo>
                  <a:pt x="2120" y="290"/>
                  <a:pt x="2120" y="290"/>
                  <a:pt x="2120" y="290"/>
                </a:cubicBezTo>
                <a:cubicBezTo>
                  <a:pt x="2119" y="290"/>
                  <a:pt x="2119" y="290"/>
                  <a:pt x="2119" y="290"/>
                </a:cubicBezTo>
                <a:cubicBezTo>
                  <a:pt x="2118" y="290"/>
                  <a:pt x="2117" y="289"/>
                  <a:pt x="2117" y="289"/>
                </a:cubicBezTo>
                <a:cubicBezTo>
                  <a:pt x="2117" y="289"/>
                  <a:pt x="2117" y="289"/>
                  <a:pt x="2117" y="288"/>
                </a:cubicBezTo>
                <a:cubicBezTo>
                  <a:pt x="2117" y="288"/>
                  <a:pt x="2117" y="288"/>
                  <a:pt x="2117" y="288"/>
                </a:cubicBezTo>
                <a:cubicBezTo>
                  <a:pt x="2117" y="288"/>
                  <a:pt x="2117" y="288"/>
                  <a:pt x="2116" y="288"/>
                </a:cubicBezTo>
                <a:cubicBezTo>
                  <a:pt x="2115" y="287"/>
                  <a:pt x="2116" y="285"/>
                  <a:pt x="2117" y="284"/>
                </a:cubicBezTo>
                <a:cubicBezTo>
                  <a:pt x="2117" y="283"/>
                  <a:pt x="2118" y="282"/>
                  <a:pt x="2119" y="282"/>
                </a:cubicBezTo>
                <a:cubicBezTo>
                  <a:pt x="2120" y="282"/>
                  <a:pt x="2120" y="282"/>
                  <a:pt x="2120" y="283"/>
                </a:cubicBezTo>
                <a:cubicBezTo>
                  <a:pt x="2121" y="283"/>
                  <a:pt x="2121" y="284"/>
                  <a:pt x="2121" y="284"/>
                </a:cubicBezTo>
                <a:cubicBezTo>
                  <a:pt x="2121" y="284"/>
                  <a:pt x="2121" y="284"/>
                  <a:pt x="2121" y="284"/>
                </a:cubicBezTo>
                <a:cubicBezTo>
                  <a:pt x="2122" y="285"/>
                  <a:pt x="2122" y="285"/>
                  <a:pt x="2122" y="285"/>
                </a:cubicBezTo>
                <a:cubicBezTo>
                  <a:pt x="2123" y="285"/>
                  <a:pt x="2123" y="285"/>
                  <a:pt x="2123" y="285"/>
                </a:cubicBezTo>
                <a:cubicBezTo>
                  <a:pt x="2123" y="285"/>
                  <a:pt x="2123" y="284"/>
                  <a:pt x="2124" y="284"/>
                </a:cubicBezTo>
                <a:cubicBezTo>
                  <a:pt x="2124" y="284"/>
                  <a:pt x="2124" y="283"/>
                  <a:pt x="2124" y="283"/>
                </a:cubicBezTo>
                <a:cubicBezTo>
                  <a:pt x="2126" y="283"/>
                  <a:pt x="2125" y="282"/>
                  <a:pt x="2125" y="282"/>
                </a:cubicBezTo>
                <a:cubicBezTo>
                  <a:pt x="2125" y="281"/>
                  <a:pt x="2126" y="279"/>
                  <a:pt x="2127" y="279"/>
                </a:cubicBezTo>
                <a:cubicBezTo>
                  <a:pt x="2128" y="278"/>
                  <a:pt x="2128" y="278"/>
                  <a:pt x="2129" y="278"/>
                </a:cubicBezTo>
                <a:cubicBezTo>
                  <a:pt x="2130" y="278"/>
                  <a:pt x="2131" y="279"/>
                  <a:pt x="2132" y="279"/>
                </a:cubicBezTo>
                <a:cubicBezTo>
                  <a:pt x="2132" y="279"/>
                  <a:pt x="2132" y="279"/>
                  <a:pt x="2132" y="279"/>
                </a:cubicBezTo>
                <a:cubicBezTo>
                  <a:pt x="2132" y="279"/>
                  <a:pt x="2132" y="279"/>
                  <a:pt x="2132" y="279"/>
                </a:cubicBezTo>
                <a:cubicBezTo>
                  <a:pt x="2133" y="279"/>
                  <a:pt x="2133" y="279"/>
                  <a:pt x="2133" y="279"/>
                </a:cubicBezTo>
                <a:cubicBezTo>
                  <a:pt x="2133" y="279"/>
                  <a:pt x="2133" y="278"/>
                  <a:pt x="2133" y="278"/>
                </a:cubicBezTo>
                <a:cubicBezTo>
                  <a:pt x="2133" y="277"/>
                  <a:pt x="2133" y="277"/>
                  <a:pt x="2133" y="277"/>
                </a:cubicBezTo>
                <a:cubicBezTo>
                  <a:pt x="2133" y="277"/>
                  <a:pt x="2133" y="277"/>
                  <a:pt x="2133" y="277"/>
                </a:cubicBezTo>
                <a:cubicBezTo>
                  <a:pt x="2133" y="277"/>
                  <a:pt x="2133" y="277"/>
                  <a:pt x="2133" y="277"/>
                </a:cubicBezTo>
                <a:cubicBezTo>
                  <a:pt x="2133" y="277"/>
                  <a:pt x="2133" y="277"/>
                  <a:pt x="2133" y="277"/>
                </a:cubicBezTo>
                <a:cubicBezTo>
                  <a:pt x="2132" y="277"/>
                  <a:pt x="2132" y="277"/>
                  <a:pt x="2132" y="277"/>
                </a:cubicBezTo>
                <a:cubicBezTo>
                  <a:pt x="2131" y="277"/>
                  <a:pt x="2131" y="276"/>
                  <a:pt x="2130" y="276"/>
                </a:cubicBezTo>
                <a:cubicBezTo>
                  <a:pt x="2130" y="275"/>
                  <a:pt x="2130" y="275"/>
                  <a:pt x="2130" y="274"/>
                </a:cubicBezTo>
                <a:cubicBezTo>
                  <a:pt x="2131" y="272"/>
                  <a:pt x="2131" y="272"/>
                  <a:pt x="2132" y="271"/>
                </a:cubicBezTo>
                <a:cubicBezTo>
                  <a:pt x="2133" y="270"/>
                  <a:pt x="2133" y="270"/>
                  <a:pt x="2134" y="270"/>
                </a:cubicBezTo>
                <a:cubicBezTo>
                  <a:pt x="2134" y="270"/>
                  <a:pt x="2134" y="270"/>
                  <a:pt x="2134" y="270"/>
                </a:cubicBezTo>
                <a:cubicBezTo>
                  <a:pt x="2135" y="270"/>
                  <a:pt x="2135" y="270"/>
                  <a:pt x="2135" y="270"/>
                </a:cubicBezTo>
                <a:cubicBezTo>
                  <a:pt x="2135" y="270"/>
                  <a:pt x="2135" y="270"/>
                  <a:pt x="2135" y="270"/>
                </a:cubicBezTo>
                <a:cubicBezTo>
                  <a:pt x="2135" y="270"/>
                  <a:pt x="2136" y="269"/>
                  <a:pt x="2136" y="269"/>
                </a:cubicBezTo>
                <a:cubicBezTo>
                  <a:pt x="2136" y="269"/>
                  <a:pt x="2136" y="269"/>
                  <a:pt x="2136" y="269"/>
                </a:cubicBezTo>
                <a:cubicBezTo>
                  <a:pt x="2136" y="269"/>
                  <a:pt x="2136" y="269"/>
                  <a:pt x="2136" y="269"/>
                </a:cubicBezTo>
                <a:cubicBezTo>
                  <a:pt x="2135" y="268"/>
                  <a:pt x="2135" y="267"/>
                  <a:pt x="2136" y="267"/>
                </a:cubicBezTo>
                <a:cubicBezTo>
                  <a:pt x="2136" y="266"/>
                  <a:pt x="2136" y="266"/>
                  <a:pt x="2137" y="265"/>
                </a:cubicBezTo>
                <a:cubicBezTo>
                  <a:pt x="2137" y="265"/>
                  <a:pt x="2137" y="265"/>
                  <a:pt x="2136" y="265"/>
                </a:cubicBezTo>
                <a:cubicBezTo>
                  <a:pt x="2136" y="265"/>
                  <a:pt x="2136" y="265"/>
                  <a:pt x="2136" y="265"/>
                </a:cubicBezTo>
                <a:cubicBezTo>
                  <a:pt x="2136" y="265"/>
                  <a:pt x="2136" y="265"/>
                  <a:pt x="2136" y="265"/>
                </a:cubicBezTo>
                <a:cubicBezTo>
                  <a:pt x="2136" y="265"/>
                  <a:pt x="2135" y="265"/>
                  <a:pt x="2135" y="265"/>
                </a:cubicBezTo>
                <a:cubicBezTo>
                  <a:pt x="2135" y="264"/>
                  <a:pt x="2135" y="264"/>
                  <a:pt x="2134" y="264"/>
                </a:cubicBezTo>
                <a:cubicBezTo>
                  <a:pt x="2134" y="264"/>
                  <a:pt x="2134" y="263"/>
                  <a:pt x="2134" y="263"/>
                </a:cubicBezTo>
                <a:cubicBezTo>
                  <a:pt x="2134" y="262"/>
                  <a:pt x="2134" y="262"/>
                  <a:pt x="2135" y="262"/>
                </a:cubicBezTo>
                <a:cubicBezTo>
                  <a:pt x="2135" y="262"/>
                  <a:pt x="2135" y="262"/>
                  <a:pt x="2135" y="261"/>
                </a:cubicBezTo>
                <a:cubicBezTo>
                  <a:pt x="2136" y="261"/>
                  <a:pt x="2136" y="261"/>
                  <a:pt x="2137" y="260"/>
                </a:cubicBezTo>
                <a:cubicBezTo>
                  <a:pt x="2137" y="260"/>
                  <a:pt x="2137" y="260"/>
                  <a:pt x="2138" y="260"/>
                </a:cubicBezTo>
                <a:cubicBezTo>
                  <a:pt x="2138" y="260"/>
                  <a:pt x="2138" y="260"/>
                  <a:pt x="2139" y="259"/>
                </a:cubicBezTo>
                <a:cubicBezTo>
                  <a:pt x="2139" y="259"/>
                  <a:pt x="2140" y="259"/>
                  <a:pt x="2140" y="259"/>
                </a:cubicBezTo>
                <a:cubicBezTo>
                  <a:pt x="2140" y="259"/>
                  <a:pt x="2141" y="259"/>
                  <a:pt x="2141" y="259"/>
                </a:cubicBezTo>
                <a:cubicBezTo>
                  <a:pt x="2141" y="259"/>
                  <a:pt x="2141" y="259"/>
                  <a:pt x="2141" y="259"/>
                </a:cubicBezTo>
                <a:cubicBezTo>
                  <a:pt x="2142" y="259"/>
                  <a:pt x="2142" y="259"/>
                  <a:pt x="2142" y="259"/>
                </a:cubicBezTo>
                <a:close/>
                <a:moveTo>
                  <a:pt x="2117" y="376"/>
                </a:moveTo>
                <a:cubicBezTo>
                  <a:pt x="2117" y="376"/>
                  <a:pt x="2117" y="376"/>
                  <a:pt x="2117" y="376"/>
                </a:cubicBezTo>
                <a:cubicBezTo>
                  <a:pt x="2117" y="376"/>
                  <a:pt x="2117" y="376"/>
                  <a:pt x="2117" y="376"/>
                </a:cubicBezTo>
                <a:close/>
                <a:moveTo>
                  <a:pt x="2117" y="375"/>
                </a:moveTo>
                <a:cubicBezTo>
                  <a:pt x="2117" y="374"/>
                  <a:pt x="2117" y="374"/>
                  <a:pt x="2117" y="373"/>
                </a:cubicBezTo>
                <a:cubicBezTo>
                  <a:pt x="2117" y="373"/>
                  <a:pt x="2117" y="372"/>
                  <a:pt x="2117" y="372"/>
                </a:cubicBezTo>
                <a:cubicBezTo>
                  <a:pt x="2116" y="372"/>
                  <a:pt x="2116" y="373"/>
                  <a:pt x="2115" y="373"/>
                </a:cubicBezTo>
                <a:cubicBezTo>
                  <a:pt x="2115" y="373"/>
                  <a:pt x="2115" y="373"/>
                  <a:pt x="2115" y="373"/>
                </a:cubicBezTo>
                <a:cubicBezTo>
                  <a:pt x="2115" y="373"/>
                  <a:pt x="2115" y="373"/>
                  <a:pt x="2115" y="373"/>
                </a:cubicBezTo>
                <a:cubicBezTo>
                  <a:pt x="2115" y="373"/>
                  <a:pt x="2116" y="373"/>
                  <a:pt x="2116" y="374"/>
                </a:cubicBezTo>
                <a:cubicBezTo>
                  <a:pt x="2116" y="374"/>
                  <a:pt x="2116" y="374"/>
                  <a:pt x="2116" y="374"/>
                </a:cubicBezTo>
                <a:cubicBezTo>
                  <a:pt x="2117" y="375"/>
                  <a:pt x="2117" y="375"/>
                  <a:pt x="2117" y="375"/>
                </a:cubicBezTo>
                <a:cubicBezTo>
                  <a:pt x="2117" y="376"/>
                  <a:pt x="2117" y="376"/>
                  <a:pt x="2117" y="376"/>
                </a:cubicBezTo>
                <a:cubicBezTo>
                  <a:pt x="2117" y="375"/>
                  <a:pt x="2117" y="375"/>
                  <a:pt x="2117" y="375"/>
                </a:cubicBezTo>
                <a:cubicBezTo>
                  <a:pt x="2117" y="375"/>
                  <a:pt x="2117" y="375"/>
                  <a:pt x="2117" y="375"/>
                </a:cubicBezTo>
                <a:close/>
                <a:moveTo>
                  <a:pt x="2120" y="378"/>
                </a:moveTo>
                <a:cubicBezTo>
                  <a:pt x="2120" y="378"/>
                  <a:pt x="2120" y="377"/>
                  <a:pt x="2120" y="377"/>
                </a:cubicBezTo>
                <a:cubicBezTo>
                  <a:pt x="2120" y="377"/>
                  <a:pt x="2120" y="377"/>
                  <a:pt x="2120" y="377"/>
                </a:cubicBezTo>
                <a:cubicBezTo>
                  <a:pt x="2120" y="378"/>
                  <a:pt x="2119" y="379"/>
                  <a:pt x="2118" y="380"/>
                </a:cubicBezTo>
                <a:cubicBezTo>
                  <a:pt x="2119" y="380"/>
                  <a:pt x="2119" y="380"/>
                  <a:pt x="2119" y="380"/>
                </a:cubicBezTo>
                <a:cubicBezTo>
                  <a:pt x="2119" y="380"/>
                  <a:pt x="2119" y="381"/>
                  <a:pt x="2119" y="381"/>
                </a:cubicBezTo>
                <a:cubicBezTo>
                  <a:pt x="2119" y="381"/>
                  <a:pt x="2119" y="382"/>
                  <a:pt x="2119" y="382"/>
                </a:cubicBezTo>
                <a:cubicBezTo>
                  <a:pt x="2119" y="382"/>
                  <a:pt x="2119" y="382"/>
                  <a:pt x="2119" y="382"/>
                </a:cubicBezTo>
                <a:cubicBezTo>
                  <a:pt x="2119" y="382"/>
                  <a:pt x="2120" y="382"/>
                  <a:pt x="2120" y="382"/>
                </a:cubicBezTo>
                <a:cubicBezTo>
                  <a:pt x="2120" y="382"/>
                  <a:pt x="2120" y="381"/>
                  <a:pt x="2120" y="381"/>
                </a:cubicBezTo>
                <a:cubicBezTo>
                  <a:pt x="2120" y="381"/>
                  <a:pt x="2119" y="380"/>
                  <a:pt x="2120" y="379"/>
                </a:cubicBezTo>
                <a:cubicBezTo>
                  <a:pt x="2120" y="379"/>
                  <a:pt x="2120" y="378"/>
                  <a:pt x="2120" y="378"/>
                </a:cubicBezTo>
                <a:close/>
                <a:moveTo>
                  <a:pt x="2124" y="328"/>
                </a:moveTo>
                <a:cubicBezTo>
                  <a:pt x="2124" y="328"/>
                  <a:pt x="2124" y="328"/>
                  <a:pt x="2124" y="328"/>
                </a:cubicBezTo>
                <a:cubicBezTo>
                  <a:pt x="2124" y="328"/>
                  <a:pt x="2123" y="327"/>
                  <a:pt x="2123" y="327"/>
                </a:cubicBezTo>
                <a:cubicBezTo>
                  <a:pt x="2123" y="327"/>
                  <a:pt x="2123" y="327"/>
                  <a:pt x="2123" y="327"/>
                </a:cubicBezTo>
                <a:cubicBezTo>
                  <a:pt x="2123" y="327"/>
                  <a:pt x="2123" y="327"/>
                  <a:pt x="2123" y="327"/>
                </a:cubicBezTo>
                <a:cubicBezTo>
                  <a:pt x="2123" y="327"/>
                  <a:pt x="2123" y="328"/>
                  <a:pt x="2123" y="328"/>
                </a:cubicBezTo>
                <a:cubicBezTo>
                  <a:pt x="2123" y="328"/>
                  <a:pt x="2123" y="328"/>
                  <a:pt x="2124" y="328"/>
                </a:cubicBezTo>
                <a:close/>
                <a:moveTo>
                  <a:pt x="2132" y="329"/>
                </a:moveTo>
                <a:cubicBezTo>
                  <a:pt x="2131" y="329"/>
                  <a:pt x="2131" y="328"/>
                  <a:pt x="2131" y="328"/>
                </a:cubicBezTo>
                <a:cubicBezTo>
                  <a:pt x="2131" y="328"/>
                  <a:pt x="2131" y="329"/>
                  <a:pt x="2131" y="329"/>
                </a:cubicBezTo>
                <a:cubicBezTo>
                  <a:pt x="2131" y="329"/>
                  <a:pt x="2131" y="329"/>
                  <a:pt x="2132" y="329"/>
                </a:cubicBezTo>
                <a:close/>
                <a:moveTo>
                  <a:pt x="2150" y="392"/>
                </a:moveTo>
                <a:cubicBezTo>
                  <a:pt x="2150" y="392"/>
                  <a:pt x="2150" y="392"/>
                  <a:pt x="2150" y="392"/>
                </a:cubicBezTo>
                <a:cubicBezTo>
                  <a:pt x="2150" y="392"/>
                  <a:pt x="2150" y="392"/>
                  <a:pt x="2150" y="392"/>
                </a:cubicBezTo>
                <a:close/>
                <a:moveTo>
                  <a:pt x="2094" y="131"/>
                </a:moveTo>
                <a:cubicBezTo>
                  <a:pt x="2093" y="131"/>
                  <a:pt x="2092" y="130"/>
                  <a:pt x="2092" y="129"/>
                </a:cubicBezTo>
                <a:cubicBezTo>
                  <a:pt x="2092" y="128"/>
                  <a:pt x="2092" y="127"/>
                  <a:pt x="2093" y="127"/>
                </a:cubicBezTo>
                <a:cubicBezTo>
                  <a:pt x="2093" y="127"/>
                  <a:pt x="2093" y="127"/>
                  <a:pt x="2093" y="127"/>
                </a:cubicBezTo>
                <a:cubicBezTo>
                  <a:pt x="2094" y="126"/>
                  <a:pt x="2094" y="126"/>
                  <a:pt x="2095" y="126"/>
                </a:cubicBezTo>
                <a:cubicBezTo>
                  <a:pt x="2095" y="125"/>
                  <a:pt x="2095" y="125"/>
                  <a:pt x="2096" y="124"/>
                </a:cubicBezTo>
                <a:cubicBezTo>
                  <a:pt x="2096" y="124"/>
                  <a:pt x="2096" y="124"/>
                  <a:pt x="2097" y="124"/>
                </a:cubicBezTo>
                <a:cubicBezTo>
                  <a:pt x="2097" y="124"/>
                  <a:pt x="2097" y="124"/>
                  <a:pt x="2097" y="124"/>
                </a:cubicBezTo>
                <a:cubicBezTo>
                  <a:pt x="2097" y="124"/>
                  <a:pt x="2098" y="124"/>
                  <a:pt x="2098" y="124"/>
                </a:cubicBezTo>
                <a:cubicBezTo>
                  <a:pt x="2099" y="124"/>
                  <a:pt x="2100" y="124"/>
                  <a:pt x="2100" y="124"/>
                </a:cubicBezTo>
                <a:cubicBezTo>
                  <a:pt x="2100" y="125"/>
                  <a:pt x="2101" y="125"/>
                  <a:pt x="2100" y="126"/>
                </a:cubicBezTo>
                <a:cubicBezTo>
                  <a:pt x="2100" y="128"/>
                  <a:pt x="2100" y="129"/>
                  <a:pt x="2099" y="129"/>
                </a:cubicBezTo>
                <a:cubicBezTo>
                  <a:pt x="2098" y="130"/>
                  <a:pt x="2097" y="130"/>
                  <a:pt x="2096" y="130"/>
                </a:cubicBezTo>
                <a:cubicBezTo>
                  <a:pt x="2096" y="130"/>
                  <a:pt x="2095" y="130"/>
                  <a:pt x="2095" y="131"/>
                </a:cubicBezTo>
                <a:cubicBezTo>
                  <a:pt x="2095" y="131"/>
                  <a:pt x="2094" y="131"/>
                  <a:pt x="2094" y="131"/>
                </a:cubicBezTo>
                <a:cubicBezTo>
                  <a:pt x="2094" y="131"/>
                  <a:pt x="2094" y="131"/>
                  <a:pt x="2094" y="131"/>
                </a:cubicBezTo>
                <a:close/>
                <a:moveTo>
                  <a:pt x="2094" y="130"/>
                </a:moveTo>
                <a:cubicBezTo>
                  <a:pt x="2094" y="130"/>
                  <a:pt x="2094" y="130"/>
                  <a:pt x="2094" y="130"/>
                </a:cubicBezTo>
                <a:cubicBezTo>
                  <a:pt x="2094" y="130"/>
                  <a:pt x="2094" y="130"/>
                  <a:pt x="2094" y="130"/>
                </a:cubicBezTo>
                <a:close/>
                <a:moveTo>
                  <a:pt x="2095" y="91"/>
                </a:moveTo>
                <a:cubicBezTo>
                  <a:pt x="2094" y="91"/>
                  <a:pt x="2094" y="92"/>
                  <a:pt x="2094" y="93"/>
                </a:cubicBezTo>
                <a:cubicBezTo>
                  <a:pt x="2094" y="93"/>
                  <a:pt x="2094" y="93"/>
                  <a:pt x="2094" y="93"/>
                </a:cubicBezTo>
                <a:cubicBezTo>
                  <a:pt x="2093" y="93"/>
                  <a:pt x="2093" y="94"/>
                  <a:pt x="2093" y="94"/>
                </a:cubicBezTo>
                <a:cubicBezTo>
                  <a:pt x="2093" y="94"/>
                  <a:pt x="2093" y="95"/>
                  <a:pt x="2093" y="95"/>
                </a:cubicBezTo>
                <a:cubicBezTo>
                  <a:pt x="2093" y="95"/>
                  <a:pt x="2093" y="95"/>
                  <a:pt x="2093" y="95"/>
                </a:cubicBezTo>
                <a:cubicBezTo>
                  <a:pt x="2093" y="97"/>
                  <a:pt x="2095" y="98"/>
                  <a:pt x="2095" y="98"/>
                </a:cubicBezTo>
                <a:cubicBezTo>
                  <a:pt x="2095" y="98"/>
                  <a:pt x="2096" y="98"/>
                  <a:pt x="2096" y="98"/>
                </a:cubicBezTo>
                <a:cubicBezTo>
                  <a:pt x="2096" y="98"/>
                  <a:pt x="2096" y="98"/>
                  <a:pt x="2096" y="98"/>
                </a:cubicBezTo>
                <a:cubicBezTo>
                  <a:pt x="2096" y="98"/>
                  <a:pt x="2096" y="98"/>
                  <a:pt x="2097" y="98"/>
                </a:cubicBezTo>
                <a:cubicBezTo>
                  <a:pt x="2097" y="98"/>
                  <a:pt x="2098" y="98"/>
                  <a:pt x="2098" y="97"/>
                </a:cubicBezTo>
                <a:cubicBezTo>
                  <a:pt x="2099" y="97"/>
                  <a:pt x="2099" y="95"/>
                  <a:pt x="2100" y="95"/>
                </a:cubicBezTo>
                <a:cubicBezTo>
                  <a:pt x="2100" y="94"/>
                  <a:pt x="2100" y="93"/>
                  <a:pt x="2099" y="92"/>
                </a:cubicBezTo>
                <a:cubicBezTo>
                  <a:pt x="2099" y="91"/>
                  <a:pt x="2098" y="91"/>
                  <a:pt x="2098" y="91"/>
                </a:cubicBezTo>
                <a:cubicBezTo>
                  <a:pt x="2098" y="91"/>
                  <a:pt x="2097" y="91"/>
                  <a:pt x="2097" y="91"/>
                </a:cubicBezTo>
                <a:cubicBezTo>
                  <a:pt x="2097" y="91"/>
                  <a:pt x="2096" y="91"/>
                  <a:pt x="2096" y="91"/>
                </a:cubicBezTo>
                <a:cubicBezTo>
                  <a:pt x="2096" y="91"/>
                  <a:pt x="2095" y="91"/>
                  <a:pt x="2095" y="91"/>
                </a:cubicBezTo>
                <a:close/>
                <a:moveTo>
                  <a:pt x="2108" y="120"/>
                </a:moveTo>
                <a:cubicBezTo>
                  <a:pt x="2108" y="120"/>
                  <a:pt x="2108" y="120"/>
                  <a:pt x="2108" y="120"/>
                </a:cubicBezTo>
                <a:cubicBezTo>
                  <a:pt x="2108" y="119"/>
                  <a:pt x="2108" y="119"/>
                  <a:pt x="2108" y="119"/>
                </a:cubicBezTo>
                <a:cubicBezTo>
                  <a:pt x="2108" y="118"/>
                  <a:pt x="2107" y="117"/>
                  <a:pt x="2108" y="115"/>
                </a:cubicBezTo>
                <a:cubicBezTo>
                  <a:pt x="2108" y="115"/>
                  <a:pt x="2109" y="114"/>
                  <a:pt x="2110" y="114"/>
                </a:cubicBezTo>
                <a:cubicBezTo>
                  <a:pt x="2110" y="114"/>
                  <a:pt x="2110" y="114"/>
                  <a:pt x="2111" y="114"/>
                </a:cubicBezTo>
                <a:cubicBezTo>
                  <a:pt x="2111" y="114"/>
                  <a:pt x="2112" y="114"/>
                  <a:pt x="2112" y="115"/>
                </a:cubicBezTo>
                <a:cubicBezTo>
                  <a:pt x="2112" y="115"/>
                  <a:pt x="2112" y="115"/>
                  <a:pt x="2112" y="114"/>
                </a:cubicBezTo>
                <a:cubicBezTo>
                  <a:pt x="2112" y="114"/>
                  <a:pt x="2112" y="114"/>
                  <a:pt x="2113" y="114"/>
                </a:cubicBezTo>
                <a:cubicBezTo>
                  <a:pt x="2113" y="114"/>
                  <a:pt x="2113" y="114"/>
                  <a:pt x="2113" y="114"/>
                </a:cubicBezTo>
                <a:cubicBezTo>
                  <a:pt x="2112" y="114"/>
                  <a:pt x="2111" y="113"/>
                  <a:pt x="2111" y="113"/>
                </a:cubicBezTo>
                <a:cubicBezTo>
                  <a:pt x="2111" y="112"/>
                  <a:pt x="2111" y="112"/>
                  <a:pt x="2110" y="112"/>
                </a:cubicBezTo>
                <a:cubicBezTo>
                  <a:pt x="2110" y="111"/>
                  <a:pt x="2110" y="111"/>
                  <a:pt x="2110" y="111"/>
                </a:cubicBezTo>
                <a:cubicBezTo>
                  <a:pt x="2110" y="111"/>
                  <a:pt x="2110" y="111"/>
                  <a:pt x="2110" y="111"/>
                </a:cubicBezTo>
                <a:cubicBezTo>
                  <a:pt x="2110" y="112"/>
                  <a:pt x="2110" y="112"/>
                  <a:pt x="2110" y="112"/>
                </a:cubicBezTo>
                <a:cubicBezTo>
                  <a:pt x="2109" y="112"/>
                  <a:pt x="2109" y="112"/>
                  <a:pt x="2108" y="112"/>
                </a:cubicBezTo>
                <a:cubicBezTo>
                  <a:pt x="2107" y="112"/>
                  <a:pt x="2107" y="111"/>
                  <a:pt x="2107" y="110"/>
                </a:cubicBezTo>
                <a:cubicBezTo>
                  <a:pt x="2107" y="109"/>
                  <a:pt x="2107" y="109"/>
                  <a:pt x="2107" y="109"/>
                </a:cubicBezTo>
                <a:cubicBezTo>
                  <a:pt x="2107" y="109"/>
                  <a:pt x="2107" y="108"/>
                  <a:pt x="2107" y="108"/>
                </a:cubicBezTo>
                <a:cubicBezTo>
                  <a:pt x="2107" y="108"/>
                  <a:pt x="2107" y="107"/>
                  <a:pt x="2107" y="106"/>
                </a:cubicBezTo>
                <a:cubicBezTo>
                  <a:pt x="2108" y="105"/>
                  <a:pt x="2111" y="104"/>
                  <a:pt x="2111" y="104"/>
                </a:cubicBezTo>
                <a:cubicBezTo>
                  <a:pt x="2111" y="104"/>
                  <a:pt x="2112" y="104"/>
                  <a:pt x="2113" y="104"/>
                </a:cubicBezTo>
                <a:cubicBezTo>
                  <a:pt x="2114" y="104"/>
                  <a:pt x="2115" y="104"/>
                  <a:pt x="2116" y="104"/>
                </a:cubicBezTo>
                <a:cubicBezTo>
                  <a:pt x="2116" y="104"/>
                  <a:pt x="2116" y="104"/>
                  <a:pt x="2117" y="104"/>
                </a:cubicBezTo>
                <a:cubicBezTo>
                  <a:pt x="2118" y="104"/>
                  <a:pt x="2120" y="104"/>
                  <a:pt x="2120" y="106"/>
                </a:cubicBezTo>
                <a:cubicBezTo>
                  <a:pt x="2121" y="108"/>
                  <a:pt x="2120" y="110"/>
                  <a:pt x="2119" y="111"/>
                </a:cubicBezTo>
                <a:cubicBezTo>
                  <a:pt x="2119" y="111"/>
                  <a:pt x="2120" y="111"/>
                  <a:pt x="2120" y="111"/>
                </a:cubicBezTo>
                <a:cubicBezTo>
                  <a:pt x="2122" y="111"/>
                  <a:pt x="2122" y="112"/>
                  <a:pt x="2123" y="113"/>
                </a:cubicBezTo>
                <a:cubicBezTo>
                  <a:pt x="2123" y="113"/>
                  <a:pt x="2123" y="113"/>
                  <a:pt x="2124" y="114"/>
                </a:cubicBezTo>
                <a:cubicBezTo>
                  <a:pt x="2124" y="114"/>
                  <a:pt x="2125" y="115"/>
                  <a:pt x="2125" y="115"/>
                </a:cubicBezTo>
                <a:cubicBezTo>
                  <a:pt x="2126" y="116"/>
                  <a:pt x="2127" y="117"/>
                  <a:pt x="2127" y="118"/>
                </a:cubicBezTo>
                <a:cubicBezTo>
                  <a:pt x="2126" y="120"/>
                  <a:pt x="2124" y="120"/>
                  <a:pt x="2123" y="120"/>
                </a:cubicBezTo>
                <a:cubicBezTo>
                  <a:pt x="2122" y="120"/>
                  <a:pt x="2122" y="120"/>
                  <a:pt x="2122" y="120"/>
                </a:cubicBezTo>
                <a:cubicBezTo>
                  <a:pt x="2122" y="121"/>
                  <a:pt x="2121" y="121"/>
                  <a:pt x="2121" y="121"/>
                </a:cubicBezTo>
                <a:cubicBezTo>
                  <a:pt x="2121" y="121"/>
                  <a:pt x="2121" y="121"/>
                  <a:pt x="2121" y="121"/>
                </a:cubicBezTo>
                <a:cubicBezTo>
                  <a:pt x="2121" y="121"/>
                  <a:pt x="2121" y="122"/>
                  <a:pt x="2121" y="122"/>
                </a:cubicBezTo>
                <a:cubicBezTo>
                  <a:pt x="2122" y="122"/>
                  <a:pt x="2122" y="123"/>
                  <a:pt x="2121" y="123"/>
                </a:cubicBezTo>
                <a:cubicBezTo>
                  <a:pt x="2123" y="124"/>
                  <a:pt x="2123" y="125"/>
                  <a:pt x="2124" y="125"/>
                </a:cubicBezTo>
                <a:cubicBezTo>
                  <a:pt x="2124" y="126"/>
                  <a:pt x="2125" y="127"/>
                  <a:pt x="2125" y="127"/>
                </a:cubicBezTo>
                <a:cubicBezTo>
                  <a:pt x="2126" y="127"/>
                  <a:pt x="2126" y="128"/>
                  <a:pt x="2127" y="128"/>
                </a:cubicBezTo>
                <a:cubicBezTo>
                  <a:pt x="2127" y="129"/>
                  <a:pt x="2127" y="130"/>
                  <a:pt x="2126" y="131"/>
                </a:cubicBezTo>
                <a:cubicBezTo>
                  <a:pt x="2125" y="132"/>
                  <a:pt x="2123" y="132"/>
                  <a:pt x="2121" y="132"/>
                </a:cubicBezTo>
                <a:cubicBezTo>
                  <a:pt x="2121" y="132"/>
                  <a:pt x="2121" y="132"/>
                  <a:pt x="2121" y="132"/>
                </a:cubicBezTo>
                <a:cubicBezTo>
                  <a:pt x="2121" y="132"/>
                  <a:pt x="2121" y="132"/>
                  <a:pt x="2120" y="132"/>
                </a:cubicBezTo>
                <a:cubicBezTo>
                  <a:pt x="2120" y="132"/>
                  <a:pt x="2120" y="132"/>
                  <a:pt x="2120" y="132"/>
                </a:cubicBezTo>
                <a:cubicBezTo>
                  <a:pt x="2119" y="133"/>
                  <a:pt x="2119" y="133"/>
                  <a:pt x="2118" y="133"/>
                </a:cubicBezTo>
                <a:cubicBezTo>
                  <a:pt x="2118" y="133"/>
                  <a:pt x="2117" y="134"/>
                  <a:pt x="2116" y="134"/>
                </a:cubicBezTo>
                <a:cubicBezTo>
                  <a:pt x="2116" y="134"/>
                  <a:pt x="2116" y="134"/>
                  <a:pt x="2116" y="134"/>
                </a:cubicBezTo>
                <a:cubicBezTo>
                  <a:pt x="2115" y="133"/>
                  <a:pt x="2114" y="134"/>
                  <a:pt x="2113" y="134"/>
                </a:cubicBezTo>
                <a:cubicBezTo>
                  <a:pt x="2113" y="134"/>
                  <a:pt x="2113" y="134"/>
                  <a:pt x="2112" y="134"/>
                </a:cubicBezTo>
                <a:cubicBezTo>
                  <a:pt x="2112" y="134"/>
                  <a:pt x="2112" y="134"/>
                  <a:pt x="2112" y="134"/>
                </a:cubicBezTo>
                <a:cubicBezTo>
                  <a:pt x="2112" y="134"/>
                  <a:pt x="2111" y="134"/>
                  <a:pt x="2111" y="134"/>
                </a:cubicBezTo>
                <a:cubicBezTo>
                  <a:pt x="2110" y="134"/>
                  <a:pt x="2110" y="133"/>
                  <a:pt x="2110" y="132"/>
                </a:cubicBezTo>
                <a:cubicBezTo>
                  <a:pt x="2110" y="132"/>
                  <a:pt x="2110" y="131"/>
                  <a:pt x="2109" y="131"/>
                </a:cubicBezTo>
                <a:cubicBezTo>
                  <a:pt x="2108" y="130"/>
                  <a:pt x="2107" y="129"/>
                  <a:pt x="2107" y="128"/>
                </a:cubicBezTo>
                <a:cubicBezTo>
                  <a:pt x="2106" y="127"/>
                  <a:pt x="2106" y="125"/>
                  <a:pt x="2107" y="124"/>
                </a:cubicBezTo>
                <a:cubicBezTo>
                  <a:pt x="2107" y="123"/>
                  <a:pt x="2107" y="122"/>
                  <a:pt x="2107" y="122"/>
                </a:cubicBezTo>
                <a:cubicBezTo>
                  <a:pt x="2107" y="121"/>
                  <a:pt x="2108" y="121"/>
                  <a:pt x="2108" y="120"/>
                </a:cubicBezTo>
                <a:close/>
                <a:moveTo>
                  <a:pt x="2117" y="113"/>
                </a:moveTo>
                <a:cubicBezTo>
                  <a:pt x="2117" y="113"/>
                  <a:pt x="2117" y="113"/>
                  <a:pt x="2118" y="113"/>
                </a:cubicBezTo>
                <a:cubicBezTo>
                  <a:pt x="2118" y="113"/>
                  <a:pt x="2118" y="113"/>
                  <a:pt x="2118" y="113"/>
                </a:cubicBezTo>
                <a:cubicBezTo>
                  <a:pt x="2118" y="113"/>
                  <a:pt x="2118" y="112"/>
                  <a:pt x="2118" y="112"/>
                </a:cubicBezTo>
                <a:cubicBezTo>
                  <a:pt x="2118" y="112"/>
                  <a:pt x="2118" y="112"/>
                  <a:pt x="2118" y="112"/>
                </a:cubicBezTo>
                <a:cubicBezTo>
                  <a:pt x="2118" y="112"/>
                  <a:pt x="2117" y="113"/>
                  <a:pt x="2117" y="113"/>
                </a:cubicBezTo>
                <a:close/>
                <a:moveTo>
                  <a:pt x="2114" y="113"/>
                </a:moveTo>
                <a:cubicBezTo>
                  <a:pt x="2114" y="113"/>
                  <a:pt x="2114" y="113"/>
                  <a:pt x="2114" y="113"/>
                </a:cubicBezTo>
                <a:cubicBezTo>
                  <a:pt x="2114" y="113"/>
                  <a:pt x="2114" y="113"/>
                  <a:pt x="2114" y="113"/>
                </a:cubicBezTo>
                <a:cubicBezTo>
                  <a:pt x="2114" y="113"/>
                  <a:pt x="2114" y="113"/>
                  <a:pt x="2114" y="113"/>
                </a:cubicBezTo>
                <a:close/>
                <a:moveTo>
                  <a:pt x="2084" y="83"/>
                </a:moveTo>
                <a:cubicBezTo>
                  <a:pt x="2083" y="82"/>
                  <a:pt x="2083" y="80"/>
                  <a:pt x="2084" y="79"/>
                </a:cubicBezTo>
                <a:cubicBezTo>
                  <a:pt x="2084" y="78"/>
                  <a:pt x="2085" y="78"/>
                  <a:pt x="2087" y="78"/>
                </a:cubicBezTo>
                <a:cubicBezTo>
                  <a:pt x="2087" y="78"/>
                  <a:pt x="2087" y="78"/>
                  <a:pt x="2087" y="78"/>
                </a:cubicBezTo>
                <a:cubicBezTo>
                  <a:pt x="2087" y="78"/>
                  <a:pt x="2087" y="78"/>
                  <a:pt x="2087" y="78"/>
                </a:cubicBezTo>
                <a:cubicBezTo>
                  <a:pt x="2088" y="78"/>
                  <a:pt x="2088" y="78"/>
                  <a:pt x="2088" y="78"/>
                </a:cubicBezTo>
                <a:cubicBezTo>
                  <a:pt x="2088" y="78"/>
                  <a:pt x="2088" y="78"/>
                  <a:pt x="2088" y="78"/>
                </a:cubicBezTo>
                <a:cubicBezTo>
                  <a:pt x="2089" y="78"/>
                  <a:pt x="2089" y="78"/>
                  <a:pt x="2090" y="77"/>
                </a:cubicBezTo>
                <a:cubicBezTo>
                  <a:pt x="2091" y="77"/>
                  <a:pt x="2091" y="77"/>
                  <a:pt x="2092" y="77"/>
                </a:cubicBezTo>
                <a:cubicBezTo>
                  <a:pt x="2093" y="77"/>
                  <a:pt x="2094" y="77"/>
                  <a:pt x="2094" y="78"/>
                </a:cubicBezTo>
                <a:cubicBezTo>
                  <a:pt x="2094" y="78"/>
                  <a:pt x="2094" y="79"/>
                  <a:pt x="2094" y="79"/>
                </a:cubicBezTo>
                <a:cubicBezTo>
                  <a:pt x="2095" y="79"/>
                  <a:pt x="2095" y="79"/>
                  <a:pt x="2095" y="80"/>
                </a:cubicBezTo>
                <a:cubicBezTo>
                  <a:pt x="2096" y="80"/>
                  <a:pt x="2096" y="81"/>
                  <a:pt x="2096" y="81"/>
                </a:cubicBezTo>
                <a:cubicBezTo>
                  <a:pt x="2096" y="82"/>
                  <a:pt x="2095" y="84"/>
                  <a:pt x="2094" y="84"/>
                </a:cubicBezTo>
                <a:cubicBezTo>
                  <a:pt x="2093" y="85"/>
                  <a:pt x="2092" y="85"/>
                  <a:pt x="2091" y="85"/>
                </a:cubicBezTo>
                <a:cubicBezTo>
                  <a:pt x="2091" y="85"/>
                  <a:pt x="2091" y="85"/>
                  <a:pt x="2091" y="85"/>
                </a:cubicBezTo>
                <a:cubicBezTo>
                  <a:pt x="2090" y="85"/>
                  <a:pt x="2090" y="85"/>
                  <a:pt x="2090" y="85"/>
                </a:cubicBezTo>
                <a:cubicBezTo>
                  <a:pt x="2090" y="85"/>
                  <a:pt x="2090" y="85"/>
                  <a:pt x="2090" y="85"/>
                </a:cubicBezTo>
                <a:cubicBezTo>
                  <a:pt x="2090" y="85"/>
                  <a:pt x="2089" y="86"/>
                  <a:pt x="2089" y="86"/>
                </a:cubicBezTo>
                <a:cubicBezTo>
                  <a:pt x="2089" y="86"/>
                  <a:pt x="2088" y="86"/>
                  <a:pt x="2087" y="86"/>
                </a:cubicBezTo>
                <a:cubicBezTo>
                  <a:pt x="2087" y="86"/>
                  <a:pt x="2087" y="86"/>
                  <a:pt x="2087" y="86"/>
                </a:cubicBezTo>
                <a:cubicBezTo>
                  <a:pt x="2086" y="86"/>
                  <a:pt x="2086" y="86"/>
                  <a:pt x="2085" y="86"/>
                </a:cubicBezTo>
                <a:cubicBezTo>
                  <a:pt x="2085" y="85"/>
                  <a:pt x="2085" y="84"/>
                  <a:pt x="2085" y="84"/>
                </a:cubicBezTo>
                <a:cubicBezTo>
                  <a:pt x="2085" y="84"/>
                  <a:pt x="2084" y="83"/>
                  <a:pt x="2084" y="83"/>
                </a:cubicBezTo>
                <a:close/>
                <a:moveTo>
                  <a:pt x="2087" y="85"/>
                </a:moveTo>
                <a:cubicBezTo>
                  <a:pt x="2087" y="85"/>
                  <a:pt x="2087" y="85"/>
                  <a:pt x="2087" y="85"/>
                </a:cubicBezTo>
                <a:cubicBezTo>
                  <a:pt x="2087" y="85"/>
                  <a:pt x="2087" y="85"/>
                  <a:pt x="2087" y="85"/>
                </a:cubicBezTo>
                <a:close/>
                <a:moveTo>
                  <a:pt x="2100" y="130"/>
                </a:moveTo>
                <a:cubicBezTo>
                  <a:pt x="2101" y="130"/>
                  <a:pt x="2102" y="130"/>
                  <a:pt x="2102" y="130"/>
                </a:cubicBezTo>
                <a:cubicBezTo>
                  <a:pt x="2103" y="131"/>
                  <a:pt x="2103" y="132"/>
                  <a:pt x="2103" y="132"/>
                </a:cubicBezTo>
                <a:cubicBezTo>
                  <a:pt x="2103" y="132"/>
                  <a:pt x="2103" y="133"/>
                  <a:pt x="2103" y="133"/>
                </a:cubicBezTo>
                <a:cubicBezTo>
                  <a:pt x="2103" y="133"/>
                  <a:pt x="2103" y="133"/>
                  <a:pt x="2103" y="134"/>
                </a:cubicBezTo>
                <a:cubicBezTo>
                  <a:pt x="2103" y="133"/>
                  <a:pt x="2104" y="134"/>
                  <a:pt x="2104" y="134"/>
                </a:cubicBezTo>
                <a:cubicBezTo>
                  <a:pt x="2104" y="134"/>
                  <a:pt x="2104" y="134"/>
                  <a:pt x="2104" y="134"/>
                </a:cubicBezTo>
                <a:cubicBezTo>
                  <a:pt x="2105" y="133"/>
                  <a:pt x="2105" y="133"/>
                  <a:pt x="2105" y="133"/>
                </a:cubicBezTo>
                <a:cubicBezTo>
                  <a:pt x="2105" y="133"/>
                  <a:pt x="2105" y="133"/>
                  <a:pt x="2105" y="133"/>
                </a:cubicBezTo>
                <a:cubicBezTo>
                  <a:pt x="2106" y="134"/>
                  <a:pt x="2107" y="134"/>
                  <a:pt x="2107" y="134"/>
                </a:cubicBezTo>
                <a:cubicBezTo>
                  <a:pt x="2108" y="135"/>
                  <a:pt x="2108" y="135"/>
                  <a:pt x="2108" y="136"/>
                </a:cubicBezTo>
                <a:cubicBezTo>
                  <a:pt x="2108" y="137"/>
                  <a:pt x="2107" y="138"/>
                  <a:pt x="2106" y="139"/>
                </a:cubicBezTo>
                <a:cubicBezTo>
                  <a:pt x="2106" y="140"/>
                  <a:pt x="2105" y="141"/>
                  <a:pt x="2104" y="142"/>
                </a:cubicBezTo>
                <a:cubicBezTo>
                  <a:pt x="2103" y="142"/>
                  <a:pt x="2103" y="142"/>
                  <a:pt x="2102" y="142"/>
                </a:cubicBezTo>
                <a:cubicBezTo>
                  <a:pt x="2103" y="143"/>
                  <a:pt x="2103" y="143"/>
                  <a:pt x="2103" y="144"/>
                </a:cubicBezTo>
                <a:cubicBezTo>
                  <a:pt x="2103" y="145"/>
                  <a:pt x="2102" y="145"/>
                  <a:pt x="2102" y="146"/>
                </a:cubicBezTo>
                <a:cubicBezTo>
                  <a:pt x="2101" y="146"/>
                  <a:pt x="2100" y="146"/>
                  <a:pt x="2100" y="146"/>
                </a:cubicBezTo>
                <a:cubicBezTo>
                  <a:pt x="2099" y="146"/>
                  <a:pt x="2098" y="145"/>
                  <a:pt x="2097" y="145"/>
                </a:cubicBezTo>
                <a:cubicBezTo>
                  <a:pt x="2097" y="145"/>
                  <a:pt x="2097" y="144"/>
                  <a:pt x="2097" y="144"/>
                </a:cubicBezTo>
                <a:cubicBezTo>
                  <a:pt x="2097" y="145"/>
                  <a:pt x="2097" y="145"/>
                  <a:pt x="2097" y="145"/>
                </a:cubicBezTo>
                <a:cubicBezTo>
                  <a:pt x="2097" y="146"/>
                  <a:pt x="2097" y="146"/>
                  <a:pt x="2096" y="146"/>
                </a:cubicBezTo>
                <a:cubicBezTo>
                  <a:pt x="2095" y="147"/>
                  <a:pt x="2094" y="148"/>
                  <a:pt x="2093" y="148"/>
                </a:cubicBezTo>
                <a:cubicBezTo>
                  <a:pt x="2092" y="148"/>
                  <a:pt x="2092" y="148"/>
                  <a:pt x="2092" y="148"/>
                </a:cubicBezTo>
                <a:cubicBezTo>
                  <a:pt x="2091" y="148"/>
                  <a:pt x="2091" y="148"/>
                  <a:pt x="2090" y="148"/>
                </a:cubicBezTo>
                <a:cubicBezTo>
                  <a:pt x="2090" y="148"/>
                  <a:pt x="2090" y="148"/>
                  <a:pt x="2090" y="148"/>
                </a:cubicBezTo>
                <a:cubicBezTo>
                  <a:pt x="2089" y="148"/>
                  <a:pt x="2088" y="148"/>
                  <a:pt x="2087" y="148"/>
                </a:cubicBezTo>
                <a:cubicBezTo>
                  <a:pt x="2087" y="148"/>
                  <a:pt x="2087" y="148"/>
                  <a:pt x="2086" y="148"/>
                </a:cubicBezTo>
                <a:cubicBezTo>
                  <a:pt x="2086" y="148"/>
                  <a:pt x="2085" y="147"/>
                  <a:pt x="2085" y="146"/>
                </a:cubicBezTo>
                <a:cubicBezTo>
                  <a:pt x="2085" y="146"/>
                  <a:pt x="2085" y="145"/>
                  <a:pt x="2085" y="145"/>
                </a:cubicBezTo>
                <a:cubicBezTo>
                  <a:pt x="2085" y="144"/>
                  <a:pt x="2085" y="144"/>
                  <a:pt x="2085" y="143"/>
                </a:cubicBezTo>
                <a:cubicBezTo>
                  <a:pt x="2085" y="143"/>
                  <a:pt x="2085" y="143"/>
                  <a:pt x="2085" y="143"/>
                </a:cubicBezTo>
                <a:cubicBezTo>
                  <a:pt x="2085" y="143"/>
                  <a:pt x="2085" y="142"/>
                  <a:pt x="2085" y="142"/>
                </a:cubicBezTo>
                <a:cubicBezTo>
                  <a:pt x="2085" y="143"/>
                  <a:pt x="2084" y="143"/>
                  <a:pt x="2084" y="144"/>
                </a:cubicBezTo>
                <a:cubicBezTo>
                  <a:pt x="2083" y="144"/>
                  <a:pt x="2083" y="145"/>
                  <a:pt x="2082" y="145"/>
                </a:cubicBezTo>
                <a:cubicBezTo>
                  <a:pt x="2082" y="145"/>
                  <a:pt x="2081" y="145"/>
                  <a:pt x="2081" y="145"/>
                </a:cubicBezTo>
                <a:cubicBezTo>
                  <a:pt x="2081" y="145"/>
                  <a:pt x="2081" y="144"/>
                  <a:pt x="2080" y="144"/>
                </a:cubicBezTo>
                <a:cubicBezTo>
                  <a:pt x="2080" y="144"/>
                  <a:pt x="2079" y="144"/>
                  <a:pt x="2079" y="144"/>
                </a:cubicBezTo>
                <a:cubicBezTo>
                  <a:pt x="2079" y="144"/>
                  <a:pt x="2079" y="144"/>
                  <a:pt x="2079" y="144"/>
                </a:cubicBezTo>
                <a:cubicBezTo>
                  <a:pt x="2078" y="144"/>
                  <a:pt x="2078" y="144"/>
                  <a:pt x="2077" y="143"/>
                </a:cubicBezTo>
                <a:cubicBezTo>
                  <a:pt x="2077" y="143"/>
                  <a:pt x="2077" y="142"/>
                  <a:pt x="2077" y="142"/>
                </a:cubicBezTo>
                <a:cubicBezTo>
                  <a:pt x="2077" y="141"/>
                  <a:pt x="2078" y="140"/>
                  <a:pt x="2079" y="140"/>
                </a:cubicBezTo>
                <a:cubicBezTo>
                  <a:pt x="2079" y="140"/>
                  <a:pt x="2079" y="140"/>
                  <a:pt x="2079" y="140"/>
                </a:cubicBezTo>
                <a:cubicBezTo>
                  <a:pt x="2079" y="140"/>
                  <a:pt x="2080" y="140"/>
                  <a:pt x="2080" y="140"/>
                </a:cubicBezTo>
                <a:cubicBezTo>
                  <a:pt x="2080" y="140"/>
                  <a:pt x="2080" y="140"/>
                  <a:pt x="2080" y="140"/>
                </a:cubicBezTo>
                <a:cubicBezTo>
                  <a:pt x="2080" y="140"/>
                  <a:pt x="2080" y="139"/>
                  <a:pt x="2081" y="139"/>
                </a:cubicBezTo>
                <a:cubicBezTo>
                  <a:pt x="2081" y="139"/>
                  <a:pt x="2081" y="139"/>
                  <a:pt x="2082" y="139"/>
                </a:cubicBezTo>
                <a:cubicBezTo>
                  <a:pt x="2082" y="139"/>
                  <a:pt x="2083" y="139"/>
                  <a:pt x="2083" y="140"/>
                </a:cubicBezTo>
                <a:cubicBezTo>
                  <a:pt x="2084" y="140"/>
                  <a:pt x="2084" y="140"/>
                  <a:pt x="2084" y="140"/>
                </a:cubicBezTo>
                <a:cubicBezTo>
                  <a:pt x="2084" y="141"/>
                  <a:pt x="2084" y="141"/>
                  <a:pt x="2084" y="141"/>
                </a:cubicBezTo>
                <a:cubicBezTo>
                  <a:pt x="2084" y="141"/>
                  <a:pt x="2084" y="141"/>
                  <a:pt x="2084" y="141"/>
                </a:cubicBezTo>
                <a:cubicBezTo>
                  <a:pt x="2084" y="140"/>
                  <a:pt x="2084" y="139"/>
                  <a:pt x="2085" y="138"/>
                </a:cubicBezTo>
                <a:cubicBezTo>
                  <a:pt x="2084" y="138"/>
                  <a:pt x="2084" y="138"/>
                  <a:pt x="2084" y="138"/>
                </a:cubicBezTo>
                <a:cubicBezTo>
                  <a:pt x="2083" y="137"/>
                  <a:pt x="2083" y="137"/>
                  <a:pt x="2083" y="136"/>
                </a:cubicBezTo>
                <a:cubicBezTo>
                  <a:pt x="2084" y="135"/>
                  <a:pt x="2084" y="134"/>
                  <a:pt x="2085" y="134"/>
                </a:cubicBezTo>
                <a:cubicBezTo>
                  <a:pt x="2085" y="134"/>
                  <a:pt x="2085" y="134"/>
                  <a:pt x="2085" y="134"/>
                </a:cubicBezTo>
                <a:cubicBezTo>
                  <a:pt x="2086" y="133"/>
                  <a:pt x="2086" y="133"/>
                  <a:pt x="2087" y="133"/>
                </a:cubicBezTo>
                <a:cubicBezTo>
                  <a:pt x="2087" y="133"/>
                  <a:pt x="2088" y="134"/>
                  <a:pt x="2088" y="134"/>
                </a:cubicBezTo>
                <a:cubicBezTo>
                  <a:pt x="2089" y="135"/>
                  <a:pt x="2089" y="135"/>
                  <a:pt x="2089" y="136"/>
                </a:cubicBezTo>
                <a:cubicBezTo>
                  <a:pt x="2089" y="136"/>
                  <a:pt x="2089" y="136"/>
                  <a:pt x="2088" y="137"/>
                </a:cubicBezTo>
                <a:cubicBezTo>
                  <a:pt x="2089" y="137"/>
                  <a:pt x="2089" y="137"/>
                  <a:pt x="2089" y="137"/>
                </a:cubicBezTo>
                <a:cubicBezTo>
                  <a:pt x="2090" y="137"/>
                  <a:pt x="2090" y="137"/>
                  <a:pt x="2090" y="137"/>
                </a:cubicBezTo>
                <a:cubicBezTo>
                  <a:pt x="2090" y="137"/>
                  <a:pt x="2090" y="136"/>
                  <a:pt x="2090" y="136"/>
                </a:cubicBezTo>
                <a:cubicBezTo>
                  <a:pt x="2090" y="135"/>
                  <a:pt x="2090" y="134"/>
                  <a:pt x="2091" y="134"/>
                </a:cubicBezTo>
                <a:cubicBezTo>
                  <a:pt x="2092" y="134"/>
                  <a:pt x="2092" y="133"/>
                  <a:pt x="2093" y="133"/>
                </a:cubicBezTo>
                <a:cubicBezTo>
                  <a:pt x="2095" y="134"/>
                  <a:pt x="2095" y="136"/>
                  <a:pt x="2096" y="137"/>
                </a:cubicBezTo>
                <a:cubicBezTo>
                  <a:pt x="2095" y="138"/>
                  <a:pt x="2095" y="138"/>
                  <a:pt x="2095" y="138"/>
                </a:cubicBezTo>
                <a:cubicBezTo>
                  <a:pt x="2095" y="138"/>
                  <a:pt x="2095" y="138"/>
                  <a:pt x="2095" y="138"/>
                </a:cubicBezTo>
                <a:cubicBezTo>
                  <a:pt x="2096" y="137"/>
                  <a:pt x="2096" y="137"/>
                  <a:pt x="2096" y="137"/>
                </a:cubicBezTo>
                <a:cubicBezTo>
                  <a:pt x="2096" y="137"/>
                  <a:pt x="2096" y="138"/>
                  <a:pt x="2096" y="138"/>
                </a:cubicBezTo>
                <a:cubicBezTo>
                  <a:pt x="2096" y="138"/>
                  <a:pt x="2096" y="138"/>
                  <a:pt x="2096" y="139"/>
                </a:cubicBezTo>
                <a:cubicBezTo>
                  <a:pt x="2096" y="139"/>
                  <a:pt x="2096" y="140"/>
                  <a:pt x="2096" y="140"/>
                </a:cubicBezTo>
                <a:cubicBezTo>
                  <a:pt x="2096" y="140"/>
                  <a:pt x="2096" y="139"/>
                  <a:pt x="2097" y="139"/>
                </a:cubicBezTo>
                <a:cubicBezTo>
                  <a:pt x="2097" y="139"/>
                  <a:pt x="2097" y="138"/>
                  <a:pt x="2097" y="138"/>
                </a:cubicBezTo>
                <a:cubicBezTo>
                  <a:pt x="2097" y="138"/>
                  <a:pt x="2097" y="138"/>
                  <a:pt x="2097" y="137"/>
                </a:cubicBezTo>
                <a:cubicBezTo>
                  <a:pt x="2096" y="136"/>
                  <a:pt x="2096" y="136"/>
                  <a:pt x="2096" y="136"/>
                </a:cubicBezTo>
                <a:cubicBezTo>
                  <a:pt x="2096" y="136"/>
                  <a:pt x="2096" y="135"/>
                  <a:pt x="2095" y="134"/>
                </a:cubicBezTo>
                <a:cubicBezTo>
                  <a:pt x="2095" y="134"/>
                  <a:pt x="2095" y="134"/>
                  <a:pt x="2095" y="134"/>
                </a:cubicBezTo>
                <a:cubicBezTo>
                  <a:pt x="2095" y="133"/>
                  <a:pt x="2094" y="131"/>
                  <a:pt x="2096" y="130"/>
                </a:cubicBezTo>
                <a:cubicBezTo>
                  <a:pt x="2096" y="130"/>
                  <a:pt x="2097" y="130"/>
                  <a:pt x="2097" y="130"/>
                </a:cubicBezTo>
                <a:cubicBezTo>
                  <a:pt x="2098" y="130"/>
                  <a:pt x="2098" y="130"/>
                  <a:pt x="2099" y="130"/>
                </a:cubicBezTo>
                <a:cubicBezTo>
                  <a:pt x="2099" y="130"/>
                  <a:pt x="2100" y="130"/>
                  <a:pt x="2100" y="130"/>
                </a:cubicBezTo>
                <a:close/>
                <a:moveTo>
                  <a:pt x="2082" y="144"/>
                </a:moveTo>
                <a:cubicBezTo>
                  <a:pt x="2082" y="144"/>
                  <a:pt x="2082" y="144"/>
                  <a:pt x="2082" y="144"/>
                </a:cubicBezTo>
                <a:cubicBezTo>
                  <a:pt x="2082" y="144"/>
                  <a:pt x="2082" y="144"/>
                  <a:pt x="2082" y="144"/>
                </a:cubicBezTo>
                <a:close/>
                <a:moveTo>
                  <a:pt x="2097" y="143"/>
                </a:moveTo>
                <a:cubicBezTo>
                  <a:pt x="2096" y="143"/>
                  <a:pt x="2096" y="142"/>
                  <a:pt x="2096" y="141"/>
                </a:cubicBezTo>
                <a:cubicBezTo>
                  <a:pt x="2096" y="142"/>
                  <a:pt x="2096" y="142"/>
                  <a:pt x="2096" y="142"/>
                </a:cubicBezTo>
                <a:cubicBezTo>
                  <a:pt x="2095" y="142"/>
                  <a:pt x="2095" y="142"/>
                  <a:pt x="2095" y="142"/>
                </a:cubicBezTo>
                <a:cubicBezTo>
                  <a:pt x="2095" y="142"/>
                  <a:pt x="2095" y="142"/>
                  <a:pt x="2095" y="142"/>
                </a:cubicBezTo>
                <a:cubicBezTo>
                  <a:pt x="2096" y="142"/>
                  <a:pt x="2096" y="142"/>
                  <a:pt x="2096" y="142"/>
                </a:cubicBezTo>
                <a:cubicBezTo>
                  <a:pt x="2096" y="142"/>
                  <a:pt x="2096" y="143"/>
                  <a:pt x="2096" y="143"/>
                </a:cubicBezTo>
                <a:cubicBezTo>
                  <a:pt x="2096" y="143"/>
                  <a:pt x="2096" y="143"/>
                  <a:pt x="2096" y="143"/>
                </a:cubicBezTo>
                <a:cubicBezTo>
                  <a:pt x="2096" y="143"/>
                  <a:pt x="2096" y="143"/>
                  <a:pt x="2097" y="143"/>
                </a:cubicBezTo>
                <a:close/>
                <a:moveTo>
                  <a:pt x="2100" y="145"/>
                </a:moveTo>
                <a:cubicBezTo>
                  <a:pt x="2100" y="145"/>
                  <a:pt x="2100" y="145"/>
                  <a:pt x="2100" y="145"/>
                </a:cubicBezTo>
                <a:cubicBezTo>
                  <a:pt x="2100" y="145"/>
                  <a:pt x="2100" y="145"/>
                  <a:pt x="2100" y="145"/>
                </a:cubicBezTo>
                <a:close/>
                <a:moveTo>
                  <a:pt x="2006" y="137"/>
                </a:moveTo>
                <a:cubicBezTo>
                  <a:pt x="2006" y="136"/>
                  <a:pt x="2006" y="136"/>
                  <a:pt x="2006" y="136"/>
                </a:cubicBezTo>
                <a:cubicBezTo>
                  <a:pt x="2006" y="135"/>
                  <a:pt x="2006" y="135"/>
                  <a:pt x="2006" y="134"/>
                </a:cubicBezTo>
                <a:cubicBezTo>
                  <a:pt x="2006" y="134"/>
                  <a:pt x="2006" y="134"/>
                  <a:pt x="2006" y="134"/>
                </a:cubicBezTo>
                <a:cubicBezTo>
                  <a:pt x="2006" y="134"/>
                  <a:pt x="2006" y="133"/>
                  <a:pt x="2007" y="132"/>
                </a:cubicBezTo>
                <a:cubicBezTo>
                  <a:pt x="2008" y="131"/>
                  <a:pt x="2009" y="130"/>
                  <a:pt x="2010" y="130"/>
                </a:cubicBezTo>
                <a:cubicBezTo>
                  <a:pt x="2010" y="130"/>
                  <a:pt x="2010" y="130"/>
                  <a:pt x="2010" y="130"/>
                </a:cubicBezTo>
                <a:cubicBezTo>
                  <a:pt x="2011" y="130"/>
                  <a:pt x="2011" y="130"/>
                  <a:pt x="2011" y="130"/>
                </a:cubicBezTo>
                <a:cubicBezTo>
                  <a:pt x="2012" y="130"/>
                  <a:pt x="2012" y="130"/>
                  <a:pt x="2012" y="130"/>
                </a:cubicBezTo>
                <a:cubicBezTo>
                  <a:pt x="2012" y="129"/>
                  <a:pt x="2012" y="128"/>
                  <a:pt x="2013" y="128"/>
                </a:cubicBezTo>
                <a:cubicBezTo>
                  <a:pt x="2014" y="127"/>
                  <a:pt x="2014" y="127"/>
                  <a:pt x="2015" y="126"/>
                </a:cubicBezTo>
                <a:cubicBezTo>
                  <a:pt x="2015" y="126"/>
                  <a:pt x="2015" y="126"/>
                  <a:pt x="2015" y="126"/>
                </a:cubicBezTo>
                <a:cubicBezTo>
                  <a:pt x="2016" y="126"/>
                  <a:pt x="2017" y="126"/>
                  <a:pt x="2017" y="125"/>
                </a:cubicBezTo>
                <a:cubicBezTo>
                  <a:pt x="2018" y="124"/>
                  <a:pt x="2020" y="124"/>
                  <a:pt x="2021" y="124"/>
                </a:cubicBezTo>
                <a:cubicBezTo>
                  <a:pt x="2021" y="124"/>
                  <a:pt x="2021" y="124"/>
                  <a:pt x="2021" y="124"/>
                </a:cubicBezTo>
                <a:cubicBezTo>
                  <a:pt x="2023" y="124"/>
                  <a:pt x="2024" y="124"/>
                  <a:pt x="2025" y="125"/>
                </a:cubicBezTo>
                <a:cubicBezTo>
                  <a:pt x="2025" y="125"/>
                  <a:pt x="2025" y="125"/>
                  <a:pt x="2025" y="125"/>
                </a:cubicBezTo>
                <a:cubicBezTo>
                  <a:pt x="2026" y="124"/>
                  <a:pt x="2027" y="124"/>
                  <a:pt x="2028" y="124"/>
                </a:cubicBezTo>
                <a:cubicBezTo>
                  <a:pt x="2028" y="124"/>
                  <a:pt x="2028" y="124"/>
                  <a:pt x="2028" y="124"/>
                </a:cubicBezTo>
                <a:cubicBezTo>
                  <a:pt x="2029" y="124"/>
                  <a:pt x="2029" y="124"/>
                  <a:pt x="2029" y="125"/>
                </a:cubicBezTo>
                <a:cubicBezTo>
                  <a:pt x="2031" y="125"/>
                  <a:pt x="2031" y="126"/>
                  <a:pt x="2031" y="127"/>
                </a:cubicBezTo>
                <a:cubicBezTo>
                  <a:pt x="2032" y="127"/>
                  <a:pt x="2032" y="127"/>
                  <a:pt x="2032" y="127"/>
                </a:cubicBezTo>
                <a:cubicBezTo>
                  <a:pt x="2033" y="127"/>
                  <a:pt x="2034" y="128"/>
                  <a:pt x="2034" y="128"/>
                </a:cubicBezTo>
                <a:cubicBezTo>
                  <a:pt x="2035" y="128"/>
                  <a:pt x="2035" y="128"/>
                  <a:pt x="2035" y="128"/>
                </a:cubicBezTo>
                <a:cubicBezTo>
                  <a:pt x="2036" y="128"/>
                  <a:pt x="2037" y="128"/>
                  <a:pt x="2037" y="129"/>
                </a:cubicBezTo>
                <a:cubicBezTo>
                  <a:pt x="2037" y="129"/>
                  <a:pt x="2037" y="129"/>
                  <a:pt x="2038" y="129"/>
                </a:cubicBezTo>
                <a:cubicBezTo>
                  <a:pt x="2038" y="129"/>
                  <a:pt x="2038" y="128"/>
                  <a:pt x="2039" y="128"/>
                </a:cubicBezTo>
                <a:cubicBezTo>
                  <a:pt x="2039" y="128"/>
                  <a:pt x="2039" y="128"/>
                  <a:pt x="2039" y="128"/>
                </a:cubicBezTo>
                <a:cubicBezTo>
                  <a:pt x="2039" y="128"/>
                  <a:pt x="2039" y="128"/>
                  <a:pt x="2040" y="128"/>
                </a:cubicBezTo>
                <a:cubicBezTo>
                  <a:pt x="2040" y="128"/>
                  <a:pt x="2040" y="127"/>
                  <a:pt x="2040" y="127"/>
                </a:cubicBezTo>
                <a:cubicBezTo>
                  <a:pt x="2040" y="127"/>
                  <a:pt x="2040" y="127"/>
                  <a:pt x="2040" y="127"/>
                </a:cubicBezTo>
                <a:cubicBezTo>
                  <a:pt x="2039" y="127"/>
                  <a:pt x="2039" y="127"/>
                  <a:pt x="2039" y="127"/>
                </a:cubicBezTo>
                <a:cubicBezTo>
                  <a:pt x="2038" y="126"/>
                  <a:pt x="2038" y="125"/>
                  <a:pt x="2038" y="124"/>
                </a:cubicBezTo>
                <a:cubicBezTo>
                  <a:pt x="2038" y="122"/>
                  <a:pt x="2041" y="121"/>
                  <a:pt x="2042" y="120"/>
                </a:cubicBezTo>
                <a:cubicBezTo>
                  <a:pt x="2042" y="120"/>
                  <a:pt x="2043" y="120"/>
                  <a:pt x="2043" y="120"/>
                </a:cubicBezTo>
                <a:cubicBezTo>
                  <a:pt x="2043" y="120"/>
                  <a:pt x="2044" y="120"/>
                  <a:pt x="2045" y="121"/>
                </a:cubicBezTo>
                <a:cubicBezTo>
                  <a:pt x="2045" y="121"/>
                  <a:pt x="2045" y="121"/>
                  <a:pt x="2045" y="121"/>
                </a:cubicBezTo>
                <a:cubicBezTo>
                  <a:pt x="2045" y="121"/>
                  <a:pt x="2045" y="121"/>
                  <a:pt x="2045" y="121"/>
                </a:cubicBezTo>
                <a:cubicBezTo>
                  <a:pt x="2044" y="121"/>
                  <a:pt x="2044" y="121"/>
                  <a:pt x="2044" y="121"/>
                </a:cubicBezTo>
                <a:cubicBezTo>
                  <a:pt x="2045" y="120"/>
                  <a:pt x="2046" y="118"/>
                  <a:pt x="2047" y="118"/>
                </a:cubicBezTo>
                <a:cubicBezTo>
                  <a:pt x="2048" y="118"/>
                  <a:pt x="2048" y="117"/>
                  <a:pt x="2048" y="117"/>
                </a:cubicBezTo>
                <a:cubicBezTo>
                  <a:pt x="2048" y="117"/>
                  <a:pt x="2049" y="118"/>
                  <a:pt x="2049" y="118"/>
                </a:cubicBezTo>
                <a:cubicBezTo>
                  <a:pt x="2049" y="118"/>
                  <a:pt x="2050" y="119"/>
                  <a:pt x="2049" y="119"/>
                </a:cubicBezTo>
                <a:cubicBezTo>
                  <a:pt x="2049" y="121"/>
                  <a:pt x="2049" y="122"/>
                  <a:pt x="2048" y="123"/>
                </a:cubicBezTo>
                <a:cubicBezTo>
                  <a:pt x="2049" y="123"/>
                  <a:pt x="2049" y="123"/>
                  <a:pt x="2050" y="123"/>
                </a:cubicBezTo>
                <a:cubicBezTo>
                  <a:pt x="2051" y="123"/>
                  <a:pt x="2052" y="123"/>
                  <a:pt x="2052" y="124"/>
                </a:cubicBezTo>
                <a:cubicBezTo>
                  <a:pt x="2053" y="124"/>
                  <a:pt x="2053" y="125"/>
                  <a:pt x="2053" y="126"/>
                </a:cubicBezTo>
                <a:cubicBezTo>
                  <a:pt x="2053" y="126"/>
                  <a:pt x="2053" y="126"/>
                  <a:pt x="2053" y="126"/>
                </a:cubicBezTo>
                <a:cubicBezTo>
                  <a:pt x="2053" y="127"/>
                  <a:pt x="2053" y="127"/>
                  <a:pt x="2053" y="127"/>
                </a:cubicBezTo>
                <a:cubicBezTo>
                  <a:pt x="2053" y="127"/>
                  <a:pt x="2053" y="127"/>
                  <a:pt x="2053" y="127"/>
                </a:cubicBezTo>
                <a:cubicBezTo>
                  <a:pt x="2054" y="127"/>
                  <a:pt x="2055" y="128"/>
                  <a:pt x="2055" y="128"/>
                </a:cubicBezTo>
                <a:cubicBezTo>
                  <a:pt x="2056" y="129"/>
                  <a:pt x="2056" y="129"/>
                  <a:pt x="2055" y="130"/>
                </a:cubicBezTo>
                <a:cubicBezTo>
                  <a:pt x="2055" y="130"/>
                  <a:pt x="2054" y="132"/>
                  <a:pt x="2053" y="133"/>
                </a:cubicBezTo>
                <a:cubicBezTo>
                  <a:pt x="2053" y="133"/>
                  <a:pt x="2052" y="133"/>
                  <a:pt x="2052" y="134"/>
                </a:cubicBezTo>
                <a:cubicBezTo>
                  <a:pt x="2052" y="134"/>
                  <a:pt x="2051" y="135"/>
                  <a:pt x="2051" y="135"/>
                </a:cubicBezTo>
                <a:cubicBezTo>
                  <a:pt x="2050" y="136"/>
                  <a:pt x="2048" y="137"/>
                  <a:pt x="2047" y="137"/>
                </a:cubicBezTo>
                <a:cubicBezTo>
                  <a:pt x="2046" y="137"/>
                  <a:pt x="2046" y="137"/>
                  <a:pt x="2046" y="137"/>
                </a:cubicBezTo>
                <a:cubicBezTo>
                  <a:pt x="2046" y="137"/>
                  <a:pt x="2047" y="137"/>
                  <a:pt x="2047" y="137"/>
                </a:cubicBezTo>
                <a:cubicBezTo>
                  <a:pt x="2048" y="137"/>
                  <a:pt x="2048" y="138"/>
                  <a:pt x="2048" y="138"/>
                </a:cubicBezTo>
                <a:cubicBezTo>
                  <a:pt x="2049" y="138"/>
                  <a:pt x="2049" y="139"/>
                  <a:pt x="2049" y="139"/>
                </a:cubicBezTo>
                <a:cubicBezTo>
                  <a:pt x="2048" y="141"/>
                  <a:pt x="2047" y="142"/>
                  <a:pt x="2046" y="142"/>
                </a:cubicBezTo>
                <a:cubicBezTo>
                  <a:pt x="2045" y="142"/>
                  <a:pt x="2045" y="142"/>
                  <a:pt x="2044" y="142"/>
                </a:cubicBezTo>
                <a:cubicBezTo>
                  <a:pt x="2044" y="142"/>
                  <a:pt x="2043" y="142"/>
                  <a:pt x="2042" y="142"/>
                </a:cubicBezTo>
                <a:cubicBezTo>
                  <a:pt x="2042" y="142"/>
                  <a:pt x="2041" y="142"/>
                  <a:pt x="2041" y="142"/>
                </a:cubicBezTo>
                <a:cubicBezTo>
                  <a:pt x="2041" y="142"/>
                  <a:pt x="2041" y="142"/>
                  <a:pt x="2040" y="142"/>
                </a:cubicBezTo>
                <a:cubicBezTo>
                  <a:pt x="2040" y="142"/>
                  <a:pt x="2040" y="142"/>
                  <a:pt x="2040" y="142"/>
                </a:cubicBezTo>
                <a:cubicBezTo>
                  <a:pt x="2040" y="142"/>
                  <a:pt x="2040" y="142"/>
                  <a:pt x="2039" y="142"/>
                </a:cubicBezTo>
                <a:cubicBezTo>
                  <a:pt x="2039" y="142"/>
                  <a:pt x="2040" y="142"/>
                  <a:pt x="2040" y="142"/>
                </a:cubicBezTo>
                <a:cubicBezTo>
                  <a:pt x="2041" y="143"/>
                  <a:pt x="2041" y="144"/>
                  <a:pt x="2040" y="145"/>
                </a:cubicBezTo>
                <a:cubicBezTo>
                  <a:pt x="2040" y="145"/>
                  <a:pt x="2040" y="145"/>
                  <a:pt x="2040" y="145"/>
                </a:cubicBezTo>
                <a:cubicBezTo>
                  <a:pt x="2041" y="147"/>
                  <a:pt x="2041" y="149"/>
                  <a:pt x="2040" y="150"/>
                </a:cubicBezTo>
                <a:cubicBezTo>
                  <a:pt x="2040" y="151"/>
                  <a:pt x="2039" y="152"/>
                  <a:pt x="2038" y="152"/>
                </a:cubicBezTo>
                <a:cubicBezTo>
                  <a:pt x="2038" y="152"/>
                  <a:pt x="2038" y="152"/>
                  <a:pt x="2038" y="152"/>
                </a:cubicBezTo>
                <a:cubicBezTo>
                  <a:pt x="2038" y="154"/>
                  <a:pt x="2037" y="155"/>
                  <a:pt x="2035" y="156"/>
                </a:cubicBezTo>
                <a:cubicBezTo>
                  <a:pt x="2035" y="156"/>
                  <a:pt x="2034" y="156"/>
                  <a:pt x="2034" y="156"/>
                </a:cubicBezTo>
                <a:cubicBezTo>
                  <a:pt x="2034" y="156"/>
                  <a:pt x="2034" y="156"/>
                  <a:pt x="2034" y="156"/>
                </a:cubicBezTo>
                <a:cubicBezTo>
                  <a:pt x="2033" y="156"/>
                  <a:pt x="2033" y="156"/>
                  <a:pt x="2032" y="155"/>
                </a:cubicBezTo>
                <a:cubicBezTo>
                  <a:pt x="2031" y="154"/>
                  <a:pt x="2032" y="153"/>
                  <a:pt x="2032" y="151"/>
                </a:cubicBezTo>
                <a:cubicBezTo>
                  <a:pt x="2032" y="151"/>
                  <a:pt x="2032" y="150"/>
                  <a:pt x="2032" y="150"/>
                </a:cubicBezTo>
                <a:cubicBezTo>
                  <a:pt x="2032" y="150"/>
                  <a:pt x="2032" y="150"/>
                  <a:pt x="2032" y="150"/>
                </a:cubicBezTo>
                <a:cubicBezTo>
                  <a:pt x="2032" y="150"/>
                  <a:pt x="2032" y="150"/>
                  <a:pt x="2032" y="150"/>
                </a:cubicBezTo>
                <a:cubicBezTo>
                  <a:pt x="2032" y="151"/>
                  <a:pt x="2031" y="151"/>
                  <a:pt x="2031" y="152"/>
                </a:cubicBezTo>
                <a:cubicBezTo>
                  <a:pt x="2030" y="153"/>
                  <a:pt x="2029" y="154"/>
                  <a:pt x="2027" y="154"/>
                </a:cubicBezTo>
                <a:cubicBezTo>
                  <a:pt x="2027" y="154"/>
                  <a:pt x="2027" y="154"/>
                  <a:pt x="2026" y="154"/>
                </a:cubicBezTo>
                <a:cubicBezTo>
                  <a:pt x="2025" y="153"/>
                  <a:pt x="2024" y="152"/>
                  <a:pt x="2024" y="150"/>
                </a:cubicBezTo>
                <a:cubicBezTo>
                  <a:pt x="2024" y="148"/>
                  <a:pt x="2024" y="146"/>
                  <a:pt x="2025" y="145"/>
                </a:cubicBezTo>
                <a:cubicBezTo>
                  <a:pt x="2025" y="144"/>
                  <a:pt x="2026" y="143"/>
                  <a:pt x="2027" y="142"/>
                </a:cubicBezTo>
                <a:cubicBezTo>
                  <a:pt x="2028" y="142"/>
                  <a:pt x="2028" y="142"/>
                  <a:pt x="2028" y="142"/>
                </a:cubicBezTo>
                <a:cubicBezTo>
                  <a:pt x="2029" y="142"/>
                  <a:pt x="2029" y="142"/>
                  <a:pt x="2029" y="141"/>
                </a:cubicBezTo>
                <a:cubicBezTo>
                  <a:pt x="2029" y="141"/>
                  <a:pt x="2029" y="141"/>
                  <a:pt x="2028" y="141"/>
                </a:cubicBezTo>
                <a:cubicBezTo>
                  <a:pt x="2028" y="140"/>
                  <a:pt x="2028" y="140"/>
                  <a:pt x="2027" y="139"/>
                </a:cubicBezTo>
                <a:cubicBezTo>
                  <a:pt x="2027" y="139"/>
                  <a:pt x="2027" y="140"/>
                  <a:pt x="2026" y="140"/>
                </a:cubicBezTo>
                <a:cubicBezTo>
                  <a:pt x="2026" y="140"/>
                  <a:pt x="2026" y="140"/>
                  <a:pt x="2026" y="140"/>
                </a:cubicBezTo>
                <a:cubicBezTo>
                  <a:pt x="2025" y="140"/>
                  <a:pt x="2024" y="139"/>
                  <a:pt x="2024" y="139"/>
                </a:cubicBezTo>
                <a:cubicBezTo>
                  <a:pt x="2024" y="139"/>
                  <a:pt x="2024" y="139"/>
                  <a:pt x="2023" y="139"/>
                </a:cubicBezTo>
                <a:cubicBezTo>
                  <a:pt x="2023" y="139"/>
                  <a:pt x="2023" y="139"/>
                  <a:pt x="2022" y="139"/>
                </a:cubicBezTo>
                <a:cubicBezTo>
                  <a:pt x="2022" y="138"/>
                  <a:pt x="2022" y="138"/>
                  <a:pt x="2022" y="137"/>
                </a:cubicBezTo>
                <a:cubicBezTo>
                  <a:pt x="2022" y="137"/>
                  <a:pt x="2022" y="136"/>
                  <a:pt x="2022" y="136"/>
                </a:cubicBezTo>
                <a:cubicBezTo>
                  <a:pt x="2023" y="135"/>
                  <a:pt x="2023" y="135"/>
                  <a:pt x="2023" y="135"/>
                </a:cubicBezTo>
                <a:cubicBezTo>
                  <a:pt x="2023" y="134"/>
                  <a:pt x="2024" y="133"/>
                  <a:pt x="2024" y="133"/>
                </a:cubicBezTo>
                <a:cubicBezTo>
                  <a:pt x="2025" y="133"/>
                  <a:pt x="2025" y="133"/>
                  <a:pt x="2026" y="134"/>
                </a:cubicBezTo>
                <a:cubicBezTo>
                  <a:pt x="2026" y="134"/>
                  <a:pt x="2026" y="134"/>
                  <a:pt x="2026" y="134"/>
                </a:cubicBezTo>
                <a:cubicBezTo>
                  <a:pt x="2026" y="134"/>
                  <a:pt x="2026" y="134"/>
                  <a:pt x="2027" y="134"/>
                </a:cubicBezTo>
                <a:cubicBezTo>
                  <a:pt x="2028" y="134"/>
                  <a:pt x="2028" y="134"/>
                  <a:pt x="2028" y="134"/>
                </a:cubicBezTo>
                <a:cubicBezTo>
                  <a:pt x="2029" y="134"/>
                  <a:pt x="2030" y="135"/>
                  <a:pt x="2030" y="135"/>
                </a:cubicBezTo>
                <a:cubicBezTo>
                  <a:pt x="2030" y="135"/>
                  <a:pt x="2030" y="135"/>
                  <a:pt x="2030" y="135"/>
                </a:cubicBezTo>
                <a:cubicBezTo>
                  <a:pt x="2031" y="135"/>
                  <a:pt x="2031" y="135"/>
                  <a:pt x="2031" y="135"/>
                </a:cubicBezTo>
                <a:cubicBezTo>
                  <a:pt x="2032" y="135"/>
                  <a:pt x="2032" y="135"/>
                  <a:pt x="2032" y="135"/>
                </a:cubicBezTo>
                <a:cubicBezTo>
                  <a:pt x="2033" y="135"/>
                  <a:pt x="2033" y="135"/>
                  <a:pt x="2034" y="134"/>
                </a:cubicBezTo>
                <a:cubicBezTo>
                  <a:pt x="2033" y="134"/>
                  <a:pt x="2033" y="134"/>
                  <a:pt x="2033" y="134"/>
                </a:cubicBezTo>
                <a:cubicBezTo>
                  <a:pt x="2032" y="135"/>
                  <a:pt x="2032" y="135"/>
                  <a:pt x="2032" y="135"/>
                </a:cubicBezTo>
                <a:cubicBezTo>
                  <a:pt x="2031" y="134"/>
                  <a:pt x="2030" y="134"/>
                  <a:pt x="2030" y="133"/>
                </a:cubicBezTo>
                <a:cubicBezTo>
                  <a:pt x="2029" y="132"/>
                  <a:pt x="2029" y="132"/>
                  <a:pt x="2029" y="132"/>
                </a:cubicBezTo>
                <a:cubicBezTo>
                  <a:pt x="2028" y="132"/>
                  <a:pt x="2028" y="132"/>
                  <a:pt x="2027" y="132"/>
                </a:cubicBezTo>
                <a:cubicBezTo>
                  <a:pt x="2027" y="131"/>
                  <a:pt x="2027" y="130"/>
                  <a:pt x="2027" y="130"/>
                </a:cubicBezTo>
                <a:cubicBezTo>
                  <a:pt x="2026" y="131"/>
                  <a:pt x="2025" y="131"/>
                  <a:pt x="2024" y="131"/>
                </a:cubicBezTo>
                <a:cubicBezTo>
                  <a:pt x="2024" y="131"/>
                  <a:pt x="2024" y="131"/>
                  <a:pt x="2024" y="131"/>
                </a:cubicBezTo>
                <a:cubicBezTo>
                  <a:pt x="2023" y="131"/>
                  <a:pt x="2023" y="131"/>
                  <a:pt x="2023" y="131"/>
                </a:cubicBezTo>
                <a:cubicBezTo>
                  <a:pt x="2023" y="131"/>
                  <a:pt x="2023" y="132"/>
                  <a:pt x="2023" y="132"/>
                </a:cubicBezTo>
                <a:cubicBezTo>
                  <a:pt x="2022" y="131"/>
                  <a:pt x="2022" y="131"/>
                  <a:pt x="2022" y="131"/>
                </a:cubicBezTo>
                <a:cubicBezTo>
                  <a:pt x="2023" y="132"/>
                  <a:pt x="2023" y="132"/>
                  <a:pt x="2023" y="132"/>
                </a:cubicBezTo>
                <a:cubicBezTo>
                  <a:pt x="2022" y="132"/>
                  <a:pt x="2022" y="133"/>
                  <a:pt x="2021" y="133"/>
                </a:cubicBezTo>
                <a:cubicBezTo>
                  <a:pt x="2021" y="133"/>
                  <a:pt x="2021" y="134"/>
                  <a:pt x="2020" y="134"/>
                </a:cubicBezTo>
                <a:cubicBezTo>
                  <a:pt x="2020" y="134"/>
                  <a:pt x="2020" y="134"/>
                  <a:pt x="2020" y="134"/>
                </a:cubicBezTo>
                <a:cubicBezTo>
                  <a:pt x="2020" y="134"/>
                  <a:pt x="2020" y="134"/>
                  <a:pt x="2020" y="135"/>
                </a:cubicBezTo>
                <a:cubicBezTo>
                  <a:pt x="2020" y="135"/>
                  <a:pt x="2020" y="135"/>
                  <a:pt x="2020" y="135"/>
                </a:cubicBezTo>
                <a:cubicBezTo>
                  <a:pt x="2020" y="135"/>
                  <a:pt x="2021" y="136"/>
                  <a:pt x="2021" y="136"/>
                </a:cubicBezTo>
                <a:cubicBezTo>
                  <a:pt x="2022" y="137"/>
                  <a:pt x="2022" y="138"/>
                  <a:pt x="2022" y="139"/>
                </a:cubicBezTo>
                <a:cubicBezTo>
                  <a:pt x="2022" y="139"/>
                  <a:pt x="2022" y="140"/>
                  <a:pt x="2022" y="140"/>
                </a:cubicBezTo>
                <a:cubicBezTo>
                  <a:pt x="2023" y="140"/>
                  <a:pt x="2023" y="141"/>
                  <a:pt x="2023" y="141"/>
                </a:cubicBezTo>
                <a:cubicBezTo>
                  <a:pt x="2023" y="142"/>
                  <a:pt x="2023" y="142"/>
                  <a:pt x="2023" y="142"/>
                </a:cubicBezTo>
                <a:cubicBezTo>
                  <a:pt x="2023" y="142"/>
                  <a:pt x="2023" y="143"/>
                  <a:pt x="2023" y="143"/>
                </a:cubicBezTo>
                <a:cubicBezTo>
                  <a:pt x="2023" y="144"/>
                  <a:pt x="2023" y="144"/>
                  <a:pt x="2022" y="144"/>
                </a:cubicBezTo>
                <a:cubicBezTo>
                  <a:pt x="2022" y="145"/>
                  <a:pt x="2021" y="145"/>
                  <a:pt x="2021" y="145"/>
                </a:cubicBezTo>
                <a:cubicBezTo>
                  <a:pt x="2021" y="145"/>
                  <a:pt x="2021" y="145"/>
                  <a:pt x="2021" y="145"/>
                </a:cubicBezTo>
                <a:cubicBezTo>
                  <a:pt x="2019" y="144"/>
                  <a:pt x="2018" y="144"/>
                  <a:pt x="2018" y="142"/>
                </a:cubicBezTo>
                <a:cubicBezTo>
                  <a:pt x="2018" y="142"/>
                  <a:pt x="2018" y="142"/>
                  <a:pt x="2018" y="142"/>
                </a:cubicBezTo>
                <a:cubicBezTo>
                  <a:pt x="2017" y="143"/>
                  <a:pt x="2016" y="143"/>
                  <a:pt x="2015" y="143"/>
                </a:cubicBezTo>
                <a:cubicBezTo>
                  <a:pt x="2013" y="143"/>
                  <a:pt x="2011" y="142"/>
                  <a:pt x="2011" y="141"/>
                </a:cubicBezTo>
                <a:cubicBezTo>
                  <a:pt x="2011" y="140"/>
                  <a:pt x="2011" y="140"/>
                  <a:pt x="2011" y="140"/>
                </a:cubicBezTo>
                <a:cubicBezTo>
                  <a:pt x="2011" y="140"/>
                  <a:pt x="2011" y="140"/>
                  <a:pt x="2011" y="140"/>
                </a:cubicBezTo>
                <a:cubicBezTo>
                  <a:pt x="2010" y="141"/>
                  <a:pt x="2009" y="141"/>
                  <a:pt x="2008" y="141"/>
                </a:cubicBezTo>
                <a:cubicBezTo>
                  <a:pt x="2008" y="141"/>
                  <a:pt x="2007" y="141"/>
                  <a:pt x="2007" y="141"/>
                </a:cubicBezTo>
                <a:cubicBezTo>
                  <a:pt x="2006" y="140"/>
                  <a:pt x="2005" y="139"/>
                  <a:pt x="2006" y="137"/>
                </a:cubicBezTo>
                <a:close/>
                <a:moveTo>
                  <a:pt x="2021" y="144"/>
                </a:moveTo>
                <a:cubicBezTo>
                  <a:pt x="2021" y="144"/>
                  <a:pt x="2021" y="144"/>
                  <a:pt x="2021" y="144"/>
                </a:cubicBezTo>
                <a:cubicBezTo>
                  <a:pt x="2021" y="144"/>
                  <a:pt x="2021" y="144"/>
                  <a:pt x="2021" y="144"/>
                </a:cubicBezTo>
                <a:cubicBezTo>
                  <a:pt x="2021" y="144"/>
                  <a:pt x="2021" y="144"/>
                  <a:pt x="2021" y="144"/>
                </a:cubicBezTo>
                <a:close/>
                <a:moveTo>
                  <a:pt x="2015" y="127"/>
                </a:moveTo>
                <a:cubicBezTo>
                  <a:pt x="2015" y="127"/>
                  <a:pt x="2015" y="127"/>
                  <a:pt x="2015" y="127"/>
                </a:cubicBezTo>
                <a:cubicBezTo>
                  <a:pt x="2015" y="127"/>
                  <a:pt x="2015" y="127"/>
                  <a:pt x="2015" y="127"/>
                </a:cubicBezTo>
                <a:close/>
                <a:moveTo>
                  <a:pt x="2042" y="114"/>
                </a:moveTo>
                <a:cubicBezTo>
                  <a:pt x="2041" y="112"/>
                  <a:pt x="2042" y="111"/>
                  <a:pt x="2043" y="111"/>
                </a:cubicBezTo>
                <a:cubicBezTo>
                  <a:pt x="2043" y="110"/>
                  <a:pt x="2043" y="109"/>
                  <a:pt x="2043" y="109"/>
                </a:cubicBezTo>
                <a:cubicBezTo>
                  <a:pt x="2044" y="107"/>
                  <a:pt x="2044" y="107"/>
                  <a:pt x="2045" y="107"/>
                </a:cubicBezTo>
                <a:cubicBezTo>
                  <a:pt x="2046" y="107"/>
                  <a:pt x="2046" y="107"/>
                  <a:pt x="2047" y="107"/>
                </a:cubicBezTo>
                <a:cubicBezTo>
                  <a:pt x="2047" y="108"/>
                  <a:pt x="2048" y="108"/>
                  <a:pt x="2047" y="109"/>
                </a:cubicBezTo>
                <a:cubicBezTo>
                  <a:pt x="2047" y="110"/>
                  <a:pt x="2047" y="110"/>
                  <a:pt x="2047" y="111"/>
                </a:cubicBezTo>
                <a:cubicBezTo>
                  <a:pt x="2047" y="111"/>
                  <a:pt x="2048" y="112"/>
                  <a:pt x="2048" y="112"/>
                </a:cubicBezTo>
                <a:cubicBezTo>
                  <a:pt x="2048" y="112"/>
                  <a:pt x="2049" y="114"/>
                  <a:pt x="2048" y="115"/>
                </a:cubicBezTo>
                <a:cubicBezTo>
                  <a:pt x="2048" y="115"/>
                  <a:pt x="2047" y="116"/>
                  <a:pt x="2046" y="116"/>
                </a:cubicBezTo>
                <a:cubicBezTo>
                  <a:pt x="2046" y="116"/>
                  <a:pt x="2046" y="116"/>
                  <a:pt x="2046" y="116"/>
                </a:cubicBezTo>
                <a:cubicBezTo>
                  <a:pt x="2046" y="115"/>
                  <a:pt x="2045" y="115"/>
                  <a:pt x="2045" y="115"/>
                </a:cubicBezTo>
                <a:cubicBezTo>
                  <a:pt x="2044" y="115"/>
                  <a:pt x="2044" y="115"/>
                  <a:pt x="2044" y="115"/>
                </a:cubicBezTo>
                <a:cubicBezTo>
                  <a:pt x="2043" y="115"/>
                  <a:pt x="2042" y="115"/>
                  <a:pt x="2042" y="114"/>
                </a:cubicBezTo>
                <a:close/>
                <a:moveTo>
                  <a:pt x="2046" y="115"/>
                </a:moveTo>
                <a:cubicBezTo>
                  <a:pt x="2046" y="115"/>
                  <a:pt x="2046" y="115"/>
                  <a:pt x="2046" y="115"/>
                </a:cubicBezTo>
                <a:cubicBezTo>
                  <a:pt x="2046" y="115"/>
                  <a:pt x="2046" y="115"/>
                  <a:pt x="2046" y="115"/>
                </a:cubicBezTo>
                <a:close/>
                <a:moveTo>
                  <a:pt x="2116" y="87"/>
                </a:moveTo>
                <a:cubicBezTo>
                  <a:pt x="2116" y="87"/>
                  <a:pt x="2116" y="87"/>
                  <a:pt x="2116" y="87"/>
                </a:cubicBezTo>
                <a:cubicBezTo>
                  <a:pt x="2117" y="87"/>
                  <a:pt x="2117" y="87"/>
                  <a:pt x="2118" y="86"/>
                </a:cubicBezTo>
                <a:cubicBezTo>
                  <a:pt x="2118" y="86"/>
                  <a:pt x="2118" y="86"/>
                  <a:pt x="2118" y="86"/>
                </a:cubicBezTo>
                <a:cubicBezTo>
                  <a:pt x="2119" y="86"/>
                  <a:pt x="2119" y="87"/>
                  <a:pt x="2120" y="87"/>
                </a:cubicBezTo>
                <a:cubicBezTo>
                  <a:pt x="2120" y="87"/>
                  <a:pt x="2120" y="87"/>
                  <a:pt x="2120" y="87"/>
                </a:cubicBezTo>
                <a:cubicBezTo>
                  <a:pt x="2121" y="87"/>
                  <a:pt x="2121" y="87"/>
                  <a:pt x="2121" y="86"/>
                </a:cubicBezTo>
                <a:cubicBezTo>
                  <a:pt x="2122" y="86"/>
                  <a:pt x="2122" y="86"/>
                  <a:pt x="2122" y="86"/>
                </a:cubicBezTo>
                <a:cubicBezTo>
                  <a:pt x="2122" y="86"/>
                  <a:pt x="2122" y="86"/>
                  <a:pt x="2122" y="86"/>
                </a:cubicBezTo>
                <a:cubicBezTo>
                  <a:pt x="2124" y="86"/>
                  <a:pt x="2125" y="86"/>
                  <a:pt x="2125" y="85"/>
                </a:cubicBezTo>
                <a:cubicBezTo>
                  <a:pt x="2126" y="84"/>
                  <a:pt x="2126" y="82"/>
                  <a:pt x="2126" y="81"/>
                </a:cubicBezTo>
                <a:cubicBezTo>
                  <a:pt x="2125" y="81"/>
                  <a:pt x="2125" y="80"/>
                  <a:pt x="2124" y="80"/>
                </a:cubicBezTo>
                <a:cubicBezTo>
                  <a:pt x="2124" y="80"/>
                  <a:pt x="2124" y="80"/>
                  <a:pt x="2124" y="80"/>
                </a:cubicBezTo>
                <a:cubicBezTo>
                  <a:pt x="2123" y="80"/>
                  <a:pt x="2123" y="80"/>
                  <a:pt x="2123" y="80"/>
                </a:cubicBezTo>
                <a:cubicBezTo>
                  <a:pt x="2123" y="80"/>
                  <a:pt x="2122" y="80"/>
                  <a:pt x="2121" y="79"/>
                </a:cubicBezTo>
                <a:cubicBezTo>
                  <a:pt x="2121" y="79"/>
                  <a:pt x="2120" y="80"/>
                  <a:pt x="2119" y="80"/>
                </a:cubicBezTo>
                <a:cubicBezTo>
                  <a:pt x="2119" y="80"/>
                  <a:pt x="2119" y="80"/>
                  <a:pt x="2119" y="80"/>
                </a:cubicBezTo>
                <a:cubicBezTo>
                  <a:pt x="2118" y="81"/>
                  <a:pt x="2117" y="81"/>
                  <a:pt x="2117" y="82"/>
                </a:cubicBezTo>
                <a:cubicBezTo>
                  <a:pt x="2116" y="82"/>
                  <a:pt x="2116" y="82"/>
                  <a:pt x="2115" y="82"/>
                </a:cubicBezTo>
                <a:cubicBezTo>
                  <a:pt x="2115" y="83"/>
                  <a:pt x="2115" y="83"/>
                  <a:pt x="2115" y="83"/>
                </a:cubicBezTo>
                <a:cubicBezTo>
                  <a:pt x="2114" y="83"/>
                  <a:pt x="2114" y="83"/>
                  <a:pt x="2114" y="83"/>
                </a:cubicBezTo>
                <a:cubicBezTo>
                  <a:pt x="2113" y="84"/>
                  <a:pt x="2113" y="84"/>
                  <a:pt x="2113" y="85"/>
                </a:cubicBezTo>
                <a:cubicBezTo>
                  <a:pt x="2114" y="86"/>
                  <a:pt x="2114" y="87"/>
                  <a:pt x="2116" y="87"/>
                </a:cubicBezTo>
                <a:close/>
                <a:moveTo>
                  <a:pt x="2055" y="149"/>
                </a:moveTo>
                <a:cubicBezTo>
                  <a:pt x="2055" y="149"/>
                  <a:pt x="2055" y="150"/>
                  <a:pt x="2056" y="150"/>
                </a:cubicBezTo>
                <a:cubicBezTo>
                  <a:pt x="2056" y="151"/>
                  <a:pt x="2056" y="151"/>
                  <a:pt x="2056" y="152"/>
                </a:cubicBezTo>
                <a:cubicBezTo>
                  <a:pt x="2056" y="152"/>
                  <a:pt x="2056" y="152"/>
                  <a:pt x="2056" y="152"/>
                </a:cubicBezTo>
                <a:cubicBezTo>
                  <a:pt x="2057" y="153"/>
                  <a:pt x="2058" y="153"/>
                  <a:pt x="2058" y="154"/>
                </a:cubicBezTo>
                <a:cubicBezTo>
                  <a:pt x="2058" y="155"/>
                  <a:pt x="2058" y="156"/>
                  <a:pt x="2057" y="157"/>
                </a:cubicBezTo>
                <a:cubicBezTo>
                  <a:pt x="2057" y="158"/>
                  <a:pt x="2056" y="158"/>
                  <a:pt x="2055" y="158"/>
                </a:cubicBezTo>
                <a:cubicBezTo>
                  <a:pt x="2055" y="158"/>
                  <a:pt x="2054" y="158"/>
                  <a:pt x="2053" y="159"/>
                </a:cubicBezTo>
                <a:cubicBezTo>
                  <a:pt x="2053" y="159"/>
                  <a:pt x="2053" y="159"/>
                  <a:pt x="2053" y="159"/>
                </a:cubicBezTo>
                <a:cubicBezTo>
                  <a:pt x="2052" y="159"/>
                  <a:pt x="2052" y="160"/>
                  <a:pt x="2051" y="160"/>
                </a:cubicBezTo>
                <a:cubicBezTo>
                  <a:pt x="2051" y="160"/>
                  <a:pt x="2051" y="160"/>
                  <a:pt x="2051" y="160"/>
                </a:cubicBezTo>
                <a:cubicBezTo>
                  <a:pt x="2050" y="160"/>
                  <a:pt x="2050" y="160"/>
                  <a:pt x="2050" y="159"/>
                </a:cubicBezTo>
                <a:cubicBezTo>
                  <a:pt x="2049" y="159"/>
                  <a:pt x="2048" y="157"/>
                  <a:pt x="2047" y="156"/>
                </a:cubicBezTo>
                <a:cubicBezTo>
                  <a:pt x="2047" y="155"/>
                  <a:pt x="2048" y="153"/>
                  <a:pt x="2049" y="153"/>
                </a:cubicBezTo>
                <a:cubicBezTo>
                  <a:pt x="2049" y="153"/>
                  <a:pt x="2049" y="153"/>
                  <a:pt x="2049" y="153"/>
                </a:cubicBezTo>
                <a:cubicBezTo>
                  <a:pt x="2050" y="153"/>
                  <a:pt x="2050" y="153"/>
                  <a:pt x="2050" y="153"/>
                </a:cubicBezTo>
                <a:cubicBezTo>
                  <a:pt x="2050" y="153"/>
                  <a:pt x="2050" y="153"/>
                  <a:pt x="2050" y="152"/>
                </a:cubicBezTo>
                <a:cubicBezTo>
                  <a:pt x="2051" y="151"/>
                  <a:pt x="2051" y="151"/>
                  <a:pt x="2051" y="151"/>
                </a:cubicBezTo>
                <a:cubicBezTo>
                  <a:pt x="2050" y="152"/>
                  <a:pt x="2049" y="153"/>
                  <a:pt x="2047" y="153"/>
                </a:cubicBezTo>
                <a:cubicBezTo>
                  <a:pt x="2047" y="153"/>
                  <a:pt x="2047" y="153"/>
                  <a:pt x="2047" y="153"/>
                </a:cubicBezTo>
                <a:cubicBezTo>
                  <a:pt x="2047" y="153"/>
                  <a:pt x="2047" y="153"/>
                  <a:pt x="2047" y="153"/>
                </a:cubicBezTo>
                <a:cubicBezTo>
                  <a:pt x="2045" y="152"/>
                  <a:pt x="2044" y="152"/>
                  <a:pt x="2044" y="150"/>
                </a:cubicBezTo>
                <a:cubicBezTo>
                  <a:pt x="2043" y="149"/>
                  <a:pt x="2044" y="149"/>
                  <a:pt x="2044" y="148"/>
                </a:cubicBezTo>
                <a:cubicBezTo>
                  <a:pt x="2044" y="147"/>
                  <a:pt x="2044" y="147"/>
                  <a:pt x="2044" y="147"/>
                </a:cubicBezTo>
                <a:cubicBezTo>
                  <a:pt x="2044" y="147"/>
                  <a:pt x="2044" y="147"/>
                  <a:pt x="2044" y="147"/>
                </a:cubicBezTo>
                <a:cubicBezTo>
                  <a:pt x="2044" y="146"/>
                  <a:pt x="2045" y="144"/>
                  <a:pt x="2047" y="144"/>
                </a:cubicBezTo>
                <a:cubicBezTo>
                  <a:pt x="2047" y="144"/>
                  <a:pt x="2047" y="144"/>
                  <a:pt x="2047" y="144"/>
                </a:cubicBezTo>
                <a:cubicBezTo>
                  <a:pt x="2047" y="144"/>
                  <a:pt x="2048" y="144"/>
                  <a:pt x="2048" y="144"/>
                </a:cubicBezTo>
                <a:cubicBezTo>
                  <a:pt x="2049" y="144"/>
                  <a:pt x="2049" y="144"/>
                  <a:pt x="2050" y="145"/>
                </a:cubicBezTo>
                <a:cubicBezTo>
                  <a:pt x="2050" y="145"/>
                  <a:pt x="2050" y="145"/>
                  <a:pt x="2050" y="145"/>
                </a:cubicBezTo>
                <a:cubicBezTo>
                  <a:pt x="2051" y="145"/>
                  <a:pt x="2051" y="145"/>
                  <a:pt x="2052" y="145"/>
                </a:cubicBezTo>
                <a:cubicBezTo>
                  <a:pt x="2052" y="146"/>
                  <a:pt x="2052" y="147"/>
                  <a:pt x="2052" y="148"/>
                </a:cubicBezTo>
                <a:cubicBezTo>
                  <a:pt x="2052" y="148"/>
                  <a:pt x="2053" y="148"/>
                  <a:pt x="2053" y="148"/>
                </a:cubicBezTo>
                <a:cubicBezTo>
                  <a:pt x="2054" y="148"/>
                  <a:pt x="2054" y="148"/>
                  <a:pt x="2054" y="149"/>
                </a:cubicBezTo>
                <a:cubicBezTo>
                  <a:pt x="2054" y="149"/>
                  <a:pt x="2055" y="149"/>
                  <a:pt x="2055" y="149"/>
                </a:cubicBezTo>
                <a:close/>
                <a:moveTo>
                  <a:pt x="2047" y="145"/>
                </a:moveTo>
                <a:cubicBezTo>
                  <a:pt x="2047" y="145"/>
                  <a:pt x="2047" y="145"/>
                  <a:pt x="2047" y="145"/>
                </a:cubicBezTo>
                <a:cubicBezTo>
                  <a:pt x="2047" y="145"/>
                  <a:pt x="2047" y="145"/>
                  <a:pt x="2047" y="145"/>
                </a:cubicBezTo>
                <a:close/>
                <a:moveTo>
                  <a:pt x="2072" y="120"/>
                </a:moveTo>
                <a:cubicBezTo>
                  <a:pt x="2072" y="120"/>
                  <a:pt x="2072" y="120"/>
                  <a:pt x="2072" y="120"/>
                </a:cubicBezTo>
                <a:cubicBezTo>
                  <a:pt x="2071" y="119"/>
                  <a:pt x="2071" y="119"/>
                  <a:pt x="2071" y="119"/>
                </a:cubicBezTo>
                <a:cubicBezTo>
                  <a:pt x="2072" y="119"/>
                  <a:pt x="2072" y="119"/>
                  <a:pt x="2073" y="119"/>
                </a:cubicBezTo>
                <a:cubicBezTo>
                  <a:pt x="2073" y="119"/>
                  <a:pt x="2074" y="119"/>
                  <a:pt x="2074" y="119"/>
                </a:cubicBezTo>
                <a:cubicBezTo>
                  <a:pt x="2074" y="119"/>
                  <a:pt x="2074" y="119"/>
                  <a:pt x="2075" y="119"/>
                </a:cubicBezTo>
                <a:cubicBezTo>
                  <a:pt x="2075" y="119"/>
                  <a:pt x="2075" y="119"/>
                  <a:pt x="2075" y="119"/>
                </a:cubicBezTo>
                <a:cubicBezTo>
                  <a:pt x="2075" y="120"/>
                  <a:pt x="2075" y="120"/>
                  <a:pt x="2075" y="120"/>
                </a:cubicBezTo>
                <a:cubicBezTo>
                  <a:pt x="2075" y="120"/>
                  <a:pt x="2075" y="120"/>
                  <a:pt x="2075" y="120"/>
                </a:cubicBezTo>
                <a:cubicBezTo>
                  <a:pt x="2075" y="119"/>
                  <a:pt x="2075" y="119"/>
                  <a:pt x="2075" y="119"/>
                </a:cubicBezTo>
                <a:cubicBezTo>
                  <a:pt x="2076" y="119"/>
                  <a:pt x="2076" y="119"/>
                  <a:pt x="2076" y="119"/>
                </a:cubicBezTo>
                <a:cubicBezTo>
                  <a:pt x="2076" y="119"/>
                  <a:pt x="2076" y="119"/>
                  <a:pt x="2076" y="119"/>
                </a:cubicBezTo>
                <a:cubicBezTo>
                  <a:pt x="2077" y="119"/>
                  <a:pt x="2077" y="120"/>
                  <a:pt x="2077" y="120"/>
                </a:cubicBezTo>
                <a:cubicBezTo>
                  <a:pt x="2078" y="120"/>
                  <a:pt x="2078" y="120"/>
                  <a:pt x="2078" y="121"/>
                </a:cubicBezTo>
                <a:cubicBezTo>
                  <a:pt x="2078" y="121"/>
                  <a:pt x="2079" y="121"/>
                  <a:pt x="2079" y="121"/>
                </a:cubicBezTo>
                <a:cubicBezTo>
                  <a:pt x="2079" y="121"/>
                  <a:pt x="2079" y="121"/>
                  <a:pt x="2079" y="121"/>
                </a:cubicBezTo>
                <a:cubicBezTo>
                  <a:pt x="2079" y="120"/>
                  <a:pt x="2079" y="120"/>
                  <a:pt x="2079" y="120"/>
                </a:cubicBezTo>
                <a:cubicBezTo>
                  <a:pt x="2079" y="120"/>
                  <a:pt x="2079" y="120"/>
                  <a:pt x="2080" y="120"/>
                </a:cubicBezTo>
                <a:cubicBezTo>
                  <a:pt x="2079" y="120"/>
                  <a:pt x="2079" y="120"/>
                  <a:pt x="2079" y="120"/>
                </a:cubicBezTo>
                <a:cubicBezTo>
                  <a:pt x="2079" y="120"/>
                  <a:pt x="2079" y="120"/>
                  <a:pt x="2079" y="119"/>
                </a:cubicBezTo>
                <a:cubicBezTo>
                  <a:pt x="2078" y="119"/>
                  <a:pt x="2078" y="119"/>
                  <a:pt x="2078" y="119"/>
                </a:cubicBezTo>
                <a:cubicBezTo>
                  <a:pt x="2078" y="119"/>
                  <a:pt x="2077" y="119"/>
                  <a:pt x="2077" y="119"/>
                </a:cubicBezTo>
                <a:cubicBezTo>
                  <a:pt x="2076" y="118"/>
                  <a:pt x="2076" y="117"/>
                  <a:pt x="2076" y="117"/>
                </a:cubicBezTo>
                <a:cubicBezTo>
                  <a:pt x="2075" y="117"/>
                  <a:pt x="2075" y="117"/>
                  <a:pt x="2075" y="118"/>
                </a:cubicBezTo>
                <a:cubicBezTo>
                  <a:pt x="2074" y="118"/>
                  <a:pt x="2073" y="118"/>
                  <a:pt x="2073" y="118"/>
                </a:cubicBezTo>
                <a:cubicBezTo>
                  <a:pt x="2072" y="118"/>
                  <a:pt x="2072" y="118"/>
                  <a:pt x="2071" y="118"/>
                </a:cubicBezTo>
                <a:cubicBezTo>
                  <a:pt x="2070" y="118"/>
                  <a:pt x="2070" y="117"/>
                  <a:pt x="2070" y="116"/>
                </a:cubicBezTo>
                <a:cubicBezTo>
                  <a:pt x="2070" y="116"/>
                  <a:pt x="2070" y="116"/>
                  <a:pt x="2070" y="116"/>
                </a:cubicBezTo>
                <a:cubicBezTo>
                  <a:pt x="2069" y="115"/>
                  <a:pt x="2069" y="114"/>
                  <a:pt x="2069" y="112"/>
                </a:cubicBezTo>
                <a:cubicBezTo>
                  <a:pt x="2069" y="112"/>
                  <a:pt x="2070" y="111"/>
                  <a:pt x="2071" y="111"/>
                </a:cubicBezTo>
                <a:cubicBezTo>
                  <a:pt x="2071" y="111"/>
                  <a:pt x="2071" y="111"/>
                  <a:pt x="2072" y="111"/>
                </a:cubicBezTo>
                <a:cubicBezTo>
                  <a:pt x="2072" y="111"/>
                  <a:pt x="2072" y="111"/>
                  <a:pt x="2073" y="111"/>
                </a:cubicBezTo>
                <a:cubicBezTo>
                  <a:pt x="2073" y="111"/>
                  <a:pt x="2073" y="110"/>
                  <a:pt x="2073" y="110"/>
                </a:cubicBezTo>
                <a:cubicBezTo>
                  <a:pt x="2074" y="110"/>
                  <a:pt x="2074" y="110"/>
                  <a:pt x="2075" y="110"/>
                </a:cubicBezTo>
                <a:cubicBezTo>
                  <a:pt x="2075" y="110"/>
                  <a:pt x="2075" y="110"/>
                  <a:pt x="2075" y="110"/>
                </a:cubicBezTo>
                <a:cubicBezTo>
                  <a:pt x="2075" y="110"/>
                  <a:pt x="2076" y="110"/>
                  <a:pt x="2076" y="110"/>
                </a:cubicBezTo>
                <a:cubicBezTo>
                  <a:pt x="2076" y="109"/>
                  <a:pt x="2075" y="109"/>
                  <a:pt x="2075" y="108"/>
                </a:cubicBezTo>
                <a:cubicBezTo>
                  <a:pt x="2075" y="106"/>
                  <a:pt x="2078" y="104"/>
                  <a:pt x="2078" y="104"/>
                </a:cubicBezTo>
                <a:cubicBezTo>
                  <a:pt x="2079" y="104"/>
                  <a:pt x="2079" y="104"/>
                  <a:pt x="2080" y="104"/>
                </a:cubicBezTo>
                <a:cubicBezTo>
                  <a:pt x="2080" y="104"/>
                  <a:pt x="2080" y="104"/>
                  <a:pt x="2080" y="104"/>
                </a:cubicBezTo>
                <a:cubicBezTo>
                  <a:pt x="2080" y="104"/>
                  <a:pt x="2079" y="104"/>
                  <a:pt x="2079" y="103"/>
                </a:cubicBezTo>
                <a:cubicBezTo>
                  <a:pt x="2077" y="102"/>
                  <a:pt x="2078" y="100"/>
                  <a:pt x="2078" y="99"/>
                </a:cubicBezTo>
                <a:cubicBezTo>
                  <a:pt x="2079" y="98"/>
                  <a:pt x="2080" y="97"/>
                  <a:pt x="2081" y="97"/>
                </a:cubicBezTo>
                <a:cubicBezTo>
                  <a:pt x="2081" y="97"/>
                  <a:pt x="2082" y="97"/>
                  <a:pt x="2082" y="97"/>
                </a:cubicBezTo>
                <a:cubicBezTo>
                  <a:pt x="2082" y="97"/>
                  <a:pt x="2082" y="97"/>
                  <a:pt x="2082" y="97"/>
                </a:cubicBezTo>
                <a:cubicBezTo>
                  <a:pt x="2082" y="97"/>
                  <a:pt x="2083" y="97"/>
                  <a:pt x="2083" y="97"/>
                </a:cubicBezTo>
                <a:cubicBezTo>
                  <a:pt x="2083" y="97"/>
                  <a:pt x="2083" y="97"/>
                  <a:pt x="2084" y="97"/>
                </a:cubicBezTo>
                <a:cubicBezTo>
                  <a:pt x="2084" y="97"/>
                  <a:pt x="2084" y="97"/>
                  <a:pt x="2084" y="97"/>
                </a:cubicBezTo>
                <a:cubicBezTo>
                  <a:pt x="2084" y="97"/>
                  <a:pt x="2084" y="97"/>
                  <a:pt x="2084" y="97"/>
                </a:cubicBezTo>
                <a:cubicBezTo>
                  <a:pt x="2084" y="97"/>
                  <a:pt x="2083" y="96"/>
                  <a:pt x="2083" y="96"/>
                </a:cubicBezTo>
                <a:cubicBezTo>
                  <a:pt x="2083" y="96"/>
                  <a:pt x="2083" y="96"/>
                  <a:pt x="2083" y="96"/>
                </a:cubicBezTo>
                <a:cubicBezTo>
                  <a:pt x="2083" y="96"/>
                  <a:pt x="2083" y="96"/>
                  <a:pt x="2083" y="96"/>
                </a:cubicBezTo>
                <a:cubicBezTo>
                  <a:pt x="2082" y="96"/>
                  <a:pt x="2082" y="96"/>
                  <a:pt x="2082" y="96"/>
                </a:cubicBezTo>
                <a:cubicBezTo>
                  <a:pt x="2081" y="96"/>
                  <a:pt x="2080" y="96"/>
                  <a:pt x="2080" y="94"/>
                </a:cubicBezTo>
                <a:cubicBezTo>
                  <a:pt x="2079" y="92"/>
                  <a:pt x="2081" y="91"/>
                  <a:pt x="2082" y="90"/>
                </a:cubicBezTo>
                <a:cubicBezTo>
                  <a:pt x="2083" y="90"/>
                  <a:pt x="2084" y="89"/>
                  <a:pt x="2086" y="89"/>
                </a:cubicBezTo>
                <a:cubicBezTo>
                  <a:pt x="2086" y="89"/>
                  <a:pt x="2086" y="89"/>
                  <a:pt x="2086" y="89"/>
                </a:cubicBezTo>
                <a:cubicBezTo>
                  <a:pt x="2087" y="89"/>
                  <a:pt x="2087" y="89"/>
                  <a:pt x="2087" y="89"/>
                </a:cubicBezTo>
                <a:cubicBezTo>
                  <a:pt x="2087" y="89"/>
                  <a:pt x="2088" y="89"/>
                  <a:pt x="2088" y="89"/>
                </a:cubicBezTo>
                <a:cubicBezTo>
                  <a:pt x="2088" y="89"/>
                  <a:pt x="2089" y="89"/>
                  <a:pt x="2089" y="89"/>
                </a:cubicBezTo>
                <a:cubicBezTo>
                  <a:pt x="2089" y="89"/>
                  <a:pt x="2089" y="89"/>
                  <a:pt x="2089" y="89"/>
                </a:cubicBezTo>
                <a:cubicBezTo>
                  <a:pt x="2090" y="88"/>
                  <a:pt x="2090" y="88"/>
                  <a:pt x="2090" y="88"/>
                </a:cubicBezTo>
                <a:cubicBezTo>
                  <a:pt x="2090" y="88"/>
                  <a:pt x="2091" y="88"/>
                  <a:pt x="2091" y="89"/>
                </a:cubicBezTo>
                <a:cubicBezTo>
                  <a:pt x="2091" y="89"/>
                  <a:pt x="2091" y="89"/>
                  <a:pt x="2091" y="89"/>
                </a:cubicBezTo>
                <a:cubicBezTo>
                  <a:pt x="2091" y="89"/>
                  <a:pt x="2092" y="89"/>
                  <a:pt x="2092" y="89"/>
                </a:cubicBezTo>
                <a:cubicBezTo>
                  <a:pt x="2093" y="89"/>
                  <a:pt x="2093" y="90"/>
                  <a:pt x="2094" y="90"/>
                </a:cubicBezTo>
                <a:cubicBezTo>
                  <a:pt x="2094" y="91"/>
                  <a:pt x="2093" y="93"/>
                  <a:pt x="2093" y="93"/>
                </a:cubicBezTo>
                <a:cubicBezTo>
                  <a:pt x="2093" y="93"/>
                  <a:pt x="2093" y="93"/>
                  <a:pt x="2093" y="93"/>
                </a:cubicBezTo>
                <a:cubicBezTo>
                  <a:pt x="2092" y="94"/>
                  <a:pt x="2092" y="94"/>
                  <a:pt x="2091" y="95"/>
                </a:cubicBezTo>
                <a:cubicBezTo>
                  <a:pt x="2091" y="95"/>
                  <a:pt x="2090" y="95"/>
                  <a:pt x="2090" y="96"/>
                </a:cubicBezTo>
                <a:cubicBezTo>
                  <a:pt x="2090" y="96"/>
                  <a:pt x="2089" y="96"/>
                  <a:pt x="2089" y="96"/>
                </a:cubicBezTo>
                <a:cubicBezTo>
                  <a:pt x="2089" y="96"/>
                  <a:pt x="2089" y="97"/>
                  <a:pt x="2088" y="97"/>
                </a:cubicBezTo>
                <a:cubicBezTo>
                  <a:pt x="2089" y="97"/>
                  <a:pt x="2090" y="97"/>
                  <a:pt x="2090" y="98"/>
                </a:cubicBezTo>
                <a:cubicBezTo>
                  <a:pt x="2091" y="98"/>
                  <a:pt x="2091" y="99"/>
                  <a:pt x="2090" y="100"/>
                </a:cubicBezTo>
                <a:cubicBezTo>
                  <a:pt x="2090" y="100"/>
                  <a:pt x="2089" y="101"/>
                  <a:pt x="2089" y="101"/>
                </a:cubicBezTo>
                <a:cubicBezTo>
                  <a:pt x="2089" y="102"/>
                  <a:pt x="2088" y="102"/>
                  <a:pt x="2088" y="102"/>
                </a:cubicBezTo>
                <a:cubicBezTo>
                  <a:pt x="2088" y="102"/>
                  <a:pt x="2088" y="103"/>
                  <a:pt x="2088" y="103"/>
                </a:cubicBezTo>
                <a:cubicBezTo>
                  <a:pt x="2089" y="102"/>
                  <a:pt x="2089" y="102"/>
                  <a:pt x="2090" y="102"/>
                </a:cubicBezTo>
                <a:cubicBezTo>
                  <a:pt x="2091" y="102"/>
                  <a:pt x="2092" y="103"/>
                  <a:pt x="2092" y="103"/>
                </a:cubicBezTo>
                <a:cubicBezTo>
                  <a:pt x="2092" y="104"/>
                  <a:pt x="2092" y="105"/>
                  <a:pt x="2092" y="105"/>
                </a:cubicBezTo>
                <a:cubicBezTo>
                  <a:pt x="2092" y="105"/>
                  <a:pt x="2093" y="105"/>
                  <a:pt x="2094" y="105"/>
                </a:cubicBezTo>
                <a:cubicBezTo>
                  <a:pt x="2095" y="105"/>
                  <a:pt x="2096" y="105"/>
                  <a:pt x="2096" y="105"/>
                </a:cubicBezTo>
                <a:cubicBezTo>
                  <a:pt x="2096" y="105"/>
                  <a:pt x="2097" y="106"/>
                  <a:pt x="2097" y="106"/>
                </a:cubicBezTo>
                <a:cubicBezTo>
                  <a:pt x="2097" y="106"/>
                  <a:pt x="2097" y="106"/>
                  <a:pt x="2098" y="106"/>
                </a:cubicBezTo>
                <a:cubicBezTo>
                  <a:pt x="2098" y="106"/>
                  <a:pt x="2098" y="106"/>
                  <a:pt x="2098" y="106"/>
                </a:cubicBezTo>
                <a:cubicBezTo>
                  <a:pt x="2098" y="106"/>
                  <a:pt x="2099" y="107"/>
                  <a:pt x="2099" y="107"/>
                </a:cubicBezTo>
                <a:cubicBezTo>
                  <a:pt x="2100" y="107"/>
                  <a:pt x="2100" y="108"/>
                  <a:pt x="2100" y="109"/>
                </a:cubicBezTo>
                <a:cubicBezTo>
                  <a:pt x="2100" y="110"/>
                  <a:pt x="2100" y="112"/>
                  <a:pt x="2099" y="112"/>
                </a:cubicBezTo>
                <a:cubicBezTo>
                  <a:pt x="2100" y="113"/>
                  <a:pt x="2100" y="113"/>
                  <a:pt x="2100" y="113"/>
                </a:cubicBezTo>
                <a:cubicBezTo>
                  <a:pt x="2100" y="113"/>
                  <a:pt x="2100" y="113"/>
                  <a:pt x="2100" y="113"/>
                </a:cubicBezTo>
                <a:cubicBezTo>
                  <a:pt x="2101" y="114"/>
                  <a:pt x="2102" y="114"/>
                  <a:pt x="2102" y="115"/>
                </a:cubicBezTo>
                <a:cubicBezTo>
                  <a:pt x="2102" y="115"/>
                  <a:pt x="2102" y="115"/>
                  <a:pt x="2102" y="115"/>
                </a:cubicBezTo>
                <a:cubicBezTo>
                  <a:pt x="2101" y="117"/>
                  <a:pt x="2101" y="118"/>
                  <a:pt x="2100" y="120"/>
                </a:cubicBezTo>
                <a:cubicBezTo>
                  <a:pt x="2099" y="120"/>
                  <a:pt x="2099" y="121"/>
                  <a:pt x="2097" y="121"/>
                </a:cubicBezTo>
                <a:cubicBezTo>
                  <a:pt x="2097" y="121"/>
                  <a:pt x="2097" y="121"/>
                  <a:pt x="2097" y="121"/>
                </a:cubicBezTo>
                <a:cubicBezTo>
                  <a:pt x="2097" y="121"/>
                  <a:pt x="2096" y="121"/>
                  <a:pt x="2096" y="121"/>
                </a:cubicBezTo>
                <a:cubicBezTo>
                  <a:pt x="2096" y="121"/>
                  <a:pt x="2095" y="120"/>
                  <a:pt x="2094" y="119"/>
                </a:cubicBezTo>
                <a:cubicBezTo>
                  <a:pt x="2094" y="118"/>
                  <a:pt x="2094" y="116"/>
                  <a:pt x="2094" y="116"/>
                </a:cubicBezTo>
                <a:cubicBezTo>
                  <a:pt x="2095" y="116"/>
                  <a:pt x="2095" y="116"/>
                  <a:pt x="2095" y="116"/>
                </a:cubicBezTo>
                <a:cubicBezTo>
                  <a:pt x="2094" y="116"/>
                  <a:pt x="2093" y="117"/>
                  <a:pt x="2092" y="117"/>
                </a:cubicBezTo>
                <a:cubicBezTo>
                  <a:pt x="2092" y="117"/>
                  <a:pt x="2092" y="117"/>
                  <a:pt x="2092" y="117"/>
                </a:cubicBezTo>
                <a:cubicBezTo>
                  <a:pt x="2091" y="117"/>
                  <a:pt x="2091" y="116"/>
                  <a:pt x="2090" y="116"/>
                </a:cubicBezTo>
                <a:cubicBezTo>
                  <a:pt x="2089" y="116"/>
                  <a:pt x="2089" y="115"/>
                  <a:pt x="2088" y="114"/>
                </a:cubicBezTo>
                <a:cubicBezTo>
                  <a:pt x="2089" y="113"/>
                  <a:pt x="2089" y="113"/>
                  <a:pt x="2089" y="113"/>
                </a:cubicBezTo>
                <a:cubicBezTo>
                  <a:pt x="2089" y="113"/>
                  <a:pt x="2089" y="113"/>
                  <a:pt x="2089" y="113"/>
                </a:cubicBezTo>
                <a:cubicBezTo>
                  <a:pt x="2088" y="114"/>
                  <a:pt x="2088" y="114"/>
                  <a:pt x="2088" y="114"/>
                </a:cubicBezTo>
                <a:cubicBezTo>
                  <a:pt x="2087" y="113"/>
                  <a:pt x="2085" y="113"/>
                  <a:pt x="2084" y="113"/>
                </a:cubicBezTo>
                <a:cubicBezTo>
                  <a:pt x="2084" y="113"/>
                  <a:pt x="2084" y="113"/>
                  <a:pt x="2084" y="113"/>
                </a:cubicBezTo>
                <a:cubicBezTo>
                  <a:pt x="2084" y="113"/>
                  <a:pt x="2084" y="113"/>
                  <a:pt x="2084" y="113"/>
                </a:cubicBezTo>
                <a:cubicBezTo>
                  <a:pt x="2085" y="113"/>
                  <a:pt x="2085" y="113"/>
                  <a:pt x="2085" y="114"/>
                </a:cubicBezTo>
                <a:cubicBezTo>
                  <a:pt x="2085" y="114"/>
                  <a:pt x="2086" y="114"/>
                  <a:pt x="2086" y="114"/>
                </a:cubicBezTo>
                <a:cubicBezTo>
                  <a:pt x="2087" y="114"/>
                  <a:pt x="2088" y="115"/>
                  <a:pt x="2089" y="116"/>
                </a:cubicBezTo>
                <a:cubicBezTo>
                  <a:pt x="2089" y="116"/>
                  <a:pt x="2089" y="116"/>
                  <a:pt x="2089" y="117"/>
                </a:cubicBezTo>
                <a:cubicBezTo>
                  <a:pt x="2090" y="117"/>
                  <a:pt x="2090" y="117"/>
                  <a:pt x="2090" y="117"/>
                </a:cubicBezTo>
                <a:cubicBezTo>
                  <a:pt x="2090" y="119"/>
                  <a:pt x="2090" y="119"/>
                  <a:pt x="2090" y="119"/>
                </a:cubicBezTo>
                <a:cubicBezTo>
                  <a:pt x="2090" y="118"/>
                  <a:pt x="2090" y="118"/>
                  <a:pt x="2090" y="118"/>
                </a:cubicBezTo>
                <a:cubicBezTo>
                  <a:pt x="2091" y="118"/>
                  <a:pt x="2091" y="118"/>
                  <a:pt x="2091" y="118"/>
                </a:cubicBezTo>
                <a:cubicBezTo>
                  <a:pt x="2091" y="118"/>
                  <a:pt x="2091" y="118"/>
                  <a:pt x="2091" y="118"/>
                </a:cubicBezTo>
                <a:cubicBezTo>
                  <a:pt x="2093" y="118"/>
                  <a:pt x="2094" y="119"/>
                  <a:pt x="2094" y="120"/>
                </a:cubicBezTo>
                <a:cubicBezTo>
                  <a:pt x="2094" y="121"/>
                  <a:pt x="2094" y="123"/>
                  <a:pt x="2093" y="124"/>
                </a:cubicBezTo>
                <a:cubicBezTo>
                  <a:pt x="2092" y="124"/>
                  <a:pt x="2092" y="124"/>
                  <a:pt x="2091" y="124"/>
                </a:cubicBezTo>
                <a:cubicBezTo>
                  <a:pt x="2091" y="124"/>
                  <a:pt x="2091" y="124"/>
                  <a:pt x="2091" y="124"/>
                </a:cubicBezTo>
                <a:cubicBezTo>
                  <a:pt x="2090" y="124"/>
                  <a:pt x="2090" y="124"/>
                  <a:pt x="2090" y="124"/>
                </a:cubicBezTo>
                <a:cubicBezTo>
                  <a:pt x="2089" y="124"/>
                  <a:pt x="2089" y="123"/>
                  <a:pt x="2088" y="123"/>
                </a:cubicBezTo>
                <a:cubicBezTo>
                  <a:pt x="2088" y="123"/>
                  <a:pt x="2088" y="123"/>
                  <a:pt x="2088" y="123"/>
                </a:cubicBezTo>
                <a:cubicBezTo>
                  <a:pt x="2088" y="123"/>
                  <a:pt x="2088" y="123"/>
                  <a:pt x="2088" y="123"/>
                </a:cubicBezTo>
                <a:cubicBezTo>
                  <a:pt x="2088" y="123"/>
                  <a:pt x="2088" y="124"/>
                  <a:pt x="2088" y="124"/>
                </a:cubicBezTo>
                <a:cubicBezTo>
                  <a:pt x="2089" y="124"/>
                  <a:pt x="2090" y="124"/>
                  <a:pt x="2090" y="124"/>
                </a:cubicBezTo>
                <a:cubicBezTo>
                  <a:pt x="2091" y="124"/>
                  <a:pt x="2091" y="124"/>
                  <a:pt x="2091" y="125"/>
                </a:cubicBezTo>
                <a:cubicBezTo>
                  <a:pt x="2092" y="125"/>
                  <a:pt x="2092" y="125"/>
                  <a:pt x="2092" y="126"/>
                </a:cubicBezTo>
                <a:cubicBezTo>
                  <a:pt x="2092" y="127"/>
                  <a:pt x="2091" y="129"/>
                  <a:pt x="2090" y="129"/>
                </a:cubicBezTo>
                <a:cubicBezTo>
                  <a:pt x="2089" y="129"/>
                  <a:pt x="2089" y="130"/>
                  <a:pt x="2088" y="130"/>
                </a:cubicBezTo>
                <a:cubicBezTo>
                  <a:pt x="2088" y="130"/>
                  <a:pt x="2088" y="130"/>
                  <a:pt x="2088" y="130"/>
                </a:cubicBezTo>
                <a:cubicBezTo>
                  <a:pt x="2088" y="130"/>
                  <a:pt x="2087" y="130"/>
                  <a:pt x="2087" y="129"/>
                </a:cubicBezTo>
                <a:cubicBezTo>
                  <a:pt x="2087" y="129"/>
                  <a:pt x="2086" y="129"/>
                  <a:pt x="2086" y="129"/>
                </a:cubicBezTo>
                <a:cubicBezTo>
                  <a:pt x="2086" y="129"/>
                  <a:pt x="2086" y="129"/>
                  <a:pt x="2085" y="129"/>
                </a:cubicBezTo>
                <a:cubicBezTo>
                  <a:pt x="2085" y="130"/>
                  <a:pt x="2085" y="130"/>
                  <a:pt x="2085" y="130"/>
                </a:cubicBezTo>
                <a:cubicBezTo>
                  <a:pt x="2085" y="130"/>
                  <a:pt x="2084" y="130"/>
                  <a:pt x="2084" y="130"/>
                </a:cubicBezTo>
                <a:cubicBezTo>
                  <a:pt x="2083" y="130"/>
                  <a:pt x="2083" y="131"/>
                  <a:pt x="2083" y="131"/>
                </a:cubicBezTo>
                <a:cubicBezTo>
                  <a:pt x="2083" y="131"/>
                  <a:pt x="2083" y="131"/>
                  <a:pt x="2083" y="131"/>
                </a:cubicBezTo>
                <a:cubicBezTo>
                  <a:pt x="2083" y="130"/>
                  <a:pt x="2082" y="130"/>
                  <a:pt x="2082" y="130"/>
                </a:cubicBezTo>
                <a:cubicBezTo>
                  <a:pt x="2082" y="130"/>
                  <a:pt x="2082" y="130"/>
                  <a:pt x="2082" y="130"/>
                </a:cubicBezTo>
                <a:cubicBezTo>
                  <a:pt x="2081" y="130"/>
                  <a:pt x="2081" y="130"/>
                  <a:pt x="2080" y="130"/>
                </a:cubicBezTo>
                <a:cubicBezTo>
                  <a:pt x="2080" y="129"/>
                  <a:pt x="2080" y="129"/>
                  <a:pt x="2080" y="128"/>
                </a:cubicBezTo>
                <a:cubicBezTo>
                  <a:pt x="2080" y="127"/>
                  <a:pt x="2080" y="126"/>
                  <a:pt x="2081" y="125"/>
                </a:cubicBezTo>
                <a:cubicBezTo>
                  <a:pt x="2080" y="125"/>
                  <a:pt x="2080" y="125"/>
                  <a:pt x="2080" y="125"/>
                </a:cubicBezTo>
                <a:cubicBezTo>
                  <a:pt x="2080" y="126"/>
                  <a:pt x="2080" y="126"/>
                  <a:pt x="2080" y="126"/>
                </a:cubicBezTo>
                <a:cubicBezTo>
                  <a:pt x="2080" y="126"/>
                  <a:pt x="2079" y="126"/>
                  <a:pt x="2079" y="126"/>
                </a:cubicBezTo>
                <a:cubicBezTo>
                  <a:pt x="2079" y="126"/>
                  <a:pt x="2079" y="126"/>
                  <a:pt x="2078" y="126"/>
                </a:cubicBezTo>
                <a:cubicBezTo>
                  <a:pt x="2078" y="126"/>
                  <a:pt x="2078" y="126"/>
                  <a:pt x="2078" y="126"/>
                </a:cubicBezTo>
                <a:cubicBezTo>
                  <a:pt x="2078" y="126"/>
                  <a:pt x="2078" y="126"/>
                  <a:pt x="2077" y="126"/>
                </a:cubicBezTo>
                <a:cubicBezTo>
                  <a:pt x="2077" y="127"/>
                  <a:pt x="2076" y="127"/>
                  <a:pt x="2076" y="127"/>
                </a:cubicBezTo>
                <a:cubicBezTo>
                  <a:pt x="2075" y="127"/>
                  <a:pt x="2074" y="126"/>
                  <a:pt x="2074" y="126"/>
                </a:cubicBezTo>
                <a:cubicBezTo>
                  <a:pt x="2074" y="125"/>
                  <a:pt x="2073" y="125"/>
                  <a:pt x="2073" y="125"/>
                </a:cubicBezTo>
                <a:cubicBezTo>
                  <a:pt x="2072" y="125"/>
                  <a:pt x="2072" y="125"/>
                  <a:pt x="2071" y="125"/>
                </a:cubicBezTo>
                <a:cubicBezTo>
                  <a:pt x="2070" y="125"/>
                  <a:pt x="2069" y="123"/>
                  <a:pt x="2069" y="122"/>
                </a:cubicBezTo>
                <a:cubicBezTo>
                  <a:pt x="2069" y="121"/>
                  <a:pt x="2070" y="120"/>
                  <a:pt x="2071" y="120"/>
                </a:cubicBezTo>
                <a:lnTo>
                  <a:pt x="2072" y="120"/>
                </a:lnTo>
                <a:close/>
                <a:moveTo>
                  <a:pt x="2091" y="123"/>
                </a:moveTo>
                <a:cubicBezTo>
                  <a:pt x="2091" y="123"/>
                  <a:pt x="2091" y="123"/>
                  <a:pt x="2091" y="123"/>
                </a:cubicBezTo>
                <a:cubicBezTo>
                  <a:pt x="2091" y="123"/>
                  <a:pt x="2091" y="123"/>
                  <a:pt x="2091" y="123"/>
                </a:cubicBezTo>
                <a:cubicBezTo>
                  <a:pt x="2091" y="123"/>
                  <a:pt x="2091" y="123"/>
                  <a:pt x="2091" y="123"/>
                </a:cubicBezTo>
                <a:close/>
                <a:moveTo>
                  <a:pt x="2097" y="120"/>
                </a:moveTo>
                <a:cubicBezTo>
                  <a:pt x="2097" y="120"/>
                  <a:pt x="2097" y="120"/>
                  <a:pt x="2097" y="120"/>
                </a:cubicBezTo>
                <a:cubicBezTo>
                  <a:pt x="2097" y="120"/>
                  <a:pt x="2097" y="120"/>
                  <a:pt x="2097" y="120"/>
                </a:cubicBezTo>
                <a:cubicBezTo>
                  <a:pt x="2097" y="120"/>
                  <a:pt x="2097" y="120"/>
                  <a:pt x="2097" y="120"/>
                </a:cubicBezTo>
                <a:close/>
                <a:moveTo>
                  <a:pt x="2092" y="116"/>
                </a:moveTo>
                <a:cubicBezTo>
                  <a:pt x="2092" y="116"/>
                  <a:pt x="2092" y="116"/>
                  <a:pt x="2092" y="116"/>
                </a:cubicBezTo>
                <a:cubicBezTo>
                  <a:pt x="2092" y="116"/>
                  <a:pt x="2092" y="116"/>
                  <a:pt x="2092" y="116"/>
                </a:cubicBezTo>
                <a:cubicBezTo>
                  <a:pt x="2092" y="116"/>
                  <a:pt x="2092" y="116"/>
                  <a:pt x="2092" y="116"/>
                </a:cubicBezTo>
                <a:close/>
                <a:moveTo>
                  <a:pt x="2090" y="109"/>
                </a:moveTo>
                <a:cubicBezTo>
                  <a:pt x="2090" y="109"/>
                  <a:pt x="2090" y="109"/>
                  <a:pt x="2091" y="109"/>
                </a:cubicBezTo>
                <a:cubicBezTo>
                  <a:pt x="2091" y="109"/>
                  <a:pt x="2091" y="108"/>
                  <a:pt x="2091" y="107"/>
                </a:cubicBezTo>
                <a:cubicBezTo>
                  <a:pt x="2091" y="107"/>
                  <a:pt x="2091" y="108"/>
                  <a:pt x="2091" y="108"/>
                </a:cubicBezTo>
                <a:cubicBezTo>
                  <a:pt x="2090" y="108"/>
                  <a:pt x="2090" y="108"/>
                  <a:pt x="2090" y="109"/>
                </a:cubicBezTo>
                <a:close/>
                <a:moveTo>
                  <a:pt x="2086" y="96"/>
                </a:moveTo>
                <a:cubicBezTo>
                  <a:pt x="2086" y="96"/>
                  <a:pt x="2086" y="96"/>
                  <a:pt x="2086" y="96"/>
                </a:cubicBezTo>
                <a:cubicBezTo>
                  <a:pt x="2086" y="96"/>
                  <a:pt x="2086" y="96"/>
                  <a:pt x="2086" y="96"/>
                </a:cubicBezTo>
                <a:cubicBezTo>
                  <a:pt x="2086" y="96"/>
                  <a:pt x="2086" y="96"/>
                  <a:pt x="2086" y="96"/>
                </a:cubicBezTo>
                <a:close/>
                <a:moveTo>
                  <a:pt x="2083" y="129"/>
                </a:moveTo>
                <a:cubicBezTo>
                  <a:pt x="2083" y="130"/>
                  <a:pt x="2083" y="130"/>
                  <a:pt x="2083" y="130"/>
                </a:cubicBezTo>
                <a:cubicBezTo>
                  <a:pt x="2083" y="129"/>
                  <a:pt x="2083" y="129"/>
                  <a:pt x="2083" y="129"/>
                </a:cubicBezTo>
                <a:cubicBezTo>
                  <a:pt x="2083" y="129"/>
                  <a:pt x="2083" y="129"/>
                  <a:pt x="2083" y="129"/>
                </a:cubicBezTo>
                <a:close/>
                <a:moveTo>
                  <a:pt x="2080" y="111"/>
                </a:moveTo>
                <a:cubicBezTo>
                  <a:pt x="2080" y="111"/>
                  <a:pt x="2081" y="111"/>
                  <a:pt x="2081" y="111"/>
                </a:cubicBezTo>
                <a:cubicBezTo>
                  <a:pt x="2081" y="111"/>
                  <a:pt x="2081" y="111"/>
                  <a:pt x="2081" y="111"/>
                </a:cubicBezTo>
                <a:cubicBezTo>
                  <a:pt x="2081" y="111"/>
                  <a:pt x="2080" y="111"/>
                  <a:pt x="2080" y="111"/>
                </a:cubicBezTo>
                <a:cubicBezTo>
                  <a:pt x="2080" y="110"/>
                  <a:pt x="2079" y="110"/>
                  <a:pt x="2079" y="110"/>
                </a:cubicBezTo>
                <a:cubicBezTo>
                  <a:pt x="2078" y="110"/>
                  <a:pt x="2078" y="110"/>
                  <a:pt x="2078" y="110"/>
                </a:cubicBezTo>
                <a:cubicBezTo>
                  <a:pt x="2078" y="110"/>
                  <a:pt x="2078" y="110"/>
                  <a:pt x="2078" y="110"/>
                </a:cubicBezTo>
                <a:cubicBezTo>
                  <a:pt x="2078" y="110"/>
                  <a:pt x="2078" y="110"/>
                  <a:pt x="2078" y="111"/>
                </a:cubicBezTo>
                <a:cubicBezTo>
                  <a:pt x="2078" y="111"/>
                  <a:pt x="2078" y="111"/>
                  <a:pt x="2079" y="111"/>
                </a:cubicBezTo>
                <a:cubicBezTo>
                  <a:pt x="2079" y="111"/>
                  <a:pt x="2079" y="111"/>
                  <a:pt x="2080" y="111"/>
                </a:cubicBezTo>
                <a:close/>
                <a:moveTo>
                  <a:pt x="2063" y="148"/>
                </a:moveTo>
                <a:cubicBezTo>
                  <a:pt x="2063" y="147"/>
                  <a:pt x="2063" y="146"/>
                  <a:pt x="2063" y="146"/>
                </a:cubicBezTo>
                <a:cubicBezTo>
                  <a:pt x="2063" y="145"/>
                  <a:pt x="2064" y="145"/>
                  <a:pt x="2064" y="145"/>
                </a:cubicBezTo>
                <a:cubicBezTo>
                  <a:pt x="2064" y="144"/>
                  <a:pt x="2064" y="144"/>
                  <a:pt x="2064" y="143"/>
                </a:cubicBezTo>
                <a:cubicBezTo>
                  <a:pt x="2064" y="143"/>
                  <a:pt x="2064" y="141"/>
                  <a:pt x="2066" y="140"/>
                </a:cubicBezTo>
                <a:cubicBezTo>
                  <a:pt x="2066" y="140"/>
                  <a:pt x="2067" y="140"/>
                  <a:pt x="2067" y="140"/>
                </a:cubicBezTo>
                <a:cubicBezTo>
                  <a:pt x="2068" y="140"/>
                  <a:pt x="2068" y="141"/>
                  <a:pt x="2069" y="141"/>
                </a:cubicBezTo>
                <a:cubicBezTo>
                  <a:pt x="2069" y="141"/>
                  <a:pt x="2069" y="141"/>
                  <a:pt x="2069" y="141"/>
                </a:cubicBezTo>
                <a:cubicBezTo>
                  <a:pt x="2070" y="140"/>
                  <a:pt x="2070" y="140"/>
                  <a:pt x="2071" y="140"/>
                </a:cubicBezTo>
                <a:cubicBezTo>
                  <a:pt x="2072" y="140"/>
                  <a:pt x="2072" y="140"/>
                  <a:pt x="2072" y="140"/>
                </a:cubicBezTo>
                <a:cubicBezTo>
                  <a:pt x="2072" y="140"/>
                  <a:pt x="2073" y="140"/>
                  <a:pt x="2073" y="141"/>
                </a:cubicBezTo>
                <a:cubicBezTo>
                  <a:pt x="2073" y="141"/>
                  <a:pt x="2073" y="141"/>
                  <a:pt x="2073" y="141"/>
                </a:cubicBezTo>
                <a:cubicBezTo>
                  <a:pt x="2073" y="141"/>
                  <a:pt x="2074" y="141"/>
                  <a:pt x="2074" y="141"/>
                </a:cubicBezTo>
                <a:cubicBezTo>
                  <a:pt x="2074" y="140"/>
                  <a:pt x="2074" y="140"/>
                  <a:pt x="2074" y="140"/>
                </a:cubicBezTo>
                <a:cubicBezTo>
                  <a:pt x="2073" y="140"/>
                  <a:pt x="2073" y="139"/>
                  <a:pt x="2073" y="139"/>
                </a:cubicBezTo>
                <a:cubicBezTo>
                  <a:pt x="2073" y="139"/>
                  <a:pt x="2073" y="138"/>
                  <a:pt x="2073" y="138"/>
                </a:cubicBezTo>
                <a:cubicBezTo>
                  <a:pt x="2071" y="138"/>
                  <a:pt x="2071" y="138"/>
                  <a:pt x="2071" y="138"/>
                </a:cubicBezTo>
                <a:cubicBezTo>
                  <a:pt x="2071" y="137"/>
                  <a:pt x="2071" y="137"/>
                  <a:pt x="2071" y="137"/>
                </a:cubicBezTo>
                <a:cubicBezTo>
                  <a:pt x="2071" y="137"/>
                  <a:pt x="2071" y="137"/>
                  <a:pt x="2071" y="137"/>
                </a:cubicBezTo>
                <a:cubicBezTo>
                  <a:pt x="2071" y="138"/>
                  <a:pt x="2071" y="138"/>
                  <a:pt x="2071" y="138"/>
                </a:cubicBezTo>
                <a:cubicBezTo>
                  <a:pt x="2071" y="138"/>
                  <a:pt x="2070" y="138"/>
                  <a:pt x="2070" y="138"/>
                </a:cubicBezTo>
                <a:cubicBezTo>
                  <a:pt x="2069" y="138"/>
                  <a:pt x="2068" y="138"/>
                  <a:pt x="2067" y="137"/>
                </a:cubicBezTo>
                <a:cubicBezTo>
                  <a:pt x="2067" y="136"/>
                  <a:pt x="2067" y="136"/>
                  <a:pt x="2067" y="135"/>
                </a:cubicBezTo>
                <a:cubicBezTo>
                  <a:pt x="2066" y="135"/>
                  <a:pt x="2066" y="134"/>
                  <a:pt x="2066" y="133"/>
                </a:cubicBezTo>
                <a:cubicBezTo>
                  <a:pt x="2066" y="132"/>
                  <a:pt x="2067" y="131"/>
                  <a:pt x="2068" y="131"/>
                </a:cubicBezTo>
                <a:cubicBezTo>
                  <a:pt x="2069" y="131"/>
                  <a:pt x="2070" y="131"/>
                  <a:pt x="2070" y="132"/>
                </a:cubicBezTo>
                <a:cubicBezTo>
                  <a:pt x="2070" y="132"/>
                  <a:pt x="2070" y="132"/>
                  <a:pt x="2070" y="132"/>
                </a:cubicBezTo>
                <a:cubicBezTo>
                  <a:pt x="2071" y="131"/>
                  <a:pt x="2071" y="131"/>
                  <a:pt x="2072" y="131"/>
                </a:cubicBezTo>
                <a:cubicBezTo>
                  <a:pt x="2073" y="131"/>
                  <a:pt x="2074" y="131"/>
                  <a:pt x="2074" y="132"/>
                </a:cubicBezTo>
                <a:cubicBezTo>
                  <a:pt x="2074" y="132"/>
                  <a:pt x="2075" y="132"/>
                  <a:pt x="2075" y="132"/>
                </a:cubicBezTo>
                <a:cubicBezTo>
                  <a:pt x="2075" y="131"/>
                  <a:pt x="2076" y="131"/>
                  <a:pt x="2076" y="131"/>
                </a:cubicBezTo>
                <a:cubicBezTo>
                  <a:pt x="2077" y="131"/>
                  <a:pt x="2077" y="131"/>
                  <a:pt x="2078" y="131"/>
                </a:cubicBezTo>
                <a:cubicBezTo>
                  <a:pt x="2078" y="131"/>
                  <a:pt x="2079" y="132"/>
                  <a:pt x="2079" y="132"/>
                </a:cubicBezTo>
                <a:cubicBezTo>
                  <a:pt x="2079" y="132"/>
                  <a:pt x="2079" y="132"/>
                  <a:pt x="2079" y="132"/>
                </a:cubicBezTo>
                <a:cubicBezTo>
                  <a:pt x="2079" y="132"/>
                  <a:pt x="2079" y="132"/>
                  <a:pt x="2079" y="133"/>
                </a:cubicBezTo>
                <a:cubicBezTo>
                  <a:pt x="2079" y="133"/>
                  <a:pt x="2079" y="133"/>
                  <a:pt x="2079" y="133"/>
                </a:cubicBezTo>
                <a:cubicBezTo>
                  <a:pt x="2080" y="133"/>
                  <a:pt x="2080" y="133"/>
                  <a:pt x="2081" y="133"/>
                </a:cubicBezTo>
                <a:cubicBezTo>
                  <a:pt x="2082" y="133"/>
                  <a:pt x="2083" y="135"/>
                  <a:pt x="2083" y="136"/>
                </a:cubicBezTo>
                <a:cubicBezTo>
                  <a:pt x="2083" y="137"/>
                  <a:pt x="2083" y="137"/>
                  <a:pt x="2082" y="138"/>
                </a:cubicBezTo>
                <a:cubicBezTo>
                  <a:pt x="2082" y="138"/>
                  <a:pt x="2081" y="138"/>
                  <a:pt x="2081" y="138"/>
                </a:cubicBezTo>
                <a:cubicBezTo>
                  <a:pt x="2080" y="138"/>
                  <a:pt x="2079" y="138"/>
                  <a:pt x="2079" y="137"/>
                </a:cubicBezTo>
                <a:cubicBezTo>
                  <a:pt x="2079" y="137"/>
                  <a:pt x="2079" y="137"/>
                  <a:pt x="2079" y="137"/>
                </a:cubicBezTo>
                <a:cubicBezTo>
                  <a:pt x="2078" y="137"/>
                  <a:pt x="2078" y="137"/>
                  <a:pt x="2078" y="137"/>
                </a:cubicBezTo>
                <a:cubicBezTo>
                  <a:pt x="2078" y="137"/>
                  <a:pt x="2078" y="137"/>
                  <a:pt x="2078" y="137"/>
                </a:cubicBezTo>
                <a:cubicBezTo>
                  <a:pt x="2078" y="137"/>
                  <a:pt x="2078" y="137"/>
                  <a:pt x="2078" y="137"/>
                </a:cubicBezTo>
                <a:cubicBezTo>
                  <a:pt x="2078" y="138"/>
                  <a:pt x="2078" y="138"/>
                  <a:pt x="2078" y="138"/>
                </a:cubicBezTo>
                <a:cubicBezTo>
                  <a:pt x="2078" y="139"/>
                  <a:pt x="2078" y="139"/>
                  <a:pt x="2078" y="139"/>
                </a:cubicBezTo>
                <a:cubicBezTo>
                  <a:pt x="2077" y="140"/>
                  <a:pt x="2077" y="141"/>
                  <a:pt x="2076" y="141"/>
                </a:cubicBezTo>
                <a:cubicBezTo>
                  <a:pt x="2076" y="141"/>
                  <a:pt x="2076" y="142"/>
                  <a:pt x="2076" y="142"/>
                </a:cubicBezTo>
                <a:cubicBezTo>
                  <a:pt x="2077" y="143"/>
                  <a:pt x="2077" y="143"/>
                  <a:pt x="2077" y="144"/>
                </a:cubicBezTo>
                <a:cubicBezTo>
                  <a:pt x="2077" y="145"/>
                  <a:pt x="2076" y="146"/>
                  <a:pt x="2075" y="146"/>
                </a:cubicBezTo>
                <a:cubicBezTo>
                  <a:pt x="2075" y="146"/>
                  <a:pt x="2075" y="146"/>
                  <a:pt x="2075" y="146"/>
                </a:cubicBezTo>
                <a:cubicBezTo>
                  <a:pt x="2074" y="146"/>
                  <a:pt x="2073" y="145"/>
                  <a:pt x="2073" y="145"/>
                </a:cubicBezTo>
                <a:cubicBezTo>
                  <a:pt x="2073" y="147"/>
                  <a:pt x="2072" y="148"/>
                  <a:pt x="2071" y="149"/>
                </a:cubicBezTo>
                <a:cubicBezTo>
                  <a:pt x="2070" y="150"/>
                  <a:pt x="2069" y="150"/>
                  <a:pt x="2069" y="150"/>
                </a:cubicBezTo>
                <a:cubicBezTo>
                  <a:pt x="2069" y="150"/>
                  <a:pt x="2068" y="150"/>
                  <a:pt x="2068" y="150"/>
                </a:cubicBezTo>
                <a:cubicBezTo>
                  <a:pt x="2068" y="150"/>
                  <a:pt x="2067" y="150"/>
                  <a:pt x="2067" y="150"/>
                </a:cubicBezTo>
                <a:cubicBezTo>
                  <a:pt x="2067" y="149"/>
                  <a:pt x="2066" y="149"/>
                  <a:pt x="2066" y="149"/>
                </a:cubicBezTo>
                <a:cubicBezTo>
                  <a:pt x="2066" y="149"/>
                  <a:pt x="2065" y="149"/>
                  <a:pt x="2065" y="149"/>
                </a:cubicBezTo>
                <a:cubicBezTo>
                  <a:pt x="2064" y="149"/>
                  <a:pt x="2063" y="148"/>
                  <a:pt x="2063" y="148"/>
                </a:cubicBezTo>
                <a:close/>
                <a:moveTo>
                  <a:pt x="2069" y="149"/>
                </a:moveTo>
                <a:cubicBezTo>
                  <a:pt x="2069" y="149"/>
                  <a:pt x="2069" y="149"/>
                  <a:pt x="2069" y="149"/>
                </a:cubicBezTo>
                <a:cubicBezTo>
                  <a:pt x="2069" y="149"/>
                  <a:pt x="2069" y="149"/>
                  <a:pt x="2069" y="149"/>
                </a:cubicBezTo>
                <a:cubicBezTo>
                  <a:pt x="2069" y="149"/>
                  <a:pt x="2069" y="149"/>
                  <a:pt x="2069" y="149"/>
                </a:cubicBezTo>
                <a:close/>
                <a:moveTo>
                  <a:pt x="2124" y="98"/>
                </a:moveTo>
                <a:cubicBezTo>
                  <a:pt x="2124" y="98"/>
                  <a:pt x="2124" y="98"/>
                  <a:pt x="2124" y="99"/>
                </a:cubicBezTo>
                <a:cubicBezTo>
                  <a:pt x="2123" y="100"/>
                  <a:pt x="2122" y="102"/>
                  <a:pt x="2123" y="104"/>
                </a:cubicBezTo>
                <a:cubicBezTo>
                  <a:pt x="2124" y="104"/>
                  <a:pt x="2124" y="104"/>
                  <a:pt x="2125" y="105"/>
                </a:cubicBezTo>
                <a:cubicBezTo>
                  <a:pt x="2125" y="105"/>
                  <a:pt x="2125" y="105"/>
                  <a:pt x="2125" y="105"/>
                </a:cubicBezTo>
                <a:cubicBezTo>
                  <a:pt x="2125" y="105"/>
                  <a:pt x="2125" y="106"/>
                  <a:pt x="2125" y="106"/>
                </a:cubicBezTo>
                <a:cubicBezTo>
                  <a:pt x="2124" y="106"/>
                  <a:pt x="2124" y="106"/>
                  <a:pt x="2124" y="107"/>
                </a:cubicBezTo>
                <a:cubicBezTo>
                  <a:pt x="2124" y="107"/>
                  <a:pt x="2124" y="108"/>
                  <a:pt x="2124" y="109"/>
                </a:cubicBezTo>
                <a:cubicBezTo>
                  <a:pt x="2125" y="110"/>
                  <a:pt x="2126" y="110"/>
                  <a:pt x="2126" y="110"/>
                </a:cubicBezTo>
                <a:cubicBezTo>
                  <a:pt x="2127" y="110"/>
                  <a:pt x="2127" y="111"/>
                  <a:pt x="2127" y="111"/>
                </a:cubicBezTo>
                <a:cubicBezTo>
                  <a:pt x="2128" y="111"/>
                  <a:pt x="2128" y="111"/>
                  <a:pt x="2128" y="111"/>
                </a:cubicBezTo>
                <a:cubicBezTo>
                  <a:pt x="2129" y="111"/>
                  <a:pt x="2129" y="111"/>
                  <a:pt x="2129" y="111"/>
                </a:cubicBezTo>
                <a:cubicBezTo>
                  <a:pt x="2129" y="111"/>
                  <a:pt x="2129" y="111"/>
                  <a:pt x="2129" y="111"/>
                </a:cubicBezTo>
                <a:cubicBezTo>
                  <a:pt x="2129" y="111"/>
                  <a:pt x="2129" y="111"/>
                  <a:pt x="2129" y="111"/>
                </a:cubicBezTo>
                <a:cubicBezTo>
                  <a:pt x="2129" y="111"/>
                  <a:pt x="2129" y="111"/>
                  <a:pt x="2129" y="112"/>
                </a:cubicBezTo>
                <a:cubicBezTo>
                  <a:pt x="2129" y="112"/>
                  <a:pt x="2129" y="113"/>
                  <a:pt x="2129" y="113"/>
                </a:cubicBezTo>
                <a:cubicBezTo>
                  <a:pt x="2129" y="114"/>
                  <a:pt x="2129" y="114"/>
                  <a:pt x="2130" y="114"/>
                </a:cubicBezTo>
                <a:cubicBezTo>
                  <a:pt x="2130" y="115"/>
                  <a:pt x="2130" y="115"/>
                  <a:pt x="2131" y="115"/>
                </a:cubicBezTo>
                <a:cubicBezTo>
                  <a:pt x="2131" y="116"/>
                  <a:pt x="2131" y="116"/>
                  <a:pt x="2132" y="116"/>
                </a:cubicBezTo>
                <a:cubicBezTo>
                  <a:pt x="2132" y="116"/>
                  <a:pt x="2132" y="116"/>
                  <a:pt x="2132" y="116"/>
                </a:cubicBezTo>
                <a:cubicBezTo>
                  <a:pt x="2132" y="116"/>
                  <a:pt x="2132" y="116"/>
                  <a:pt x="2133" y="115"/>
                </a:cubicBezTo>
                <a:cubicBezTo>
                  <a:pt x="2134" y="115"/>
                  <a:pt x="2134" y="113"/>
                  <a:pt x="2134" y="112"/>
                </a:cubicBezTo>
                <a:cubicBezTo>
                  <a:pt x="2134" y="112"/>
                  <a:pt x="2134" y="112"/>
                  <a:pt x="2134" y="112"/>
                </a:cubicBezTo>
                <a:cubicBezTo>
                  <a:pt x="2134" y="112"/>
                  <a:pt x="2134" y="112"/>
                  <a:pt x="2134" y="112"/>
                </a:cubicBezTo>
                <a:cubicBezTo>
                  <a:pt x="2134" y="111"/>
                  <a:pt x="2135" y="111"/>
                  <a:pt x="2135" y="110"/>
                </a:cubicBezTo>
                <a:cubicBezTo>
                  <a:pt x="2135" y="109"/>
                  <a:pt x="2136" y="109"/>
                  <a:pt x="2137" y="108"/>
                </a:cubicBezTo>
                <a:cubicBezTo>
                  <a:pt x="2137" y="107"/>
                  <a:pt x="2138" y="106"/>
                  <a:pt x="2139" y="106"/>
                </a:cubicBezTo>
                <a:cubicBezTo>
                  <a:pt x="2140" y="106"/>
                  <a:pt x="2140" y="106"/>
                  <a:pt x="2141" y="105"/>
                </a:cubicBezTo>
                <a:cubicBezTo>
                  <a:pt x="2141" y="105"/>
                  <a:pt x="2142" y="104"/>
                  <a:pt x="2143" y="103"/>
                </a:cubicBezTo>
                <a:cubicBezTo>
                  <a:pt x="2143" y="102"/>
                  <a:pt x="2142" y="102"/>
                  <a:pt x="2142" y="101"/>
                </a:cubicBezTo>
                <a:cubicBezTo>
                  <a:pt x="2141" y="101"/>
                  <a:pt x="2140" y="100"/>
                  <a:pt x="2139" y="100"/>
                </a:cubicBezTo>
                <a:cubicBezTo>
                  <a:pt x="2139" y="100"/>
                  <a:pt x="2138" y="99"/>
                  <a:pt x="2138" y="99"/>
                </a:cubicBezTo>
                <a:cubicBezTo>
                  <a:pt x="2137" y="99"/>
                  <a:pt x="2137" y="99"/>
                  <a:pt x="2136" y="99"/>
                </a:cubicBezTo>
                <a:cubicBezTo>
                  <a:pt x="2136" y="99"/>
                  <a:pt x="2136" y="99"/>
                  <a:pt x="2136" y="99"/>
                </a:cubicBezTo>
                <a:cubicBezTo>
                  <a:pt x="2136" y="99"/>
                  <a:pt x="2136" y="98"/>
                  <a:pt x="2136" y="98"/>
                </a:cubicBezTo>
                <a:cubicBezTo>
                  <a:pt x="2137" y="98"/>
                  <a:pt x="2137" y="98"/>
                  <a:pt x="2137" y="97"/>
                </a:cubicBezTo>
                <a:cubicBezTo>
                  <a:pt x="2138" y="96"/>
                  <a:pt x="2138" y="94"/>
                  <a:pt x="2137" y="93"/>
                </a:cubicBezTo>
                <a:cubicBezTo>
                  <a:pt x="2136" y="92"/>
                  <a:pt x="2135" y="92"/>
                  <a:pt x="2135" y="92"/>
                </a:cubicBezTo>
                <a:cubicBezTo>
                  <a:pt x="2135" y="92"/>
                  <a:pt x="2134" y="91"/>
                  <a:pt x="2134" y="91"/>
                </a:cubicBezTo>
                <a:cubicBezTo>
                  <a:pt x="2134" y="91"/>
                  <a:pt x="2133" y="91"/>
                  <a:pt x="2133" y="90"/>
                </a:cubicBezTo>
                <a:cubicBezTo>
                  <a:pt x="2133" y="90"/>
                  <a:pt x="2132" y="90"/>
                  <a:pt x="2132" y="90"/>
                </a:cubicBezTo>
                <a:cubicBezTo>
                  <a:pt x="2131" y="90"/>
                  <a:pt x="2130" y="90"/>
                  <a:pt x="2130" y="91"/>
                </a:cubicBezTo>
                <a:cubicBezTo>
                  <a:pt x="2129" y="92"/>
                  <a:pt x="2129" y="93"/>
                  <a:pt x="2129" y="93"/>
                </a:cubicBezTo>
                <a:cubicBezTo>
                  <a:pt x="2129" y="93"/>
                  <a:pt x="2129" y="93"/>
                  <a:pt x="2129" y="93"/>
                </a:cubicBezTo>
                <a:cubicBezTo>
                  <a:pt x="2129" y="94"/>
                  <a:pt x="2128" y="94"/>
                  <a:pt x="2128" y="94"/>
                </a:cubicBezTo>
                <a:cubicBezTo>
                  <a:pt x="2127" y="94"/>
                  <a:pt x="2127" y="95"/>
                  <a:pt x="2126" y="95"/>
                </a:cubicBezTo>
                <a:cubicBezTo>
                  <a:pt x="2126" y="95"/>
                  <a:pt x="2125" y="96"/>
                  <a:pt x="2125" y="97"/>
                </a:cubicBezTo>
                <a:cubicBezTo>
                  <a:pt x="2125" y="97"/>
                  <a:pt x="2125" y="97"/>
                  <a:pt x="2124" y="98"/>
                </a:cubicBezTo>
                <a:close/>
                <a:moveTo>
                  <a:pt x="2106" y="150"/>
                </a:moveTo>
                <a:cubicBezTo>
                  <a:pt x="2107" y="149"/>
                  <a:pt x="2107" y="149"/>
                  <a:pt x="2107" y="149"/>
                </a:cubicBezTo>
                <a:cubicBezTo>
                  <a:pt x="2107" y="149"/>
                  <a:pt x="2107" y="149"/>
                  <a:pt x="2107" y="148"/>
                </a:cubicBezTo>
                <a:cubicBezTo>
                  <a:pt x="2106" y="147"/>
                  <a:pt x="2107" y="146"/>
                  <a:pt x="2107" y="145"/>
                </a:cubicBezTo>
                <a:cubicBezTo>
                  <a:pt x="2108" y="144"/>
                  <a:pt x="2109" y="143"/>
                  <a:pt x="2111" y="143"/>
                </a:cubicBezTo>
                <a:cubicBezTo>
                  <a:pt x="2111" y="143"/>
                  <a:pt x="2112" y="142"/>
                  <a:pt x="2112" y="142"/>
                </a:cubicBezTo>
                <a:cubicBezTo>
                  <a:pt x="2113" y="142"/>
                  <a:pt x="2113" y="141"/>
                  <a:pt x="2114" y="141"/>
                </a:cubicBezTo>
                <a:cubicBezTo>
                  <a:pt x="2114" y="141"/>
                  <a:pt x="2114" y="141"/>
                  <a:pt x="2114" y="141"/>
                </a:cubicBezTo>
                <a:cubicBezTo>
                  <a:pt x="2116" y="142"/>
                  <a:pt x="2117" y="142"/>
                  <a:pt x="2118" y="143"/>
                </a:cubicBezTo>
                <a:cubicBezTo>
                  <a:pt x="2119" y="144"/>
                  <a:pt x="2119" y="146"/>
                  <a:pt x="2119" y="147"/>
                </a:cubicBezTo>
                <a:cubicBezTo>
                  <a:pt x="2119" y="147"/>
                  <a:pt x="2119" y="147"/>
                  <a:pt x="2119" y="147"/>
                </a:cubicBezTo>
                <a:cubicBezTo>
                  <a:pt x="2118" y="149"/>
                  <a:pt x="2117" y="150"/>
                  <a:pt x="2116" y="151"/>
                </a:cubicBezTo>
                <a:cubicBezTo>
                  <a:pt x="2116" y="151"/>
                  <a:pt x="2116" y="151"/>
                  <a:pt x="2116" y="152"/>
                </a:cubicBezTo>
                <a:cubicBezTo>
                  <a:pt x="2115" y="152"/>
                  <a:pt x="2114" y="153"/>
                  <a:pt x="2113" y="153"/>
                </a:cubicBezTo>
                <a:cubicBezTo>
                  <a:pt x="2113" y="153"/>
                  <a:pt x="2113" y="153"/>
                  <a:pt x="2113" y="153"/>
                </a:cubicBezTo>
                <a:cubicBezTo>
                  <a:pt x="2112" y="153"/>
                  <a:pt x="2112" y="153"/>
                  <a:pt x="2111" y="152"/>
                </a:cubicBezTo>
                <a:cubicBezTo>
                  <a:pt x="2111" y="153"/>
                  <a:pt x="2110" y="154"/>
                  <a:pt x="2109" y="154"/>
                </a:cubicBezTo>
                <a:cubicBezTo>
                  <a:pt x="2109" y="154"/>
                  <a:pt x="2109" y="154"/>
                  <a:pt x="2109" y="154"/>
                </a:cubicBezTo>
                <a:cubicBezTo>
                  <a:pt x="2108" y="154"/>
                  <a:pt x="2108" y="154"/>
                  <a:pt x="2108" y="154"/>
                </a:cubicBezTo>
                <a:cubicBezTo>
                  <a:pt x="2108" y="154"/>
                  <a:pt x="2107" y="154"/>
                  <a:pt x="2107" y="153"/>
                </a:cubicBezTo>
                <a:cubicBezTo>
                  <a:pt x="2107" y="153"/>
                  <a:pt x="2107" y="153"/>
                  <a:pt x="2106" y="153"/>
                </a:cubicBezTo>
                <a:cubicBezTo>
                  <a:pt x="2106" y="153"/>
                  <a:pt x="2106" y="152"/>
                  <a:pt x="2106" y="152"/>
                </a:cubicBezTo>
                <a:cubicBezTo>
                  <a:pt x="2106" y="151"/>
                  <a:pt x="2106" y="150"/>
                  <a:pt x="2106" y="150"/>
                </a:cubicBezTo>
                <a:close/>
                <a:moveTo>
                  <a:pt x="2113" y="152"/>
                </a:moveTo>
                <a:cubicBezTo>
                  <a:pt x="2113" y="152"/>
                  <a:pt x="2113" y="152"/>
                  <a:pt x="2113" y="152"/>
                </a:cubicBezTo>
                <a:cubicBezTo>
                  <a:pt x="2113" y="152"/>
                  <a:pt x="2113" y="152"/>
                  <a:pt x="2113" y="152"/>
                </a:cubicBezTo>
                <a:cubicBezTo>
                  <a:pt x="2113" y="152"/>
                  <a:pt x="2113" y="152"/>
                  <a:pt x="2113" y="152"/>
                </a:cubicBezTo>
                <a:close/>
                <a:moveTo>
                  <a:pt x="2109" y="153"/>
                </a:moveTo>
                <a:cubicBezTo>
                  <a:pt x="2109" y="153"/>
                  <a:pt x="2109" y="153"/>
                  <a:pt x="2109" y="153"/>
                </a:cubicBezTo>
                <a:cubicBezTo>
                  <a:pt x="2109" y="153"/>
                  <a:pt x="2109" y="153"/>
                  <a:pt x="2109" y="153"/>
                </a:cubicBezTo>
                <a:close/>
                <a:moveTo>
                  <a:pt x="2167" y="406"/>
                </a:moveTo>
                <a:cubicBezTo>
                  <a:pt x="2167" y="406"/>
                  <a:pt x="2167" y="406"/>
                  <a:pt x="2166" y="406"/>
                </a:cubicBezTo>
                <a:cubicBezTo>
                  <a:pt x="2166" y="406"/>
                  <a:pt x="2166" y="406"/>
                  <a:pt x="2165" y="406"/>
                </a:cubicBezTo>
                <a:cubicBezTo>
                  <a:pt x="2165" y="406"/>
                  <a:pt x="2165" y="407"/>
                  <a:pt x="2165" y="407"/>
                </a:cubicBezTo>
                <a:cubicBezTo>
                  <a:pt x="2164" y="407"/>
                  <a:pt x="2164" y="408"/>
                  <a:pt x="2164" y="408"/>
                </a:cubicBezTo>
                <a:cubicBezTo>
                  <a:pt x="2164" y="408"/>
                  <a:pt x="2164" y="408"/>
                  <a:pt x="2164" y="408"/>
                </a:cubicBezTo>
                <a:cubicBezTo>
                  <a:pt x="2164" y="409"/>
                  <a:pt x="2164" y="409"/>
                  <a:pt x="2165" y="410"/>
                </a:cubicBezTo>
                <a:cubicBezTo>
                  <a:pt x="2165" y="410"/>
                  <a:pt x="2165" y="410"/>
                  <a:pt x="2166" y="410"/>
                </a:cubicBezTo>
                <a:cubicBezTo>
                  <a:pt x="2166" y="410"/>
                  <a:pt x="2166" y="410"/>
                  <a:pt x="2166" y="410"/>
                </a:cubicBezTo>
                <a:cubicBezTo>
                  <a:pt x="2167" y="410"/>
                  <a:pt x="2168" y="410"/>
                  <a:pt x="2168" y="409"/>
                </a:cubicBezTo>
                <a:cubicBezTo>
                  <a:pt x="2168" y="409"/>
                  <a:pt x="2168" y="409"/>
                  <a:pt x="2168" y="409"/>
                </a:cubicBezTo>
                <a:cubicBezTo>
                  <a:pt x="2168" y="409"/>
                  <a:pt x="2168" y="408"/>
                  <a:pt x="2168" y="408"/>
                </a:cubicBezTo>
                <a:cubicBezTo>
                  <a:pt x="2169" y="407"/>
                  <a:pt x="2168" y="407"/>
                  <a:pt x="2168" y="406"/>
                </a:cubicBezTo>
                <a:cubicBezTo>
                  <a:pt x="2168" y="406"/>
                  <a:pt x="2167" y="406"/>
                  <a:pt x="2167" y="406"/>
                </a:cubicBezTo>
                <a:close/>
                <a:moveTo>
                  <a:pt x="2173" y="411"/>
                </a:moveTo>
                <a:cubicBezTo>
                  <a:pt x="2173" y="410"/>
                  <a:pt x="2173" y="410"/>
                  <a:pt x="2173" y="410"/>
                </a:cubicBezTo>
                <a:cubicBezTo>
                  <a:pt x="2173" y="410"/>
                  <a:pt x="2172" y="410"/>
                  <a:pt x="2172" y="410"/>
                </a:cubicBezTo>
                <a:cubicBezTo>
                  <a:pt x="2172" y="410"/>
                  <a:pt x="2172" y="410"/>
                  <a:pt x="2171" y="410"/>
                </a:cubicBezTo>
                <a:cubicBezTo>
                  <a:pt x="2171" y="409"/>
                  <a:pt x="2171" y="409"/>
                  <a:pt x="2170" y="409"/>
                </a:cubicBezTo>
                <a:cubicBezTo>
                  <a:pt x="2169" y="409"/>
                  <a:pt x="2169" y="409"/>
                  <a:pt x="2168" y="409"/>
                </a:cubicBezTo>
                <a:cubicBezTo>
                  <a:pt x="2168" y="410"/>
                  <a:pt x="2168" y="410"/>
                  <a:pt x="2168" y="411"/>
                </a:cubicBezTo>
                <a:cubicBezTo>
                  <a:pt x="2168" y="411"/>
                  <a:pt x="2168" y="411"/>
                  <a:pt x="2168" y="411"/>
                </a:cubicBezTo>
                <a:cubicBezTo>
                  <a:pt x="2168" y="411"/>
                  <a:pt x="2168" y="412"/>
                  <a:pt x="2168" y="412"/>
                </a:cubicBezTo>
                <a:cubicBezTo>
                  <a:pt x="2168" y="413"/>
                  <a:pt x="2169" y="413"/>
                  <a:pt x="2170" y="413"/>
                </a:cubicBezTo>
                <a:cubicBezTo>
                  <a:pt x="2170" y="413"/>
                  <a:pt x="2170" y="413"/>
                  <a:pt x="2170" y="413"/>
                </a:cubicBezTo>
                <a:cubicBezTo>
                  <a:pt x="2170" y="414"/>
                  <a:pt x="2170" y="414"/>
                  <a:pt x="2170" y="414"/>
                </a:cubicBezTo>
                <a:cubicBezTo>
                  <a:pt x="2171" y="414"/>
                  <a:pt x="2171" y="414"/>
                  <a:pt x="2171" y="414"/>
                </a:cubicBezTo>
                <a:cubicBezTo>
                  <a:pt x="2172" y="415"/>
                  <a:pt x="2173" y="415"/>
                  <a:pt x="2173" y="415"/>
                </a:cubicBezTo>
                <a:cubicBezTo>
                  <a:pt x="2173" y="415"/>
                  <a:pt x="2173" y="415"/>
                  <a:pt x="2174" y="415"/>
                </a:cubicBezTo>
                <a:cubicBezTo>
                  <a:pt x="2174" y="415"/>
                  <a:pt x="2175" y="415"/>
                  <a:pt x="2175" y="414"/>
                </a:cubicBezTo>
                <a:cubicBezTo>
                  <a:pt x="2176" y="414"/>
                  <a:pt x="2176" y="413"/>
                  <a:pt x="2175" y="413"/>
                </a:cubicBezTo>
                <a:cubicBezTo>
                  <a:pt x="2175" y="412"/>
                  <a:pt x="2175" y="411"/>
                  <a:pt x="2173" y="411"/>
                </a:cubicBezTo>
                <a:close/>
                <a:moveTo>
                  <a:pt x="2081" y="425"/>
                </a:moveTo>
                <a:cubicBezTo>
                  <a:pt x="2081" y="424"/>
                  <a:pt x="2081" y="423"/>
                  <a:pt x="2081" y="423"/>
                </a:cubicBezTo>
                <a:cubicBezTo>
                  <a:pt x="2081" y="423"/>
                  <a:pt x="2081" y="423"/>
                  <a:pt x="2081" y="423"/>
                </a:cubicBezTo>
                <a:cubicBezTo>
                  <a:pt x="2081" y="423"/>
                  <a:pt x="2080" y="423"/>
                  <a:pt x="2080" y="422"/>
                </a:cubicBezTo>
                <a:cubicBezTo>
                  <a:pt x="2080" y="422"/>
                  <a:pt x="2080" y="422"/>
                  <a:pt x="2080" y="422"/>
                </a:cubicBezTo>
                <a:cubicBezTo>
                  <a:pt x="2080" y="421"/>
                  <a:pt x="2079" y="421"/>
                  <a:pt x="2080" y="420"/>
                </a:cubicBezTo>
                <a:cubicBezTo>
                  <a:pt x="2080" y="419"/>
                  <a:pt x="2080" y="419"/>
                  <a:pt x="2081" y="418"/>
                </a:cubicBezTo>
                <a:cubicBezTo>
                  <a:pt x="2081" y="418"/>
                  <a:pt x="2081" y="417"/>
                  <a:pt x="2081" y="417"/>
                </a:cubicBezTo>
                <a:cubicBezTo>
                  <a:pt x="2081" y="417"/>
                  <a:pt x="2081" y="417"/>
                  <a:pt x="2081" y="416"/>
                </a:cubicBezTo>
                <a:cubicBezTo>
                  <a:pt x="2081" y="416"/>
                  <a:pt x="2081" y="415"/>
                  <a:pt x="2082" y="414"/>
                </a:cubicBezTo>
                <a:cubicBezTo>
                  <a:pt x="2083" y="413"/>
                  <a:pt x="2083" y="413"/>
                  <a:pt x="2084" y="413"/>
                </a:cubicBezTo>
                <a:cubicBezTo>
                  <a:pt x="2084" y="413"/>
                  <a:pt x="2084" y="413"/>
                  <a:pt x="2084" y="413"/>
                </a:cubicBezTo>
                <a:cubicBezTo>
                  <a:pt x="2085" y="412"/>
                  <a:pt x="2086" y="412"/>
                  <a:pt x="2087" y="412"/>
                </a:cubicBezTo>
                <a:cubicBezTo>
                  <a:pt x="2087" y="412"/>
                  <a:pt x="2087" y="412"/>
                  <a:pt x="2088" y="412"/>
                </a:cubicBezTo>
                <a:cubicBezTo>
                  <a:pt x="2088" y="412"/>
                  <a:pt x="2089" y="413"/>
                  <a:pt x="2089" y="413"/>
                </a:cubicBezTo>
                <a:cubicBezTo>
                  <a:pt x="2090" y="413"/>
                  <a:pt x="2090" y="414"/>
                  <a:pt x="2091" y="414"/>
                </a:cubicBezTo>
                <a:cubicBezTo>
                  <a:pt x="2091" y="414"/>
                  <a:pt x="2092" y="414"/>
                  <a:pt x="2092" y="414"/>
                </a:cubicBezTo>
                <a:cubicBezTo>
                  <a:pt x="2093" y="414"/>
                  <a:pt x="2093" y="414"/>
                  <a:pt x="2094" y="414"/>
                </a:cubicBezTo>
                <a:cubicBezTo>
                  <a:pt x="2094" y="414"/>
                  <a:pt x="2095" y="415"/>
                  <a:pt x="2095" y="415"/>
                </a:cubicBezTo>
                <a:cubicBezTo>
                  <a:pt x="2095" y="416"/>
                  <a:pt x="2095" y="416"/>
                  <a:pt x="2096" y="416"/>
                </a:cubicBezTo>
                <a:cubicBezTo>
                  <a:pt x="2097" y="416"/>
                  <a:pt x="2098" y="417"/>
                  <a:pt x="2098" y="417"/>
                </a:cubicBezTo>
                <a:cubicBezTo>
                  <a:pt x="2099" y="417"/>
                  <a:pt x="2099" y="418"/>
                  <a:pt x="2099" y="418"/>
                </a:cubicBezTo>
                <a:cubicBezTo>
                  <a:pt x="2099" y="418"/>
                  <a:pt x="2099" y="418"/>
                  <a:pt x="2099" y="418"/>
                </a:cubicBezTo>
                <a:cubicBezTo>
                  <a:pt x="2099" y="418"/>
                  <a:pt x="2100" y="419"/>
                  <a:pt x="2100" y="421"/>
                </a:cubicBezTo>
                <a:cubicBezTo>
                  <a:pt x="2100" y="422"/>
                  <a:pt x="2099" y="423"/>
                  <a:pt x="2099" y="424"/>
                </a:cubicBezTo>
                <a:cubicBezTo>
                  <a:pt x="2098" y="424"/>
                  <a:pt x="2098" y="424"/>
                  <a:pt x="2097" y="424"/>
                </a:cubicBezTo>
                <a:cubicBezTo>
                  <a:pt x="2097" y="424"/>
                  <a:pt x="2096" y="424"/>
                  <a:pt x="2096" y="424"/>
                </a:cubicBezTo>
                <a:cubicBezTo>
                  <a:pt x="2096" y="424"/>
                  <a:pt x="2096" y="425"/>
                  <a:pt x="2096" y="425"/>
                </a:cubicBezTo>
                <a:cubicBezTo>
                  <a:pt x="2095" y="426"/>
                  <a:pt x="2094" y="426"/>
                  <a:pt x="2094" y="427"/>
                </a:cubicBezTo>
                <a:cubicBezTo>
                  <a:pt x="2094" y="427"/>
                  <a:pt x="2093" y="427"/>
                  <a:pt x="2093" y="427"/>
                </a:cubicBezTo>
                <a:cubicBezTo>
                  <a:pt x="2092" y="428"/>
                  <a:pt x="2092" y="429"/>
                  <a:pt x="2091" y="429"/>
                </a:cubicBezTo>
                <a:cubicBezTo>
                  <a:pt x="2090" y="429"/>
                  <a:pt x="2089" y="430"/>
                  <a:pt x="2089" y="430"/>
                </a:cubicBezTo>
                <a:cubicBezTo>
                  <a:pt x="2088" y="430"/>
                  <a:pt x="2088" y="431"/>
                  <a:pt x="2088" y="431"/>
                </a:cubicBezTo>
                <a:cubicBezTo>
                  <a:pt x="2087" y="431"/>
                  <a:pt x="2087" y="431"/>
                  <a:pt x="2086" y="431"/>
                </a:cubicBezTo>
                <a:cubicBezTo>
                  <a:pt x="2086" y="431"/>
                  <a:pt x="2086" y="431"/>
                  <a:pt x="2086" y="431"/>
                </a:cubicBezTo>
                <a:cubicBezTo>
                  <a:pt x="2085" y="431"/>
                  <a:pt x="2085" y="431"/>
                  <a:pt x="2085" y="431"/>
                </a:cubicBezTo>
                <a:cubicBezTo>
                  <a:pt x="2084" y="431"/>
                  <a:pt x="2083" y="430"/>
                  <a:pt x="2083" y="429"/>
                </a:cubicBezTo>
                <a:cubicBezTo>
                  <a:pt x="2083" y="429"/>
                  <a:pt x="2083" y="429"/>
                  <a:pt x="2083" y="429"/>
                </a:cubicBezTo>
                <a:cubicBezTo>
                  <a:pt x="2083" y="428"/>
                  <a:pt x="2083" y="428"/>
                  <a:pt x="2083" y="428"/>
                </a:cubicBezTo>
                <a:cubicBezTo>
                  <a:pt x="2082" y="428"/>
                  <a:pt x="2082" y="428"/>
                  <a:pt x="2081" y="427"/>
                </a:cubicBezTo>
                <a:cubicBezTo>
                  <a:pt x="2080" y="426"/>
                  <a:pt x="2081" y="425"/>
                  <a:pt x="2081" y="425"/>
                </a:cubicBezTo>
                <a:close/>
                <a:moveTo>
                  <a:pt x="2086" y="430"/>
                </a:moveTo>
                <a:cubicBezTo>
                  <a:pt x="2086" y="430"/>
                  <a:pt x="2086" y="430"/>
                  <a:pt x="2086" y="430"/>
                </a:cubicBezTo>
                <a:cubicBezTo>
                  <a:pt x="2086" y="430"/>
                  <a:pt x="2086" y="430"/>
                  <a:pt x="2086" y="430"/>
                </a:cubicBezTo>
                <a:close/>
                <a:moveTo>
                  <a:pt x="2147" y="425"/>
                </a:moveTo>
                <a:cubicBezTo>
                  <a:pt x="2147" y="425"/>
                  <a:pt x="2148" y="426"/>
                  <a:pt x="2148" y="426"/>
                </a:cubicBezTo>
                <a:cubicBezTo>
                  <a:pt x="2148" y="426"/>
                  <a:pt x="2148" y="426"/>
                  <a:pt x="2148" y="426"/>
                </a:cubicBezTo>
                <a:cubicBezTo>
                  <a:pt x="2149" y="426"/>
                  <a:pt x="2149" y="426"/>
                  <a:pt x="2149" y="426"/>
                </a:cubicBezTo>
                <a:cubicBezTo>
                  <a:pt x="2149" y="426"/>
                  <a:pt x="2149" y="426"/>
                  <a:pt x="2149" y="426"/>
                </a:cubicBezTo>
                <a:cubicBezTo>
                  <a:pt x="2150" y="426"/>
                  <a:pt x="2151" y="426"/>
                  <a:pt x="2151" y="425"/>
                </a:cubicBezTo>
                <a:cubicBezTo>
                  <a:pt x="2151" y="424"/>
                  <a:pt x="2151" y="423"/>
                  <a:pt x="2151" y="423"/>
                </a:cubicBezTo>
                <a:cubicBezTo>
                  <a:pt x="2150" y="423"/>
                  <a:pt x="2150" y="422"/>
                  <a:pt x="2150" y="422"/>
                </a:cubicBezTo>
                <a:cubicBezTo>
                  <a:pt x="2150" y="422"/>
                  <a:pt x="2149" y="422"/>
                  <a:pt x="2149" y="422"/>
                </a:cubicBezTo>
                <a:cubicBezTo>
                  <a:pt x="2148" y="422"/>
                  <a:pt x="2148" y="422"/>
                  <a:pt x="2147" y="422"/>
                </a:cubicBezTo>
                <a:cubicBezTo>
                  <a:pt x="2147" y="423"/>
                  <a:pt x="2147" y="423"/>
                  <a:pt x="2147" y="424"/>
                </a:cubicBezTo>
                <a:cubicBezTo>
                  <a:pt x="2147" y="424"/>
                  <a:pt x="2147" y="424"/>
                  <a:pt x="2147" y="424"/>
                </a:cubicBezTo>
                <a:cubicBezTo>
                  <a:pt x="2146" y="424"/>
                  <a:pt x="2147" y="425"/>
                  <a:pt x="2147" y="425"/>
                </a:cubicBezTo>
                <a:close/>
                <a:moveTo>
                  <a:pt x="2174" y="416"/>
                </a:moveTo>
                <a:cubicBezTo>
                  <a:pt x="2174" y="416"/>
                  <a:pt x="2173" y="417"/>
                  <a:pt x="2174" y="417"/>
                </a:cubicBezTo>
                <a:cubicBezTo>
                  <a:pt x="2174" y="418"/>
                  <a:pt x="2174" y="419"/>
                  <a:pt x="2175" y="419"/>
                </a:cubicBezTo>
                <a:cubicBezTo>
                  <a:pt x="2175" y="419"/>
                  <a:pt x="2175" y="419"/>
                  <a:pt x="2175" y="419"/>
                </a:cubicBezTo>
                <a:cubicBezTo>
                  <a:pt x="2176" y="419"/>
                  <a:pt x="2177" y="418"/>
                  <a:pt x="2177" y="418"/>
                </a:cubicBezTo>
                <a:cubicBezTo>
                  <a:pt x="2177" y="418"/>
                  <a:pt x="2178" y="417"/>
                  <a:pt x="2178" y="417"/>
                </a:cubicBezTo>
                <a:cubicBezTo>
                  <a:pt x="2178" y="416"/>
                  <a:pt x="2178" y="416"/>
                  <a:pt x="2177" y="415"/>
                </a:cubicBezTo>
                <a:cubicBezTo>
                  <a:pt x="2177" y="415"/>
                  <a:pt x="2177" y="415"/>
                  <a:pt x="2176" y="415"/>
                </a:cubicBezTo>
                <a:cubicBezTo>
                  <a:pt x="2175" y="415"/>
                  <a:pt x="2175" y="415"/>
                  <a:pt x="2174" y="416"/>
                </a:cubicBezTo>
                <a:close/>
                <a:moveTo>
                  <a:pt x="1984" y="495"/>
                </a:moveTo>
                <a:cubicBezTo>
                  <a:pt x="1984" y="494"/>
                  <a:pt x="1983" y="493"/>
                  <a:pt x="1982" y="493"/>
                </a:cubicBezTo>
                <a:cubicBezTo>
                  <a:pt x="1982" y="493"/>
                  <a:pt x="1982" y="493"/>
                  <a:pt x="1982" y="493"/>
                </a:cubicBezTo>
                <a:cubicBezTo>
                  <a:pt x="1982" y="493"/>
                  <a:pt x="1982" y="493"/>
                  <a:pt x="1982" y="493"/>
                </a:cubicBezTo>
                <a:cubicBezTo>
                  <a:pt x="1981" y="493"/>
                  <a:pt x="1980" y="493"/>
                  <a:pt x="1980" y="494"/>
                </a:cubicBezTo>
                <a:cubicBezTo>
                  <a:pt x="1980" y="494"/>
                  <a:pt x="1980" y="494"/>
                  <a:pt x="1980" y="494"/>
                </a:cubicBezTo>
                <a:cubicBezTo>
                  <a:pt x="1980" y="494"/>
                  <a:pt x="1980" y="494"/>
                  <a:pt x="1979" y="494"/>
                </a:cubicBezTo>
                <a:cubicBezTo>
                  <a:pt x="1978" y="495"/>
                  <a:pt x="1978" y="496"/>
                  <a:pt x="1978" y="497"/>
                </a:cubicBezTo>
                <a:cubicBezTo>
                  <a:pt x="1979" y="498"/>
                  <a:pt x="1979" y="498"/>
                  <a:pt x="1979" y="499"/>
                </a:cubicBezTo>
                <a:cubicBezTo>
                  <a:pt x="1979" y="499"/>
                  <a:pt x="1980" y="500"/>
                  <a:pt x="1981" y="500"/>
                </a:cubicBezTo>
                <a:cubicBezTo>
                  <a:pt x="1981" y="500"/>
                  <a:pt x="1981" y="500"/>
                  <a:pt x="1981" y="500"/>
                </a:cubicBezTo>
                <a:cubicBezTo>
                  <a:pt x="1982" y="500"/>
                  <a:pt x="1983" y="500"/>
                  <a:pt x="1983" y="499"/>
                </a:cubicBezTo>
                <a:cubicBezTo>
                  <a:pt x="1984" y="498"/>
                  <a:pt x="1984" y="497"/>
                  <a:pt x="1983" y="497"/>
                </a:cubicBezTo>
                <a:cubicBezTo>
                  <a:pt x="1983" y="497"/>
                  <a:pt x="1983" y="496"/>
                  <a:pt x="1983" y="496"/>
                </a:cubicBezTo>
                <a:cubicBezTo>
                  <a:pt x="1984" y="496"/>
                  <a:pt x="1984" y="495"/>
                  <a:pt x="1984" y="495"/>
                </a:cubicBezTo>
                <a:close/>
                <a:moveTo>
                  <a:pt x="2039" y="465"/>
                </a:moveTo>
                <a:cubicBezTo>
                  <a:pt x="2039" y="466"/>
                  <a:pt x="2038" y="466"/>
                  <a:pt x="2038" y="466"/>
                </a:cubicBezTo>
                <a:cubicBezTo>
                  <a:pt x="2038" y="466"/>
                  <a:pt x="2038" y="467"/>
                  <a:pt x="2038" y="467"/>
                </a:cubicBezTo>
                <a:cubicBezTo>
                  <a:pt x="2038" y="467"/>
                  <a:pt x="2038" y="468"/>
                  <a:pt x="2038" y="468"/>
                </a:cubicBezTo>
                <a:cubicBezTo>
                  <a:pt x="2038" y="469"/>
                  <a:pt x="2038" y="469"/>
                  <a:pt x="2039" y="469"/>
                </a:cubicBezTo>
                <a:cubicBezTo>
                  <a:pt x="2039" y="470"/>
                  <a:pt x="2040" y="470"/>
                  <a:pt x="2040" y="470"/>
                </a:cubicBezTo>
                <a:cubicBezTo>
                  <a:pt x="2041" y="470"/>
                  <a:pt x="2041" y="470"/>
                  <a:pt x="2041" y="470"/>
                </a:cubicBezTo>
                <a:cubicBezTo>
                  <a:pt x="2041" y="470"/>
                  <a:pt x="2041" y="470"/>
                  <a:pt x="2041" y="470"/>
                </a:cubicBezTo>
                <a:cubicBezTo>
                  <a:pt x="2042" y="470"/>
                  <a:pt x="2043" y="469"/>
                  <a:pt x="2043" y="468"/>
                </a:cubicBezTo>
                <a:cubicBezTo>
                  <a:pt x="2043" y="468"/>
                  <a:pt x="2043" y="468"/>
                  <a:pt x="2043" y="468"/>
                </a:cubicBezTo>
                <a:cubicBezTo>
                  <a:pt x="2043" y="467"/>
                  <a:pt x="2043" y="466"/>
                  <a:pt x="2042" y="466"/>
                </a:cubicBezTo>
                <a:cubicBezTo>
                  <a:pt x="2042" y="466"/>
                  <a:pt x="2042" y="466"/>
                  <a:pt x="2042" y="466"/>
                </a:cubicBezTo>
                <a:cubicBezTo>
                  <a:pt x="2042" y="465"/>
                  <a:pt x="2041" y="465"/>
                  <a:pt x="2040" y="465"/>
                </a:cubicBezTo>
                <a:cubicBezTo>
                  <a:pt x="2040" y="465"/>
                  <a:pt x="2040" y="465"/>
                  <a:pt x="2039" y="465"/>
                </a:cubicBezTo>
                <a:cubicBezTo>
                  <a:pt x="2039" y="465"/>
                  <a:pt x="2039" y="465"/>
                  <a:pt x="2039" y="465"/>
                </a:cubicBezTo>
                <a:close/>
                <a:moveTo>
                  <a:pt x="2274" y="321"/>
                </a:moveTo>
                <a:cubicBezTo>
                  <a:pt x="2274" y="321"/>
                  <a:pt x="2274" y="321"/>
                  <a:pt x="2274" y="321"/>
                </a:cubicBezTo>
                <a:cubicBezTo>
                  <a:pt x="2274" y="321"/>
                  <a:pt x="2274" y="321"/>
                  <a:pt x="2274" y="321"/>
                </a:cubicBezTo>
                <a:cubicBezTo>
                  <a:pt x="2274" y="320"/>
                  <a:pt x="2273" y="319"/>
                  <a:pt x="2274" y="318"/>
                </a:cubicBezTo>
                <a:cubicBezTo>
                  <a:pt x="2274" y="317"/>
                  <a:pt x="2275" y="317"/>
                  <a:pt x="2276" y="317"/>
                </a:cubicBezTo>
                <a:cubicBezTo>
                  <a:pt x="2276" y="317"/>
                  <a:pt x="2276" y="317"/>
                  <a:pt x="2276" y="317"/>
                </a:cubicBezTo>
                <a:cubicBezTo>
                  <a:pt x="2277" y="317"/>
                  <a:pt x="2277" y="317"/>
                  <a:pt x="2277" y="317"/>
                </a:cubicBezTo>
                <a:cubicBezTo>
                  <a:pt x="2277" y="317"/>
                  <a:pt x="2278" y="317"/>
                  <a:pt x="2278" y="317"/>
                </a:cubicBezTo>
                <a:cubicBezTo>
                  <a:pt x="2278" y="317"/>
                  <a:pt x="2279" y="317"/>
                  <a:pt x="2279" y="317"/>
                </a:cubicBezTo>
                <a:cubicBezTo>
                  <a:pt x="2280" y="317"/>
                  <a:pt x="2281" y="318"/>
                  <a:pt x="2281" y="319"/>
                </a:cubicBezTo>
                <a:cubicBezTo>
                  <a:pt x="2281" y="320"/>
                  <a:pt x="2281" y="321"/>
                  <a:pt x="2281" y="321"/>
                </a:cubicBezTo>
                <a:cubicBezTo>
                  <a:pt x="2280" y="322"/>
                  <a:pt x="2280" y="322"/>
                  <a:pt x="2280" y="322"/>
                </a:cubicBezTo>
                <a:cubicBezTo>
                  <a:pt x="2280" y="322"/>
                  <a:pt x="2281" y="323"/>
                  <a:pt x="2281" y="323"/>
                </a:cubicBezTo>
                <a:cubicBezTo>
                  <a:pt x="2281" y="324"/>
                  <a:pt x="2281" y="325"/>
                  <a:pt x="2280" y="326"/>
                </a:cubicBezTo>
                <a:cubicBezTo>
                  <a:pt x="2280" y="326"/>
                  <a:pt x="2279" y="326"/>
                  <a:pt x="2279" y="326"/>
                </a:cubicBezTo>
                <a:cubicBezTo>
                  <a:pt x="2279" y="326"/>
                  <a:pt x="2279" y="326"/>
                  <a:pt x="2279" y="326"/>
                </a:cubicBezTo>
                <a:cubicBezTo>
                  <a:pt x="2278" y="326"/>
                  <a:pt x="2278" y="326"/>
                  <a:pt x="2278" y="326"/>
                </a:cubicBezTo>
                <a:cubicBezTo>
                  <a:pt x="2277" y="326"/>
                  <a:pt x="2277" y="325"/>
                  <a:pt x="2277" y="325"/>
                </a:cubicBezTo>
                <a:cubicBezTo>
                  <a:pt x="2276" y="325"/>
                  <a:pt x="2276" y="325"/>
                  <a:pt x="2275" y="324"/>
                </a:cubicBezTo>
                <a:cubicBezTo>
                  <a:pt x="2274" y="324"/>
                  <a:pt x="2273" y="323"/>
                  <a:pt x="2273" y="323"/>
                </a:cubicBezTo>
                <a:cubicBezTo>
                  <a:pt x="2273" y="322"/>
                  <a:pt x="2274" y="322"/>
                  <a:pt x="2274" y="321"/>
                </a:cubicBezTo>
                <a:close/>
                <a:moveTo>
                  <a:pt x="2276" y="318"/>
                </a:moveTo>
                <a:cubicBezTo>
                  <a:pt x="2276" y="318"/>
                  <a:pt x="2276" y="318"/>
                  <a:pt x="2276" y="318"/>
                </a:cubicBezTo>
                <a:cubicBezTo>
                  <a:pt x="2276" y="318"/>
                  <a:pt x="2276" y="318"/>
                  <a:pt x="2276" y="318"/>
                </a:cubicBezTo>
                <a:close/>
                <a:moveTo>
                  <a:pt x="2286" y="314"/>
                </a:moveTo>
                <a:cubicBezTo>
                  <a:pt x="2286" y="313"/>
                  <a:pt x="2286" y="313"/>
                  <a:pt x="2287" y="312"/>
                </a:cubicBezTo>
                <a:cubicBezTo>
                  <a:pt x="2287" y="312"/>
                  <a:pt x="2288" y="312"/>
                  <a:pt x="2288" y="312"/>
                </a:cubicBezTo>
                <a:cubicBezTo>
                  <a:pt x="2288" y="312"/>
                  <a:pt x="2288" y="312"/>
                  <a:pt x="2289" y="312"/>
                </a:cubicBezTo>
                <a:cubicBezTo>
                  <a:pt x="2289" y="312"/>
                  <a:pt x="2289" y="312"/>
                  <a:pt x="2289" y="312"/>
                </a:cubicBezTo>
                <a:cubicBezTo>
                  <a:pt x="2290" y="312"/>
                  <a:pt x="2290" y="312"/>
                  <a:pt x="2290" y="313"/>
                </a:cubicBezTo>
                <a:cubicBezTo>
                  <a:pt x="2290" y="313"/>
                  <a:pt x="2290" y="313"/>
                  <a:pt x="2290" y="313"/>
                </a:cubicBezTo>
                <a:cubicBezTo>
                  <a:pt x="2291" y="312"/>
                  <a:pt x="2291" y="312"/>
                  <a:pt x="2291" y="312"/>
                </a:cubicBezTo>
                <a:cubicBezTo>
                  <a:pt x="2292" y="312"/>
                  <a:pt x="2292" y="312"/>
                  <a:pt x="2292" y="312"/>
                </a:cubicBezTo>
                <a:cubicBezTo>
                  <a:pt x="2294" y="313"/>
                  <a:pt x="2294" y="315"/>
                  <a:pt x="2294" y="316"/>
                </a:cubicBezTo>
                <a:cubicBezTo>
                  <a:pt x="2294" y="316"/>
                  <a:pt x="2293" y="317"/>
                  <a:pt x="2292" y="317"/>
                </a:cubicBezTo>
                <a:cubicBezTo>
                  <a:pt x="2292" y="317"/>
                  <a:pt x="2292" y="317"/>
                  <a:pt x="2291" y="317"/>
                </a:cubicBezTo>
                <a:cubicBezTo>
                  <a:pt x="2291" y="317"/>
                  <a:pt x="2291" y="317"/>
                  <a:pt x="2291" y="317"/>
                </a:cubicBezTo>
                <a:cubicBezTo>
                  <a:pt x="2291" y="317"/>
                  <a:pt x="2291" y="317"/>
                  <a:pt x="2291" y="317"/>
                </a:cubicBezTo>
                <a:cubicBezTo>
                  <a:pt x="2290" y="317"/>
                  <a:pt x="2290" y="317"/>
                  <a:pt x="2290" y="317"/>
                </a:cubicBezTo>
                <a:cubicBezTo>
                  <a:pt x="2289" y="317"/>
                  <a:pt x="2289" y="317"/>
                  <a:pt x="2288" y="316"/>
                </a:cubicBezTo>
                <a:cubicBezTo>
                  <a:pt x="2288" y="316"/>
                  <a:pt x="2286" y="315"/>
                  <a:pt x="2286" y="314"/>
                </a:cubicBezTo>
                <a:close/>
                <a:moveTo>
                  <a:pt x="2291" y="316"/>
                </a:moveTo>
                <a:cubicBezTo>
                  <a:pt x="2291" y="316"/>
                  <a:pt x="2291" y="316"/>
                  <a:pt x="2291" y="316"/>
                </a:cubicBezTo>
                <a:cubicBezTo>
                  <a:pt x="2291" y="316"/>
                  <a:pt x="2291" y="316"/>
                  <a:pt x="2291" y="316"/>
                </a:cubicBezTo>
                <a:cubicBezTo>
                  <a:pt x="2291" y="316"/>
                  <a:pt x="2291" y="316"/>
                  <a:pt x="2291" y="316"/>
                </a:cubicBezTo>
                <a:close/>
                <a:moveTo>
                  <a:pt x="2279" y="311"/>
                </a:moveTo>
                <a:cubicBezTo>
                  <a:pt x="2279" y="311"/>
                  <a:pt x="2279" y="311"/>
                  <a:pt x="2279" y="311"/>
                </a:cubicBezTo>
                <a:cubicBezTo>
                  <a:pt x="2279" y="311"/>
                  <a:pt x="2279" y="311"/>
                  <a:pt x="2279" y="311"/>
                </a:cubicBezTo>
                <a:cubicBezTo>
                  <a:pt x="2279" y="311"/>
                  <a:pt x="2280" y="311"/>
                  <a:pt x="2281" y="311"/>
                </a:cubicBezTo>
                <a:cubicBezTo>
                  <a:pt x="2281" y="310"/>
                  <a:pt x="2282" y="310"/>
                  <a:pt x="2283" y="310"/>
                </a:cubicBezTo>
                <a:cubicBezTo>
                  <a:pt x="2283" y="310"/>
                  <a:pt x="2284" y="310"/>
                  <a:pt x="2285" y="309"/>
                </a:cubicBezTo>
                <a:cubicBezTo>
                  <a:pt x="2285" y="308"/>
                  <a:pt x="2285" y="308"/>
                  <a:pt x="2285" y="307"/>
                </a:cubicBezTo>
                <a:cubicBezTo>
                  <a:pt x="2285" y="307"/>
                  <a:pt x="2286" y="307"/>
                  <a:pt x="2286" y="306"/>
                </a:cubicBezTo>
                <a:cubicBezTo>
                  <a:pt x="2286" y="306"/>
                  <a:pt x="2286" y="305"/>
                  <a:pt x="2286" y="305"/>
                </a:cubicBezTo>
                <a:cubicBezTo>
                  <a:pt x="2286" y="304"/>
                  <a:pt x="2285" y="304"/>
                  <a:pt x="2285" y="304"/>
                </a:cubicBezTo>
                <a:cubicBezTo>
                  <a:pt x="2285" y="304"/>
                  <a:pt x="2284" y="304"/>
                  <a:pt x="2284" y="304"/>
                </a:cubicBezTo>
                <a:cubicBezTo>
                  <a:pt x="2284" y="304"/>
                  <a:pt x="2284" y="304"/>
                  <a:pt x="2284" y="304"/>
                </a:cubicBezTo>
                <a:cubicBezTo>
                  <a:pt x="2283" y="304"/>
                  <a:pt x="2282" y="304"/>
                  <a:pt x="2282" y="304"/>
                </a:cubicBezTo>
                <a:cubicBezTo>
                  <a:pt x="2281" y="304"/>
                  <a:pt x="2281" y="305"/>
                  <a:pt x="2281" y="306"/>
                </a:cubicBezTo>
                <a:cubicBezTo>
                  <a:pt x="2280" y="306"/>
                  <a:pt x="2280" y="306"/>
                  <a:pt x="2280" y="306"/>
                </a:cubicBezTo>
                <a:cubicBezTo>
                  <a:pt x="2280" y="306"/>
                  <a:pt x="2280" y="307"/>
                  <a:pt x="2279" y="307"/>
                </a:cubicBezTo>
                <a:cubicBezTo>
                  <a:pt x="2279" y="307"/>
                  <a:pt x="2279" y="307"/>
                  <a:pt x="2279" y="308"/>
                </a:cubicBezTo>
                <a:cubicBezTo>
                  <a:pt x="2278" y="308"/>
                  <a:pt x="2278" y="308"/>
                  <a:pt x="2278" y="308"/>
                </a:cubicBezTo>
                <a:cubicBezTo>
                  <a:pt x="2278" y="308"/>
                  <a:pt x="2277" y="309"/>
                  <a:pt x="2277" y="310"/>
                </a:cubicBezTo>
                <a:cubicBezTo>
                  <a:pt x="2277" y="310"/>
                  <a:pt x="2277" y="311"/>
                  <a:pt x="2277" y="311"/>
                </a:cubicBezTo>
                <a:cubicBezTo>
                  <a:pt x="2278" y="311"/>
                  <a:pt x="2278" y="311"/>
                  <a:pt x="2279" y="311"/>
                </a:cubicBezTo>
                <a:close/>
                <a:moveTo>
                  <a:pt x="2413" y="115"/>
                </a:moveTo>
                <a:cubicBezTo>
                  <a:pt x="2413" y="114"/>
                  <a:pt x="2413" y="114"/>
                  <a:pt x="2413" y="114"/>
                </a:cubicBezTo>
                <a:cubicBezTo>
                  <a:pt x="2413" y="114"/>
                  <a:pt x="2414" y="113"/>
                  <a:pt x="2414" y="112"/>
                </a:cubicBezTo>
                <a:cubicBezTo>
                  <a:pt x="2414" y="110"/>
                  <a:pt x="2415" y="109"/>
                  <a:pt x="2417" y="108"/>
                </a:cubicBezTo>
                <a:cubicBezTo>
                  <a:pt x="2416" y="108"/>
                  <a:pt x="2416" y="107"/>
                  <a:pt x="2416" y="106"/>
                </a:cubicBezTo>
                <a:cubicBezTo>
                  <a:pt x="2416" y="105"/>
                  <a:pt x="2416" y="104"/>
                  <a:pt x="2417" y="103"/>
                </a:cubicBezTo>
                <a:cubicBezTo>
                  <a:pt x="2417" y="103"/>
                  <a:pt x="2418" y="102"/>
                  <a:pt x="2418" y="102"/>
                </a:cubicBezTo>
                <a:cubicBezTo>
                  <a:pt x="2419" y="102"/>
                  <a:pt x="2419" y="102"/>
                  <a:pt x="2419" y="102"/>
                </a:cubicBezTo>
                <a:cubicBezTo>
                  <a:pt x="2420" y="102"/>
                  <a:pt x="2422" y="104"/>
                  <a:pt x="2422" y="104"/>
                </a:cubicBezTo>
                <a:cubicBezTo>
                  <a:pt x="2423" y="105"/>
                  <a:pt x="2423" y="105"/>
                  <a:pt x="2423" y="105"/>
                </a:cubicBezTo>
                <a:cubicBezTo>
                  <a:pt x="2423" y="105"/>
                  <a:pt x="2424" y="106"/>
                  <a:pt x="2425" y="106"/>
                </a:cubicBezTo>
                <a:cubicBezTo>
                  <a:pt x="2425" y="107"/>
                  <a:pt x="2425" y="107"/>
                  <a:pt x="2425" y="107"/>
                </a:cubicBezTo>
                <a:cubicBezTo>
                  <a:pt x="2426" y="107"/>
                  <a:pt x="2426" y="107"/>
                  <a:pt x="2427" y="108"/>
                </a:cubicBezTo>
                <a:cubicBezTo>
                  <a:pt x="2428" y="109"/>
                  <a:pt x="2427" y="111"/>
                  <a:pt x="2427" y="111"/>
                </a:cubicBezTo>
                <a:cubicBezTo>
                  <a:pt x="2427" y="112"/>
                  <a:pt x="2427" y="113"/>
                  <a:pt x="2427" y="113"/>
                </a:cubicBezTo>
                <a:cubicBezTo>
                  <a:pt x="2427" y="113"/>
                  <a:pt x="2427" y="113"/>
                  <a:pt x="2427" y="113"/>
                </a:cubicBezTo>
                <a:cubicBezTo>
                  <a:pt x="2428" y="113"/>
                  <a:pt x="2428" y="113"/>
                  <a:pt x="2428" y="113"/>
                </a:cubicBezTo>
                <a:cubicBezTo>
                  <a:pt x="2428" y="112"/>
                  <a:pt x="2428" y="111"/>
                  <a:pt x="2429" y="111"/>
                </a:cubicBezTo>
                <a:cubicBezTo>
                  <a:pt x="2429" y="110"/>
                  <a:pt x="2430" y="110"/>
                  <a:pt x="2431" y="110"/>
                </a:cubicBezTo>
                <a:cubicBezTo>
                  <a:pt x="2431" y="110"/>
                  <a:pt x="2431" y="110"/>
                  <a:pt x="2432" y="110"/>
                </a:cubicBezTo>
                <a:cubicBezTo>
                  <a:pt x="2432" y="110"/>
                  <a:pt x="2432" y="110"/>
                  <a:pt x="2432" y="110"/>
                </a:cubicBezTo>
                <a:cubicBezTo>
                  <a:pt x="2432" y="109"/>
                  <a:pt x="2433" y="109"/>
                  <a:pt x="2434" y="109"/>
                </a:cubicBezTo>
                <a:cubicBezTo>
                  <a:pt x="2435" y="109"/>
                  <a:pt x="2436" y="110"/>
                  <a:pt x="2437" y="112"/>
                </a:cubicBezTo>
                <a:cubicBezTo>
                  <a:pt x="2437" y="112"/>
                  <a:pt x="2437" y="112"/>
                  <a:pt x="2437" y="112"/>
                </a:cubicBezTo>
                <a:cubicBezTo>
                  <a:pt x="2437" y="112"/>
                  <a:pt x="2437" y="113"/>
                  <a:pt x="2437" y="113"/>
                </a:cubicBezTo>
                <a:cubicBezTo>
                  <a:pt x="2437" y="113"/>
                  <a:pt x="2437" y="113"/>
                  <a:pt x="2437" y="113"/>
                </a:cubicBezTo>
                <a:cubicBezTo>
                  <a:pt x="2438" y="112"/>
                  <a:pt x="2438" y="112"/>
                  <a:pt x="2439" y="112"/>
                </a:cubicBezTo>
                <a:cubicBezTo>
                  <a:pt x="2439" y="112"/>
                  <a:pt x="2440" y="112"/>
                  <a:pt x="2440" y="113"/>
                </a:cubicBezTo>
                <a:cubicBezTo>
                  <a:pt x="2440" y="113"/>
                  <a:pt x="2440" y="113"/>
                  <a:pt x="2441" y="113"/>
                </a:cubicBezTo>
                <a:cubicBezTo>
                  <a:pt x="2441" y="114"/>
                  <a:pt x="2442" y="114"/>
                  <a:pt x="2443" y="115"/>
                </a:cubicBezTo>
                <a:cubicBezTo>
                  <a:pt x="2443" y="116"/>
                  <a:pt x="2443" y="116"/>
                  <a:pt x="2443" y="116"/>
                </a:cubicBezTo>
                <a:cubicBezTo>
                  <a:pt x="2443" y="117"/>
                  <a:pt x="2443" y="117"/>
                  <a:pt x="2443" y="118"/>
                </a:cubicBezTo>
                <a:cubicBezTo>
                  <a:pt x="2443" y="118"/>
                  <a:pt x="2444" y="117"/>
                  <a:pt x="2444" y="117"/>
                </a:cubicBezTo>
                <a:cubicBezTo>
                  <a:pt x="2444" y="117"/>
                  <a:pt x="2445" y="117"/>
                  <a:pt x="2445" y="117"/>
                </a:cubicBezTo>
                <a:cubicBezTo>
                  <a:pt x="2446" y="117"/>
                  <a:pt x="2447" y="117"/>
                  <a:pt x="2447" y="118"/>
                </a:cubicBezTo>
                <a:cubicBezTo>
                  <a:pt x="2448" y="118"/>
                  <a:pt x="2448" y="118"/>
                  <a:pt x="2449" y="118"/>
                </a:cubicBezTo>
                <a:cubicBezTo>
                  <a:pt x="2449" y="118"/>
                  <a:pt x="2450" y="118"/>
                  <a:pt x="2450" y="118"/>
                </a:cubicBezTo>
                <a:cubicBezTo>
                  <a:pt x="2453" y="119"/>
                  <a:pt x="2453" y="121"/>
                  <a:pt x="2453" y="123"/>
                </a:cubicBezTo>
                <a:cubicBezTo>
                  <a:pt x="2453" y="124"/>
                  <a:pt x="2453" y="125"/>
                  <a:pt x="2453" y="125"/>
                </a:cubicBezTo>
                <a:cubicBezTo>
                  <a:pt x="2454" y="125"/>
                  <a:pt x="2455" y="127"/>
                  <a:pt x="2454" y="129"/>
                </a:cubicBezTo>
                <a:cubicBezTo>
                  <a:pt x="2454" y="129"/>
                  <a:pt x="2454" y="129"/>
                  <a:pt x="2454" y="129"/>
                </a:cubicBezTo>
                <a:cubicBezTo>
                  <a:pt x="2454" y="130"/>
                  <a:pt x="2454" y="131"/>
                  <a:pt x="2454" y="131"/>
                </a:cubicBezTo>
                <a:cubicBezTo>
                  <a:pt x="2455" y="134"/>
                  <a:pt x="2452" y="136"/>
                  <a:pt x="2450" y="137"/>
                </a:cubicBezTo>
                <a:cubicBezTo>
                  <a:pt x="2449" y="138"/>
                  <a:pt x="2449" y="138"/>
                  <a:pt x="2449" y="138"/>
                </a:cubicBezTo>
                <a:cubicBezTo>
                  <a:pt x="2448" y="139"/>
                  <a:pt x="2447" y="140"/>
                  <a:pt x="2446" y="140"/>
                </a:cubicBezTo>
                <a:cubicBezTo>
                  <a:pt x="2446" y="141"/>
                  <a:pt x="2444" y="142"/>
                  <a:pt x="2443" y="142"/>
                </a:cubicBezTo>
                <a:cubicBezTo>
                  <a:pt x="2443" y="142"/>
                  <a:pt x="2442" y="142"/>
                  <a:pt x="2442" y="142"/>
                </a:cubicBezTo>
                <a:cubicBezTo>
                  <a:pt x="2442" y="143"/>
                  <a:pt x="2442" y="143"/>
                  <a:pt x="2442" y="144"/>
                </a:cubicBezTo>
                <a:cubicBezTo>
                  <a:pt x="2441" y="145"/>
                  <a:pt x="2440" y="146"/>
                  <a:pt x="2438" y="146"/>
                </a:cubicBezTo>
                <a:cubicBezTo>
                  <a:pt x="2438" y="146"/>
                  <a:pt x="2437" y="147"/>
                  <a:pt x="2437" y="147"/>
                </a:cubicBezTo>
                <a:cubicBezTo>
                  <a:pt x="2436" y="146"/>
                  <a:pt x="2436" y="146"/>
                  <a:pt x="2435" y="146"/>
                </a:cubicBezTo>
                <a:cubicBezTo>
                  <a:pt x="2435" y="146"/>
                  <a:pt x="2435" y="146"/>
                  <a:pt x="2435" y="145"/>
                </a:cubicBezTo>
                <a:cubicBezTo>
                  <a:pt x="2434" y="146"/>
                  <a:pt x="2433" y="146"/>
                  <a:pt x="2432" y="147"/>
                </a:cubicBezTo>
                <a:cubicBezTo>
                  <a:pt x="2431" y="147"/>
                  <a:pt x="2430" y="148"/>
                  <a:pt x="2430" y="149"/>
                </a:cubicBezTo>
                <a:cubicBezTo>
                  <a:pt x="2429" y="150"/>
                  <a:pt x="2429" y="151"/>
                  <a:pt x="2428" y="152"/>
                </a:cubicBezTo>
                <a:cubicBezTo>
                  <a:pt x="2427" y="152"/>
                  <a:pt x="2427" y="152"/>
                  <a:pt x="2426" y="152"/>
                </a:cubicBezTo>
                <a:cubicBezTo>
                  <a:pt x="2426" y="152"/>
                  <a:pt x="2425" y="153"/>
                  <a:pt x="2425" y="153"/>
                </a:cubicBezTo>
                <a:cubicBezTo>
                  <a:pt x="2425" y="153"/>
                  <a:pt x="2425" y="153"/>
                  <a:pt x="2425" y="154"/>
                </a:cubicBezTo>
                <a:cubicBezTo>
                  <a:pt x="2425" y="154"/>
                  <a:pt x="2425" y="155"/>
                  <a:pt x="2425" y="155"/>
                </a:cubicBezTo>
                <a:cubicBezTo>
                  <a:pt x="2424" y="156"/>
                  <a:pt x="2424" y="157"/>
                  <a:pt x="2423" y="157"/>
                </a:cubicBezTo>
                <a:cubicBezTo>
                  <a:pt x="2422" y="158"/>
                  <a:pt x="2421" y="159"/>
                  <a:pt x="2420" y="159"/>
                </a:cubicBezTo>
                <a:cubicBezTo>
                  <a:pt x="2420" y="159"/>
                  <a:pt x="2419" y="159"/>
                  <a:pt x="2419" y="159"/>
                </a:cubicBezTo>
                <a:cubicBezTo>
                  <a:pt x="2419" y="159"/>
                  <a:pt x="2418" y="159"/>
                  <a:pt x="2418" y="159"/>
                </a:cubicBezTo>
                <a:cubicBezTo>
                  <a:pt x="2417" y="158"/>
                  <a:pt x="2417" y="158"/>
                  <a:pt x="2417" y="157"/>
                </a:cubicBezTo>
                <a:cubicBezTo>
                  <a:pt x="2418" y="155"/>
                  <a:pt x="2417" y="154"/>
                  <a:pt x="2417" y="152"/>
                </a:cubicBezTo>
                <a:cubicBezTo>
                  <a:pt x="2417" y="152"/>
                  <a:pt x="2417" y="152"/>
                  <a:pt x="2417" y="152"/>
                </a:cubicBezTo>
                <a:cubicBezTo>
                  <a:pt x="2416" y="151"/>
                  <a:pt x="2416" y="149"/>
                  <a:pt x="2416" y="148"/>
                </a:cubicBezTo>
                <a:cubicBezTo>
                  <a:pt x="2417" y="147"/>
                  <a:pt x="2417" y="147"/>
                  <a:pt x="2417" y="146"/>
                </a:cubicBezTo>
                <a:cubicBezTo>
                  <a:pt x="2417" y="146"/>
                  <a:pt x="2418" y="145"/>
                  <a:pt x="2418" y="144"/>
                </a:cubicBezTo>
                <a:cubicBezTo>
                  <a:pt x="2418" y="144"/>
                  <a:pt x="2418" y="144"/>
                  <a:pt x="2418" y="144"/>
                </a:cubicBezTo>
                <a:cubicBezTo>
                  <a:pt x="2418" y="144"/>
                  <a:pt x="2417" y="144"/>
                  <a:pt x="2417" y="144"/>
                </a:cubicBezTo>
                <a:cubicBezTo>
                  <a:pt x="2417" y="144"/>
                  <a:pt x="2417" y="144"/>
                  <a:pt x="2417" y="144"/>
                </a:cubicBezTo>
                <a:cubicBezTo>
                  <a:pt x="2417" y="143"/>
                  <a:pt x="2416" y="142"/>
                  <a:pt x="2416" y="142"/>
                </a:cubicBezTo>
                <a:cubicBezTo>
                  <a:pt x="2416" y="141"/>
                  <a:pt x="2417" y="140"/>
                  <a:pt x="2417" y="140"/>
                </a:cubicBezTo>
                <a:cubicBezTo>
                  <a:pt x="2417" y="139"/>
                  <a:pt x="2417" y="139"/>
                  <a:pt x="2417" y="138"/>
                </a:cubicBezTo>
                <a:cubicBezTo>
                  <a:pt x="2416" y="138"/>
                  <a:pt x="2416" y="136"/>
                  <a:pt x="2415" y="135"/>
                </a:cubicBezTo>
                <a:cubicBezTo>
                  <a:pt x="2415" y="134"/>
                  <a:pt x="2416" y="134"/>
                  <a:pt x="2416" y="133"/>
                </a:cubicBezTo>
                <a:cubicBezTo>
                  <a:pt x="2416" y="133"/>
                  <a:pt x="2416" y="132"/>
                  <a:pt x="2416" y="132"/>
                </a:cubicBezTo>
                <a:cubicBezTo>
                  <a:pt x="2417" y="132"/>
                  <a:pt x="2417" y="132"/>
                  <a:pt x="2417" y="132"/>
                </a:cubicBezTo>
                <a:cubicBezTo>
                  <a:pt x="2417" y="132"/>
                  <a:pt x="2417" y="132"/>
                  <a:pt x="2417" y="132"/>
                </a:cubicBezTo>
                <a:cubicBezTo>
                  <a:pt x="2416" y="132"/>
                  <a:pt x="2416" y="132"/>
                  <a:pt x="2416" y="132"/>
                </a:cubicBezTo>
                <a:cubicBezTo>
                  <a:pt x="2416" y="131"/>
                  <a:pt x="2416" y="131"/>
                  <a:pt x="2416" y="130"/>
                </a:cubicBezTo>
                <a:cubicBezTo>
                  <a:pt x="2417" y="129"/>
                  <a:pt x="2417" y="128"/>
                  <a:pt x="2418" y="128"/>
                </a:cubicBezTo>
                <a:cubicBezTo>
                  <a:pt x="2418" y="128"/>
                  <a:pt x="2418" y="127"/>
                  <a:pt x="2417" y="126"/>
                </a:cubicBezTo>
                <a:cubicBezTo>
                  <a:pt x="2417" y="126"/>
                  <a:pt x="2417" y="126"/>
                  <a:pt x="2417" y="126"/>
                </a:cubicBezTo>
                <a:cubicBezTo>
                  <a:pt x="2416" y="125"/>
                  <a:pt x="2415" y="124"/>
                  <a:pt x="2415" y="122"/>
                </a:cubicBezTo>
                <a:cubicBezTo>
                  <a:pt x="2415" y="121"/>
                  <a:pt x="2416" y="120"/>
                  <a:pt x="2416" y="120"/>
                </a:cubicBezTo>
                <a:cubicBezTo>
                  <a:pt x="2417" y="119"/>
                  <a:pt x="2417" y="119"/>
                  <a:pt x="2417" y="119"/>
                </a:cubicBezTo>
                <a:cubicBezTo>
                  <a:pt x="2417" y="119"/>
                  <a:pt x="2416" y="119"/>
                  <a:pt x="2416" y="119"/>
                </a:cubicBezTo>
                <a:cubicBezTo>
                  <a:pt x="2415" y="119"/>
                  <a:pt x="2415" y="118"/>
                  <a:pt x="2415" y="118"/>
                </a:cubicBezTo>
                <a:cubicBezTo>
                  <a:pt x="2414" y="118"/>
                  <a:pt x="2413" y="117"/>
                  <a:pt x="2413" y="115"/>
                </a:cubicBezTo>
                <a:close/>
                <a:moveTo>
                  <a:pt x="2420" y="158"/>
                </a:moveTo>
                <a:cubicBezTo>
                  <a:pt x="2420" y="158"/>
                  <a:pt x="2420" y="158"/>
                  <a:pt x="2420" y="158"/>
                </a:cubicBezTo>
                <a:cubicBezTo>
                  <a:pt x="2420" y="158"/>
                  <a:pt x="2420" y="158"/>
                  <a:pt x="2420" y="158"/>
                </a:cubicBezTo>
                <a:cubicBezTo>
                  <a:pt x="2420" y="158"/>
                  <a:pt x="2420" y="158"/>
                  <a:pt x="2420" y="158"/>
                </a:cubicBezTo>
                <a:close/>
                <a:moveTo>
                  <a:pt x="2420" y="197"/>
                </a:moveTo>
                <a:cubicBezTo>
                  <a:pt x="2420" y="198"/>
                  <a:pt x="2420" y="198"/>
                  <a:pt x="2421" y="199"/>
                </a:cubicBezTo>
                <a:cubicBezTo>
                  <a:pt x="2421" y="199"/>
                  <a:pt x="2422" y="200"/>
                  <a:pt x="2422" y="200"/>
                </a:cubicBezTo>
                <a:cubicBezTo>
                  <a:pt x="2422" y="200"/>
                  <a:pt x="2422" y="200"/>
                  <a:pt x="2422" y="200"/>
                </a:cubicBezTo>
                <a:cubicBezTo>
                  <a:pt x="2423" y="200"/>
                  <a:pt x="2424" y="199"/>
                  <a:pt x="2424" y="199"/>
                </a:cubicBezTo>
                <a:cubicBezTo>
                  <a:pt x="2424" y="199"/>
                  <a:pt x="2425" y="198"/>
                  <a:pt x="2425" y="198"/>
                </a:cubicBezTo>
                <a:cubicBezTo>
                  <a:pt x="2425" y="197"/>
                  <a:pt x="2425" y="196"/>
                  <a:pt x="2424" y="196"/>
                </a:cubicBezTo>
                <a:cubicBezTo>
                  <a:pt x="2424" y="196"/>
                  <a:pt x="2424" y="195"/>
                  <a:pt x="2424" y="195"/>
                </a:cubicBezTo>
                <a:cubicBezTo>
                  <a:pt x="2424" y="195"/>
                  <a:pt x="2423" y="194"/>
                  <a:pt x="2422" y="194"/>
                </a:cubicBezTo>
                <a:cubicBezTo>
                  <a:pt x="2422" y="194"/>
                  <a:pt x="2422" y="194"/>
                  <a:pt x="2423" y="194"/>
                </a:cubicBezTo>
                <a:cubicBezTo>
                  <a:pt x="2423" y="193"/>
                  <a:pt x="2422" y="192"/>
                  <a:pt x="2422" y="192"/>
                </a:cubicBezTo>
                <a:cubicBezTo>
                  <a:pt x="2422" y="192"/>
                  <a:pt x="2421" y="191"/>
                  <a:pt x="2420" y="191"/>
                </a:cubicBezTo>
                <a:cubicBezTo>
                  <a:pt x="2420" y="191"/>
                  <a:pt x="2420" y="191"/>
                  <a:pt x="2419" y="192"/>
                </a:cubicBezTo>
                <a:cubicBezTo>
                  <a:pt x="2418" y="192"/>
                  <a:pt x="2418" y="193"/>
                  <a:pt x="2418" y="194"/>
                </a:cubicBezTo>
                <a:cubicBezTo>
                  <a:pt x="2418" y="194"/>
                  <a:pt x="2418" y="195"/>
                  <a:pt x="2418" y="195"/>
                </a:cubicBezTo>
                <a:cubicBezTo>
                  <a:pt x="2418" y="196"/>
                  <a:pt x="2419" y="196"/>
                  <a:pt x="2419" y="196"/>
                </a:cubicBezTo>
                <a:cubicBezTo>
                  <a:pt x="2420" y="196"/>
                  <a:pt x="2420" y="196"/>
                  <a:pt x="2420" y="196"/>
                </a:cubicBezTo>
                <a:cubicBezTo>
                  <a:pt x="2420" y="196"/>
                  <a:pt x="2420" y="196"/>
                  <a:pt x="2420" y="196"/>
                </a:cubicBezTo>
                <a:cubicBezTo>
                  <a:pt x="2420" y="197"/>
                  <a:pt x="2420" y="197"/>
                  <a:pt x="2420" y="197"/>
                </a:cubicBezTo>
                <a:close/>
                <a:moveTo>
                  <a:pt x="2405" y="200"/>
                </a:moveTo>
                <a:cubicBezTo>
                  <a:pt x="2406" y="200"/>
                  <a:pt x="2406" y="201"/>
                  <a:pt x="2406" y="202"/>
                </a:cubicBezTo>
                <a:cubicBezTo>
                  <a:pt x="2406" y="202"/>
                  <a:pt x="2406" y="202"/>
                  <a:pt x="2406" y="202"/>
                </a:cubicBezTo>
                <a:cubicBezTo>
                  <a:pt x="2406" y="203"/>
                  <a:pt x="2405" y="203"/>
                  <a:pt x="2404" y="204"/>
                </a:cubicBezTo>
                <a:cubicBezTo>
                  <a:pt x="2404" y="204"/>
                  <a:pt x="2404" y="204"/>
                  <a:pt x="2404" y="204"/>
                </a:cubicBezTo>
                <a:cubicBezTo>
                  <a:pt x="2403" y="204"/>
                  <a:pt x="2403" y="204"/>
                  <a:pt x="2402" y="204"/>
                </a:cubicBezTo>
                <a:cubicBezTo>
                  <a:pt x="2402" y="204"/>
                  <a:pt x="2402" y="204"/>
                  <a:pt x="2402" y="204"/>
                </a:cubicBezTo>
                <a:cubicBezTo>
                  <a:pt x="2401" y="204"/>
                  <a:pt x="2401" y="204"/>
                  <a:pt x="2400" y="204"/>
                </a:cubicBezTo>
                <a:cubicBezTo>
                  <a:pt x="2400" y="203"/>
                  <a:pt x="2400" y="203"/>
                  <a:pt x="2400" y="202"/>
                </a:cubicBezTo>
                <a:cubicBezTo>
                  <a:pt x="2400" y="201"/>
                  <a:pt x="2401" y="200"/>
                  <a:pt x="2402" y="200"/>
                </a:cubicBezTo>
                <a:cubicBezTo>
                  <a:pt x="2402" y="200"/>
                  <a:pt x="2403" y="199"/>
                  <a:pt x="2404" y="199"/>
                </a:cubicBezTo>
                <a:cubicBezTo>
                  <a:pt x="2405" y="199"/>
                  <a:pt x="2405" y="199"/>
                  <a:pt x="2405" y="200"/>
                </a:cubicBezTo>
                <a:close/>
                <a:moveTo>
                  <a:pt x="2404" y="203"/>
                </a:moveTo>
                <a:cubicBezTo>
                  <a:pt x="2404" y="203"/>
                  <a:pt x="2404" y="203"/>
                  <a:pt x="2404" y="203"/>
                </a:cubicBezTo>
                <a:cubicBezTo>
                  <a:pt x="2404" y="203"/>
                  <a:pt x="2404" y="203"/>
                  <a:pt x="2404" y="203"/>
                </a:cubicBezTo>
                <a:close/>
                <a:moveTo>
                  <a:pt x="2368" y="89"/>
                </a:moveTo>
                <a:cubicBezTo>
                  <a:pt x="2369" y="89"/>
                  <a:pt x="2370" y="88"/>
                  <a:pt x="2371" y="88"/>
                </a:cubicBezTo>
                <a:cubicBezTo>
                  <a:pt x="2371" y="88"/>
                  <a:pt x="2371" y="88"/>
                  <a:pt x="2371" y="88"/>
                </a:cubicBezTo>
                <a:cubicBezTo>
                  <a:pt x="2372" y="88"/>
                  <a:pt x="2372" y="88"/>
                  <a:pt x="2372" y="88"/>
                </a:cubicBezTo>
                <a:cubicBezTo>
                  <a:pt x="2372" y="88"/>
                  <a:pt x="2372" y="88"/>
                  <a:pt x="2372" y="88"/>
                </a:cubicBezTo>
                <a:cubicBezTo>
                  <a:pt x="2373" y="87"/>
                  <a:pt x="2373" y="87"/>
                  <a:pt x="2374" y="86"/>
                </a:cubicBezTo>
                <a:cubicBezTo>
                  <a:pt x="2374" y="86"/>
                  <a:pt x="2375" y="86"/>
                  <a:pt x="2375" y="86"/>
                </a:cubicBezTo>
                <a:cubicBezTo>
                  <a:pt x="2377" y="86"/>
                  <a:pt x="2379" y="88"/>
                  <a:pt x="2379" y="90"/>
                </a:cubicBezTo>
                <a:cubicBezTo>
                  <a:pt x="2379" y="92"/>
                  <a:pt x="2380" y="93"/>
                  <a:pt x="2381" y="94"/>
                </a:cubicBezTo>
                <a:cubicBezTo>
                  <a:pt x="2381" y="94"/>
                  <a:pt x="2381" y="94"/>
                  <a:pt x="2381" y="94"/>
                </a:cubicBezTo>
                <a:cubicBezTo>
                  <a:pt x="2381" y="95"/>
                  <a:pt x="2382" y="95"/>
                  <a:pt x="2382" y="96"/>
                </a:cubicBezTo>
                <a:cubicBezTo>
                  <a:pt x="2382" y="96"/>
                  <a:pt x="2382" y="96"/>
                  <a:pt x="2382" y="96"/>
                </a:cubicBezTo>
                <a:cubicBezTo>
                  <a:pt x="2382" y="96"/>
                  <a:pt x="2382" y="96"/>
                  <a:pt x="2382" y="96"/>
                </a:cubicBezTo>
                <a:cubicBezTo>
                  <a:pt x="2382" y="95"/>
                  <a:pt x="2382" y="95"/>
                  <a:pt x="2382" y="95"/>
                </a:cubicBezTo>
                <a:cubicBezTo>
                  <a:pt x="2382" y="95"/>
                  <a:pt x="2381" y="94"/>
                  <a:pt x="2381" y="94"/>
                </a:cubicBezTo>
                <a:cubicBezTo>
                  <a:pt x="2381" y="93"/>
                  <a:pt x="2380" y="92"/>
                  <a:pt x="2381" y="91"/>
                </a:cubicBezTo>
                <a:cubicBezTo>
                  <a:pt x="2381" y="90"/>
                  <a:pt x="2382" y="89"/>
                  <a:pt x="2384" y="89"/>
                </a:cubicBezTo>
                <a:cubicBezTo>
                  <a:pt x="2384" y="89"/>
                  <a:pt x="2385" y="89"/>
                  <a:pt x="2386" y="89"/>
                </a:cubicBezTo>
                <a:cubicBezTo>
                  <a:pt x="2386" y="89"/>
                  <a:pt x="2387" y="89"/>
                  <a:pt x="2387" y="89"/>
                </a:cubicBezTo>
                <a:cubicBezTo>
                  <a:pt x="2388" y="89"/>
                  <a:pt x="2388" y="89"/>
                  <a:pt x="2389" y="89"/>
                </a:cubicBezTo>
                <a:cubicBezTo>
                  <a:pt x="2389" y="90"/>
                  <a:pt x="2389" y="90"/>
                  <a:pt x="2389" y="90"/>
                </a:cubicBezTo>
                <a:cubicBezTo>
                  <a:pt x="2389" y="90"/>
                  <a:pt x="2389" y="90"/>
                  <a:pt x="2389" y="90"/>
                </a:cubicBezTo>
                <a:cubicBezTo>
                  <a:pt x="2389" y="89"/>
                  <a:pt x="2389" y="89"/>
                  <a:pt x="2389" y="89"/>
                </a:cubicBezTo>
                <a:cubicBezTo>
                  <a:pt x="2389" y="89"/>
                  <a:pt x="2389" y="89"/>
                  <a:pt x="2389" y="89"/>
                </a:cubicBezTo>
                <a:cubicBezTo>
                  <a:pt x="2390" y="89"/>
                  <a:pt x="2392" y="89"/>
                  <a:pt x="2392" y="91"/>
                </a:cubicBezTo>
                <a:cubicBezTo>
                  <a:pt x="2393" y="92"/>
                  <a:pt x="2393" y="93"/>
                  <a:pt x="2394" y="94"/>
                </a:cubicBezTo>
                <a:cubicBezTo>
                  <a:pt x="2394" y="94"/>
                  <a:pt x="2395" y="94"/>
                  <a:pt x="2395" y="95"/>
                </a:cubicBezTo>
                <a:cubicBezTo>
                  <a:pt x="2396" y="95"/>
                  <a:pt x="2397" y="96"/>
                  <a:pt x="2397" y="97"/>
                </a:cubicBezTo>
                <a:cubicBezTo>
                  <a:pt x="2397" y="97"/>
                  <a:pt x="2397" y="98"/>
                  <a:pt x="2397" y="99"/>
                </a:cubicBezTo>
                <a:cubicBezTo>
                  <a:pt x="2397" y="99"/>
                  <a:pt x="2397" y="99"/>
                  <a:pt x="2397" y="99"/>
                </a:cubicBezTo>
                <a:cubicBezTo>
                  <a:pt x="2398" y="99"/>
                  <a:pt x="2398" y="99"/>
                  <a:pt x="2398" y="99"/>
                </a:cubicBezTo>
                <a:cubicBezTo>
                  <a:pt x="2399" y="99"/>
                  <a:pt x="2400" y="100"/>
                  <a:pt x="2400" y="101"/>
                </a:cubicBezTo>
                <a:cubicBezTo>
                  <a:pt x="2400" y="102"/>
                  <a:pt x="2400" y="103"/>
                  <a:pt x="2400" y="104"/>
                </a:cubicBezTo>
                <a:cubicBezTo>
                  <a:pt x="2400" y="105"/>
                  <a:pt x="2400" y="106"/>
                  <a:pt x="2400" y="106"/>
                </a:cubicBezTo>
                <a:cubicBezTo>
                  <a:pt x="2400" y="107"/>
                  <a:pt x="2400" y="107"/>
                  <a:pt x="2401" y="108"/>
                </a:cubicBezTo>
                <a:cubicBezTo>
                  <a:pt x="2401" y="108"/>
                  <a:pt x="2402" y="109"/>
                  <a:pt x="2402" y="109"/>
                </a:cubicBezTo>
                <a:cubicBezTo>
                  <a:pt x="2403" y="110"/>
                  <a:pt x="2403" y="111"/>
                  <a:pt x="2403" y="113"/>
                </a:cubicBezTo>
                <a:cubicBezTo>
                  <a:pt x="2403" y="113"/>
                  <a:pt x="2403" y="114"/>
                  <a:pt x="2402" y="114"/>
                </a:cubicBezTo>
                <a:cubicBezTo>
                  <a:pt x="2402" y="114"/>
                  <a:pt x="2402" y="114"/>
                  <a:pt x="2401" y="114"/>
                </a:cubicBezTo>
                <a:cubicBezTo>
                  <a:pt x="2401" y="114"/>
                  <a:pt x="2400" y="114"/>
                  <a:pt x="2400" y="114"/>
                </a:cubicBezTo>
                <a:cubicBezTo>
                  <a:pt x="2399" y="114"/>
                  <a:pt x="2399" y="114"/>
                  <a:pt x="2399" y="114"/>
                </a:cubicBezTo>
                <a:cubicBezTo>
                  <a:pt x="2398" y="114"/>
                  <a:pt x="2398" y="114"/>
                  <a:pt x="2398" y="114"/>
                </a:cubicBezTo>
                <a:cubicBezTo>
                  <a:pt x="2398" y="114"/>
                  <a:pt x="2399" y="114"/>
                  <a:pt x="2399" y="114"/>
                </a:cubicBezTo>
                <a:cubicBezTo>
                  <a:pt x="2399" y="114"/>
                  <a:pt x="2399" y="114"/>
                  <a:pt x="2399" y="115"/>
                </a:cubicBezTo>
                <a:cubicBezTo>
                  <a:pt x="2400" y="115"/>
                  <a:pt x="2400" y="116"/>
                  <a:pt x="2400" y="116"/>
                </a:cubicBezTo>
                <a:cubicBezTo>
                  <a:pt x="2400" y="116"/>
                  <a:pt x="2400" y="117"/>
                  <a:pt x="2400" y="117"/>
                </a:cubicBezTo>
                <a:cubicBezTo>
                  <a:pt x="2400" y="117"/>
                  <a:pt x="2400" y="117"/>
                  <a:pt x="2400" y="117"/>
                </a:cubicBezTo>
                <a:cubicBezTo>
                  <a:pt x="2401" y="117"/>
                  <a:pt x="2401" y="117"/>
                  <a:pt x="2401" y="117"/>
                </a:cubicBezTo>
                <a:cubicBezTo>
                  <a:pt x="2401" y="117"/>
                  <a:pt x="2401" y="117"/>
                  <a:pt x="2401" y="117"/>
                </a:cubicBezTo>
                <a:cubicBezTo>
                  <a:pt x="2402" y="117"/>
                  <a:pt x="2402" y="117"/>
                  <a:pt x="2402" y="117"/>
                </a:cubicBezTo>
                <a:cubicBezTo>
                  <a:pt x="2404" y="117"/>
                  <a:pt x="2405" y="118"/>
                  <a:pt x="2405" y="119"/>
                </a:cubicBezTo>
                <a:cubicBezTo>
                  <a:pt x="2405" y="119"/>
                  <a:pt x="2405" y="119"/>
                  <a:pt x="2405" y="120"/>
                </a:cubicBezTo>
                <a:cubicBezTo>
                  <a:pt x="2405" y="120"/>
                  <a:pt x="2406" y="120"/>
                  <a:pt x="2406" y="121"/>
                </a:cubicBezTo>
                <a:cubicBezTo>
                  <a:pt x="2406" y="121"/>
                  <a:pt x="2406" y="121"/>
                  <a:pt x="2407" y="122"/>
                </a:cubicBezTo>
                <a:cubicBezTo>
                  <a:pt x="2409" y="122"/>
                  <a:pt x="2409" y="123"/>
                  <a:pt x="2409" y="125"/>
                </a:cubicBezTo>
                <a:cubicBezTo>
                  <a:pt x="2408" y="125"/>
                  <a:pt x="2408" y="125"/>
                  <a:pt x="2408" y="125"/>
                </a:cubicBezTo>
                <a:cubicBezTo>
                  <a:pt x="2409" y="126"/>
                  <a:pt x="2409" y="126"/>
                  <a:pt x="2409" y="126"/>
                </a:cubicBezTo>
                <a:cubicBezTo>
                  <a:pt x="2409" y="126"/>
                  <a:pt x="2409" y="127"/>
                  <a:pt x="2408" y="127"/>
                </a:cubicBezTo>
                <a:cubicBezTo>
                  <a:pt x="2407" y="128"/>
                  <a:pt x="2407" y="128"/>
                  <a:pt x="2407" y="128"/>
                </a:cubicBezTo>
                <a:cubicBezTo>
                  <a:pt x="2406" y="128"/>
                  <a:pt x="2406" y="128"/>
                  <a:pt x="2406" y="128"/>
                </a:cubicBezTo>
                <a:cubicBezTo>
                  <a:pt x="2405" y="130"/>
                  <a:pt x="2403" y="130"/>
                  <a:pt x="2402" y="131"/>
                </a:cubicBezTo>
                <a:cubicBezTo>
                  <a:pt x="2402" y="131"/>
                  <a:pt x="2402" y="131"/>
                  <a:pt x="2401" y="131"/>
                </a:cubicBezTo>
                <a:cubicBezTo>
                  <a:pt x="2401" y="131"/>
                  <a:pt x="2401" y="131"/>
                  <a:pt x="2401" y="131"/>
                </a:cubicBezTo>
                <a:cubicBezTo>
                  <a:pt x="2401" y="131"/>
                  <a:pt x="2401" y="131"/>
                  <a:pt x="2401" y="131"/>
                </a:cubicBezTo>
                <a:cubicBezTo>
                  <a:pt x="2401" y="131"/>
                  <a:pt x="2401" y="131"/>
                  <a:pt x="2401" y="131"/>
                </a:cubicBezTo>
                <a:cubicBezTo>
                  <a:pt x="2400" y="131"/>
                  <a:pt x="2400" y="131"/>
                  <a:pt x="2400" y="131"/>
                </a:cubicBezTo>
                <a:cubicBezTo>
                  <a:pt x="2400" y="131"/>
                  <a:pt x="2400" y="132"/>
                  <a:pt x="2400" y="132"/>
                </a:cubicBezTo>
                <a:cubicBezTo>
                  <a:pt x="2400" y="132"/>
                  <a:pt x="2399" y="133"/>
                  <a:pt x="2399" y="133"/>
                </a:cubicBezTo>
                <a:cubicBezTo>
                  <a:pt x="2399" y="133"/>
                  <a:pt x="2399" y="134"/>
                  <a:pt x="2398" y="134"/>
                </a:cubicBezTo>
                <a:cubicBezTo>
                  <a:pt x="2398" y="135"/>
                  <a:pt x="2397" y="135"/>
                  <a:pt x="2397" y="135"/>
                </a:cubicBezTo>
                <a:cubicBezTo>
                  <a:pt x="2396" y="136"/>
                  <a:pt x="2396" y="136"/>
                  <a:pt x="2395" y="136"/>
                </a:cubicBezTo>
                <a:cubicBezTo>
                  <a:pt x="2395" y="136"/>
                  <a:pt x="2395" y="136"/>
                  <a:pt x="2395" y="136"/>
                </a:cubicBezTo>
                <a:cubicBezTo>
                  <a:pt x="2394" y="136"/>
                  <a:pt x="2393" y="136"/>
                  <a:pt x="2393" y="135"/>
                </a:cubicBezTo>
                <a:cubicBezTo>
                  <a:pt x="2392" y="134"/>
                  <a:pt x="2392" y="134"/>
                  <a:pt x="2391" y="133"/>
                </a:cubicBezTo>
                <a:cubicBezTo>
                  <a:pt x="2391" y="133"/>
                  <a:pt x="2391" y="133"/>
                  <a:pt x="2391" y="132"/>
                </a:cubicBezTo>
                <a:cubicBezTo>
                  <a:pt x="2391" y="132"/>
                  <a:pt x="2391" y="131"/>
                  <a:pt x="2391" y="131"/>
                </a:cubicBezTo>
                <a:cubicBezTo>
                  <a:pt x="2391" y="131"/>
                  <a:pt x="2390" y="131"/>
                  <a:pt x="2390" y="131"/>
                </a:cubicBezTo>
                <a:cubicBezTo>
                  <a:pt x="2390" y="131"/>
                  <a:pt x="2389" y="131"/>
                  <a:pt x="2389" y="130"/>
                </a:cubicBezTo>
                <a:cubicBezTo>
                  <a:pt x="2389" y="130"/>
                  <a:pt x="2389" y="130"/>
                  <a:pt x="2389" y="130"/>
                </a:cubicBezTo>
                <a:cubicBezTo>
                  <a:pt x="2388" y="130"/>
                  <a:pt x="2388" y="130"/>
                  <a:pt x="2388" y="131"/>
                </a:cubicBezTo>
                <a:cubicBezTo>
                  <a:pt x="2387" y="131"/>
                  <a:pt x="2387" y="132"/>
                  <a:pt x="2386" y="132"/>
                </a:cubicBezTo>
                <a:cubicBezTo>
                  <a:pt x="2385" y="132"/>
                  <a:pt x="2385" y="132"/>
                  <a:pt x="2384" y="132"/>
                </a:cubicBezTo>
                <a:cubicBezTo>
                  <a:pt x="2383" y="132"/>
                  <a:pt x="2383" y="132"/>
                  <a:pt x="2383" y="132"/>
                </a:cubicBezTo>
                <a:cubicBezTo>
                  <a:pt x="2383" y="132"/>
                  <a:pt x="2382" y="132"/>
                  <a:pt x="2381" y="132"/>
                </a:cubicBezTo>
                <a:cubicBezTo>
                  <a:pt x="2381" y="132"/>
                  <a:pt x="2381" y="132"/>
                  <a:pt x="2380" y="131"/>
                </a:cubicBezTo>
                <a:cubicBezTo>
                  <a:pt x="2380" y="131"/>
                  <a:pt x="2380" y="131"/>
                  <a:pt x="2380" y="131"/>
                </a:cubicBezTo>
                <a:cubicBezTo>
                  <a:pt x="2379" y="131"/>
                  <a:pt x="2379" y="131"/>
                  <a:pt x="2379" y="131"/>
                </a:cubicBezTo>
                <a:cubicBezTo>
                  <a:pt x="2377" y="131"/>
                  <a:pt x="2375" y="129"/>
                  <a:pt x="2374" y="127"/>
                </a:cubicBezTo>
                <a:cubicBezTo>
                  <a:pt x="2374" y="127"/>
                  <a:pt x="2374" y="127"/>
                  <a:pt x="2374" y="128"/>
                </a:cubicBezTo>
                <a:cubicBezTo>
                  <a:pt x="2373" y="128"/>
                  <a:pt x="2372" y="129"/>
                  <a:pt x="2371" y="130"/>
                </a:cubicBezTo>
                <a:cubicBezTo>
                  <a:pt x="2371" y="130"/>
                  <a:pt x="2371" y="130"/>
                  <a:pt x="2370" y="130"/>
                </a:cubicBezTo>
                <a:cubicBezTo>
                  <a:pt x="2370" y="130"/>
                  <a:pt x="2370" y="130"/>
                  <a:pt x="2370" y="130"/>
                </a:cubicBezTo>
                <a:cubicBezTo>
                  <a:pt x="2369" y="129"/>
                  <a:pt x="2369" y="129"/>
                  <a:pt x="2368" y="129"/>
                </a:cubicBezTo>
                <a:cubicBezTo>
                  <a:pt x="2368" y="129"/>
                  <a:pt x="2366" y="128"/>
                  <a:pt x="2366" y="127"/>
                </a:cubicBezTo>
                <a:cubicBezTo>
                  <a:pt x="2366" y="127"/>
                  <a:pt x="2366" y="127"/>
                  <a:pt x="2365" y="127"/>
                </a:cubicBezTo>
                <a:cubicBezTo>
                  <a:pt x="2365" y="126"/>
                  <a:pt x="2364" y="126"/>
                  <a:pt x="2364" y="126"/>
                </a:cubicBezTo>
                <a:cubicBezTo>
                  <a:pt x="2364" y="126"/>
                  <a:pt x="2363" y="126"/>
                  <a:pt x="2363" y="125"/>
                </a:cubicBezTo>
                <a:cubicBezTo>
                  <a:pt x="2362" y="124"/>
                  <a:pt x="2362" y="124"/>
                  <a:pt x="2363" y="123"/>
                </a:cubicBezTo>
                <a:cubicBezTo>
                  <a:pt x="2363" y="123"/>
                  <a:pt x="2363" y="122"/>
                  <a:pt x="2363" y="122"/>
                </a:cubicBezTo>
                <a:cubicBezTo>
                  <a:pt x="2363" y="121"/>
                  <a:pt x="2362" y="121"/>
                  <a:pt x="2362" y="121"/>
                </a:cubicBezTo>
                <a:cubicBezTo>
                  <a:pt x="2361" y="121"/>
                  <a:pt x="2361" y="121"/>
                  <a:pt x="2361" y="120"/>
                </a:cubicBezTo>
                <a:cubicBezTo>
                  <a:pt x="2361" y="120"/>
                  <a:pt x="2360" y="120"/>
                  <a:pt x="2361" y="119"/>
                </a:cubicBezTo>
                <a:cubicBezTo>
                  <a:pt x="2361" y="119"/>
                  <a:pt x="2361" y="119"/>
                  <a:pt x="2361" y="119"/>
                </a:cubicBezTo>
                <a:cubicBezTo>
                  <a:pt x="2359" y="119"/>
                  <a:pt x="2358" y="119"/>
                  <a:pt x="2357" y="119"/>
                </a:cubicBezTo>
                <a:cubicBezTo>
                  <a:pt x="2356" y="119"/>
                  <a:pt x="2356" y="118"/>
                  <a:pt x="2356" y="118"/>
                </a:cubicBezTo>
                <a:cubicBezTo>
                  <a:pt x="2356" y="118"/>
                  <a:pt x="2356" y="119"/>
                  <a:pt x="2355" y="119"/>
                </a:cubicBezTo>
                <a:cubicBezTo>
                  <a:pt x="2355" y="119"/>
                  <a:pt x="2355" y="120"/>
                  <a:pt x="2354" y="120"/>
                </a:cubicBezTo>
                <a:cubicBezTo>
                  <a:pt x="2354" y="120"/>
                  <a:pt x="2354" y="120"/>
                  <a:pt x="2354" y="120"/>
                </a:cubicBezTo>
                <a:cubicBezTo>
                  <a:pt x="2352" y="119"/>
                  <a:pt x="2350" y="118"/>
                  <a:pt x="2351" y="116"/>
                </a:cubicBezTo>
                <a:cubicBezTo>
                  <a:pt x="2351" y="114"/>
                  <a:pt x="2352" y="114"/>
                  <a:pt x="2353" y="113"/>
                </a:cubicBezTo>
                <a:cubicBezTo>
                  <a:pt x="2353" y="113"/>
                  <a:pt x="2354" y="112"/>
                  <a:pt x="2354" y="112"/>
                </a:cubicBezTo>
                <a:cubicBezTo>
                  <a:pt x="2354" y="112"/>
                  <a:pt x="2354" y="111"/>
                  <a:pt x="2354" y="110"/>
                </a:cubicBezTo>
                <a:cubicBezTo>
                  <a:pt x="2354" y="109"/>
                  <a:pt x="2354" y="108"/>
                  <a:pt x="2355" y="107"/>
                </a:cubicBezTo>
                <a:cubicBezTo>
                  <a:pt x="2355" y="106"/>
                  <a:pt x="2356" y="106"/>
                  <a:pt x="2356" y="105"/>
                </a:cubicBezTo>
                <a:cubicBezTo>
                  <a:pt x="2356" y="105"/>
                  <a:pt x="2356" y="105"/>
                  <a:pt x="2356" y="105"/>
                </a:cubicBezTo>
                <a:cubicBezTo>
                  <a:pt x="2356" y="105"/>
                  <a:pt x="2355" y="105"/>
                  <a:pt x="2354" y="105"/>
                </a:cubicBezTo>
                <a:cubicBezTo>
                  <a:pt x="2353" y="104"/>
                  <a:pt x="2353" y="104"/>
                  <a:pt x="2353" y="103"/>
                </a:cubicBezTo>
                <a:cubicBezTo>
                  <a:pt x="2354" y="102"/>
                  <a:pt x="2354" y="102"/>
                  <a:pt x="2354" y="101"/>
                </a:cubicBezTo>
                <a:cubicBezTo>
                  <a:pt x="2354" y="100"/>
                  <a:pt x="2355" y="97"/>
                  <a:pt x="2358" y="96"/>
                </a:cubicBezTo>
                <a:cubicBezTo>
                  <a:pt x="2358" y="96"/>
                  <a:pt x="2359" y="96"/>
                  <a:pt x="2359" y="96"/>
                </a:cubicBezTo>
                <a:cubicBezTo>
                  <a:pt x="2360" y="97"/>
                  <a:pt x="2360" y="97"/>
                  <a:pt x="2360" y="97"/>
                </a:cubicBezTo>
                <a:cubicBezTo>
                  <a:pt x="2360" y="97"/>
                  <a:pt x="2360" y="97"/>
                  <a:pt x="2360" y="97"/>
                </a:cubicBezTo>
                <a:cubicBezTo>
                  <a:pt x="2359" y="96"/>
                  <a:pt x="2359" y="96"/>
                  <a:pt x="2359" y="96"/>
                </a:cubicBezTo>
                <a:cubicBezTo>
                  <a:pt x="2360" y="96"/>
                  <a:pt x="2360" y="96"/>
                  <a:pt x="2360" y="96"/>
                </a:cubicBezTo>
                <a:cubicBezTo>
                  <a:pt x="2360" y="95"/>
                  <a:pt x="2360" y="94"/>
                  <a:pt x="2361" y="93"/>
                </a:cubicBezTo>
                <a:cubicBezTo>
                  <a:pt x="2362" y="92"/>
                  <a:pt x="2362" y="91"/>
                  <a:pt x="2364" y="91"/>
                </a:cubicBezTo>
                <a:cubicBezTo>
                  <a:pt x="2364" y="91"/>
                  <a:pt x="2364" y="91"/>
                  <a:pt x="2365" y="91"/>
                </a:cubicBezTo>
                <a:cubicBezTo>
                  <a:pt x="2365" y="91"/>
                  <a:pt x="2365" y="91"/>
                  <a:pt x="2365" y="91"/>
                </a:cubicBezTo>
                <a:cubicBezTo>
                  <a:pt x="2365" y="91"/>
                  <a:pt x="2365" y="91"/>
                  <a:pt x="2365" y="91"/>
                </a:cubicBezTo>
                <a:cubicBezTo>
                  <a:pt x="2366" y="91"/>
                  <a:pt x="2366" y="91"/>
                  <a:pt x="2367" y="90"/>
                </a:cubicBezTo>
                <a:cubicBezTo>
                  <a:pt x="2367" y="90"/>
                  <a:pt x="2368" y="90"/>
                  <a:pt x="2368" y="89"/>
                </a:cubicBezTo>
                <a:close/>
                <a:moveTo>
                  <a:pt x="2360" y="97"/>
                </a:moveTo>
                <a:cubicBezTo>
                  <a:pt x="2360" y="97"/>
                  <a:pt x="2360" y="97"/>
                  <a:pt x="2360" y="97"/>
                </a:cubicBezTo>
                <a:cubicBezTo>
                  <a:pt x="2360" y="97"/>
                  <a:pt x="2360" y="97"/>
                  <a:pt x="2360" y="97"/>
                </a:cubicBezTo>
                <a:close/>
                <a:moveTo>
                  <a:pt x="2395" y="135"/>
                </a:moveTo>
                <a:cubicBezTo>
                  <a:pt x="2395" y="135"/>
                  <a:pt x="2395" y="135"/>
                  <a:pt x="2395" y="135"/>
                </a:cubicBezTo>
                <a:cubicBezTo>
                  <a:pt x="2395" y="135"/>
                  <a:pt x="2395" y="135"/>
                  <a:pt x="2395" y="135"/>
                </a:cubicBezTo>
                <a:cubicBezTo>
                  <a:pt x="2395" y="135"/>
                  <a:pt x="2395" y="135"/>
                  <a:pt x="2395" y="135"/>
                </a:cubicBezTo>
                <a:close/>
                <a:moveTo>
                  <a:pt x="2380" y="102"/>
                </a:moveTo>
                <a:cubicBezTo>
                  <a:pt x="2380" y="102"/>
                  <a:pt x="2380" y="102"/>
                  <a:pt x="2381" y="102"/>
                </a:cubicBezTo>
                <a:cubicBezTo>
                  <a:pt x="2381" y="101"/>
                  <a:pt x="2381" y="101"/>
                  <a:pt x="2381" y="101"/>
                </a:cubicBezTo>
                <a:cubicBezTo>
                  <a:pt x="2381" y="101"/>
                  <a:pt x="2382" y="100"/>
                  <a:pt x="2382" y="100"/>
                </a:cubicBezTo>
                <a:cubicBezTo>
                  <a:pt x="2382" y="100"/>
                  <a:pt x="2382" y="99"/>
                  <a:pt x="2382" y="99"/>
                </a:cubicBezTo>
                <a:cubicBezTo>
                  <a:pt x="2382" y="99"/>
                  <a:pt x="2382" y="99"/>
                  <a:pt x="2382" y="99"/>
                </a:cubicBezTo>
                <a:cubicBezTo>
                  <a:pt x="2382" y="99"/>
                  <a:pt x="2382" y="99"/>
                  <a:pt x="2382" y="99"/>
                </a:cubicBezTo>
                <a:cubicBezTo>
                  <a:pt x="2382" y="99"/>
                  <a:pt x="2382" y="98"/>
                  <a:pt x="2382" y="98"/>
                </a:cubicBezTo>
                <a:cubicBezTo>
                  <a:pt x="2382" y="98"/>
                  <a:pt x="2382" y="98"/>
                  <a:pt x="2382" y="98"/>
                </a:cubicBezTo>
                <a:cubicBezTo>
                  <a:pt x="2382" y="99"/>
                  <a:pt x="2381" y="99"/>
                  <a:pt x="2381" y="99"/>
                </a:cubicBezTo>
                <a:cubicBezTo>
                  <a:pt x="2381" y="100"/>
                  <a:pt x="2381" y="100"/>
                  <a:pt x="2381" y="100"/>
                </a:cubicBezTo>
                <a:cubicBezTo>
                  <a:pt x="2380" y="101"/>
                  <a:pt x="2380" y="101"/>
                  <a:pt x="2380" y="101"/>
                </a:cubicBezTo>
                <a:cubicBezTo>
                  <a:pt x="2380" y="101"/>
                  <a:pt x="2380" y="102"/>
                  <a:pt x="2380" y="102"/>
                </a:cubicBezTo>
                <a:close/>
                <a:moveTo>
                  <a:pt x="2379" y="130"/>
                </a:moveTo>
                <a:cubicBezTo>
                  <a:pt x="2379" y="130"/>
                  <a:pt x="2379" y="130"/>
                  <a:pt x="2379" y="130"/>
                </a:cubicBezTo>
                <a:cubicBezTo>
                  <a:pt x="2379" y="130"/>
                  <a:pt x="2379" y="130"/>
                  <a:pt x="2379" y="130"/>
                </a:cubicBezTo>
                <a:close/>
                <a:moveTo>
                  <a:pt x="2484" y="161"/>
                </a:moveTo>
                <a:cubicBezTo>
                  <a:pt x="2484" y="161"/>
                  <a:pt x="2485" y="162"/>
                  <a:pt x="2485" y="162"/>
                </a:cubicBezTo>
                <a:cubicBezTo>
                  <a:pt x="2485" y="162"/>
                  <a:pt x="2485" y="162"/>
                  <a:pt x="2485" y="163"/>
                </a:cubicBezTo>
                <a:cubicBezTo>
                  <a:pt x="2485" y="163"/>
                  <a:pt x="2485" y="163"/>
                  <a:pt x="2485" y="163"/>
                </a:cubicBezTo>
                <a:cubicBezTo>
                  <a:pt x="2485" y="164"/>
                  <a:pt x="2485" y="164"/>
                  <a:pt x="2486" y="164"/>
                </a:cubicBezTo>
                <a:cubicBezTo>
                  <a:pt x="2486" y="165"/>
                  <a:pt x="2486" y="165"/>
                  <a:pt x="2487" y="165"/>
                </a:cubicBezTo>
                <a:cubicBezTo>
                  <a:pt x="2487" y="165"/>
                  <a:pt x="2487" y="165"/>
                  <a:pt x="2487" y="165"/>
                </a:cubicBezTo>
                <a:cubicBezTo>
                  <a:pt x="2487" y="165"/>
                  <a:pt x="2488" y="165"/>
                  <a:pt x="2488" y="164"/>
                </a:cubicBezTo>
                <a:cubicBezTo>
                  <a:pt x="2489" y="164"/>
                  <a:pt x="2489" y="164"/>
                  <a:pt x="2489" y="164"/>
                </a:cubicBezTo>
                <a:cubicBezTo>
                  <a:pt x="2489" y="163"/>
                  <a:pt x="2489" y="163"/>
                  <a:pt x="2489" y="163"/>
                </a:cubicBezTo>
                <a:cubicBezTo>
                  <a:pt x="2490" y="163"/>
                  <a:pt x="2490" y="163"/>
                  <a:pt x="2490" y="163"/>
                </a:cubicBezTo>
                <a:cubicBezTo>
                  <a:pt x="2490" y="162"/>
                  <a:pt x="2490" y="162"/>
                  <a:pt x="2490" y="162"/>
                </a:cubicBezTo>
                <a:cubicBezTo>
                  <a:pt x="2490" y="161"/>
                  <a:pt x="2490" y="160"/>
                  <a:pt x="2490" y="159"/>
                </a:cubicBezTo>
                <a:cubicBezTo>
                  <a:pt x="2490" y="158"/>
                  <a:pt x="2490" y="158"/>
                  <a:pt x="2490" y="158"/>
                </a:cubicBezTo>
                <a:cubicBezTo>
                  <a:pt x="2490" y="158"/>
                  <a:pt x="2490" y="157"/>
                  <a:pt x="2489" y="157"/>
                </a:cubicBezTo>
                <a:cubicBezTo>
                  <a:pt x="2489" y="157"/>
                  <a:pt x="2489" y="156"/>
                  <a:pt x="2489" y="156"/>
                </a:cubicBezTo>
                <a:cubicBezTo>
                  <a:pt x="2488" y="156"/>
                  <a:pt x="2488" y="156"/>
                  <a:pt x="2488" y="156"/>
                </a:cubicBezTo>
                <a:cubicBezTo>
                  <a:pt x="2488" y="156"/>
                  <a:pt x="2487" y="155"/>
                  <a:pt x="2487" y="155"/>
                </a:cubicBezTo>
                <a:cubicBezTo>
                  <a:pt x="2487" y="155"/>
                  <a:pt x="2486" y="155"/>
                  <a:pt x="2486" y="155"/>
                </a:cubicBezTo>
                <a:cubicBezTo>
                  <a:pt x="2485" y="155"/>
                  <a:pt x="2484" y="155"/>
                  <a:pt x="2484" y="156"/>
                </a:cubicBezTo>
                <a:cubicBezTo>
                  <a:pt x="2483" y="157"/>
                  <a:pt x="2483" y="158"/>
                  <a:pt x="2483" y="159"/>
                </a:cubicBezTo>
                <a:cubicBezTo>
                  <a:pt x="2483" y="160"/>
                  <a:pt x="2484" y="160"/>
                  <a:pt x="2484" y="161"/>
                </a:cubicBezTo>
                <a:cubicBezTo>
                  <a:pt x="2484" y="161"/>
                  <a:pt x="2484" y="161"/>
                  <a:pt x="2484" y="161"/>
                </a:cubicBezTo>
                <a:close/>
                <a:moveTo>
                  <a:pt x="2461" y="137"/>
                </a:moveTo>
                <a:cubicBezTo>
                  <a:pt x="2461" y="136"/>
                  <a:pt x="2462" y="134"/>
                  <a:pt x="2462" y="134"/>
                </a:cubicBezTo>
                <a:cubicBezTo>
                  <a:pt x="2462" y="133"/>
                  <a:pt x="2462" y="133"/>
                  <a:pt x="2462" y="133"/>
                </a:cubicBezTo>
                <a:cubicBezTo>
                  <a:pt x="2463" y="132"/>
                  <a:pt x="2463" y="131"/>
                  <a:pt x="2464" y="130"/>
                </a:cubicBezTo>
                <a:cubicBezTo>
                  <a:pt x="2465" y="130"/>
                  <a:pt x="2465" y="130"/>
                  <a:pt x="2465" y="130"/>
                </a:cubicBezTo>
                <a:cubicBezTo>
                  <a:pt x="2465" y="129"/>
                  <a:pt x="2465" y="129"/>
                  <a:pt x="2465" y="129"/>
                </a:cubicBezTo>
                <a:cubicBezTo>
                  <a:pt x="2465" y="128"/>
                  <a:pt x="2466" y="128"/>
                  <a:pt x="2467" y="128"/>
                </a:cubicBezTo>
                <a:cubicBezTo>
                  <a:pt x="2469" y="128"/>
                  <a:pt x="2469" y="128"/>
                  <a:pt x="2469" y="128"/>
                </a:cubicBezTo>
                <a:cubicBezTo>
                  <a:pt x="2470" y="128"/>
                  <a:pt x="2470" y="128"/>
                  <a:pt x="2470" y="128"/>
                </a:cubicBezTo>
                <a:cubicBezTo>
                  <a:pt x="2470" y="129"/>
                  <a:pt x="2471" y="129"/>
                  <a:pt x="2471" y="130"/>
                </a:cubicBezTo>
                <a:cubicBezTo>
                  <a:pt x="2470" y="130"/>
                  <a:pt x="2470" y="132"/>
                  <a:pt x="2469" y="133"/>
                </a:cubicBezTo>
                <a:cubicBezTo>
                  <a:pt x="2470" y="133"/>
                  <a:pt x="2471" y="133"/>
                  <a:pt x="2471" y="133"/>
                </a:cubicBezTo>
                <a:cubicBezTo>
                  <a:pt x="2471" y="133"/>
                  <a:pt x="2472" y="133"/>
                  <a:pt x="2472" y="133"/>
                </a:cubicBezTo>
                <a:cubicBezTo>
                  <a:pt x="2472" y="132"/>
                  <a:pt x="2472" y="132"/>
                  <a:pt x="2473" y="131"/>
                </a:cubicBezTo>
                <a:cubicBezTo>
                  <a:pt x="2474" y="131"/>
                  <a:pt x="2474" y="131"/>
                  <a:pt x="2475" y="131"/>
                </a:cubicBezTo>
                <a:cubicBezTo>
                  <a:pt x="2476" y="131"/>
                  <a:pt x="2477" y="131"/>
                  <a:pt x="2478" y="131"/>
                </a:cubicBezTo>
                <a:cubicBezTo>
                  <a:pt x="2478" y="132"/>
                  <a:pt x="2478" y="132"/>
                  <a:pt x="2478" y="133"/>
                </a:cubicBezTo>
                <a:cubicBezTo>
                  <a:pt x="2478" y="133"/>
                  <a:pt x="2478" y="133"/>
                  <a:pt x="2478" y="133"/>
                </a:cubicBezTo>
                <a:cubicBezTo>
                  <a:pt x="2479" y="133"/>
                  <a:pt x="2479" y="133"/>
                  <a:pt x="2479" y="133"/>
                </a:cubicBezTo>
                <a:cubicBezTo>
                  <a:pt x="2479" y="135"/>
                  <a:pt x="2478" y="137"/>
                  <a:pt x="2477" y="138"/>
                </a:cubicBezTo>
                <a:cubicBezTo>
                  <a:pt x="2476" y="139"/>
                  <a:pt x="2476" y="139"/>
                  <a:pt x="2475" y="139"/>
                </a:cubicBezTo>
                <a:cubicBezTo>
                  <a:pt x="2475" y="139"/>
                  <a:pt x="2475" y="139"/>
                  <a:pt x="2475" y="139"/>
                </a:cubicBezTo>
                <a:cubicBezTo>
                  <a:pt x="2474" y="139"/>
                  <a:pt x="2474" y="139"/>
                  <a:pt x="2474" y="139"/>
                </a:cubicBezTo>
                <a:cubicBezTo>
                  <a:pt x="2473" y="139"/>
                  <a:pt x="2473" y="139"/>
                  <a:pt x="2473" y="139"/>
                </a:cubicBezTo>
                <a:cubicBezTo>
                  <a:pt x="2472" y="139"/>
                  <a:pt x="2471" y="139"/>
                  <a:pt x="2469" y="139"/>
                </a:cubicBezTo>
                <a:cubicBezTo>
                  <a:pt x="2468" y="139"/>
                  <a:pt x="2468" y="139"/>
                  <a:pt x="2468" y="139"/>
                </a:cubicBezTo>
                <a:cubicBezTo>
                  <a:pt x="2468" y="139"/>
                  <a:pt x="2468" y="139"/>
                  <a:pt x="2468" y="139"/>
                </a:cubicBezTo>
                <a:cubicBezTo>
                  <a:pt x="2466" y="139"/>
                  <a:pt x="2466" y="137"/>
                  <a:pt x="2466" y="137"/>
                </a:cubicBezTo>
                <a:cubicBezTo>
                  <a:pt x="2465" y="137"/>
                  <a:pt x="2465" y="137"/>
                  <a:pt x="2465" y="137"/>
                </a:cubicBezTo>
                <a:cubicBezTo>
                  <a:pt x="2465" y="137"/>
                  <a:pt x="2464" y="138"/>
                  <a:pt x="2463" y="138"/>
                </a:cubicBezTo>
                <a:cubicBezTo>
                  <a:pt x="2463" y="138"/>
                  <a:pt x="2463" y="138"/>
                  <a:pt x="2463" y="138"/>
                </a:cubicBezTo>
                <a:cubicBezTo>
                  <a:pt x="2462" y="138"/>
                  <a:pt x="2462" y="138"/>
                  <a:pt x="2461" y="137"/>
                </a:cubicBezTo>
                <a:close/>
                <a:moveTo>
                  <a:pt x="2475" y="138"/>
                </a:moveTo>
                <a:cubicBezTo>
                  <a:pt x="2475" y="138"/>
                  <a:pt x="2475" y="138"/>
                  <a:pt x="2475" y="138"/>
                </a:cubicBezTo>
                <a:cubicBezTo>
                  <a:pt x="2475" y="138"/>
                  <a:pt x="2475" y="138"/>
                  <a:pt x="2475" y="138"/>
                </a:cubicBezTo>
                <a:cubicBezTo>
                  <a:pt x="2475" y="138"/>
                  <a:pt x="2475" y="138"/>
                  <a:pt x="2475" y="138"/>
                </a:cubicBezTo>
                <a:close/>
                <a:moveTo>
                  <a:pt x="2407" y="182"/>
                </a:moveTo>
                <a:cubicBezTo>
                  <a:pt x="2407" y="182"/>
                  <a:pt x="2406" y="182"/>
                  <a:pt x="2406" y="183"/>
                </a:cubicBezTo>
                <a:cubicBezTo>
                  <a:pt x="2406" y="183"/>
                  <a:pt x="2406" y="183"/>
                  <a:pt x="2405" y="183"/>
                </a:cubicBezTo>
                <a:cubicBezTo>
                  <a:pt x="2405" y="183"/>
                  <a:pt x="2404" y="184"/>
                  <a:pt x="2404" y="184"/>
                </a:cubicBezTo>
                <a:cubicBezTo>
                  <a:pt x="2404" y="184"/>
                  <a:pt x="2403" y="184"/>
                  <a:pt x="2403" y="184"/>
                </a:cubicBezTo>
                <a:cubicBezTo>
                  <a:pt x="2401" y="185"/>
                  <a:pt x="2398" y="188"/>
                  <a:pt x="2398" y="190"/>
                </a:cubicBezTo>
                <a:cubicBezTo>
                  <a:pt x="2397" y="191"/>
                  <a:pt x="2397" y="191"/>
                  <a:pt x="2398" y="191"/>
                </a:cubicBezTo>
                <a:cubicBezTo>
                  <a:pt x="2398" y="192"/>
                  <a:pt x="2398" y="192"/>
                  <a:pt x="2399" y="192"/>
                </a:cubicBezTo>
                <a:cubicBezTo>
                  <a:pt x="2399" y="192"/>
                  <a:pt x="2399" y="192"/>
                  <a:pt x="2399" y="192"/>
                </a:cubicBezTo>
                <a:cubicBezTo>
                  <a:pt x="2400" y="192"/>
                  <a:pt x="2400" y="192"/>
                  <a:pt x="2400" y="192"/>
                </a:cubicBezTo>
                <a:cubicBezTo>
                  <a:pt x="2401" y="192"/>
                  <a:pt x="2401" y="192"/>
                  <a:pt x="2402" y="192"/>
                </a:cubicBezTo>
                <a:cubicBezTo>
                  <a:pt x="2402" y="192"/>
                  <a:pt x="2403" y="192"/>
                  <a:pt x="2403" y="191"/>
                </a:cubicBezTo>
                <a:cubicBezTo>
                  <a:pt x="2403" y="191"/>
                  <a:pt x="2403" y="191"/>
                  <a:pt x="2404" y="191"/>
                </a:cubicBezTo>
                <a:cubicBezTo>
                  <a:pt x="2404" y="191"/>
                  <a:pt x="2404" y="191"/>
                  <a:pt x="2405" y="191"/>
                </a:cubicBezTo>
                <a:cubicBezTo>
                  <a:pt x="2405" y="191"/>
                  <a:pt x="2405" y="191"/>
                  <a:pt x="2405" y="191"/>
                </a:cubicBezTo>
                <a:cubicBezTo>
                  <a:pt x="2408" y="191"/>
                  <a:pt x="2410" y="189"/>
                  <a:pt x="2411" y="187"/>
                </a:cubicBezTo>
                <a:cubicBezTo>
                  <a:pt x="2411" y="187"/>
                  <a:pt x="2411" y="187"/>
                  <a:pt x="2411" y="187"/>
                </a:cubicBezTo>
                <a:cubicBezTo>
                  <a:pt x="2412" y="185"/>
                  <a:pt x="2414" y="183"/>
                  <a:pt x="2412" y="182"/>
                </a:cubicBezTo>
                <a:cubicBezTo>
                  <a:pt x="2412" y="181"/>
                  <a:pt x="2411" y="181"/>
                  <a:pt x="2410" y="181"/>
                </a:cubicBezTo>
                <a:cubicBezTo>
                  <a:pt x="2410" y="181"/>
                  <a:pt x="2409" y="181"/>
                  <a:pt x="2409" y="181"/>
                </a:cubicBezTo>
                <a:cubicBezTo>
                  <a:pt x="2408" y="181"/>
                  <a:pt x="2408" y="181"/>
                  <a:pt x="2407" y="182"/>
                </a:cubicBezTo>
                <a:close/>
                <a:moveTo>
                  <a:pt x="2411" y="198"/>
                </a:moveTo>
                <a:cubicBezTo>
                  <a:pt x="2412" y="197"/>
                  <a:pt x="2412" y="197"/>
                  <a:pt x="2413" y="197"/>
                </a:cubicBezTo>
                <a:cubicBezTo>
                  <a:pt x="2414" y="197"/>
                  <a:pt x="2414" y="197"/>
                  <a:pt x="2415" y="198"/>
                </a:cubicBezTo>
                <a:cubicBezTo>
                  <a:pt x="2415" y="198"/>
                  <a:pt x="2415" y="198"/>
                  <a:pt x="2415" y="198"/>
                </a:cubicBezTo>
                <a:cubicBezTo>
                  <a:pt x="2416" y="199"/>
                  <a:pt x="2416" y="199"/>
                  <a:pt x="2416" y="200"/>
                </a:cubicBezTo>
                <a:cubicBezTo>
                  <a:pt x="2417" y="200"/>
                  <a:pt x="2417" y="201"/>
                  <a:pt x="2416" y="202"/>
                </a:cubicBezTo>
                <a:cubicBezTo>
                  <a:pt x="2415" y="203"/>
                  <a:pt x="2414" y="203"/>
                  <a:pt x="2413" y="203"/>
                </a:cubicBezTo>
                <a:cubicBezTo>
                  <a:pt x="2413" y="203"/>
                  <a:pt x="2412" y="203"/>
                  <a:pt x="2412" y="203"/>
                </a:cubicBezTo>
                <a:cubicBezTo>
                  <a:pt x="2412" y="203"/>
                  <a:pt x="2411" y="204"/>
                  <a:pt x="2411" y="204"/>
                </a:cubicBezTo>
                <a:cubicBezTo>
                  <a:pt x="2411" y="204"/>
                  <a:pt x="2411" y="204"/>
                  <a:pt x="2410" y="204"/>
                </a:cubicBezTo>
                <a:cubicBezTo>
                  <a:pt x="2410" y="204"/>
                  <a:pt x="2410" y="204"/>
                  <a:pt x="2410" y="204"/>
                </a:cubicBezTo>
                <a:cubicBezTo>
                  <a:pt x="2409" y="204"/>
                  <a:pt x="2408" y="203"/>
                  <a:pt x="2408" y="202"/>
                </a:cubicBezTo>
                <a:cubicBezTo>
                  <a:pt x="2408" y="201"/>
                  <a:pt x="2409" y="201"/>
                  <a:pt x="2409" y="200"/>
                </a:cubicBezTo>
                <a:cubicBezTo>
                  <a:pt x="2409" y="200"/>
                  <a:pt x="2410" y="200"/>
                  <a:pt x="2410" y="200"/>
                </a:cubicBezTo>
                <a:cubicBezTo>
                  <a:pt x="2410" y="200"/>
                  <a:pt x="2410" y="199"/>
                  <a:pt x="2410" y="199"/>
                </a:cubicBezTo>
                <a:cubicBezTo>
                  <a:pt x="2411" y="199"/>
                  <a:pt x="2411" y="198"/>
                  <a:pt x="2411" y="198"/>
                </a:cubicBezTo>
                <a:close/>
                <a:moveTo>
                  <a:pt x="2410" y="203"/>
                </a:moveTo>
                <a:cubicBezTo>
                  <a:pt x="2410" y="203"/>
                  <a:pt x="2410" y="203"/>
                  <a:pt x="2410" y="203"/>
                </a:cubicBezTo>
                <a:cubicBezTo>
                  <a:pt x="2410" y="203"/>
                  <a:pt x="2410" y="203"/>
                  <a:pt x="2410" y="203"/>
                </a:cubicBezTo>
                <a:close/>
                <a:moveTo>
                  <a:pt x="2412" y="198"/>
                </a:moveTo>
                <a:cubicBezTo>
                  <a:pt x="2412" y="198"/>
                  <a:pt x="2412" y="198"/>
                  <a:pt x="2412" y="198"/>
                </a:cubicBezTo>
                <a:cubicBezTo>
                  <a:pt x="2412" y="198"/>
                  <a:pt x="2412" y="198"/>
                  <a:pt x="2412" y="198"/>
                </a:cubicBezTo>
                <a:close/>
                <a:moveTo>
                  <a:pt x="2346" y="285"/>
                </a:moveTo>
                <a:cubicBezTo>
                  <a:pt x="2346" y="285"/>
                  <a:pt x="2346" y="285"/>
                  <a:pt x="2346" y="285"/>
                </a:cubicBezTo>
                <a:cubicBezTo>
                  <a:pt x="2345" y="284"/>
                  <a:pt x="2345" y="284"/>
                  <a:pt x="2345" y="284"/>
                </a:cubicBezTo>
                <a:cubicBezTo>
                  <a:pt x="2344" y="284"/>
                  <a:pt x="2343" y="285"/>
                  <a:pt x="2343" y="286"/>
                </a:cubicBezTo>
                <a:cubicBezTo>
                  <a:pt x="2343" y="287"/>
                  <a:pt x="2343" y="287"/>
                  <a:pt x="2344" y="288"/>
                </a:cubicBezTo>
                <a:cubicBezTo>
                  <a:pt x="2344" y="288"/>
                  <a:pt x="2344" y="288"/>
                  <a:pt x="2345" y="288"/>
                </a:cubicBezTo>
                <a:cubicBezTo>
                  <a:pt x="2345" y="288"/>
                  <a:pt x="2345" y="288"/>
                  <a:pt x="2345" y="288"/>
                </a:cubicBezTo>
                <a:cubicBezTo>
                  <a:pt x="2346" y="288"/>
                  <a:pt x="2346" y="288"/>
                  <a:pt x="2346" y="288"/>
                </a:cubicBezTo>
                <a:cubicBezTo>
                  <a:pt x="2346" y="289"/>
                  <a:pt x="2347" y="289"/>
                  <a:pt x="2347" y="289"/>
                </a:cubicBezTo>
                <a:cubicBezTo>
                  <a:pt x="2347" y="289"/>
                  <a:pt x="2347" y="289"/>
                  <a:pt x="2347" y="289"/>
                </a:cubicBezTo>
                <a:cubicBezTo>
                  <a:pt x="2348" y="289"/>
                  <a:pt x="2349" y="288"/>
                  <a:pt x="2349" y="288"/>
                </a:cubicBezTo>
                <a:cubicBezTo>
                  <a:pt x="2350" y="287"/>
                  <a:pt x="2350" y="286"/>
                  <a:pt x="2350" y="286"/>
                </a:cubicBezTo>
                <a:cubicBezTo>
                  <a:pt x="2349" y="285"/>
                  <a:pt x="2348" y="284"/>
                  <a:pt x="2347" y="284"/>
                </a:cubicBezTo>
                <a:cubicBezTo>
                  <a:pt x="2346" y="284"/>
                  <a:pt x="2346" y="284"/>
                  <a:pt x="2346" y="284"/>
                </a:cubicBezTo>
                <a:cubicBezTo>
                  <a:pt x="2346" y="284"/>
                  <a:pt x="2346" y="284"/>
                  <a:pt x="2346" y="284"/>
                </a:cubicBezTo>
                <a:cubicBezTo>
                  <a:pt x="2346" y="285"/>
                  <a:pt x="2346" y="285"/>
                  <a:pt x="2346" y="285"/>
                </a:cubicBezTo>
                <a:cubicBezTo>
                  <a:pt x="2346" y="284"/>
                  <a:pt x="2346" y="284"/>
                  <a:pt x="2346" y="284"/>
                </a:cubicBezTo>
                <a:lnTo>
                  <a:pt x="2346" y="285"/>
                </a:lnTo>
                <a:close/>
                <a:moveTo>
                  <a:pt x="2306" y="69"/>
                </a:moveTo>
                <a:cubicBezTo>
                  <a:pt x="2305" y="69"/>
                  <a:pt x="2306" y="68"/>
                  <a:pt x="2306" y="68"/>
                </a:cubicBezTo>
                <a:cubicBezTo>
                  <a:pt x="2306" y="68"/>
                  <a:pt x="2306" y="67"/>
                  <a:pt x="2306" y="67"/>
                </a:cubicBezTo>
                <a:cubicBezTo>
                  <a:pt x="2306" y="67"/>
                  <a:pt x="2307" y="67"/>
                  <a:pt x="2307" y="66"/>
                </a:cubicBezTo>
                <a:cubicBezTo>
                  <a:pt x="2308" y="66"/>
                  <a:pt x="2308" y="65"/>
                  <a:pt x="2309" y="65"/>
                </a:cubicBezTo>
                <a:cubicBezTo>
                  <a:pt x="2309" y="65"/>
                  <a:pt x="2309" y="65"/>
                  <a:pt x="2309" y="65"/>
                </a:cubicBezTo>
                <a:cubicBezTo>
                  <a:pt x="2310" y="64"/>
                  <a:pt x="2310" y="64"/>
                  <a:pt x="2311" y="64"/>
                </a:cubicBezTo>
                <a:cubicBezTo>
                  <a:pt x="2311" y="64"/>
                  <a:pt x="2311" y="63"/>
                  <a:pt x="2311" y="63"/>
                </a:cubicBezTo>
                <a:cubicBezTo>
                  <a:pt x="2311" y="63"/>
                  <a:pt x="2312" y="63"/>
                  <a:pt x="2312" y="63"/>
                </a:cubicBezTo>
                <a:cubicBezTo>
                  <a:pt x="2312" y="63"/>
                  <a:pt x="2312" y="63"/>
                  <a:pt x="2313" y="63"/>
                </a:cubicBezTo>
                <a:cubicBezTo>
                  <a:pt x="2313" y="63"/>
                  <a:pt x="2313" y="63"/>
                  <a:pt x="2313" y="63"/>
                </a:cubicBezTo>
                <a:cubicBezTo>
                  <a:pt x="2316" y="63"/>
                  <a:pt x="2316" y="64"/>
                  <a:pt x="2316" y="65"/>
                </a:cubicBezTo>
                <a:cubicBezTo>
                  <a:pt x="2317" y="67"/>
                  <a:pt x="2316" y="68"/>
                  <a:pt x="2314" y="69"/>
                </a:cubicBezTo>
                <a:cubicBezTo>
                  <a:pt x="2314" y="70"/>
                  <a:pt x="2311" y="71"/>
                  <a:pt x="2309" y="71"/>
                </a:cubicBezTo>
                <a:cubicBezTo>
                  <a:pt x="2309" y="71"/>
                  <a:pt x="2309" y="71"/>
                  <a:pt x="2309" y="71"/>
                </a:cubicBezTo>
                <a:cubicBezTo>
                  <a:pt x="2308" y="71"/>
                  <a:pt x="2307" y="71"/>
                  <a:pt x="2307" y="70"/>
                </a:cubicBezTo>
                <a:cubicBezTo>
                  <a:pt x="2306" y="70"/>
                  <a:pt x="2306" y="70"/>
                  <a:pt x="2306" y="69"/>
                </a:cubicBezTo>
                <a:close/>
                <a:moveTo>
                  <a:pt x="2309" y="70"/>
                </a:moveTo>
                <a:cubicBezTo>
                  <a:pt x="2309" y="70"/>
                  <a:pt x="2309" y="70"/>
                  <a:pt x="2309" y="70"/>
                </a:cubicBezTo>
                <a:cubicBezTo>
                  <a:pt x="2309" y="70"/>
                  <a:pt x="2309" y="70"/>
                  <a:pt x="2309" y="70"/>
                </a:cubicBezTo>
                <a:cubicBezTo>
                  <a:pt x="2309" y="70"/>
                  <a:pt x="2309" y="70"/>
                  <a:pt x="2309" y="70"/>
                </a:cubicBezTo>
                <a:close/>
                <a:moveTo>
                  <a:pt x="2321" y="251"/>
                </a:moveTo>
                <a:cubicBezTo>
                  <a:pt x="2321" y="251"/>
                  <a:pt x="2321" y="250"/>
                  <a:pt x="2320" y="250"/>
                </a:cubicBezTo>
                <a:cubicBezTo>
                  <a:pt x="2320" y="250"/>
                  <a:pt x="2320" y="250"/>
                  <a:pt x="2320" y="250"/>
                </a:cubicBezTo>
                <a:cubicBezTo>
                  <a:pt x="2320" y="250"/>
                  <a:pt x="2320" y="250"/>
                  <a:pt x="2320" y="250"/>
                </a:cubicBezTo>
                <a:cubicBezTo>
                  <a:pt x="2320" y="249"/>
                  <a:pt x="2320" y="248"/>
                  <a:pt x="2320" y="248"/>
                </a:cubicBezTo>
                <a:cubicBezTo>
                  <a:pt x="2319" y="247"/>
                  <a:pt x="2319" y="247"/>
                  <a:pt x="2318" y="247"/>
                </a:cubicBezTo>
                <a:cubicBezTo>
                  <a:pt x="2316" y="247"/>
                  <a:pt x="2316" y="247"/>
                  <a:pt x="2316" y="247"/>
                </a:cubicBezTo>
                <a:cubicBezTo>
                  <a:pt x="2315" y="247"/>
                  <a:pt x="2314" y="248"/>
                  <a:pt x="2314" y="249"/>
                </a:cubicBezTo>
                <a:cubicBezTo>
                  <a:pt x="2314" y="249"/>
                  <a:pt x="2314" y="249"/>
                  <a:pt x="2314" y="249"/>
                </a:cubicBezTo>
                <a:cubicBezTo>
                  <a:pt x="2314" y="250"/>
                  <a:pt x="2314" y="250"/>
                  <a:pt x="2314" y="251"/>
                </a:cubicBezTo>
                <a:cubicBezTo>
                  <a:pt x="2314" y="251"/>
                  <a:pt x="2313" y="252"/>
                  <a:pt x="2313" y="252"/>
                </a:cubicBezTo>
                <a:cubicBezTo>
                  <a:pt x="2313" y="253"/>
                  <a:pt x="2313" y="253"/>
                  <a:pt x="2313" y="253"/>
                </a:cubicBezTo>
                <a:cubicBezTo>
                  <a:pt x="2313" y="254"/>
                  <a:pt x="2313" y="255"/>
                  <a:pt x="2313" y="255"/>
                </a:cubicBezTo>
                <a:cubicBezTo>
                  <a:pt x="2314" y="255"/>
                  <a:pt x="2314" y="256"/>
                  <a:pt x="2315" y="256"/>
                </a:cubicBezTo>
                <a:cubicBezTo>
                  <a:pt x="2315" y="256"/>
                  <a:pt x="2315" y="256"/>
                  <a:pt x="2315" y="256"/>
                </a:cubicBezTo>
                <a:cubicBezTo>
                  <a:pt x="2315" y="256"/>
                  <a:pt x="2315" y="256"/>
                  <a:pt x="2315" y="256"/>
                </a:cubicBezTo>
                <a:cubicBezTo>
                  <a:pt x="2315" y="256"/>
                  <a:pt x="2316" y="256"/>
                  <a:pt x="2316" y="257"/>
                </a:cubicBezTo>
                <a:cubicBezTo>
                  <a:pt x="2316" y="257"/>
                  <a:pt x="2317" y="258"/>
                  <a:pt x="2317" y="258"/>
                </a:cubicBezTo>
                <a:cubicBezTo>
                  <a:pt x="2317" y="258"/>
                  <a:pt x="2317" y="258"/>
                  <a:pt x="2317" y="258"/>
                </a:cubicBezTo>
                <a:cubicBezTo>
                  <a:pt x="2318" y="258"/>
                  <a:pt x="2319" y="257"/>
                  <a:pt x="2320" y="256"/>
                </a:cubicBezTo>
                <a:cubicBezTo>
                  <a:pt x="2320" y="256"/>
                  <a:pt x="2320" y="256"/>
                  <a:pt x="2320" y="255"/>
                </a:cubicBezTo>
                <a:cubicBezTo>
                  <a:pt x="2320" y="255"/>
                  <a:pt x="2320" y="255"/>
                  <a:pt x="2320" y="254"/>
                </a:cubicBezTo>
                <a:cubicBezTo>
                  <a:pt x="2320" y="254"/>
                  <a:pt x="2320" y="254"/>
                  <a:pt x="2320" y="254"/>
                </a:cubicBezTo>
                <a:cubicBezTo>
                  <a:pt x="2321" y="254"/>
                  <a:pt x="2321" y="253"/>
                  <a:pt x="2321" y="253"/>
                </a:cubicBezTo>
                <a:cubicBezTo>
                  <a:pt x="2322" y="252"/>
                  <a:pt x="2322" y="252"/>
                  <a:pt x="2321" y="251"/>
                </a:cubicBezTo>
                <a:close/>
                <a:moveTo>
                  <a:pt x="2309" y="238"/>
                </a:moveTo>
                <a:cubicBezTo>
                  <a:pt x="2309" y="237"/>
                  <a:pt x="2310" y="237"/>
                  <a:pt x="2310" y="236"/>
                </a:cubicBezTo>
                <a:cubicBezTo>
                  <a:pt x="2310" y="236"/>
                  <a:pt x="2311" y="236"/>
                  <a:pt x="2311" y="236"/>
                </a:cubicBezTo>
                <a:cubicBezTo>
                  <a:pt x="2313" y="236"/>
                  <a:pt x="2313" y="237"/>
                  <a:pt x="2314" y="237"/>
                </a:cubicBezTo>
                <a:cubicBezTo>
                  <a:pt x="2314" y="237"/>
                  <a:pt x="2314" y="238"/>
                  <a:pt x="2314" y="238"/>
                </a:cubicBezTo>
                <a:cubicBezTo>
                  <a:pt x="2314" y="238"/>
                  <a:pt x="2314" y="238"/>
                  <a:pt x="2315" y="238"/>
                </a:cubicBezTo>
                <a:cubicBezTo>
                  <a:pt x="2316" y="238"/>
                  <a:pt x="2316" y="240"/>
                  <a:pt x="2316" y="241"/>
                </a:cubicBezTo>
                <a:cubicBezTo>
                  <a:pt x="2315" y="242"/>
                  <a:pt x="2315" y="242"/>
                  <a:pt x="2314" y="242"/>
                </a:cubicBezTo>
                <a:cubicBezTo>
                  <a:pt x="2314" y="242"/>
                  <a:pt x="2313" y="242"/>
                  <a:pt x="2313" y="242"/>
                </a:cubicBezTo>
                <a:cubicBezTo>
                  <a:pt x="2313" y="242"/>
                  <a:pt x="2313" y="242"/>
                  <a:pt x="2313" y="242"/>
                </a:cubicBezTo>
                <a:cubicBezTo>
                  <a:pt x="2313" y="242"/>
                  <a:pt x="2312" y="242"/>
                  <a:pt x="2312" y="242"/>
                </a:cubicBezTo>
                <a:cubicBezTo>
                  <a:pt x="2310" y="240"/>
                  <a:pt x="2309" y="239"/>
                  <a:pt x="2309" y="238"/>
                </a:cubicBezTo>
                <a:close/>
                <a:moveTo>
                  <a:pt x="2314" y="241"/>
                </a:moveTo>
                <a:cubicBezTo>
                  <a:pt x="2314" y="241"/>
                  <a:pt x="2314" y="241"/>
                  <a:pt x="2314" y="241"/>
                </a:cubicBezTo>
                <a:cubicBezTo>
                  <a:pt x="2314" y="241"/>
                  <a:pt x="2314" y="241"/>
                  <a:pt x="2314" y="241"/>
                </a:cubicBezTo>
                <a:close/>
                <a:moveTo>
                  <a:pt x="2237" y="99"/>
                </a:moveTo>
                <a:cubicBezTo>
                  <a:pt x="2237" y="99"/>
                  <a:pt x="2237" y="99"/>
                  <a:pt x="2237" y="99"/>
                </a:cubicBezTo>
                <a:cubicBezTo>
                  <a:pt x="2238" y="99"/>
                  <a:pt x="2239" y="99"/>
                  <a:pt x="2240" y="100"/>
                </a:cubicBezTo>
                <a:cubicBezTo>
                  <a:pt x="2240" y="100"/>
                  <a:pt x="2240" y="100"/>
                  <a:pt x="2240" y="100"/>
                </a:cubicBezTo>
                <a:cubicBezTo>
                  <a:pt x="2241" y="100"/>
                  <a:pt x="2242" y="99"/>
                  <a:pt x="2243" y="99"/>
                </a:cubicBezTo>
                <a:cubicBezTo>
                  <a:pt x="2243" y="99"/>
                  <a:pt x="2243" y="99"/>
                  <a:pt x="2243" y="99"/>
                </a:cubicBezTo>
                <a:cubicBezTo>
                  <a:pt x="2244" y="98"/>
                  <a:pt x="2246" y="98"/>
                  <a:pt x="2246" y="96"/>
                </a:cubicBezTo>
                <a:cubicBezTo>
                  <a:pt x="2247" y="96"/>
                  <a:pt x="2247" y="95"/>
                  <a:pt x="2247" y="94"/>
                </a:cubicBezTo>
                <a:cubicBezTo>
                  <a:pt x="2247" y="93"/>
                  <a:pt x="2246" y="93"/>
                  <a:pt x="2246" y="92"/>
                </a:cubicBezTo>
                <a:cubicBezTo>
                  <a:pt x="2246" y="92"/>
                  <a:pt x="2246" y="92"/>
                  <a:pt x="2246" y="92"/>
                </a:cubicBezTo>
                <a:cubicBezTo>
                  <a:pt x="2246" y="92"/>
                  <a:pt x="2245" y="92"/>
                  <a:pt x="2244" y="92"/>
                </a:cubicBezTo>
                <a:cubicBezTo>
                  <a:pt x="2244" y="92"/>
                  <a:pt x="2244" y="92"/>
                  <a:pt x="2244" y="92"/>
                </a:cubicBezTo>
                <a:cubicBezTo>
                  <a:pt x="2243" y="92"/>
                  <a:pt x="2243" y="92"/>
                  <a:pt x="2243" y="92"/>
                </a:cubicBezTo>
                <a:cubicBezTo>
                  <a:pt x="2243" y="92"/>
                  <a:pt x="2243" y="92"/>
                  <a:pt x="2242" y="92"/>
                </a:cubicBezTo>
                <a:cubicBezTo>
                  <a:pt x="2242" y="92"/>
                  <a:pt x="2241" y="92"/>
                  <a:pt x="2241" y="92"/>
                </a:cubicBezTo>
                <a:cubicBezTo>
                  <a:pt x="2240" y="92"/>
                  <a:pt x="2239" y="92"/>
                  <a:pt x="2238" y="93"/>
                </a:cubicBezTo>
                <a:cubicBezTo>
                  <a:pt x="2238" y="93"/>
                  <a:pt x="2237" y="93"/>
                  <a:pt x="2237" y="93"/>
                </a:cubicBezTo>
                <a:cubicBezTo>
                  <a:pt x="2237" y="93"/>
                  <a:pt x="2236" y="93"/>
                  <a:pt x="2236" y="94"/>
                </a:cubicBezTo>
                <a:cubicBezTo>
                  <a:pt x="2234" y="94"/>
                  <a:pt x="2234" y="96"/>
                  <a:pt x="2234" y="97"/>
                </a:cubicBezTo>
                <a:cubicBezTo>
                  <a:pt x="2235" y="98"/>
                  <a:pt x="2236" y="99"/>
                  <a:pt x="2237" y="99"/>
                </a:cubicBezTo>
                <a:close/>
                <a:moveTo>
                  <a:pt x="2233" y="141"/>
                </a:moveTo>
                <a:cubicBezTo>
                  <a:pt x="2233" y="140"/>
                  <a:pt x="2234" y="139"/>
                  <a:pt x="2235" y="139"/>
                </a:cubicBezTo>
                <a:cubicBezTo>
                  <a:pt x="2236" y="139"/>
                  <a:pt x="2236" y="139"/>
                  <a:pt x="2236" y="139"/>
                </a:cubicBezTo>
                <a:cubicBezTo>
                  <a:pt x="2237" y="139"/>
                  <a:pt x="2237" y="139"/>
                  <a:pt x="2237" y="139"/>
                </a:cubicBezTo>
                <a:cubicBezTo>
                  <a:pt x="2238" y="139"/>
                  <a:pt x="2239" y="139"/>
                  <a:pt x="2239" y="140"/>
                </a:cubicBezTo>
                <a:cubicBezTo>
                  <a:pt x="2239" y="140"/>
                  <a:pt x="2239" y="140"/>
                  <a:pt x="2239" y="140"/>
                </a:cubicBezTo>
                <a:cubicBezTo>
                  <a:pt x="2239" y="140"/>
                  <a:pt x="2239" y="140"/>
                  <a:pt x="2240" y="140"/>
                </a:cubicBezTo>
                <a:cubicBezTo>
                  <a:pt x="2240" y="140"/>
                  <a:pt x="2240" y="140"/>
                  <a:pt x="2240" y="140"/>
                </a:cubicBezTo>
                <a:cubicBezTo>
                  <a:pt x="2240" y="140"/>
                  <a:pt x="2241" y="140"/>
                  <a:pt x="2241" y="140"/>
                </a:cubicBezTo>
                <a:cubicBezTo>
                  <a:pt x="2242" y="140"/>
                  <a:pt x="2243" y="141"/>
                  <a:pt x="2242" y="142"/>
                </a:cubicBezTo>
                <a:cubicBezTo>
                  <a:pt x="2242" y="143"/>
                  <a:pt x="2242" y="144"/>
                  <a:pt x="2241" y="144"/>
                </a:cubicBezTo>
                <a:cubicBezTo>
                  <a:pt x="2240" y="144"/>
                  <a:pt x="2239" y="144"/>
                  <a:pt x="2238" y="145"/>
                </a:cubicBezTo>
                <a:cubicBezTo>
                  <a:pt x="2238" y="145"/>
                  <a:pt x="2238" y="145"/>
                  <a:pt x="2237" y="145"/>
                </a:cubicBezTo>
                <a:cubicBezTo>
                  <a:pt x="2237" y="145"/>
                  <a:pt x="2237" y="145"/>
                  <a:pt x="2237" y="145"/>
                </a:cubicBezTo>
                <a:cubicBezTo>
                  <a:pt x="2236" y="145"/>
                  <a:pt x="2235" y="145"/>
                  <a:pt x="2235" y="144"/>
                </a:cubicBezTo>
                <a:cubicBezTo>
                  <a:pt x="2235" y="144"/>
                  <a:pt x="2235" y="144"/>
                  <a:pt x="2235" y="144"/>
                </a:cubicBezTo>
                <a:cubicBezTo>
                  <a:pt x="2234" y="143"/>
                  <a:pt x="2233" y="142"/>
                  <a:pt x="2233" y="141"/>
                </a:cubicBezTo>
                <a:close/>
                <a:moveTo>
                  <a:pt x="2237" y="140"/>
                </a:moveTo>
                <a:cubicBezTo>
                  <a:pt x="2237" y="140"/>
                  <a:pt x="2237" y="140"/>
                  <a:pt x="2237" y="140"/>
                </a:cubicBezTo>
                <a:cubicBezTo>
                  <a:pt x="2237" y="140"/>
                  <a:pt x="2237" y="140"/>
                  <a:pt x="2237" y="140"/>
                </a:cubicBezTo>
                <a:close/>
                <a:moveTo>
                  <a:pt x="2302" y="276"/>
                </a:moveTo>
                <a:cubicBezTo>
                  <a:pt x="2301" y="275"/>
                  <a:pt x="2301" y="275"/>
                  <a:pt x="2301" y="274"/>
                </a:cubicBezTo>
                <a:cubicBezTo>
                  <a:pt x="2301" y="274"/>
                  <a:pt x="2301" y="274"/>
                  <a:pt x="2301" y="273"/>
                </a:cubicBezTo>
                <a:cubicBezTo>
                  <a:pt x="2302" y="273"/>
                  <a:pt x="2303" y="272"/>
                  <a:pt x="2303" y="272"/>
                </a:cubicBezTo>
                <a:cubicBezTo>
                  <a:pt x="2304" y="272"/>
                  <a:pt x="2304" y="272"/>
                  <a:pt x="2304" y="272"/>
                </a:cubicBezTo>
                <a:cubicBezTo>
                  <a:pt x="2304" y="272"/>
                  <a:pt x="2304" y="272"/>
                  <a:pt x="2304" y="272"/>
                </a:cubicBezTo>
                <a:cubicBezTo>
                  <a:pt x="2305" y="272"/>
                  <a:pt x="2305" y="272"/>
                  <a:pt x="2305" y="272"/>
                </a:cubicBezTo>
                <a:cubicBezTo>
                  <a:pt x="2306" y="272"/>
                  <a:pt x="2307" y="272"/>
                  <a:pt x="2307" y="273"/>
                </a:cubicBezTo>
                <a:cubicBezTo>
                  <a:pt x="2308" y="273"/>
                  <a:pt x="2308" y="274"/>
                  <a:pt x="2307" y="275"/>
                </a:cubicBezTo>
                <a:cubicBezTo>
                  <a:pt x="2307" y="275"/>
                  <a:pt x="2307" y="275"/>
                  <a:pt x="2307" y="275"/>
                </a:cubicBezTo>
                <a:cubicBezTo>
                  <a:pt x="2307" y="276"/>
                  <a:pt x="2307" y="276"/>
                  <a:pt x="2307" y="276"/>
                </a:cubicBezTo>
                <a:cubicBezTo>
                  <a:pt x="2306" y="278"/>
                  <a:pt x="2305" y="278"/>
                  <a:pt x="2304" y="278"/>
                </a:cubicBezTo>
                <a:cubicBezTo>
                  <a:pt x="2304" y="278"/>
                  <a:pt x="2304" y="278"/>
                  <a:pt x="2304" y="278"/>
                </a:cubicBezTo>
                <a:cubicBezTo>
                  <a:pt x="2303" y="278"/>
                  <a:pt x="2303" y="278"/>
                  <a:pt x="2302" y="277"/>
                </a:cubicBezTo>
                <a:cubicBezTo>
                  <a:pt x="2302" y="277"/>
                  <a:pt x="2302" y="277"/>
                  <a:pt x="2302" y="277"/>
                </a:cubicBezTo>
                <a:cubicBezTo>
                  <a:pt x="2302" y="277"/>
                  <a:pt x="2302" y="277"/>
                  <a:pt x="2302" y="276"/>
                </a:cubicBezTo>
                <a:cubicBezTo>
                  <a:pt x="2302" y="276"/>
                  <a:pt x="2302" y="276"/>
                  <a:pt x="2302" y="276"/>
                </a:cubicBezTo>
                <a:close/>
                <a:moveTo>
                  <a:pt x="2304" y="273"/>
                </a:moveTo>
                <a:cubicBezTo>
                  <a:pt x="2304" y="273"/>
                  <a:pt x="2304" y="273"/>
                  <a:pt x="2304" y="273"/>
                </a:cubicBezTo>
                <a:cubicBezTo>
                  <a:pt x="2304" y="273"/>
                  <a:pt x="2304" y="273"/>
                  <a:pt x="2304" y="273"/>
                </a:cubicBezTo>
                <a:close/>
                <a:moveTo>
                  <a:pt x="2303" y="276"/>
                </a:moveTo>
                <a:cubicBezTo>
                  <a:pt x="2303" y="276"/>
                  <a:pt x="2303" y="276"/>
                  <a:pt x="2303" y="276"/>
                </a:cubicBezTo>
                <a:cubicBezTo>
                  <a:pt x="2303" y="276"/>
                  <a:pt x="2303" y="276"/>
                  <a:pt x="2303" y="276"/>
                </a:cubicBezTo>
                <a:close/>
                <a:moveTo>
                  <a:pt x="2310" y="321"/>
                </a:moveTo>
                <a:cubicBezTo>
                  <a:pt x="2310" y="321"/>
                  <a:pt x="2311" y="322"/>
                  <a:pt x="2312" y="322"/>
                </a:cubicBezTo>
                <a:cubicBezTo>
                  <a:pt x="2312" y="322"/>
                  <a:pt x="2312" y="322"/>
                  <a:pt x="2312" y="322"/>
                </a:cubicBezTo>
                <a:cubicBezTo>
                  <a:pt x="2312" y="322"/>
                  <a:pt x="2312" y="322"/>
                  <a:pt x="2312" y="322"/>
                </a:cubicBezTo>
                <a:cubicBezTo>
                  <a:pt x="2312" y="323"/>
                  <a:pt x="2313" y="323"/>
                  <a:pt x="2314" y="323"/>
                </a:cubicBezTo>
                <a:cubicBezTo>
                  <a:pt x="2314" y="323"/>
                  <a:pt x="2314" y="323"/>
                  <a:pt x="2314" y="323"/>
                </a:cubicBezTo>
                <a:cubicBezTo>
                  <a:pt x="2315" y="323"/>
                  <a:pt x="2315" y="323"/>
                  <a:pt x="2315" y="323"/>
                </a:cubicBezTo>
                <a:cubicBezTo>
                  <a:pt x="2315" y="323"/>
                  <a:pt x="2315" y="323"/>
                  <a:pt x="2315" y="323"/>
                </a:cubicBezTo>
                <a:cubicBezTo>
                  <a:pt x="2316" y="324"/>
                  <a:pt x="2316" y="324"/>
                  <a:pt x="2317" y="324"/>
                </a:cubicBezTo>
                <a:cubicBezTo>
                  <a:pt x="2317" y="324"/>
                  <a:pt x="2317" y="324"/>
                  <a:pt x="2317" y="324"/>
                </a:cubicBezTo>
                <a:cubicBezTo>
                  <a:pt x="2317" y="324"/>
                  <a:pt x="2317" y="324"/>
                  <a:pt x="2317" y="324"/>
                </a:cubicBezTo>
                <a:cubicBezTo>
                  <a:pt x="2318" y="324"/>
                  <a:pt x="2318" y="323"/>
                  <a:pt x="2318" y="323"/>
                </a:cubicBezTo>
                <a:cubicBezTo>
                  <a:pt x="2319" y="323"/>
                  <a:pt x="2319" y="323"/>
                  <a:pt x="2320" y="322"/>
                </a:cubicBezTo>
                <a:cubicBezTo>
                  <a:pt x="2321" y="321"/>
                  <a:pt x="2320" y="319"/>
                  <a:pt x="2319" y="318"/>
                </a:cubicBezTo>
                <a:cubicBezTo>
                  <a:pt x="2319" y="318"/>
                  <a:pt x="2319" y="318"/>
                  <a:pt x="2319" y="318"/>
                </a:cubicBezTo>
                <a:cubicBezTo>
                  <a:pt x="2319" y="318"/>
                  <a:pt x="2319" y="317"/>
                  <a:pt x="2319" y="317"/>
                </a:cubicBezTo>
                <a:cubicBezTo>
                  <a:pt x="2319" y="317"/>
                  <a:pt x="2319" y="316"/>
                  <a:pt x="2319" y="316"/>
                </a:cubicBezTo>
                <a:cubicBezTo>
                  <a:pt x="2319" y="315"/>
                  <a:pt x="2318" y="314"/>
                  <a:pt x="2318" y="314"/>
                </a:cubicBezTo>
                <a:cubicBezTo>
                  <a:pt x="2317" y="313"/>
                  <a:pt x="2317" y="312"/>
                  <a:pt x="2316" y="311"/>
                </a:cubicBezTo>
                <a:cubicBezTo>
                  <a:pt x="2316" y="311"/>
                  <a:pt x="2316" y="311"/>
                  <a:pt x="2316" y="311"/>
                </a:cubicBezTo>
                <a:cubicBezTo>
                  <a:pt x="2316" y="310"/>
                  <a:pt x="2315" y="310"/>
                  <a:pt x="2315" y="310"/>
                </a:cubicBezTo>
                <a:cubicBezTo>
                  <a:pt x="2315" y="310"/>
                  <a:pt x="2314" y="310"/>
                  <a:pt x="2314" y="310"/>
                </a:cubicBezTo>
                <a:cubicBezTo>
                  <a:pt x="2313" y="311"/>
                  <a:pt x="2311" y="312"/>
                  <a:pt x="2311" y="313"/>
                </a:cubicBezTo>
                <a:cubicBezTo>
                  <a:pt x="2310" y="314"/>
                  <a:pt x="2310" y="315"/>
                  <a:pt x="2310" y="315"/>
                </a:cubicBezTo>
                <a:cubicBezTo>
                  <a:pt x="2310" y="315"/>
                  <a:pt x="2310" y="316"/>
                  <a:pt x="2310" y="316"/>
                </a:cubicBezTo>
                <a:cubicBezTo>
                  <a:pt x="2310" y="316"/>
                  <a:pt x="2310" y="316"/>
                  <a:pt x="2309" y="317"/>
                </a:cubicBezTo>
                <a:cubicBezTo>
                  <a:pt x="2309" y="317"/>
                  <a:pt x="2308" y="319"/>
                  <a:pt x="2310" y="321"/>
                </a:cubicBezTo>
                <a:close/>
                <a:moveTo>
                  <a:pt x="2316" y="237"/>
                </a:moveTo>
                <a:cubicBezTo>
                  <a:pt x="2316" y="237"/>
                  <a:pt x="2316" y="238"/>
                  <a:pt x="2316" y="238"/>
                </a:cubicBezTo>
                <a:cubicBezTo>
                  <a:pt x="2317" y="239"/>
                  <a:pt x="2317" y="239"/>
                  <a:pt x="2318" y="239"/>
                </a:cubicBezTo>
                <a:cubicBezTo>
                  <a:pt x="2318" y="239"/>
                  <a:pt x="2318" y="239"/>
                  <a:pt x="2318" y="239"/>
                </a:cubicBezTo>
                <a:cubicBezTo>
                  <a:pt x="2318" y="239"/>
                  <a:pt x="2319" y="240"/>
                  <a:pt x="2320" y="240"/>
                </a:cubicBezTo>
                <a:cubicBezTo>
                  <a:pt x="2320" y="240"/>
                  <a:pt x="2320" y="240"/>
                  <a:pt x="2321" y="240"/>
                </a:cubicBezTo>
                <a:cubicBezTo>
                  <a:pt x="2321" y="240"/>
                  <a:pt x="2321" y="240"/>
                  <a:pt x="2322" y="240"/>
                </a:cubicBezTo>
                <a:cubicBezTo>
                  <a:pt x="2322" y="240"/>
                  <a:pt x="2322" y="240"/>
                  <a:pt x="2322" y="240"/>
                </a:cubicBezTo>
                <a:cubicBezTo>
                  <a:pt x="2323" y="240"/>
                  <a:pt x="2324" y="239"/>
                  <a:pt x="2324" y="238"/>
                </a:cubicBezTo>
                <a:cubicBezTo>
                  <a:pt x="2324" y="237"/>
                  <a:pt x="2324" y="237"/>
                  <a:pt x="2324" y="237"/>
                </a:cubicBezTo>
                <a:cubicBezTo>
                  <a:pt x="2324" y="237"/>
                  <a:pt x="2324" y="236"/>
                  <a:pt x="2324" y="236"/>
                </a:cubicBezTo>
                <a:cubicBezTo>
                  <a:pt x="2323" y="235"/>
                  <a:pt x="2323" y="235"/>
                  <a:pt x="2322" y="235"/>
                </a:cubicBezTo>
                <a:cubicBezTo>
                  <a:pt x="2322" y="235"/>
                  <a:pt x="2322" y="235"/>
                  <a:pt x="2322" y="235"/>
                </a:cubicBezTo>
                <a:cubicBezTo>
                  <a:pt x="2321" y="235"/>
                  <a:pt x="2321" y="235"/>
                  <a:pt x="2321" y="235"/>
                </a:cubicBezTo>
                <a:cubicBezTo>
                  <a:pt x="2320" y="236"/>
                  <a:pt x="2320" y="236"/>
                  <a:pt x="2320" y="236"/>
                </a:cubicBezTo>
                <a:cubicBezTo>
                  <a:pt x="2320" y="235"/>
                  <a:pt x="2320" y="235"/>
                  <a:pt x="2320" y="235"/>
                </a:cubicBezTo>
                <a:cubicBezTo>
                  <a:pt x="2321" y="235"/>
                  <a:pt x="2321" y="235"/>
                  <a:pt x="2321" y="235"/>
                </a:cubicBezTo>
                <a:cubicBezTo>
                  <a:pt x="2320" y="235"/>
                  <a:pt x="2320" y="235"/>
                  <a:pt x="2320" y="235"/>
                </a:cubicBezTo>
                <a:cubicBezTo>
                  <a:pt x="2320" y="235"/>
                  <a:pt x="2320" y="235"/>
                  <a:pt x="2320" y="235"/>
                </a:cubicBezTo>
                <a:cubicBezTo>
                  <a:pt x="2320" y="235"/>
                  <a:pt x="2320" y="235"/>
                  <a:pt x="2320" y="235"/>
                </a:cubicBezTo>
                <a:cubicBezTo>
                  <a:pt x="2320" y="234"/>
                  <a:pt x="2319" y="234"/>
                  <a:pt x="2319" y="234"/>
                </a:cubicBezTo>
                <a:cubicBezTo>
                  <a:pt x="2319" y="234"/>
                  <a:pt x="2318" y="234"/>
                  <a:pt x="2318" y="234"/>
                </a:cubicBezTo>
                <a:cubicBezTo>
                  <a:pt x="2318" y="234"/>
                  <a:pt x="2318" y="234"/>
                  <a:pt x="2318" y="234"/>
                </a:cubicBezTo>
                <a:cubicBezTo>
                  <a:pt x="2317" y="234"/>
                  <a:pt x="2316" y="235"/>
                  <a:pt x="2316" y="236"/>
                </a:cubicBezTo>
                <a:lnTo>
                  <a:pt x="2316" y="237"/>
                </a:lnTo>
                <a:close/>
                <a:moveTo>
                  <a:pt x="2357" y="190"/>
                </a:moveTo>
                <a:cubicBezTo>
                  <a:pt x="2357" y="190"/>
                  <a:pt x="2357" y="190"/>
                  <a:pt x="2357" y="190"/>
                </a:cubicBezTo>
                <a:cubicBezTo>
                  <a:pt x="2358" y="190"/>
                  <a:pt x="2358" y="190"/>
                  <a:pt x="2358" y="190"/>
                </a:cubicBezTo>
                <a:cubicBezTo>
                  <a:pt x="2358" y="191"/>
                  <a:pt x="2357" y="193"/>
                  <a:pt x="2356" y="194"/>
                </a:cubicBezTo>
                <a:cubicBezTo>
                  <a:pt x="2356" y="194"/>
                  <a:pt x="2355" y="195"/>
                  <a:pt x="2354" y="195"/>
                </a:cubicBezTo>
                <a:cubicBezTo>
                  <a:pt x="2354" y="195"/>
                  <a:pt x="2354" y="195"/>
                  <a:pt x="2354" y="195"/>
                </a:cubicBezTo>
                <a:cubicBezTo>
                  <a:pt x="2352" y="195"/>
                  <a:pt x="2351" y="194"/>
                  <a:pt x="2350" y="193"/>
                </a:cubicBezTo>
                <a:cubicBezTo>
                  <a:pt x="2350" y="191"/>
                  <a:pt x="2351" y="189"/>
                  <a:pt x="2351" y="188"/>
                </a:cubicBezTo>
                <a:cubicBezTo>
                  <a:pt x="2352" y="187"/>
                  <a:pt x="2353" y="186"/>
                  <a:pt x="2354" y="186"/>
                </a:cubicBezTo>
                <a:cubicBezTo>
                  <a:pt x="2354" y="186"/>
                  <a:pt x="2354" y="186"/>
                  <a:pt x="2355" y="186"/>
                </a:cubicBezTo>
                <a:cubicBezTo>
                  <a:pt x="2355" y="186"/>
                  <a:pt x="2355" y="185"/>
                  <a:pt x="2356" y="185"/>
                </a:cubicBezTo>
                <a:cubicBezTo>
                  <a:pt x="2356" y="185"/>
                  <a:pt x="2357" y="186"/>
                  <a:pt x="2357" y="186"/>
                </a:cubicBezTo>
                <a:cubicBezTo>
                  <a:pt x="2357" y="186"/>
                  <a:pt x="2357" y="186"/>
                  <a:pt x="2358" y="187"/>
                </a:cubicBezTo>
                <a:cubicBezTo>
                  <a:pt x="2358" y="187"/>
                  <a:pt x="2358" y="187"/>
                  <a:pt x="2358" y="188"/>
                </a:cubicBezTo>
                <a:cubicBezTo>
                  <a:pt x="2358" y="188"/>
                  <a:pt x="2358" y="188"/>
                  <a:pt x="2358" y="188"/>
                </a:cubicBezTo>
                <a:cubicBezTo>
                  <a:pt x="2358" y="189"/>
                  <a:pt x="2358" y="189"/>
                  <a:pt x="2358" y="190"/>
                </a:cubicBezTo>
                <a:lnTo>
                  <a:pt x="2357" y="190"/>
                </a:lnTo>
                <a:close/>
                <a:moveTo>
                  <a:pt x="2354" y="194"/>
                </a:moveTo>
                <a:cubicBezTo>
                  <a:pt x="2354" y="194"/>
                  <a:pt x="2354" y="194"/>
                  <a:pt x="2354" y="194"/>
                </a:cubicBezTo>
                <a:cubicBezTo>
                  <a:pt x="2354" y="194"/>
                  <a:pt x="2354" y="194"/>
                  <a:pt x="2354" y="194"/>
                </a:cubicBezTo>
                <a:close/>
                <a:moveTo>
                  <a:pt x="2368" y="172"/>
                </a:moveTo>
                <a:cubicBezTo>
                  <a:pt x="2367" y="172"/>
                  <a:pt x="2366" y="172"/>
                  <a:pt x="2365" y="173"/>
                </a:cubicBezTo>
                <a:cubicBezTo>
                  <a:pt x="2365" y="174"/>
                  <a:pt x="2365" y="175"/>
                  <a:pt x="2366" y="175"/>
                </a:cubicBezTo>
                <a:cubicBezTo>
                  <a:pt x="2366" y="176"/>
                  <a:pt x="2367" y="176"/>
                  <a:pt x="2367" y="176"/>
                </a:cubicBezTo>
                <a:cubicBezTo>
                  <a:pt x="2367" y="176"/>
                  <a:pt x="2368" y="176"/>
                  <a:pt x="2368" y="176"/>
                </a:cubicBezTo>
                <a:cubicBezTo>
                  <a:pt x="2369" y="176"/>
                  <a:pt x="2370" y="175"/>
                  <a:pt x="2370" y="174"/>
                </a:cubicBezTo>
                <a:cubicBezTo>
                  <a:pt x="2370" y="174"/>
                  <a:pt x="2370" y="173"/>
                  <a:pt x="2370" y="173"/>
                </a:cubicBezTo>
                <a:cubicBezTo>
                  <a:pt x="2369" y="172"/>
                  <a:pt x="2369" y="172"/>
                  <a:pt x="2368" y="172"/>
                </a:cubicBezTo>
                <a:close/>
                <a:moveTo>
                  <a:pt x="2344" y="117"/>
                </a:moveTo>
                <a:cubicBezTo>
                  <a:pt x="2343" y="117"/>
                  <a:pt x="2341" y="118"/>
                  <a:pt x="2340" y="118"/>
                </a:cubicBezTo>
                <a:cubicBezTo>
                  <a:pt x="2340" y="118"/>
                  <a:pt x="2340" y="118"/>
                  <a:pt x="2340" y="118"/>
                </a:cubicBezTo>
                <a:cubicBezTo>
                  <a:pt x="2340" y="118"/>
                  <a:pt x="2340" y="118"/>
                  <a:pt x="2339" y="118"/>
                </a:cubicBezTo>
                <a:cubicBezTo>
                  <a:pt x="2338" y="117"/>
                  <a:pt x="2337" y="117"/>
                  <a:pt x="2336" y="116"/>
                </a:cubicBezTo>
                <a:cubicBezTo>
                  <a:pt x="2335" y="116"/>
                  <a:pt x="2335" y="115"/>
                  <a:pt x="2335" y="114"/>
                </a:cubicBezTo>
                <a:cubicBezTo>
                  <a:pt x="2336" y="114"/>
                  <a:pt x="2336" y="113"/>
                  <a:pt x="2337" y="113"/>
                </a:cubicBezTo>
                <a:cubicBezTo>
                  <a:pt x="2337" y="113"/>
                  <a:pt x="2338" y="113"/>
                  <a:pt x="2339" y="113"/>
                </a:cubicBezTo>
                <a:cubicBezTo>
                  <a:pt x="2339" y="113"/>
                  <a:pt x="2339" y="113"/>
                  <a:pt x="2339" y="113"/>
                </a:cubicBezTo>
                <a:cubicBezTo>
                  <a:pt x="2338" y="112"/>
                  <a:pt x="2337" y="112"/>
                  <a:pt x="2336" y="111"/>
                </a:cubicBezTo>
                <a:cubicBezTo>
                  <a:pt x="2336" y="111"/>
                  <a:pt x="2336" y="111"/>
                  <a:pt x="2335" y="110"/>
                </a:cubicBezTo>
                <a:cubicBezTo>
                  <a:pt x="2335" y="110"/>
                  <a:pt x="2335" y="109"/>
                  <a:pt x="2335" y="109"/>
                </a:cubicBezTo>
                <a:cubicBezTo>
                  <a:pt x="2334" y="109"/>
                  <a:pt x="2334" y="109"/>
                  <a:pt x="2333" y="109"/>
                </a:cubicBezTo>
                <a:cubicBezTo>
                  <a:pt x="2332" y="108"/>
                  <a:pt x="2331" y="108"/>
                  <a:pt x="2331" y="107"/>
                </a:cubicBezTo>
                <a:cubicBezTo>
                  <a:pt x="2331" y="107"/>
                  <a:pt x="2330" y="107"/>
                  <a:pt x="2330" y="107"/>
                </a:cubicBezTo>
                <a:cubicBezTo>
                  <a:pt x="2330" y="107"/>
                  <a:pt x="2329" y="106"/>
                  <a:pt x="2329" y="106"/>
                </a:cubicBezTo>
                <a:cubicBezTo>
                  <a:pt x="2328" y="105"/>
                  <a:pt x="2329" y="104"/>
                  <a:pt x="2329" y="103"/>
                </a:cubicBezTo>
                <a:cubicBezTo>
                  <a:pt x="2330" y="102"/>
                  <a:pt x="2331" y="102"/>
                  <a:pt x="2332" y="102"/>
                </a:cubicBezTo>
                <a:cubicBezTo>
                  <a:pt x="2332" y="102"/>
                  <a:pt x="2333" y="102"/>
                  <a:pt x="2333" y="102"/>
                </a:cubicBezTo>
                <a:cubicBezTo>
                  <a:pt x="2333" y="102"/>
                  <a:pt x="2333" y="102"/>
                  <a:pt x="2334" y="102"/>
                </a:cubicBezTo>
                <a:cubicBezTo>
                  <a:pt x="2334" y="101"/>
                  <a:pt x="2336" y="100"/>
                  <a:pt x="2339" y="100"/>
                </a:cubicBezTo>
                <a:cubicBezTo>
                  <a:pt x="2340" y="100"/>
                  <a:pt x="2342" y="100"/>
                  <a:pt x="2343" y="100"/>
                </a:cubicBezTo>
                <a:cubicBezTo>
                  <a:pt x="2344" y="100"/>
                  <a:pt x="2345" y="100"/>
                  <a:pt x="2346" y="100"/>
                </a:cubicBezTo>
                <a:cubicBezTo>
                  <a:pt x="2347" y="100"/>
                  <a:pt x="2349" y="101"/>
                  <a:pt x="2349" y="102"/>
                </a:cubicBezTo>
                <a:cubicBezTo>
                  <a:pt x="2349" y="102"/>
                  <a:pt x="2349" y="102"/>
                  <a:pt x="2349" y="102"/>
                </a:cubicBezTo>
                <a:cubicBezTo>
                  <a:pt x="2350" y="103"/>
                  <a:pt x="2350" y="104"/>
                  <a:pt x="2351" y="104"/>
                </a:cubicBezTo>
                <a:cubicBezTo>
                  <a:pt x="2352" y="105"/>
                  <a:pt x="2352" y="105"/>
                  <a:pt x="2353" y="106"/>
                </a:cubicBezTo>
                <a:cubicBezTo>
                  <a:pt x="2353" y="107"/>
                  <a:pt x="2352" y="109"/>
                  <a:pt x="2351" y="110"/>
                </a:cubicBezTo>
                <a:cubicBezTo>
                  <a:pt x="2350" y="111"/>
                  <a:pt x="2350" y="111"/>
                  <a:pt x="2350" y="112"/>
                </a:cubicBezTo>
                <a:cubicBezTo>
                  <a:pt x="2349" y="113"/>
                  <a:pt x="2348" y="113"/>
                  <a:pt x="2348" y="114"/>
                </a:cubicBezTo>
                <a:cubicBezTo>
                  <a:pt x="2347" y="115"/>
                  <a:pt x="2345" y="116"/>
                  <a:pt x="2344" y="116"/>
                </a:cubicBezTo>
                <a:lnTo>
                  <a:pt x="2344" y="117"/>
                </a:lnTo>
                <a:close/>
                <a:moveTo>
                  <a:pt x="2340" y="117"/>
                </a:moveTo>
                <a:cubicBezTo>
                  <a:pt x="2340" y="117"/>
                  <a:pt x="2340" y="117"/>
                  <a:pt x="2340" y="117"/>
                </a:cubicBezTo>
                <a:cubicBezTo>
                  <a:pt x="2340" y="117"/>
                  <a:pt x="2340" y="117"/>
                  <a:pt x="2340" y="117"/>
                </a:cubicBezTo>
                <a:close/>
                <a:moveTo>
                  <a:pt x="2325" y="94"/>
                </a:moveTo>
                <a:cubicBezTo>
                  <a:pt x="2325" y="94"/>
                  <a:pt x="2325" y="93"/>
                  <a:pt x="2326" y="92"/>
                </a:cubicBezTo>
                <a:cubicBezTo>
                  <a:pt x="2326" y="92"/>
                  <a:pt x="2326" y="92"/>
                  <a:pt x="2326" y="92"/>
                </a:cubicBezTo>
                <a:cubicBezTo>
                  <a:pt x="2327" y="92"/>
                  <a:pt x="2328" y="91"/>
                  <a:pt x="2328" y="91"/>
                </a:cubicBezTo>
                <a:cubicBezTo>
                  <a:pt x="2329" y="90"/>
                  <a:pt x="2329" y="89"/>
                  <a:pt x="2329" y="89"/>
                </a:cubicBezTo>
                <a:cubicBezTo>
                  <a:pt x="2329" y="88"/>
                  <a:pt x="2329" y="87"/>
                  <a:pt x="2330" y="86"/>
                </a:cubicBezTo>
                <a:cubicBezTo>
                  <a:pt x="2330" y="86"/>
                  <a:pt x="2330" y="86"/>
                  <a:pt x="2331" y="85"/>
                </a:cubicBezTo>
                <a:cubicBezTo>
                  <a:pt x="2331" y="85"/>
                  <a:pt x="2332" y="84"/>
                  <a:pt x="2331" y="83"/>
                </a:cubicBezTo>
                <a:cubicBezTo>
                  <a:pt x="2331" y="82"/>
                  <a:pt x="2330" y="82"/>
                  <a:pt x="2329" y="82"/>
                </a:cubicBezTo>
                <a:cubicBezTo>
                  <a:pt x="2328" y="81"/>
                  <a:pt x="2327" y="81"/>
                  <a:pt x="2327" y="80"/>
                </a:cubicBezTo>
                <a:cubicBezTo>
                  <a:pt x="2327" y="80"/>
                  <a:pt x="2327" y="79"/>
                  <a:pt x="2327" y="79"/>
                </a:cubicBezTo>
                <a:cubicBezTo>
                  <a:pt x="2327" y="78"/>
                  <a:pt x="2327" y="78"/>
                  <a:pt x="2327" y="77"/>
                </a:cubicBezTo>
                <a:cubicBezTo>
                  <a:pt x="2327" y="77"/>
                  <a:pt x="2327" y="76"/>
                  <a:pt x="2327" y="76"/>
                </a:cubicBezTo>
                <a:cubicBezTo>
                  <a:pt x="2327" y="75"/>
                  <a:pt x="2327" y="75"/>
                  <a:pt x="2327" y="75"/>
                </a:cubicBezTo>
                <a:cubicBezTo>
                  <a:pt x="2328" y="74"/>
                  <a:pt x="2328" y="73"/>
                  <a:pt x="2328" y="71"/>
                </a:cubicBezTo>
                <a:cubicBezTo>
                  <a:pt x="2328" y="70"/>
                  <a:pt x="2328" y="68"/>
                  <a:pt x="2329" y="67"/>
                </a:cubicBezTo>
                <a:cubicBezTo>
                  <a:pt x="2330" y="66"/>
                  <a:pt x="2331" y="66"/>
                  <a:pt x="2331" y="66"/>
                </a:cubicBezTo>
                <a:cubicBezTo>
                  <a:pt x="2332" y="66"/>
                  <a:pt x="2332" y="66"/>
                  <a:pt x="2332" y="65"/>
                </a:cubicBezTo>
                <a:cubicBezTo>
                  <a:pt x="2333" y="65"/>
                  <a:pt x="2333" y="64"/>
                  <a:pt x="2334" y="63"/>
                </a:cubicBezTo>
                <a:cubicBezTo>
                  <a:pt x="2334" y="63"/>
                  <a:pt x="2334" y="63"/>
                  <a:pt x="2335" y="63"/>
                </a:cubicBezTo>
                <a:cubicBezTo>
                  <a:pt x="2335" y="62"/>
                  <a:pt x="2335" y="62"/>
                  <a:pt x="2335" y="62"/>
                </a:cubicBezTo>
                <a:cubicBezTo>
                  <a:pt x="2336" y="61"/>
                  <a:pt x="2336" y="60"/>
                  <a:pt x="2337" y="59"/>
                </a:cubicBezTo>
                <a:cubicBezTo>
                  <a:pt x="2337" y="59"/>
                  <a:pt x="2337" y="58"/>
                  <a:pt x="2337" y="58"/>
                </a:cubicBezTo>
                <a:cubicBezTo>
                  <a:pt x="2337" y="57"/>
                  <a:pt x="2337" y="55"/>
                  <a:pt x="2339" y="54"/>
                </a:cubicBezTo>
                <a:cubicBezTo>
                  <a:pt x="2339" y="53"/>
                  <a:pt x="2340" y="53"/>
                  <a:pt x="2340" y="53"/>
                </a:cubicBezTo>
                <a:cubicBezTo>
                  <a:pt x="2340" y="53"/>
                  <a:pt x="2341" y="53"/>
                  <a:pt x="2341" y="54"/>
                </a:cubicBezTo>
                <a:cubicBezTo>
                  <a:pt x="2341" y="54"/>
                  <a:pt x="2341" y="54"/>
                  <a:pt x="2342" y="54"/>
                </a:cubicBezTo>
                <a:cubicBezTo>
                  <a:pt x="2342" y="54"/>
                  <a:pt x="2343" y="54"/>
                  <a:pt x="2343" y="54"/>
                </a:cubicBezTo>
                <a:cubicBezTo>
                  <a:pt x="2344" y="54"/>
                  <a:pt x="2345" y="55"/>
                  <a:pt x="2345" y="56"/>
                </a:cubicBezTo>
                <a:cubicBezTo>
                  <a:pt x="2345" y="56"/>
                  <a:pt x="2346" y="57"/>
                  <a:pt x="2347" y="57"/>
                </a:cubicBezTo>
                <a:cubicBezTo>
                  <a:pt x="2348" y="58"/>
                  <a:pt x="2350" y="58"/>
                  <a:pt x="2350" y="61"/>
                </a:cubicBezTo>
                <a:cubicBezTo>
                  <a:pt x="2350" y="61"/>
                  <a:pt x="2350" y="61"/>
                  <a:pt x="2350" y="61"/>
                </a:cubicBezTo>
                <a:cubicBezTo>
                  <a:pt x="2351" y="62"/>
                  <a:pt x="2351" y="62"/>
                  <a:pt x="2351" y="63"/>
                </a:cubicBezTo>
                <a:cubicBezTo>
                  <a:pt x="2351" y="63"/>
                  <a:pt x="2351" y="63"/>
                  <a:pt x="2352" y="63"/>
                </a:cubicBezTo>
                <a:cubicBezTo>
                  <a:pt x="2352" y="64"/>
                  <a:pt x="2352" y="64"/>
                  <a:pt x="2353" y="64"/>
                </a:cubicBezTo>
                <a:cubicBezTo>
                  <a:pt x="2353" y="65"/>
                  <a:pt x="2354" y="65"/>
                  <a:pt x="2354" y="66"/>
                </a:cubicBezTo>
                <a:cubicBezTo>
                  <a:pt x="2354" y="67"/>
                  <a:pt x="2355" y="67"/>
                  <a:pt x="2356" y="67"/>
                </a:cubicBezTo>
                <a:cubicBezTo>
                  <a:pt x="2356" y="68"/>
                  <a:pt x="2356" y="68"/>
                  <a:pt x="2357" y="68"/>
                </a:cubicBezTo>
                <a:cubicBezTo>
                  <a:pt x="2358" y="68"/>
                  <a:pt x="2359" y="68"/>
                  <a:pt x="2359" y="68"/>
                </a:cubicBezTo>
                <a:cubicBezTo>
                  <a:pt x="2360" y="68"/>
                  <a:pt x="2360" y="68"/>
                  <a:pt x="2360" y="68"/>
                </a:cubicBezTo>
                <a:cubicBezTo>
                  <a:pt x="2361" y="68"/>
                  <a:pt x="2361" y="68"/>
                  <a:pt x="2361" y="68"/>
                </a:cubicBezTo>
                <a:cubicBezTo>
                  <a:pt x="2363" y="68"/>
                  <a:pt x="2363" y="69"/>
                  <a:pt x="2363" y="70"/>
                </a:cubicBezTo>
                <a:cubicBezTo>
                  <a:pt x="2363" y="70"/>
                  <a:pt x="2363" y="71"/>
                  <a:pt x="2362" y="72"/>
                </a:cubicBezTo>
                <a:cubicBezTo>
                  <a:pt x="2362" y="73"/>
                  <a:pt x="2362" y="73"/>
                  <a:pt x="2362" y="74"/>
                </a:cubicBezTo>
                <a:cubicBezTo>
                  <a:pt x="2361" y="76"/>
                  <a:pt x="2361" y="76"/>
                  <a:pt x="2361" y="76"/>
                </a:cubicBezTo>
                <a:cubicBezTo>
                  <a:pt x="2362" y="77"/>
                  <a:pt x="2362" y="77"/>
                  <a:pt x="2362" y="77"/>
                </a:cubicBezTo>
                <a:cubicBezTo>
                  <a:pt x="2362" y="76"/>
                  <a:pt x="2362" y="76"/>
                  <a:pt x="2362" y="76"/>
                </a:cubicBezTo>
                <a:cubicBezTo>
                  <a:pt x="2362" y="76"/>
                  <a:pt x="2362" y="76"/>
                  <a:pt x="2363" y="76"/>
                </a:cubicBezTo>
                <a:cubicBezTo>
                  <a:pt x="2364" y="77"/>
                  <a:pt x="2364" y="78"/>
                  <a:pt x="2364" y="79"/>
                </a:cubicBezTo>
                <a:cubicBezTo>
                  <a:pt x="2364" y="79"/>
                  <a:pt x="2364" y="79"/>
                  <a:pt x="2364" y="79"/>
                </a:cubicBezTo>
                <a:cubicBezTo>
                  <a:pt x="2364" y="80"/>
                  <a:pt x="2364" y="80"/>
                  <a:pt x="2365" y="80"/>
                </a:cubicBezTo>
                <a:cubicBezTo>
                  <a:pt x="2365" y="80"/>
                  <a:pt x="2365" y="80"/>
                  <a:pt x="2366" y="80"/>
                </a:cubicBezTo>
                <a:cubicBezTo>
                  <a:pt x="2366" y="81"/>
                  <a:pt x="2366" y="81"/>
                  <a:pt x="2366" y="81"/>
                </a:cubicBezTo>
                <a:cubicBezTo>
                  <a:pt x="2367" y="81"/>
                  <a:pt x="2368" y="82"/>
                  <a:pt x="2369" y="82"/>
                </a:cubicBezTo>
                <a:cubicBezTo>
                  <a:pt x="2369" y="83"/>
                  <a:pt x="2369" y="84"/>
                  <a:pt x="2369" y="85"/>
                </a:cubicBezTo>
                <a:cubicBezTo>
                  <a:pt x="2369" y="86"/>
                  <a:pt x="2368" y="88"/>
                  <a:pt x="2367" y="88"/>
                </a:cubicBezTo>
                <a:cubicBezTo>
                  <a:pt x="2366" y="89"/>
                  <a:pt x="2366" y="89"/>
                  <a:pt x="2366" y="89"/>
                </a:cubicBezTo>
                <a:cubicBezTo>
                  <a:pt x="2365" y="89"/>
                  <a:pt x="2365" y="89"/>
                  <a:pt x="2365" y="89"/>
                </a:cubicBezTo>
                <a:cubicBezTo>
                  <a:pt x="2365" y="89"/>
                  <a:pt x="2365" y="89"/>
                  <a:pt x="2365" y="89"/>
                </a:cubicBezTo>
                <a:cubicBezTo>
                  <a:pt x="2365" y="89"/>
                  <a:pt x="2365" y="89"/>
                  <a:pt x="2364" y="89"/>
                </a:cubicBezTo>
                <a:cubicBezTo>
                  <a:pt x="2364" y="90"/>
                  <a:pt x="2364" y="90"/>
                  <a:pt x="2364" y="90"/>
                </a:cubicBezTo>
                <a:cubicBezTo>
                  <a:pt x="2364" y="90"/>
                  <a:pt x="2363" y="91"/>
                  <a:pt x="2363" y="91"/>
                </a:cubicBezTo>
                <a:cubicBezTo>
                  <a:pt x="2362" y="91"/>
                  <a:pt x="2361" y="91"/>
                  <a:pt x="2360" y="92"/>
                </a:cubicBezTo>
                <a:cubicBezTo>
                  <a:pt x="2359" y="92"/>
                  <a:pt x="2359" y="92"/>
                  <a:pt x="2359" y="92"/>
                </a:cubicBezTo>
                <a:cubicBezTo>
                  <a:pt x="2358" y="92"/>
                  <a:pt x="2357" y="93"/>
                  <a:pt x="2357" y="94"/>
                </a:cubicBezTo>
                <a:cubicBezTo>
                  <a:pt x="2356" y="96"/>
                  <a:pt x="2356" y="96"/>
                  <a:pt x="2355" y="97"/>
                </a:cubicBezTo>
                <a:cubicBezTo>
                  <a:pt x="2354" y="98"/>
                  <a:pt x="2353" y="98"/>
                  <a:pt x="2352" y="99"/>
                </a:cubicBezTo>
                <a:cubicBezTo>
                  <a:pt x="2352" y="99"/>
                  <a:pt x="2351" y="99"/>
                  <a:pt x="2351" y="99"/>
                </a:cubicBezTo>
                <a:cubicBezTo>
                  <a:pt x="2350" y="100"/>
                  <a:pt x="2349" y="100"/>
                  <a:pt x="2347" y="100"/>
                </a:cubicBezTo>
                <a:cubicBezTo>
                  <a:pt x="2347" y="100"/>
                  <a:pt x="2347" y="100"/>
                  <a:pt x="2347" y="100"/>
                </a:cubicBezTo>
                <a:cubicBezTo>
                  <a:pt x="2347" y="100"/>
                  <a:pt x="2347" y="100"/>
                  <a:pt x="2346" y="100"/>
                </a:cubicBezTo>
                <a:cubicBezTo>
                  <a:pt x="2346" y="100"/>
                  <a:pt x="2346" y="100"/>
                  <a:pt x="2345" y="100"/>
                </a:cubicBezTo>
                <a:cubicBezTo>
                  <a:pt x="2345" y="100"/>
                  <a:pt x="2345" y="100"/>
                  <a:pt x="2345" y="100"/>
                </a:cubicBezTo>
                <a:cubicBezTo>
                  <a:pt x="2343" y="100"/>
                  <a:pt x="2343" y="99"/>
                  <a:pt x="2343" y="99"/>
                </a:cubicBezTo>
                <a:cubicBezTo>
                  <a:pt x="2343" y="98"/>
                  <a:pt x="2342" y="98"/>
                  <a:pt x="2342" y="98"/>
                </a:cubicBezTo>
                <a:cubicBezTo>
                  <a:pt x="2342" y="99"/>
                  <a:pt x="2341" y="99"/>
                  <a:pt x="2339" y="99"/>
                </a:cubicBezTo>
                <a:cubicBezTo>
                  <a:pt x="2339" y="99"/>
                  <a:pt x="2339" y="99"/>
                  <a:pt x="2339" y="99"/>
                </a:cubicBezTo>
                <a:cubicBezTo>
                  <a:pt x="2339" y="99"/>
                  <a:pt x="2338" y="99"/>
                  <a:pt x="2338" y="99"/>
                </a:cubicBezTo>
                <a:cubicBezTo>
                  <a:pt x="2335" y="98"/>
                  <a:pt x="2334" y="96"/>
                  <a:pt x="2333" y="94"/>
                </a:cubicBezTo>
                <a:cubicBezTo>
                  <a:pt x="2333" y="94"/>
                  <a:pt x="2333" y="94"/>
                  <a:pt x="2333" y="94"/>
                </a:cubicBezTo>
                <a:cubicBezTo>
                  <a:pt x="2333" y="94"/>
                  <a:pt x="2332" y="94"/>
                  <a:pt x="2332" y="95"/>
                </a:cubicBezTo>
                <a:cubicBezTo>
                  <a:pt x="2332" y="95"/>
                  <a:pt x="2332" y="95"/>
                  <a:pt x="2331" y="95"/>
                </a:cubicBezTo>
                <a:cubicBezTo>
                  <a:pt x="2331" y="96"/>
                  <a:pt x="2329" y="97"/>
                  <a:pt x="2328" y="97"/>
                </a:cubicBezTo>
                <a:cubicBezTo>
                  <a:pt x="2328" y="97"/>
                  <a:pt x="2328" y="97"/>
                  <a:pt x="2328" y="97"/>
                </a:cubicBezTo>
                <a:cubicBezTo>
                  <a:pt x="2326" y="97"/>
                  <a:pt x="2325" y="96"/>
                  <a:pt x="2325" y="94"/>
                </a:cubicBezTo>
                <a:close/>
                <a:moveTo>
                  <a:pt x="2360" y="69"/>
                </a:moveTo>
                <a:cubicBezTo>
                  <a:pt x="2360" y="69"/>
                  <a:pt x="2360" y="69"/>
                  <a:pt x="2360" y="69"/>
                </a:cubicBezTo>
                <a:cubicBezTo>
                  <a:pt x="2360" y="69"/>
                  <a:pt x="2360" y="69"/>
                  <a:pt x="2360" y="69"/>
                </a:cubicBezTo>
                <a:close/>
                <a:moveTo>
                  <a:pt x="2347" y="99"/>
                </a:moveTo>
                <a:cubicBezTo>
                  <a:pt x="2347" y="99"/>
                  <a:pt x="2347" y="99"/>
                  <a:pt x="2347" y="99"/>
                </a:cubicBezTo>
                <a:cubicBezTo>
                  <a:pt x="2347" y="99"/>
                  <a:pt x="2347" y="99"/>
                  <a:pt x="2347" y="99"/>
                </a:cubicBezTo>
                <a:cubicBezTo>
                  <a:pt x="2347" y="99"/>
                  <a:pt x="2347" y="99"/>
                  <a:pt x="2347" y="99"/>
                </a:cubicBezTo>
                <a:close/>
                <a:moveTo>
                  <a:pt x="2329" y="284"/>
                </a:moveTo>
                <a:cubicBezTo>
                  <a:pt x="2328" y="285"/>
                  <a:pt x="2328" y="286"/>
                  <a:pt x="2328" y="287"/>
                </a:cubicBezTo>
                <a:cubicBezTo>
                  <a:pt x="2328" y="287"/>
                  <a:pt x="2329" y="288"/>
                  <a:pt x="2330" y="288"/>
                </a:cubicBezTo>
                <a:cubicBezTo>
                  <a:pt x="2330" y="288"/>
                  <a:pt x="2330" y="288"/>
                  <a:pt x="2330" y="288"/>
                </a:cubicBezTo>
                <a:cubicBezTo>
                  <a:pt x="2330" y="288"/>
                  <a:pt x="2331" y="288"/>
                  <a:pt x="2331" y="288"/>
                </a:cubicBezTo>
                <a:cubicBezTo>
                  <a:pt x="2332" y="288"/>
                  <a:pt x="2332" y="288"/>
                  <a:pt x="2332" y="288"/>
                </a:cubicBezTo>
                <a:cubicBezTo>
                  <a:pt x="2332" y="288"/>
                  <a:pt x="2332" y="288"/>
                  <a:pt x="2332" y="288"/>
                </a:cubicBezTo>
                <a:cubicBezTo>
                  <a:pt x="2334" y="288"/>
                  <a:pt x="2334" y="287"/>
                  <a:pt x="2335" y="286"/>
                </a:cubicBezTo>
                <a:cubicBezTo>
                  <a:pt x="2335" y="285"/>
                  <a:pt x="2335" y="284"/>
                  <a:pt x="2334" y="284"/>
                </a:cubicBezTo>
                <a:cubicBezTo>
                  <a:pt x="2334" y="284"/>
                  <a:pt x="2333" y="283"/>
                  <a:pt x="2332" y="283"/>
                </a:cubicBezTo>
                <a:cubicBezTo>
                  <a:pt x="2331" y="283"/>
                  <a:pt x="2330" y="284"/>
                  <a:pt x="2329" y="284"/>
                </a:cubicBezTo>
                <a:close/>
                <a:moveTo>
                  <a:pt x="2340" y="282"/>
                </a:moveTo>
                <a:cubicBezTo>
                  <a:pt x="2341" y="282"/>
                  <a:pt x="2342" y="284"/>
                  <a:pt x="2342" y="285"/>
                </a:cubicBezTo>
                <a:cubicBezTo>
                  <a:pt x="2341" y="286"/>
                  <a:pt x="2340" y="286"/>
                  <a:pt x="2339" y="286"/>
                </a:cubicBezTo>
                <a:cubicBezTo>
                  <a:pt x="2339" y="286"/>
                  <a:pt x="2339" y="286"/>
                  <a:pt x="2339" y="286"/>
                </a:cubicBezTo>
                <a:cubicBezTo>
                  <a:pt x="2339" y="286"/>
                  <a:pt x="2339" y="286"/>
                  <a:pt x="2339" y="286"/>
                </a:cubicBezTo>
                <a:cubicBezTo>
                  <a:pt x="2338" y="287"/>
                  <a:pt x="2338" y="287"/>
                  <a:pt x="2337" y="287"/>
                </a:cubicBezTo>
                <a:cubicBezTo>
                  <a:pt x="2337" y="287"/>
                  <a:pt x="2337" y="287"/>
                  <a:pt x="2337" y="287"/>
                </a:cubicBezTo>
                <a:cubicBezTo>
                  <a:pt x="2337" y="287"/>
                  <a:pt x="2336" y="287"/>
                  <a:pt x="2336" y="287"/>
                </a:cubicBezTo>
                <a:cubicBezTo>
                  <a:pt x="2336" y="287"/>
                  <a:pt x="2335" y="286"/>
                  <a:pt x="2335" y="286"/>
                </a:cubicBezTo>
                <a:cubicBezTo>
                  <a:pt x="2335" y="285"/>
                  <a:pt x="2335" y="285"/>
                  <a:pt x="2335" y="284"/>
                </a:cubicBezTo>
                <a:cubicBezTo>
                  <a:pt x="2335" y="283"/>
                  <a:pt x="2336" y="282"/>
                  <a:pt x="2337" y="282"/>
                </a:cubicBezTo>
                <a:cubicBezTo>
                  <a:pt x="2338" y="282"/>
                  <a:pt x="2338" y="282"/>
                  <a:pt x="2339" y="282"/>
                </a:cubicBezTo>
                <a:cubicBezTo>
                  <a:pt x="2339" y="282"/>
                  <a:pt x="2339" y="282"/>
                  <a:pt x="2339" y="282"/>
                </a:cubicBezTo>
                <a:cubicBezTo>
                  <a:pt x="2339" y="282"/>
                  <a:pt x="2340" y="282"/>
                  <a:pt x="2340" y="282"/>
                </a:cubicBezTo>
                <a:cubicBezTo>
                  <a:pt x="2340" y="282"/>
                  <a:pt x="2340" y="282"/>
                  <a:pt x="2340" y="282"/>
                </a:cubicBezTo>
                <a:close/>
                <a:moveTo>
                  <a:pt x="2337" y="286"/>
                </a:moveTo>
                <a:cubicBezTo>
                  <a:pt x="2337" y="286"/>
                  <a:pt x="2337" y="286"/>
                  <a:pt x="2337" y="286"/>
                </a:cubicBezTo>
                <a:cubicBezTo>
                  <a:pt x="2337" y="286"/>
                  <a:pt x="2337" y="286"/>
                  <a:pt x="2337" y="286"/>
                </a:cubicBezTo>
                <a:close/>
                <a:moveTo>
                  <a:pt x="2728" y="136"/>
                </a:moveTo>
                <a:cubicBezTo>
                  <a:pt x="2728" y="135"/>
                  <a:pt x="2728" y="134"/>
                  <a:pt x="2728" y="133"/>
                </a:cubicBezTo>
                <a:cubicBezTo>
                  <a:pt x="2729" y="133"/>
                  <a:pt x="2729" y="132"/>
                  <a:pt x="2730" y="132"/>
                </a:cubicBezTo>
                <a:cubicBezTo>
                  <a:pt x="2731" y="132"/>
                  <a:pt x="2731" y="132"/>
                  <a:pt x="2731" y="131"/>
                </a:cubicBezTo>
                <a:cubicBezTo>
                  <a:pt x="2732" y="130"/>
                  <a:pt x="2732" y="129"/>
                  <a:pt x="2733" y="128"/>
                </a:cubicBezTo>
                <a:cubicBezTo>
                  <a:pt x="2733" y="128"/>
                  <a:pt x="2733" y="128"/>
                  <a:pt x="2733" y="128"/>
                </a:cubicBezTo>
                <a:cubicBezTo>
                  <a:pt x="2733" y="127"/>
                  <a:pt x="2733" y="126"/>
                  <a:pt x="2733" y="125"/>
                </a:cubicBezTo>
                <a:cubicBezTo>
                  <a:pt x="2733" y="125"/>
                  <a:pt x="2734" y="125"/>
                  <a:pt x="2734" y="124"/>
                </a:cubicBezTo>
                <a:cubicBezTo>
                  <a:pt x="2735" y="124"/>
                  <a:pt x="2735" y="124"/>
                  <a:pt x="2735" y="124"/>
                </a:cubicBezTo>
                <a:cubicBezTo>
                  <a:pt x="2736" y="124"/>
                  <a:pt x="2736" y="124"/>
                  <a:pt x="2736" y="124"/>
                </a:cubicBezTo>
                <a:cubicBezTo>
                  <a:pt x="2736" y="123"/>
                  <a:pt x="2736" y="123"/>
                  <a:pt x="2736" y="123"/>
                </a:cubicBezTo>
                <a:cubicBezTo>
                  <a:pt x="2736" y="123"/>
                  <a:pt x="2736" y="123"/>
                  <a:pt x="2736" y="123"/>
                </a:cubicBezTo>
                <a:cubicBezTo>
                  <a:pt x="2736" y="123"/>
                  <a:pt x="2736" y="123"/>
                  <a:pt x="2736" y="122"/>
                </a:cubicBezTo>
                <a:cubicBezTo>
                  <a:pt x="2737" y="122"/>
                  <a:pt x="2738" y="122"/>
                  <a:pt x="2738" y="122"/>
                </a:cubicBezTo>
                <a:cubicBezTo>
                  <a:pt x="2739" y="122"/>
                  <a:pt x="2739" y="122"/>
                  <a:pt x="2739" y="122"/>
                </a:cubicBezTo>
                <a:cubicBezTo>
                  <a:pt x="2740" y="122"/>
                  <a:pt x="2741" y="123"/>
                  <a:pt x="2742" y="124"/>
                </a:cubicBezTo>
                <a:cubicBezTo>
                  <a:pt x="2742" y="124"/>
                  <a:pt x="2742" y="124"/>
                  <a:pt x="2743" y="124"/>
                </a:cubicBezTo>
                <a:cubicBezTo>
                  <a:pt x="2744" y="124"/>
                  <a:pt x="2744" y="124"/>
                  <a:pt x="2745" y="124"/>
                </a:cubicBezTo>
                <a:cubicBezTo>
                  <a:pt x="2746" y="125"/>
                  <a:pt x="2748" y="125"/>
                  <a:pt x="2749" y="126"/>
                </a:cubicBezTo>
                <a:cubicBezTo>
                  <a:pt x="2750" y="128"/>
                  <a:pt x="2749" y="129"/>
                  <a:pt x="2749" y="130"/>
                </a:cubicBezTo>
                <a:cubicBezTo>
                  <a:pt x="2749" y="130"/>
                  <a:pt x="2749" y="130"/>
                  <a:pt x="2749" y="130"/>
                </a:cubicBezTo>
                <a:cubicBezTo>
                  <a:pt x="2749" y="130"/>
                  <a:pt x="2749" y="131"/>
                  <a:pt x="2749" y="131"/>
                </a:cubicBezTo>
                <a:cubicBezTo>
                  <a:pt x="2749" y="131"/>
                  <a:pt x="2749" y="131"/>
                  <a:pt x="2749" y="131"/>
                </a:cubicBezTo>
                <a:cubicBezTo>
                  <a:pt x="2750" y="131"/>
                  <a:pt x="2750" y="130"/>
                  <a:pt x="2751" y="130"/>
                </a:cubicBezTo>
                <a:cubicBezTo>
                  <a:pt x="2752" y="130"/>
                  <a:pt x="2752" y="130"/>
                  <a:pt x="2752" y="130"/>
                </a:cubicBezTo>
                <a:cubicBezTo>
                  <a:pt x="2754" y="130"/>
                  <a:pt x="2755" y="131"/>
                  <a:pt x="2755" y="132"/>
                </a:cubicBezTo>
                <a:cubicBezTo>
                  <a:pt x="2755" y="132"/>
                  <a:pt x="2755" y="132"/>
                  <a:pt x="2755" y="133"/>
                </a:cubicBezTo>
                <a:cubicBezTo>
                  <a:pt x="2755" y="133"/>
                  <a:pt x="2756" y="133"/>
                  <a:pt x="2756" y="133"/>
                </a:cubicBezTo>
                <a:cubicBezTo>
                  <a:pt x="2756" y="133"/>
                  <a:pt x="2756" y="133"/>
                  <a:pt x="2756" y="134"/>
                </a:cubicBezTo>
                <a:cubicBezTo>
                  <a:pt x="2756" y="133"/>
                  <a:pt x="2756" y="133"/>
                  <a:pt x="2756" y="132"/>
                </a:cubicBezTo>
                <a:cubicBezTo>
                  <a:pt x="2756" y="132"/>
                  <a:pt x="2756" y="132"/>
                  <a:pt x="2756" y="132"/>
                </a:cubicBezTo>
                <a:cubicBezTo>
                  <a:pt x="2756" y="132"/>
                  <a:pt x="2756" y="131"/>
                  <a:pt x="2756" y="131"/>
                </a:cubicBezTo>
                <a:cubicBezTo>
                  <a:pt x="2756" y="130"/>
                  <a:pt x="2756" y="130"/>
                  <a:pt x="2756" y="129"/>
                </a:cubicBezTo>
                <a:cubicBezTo>
                  <a:pt x="2756" y="129"/>
                  <a:pt x="2756" y="129"/>
                  <a:pt x="2756" y="129"/>
                </a:cubicBezTo>
                <a:cubicBezTo>
                  <a:pt x="2755" y="128"/>
                  <a:pt x="2755" y="127"/>
                  <a:pt x="2755" y="125"/>
                </a:cubicBezTo>
                <a:cubicBezTo>
                  <a:pt x="2755" y="124"/>
                  <a:pt x="2756" y="124"/>
                  <a:pt x="2757" y="123"/>
                </a:cubicBezTo>
                <a:cubicBezTo>
                  <a:pt x="2756" y="122"/>
                  <a:pt x="2756" y="121"/>
                  <a:pt x="2757" y="120"/>
                </a:cubicBezTo>
                <a:cubicBezTo>
                  <a:pt x="2757" y="119"/>
                  <a:pt x="2758" y="118"/>
                  <a:pt x="2759" y="118"/>
                </a:cubicBezTo>
                <a:cubicBezTo>
                  <a:pt x="2760" y="118"/>
                  <a:pt x="2761" y="118"/>
                  <a:pt x="2761" y="119"/>
                </a:cubicBezTo>
                <a:cubicBezTo>
                  <a:pt x="2762" y="119"/>
                  <a:pt x="2762" y="119"/>
                  <a:pt x="2762" y="119"/>
                </a:cubicBezTo>
                <a:cubicBezTo>
                  <a:pt x="2763" y="119"/>
                  <a:pt x="2763" y="120"/>
                  <a:pt x="2764" y="120"/>
                </a:cubicBezTo>
                <a:cubicBezTo>
                  <a:pt x="2764" y="120"/>
                  <a:pt x="2764" y="120"/>
                  <a:pt x="2764" y="120"/>
                </a:cubicBezTo>
                <a:cubicBezTo>
                  <a:pt x="2765" y="120"/>
                  <a:pt x="2765" y="120"/>
                  <a:pt x="2765" y="120"/>
                </a:cubicBezTo>
                <a:cubicBezTo>
                  <a:pt x="2766" y="121"/>
                  <a:pt x="2766" y="121"/>
                  <a:pt x="2766" y="122"/>
                </a:cubicBezTo>
                <a:cubicBezTo>
                  <a:pt x="2768" y="122"/>
                  <a:pt x="2768" y="122"/>
                  <a:pt x="2768" y="122"/>
                </a:cubicBezTo>
                <a:cubicBezTo>
                  <a:pt x="2769" y="122"/>
                  <a:pt x="2769" y="122"/>
                  <a:pt x="2770" y="122"/>
                </a:cubicBezTo>
                <a:cubicBezTo>
                  <a:pt x="2770" y="122"/>
                  <a:pt x="2770" y="122"/>
                  <a:pt x="2770" y="122"/>
                </a:cubicBezTo>
                <a:cubicBezTo>
                  <a:pt x="2772" y="122"/>
                  <a:pt x="2773" y="123"/>
                  <a:pt x="2774" y="124"/>
                </a:cubicBezTo>
                <a:cubicBezTo>
                  <a:pt x="2774" y="124"/>
                  <a:pt x="2774" y="124"/>
                  <a:pt x="2774" y="124"/>
                </a:cubicBezTo>
                <a:cubicBezTo>
                  <a:pt x="2774" y="123"/>
                  <a:pt x="2774" y="123"/>
                  <a:pt x="2774" y="123"/>
                </a:cubicBezTo>
                <a:cubicBezTo>
                  <a:pt x="2774" y="123"/>
                  <a:pt x="2775" y="122"/>
                  <a:pt x="2775" y="122"/>
                </a:cubicBezTo>
                <a:cubicBezTo>
                  <a:pt x="2776" y="122"/>
                  <a:pt x="2776" y="122"/>
                  <a:pt x="2776" y="122"/>
                </a:cubicBezTo>
                <a:cubicBezTo>
                  <a:pt x="2777" y="122"/>
                  <a:pt x="2778" y="122"/>
                  <a:pt x="2779" y="122"/>
                </a:cubicBezTo>
                <a:cubicBezTo>
                  <a:pt x="2779" y="122"/>
                  <a:pt x="2779" y="122"/>
                  <a:pt x="2779" y="122"/>
                </a:cubicBezTo>
                <a:cubicBezTo>
                  <a:pt x="2779" y="122"/>
                  <a:pt x="2779" y="122"/>
                  <a:pt x="2780" y="122"/>
                </a:cubicBezTo>
                <a:cubicBezTo>
                  <a:pt x="2780" y="122"/>
                  <a:pt x="2781" y="122"/>
                  <a:pt x="2781" y="123"/>
                </a:cubicBezTo>
                <a:cubicBezTo>
                  <a:pt x="2782" y="123"/>
                  <a:pt x="2782" y="123"/>
                  <a:pt x="2782" y="123"/>
                </a:cubicBezTo>
                <a:cubicBezTo>
                  <a:pt x="2783" y="123"/>
                  <a:pt x="2783" y="123"/>
                  <a:pt x="2784" y="123"/>
                </a:cubicBezTo>
                <a:cubicBezTo>
                  <a:pt x="2785" y="123"/>
                  <a:pt x="2786" y="124"/>
                  <a:pt x="2786" y="124"/>
                </a:cubicBezTo>
                <a:cubicBezTo>
                  <a:pt x="2786" y="124"/>
                  <a:pt x="2786" y="125"/>
                  <a:pt x="2786" y="125"/>
                </a:cubicBezTo>
                <a:cubicBezTo>
                  <a:pt x="2786" y="125"/>
                  <a:pt x="2787" y="125"/>
                  <a:pt x="2787" y="125"/>
                </a:cubicBezTo>
                <a:cubicBezTo>
                  <a:pt x="2787" y="125"/>
                  <a:pt x="2787" y="125"/>
                  <a:pt x="2788" y="125"/>
                </a:cubicBezTo>
                <a:cubicBezTo>
                  <a:pt x="2788" y="125"/>
                  <a:pt x="2788" y="125"/>
                  <a:pt x="2788" y="125"/>
                </a:cubicBezTo>
                <a:cubicBezTo>
                  <a:pt x="2789" y="125"/>
                  <a:pt x="2789" y="125"/>
                  <a:pt x="2789" y="125"/>
                </a:cubicBezTo>
                <a:cubicBezTo>
                  <a:pt x="2789" y="125"/>
                  <a:pt x="2789" y="125"/>
                  <a:pt x="2789" y="125"/>
                </a:cubicBezTo>
                <a:cubicBezTo>
                  <a:pt x="2790" y="125"/>
                  <a:pt x="2791" y="125"/>
                  <a:pt x="2791" y="125"/>
                </a:cubicBezTo>
                <a:cubicBezTo>
                  <a:pt x="2792" y="125"/>
                  <a:pt x="2792" y="125"/>
                  <a:pt x="2793" y="125"/>
                </a:cubicBezTo>
                <a:cubicBezTo>
                  <a:pt x="2794" y="125"/>
                  <a:pt x="2794" y="125"/>
                  <a:pt x="2795" y="125"/>
                </a:cubicBezTo>
                <a:cubicBezTo>
                  <a:pt x="2796" y="125"/>
                  <a:pt x="2796" y="125"/>
                  <a:pt x="2797" y="125"/>
                </a:cubicBezTo>
                <a:cubicBezTo>
                  <a:pt x="2798" y="125"/>
                  <a:pt x="2798" y="125"/>
                  <a:pt x="2798" y="125"/>
                </a:cubicBezTo>
                <a:cubicBezTo>
                  <a:pt x="2799" y="126"/>
                  <a:pt x="2803" y="126"/>
                  <a:pt x="2803" y="129"/>
                </a:cubicBezTo>
                <a:cubicBezTo>
                  <a:pt x="2803" y="131"/>
                  <a:pt x="2802" y="132"/>
                  <a:pt x="2801" y="132"/>
                </a:cubicBezTo>
                <a:cubicBezTo>
                  <a:pt x="2800" y="133"/>
                  <a:pt x="2799" y="133"/>
                  <a:pt x="2799" y="133"/>
                </a:cubicBezTo>
                <a:cubicBezTo>
                  <a:pt x="2799" y="134"/>
                  <a:pt x="2800" y="135"/>
                  <a:pt x="2800" y="135"/>
                </a:cubicBezTo>
                <a:cubicBezTo>
                  <a:pt x="2801" y="135"/>
                  <a:pt x="2801" y="135"/>
                  <a:pt x="2801" y="136"/>
                </a:cubicBezTo>
                <a:cubicBezTo>
                  <a:pt x="2802" y="137"/>
                  <a:pt x="2802" y="138"/>
                  <a:pt x="2801" y="138"/>
                </a:cubicBezTo>
                <a:cubicBezTo>
                  <a:pt x="2801" y="139"/>
                  <a:pt x="2801" y="140"/>
                  <a:pt x="2801" y="141"/>
                </a:cubicBezTo>
                <a:cubicBezTo>
                  <a:pt x="2801" y="141"/>
                  <a:pt x="2801" y="142"/>
                  <a:pt x="2801" y="142"/>
                </a:cubicBezTo>
                <a:cubicBezTo>
                  <a:pt x="2801" y="144"/>
                  <a:pt x="2800" y="145"/>
                  <a:pt x="2799" y="146"/>
                </a:cubicBezTo>
                <a:cubicBezTo>
                  <a:pt x="2799" y="147"/>
                  <a:pt x="2798" y="147"/>
                  <a:pt x="2798" y="147"/>
                </a:cubicBezTo>
                <a:cubicBezTo>
                  <a:pt x="2798" y="147"/>
                  <a:pt x="2797" y="148"/>
                  <a:pt x="2797" y="148"/>
                </a:cubicBezTo>
                <a:cubicBezTo>
                  <a:pt x="2797" y="148"/>
                  <a:pt x="2797" y="148"/>
                  <a:pt x="2797" y="149"/>
                </a:cubicBezTo>
                <a:cubicBezTo>
                  <a:pt x="2796" y="149"/>
                  <a:pt x="2794" y="149"/>
                  <a:pt x="2794" y="149"/>
                </a:cubicBezTo>
                <a:cubicBezTo>
                  <a:pt x="2793" y="149"/>
                  <a:pt x="2792" y="149"/>
                  <a:pt x="2792" y="148"/>
                </a:cubicBezTo>
                <a:cubicBezTo>
                  <a:pt x="2792" y="148"/>
                  <a:pt x="2792" y="148"/>
                  <a:pt x="2792" y="149"/>
                </a:cubicBezTo>
                <a:cubicBezTo>
                  <a:pt x="2791" y="149"/>
                  <a:pt x="2791" y="149"/>
                  <a:pt x="2790" y="149"/>
                </a:cubicBezTo>
                <a:cubicBezTo>
                  <a:pt x="2791" y="149"/>
                  <a:pt x="2792" y="149"/>
                  <a:pt x="2792" y="150"/>
                </a:cubicBezTo>
                <a:cubicBezTo>
                  <a:pt x="2793" y="151"/>
                  <a:pt x="2792" y="152"/>
                  <a:pt x="2792" y="153"/>
                </a:cubicBezTo>
                <a:cubicBezTo>
                  <a:pt x="2791" y="153"/>
                  <a:pt x="2791" y="154"/>
                  <a:pt x="2790" y="154"/>
                </a:cubicBezTo>
                <a:cubicBezTo>
                  <a:pt x="2790" y="154"/>
                  <a:pt x="2790" y="154"/>
                  <a:pt x="2789" y="154"/>
                </a:cubicBezTo>
                <a:cubicBezTo>
                  <a:pt x="2788" y="155"/>
                  <a:pt x="2787" y="155"/>
                  <a:pt x="2787" y="156"/>
                </a:cubicBezTo>
                <a:cubicBezTo>
                  <a:pt x="2787" y="157"/>
                  <a:pt x="2786" y="158"/>
                  <a:pt x="2785" y="158"/>
                </a:cubicBezTo>
                <a:cubicBezTo>
                  <a:pt x="2784" y="158"/>
                  <a:pt x="2784" y="158"/>
                  <a:pt x="2784" y="158"/>
                </a:cubicBezTo>
                <a:cubicBezTo>
                  <a:pt x="2783" y="158"/>
                  <a:pt x="2783" y="157"/>
                  <a:pt x="2783" y="157"/>
                </a:cubicBezTo>
                <a:cubicBezTo>
                  <a:pt x="2783" y="157"/>
                  <a:pt x="2782" y="156"/>
                  <a:pt x="2782" y="156"/>
                </a:cubicBezTo>
                <a:cubicBezTo>
                  <a:pt x="2783" y="156"/>
                  <a:pt x="2783" y="155"/>
                  <a:pt x="2782" y="155"/>
                </a:cubicBezTo>
                <a:cubicBezTo>
                  <a:pt x="2782" y="155"/>
                  <a:pt x="2782" y="155"/>
                  <a:pt x="2782" y="155"/>
                </a:cubicBezTo>
                <a:cubicBezTo>
                  <a:pt x="2781" y="155"/>
                  <a:pt x="2780" y="155"/>
                  <a:pt x="2780" y="155"/>
                </a:cubicBezTo>
                <a:cubicBezTo>
                  <a:pt x="2779" y="156"/>
                  <a:pt x="2779" y="156"/>
                  <a:pt x="2779" y="156"/>
                </a:cubicBezTo>
                <a:cubicBezTo>
                  <a:pt x="2779" y="156"/>
                  <a:pt x="2779" y="156"/>
                  <a:pt x="2778" y="157"/>
                </a:cubicBezTo>
                <a:cubicBezTo>
                  <a:pt x="2778" y="157"/>
                  <a:pt x="2778" y="157"/>
                  <a:pt x="2778" y="157"/>
                </a:cubicBezTo>
                <a:cubicBezTo>
                  <a:pt x="2777" y="157"/>
                  <a:pt x="2776" y="157"/>
                  <a:pt x="2776" y="158"/>
                </a:cubicBezTo>
                <a:cubicBezTo>
                  <a:pt x="2775" y="159"/>
                  <a:pt x="2774" y="160"/>
                  <a:pt x="2773" y="161"/>
                </a:cubicBezTo>
                <a:cubicBezTo>
                  <a:pt x="2773" y="161"/>
                  <a:pt x="2773" y="162"/>
                  <a:pt x="2773" y="162"/>
                </a:cubicBezTo>
                <a:cubicBezTo>
                  <a:pt x="2772" y="162"/>
                  <a:pt x="2772" y="163"/>
                  <a:pt x="2772" y="163"/>
                </a:cubicBezTo>
                <a:cubicBezTo>
                  <a:pt x="2771" y="163"/>
                  <a:pt x="2771" y="163"/>
                  <a:pt x="2770" y="164"/>
                </a:cubicBezTo>
                <a:cubicBezTo>
                  <a:pt x="2770" y="164"/>
                  <a:pt x="2769" y="165"/>
                  <a:pt x="2769" y="165"/>
                </a:cubicBezTo>
                <a:cubicBezTo>
                  <a:pt x="2768" y="165"/>
                  <a:pt x="2768" y="165"/>
                  <a:pt x="2767" y="164"/>
                </a:cubicBezTo>
                <a:cubicBezTo>
                  <a:pt x="2767" y="164"/>
                  <a:pt x="2766" y="163"/>
                  <a:pt x="2766" y="163"/>
                </a:cubicBezTo>
                <a:cubicBezTo>
                  <a:pt x="2766" y="163"/>
                  <a:pt x="2766" y="163"/>
                  <a:pt x="2766" y="162"/>
                </a:cubicBezTo>
                <a:cubicBezTo>
                  <a:pt x="2766" y="162"/>
                  <a:pt x="2766" y="162"/>
                  <a:pt x="2766" y="162"/>
                </a:cubicBezTo>
                <a:cubicBezTo>
                  <a:pt x="2766" y="163"/>
                  <a:pt x="2766" y="163"/>
                  <a:pt x="2766" y="163"/>
                </a:cubicBezTo>
                <a:cubicBezTo>
                  <a:pt x="2767" y="164"/>
                  <a:pt x="2767" y="165"/>
                  <a:pt x="2767" y="166"/>
                </a:cubicBezTo>
                <a:cubicBezTo>
                  <a:pt x="2767" y="166"/>
                  <a:pt x="2767" y="166"/>
                  <a:pt x="2767" y="166"/>
                </a:cubicBezTo>
                <a:cubicBezTo>
                  <a:pt x="2767" y="166"/>
                  <a:pt x="2767" y="166"/>
                  <a:pt x="2767" y="167"/>
                </a:cubicBezTo>
                <a:cubicBezTo>
                  <a:pt x="2767" y="167"/>
                  <a:pt x="2767" y="168"/>
                  <a:pt x="2766" y="169"/>
                </a:cubicBezTo>
                <a:cubicBezTo>
                  <a:pt x="2766" y="170"/>
                  <a:pt x="2765" y="170"/>
                  <a:pt x="2764" y="170"/>
                </a:cubicBezTo>
                <a:cubicBezTo>
                  <a:pt x="2764" y="170"/>
                  <a:pt x="2764" y="170"/>
                  <a:pt x="2764" y="170"/>
                </a:cubicBezTo>
                <a:cubicBezTo>
                  <a:pt x="2763" y="170"/>
                  <a:pt x="2763" y="170"/>
                  <a:pt x="2763" y="170"/>
                </a:cubicBezTo>
                <a:cubicBezTo>
                  <a:pt x="2762" y="170"/>
                  <a:pt x="2762" y="170"/>
                  <a:pt x="2761" y="169"/>
                </a:cubicBezTo>
                <a:cubicBezTo>
                  <a:pt x="2761" y="169"/>
                  <a:pt x="2761" y="169"/>
                  <a:pt x="2761" y="169"/>
                </a:cubicBezTo>
                <a:cubicBezTo>
                  <a:pt x="2761" y="169"/>
                  <a:pt x="2760" y="169"/>
                  <a:pt x="2760" y="169"/>
                </a:cubicBezTo>
                <a:cubicBezTo>
                  <a:pt x="2760" y="169"/>
                  <a:pt x="2760" y="169"/>
                  <a:pt x="2759" y="169"/>
                </a:cubicBezTo>
                <a:cubicBezTo>
                  <a:pt x="2759" y="169"/>
                  <a:pt x="2759" y="169"/>
                  <a:pt x="2759" y="169"/>
                </a:cubicBezTo>
                <a:cubicBezTo>
                  <a:pt x="2758" y="170"/>
                  <a:pt x="2757" y="171"/>
                  <a:pt x="2755" y="171"/>
                </a:cubicBezTo>
                <a:cubicBezTo>
                  <a:pt x="2755" y="171"/>
                  <a:pt x="2755" y="171"/>
                  <a:pt x="2755" y="171"/>
                </a:cubicBezTo>
                <a:cubicBezTo>
                  <a:pt x="2751" y="170"/>
                  <a:pt x="2751" y="170"/>
                  <a:pt x="2751" y="170"/>
                </a:cubicBezTo>
                <a:cubicBezTo>
                  <a:pt x="2750" y="170"/>
                  <a:pt x="2750" y="170"/>
                  <a:pt x="2750" y="170"/>
                </a:cubicBezTo>
                <a:cubicBezTo>
                  <a:pt x="2749" y="170"/>
                  <a:pt x="2749" y="169"/>
                  <a:pt x="2749" y="169"/>
                </a:cubicBezTo>
                <a:cubicBezTo>
                  <a:pt x="2750" y="168"/>
                  <a:pt x="2749" y="167"/>
                  <a:pt x="2749" y="166"/>
                </a:cubicBezTo>
                <a:cubicBezTo>
                  <a:pt x="2749" y="166"/>
                  <a:pt x="2749" y="166"/>
                  <a:pt x="2748" y="166"/>
                </a:cubicBezTo>
                <a:cubicBezTo>
                  <a:pt x="2748" y="165"/>
                  <a:pt x="2748" y="165"/>
                  <a:pt x="2748" y="165"/>
                </a:cubicBezTo>
                <a:cubicBezTo>
                  <a:pt x="2747" y="165"/>
                  <a:pt x="2747" y="164"/>
                  <a:pt x="2747" y="164"/>
                </a:cubicBezTo>
                <a:cubicBezTo>
                  <a:pt x="2746" y="164"/>
                  <a:pt x="2746" y="164"/>
                  <a:pt x="2746" y="164"/>
                </a:cubicBezTo>
                <a:cubicBezTo>
                  <a:pt x="2746" y="164"/>
                  <a:pt x="2746" y="164"/>
                  <a:pt x="2745" y="164"/>
                </a:cubicBezTo>
                <a:cubicBezTo>
                  <a:pt x="2745" y="164"/>
                  <a:pt x="2744" y="164"/>
                  <a:pt x="2744" y="164"/>
                </a:cubicBezTo>
                <a:cubicBezTo>
                  <a:pt x="2744" y="164"/>
                  <a:pt x="2744" y="164"/>
                  <a:pt x="2744" y="164"/>
                </a:cubicBezTo>
                <a:cubicBezTo>
                  <a:pt x="2743" y="164"/>
                  <a:pt x="2743" y="164"/>
                  <a:pt x="2743" y="164"/>
                </a:cubicBezTo>
                <a:cubicBezTo>
                  <a:pt x="2741" y="164"/>
                  <a:pt x="2740" y="163"/>
                  <a:pt x="2739" y="162"/>
                </a:cubicBezTo>
                <a:cubicBezTo>
                  <a:pt x="2739" y="162"/>
                  <a:pt x="2739" y="162"/>
                  <a:pt x="2739" y="162"/>
                </a:cubicBezTo>
                <a:cubicBezTo>
                  <a:pt x="2738" y="161"/>
                  <a:pt x="2738" y="161"/>
                  <a:pt x="2737" y="160"/>
                </a:cubicBezTo>
                <a:cubicBezTo>
                  <a:pt x="2736" y="160"/>
                  <a:pt x="2736" y="160"/>
                  <a:pt x="2736" y="160"/>
                </a:cubicBezTo>
                <a:cubicBezTo>
                  <a:pt x="2735" y="159"/>
                  <a:pt x="2732" y="158"/>
                  <a:pt x="2733" y="155"/>
                </a:cubicBezTo>
                <a:cubicBezTo>
                  <a:pt x="2733" y="154"/>
                  <a:pt x="2735" y="153"/>
                  <a:pt x="2735" y="153"/>
                </a:cubicBezTo>
                <a:cubicBezTo>
                  <a:pt x="2734" y="153"/>
                  <a:pt x="2734" y="152"/>
                  <a:pt x="2733" y="151"/>
                </a:cubicBezTo>
                <a:cubicBezTo>
                  <a:pt x="2733" y="151"/>
                  <a:pt x="2733" y="150"/>
                  <a:pt x="2733" y="150"/>
                </a:cubicBezTo>
                <a:cubicBezTo>
                  <a:pt x="2733" y="150"/>
                  <a:pt x="2733" y="150"/>
                  <a:pt x="2733" y="150"/>
                </a:cubicBezTo>
                <a:cubicBezTo>
                  <a:pt x="2732" y="149"/>
                  <a:pt x="2732" y="149"/>
                  <a:pt x="2732" y="149"/>
                </a:cubicBezTo>
                <a:cubicBezTo>
                  <a:pt x="2731" y="148"/>
                  <a:pt x="2731" y="148"/>
                  <a:pt x="2731" y="147"/>
                </a:cubicBezTo>
                <a:cubicBezTo>
                  <a:pt x="2731" y="147"/>
                  <a:pt x="2731" y="147"/>
                  <a:pt x="2731" y="146"/>
                </a:cubicBezTo>
                <a:cubicBezTo>
                  <a:pt x="2731" y="146"/>
                  <a:pt x="2730" y="146"/>
                  <a:pt x="2730" y="146"/>
                </a:cubicBezTo>
                <a:cubicBezTo>
                  <a:pt x="2729" y="145"/>
                  <a:pt x="2728" y="145"/>
                  <a:pt x="2728" y="144"/>
                </a:cubicBezTo>
                <a:cubicBezTo>
                  <a:pt x="2728" y="143"/>
                  <a:pt x="2730" y="141"/>
                  <a:pt x="2731" y="141"/>
                </a:cubicBezTo>
                <a:cubicBezTo>
                  <a:pt x="2730" y="141"/>
                  <a:pt x="2730" y="140"/>
                  <a:pt x="2729" y="140"/>
                </a:cubicBezTo>
                <a:cubicBezTo>
                  <a:pt x="2728" y="139"/>
                  <a:pt x="2728" y="138"/>
                  <a:pt x="2728" y="138"/>
                </a:cubicBezTo>
                <a:cubicBezTo>
                  <a:pt x="2728" y="137"/>
                  <a:pt x="2728" y="137"/>
                  <a:pt x="2728" y="136"/>
                </a:cubicBezTo>
                <a:close/>
                <a:moveTo>
                  <a:pt x="2789" y="148"/>
                </a:moveTo>
                <a:cubicBezTo>
                  <a:pt x="2789" y="149"/>
                  <a:pt x="2789" y="149"/>
                  <a:pt x="2789" y="149"/>
                </a:cubicBezTo>
                <a:cubicBezTo>
                  <a:pt x="2789" y="148"/>
                  <a:pt x="2789" y="148"/>
                  <a:pt x="2789" y="148"/>
                </a:cubicBezTo>
                <a:close/>
                <a:moveTo>
                  <a:pt x="2773" y="128"/>
                </a:moveTo>
                <a:cubicBezTo>
                  <a:pt x="2773" y="128"/>
                  <a:pt x="2773" y="128"/>
                  <a:pt x="2773" y="128"/>
                </a:cubicBezTo>
                <a:cubicBezTo>
                  <a:pt x="2773" y="129"/>
                  <a:pt x="2773" y="129"/>
                  <a:pt x="2773" y="130"/>
                </a:cubicBezTo>
                <a:cubicBezTo>
                  <a:pt x="2773" y="131"/>
                  <a:pt x="2773" y="131"/>
                  <a:pt x="2773" y="131"/>
                </a:cubicBezTo>
                <a:cubicBezTo>
                  <a:pt x="2773" y="131"/>
                  <a:pt x="2773" y="131"/>
                  <a:pt x="2773" y="131"/>
                </a:cubicBezTo>
                <a:cubicBezTo>
                  <a:pt x="2773" y="132"/>
                  <a:pt x="2774" y="132"/>
                  <a:pt x="2774" y="133"/>
                </a:cubicBezTo>
                <a:cubicBezTo>
                  <a:pt x="2774" y="133"/>
                  <a:pt x="2774" y="134"/>
                  <a:pt x="2773" y="134"/>
                </a:cubicBezTo>
                <a:cubicBezTo>
                  <a:pt x="2773" y="135"/>
                  <a:pt x="2773" y="135"/>
                  <a:pt x="2773" y="135"/>
                </a:cubicBezTo>
                <a:cubicBezTo>
                  <a:pt x="2773" y="135"/>
                  <a:pt x="2773" y="136"/>
                  <a:pt x="2774" y="136"/>
                </a:cubicBezTo>
                <a:cubicBezTo>
                  <a:pt x="2774" y="136"/>
                  <a:pt x="2774" y="136"/>
                  <a:pt x="2774" y="137"/>
                </a:cubicBezTo>
                <a:cubicBezTo>
                  <a:pt x="2774" y="138"/>
                  <a:pt x="2774" y="138"/>
                  <a:pt x="2774" y="139"/>
                </a:cubicBezTo>
                <a:cubicBezTo>
                  <a:pt x="2774" y="139"/>
                  <a:pt x="2774" y="139"/>
                  <a:pt x="2774" y="140"/>
                </a:cubicBezTo>
                <a:cubicBezTo>
                  <a:pt x="2774" y="140"/>
                  <a:pt x="2774" y="141"/>
                  <a:pt x="2774" y="141"/>
                </a:cubicBezTo>
                <a:cubicBezTo>
                  <a:pt x="2774" y="141"/>
                  <a:pt x="2775" y="141"/>
                  <a:pt x="2775" y="141"/>
                </a:cubicBezTo>
                <a:cubicBezTo>
                  <a:pt x="2776" y="142"/>
                  <a:pt x="2776" y="142"/>
                  <a:pt x="2777" y="143"/>
                </a:cubicBezTo>
                <a:cubicBezTo>
                  <a:pt x="2777" y="143"/>
                  <a:pt x="2777" y="144"/>
                  <a:pt x="2778" y="144"/>
                </a:cubicBezTo>
                <a:cubicBezTo>
                  <a:pt x="2778" y="145"/>
                  <a:pt x="2778" y="145"/>
                  <a:pt x="2778" y="145"/>
                </a:cubicBezTo>
                <a:cubicBezTo>
                  <a:pt x="2778" y="146"/>
                  <a:pt x="2779" y="146"/>
                  <a:pt x="2780" y="146"/>
                </a:cubicBezTo>
                <a:cubicBezTo>
                  <a:pt x="2780" y="147"/>
                  <a:pt x="2780" y="147"/>
                  <a:pt x="2780" y="147"/>
                </a:cubicBezTo>
                <a:cubicBezTo>
                  <a:pt x="2781" y="147"/>
                  <a:pt x="2781" y="147"/>
                  <a:pt x="2781" y="147"/>
                </a:cubicBezTo>
                <a:cubicBezTo>
                  <a:pt x="2782" y="147"/>
                  <a:pt x="2782" y="147"/>
                  <a:pt x="2782" y="147"/>
                </a:cubicBezTo>
                <a:cubicBezTo>
                  <a:pt x="2782" y="147"/>
                  <a:pt x="2783" y="147"/>
                  <a:pt x="2783" y="148"/>
                </a:cubicBezTo>
                <a:cubicBezTo>
                  <a:pt x="2783" y="148"/>
                  <a:pt x="2783" y="148"/>
                  <a:pt x="2784" y="148"/>
                </a:cubicBezTo>
                <a:cubicBezTo>
                  <a:pt x="2784" y="148"/>
                  <a:pt x="2784" y="148"/>
                  <a:pt x="2784" y="148"/>
                </a:cubicBezTo>
                <a:cubicBezTo>
                  <a:pt x="2784" y="148"/>
                  <a:pt x="2784" y="149"/>
                  <a:pt x="2785" y="149"/>
                </a:cubicBezTo>
                <a:cubicBezTo>
                  <a:pt x="2785" y="149"/>
                  <a:pt x="2786" y="149"/>
                  <a:pt x="2786" y="149"/>
                </a:cubicBezTo>
                <a:cubicBezTo>
                  <a:pt x="2787" y="149"/>
                  <a:pt x="2788" y="149"/>
                  <a:pt x="2788" y="149"/>
                </a:cubicBezTo>
                <a:cubicBezTo>
                  <a:pt x="2788" y="149"/>
                  <a:pt x="2788" y="149"/>
                  <a:pt x="2787" y="149"/>
                </a:cubicBezTo>
                <a:cubicBezTo>
                  <a:pt x="2787" y="149"/>
                  <a:pt x="2787" y="149"/>
                  <a:pt x="2787" y="149"/>
                </a:cubicBezTo>
                <a:cubicBezTo>
                  <a:pt x="2786" y="149"/>
                  <a:pt x="2785" y="149"/>
                  <a:pt x="2785" y="148"/>
                </a:cubicBezTo>
                <a:cubicBezTo>
                  <a:pt x="2784" y="148"/>
                  <a:pt x="2783" y="146"/>
                  <a:pt x="2783" y="146"/>
                </a:cubicBezTo>
                <a:cubicBezTo>
                  <a:pt x="2782" y="145"/>
                  <a:pt x="2782" y="145"/>
                  <a:pt x="2782" y="145"/>
                </a:cubicBezTo>
                <a:cubicBezTo>
                  <a:pt x="2782" y="145"/>
                  <a:pt x="2782" y="145"/>
                  <a:pt x="2782" y="145"/>
                </a:cubicBezTo>
                <a:cubicBezTo>
                  <a:pt x="2782" y="145"/>
                  <a:pt x="2781" y="145"/>
                  <a:pt x="2781" y="144"/>
                </a:cubicBezTo>
                <a:cubicBezTo>
                  <a:pt x="2780" y="144"/>
                  <a:pt x="2779" y="143"/>
                  <a:pt x="2778" y="142"/>
                </a:cubicBezTo>
                <a:cubicBezTo>
                  <a:pt x="2777" y="142"/>
                  <a:pt x="2777" y="141"/>
                  <a:pt x="2777" y="141"/>
                </a:cubicBezTo>
                <a:cubicBezTo>
                  <a:pt x="2777" y="141"/>
                  <a:pt x="2776" y="140"/>
                  <a:pt x="2776" y="140"/>
                </a:cubicBezTo>
                <a:cubicBezTo>
                  <a:pt x="2776" y="140"/>
                  <a:pt x="2776" y="140"/>
                  <a:pt x="2776" y="140"/>
                </a:cubicBezTo>
                <a:cubicBezTo>
                  <a:pt x="2775" y="139"/>
                  <a:pt x="2773" y="137"/>
                  <a:pt x="2775" y="135"/>
                </a:cubicBezTo>
                <a:cubicBezTo>
                  <a:pt x="2775" y="135"/>
                  <a:pt x="2776" y="134"/>
                  <a:pt x="2776" y="134"/>
                </a:cubicBezTo>
                <a:cubicBezTo>
                  <a:pt x="2777" y="134"/>
                  <a:pt x="2777" y="133"/>
                  <a:pt x="2777" y="133"/>
                </a:cubicBezTo>
                <a:cubicBezTo>
                  <a:pt x="2778" y="132"/>
                  <a:pt x="2778" y="132"/>
                  <a:pt x="2778" y="131"/>
                </a:cubicBezTo>
                <a:cubicBezTo>
                  <a:pt x="2778" y="131"/>
                  <a:pt x="2778" y="131"/>
                  <a:pt x="2778" y="131"/>
                </a:cubicBezTo>
                <a:cubicBezTo>
                  <a:pt x="2777" y="130"/>
                  <a:pt x="2777" y="130"/>
                  <a:pt x="2777" y="129"/>
                </a:cubicBezTo>
                <a:cubicBezTo>
                  <a:pt x="2777" y="129"/>
                  <a:pt x="2777" y="128"/>
                  <a:pt x="2777" y="128"/>
                </a:cubicBezTo>
                <a:cubicBezTo>
                  <a:pt x="2777" y="128"/>
                  <a:pt x="2776" y="127"/>
                  <a:pt x="2775" y="127"/>
                </a:cubicBezTo>
                <a:cubicBezTo>
                  <a:pt x="2775" y="127"/>
                  <a:pt x="2774" y="126"/>
                  <a:pt x="2774" y="126"/>
                </a:cubicBezTo>
                <a:cubicBezTo>
                  <a:pt x="2774" y="127"/>
                  <a:pt x="2774" y="127"/>
                  <a:pt x="2773" y="128"/>
                </a:cubicBezTo>
                <a:cubicBezTo>
                  <a:pt x="2773" y="128"/>
                  <a:pt x="2773" y="128"/>
                  <a:pt x="2773" y="128"/>
                </a:cubicBezTo>
                <a:close/>
                <a:moveTo>
                  <a:pt x="2758" y="135"/>
                </a:moveTo>
                <a:cubicBezTo>
                  <a:pt x="2758" y="136"/>
                  <a:pt x="2758" y="136"/>
                  <a:pt x="2759" y="136"/>
                </a:cubicBezTo>
                <a:cubicBezTo>
                  <a:pt x="2759" y="136"/>
                  <a:pt x="2759" y="136"/>
                  <a:pt x="2760" y="136"/>
                </a:cubicBezTo>
                <a:cubicBezTo>
                  <a:pt x="2760" y="136"/>
                  <a:pt x="2760" y="136"/>
                  <a:pt x="2759" y="136"/>
                </a:cubicBezTo>
                <a:cubicBezTo>
                  <a:pt x="2759" y="136"/>
                  <a:pt x="2759" y="136"/>
                  <a:pt x="2759" y="136"/>
                </a:cubicBezTo>
                <a:cubicBezTo>
                  <a:pt x="2759" y="136"/>
                  <a:pt x="2758" y="136"/>
                  <a:pt x="2758" y="135"/>
                </a:cubicBezTo>
                <a:close/>
                <a:moveTo>
                  <a:pt x="2755" y="170"/>
                </a:moveTo>
                <a:cubicBezTo>
                  <a:pt x="2755" y="170"/>
                  <a:pt x="2755" y="170"/>
                  <a:pt x="2755" y="170"/>
                </a:cubicBezTo>
                <a:cubicBezTo>
                  <a:pt x="2755" y="170"/>
                  <a:pt x="2755" y="170"/>
                  <a:pt x="2755" y="170"/>
                </a:cubicBezTo>
                <a:cubicBezTo>
                  <a:pt x="2755" y="170"/>
                  <a:pt x="2755" y="170"/>
                  <a:pt x="2755" y="170"/>
                </a:cubicBezTo>
                <a:close/>
                <a:moveTo>
                  <a:pt x="2715" y="146"/>
                </a:moveTo>
                <a:cubicBezTo>
                  <a:pt x="2715" y="147"/>
                  <a:pt x="2715" y="147"/>
                  <a:pt x="2716" y="147"/>
                </a:cubicBezTo>
                <a:cubicBezTo>
                  <a:pt x="2716" y="147"/>
                  <a:pt x="2716" y="147"/>
                  <a:pt x="2716" y="147"/>
                </a:cubicBezTo>
                <a:cubicBezTo>
                  <a:pt x="2716" y="148"/>
                  <a:pt x="2717" y="148"/>
                  <a:pt x="2717" y="149"/>
                </a:cubicBezTo>
                <a:cubicBezTo>
                  <a:pt x="2718" y="149"/>
                  <a:pt x="2718" y="149"/>
                  <a:pt x="2718" y="149"/>
                </a:cubicBezTo>
                <a:cubicBezTo>
                  <a:pt x="2718" y="150"/>
                  <a:pt x="2719" y="150"/>
                  <a:pt x="2719" y="151"/>
                </a:cubicBezTo>
                <a:cubicBezTo>
                  <a:pt x="2719" y="151"/>
                  <a:pt x="2719" y="151"/>
                  <a:pt x="2719" y="151"/>
                </a:cubicBezTo>
                <a:cubicBezTo>
                  <a:pt x="2719" y="152"/>
                  <a:pt x="2719" y="153"/>
                  <a:pt x="2720" y="154"/>
                </a:cubicBezTo>
                <a:cubicBezTo>
                  <a:pt x="2720" y="154"/>
                  <a:pt x="2721" y="155"/>
                  <a:pt x="2721" y="155"/>
                </a:cubicBezTo>
                <a:cubicBezTo>
                  <a:pt x="2721" y="155"/>
                  <a:pt x="2722" y="155"/>
                  <a:pt x="2722" y="156"/>
                </a:cubicBezTo>
                <a:cubicBezTo>
                  <a:pt x="2722" y="156"/>
                  <a:pt x="2722" y="156"/>
                  <a:pt x="2722" y="157"/>
                </a:cubicBezTo>
                <a:cubicBezTo>
                  <a:pt x="2722" y="157"/>
                  <a:pt x="2723" y="157"/>
                  <a:pt x="2723" y="157"/>
                </a:cubicBezTo>
                <a:cubicBezTo>
                  <a:pt x="2723" y="157"/>
                  <a:pt x="2723" y="158"/>
                  <a:pt x="2723" y="158"/>
                </a:cubicBezTo>
                <a:cubicBezTo>
                  <a:pt x="2724" y="159"/>
                  <a:pt x="2725" y="160"/>
                  <a:pt x="2726" y="160"/>
                </a:cubicBezTo>
                <a:cubicBezTo>
                  <a:pt x="2726" y="160"/>
                  <a:pt x="2726" y="160"/>
                  <a:pt x="2726" y="160"/>
                </a:cubicBezTo>
                <a:cubicBezTo>
                  <a:pt x="2726" y="160"/>
                  <a:pt x="2727" y="159"/>
                  <a:pt x="2728" y="158"/>
                </a:cubicBezTo>
                <a:cubicBezTo>
                  <a:pt x="2728" y="157"/>
                  <a:pt x="2728" y="156"/>
                  <a:pt x="2728" y="155"/>
                </a:cubicBezTo>
                <a:cubicBezTo>
                  <a:pt x="2728" y="155"/>
                  <a:pt x="2728" y="155"/>
                  <a:pt x="2728" y="155"/>
                </a:cubicBezTo>
                <a:cubicBezTo>
                  <a:pt x="2728" y="155"/>
                  <a:pt x="2728" y="154"/>
                  <a:pt x="2728" y="154"/>
                </a:cubicBezTo>
                <a:cubicBezTo>
                  <a:pt x="2728" y="154"/>
                  <a:pt x="2728" y="153"/>
                  <a:pt x="2728" y="153"/>
                </a:cubicBezTo>
                <a:cubicBezTo>
                  <a:pt x="2728" y="152"/>
                  <a:pt x="2727" y="152"/>
                  <a:pt x="2727" y="152"/>
                </a:cubicBezTo>
                <a:cubicBezTo>
                  <a:pt x="2727" y="152"/>
                  <a:pt x="2727" y="152"/>
                  <a:pt x="2727" y="151"/>
                </a:cubicBezTo>
                <a:cubicBezTo>
                  <a:pt x="2727" y="151"/>
                  <a:pt x="2727" y="151"/>
                  <a:pt x="2727" y="151"/>
                </a:cubicBezTo>
                <a:cubicBezTo>
                  <a:pt x="2728" y="150"/>
                  <a:pt x="2728" y="149"/>
                  <a:pt x="2727" y="148"/>
                </a:cubicBezTo>
                <a:cubicBezTo>
                  <a:pt x="2727" y="147"/>
                  <a:pt x="2726" y="146"/>
                  <a:pt x="2725" y="146"/>
                </a:cubicBezTo>
                <a:cubicBezTo>
                  <a:pt x="2725" y="146"/>
                  <a:pt x="2724" y="146"/>
                  <a:pt x="2724" y="146"/>
                </a:cubicBezTo>
                <a:cubicBezTo>
                  <a:pt x="2724" y="146"/>
                  <a:pt x="2723" y="146"/>
                  <a:pt x="2723" y="146"/>
                </a:cubicBezTo>
                <a:cubicBezTo>
                  <a:pt x="2723" y="146"/>
                  <a:pt x="2723" y="146"/>
                  <a:pt x="2722" y="146"/>
                </a:cubicBezTo>
                <a:cubicBezTo>
                  <a:pt x="2722" y="146"/>
                  <a:pt x="2722" y="146"/>
                  <a:pt x="2721" y="146"/>
                </a:cubicBezTo>
                <a:cubicBezTo>
                  <a:pt x="2721" y="146"/>
                  <a:pt x="2721" y="145"/>
                  <a:pt x="2721" y="145"/>
                </a:cubicBezTo>
                <a:cubicBezTo>
                  <a:pt x="2721" y="145"/>
                  <a:pt x="2721" y="145"/>
                  <a:pt x="2720" y="144"/>
                </a:cubicBezTo>
                <a:cubicBezTo>
                  <a:pt x="2720" y="144"/>
                  <a:pt x="2720" y="144"/>
                  <a:pt x="2720" y="144"/>
                </a:cubicBezTo>
                <a:cubicBezTo>
                  <a:pt x="2720" y="143"/>
                  <a:pt x="2719" y="143"/>
                  <a:pt x="2719" y="142"/>
                </a:cubicBezTo>
                <a:cubicBezTo>
                  <a:pt x="2718" y="142"/>
                  <a:pt x="2718" y="142"/>
                  <a:pt x="2717" y="142"/>
                </a:cubicBezTo>
                <a:cubicBezTo>
                  <a:pt x="2717" y="142"/>
                  <a:pt x="2717" y="142"/>
                  <a:pt x="2717" y="142"/>
                </a:cubicBezTo>
                <a:cubicBezTo>
                  <a:pt x="2716" y="142"/>
                  <a:pt x="2716" y="142"/>
                  <a:pt x="2716" y="142"/>
                </a:cubicBezTo>
                <a:cubicBezTo>
                  <a:pt x="2715" y="142"/>
                  <a:pt x="2715" y="142"/>
                  <a:pt x="2714" y="142"/>
                </a:cubicBezTo>
                <a:cubicBezTo>
                  <a:pt x="2714" y="142"/>
                  <a:pt x="2714" y="143"/>
                  <a:pt x="2714" y="143"/>
                </a:cubicBezTo>
                <a:cubicBezTo>
                  <a:pt x="2714" y="144"/>
                  <a:pt x="2714" y="145"/>
                  <a:pt x="2714" y="146"/>
                </a:cubicBezTo>
                <a:cubicBezTo>
                  <a:pt x="2714" y="146"/>
                  <a:pt x="2715" y="146"/>
                  <a:pt x="2715" y="146"/>
                </a:cubicBezTo>
                <a:close/>
                <a:moveTo>
                  <a:pt x="2749" y="200"/>
                </a:moveTo>
                <a:cubicBezTo>
                  <a:pt x="2749" y="200"/>
                  <a:pt x="2749" y="200"/>
                  <a:pt x="2750" y="201"/>
                </a:cubicBezTo>
                <a:cubicBezTo>
                  <a:pt x="2750" y="201"/>
                  <a:pt x="2750" y="201"/>
                  <a:pt x="2751" y="201"/>
                </a:cubicBezTo>
                <a:cubicBezTo>
                  <a:pt x="2751" y="201"/>
                  <a:pt x="2751" y="201"/>
                  <a:pt x="2751" y="201"/>
                </a:cubicBezTo>
                <a:cubicBezTo>
                  <a:pt x="2752" y="202"/>
                  <a:pt x="2752" y="202"/>
                  <a:pt x="2752" y="202"/>
                </a:cubicBezTo>
                <a:cubicBezTo>
                  <a:pt x="2752" y="202"/>
                  <a:pt x="2752" y="202"/>
                  <a:pt x="2753" y="202"/>
                </a:cubicBezTo>
                <a:cubicBezTo>
                  <a:pt x="2753" y="202"/>
                  <a:pt x="2753" y="202"/>
                  <a:pt x="2753" y="202"/>
                </a:cubicBezTo>
                <a:cubicBezTo>
                  <a:pt x="2753" y="202"/>
                  <a:pt x="2753" y="202"/>
                  <a:pt x="2754" y="201"/>
                </a:cubicBezTo>
                <a:cubicBezTo>
                  <a:pt x="2754" y="201"/>
                  <a:pt x="2754" y="201"/>
                  <a:pt x="2754" y="200"/>
                </a:cubicBezTo>
                <a:cubicBezTo>
                  <a:pt x="2754" y="200"/>
                  <a:pt x="2754" y="200"/>
                  <a:pt x="2754" y="200"/>
                </a:cubicBezTo>
                <a:cubicBezTo>
                  <a:pt x="2754" y="199"/>
                  <a:pt x="2754" y="199"/>
                  <a:pt x="2754" y="199"/>
                </a:cubicBezTo>
                <a:cubicBezTo>
                  <a:pt x="2754" y="199"/>
                  <a:pt x="2754" y="198"/>
                  <a:pt x="2754" y="198"/>
                </a:cubicBezTo>
                <a:cubicBezTo>
                  <a:pt x="2754" y="198"/>
                  <a:pt x="2753" y="198"/>
                  <a:pt x="2753" y="197"/>
                </a:cubicBezTo>
                <a:cubicBezTo>
                  <a:pt x="2753" y="197"/>
                  <a:pt x="2753" y="197"/>
                  <a:pt x="2753" y="196"/>
                </a:cubicBezTo>
                <a:cubicBezTo>
                  <a:pt x="2752" y="195"/>
                  <a:pt x="2750" y="194"/>
                  <a:pt x="2749" y="194"/>
                </a:cubicBezTo>
                <a:cubicBezTo>
                  <a:pt x="2748" y="194"/>
                  <a:pt x="2748" y="194"/>
                  <a:pt x="2748" y="194"/>
                </a:cubicBezTo>
                <a:cubicBezTo>
                  <a:pt x="2747" y="194"/>
                  <a:pt x="2747" y="193"/>
                  <a:pt x="2747" y="193"/>
                </a:cubicBezTo>
                <a:cubicBezTo>
                  <a:pt x="2747" y="192"/>
                  <a:pt x="2747" y="192"/>
                  <a:pt x="2746" y="191"/>
                </a:cubicBezTo>
                <a:cubicBezTo>
                  <a:pt x="2746" y="191"/>
                  <a:pt x="2745" y="190"/>
                  <a:pt x="2744" y="190"/>
                </a:cubicBezTo>
                <a:cubicBezTo>
                  <a:pt x="2744" y="190"/>
                  <a:pt x="2744" y="190"/>
                  <a:pt x="2744" y="190"/>
                </a:cubicBezTo>
                <a:cubicBezTo>
                  <a:pt x="2743" y="190"/>
                  <a:pt x="2743" y="190"/>
                  <a:pt x="2742" y="190"/>
                </a:cubicBezTo>
                <a:cubicBezTo>
                  <a:pt x="2742" y="190"/>
                  <a:pt x="2741" y="191"/>
                  <a:pt x="2740" y="191"/>
                </a:cubicBezTo>
                <a:cubicBezTo>
                  <a:pt x="2740" y="192"/>
                  <a:pt x="2740" y="192"/>
                  <a:pt x="2740" y="193"/>
                </a:cubicBezTo>
                <a:cubicBezTo>
                  <a:pt x="2740" y="194"/>
                  <a:pt x="2741" y="194"/>
                  <a:pt x="2741" y="195"/>
                </a:cubicBezTo>
                <a:cubicBezTo>
                  <a:pt x="2741" y="195"/>
                  <a:pt x="2742" y="196"/>
                  <a:pt x="2742" y="196"/>
                </a:cubicBezTo>
                <a:cubicBezTo>
                  <a:pt x="2742" y="196"/>
                  <a:pt x="2742" y="197"/>
                  <a:pt x="2743" y="197"/>
                </a:cubicBezTo>
                <a:cubicBezTo>
                  <a:pt x="2743" y="197"/>
                  <a:pt x="2744" y="198"/>
                  <a:pt x="2744" y="198"/>
                </a:cubicBezTo>
                <a:cubicBezTo>
                  <a:pt x="2745" y="198"/>
                  <a:pt x="2745" y="198"/>
                  <a:pt x="2745" y="198"/>
                </a:cubicBezTo>
                <a:cubicBezTo>
                  <a:pt x="2746" y="198"/>
                  <a:pt x="2746" y="198"/>
                  <a:pt x="2746" y="199"/>
                </a:cubicBezTo>
                <a:cubicBezTo>
                  <a:pt x="2747" y="199"/>
                  <a:pt x="2747" y="199"/>
                  <a:pt x="2748" y="199"/>
                </a:cubicBezTo>
                <a:cubicBezTo>
                  <a:pt x="2748" y="199"/>
                  <a:pt x="2748" y="199"/>
                  <a:pt x="2748" y="199"/>
                </a:cubicBezTo>
                <a:cubicBezTo>
                  <a:pt x="2749" y="199"/>
                  <a:pt x="2749" y="199"/>
                  <a:pt x="2749" y="199"/>
                </a:cubicBezTo>
                <a:cubicBezTo>
                  <a:pt x="2749" y="199"/>
                  <a:pt x="2749" y="199"/>
                  <a:pt x="2749" y="199"/>
                </a:cubicBezTo>
                <a:cubicBezTo>
                  <a:pt x="2750" y="198"/>
                  <a:pt x="2750" y="198"/>
                  <a:pt x="2750" y="198"/>
                </a:cubicBezTo>
                <a:cubicBezTo>
                  <a:pt x="2750" y="199"/>
                  <a:pt x="2750" y="199"/>
                  <a:pt x="2750" y="199"/>
                </a:cubicBezTo>
                <a:cubicBezTo>
                  <a:pt x="2750" y="199"/>
                  <a:pt x="2750" y="199"/>
                  <a:pt x="2750" y="199"/>
                </a:cubicBezTo>
                <a:cubicBezTo>
                  <a:pt x="2750" y="199"/>
                  <a:pt x="2749" y="199"/>
                  <a:pt x="2749" y="200"/>
                </a:cubicBezTo>
                <a:close/>
                <a:moveTo>
                  <a:pt x="3005" y="224"/>
                </a:moveTo>
                <a:cubicBezTo>
                  <a:pt x="3005" y="224"/>
                  <a:pt x="3005" y="224"/>
                  <a:pt x="3005" y="224"/>
                </a:cubicBezTo>
                <a:cubicBezTo>
                  <a:pt x="3006" y="224"/>
                  <a:pt x="3007" y="223"/>
                  <a:pt x="3007" y="222"/>
                </a:cubicBezTo>
                <a:cubicBezTo>
                  <a:pt x="3007" y="221"/>
                  <a:pt x="3007" y="221"/>
                  <a:pt x="3007" y="220"/>
                </a:cubicBezTo>
                <a:cubicBezTo>
                  <a:pt x="3007" y="220"/>
                  <a:pt x="3006" y="219"/>
                  <a:pt x="3005" y="219"/>
                </a:cubicBezTo>
                <a:cubicBezTo>
                  <a:pt x="3004" y="219"/>
                  <a:pt x="3003" y="220"/>
                  <a:pt x="3003" y="221"/>
                </a:cubicBezTo>
                <a:cubicBezTo>
                  <a:pt x="3003" y="222"/>
                  <a:pt x="3003" y="222"/>
                  <a:pt x="3003" y="223"/>
                </a:cubicBezTo>
                <a:cubicBezTo>
                  <a:pt x="3004" y="223"/>
                  <a:pt x="3004" y="224"/>
                  <a:pt x="3005" y="224"/>
                </a:cubicBezTo>
                <a:close/>
                <a:moveTo>
                  <a:pt x="2997" y="221"/>
                </a:moveTo>
                <a:cubicBezTo>
                  <a:pt x="2998" y="221"/>
                  <a:pt x="2998" y="222"/>
                  <a:pt x="2999" y="222"/>
                </a:cubicBezTo>
                <a:cubicBezTo>
                  <a:pt x="2999" y="222"/>
                  <a:pt x="2999" y="222"/>
                  <a:pt x="2999" y="222"/>
                </a:cubicBezTo>
                <a:cubicBezTo>
                  <a:pt x="3000" y="222"/>
                  <a:pt x="3001" y="221"/>
                  <a:pt x="3001" y="220"/>
                </a:cubicBezTo>
                <a:cubicBezTo>
                  <a:pt x="3001" y="219"/>
                  <a:pt x="3001" y="219"/>
                  <a:pt x="3001" y="219"/>
                </a:cubicBezTo>
                <a:cubicBezTo>
                  <a:pt x="3002" y="218"/>
                  <a:pt x="3001" y="218"/>
                  <a:pt x="3001" y="217"/>
                </a:cubicBezTo>
                <a:cubicBezTo>
                  <a:pt x="3001" y="217"/>
                  <a:pt x="3001" y="217"/>
                  <a:pt x="3000" y="217"/>
                </a:cubicBezTo>
                <a:cubicBezTo>
                  <a:pt x="3000" y="216"/>
                  <a:pt x="2999" y="216"/>
                  <a:pt x="2999" y="216"/>
                </a:cubicBezTo>
                <a:cubicBezTo>
                  <a:pt x="2998" y="216"/>
                  <a:pt x="2998" y="216"/>
                  <a:pt x="2997" y="217"/>
                </a:cubicBezTo>
                <a:cubicBezTo>
                  <a:pt x="2997" y="217"/>
                  <a:pt x="2997" y="217"/>
                  <a:pt x="2997" y="218"/>
                </a:cubicBezTo>
                <a:cubicBezTo>
                  <a:pt x="2996" y="219"/>
                  <a:pt x="2997" y="219"/>
                  <a:pt x="2997" y="220"/>
                </a:cubicBezTo>
                <a:cubicBezTo>
                  <a:pt x="2997" y="220"/>
                  <a:pt x="2997" y="221"/>
                  <a:pt x="2997" y="221"/>
                </a:cubicBezTo>
                <a:close/>
                <a:moveTo>
                  <a:pt x="2782" y="188"/>
                </a:moveTo>
                <a:cubicBezTo>
                  <a:pt x="2782" y="188"/>
                  <a:pt x="2782" y="188"/>
                  <a:pt x="2782" y="188"/>
                </a:cubicBezTo>
                <a:cubicBezTo>
                  <a:pt x="2782" y="188"/>
                  <a:pt x="2781" y="187"/>
                  <a:pt x="2781" y="187"/>
                </a:cubicBezTo>
                <a:cubicBezTo>
                  <a:pt x="2781" y="187"/>
                  <a:pt x="2779" y="186"/>
                  <a:pt x="2779" y="185"/>
                </a:cubicBezTo>
                <a:cubicBezTo>
                  <a:pt x="2780" y="184"/>
                  <a:pt x="2780" y="184"/>
                  <a:pt x="2780" y="183"/>
                </a:cubicBezTo>
                <a:cubicBezTo>
                  <a:pt x="2780" y="183"/>
                  <a:pt x="2780" y="182"/>
                  <a:pt x="2780" y="182"/>
                </a:cubicBezTo>
                <a:cubicBezTo>
                  <a:pt x="2780" y="182"/>
                  <a:pt x="2780" y="182"/>
                  <a:pt x="2780" y="182"/>
                </a:cubicBezTo>
                <a:cubicBezTo>
                  <a:pt x="2780" y="181"/>
                  <a:pt x="2779" y="181"/>
                  <a:pt x="2780" y="180"/>
                </a:cubicBezTo>
                <a:cubicBezTo>
                  <a:pt x="2780" y="179"/>
                  <a:pt x="2781" y="176"/>
                  <a:pt x="2783" y="176"/>
                </a:cubicBezTo>
                <a:cubicBezTo>
                  <a:pt x="2783" y="176"/>
                  <a:pt x="2784" y="176"/>
                  <a:pt x="2784" y="176"/>
                </a:cubicBezTo>
                <a:cubicBezTo>
                  <a:pt x="2785" y="176"/>
                  <a:pt x="2785" y="176"/>
                  <a:pt x="2785" y="176"/>
                </a:cubicBezTo>
                <a:cubicBezTo>
                  <a:pt x="2786" y="176"/>
                  <a:pt x="2787" y="177"/>
                  <a:pt x="2788" y="177"/>
                </a:cubicBezTo>
                <a:cubicBezTo>
                  <a:pt x="2788" y="178"/>
                  <a:pt x="2789" y="179"/>
                  <a:pt x="2788" y="179"/>
                </a:cubicBezTo>
                <a:cubicBezTo>
                  <a:pt x="2788" y="179"/>
                  <a:pt x="2788" y="180"/>
                  <a:pt x="2789" y="181"/>
                </a:cubicBezTo>
                <a:cubicBezTo>
                  <a:pt x="2790" y="181"/>
                  <a:pt x="2791" y="183"/>
                  <a:pt x="2790" y="184"/>
                </a:cubicBezTo>
                <a:cubicBezTo>
                  <a:pt x="2790" y="185"/>
                  <a:pt x="2789" y="186"/>
                  <a:pt x="2789" y="186"/>
                </a:cubicBezTo>
                <a:cubicBezTo>
                  <a:pt x="2789" y="186"/>
                  <a:pt x="2789" y="186"/>
                  <a:pt x="2789" y="186"/>
                </a:cubicBezTo>
                <a:cubicBezTo>
                  <a:pt x="2789" y="187"/>
                  <a:pt x="2789" y="187"/>
                  <a:pt x="2789" y="188"/>
                </a:cubicBezTo>
                <a:cubicBezTo>
                  <a:pt x="2789" y="188"/>
                  <a:pt x="2788" y="189"/>
                  <a:pt x="2787" y="189"/>
                </a:cubicBezTo>
                <a:cubicBezTo>
                  <a:pt x="2787" y="189"/>
                  <a:pt x="2787" y="189"/>
                  <a:pt x="2787" y="189"/>
                </a:cubicBezTo>
                <a:cubicBezTo>
                  <a:pt x="2786" y="190"/>
                  <a:pt x="2785" y="191"/>
                  <a:pt x="2784" y="191"/>
                </a:cubicBezTo>
                <a:cubicBezTo>
                  <a:pt x="2784" y="191"/>
                  <a:pt x="2784" y="191"/>
                  <a:pt x="2784" y="191"/>
                </a:cubicBezTo>
                <a:cubicBezTo>
                  <a:pt x="2784" y="190"/>
                  <a:pt x="2783" y="190"/>
                  <a:pt x="2783" y="190"/>
                </a:cubicBezTo>
                <a:cubicBezTo>
                  <a:pt x="2782" y="190"/>
                  <a:pt x="2782" y="188"/>
                  <a:pt x="2782" y="188"/>
                </a:cubicBezTo>
                <a:close/>
                <a:moveTo>
                  <a:pt x="2784" y="190"/>
                </a:moveTo>
                <a:cubicBezTo>
                  <a:pt x="2784" y="190"/>
                  <a:pt x="2784" y="190"/>
                  <a:pt x="2784" y="190"/>
                </a:cubicBezTo>
                <a:cubicBezTo>
                  <a:pt x="2784" y="190"/>
                  <a:pt x="2784" y="190"/>
                  <a:pt x="2784" y="190"/>
                </a:cubicBezTo>
                <a:close/>
                <a:moveTo>
                  <a:pt x="2803" y="184"/>
                </a:moveTo>
                <a:cubicBezTo>
                  <a:pt x="2802" y="184"/>
                  <a:pt x="2802" y="185"/>
                  <a:pt x="2802" y="185"/>
                </a:cubicBezTo>
                <a:cubicBezTo>
                  <a:pt x="2801" y="185"/>
                  <a:pt x="2801" y="184"/>
                  <a:pt x="2801" y="184"/>
                </a:cubicBezTo>
                <a:cubicBezTo>
                  <a:pt x="2801" y="184"/>
                  <a:pt x="2800" y="184"/>
                  <a:pt x="2799" y="184"/>
                </a:cubicBezTo>
                <a:cubicBezTo>
                  <a:pt x="2799" y="184"/>
                  <a:pt x="2799" y="184"/>
                  <a:pt x="2798" y="184"/>
                </a:cubicBezTo>
                <a:cubicBezTo>
                  <a:pt x="2797" y="184"/>
                  <a:pt x="2796" y="185"/>
                  <a:pt x="2795" y="186"/>
                </a:cubicBezTo>
                <a:cubicBezTo>
                  <a:pt x="2795" y="186"/>
                  <a:pt x="2795" y="186"/>
                  <a:pt x="2795" y="186"/>
                </a:cubicBezTo>
                <a:cubicBezTo>
                  <a:pt x="2794" y="187"/>
                  <a:pt x="2794" y="187"/>
                  <a:pt x="2794" y="187"/>
                </a:cubicBezTo>
                <a:cubicBezTo>
                  <a:pt x="2793" y="187"/>
                  <a:pt x="2792" y="188"/>
                  <a:pt x="2792" y="189"/>
                </a:cubicBezTo>
                <a:cubicBezTo>
                  <a:pt x="2791" y="190"/>
                  <a:pt x="2792" y="191"/>
                  <a:pt x="2792" y="192"/>
                </a:cubicBezTo>
                <a:cubicBezTo>
                  <a:pt x="2792" y="192"/>
                  <a:pt x="2792" y="192"/>
                  <a:pt x="2792" y="192"/>
                </a:cubicBezTo>
                <a:cubicBezTo>
                  <a:pt x="2792" y="192"/>
                  <a:pt x="2792" y="192"/>
                  <a:pt x="2792" y="193"/>
                </a:cubicBezTo>
                <a:cubicBezTo>
                  <a:pt x="2792" y="193"/>
                  <a:pt x="2792" y="193"/>
                  <a:pt x="2792" y="194"/>
                </a:cubicBezTo>
                <a:cubicBezTo>
                  <a:pt x="2792" y="194"/>
                  <a:pt x="2792" y="194"/>
                  <a:pt x="2791" y="195"/>
                </a:cubicBezTo>
                <a:cubicBezTo>
                  <a:pt x="2791" y="195"/>
                  <a:pt x="2791" y="195"/>
                  <a:pt x="2791" y="195"/>
                </a:cubicBezTo>
                <a:cubicBezTo>
                  <a:pt x="2791" y="196"/>
                  <a:pt x="2790" y="196"/>
                  <a:pt x="2790" y="197"/>
                </a:cubicBezTo>
                <a:cubicBezTo>
                  <a:pt x="2790" y="197"/>
                  <a:pt x="2790" y="197"/>
                  <a:pt x="2790" y="197"/>
                </a:cubicBezTo>
                <a:cubicBezTo>
                  <a:pt x="2790" y="198"/>
                  <a:pt x="2790" y="199"/>
                  <a:pt x="2789" y="200"/>
                </a:cubicBezTo>
                <a:cubicBezTo>
                  <a:pt x="2789" y="200"/>
                  <a:pt x="2789" y="200"/>
                  <a:pt x="2788" y="200"/>
                </a:cubicBezTo>
                <a:cubicBezTo>
                  <a:pt x="2788" y="200"/>
                  <a:pt x="2787" y="201"/>
                  <a:pt x="2787" y="201"/>
                </a:cubicBezTo>
                <a:cubicBezTo>
                  <a:pt x="2786" y="202"/>
                  <a:pt x="2786" y="203"/>
                  <a:pt x="2786" y="204"/>
                </a:cubicBezTo>
                <a:cubicBezTo>
                  <a:pt x="2786" y="204"/>
                  <a:pt x="2786" y="204"/>
                  <a:pt x="2786" y="205"/>
                </a:cubicBezTo>
                <a:cubicBezTo>
                  <a:pt x="2786" y="205"/>
                  <a:pt x="2786" y="205"/>
                  <a:pt x="2786" y="206"/>
                </a:cubicBezTo>
                <a:cubicBezTo>
                  <a:pt x="2786" y="206"/>
                  <a:pt x="2787" y="206"/>
                  <a:pt x="2787" y="206"/>
                </a:cubicBezTo>
                <a:cubicBezTo>
                  <a:pt x="2787" y="206"/>
                  <a:pt x="2787" y="206"/>
                  <a:pt x="2787" y="206"/>
                </a:cubicBezTo>
                <a:cubicBezTo>
                  <a:pt x="2788" y="206"/>
                  <a:pt x="2788" y="206"/>
                  <a:pt x="2788" y="206"/>
                </a:cubicBezTo>
                <a:cubicBezTo>
                  <a:pt x="2789" y="205"/>
                  <a:pt x="2789" y="205"/>
                  <a:pt x="2790" y="204"/>
                </a:cubicBezTo>
                <a:cubicBezTo>
                  <a:pt x="2791" y="203"/>
                  <a:pt x="2793" y="202"/>
                  <a:pt x="2794" y="201"/>
                </a:cubicBezTo>
                <a:cubicBezTo>
                  <a:pt x="2795" y="202"/>
                  <a:pt x="2795" y="202"/>
                  <a:pt x="2796" y="202"/>
                </a:cubicBezTo>
                <a:cubicBezTo>
                  <a:pt x="2796" y="202"/>
                  <a:pt x="2797" y="203"/>
                  <a:pt x="2797" y="203"/>
                </a:cubicBezTo>
                <a:cubicBezTo>
                  <a:pt x="2797" y="203"/>
                  <a:pt x="2798" y="203"/>
                  <a:pt x="2798" y="203"/>
                </a:cubicBezTo>
                <a:cubicBezTo>
                  <a:pt x="2799" y="203"/>
                  <a:pt x="2799" y="202"/>
                  <a:pt x="2800" y="202"/>
                </a:cubicBezTo>
                <a:cubicBezTo>
                  <a:pt x="2801" y="202"/>
                  <a:pt x="2801" y="202"/>
                  <a:pt x="2802" y="202"/>
                </a:cubicBezTo>
                <a:cubicBezTo>
                  <a:pt x="2802" y="202"/>
                  <a:pt x="2802" y="202"/>
                  <a:pt x="2802" y="202"/>
                </a:cubicBezTo>
                <a:cubicBezTo>
                  <a:pt x="2802" y="202"/>
                  <a:pt x="2803" y="202"/>
                  <a:pt x="2803" y="202"/>
                </a:cubicBezTo>
                <a:cubicBezTo>
                  <a:pt x="2804" y="202"/>
                  <a:pt x="2804" y="201"/>
                  <a:pt x="2805" y="201"/>
                </a:cubicBezTo>
                <a:cubicBezTo>
                  <a:pt x="2805" y="201"/>
                  <a:pt x="2806" y="201"/>
                  <a:pt x="2806" y="201"/>
                </a:cubicBezTo>
                <a:cubicBezTo>
                  <a:pt x="2807" y="202"/>
                  <a:pt x="2807" y="202"/>
                  <a:pt x="2808" y="202"/>
                </a:cubicBezTo>
                <a:cubicBezTo>
                  <a:pt x="2808" y="202"/>
                  <a:pt x="2808" y="202"/>
                  <a:pt x="2808" y="202"/>
                </a:cubicBezTo>
                <a:cubicBezTo>
                  <a:pt x="2808" y="202"/>
                  <a:pt x="2809" y="202"/>
                  <a:pt x="2810" y="202"/>
                </a:cubicBezTo>
                <a:cubicBezTo>
                  <a:pt x="2810" y="202"/>
                  <a:pt x="2811" y="202"/>
                  <a:pt x="2812" y="202"/>
                </a:cubicBezTo>
                <a:cubicBezTo>
                  <a:pt x="2813" y="201"/>
                  <a:pt x="2813" y="201"/>
                  <a:pt x="2814" y="201"/>
                </a:cubicBezTo>
                <a:cubicBezTo>
                  <a:pt x="2814" y="201"/>
                  <a:pt x="2814" y="201"/>
                  <a:pt x="2814" y="202"/>
                </a:cubicBezTo>
                <a:cubicBezTo>
                  <a:pt x="2815" y="202"/>
                  <a:pt x="2815" y="203"/>
                  <a:pt x="2816" y="203"/>
                </a:cubicBezTo>
                <a:cubicBezTo>
                  <a:pt x="2817" y="203"/>
                  <a:pt x="2817" y="202"/>
                  <a:pt x="2818" y="202"/>
                </a:cubicBezTo>
                <a:cubicBezTo>
                  <a:pt x="2819" y="201"/>
                  <a:pt x="2819" y="199"/>
                  <a:pt x="2819" y="198"/>
                </a:cubicBezTo>
                <a:cubicBezTo>
                  <a:pt x="2818" y="197"/>
                  <a:pt x="2818" y="197"/>
                  <a:pt x="2818" y="196"/>
                </a:cubicBezTo>
                <a:cubicBezTo>
                  <a:pt x="2817" y="196"/>
                  <a:pt x="2817" y="196"/>
                  <a:pt x="2817" y="196"/>
                </a:cubicBezTo>
                <a:cubicBezTo>
                  <a:pt x="2817" y="196"/>
                  <a:pt x="2817" y="195"/>
                  <a:pt x="2816" y="194"/>
                </a:cubicBezTo>
                <a:cubicBezTo>
                  <a:pt x="2816" y="194"/>
                  <a:pt x="2816" y="194"/>
                  <a:pt x="2816" y="194"/>
                </a:cubicBezTo>
                <a:cubicBezTo>
                  <a:pt x="2816" y="192"/>
                  <a:pt x="2815" y="191"/>
                  <a:pt x="2813" y="190"/>
                </a:cubicBezTo>
                <a:cubicBezTo>
                  <a:pt x="2813" y="190"/>
                  <a:pt x="2812" y="190"/>
                  <a:pt x="2812" y="189"/>
                </a:cubicBezTo>
                <a:cubicBezTo>
                  <a:pt x="2812" y="189"/>
                  <a:pt x="2811" y="188"/>
                  <a:pt x="2810" y="187"/>
                </a:cubicBezTo>
                <a:cubicBezTo>
                  <a:pt x="2810" y="187"/>
                  <a:pt x="2809" y="187"/>
                  <a:pt x="2809" y="187"/>
                </a:cubicBezTo>
                <a:cubicBezTo>
                  <a:pt x="2808" y="187"/>
                  <a:pt x="2808" y="187"/>
                  <a:pt x="2808" y="186"/>
                </a:cubicBezTo>
                <a:cubicBezTo>
                  <a:pt x="2807" y="186"/>
                  <a:pt x="2807" y="186"/>
                  <a:pt x="2806" y="185"/>
                </a:cubicBezTo>
                <a:cubicBezTo>
                  <a:pt x="2806" y="184"/>
                  <a:pt x="2805" y="184"/>
                  <a:pt x="2804" y="184"/>
                </a:cubicBezTo>
                <a:cubicBezTo>
                  <a:pt x="2804" y="184"/>
                  <a:pt x="2803" y="184"/>
                  <a:pt x="2803" y="184"/>
                </a:cubicBezTo>
                <a:close/>
                <a:moveTo>
                  <a:pt x="2799" y="91"/>
                </a:moveTo>
                <a:cubicBezTo>
                  <a:pt x="2799" y="91"/>
                  <a:pt x="2799" y="91"/>
                  <a:pt x="2799" y="91"/>
                </a:cubicBezTo>
                <a:cubicBezTo>
                  <a:pt x="2799" y="91"/>
                  <a:pt x="2800" y="90"/>
                  <a:pt x="2800" y="90"/>
                </a:cubicBezTo>
                <a:cubicBezTo>
                  <a:pt x="2801" y="90"/>
                  <a:pt x="2802" y="90"/>
                  <a:pt x="2802" y="89"/>
                </a:cubicBezTo>
                <a:cubicBezTo>
                  <a:pt x="2802" y="89"/>
                  <a:pt x="2802" y="89"/>
                  <a:pt x="2802" y="89"/>
                </a:cubicBezTo>
                <a:cubicBezTo>
                  <a:pt x="2803" y="89"/>
                  <a:pt x="2803" y="88"/>
                  <a:pt x="2803" y="88"/>
                </a:cubicBezTo>
                <a:cubicBezTo>
                  <a:pt x="2805" y="87"/>
                  <a:pt x="2805" y="85"/>
                  <a:pt x="2805" y="83"/>
                </a:cubicBezTo>
                <a:cubicBezTo>
                  <a:pt x="2805" y="82"/>
                  <a:pt x="2804" y="82"/>
                  <a:pt x="2803" y="82"/>
                </a:cubicBezTo>
                <a:cubicBezTo>
                  <a:pt x="2803" y="82"/>
                  <a:pt x="2803" y="82"/>
                  <a:pt x="2802" y="82"/>
                </a:cubicBezTo>
                <a:cubicBezTo>
                  <a:pt x="2801" y="82"/>
                  <a:pt x="2800" y="83"/>
                  <a:pt x="2800" y="84"/>
                </a:cubicBezTo>
                <a:cubicBezTo>
                  <a:pt x="2799" y="84"/>
                  <a:pt x="2799" y="85"/>
                  <a:pt x="2799" y="85"/>
                </a:cubicBezTo>
                <a:cubicBezTo>
                  <a:pt x="2798" y="85"/>
                  <a:pt x="2798" y="86"/>
                  <a:pt x="2798" y="86"/>
                </a:cubicBezTo>
                <a:cubicBezTo>
                  <a:pt x="2798" y="87"/>
                  <a:pt x="2798" y="87"/>
                  <a:pt x="2797" y="87"/>
                </a:cubicBezTo>
                <a:cubicBezTo>
                  <a:pt x="2797" y="88"/>
                  <a:pt x="2797" y="89"/>
                  <a:pt x="2797" y="89"/>
                </a:cubicBezTo>
                <a:cubicBezTo>
                  <a:pt x="2798" y="90"/>
                  <a:pt x="2798" y="90"/>
                  <a:pt x="2799" y="91"/>
                </a:cubicBezTo>
                <a:close/>
                <a:moveTo>
                  <a:pt x="2562" y="229"/>
                </a:moveTo>
                <a:cubicBezTo>
                  <a:pt x="2562" y="229"/>
                  <a:pt x="2562" y="229"/>
                  <a:pt x="2562" y="229"/>
                </a:cubicBezTo>
                <a:cubicBezTo>
                  <a:pt x="2562" y="229"/>
                  <a:pt x="2562" y="228"/>
                  <a:pt x="2562" y="228"/>
                </a:cubicBezTo>
                <a:cubicBezTo>
                  <a:pt x="2562" y="228"/>
                  <a:pt x="2562" y="228"/>
                  <a:pt x="2562" y="228"/>
                </a:cubicBezTo>
                <a:cubicBezTo>
                  <a:pt x="2563" y="226"/>
                  <a:pt x="2566" y="225"/>
                  <a:pt x="2567" y="225"/>
                </a:cubicBezTo>
                <a:cubicBezTo>
                  <a:pt x="2568" y="225"/>
                  <a:pt x="2568" y="225"/>
                  <a:pt x="2568" y="225"/>
                </a:cubicBezTo>
                <a:cubicBezTo>
                  <a:pt x="2568" y="225"/>
                  <a:pt x="2569" y="225"/>
                  <a:pt x="2570" y="225"/>
                </a:cubicBezTo>
                <a:cubicBezTo>
                  <a:pt x="2570" y="225"/>
                  <a:pt x="2570" y="225"/>
                  <a:pt x="2570" y="225"/>
                </a:cubicBezTo>
                <a:cubicBezTo>
                  <a:pt x="2571" y="225"/>
                  <a:pt x="2571" y="225"/>
                  <a:pt x="2572" y="226"/>
                </a:cubicBezTo>
                <a:cubicBezTo>
                  <a:pt x="2572" y="226"/>
                  <a:pt x="2572" y="227"/>
                  <a:pt x="2572" y="227"/>
                </a:cubicBezTo>
                <a:cubicBezTo>
                  <a:pt x="2572" y="228"/>
                  <a:pt x="2572" y="228"/>
                  <a:pt x="2572" y="229"/>
                </a:cubicBezTo>
                <a:cubicBezTo>
                  <a:pt x="2573" y="229"/>
                  <a:pt x="2574" y="229"/>
                  <a:pt x="2574" y="230"/>
                </a:cubicBezTo>
                <a:cubicBezTo>
                  <a:pt x="2574" y="230"/>
                  <a:pt x="2574" y="230"/>
                  <a:pt x="2574" y="230"/>
                </a:cubicBezTo>
                <a:cubicBezTo>
                  <a:pt x="2574" y="231"/>
                  <a:pt x="2574" y="231"/>
                  <a:pt x="2574" y="231"/>
                </a:cubicBezTo>
                <a:cubicBezTo>
                  <a:pt x="2575" y="231"/>
                  <a:pt x="2575" y="231"/>
                  <a:pt x="2575" y="232"/>
                </a:cubicBezTo>
                <a:cubicBezTo>
                  <a:pt x="2575" y="232"/>
                  <a:pt x="2575" y="232"/>
                  <a:pt x="2575" y="233"/>
                </a:cubicBezTo>
                <a:cubicBezTo>
                  <a:pt x="2575" y="233"/>
                  <a:pt x="2575" y="233"/>
                  <a:pt x="2575" y="234"/>
                </a:cubicBezTo>
                <a:cubicBezTo>
                  <a:pt x="2575" y="234"/>
                  <a:pt x="2575" y="234"/>
                  <a:pt x="2575" y="234"/>
                </a:cubicBezTo>
                <a:cubicBezTo>
                  <a:pt x="2575" y="234"/>
                  <a:pt x="2575" y="234"/>
                  <a:pt x="2575" y="235"/>
                </a:cubicBezTo>
                <a:cubicBezTo>
                  <a:pt x="2575" y="235"/>
                  <a:pt x="2576" y="235"/>
                  <a:pt x="2576" y="236"/>
                </a:cubicBezTo>
                <a:cubicBezTo>
                  <a:pt x="2576" y="237"/>
                  <a:pt x="2576" y="238"/>
                  <a:pt x="2575" y="238"/>
                </a:cubicBezTo>
                <a:cubicBezTo>
                  <a:pt x="2574" y="240"/>
                  <a:pt x="2572" y="240"/>
                  <a:pt x="2571" y="240"/>
                </a:cubicBezTo>
                <a:cubicBezTo>
                  <a:pt x="2571" y="240"/>
                  <a:pt x="2571" y="240"/>
                  <a:pt x="2571" y="240"/>
                </a:cubicBezTo>
                <a:cubicBezTo>
                  <a:pt x="2570" y="241"/>
                  <a:pt x="2570" y="242"/>
                  <a:pt x="2569" y="242"/>
                </a:cubicBezTo>
                <a:cubicBezTo>
                  <a:pt x="2568" y="242"/>
                  <a:pt x="2568" y="242"/>
                  <a:pt x="2568" y="242"/>
                </a:cubicBezTo>
                <a:cubicBezTo>
                  <a:pt x="2568" y="242"/>
                  <a:pt x="2568" y="242"/>
                  <a:pt x="2568" y="242"/>
                </a:cubicBezTo>
                <a:cubicBezTo>
                  <a:pt x="2567" y="242"/>
                  <a:pt x="2566" y="241"/>
                  <a:pt x="2565" y="241"/>
                </a:cubicBezTo>
                <a:cubicBezTo>
                  <a:pt x="2565" y="240"/>
                  <a:pt x="2565" y="240"/>
                  <a:pt x="2565" y="240"/>
                </a:cubicBezTo>
                <a:cubicBezTo>
                  <a:pt x="2565" y="240"/>
                  <a:pt x="2564" y="240"/>
                  <a:pt x="2564" y="240"/>
                </a:cubicBezTo>
                <a:cubicBezTo>
                  <a:pt x="2564" y="240"/>
                  <a:pt x="2564" y="240"/>
                  <a:pt x="2563" y="240"/>
                </a:cubicBezTo>
                <a:cubicBezTo>
                  <a:pt x="2563" y="240"/>
                  <a:pt x="2563" y="240"/>
                  <a:pt x="2563" y="240"/>
                </a:cubicBezTo>
                <a:cubicBezTo>
                  <a:pt x="2562" y="240"/>
                  <a:pt x="2562" y="240"/>
                  <a:pt x="2562" y="240"/>
                </a:cubicBezTo>
                <a:cubicBezTo>
                  <a:pt x="2562" y="240"/>
                  <a:pt x="2562" y="240"/>
                  <a:pt x="2562" y="240"/>
                </a:cubicBezTo>
                <a:cubicBezTo>
                  <a:pt x="2560" y="240"/>
                  <a:pt x="2560" y="240"/>
                  <a:pt x="2559" y="239"/>
                </a:cubicBezTo>
                <a:cubicBezTo>
                  <a:pt x="2559" y="239"/>
                  <a:pt x="2559" y="239"/>
                  <a:pt x="2559" y="239"/>
                </a:cubicBezTo>
                <a:cubicBezTo>
                  <a:pt x="2558" y="239"/>
                  <a:pt x="2557" y="238"/>
                  <a:pt x="2558" y="237"/>
                </a:cubicBezTo>
                <a:cubicBezTo>
                  <a:pt x="2558" y="236"/>
                  <a:pt x="2558" y="236"/>
                  <a:pt x="2559" y="235"/>
                </a:cubicBezTo>
                <a:cubicBezTo>
                  <a:pt x="2559" y="235"/>
                  <a:pt x="2559" y="235"/>
                  <a:pt x="2560" y="235"/>
                </a:cubicBezTo>
                <a:cubicBezTo>
                  <a:pt x="2560" y="235"/>
                  <a:pt x="2560" y="235"/>
                  <a:pt x="2560" y="235"/>
                </a:cubicBezTo>
                <a:cubicBezTo>
                  <a:pt x="2560" y="234"/>
                  <a:pt x="2559" y="234"/>
                  <a:pt x="2559" y="234"/>
                </a:cubicBezTo>
                <a:cubicBezTo>
                  <a:pt x="2558" y="233"/>
                  <a:pt x="2557" y="232"/>
                  <a:pt x="2557" y="231"/>
                </a:cubicBezTo>
                <a:cubicBezTo>
                  <a:pt x="2558" y="230"/>
                  <a:pt x="2559" y="229"/>
                  <a:pt x="2560" y="229"/>
                </a:cubicBezTo>
                <a:cubicBezTo>
                  <a:pt x="2560" y="229"/>
                  <a:pt x="2560" y="229"/>
                  <a:pt x="2561" y="229"/>
                </a:cubicBezTo>
                <a:cubicBezTo>
                  <a:pt x="2561" y="229"/>
                  <a:pt x="2561" y="229"/>
                  <a:pt x="2561" y="229"/>
                </a:cubicBezTo>
                <a:cubicBezTo>
                  <a:pt x="2561" y="229"/>
                  <a:pt x="2561" y="229"/>
                  <a:pt x="2562" y="229"/>
                </a:cubicBezTo>
                <a:close/>
                <a:moveTo>
                  <a:pt x="2568" y="241"/>
                </a:moveTo>
                <a:cubicBezTo>
                  <a:pt x="2568" y="241"/>
                  <a:pt x="2568" y="241"/>
                  <a:pt x="2568" y="241"/>
                </a:cubicBezTo>
                <a:cubicBezTo>
                  <a:pt x="2568" y="241"/>
                  <a:pt x="2568" y="241"/>
                  <a:pt x="2568" y="241"/>
                </a:cubicBezTo>
                <a:cubicBezTo>
                  <a:pt x="2568" y="241"/>
                  <a:pt x="2568" y="241"/>
                  <a:pt x="2568" y="241"/>
                </a:cubicBezTo>
                <a:close/>
                <a:moveTo>
                  <a:pt x="2566" y="240"/>
                </a:moveTo>
                <a:cubicBezTo>
                  <a:pt x="2566" y="240"/>
                  <a:pt x="2566" y="240"/>
                  <a:pt x="2566" y="240"/>
                </a:cubicBezTo>
                <a:cubicBezTo>
                  <a:pt x="2566" y="240"/>
                  <a:pt x="2566" y="240"/>
                  <a:pt x="2566" y="240"/>
                </a:cubicBezTo>
                <a:close/>
                <a:moveTo>
                  <a:pt x="2811" y="130"/>
                </a:moveTo>
                <a:cubicBezTo>
                  <a:pt x="2810" y="129"/>
                  <a:pt x="2810" y="127"/>
                  <a:pt x="2810" y="126"/>
                </a:cubicBezTo>
                <a:cubicBezTo>
                  <a:pt x="2811" y="125"/>
                  <a:pt x="2812" y="124"/>
                  <a:pt x="2813" y="124"/>
                </a:cubicBezTo>
                <a:cubicBezTo>
                  <a:pt x="2813" y="124"/>
                  <a:pt x="2813" y="124"/>
                  <a:pt x="2813" y="124"/>
                </a:cubicBezTo>
                <a:cubicBezTo>
                  <a:pt x="2814" y="124"/>
                  <a:pt x="2814" y="124"/>
                  <a:pt x="2814" y="124"/>
                </a:cubicBezTo>
                <a:cubicBezTo>
                  <a:pt x="2814" y="125"/>
                  <a:pt x="2814" y="125"/>
                  <a:pt x="2814" y="125"/>
                </a:cubicBezTo>
                <a:cubicBezTo>
                  <a:pt x="2815" y="125"/>
                  <a:pt x="2815" y="125"/>
                  <a:pt x="2815" y="125"/>
                </a:cubicBezTo>
                <a:cubicBezTo>
                  <a:pt x="2815" y="125"/>
                  <a:pt x="2815" y="125"/>
                  <a:pt x="2815" y="125"/>
                </a:cubicBezTo>
                <a:cubicBezTo>
                  <a:pt x="2816" y="126"/>
                  <a:pt x="2816" y="126"/>
                  <a:pt x="2816" y="126"/>
                </a:cubicBezTo>
                <a:cubicBezTo>
                  <a:pt x="2816" y="127"/>
                  <a:pt x="2816" y="127"/>
                  <a:pt x="2816" y="127"/>
                </a:cubicBezTo>
                <a:cubicBezTo>
                  <a:pt x="2816" y="127"/>
                  <a:pt x="2816" y="127"/>
                  <a:pt x="2816" y="127"/>
                </a:cubicBezTo>
                <a:cubicBezTo>
                  <a:pt x="2817" y="127"/>
                  <a:pt x="2817" y="127"/>
                  <a:pt x="2817" y="127"/>
                </a:cubicBezTo>
                <a:cubicBezTo>
                  <a:pt x="2818" y="127"/>
                  <a:pt x="2818" y="127"/>
                  <a:pt x="2818" y="127"/>
                </a:cubicBezTo>
                <a:cubicBezTo>
                  <a:pt x="2818" y="127"/>
                  <a:pt x="2818" y="127"/>
                  <a:pt x="2818" y="127"/>
                </a:cubicBezTo>
                <a:cubicBezTo>
                  <a:pt x="2818" y="127"/>
                  <a:pt x="2818" y="127"/>
                  <a:pt x="2818" y="127"/>
                </a:cubicBezTo>
                <a:cubicBezTo>
                  <a:pt x="2819" y="127"/>
                  <a:pt x="2820" y="126"/>
                  <a:pt x="2821" y="126"/>
                </a:cubicBezTo>
                <a:cubicBezTo>
                  <a:pt x="2821" y="126"/>
                  <a:pt x="2821" y="126"/>
                  <a:pt x="2821" y="126"/>
                </a:cubicBezTo>
                <a:cubicBezTo>
                  <a:pt x="2822" y="126"/>
                  <a:pt x="2822" y="126"/>
                  <a:pt x="2822" y="126"/>
                </a:cubicBezTo>
                <a:cubicBezTo>
                  <a:pt x="2823" y="126"/>
                  <a:pt x="2823" y="127"/>
                  <a:pt x="2823" y="127"/>
                </a:cubicBezTo>
                <a:cubicBezTo>
                  <a:pt x="2823" y="127"/>
                  <a:pt x="2823" y="127"/>
                  <a:pt x="2823" y="127"/>
                </a:cubicBezTo>
                <a:cubicBezTo>
                  <a:pt x="2824" y="127"/>
                  <a:pt x="2826" y="126"/>
                  <a:pt x="2827" y="126"/>
                </a:cubicBezTo>
                <a:cubicBezTo>
                  <a:pt x="2827" y="126"/>
                  <a:pt x="2828" y="126"/>
                  <a:pt x="2828" y="126"/>
                </a:cubicBezTo>
                <a:cubicBezTo>
                  <a:pt x="2829" y="126"/>
                  <a:pt x="2829" y="126"/>
                  <a:pt x="2829" y="126"/>
                </a:cubicBezTo>
                <a:cubicBezTo>
                  <a:pt x="2830" y="126"/>
                  <a:pt x="2830" y="127"/>
                  <a:pt x="2830" y="128"/>
                </a:cubicBezTo>
                <a:cubicBezTo>
                  <a:pt x="2831" y="129"/>
                  <a:pt x="2831" y="129"/>
                  <a:pt x="2831" y="129"/>
                </a:cubicBezTo>
                <a:cubicBezTo>
                  <a:pt x="2831" y="129"/>
                  <a:pt x="2831" y="129"/>
                  <a:pt x="2831" y="129"/>
                </a:cubicBezTo>
                <a:cubicBezTo>
                  <a:pt x="2832" y="129"/>
                  <a:pt x="2832" y="128"/>
                  <a:pt x="2832" y="128"/>
                </a:cubicBezTo>
                <a:cubicBezTo>
                  <a:pt x="2832" y="128"/>
                  <a:pt x="2833" y="128"/>
                  <a:pt x="2833" y="127"/>
                </a:cubicBezTo>
                <a:cubicBezTo>
                  <a:pt x="2834" y="127"/>
                  <a:pt x="2835" y="127"/>
                  <a:pt x="2836" y="127"/>
                </a:cubicBezTo>
                <a:cubicBezTo>
                  <a:pt x="2836" y="127"/>
                  <a:pt x="2836" y="127"/>
                  <a:pt x="2837" y="127"/>
                </a:cubicBezTo>
                <a:cubicBezTo>
                  <a:pt x="2838" y="127"/>
                  <a:pt x="2838" y="127"/>
                  <a:pt x="2838" y="127"/>
                </a:cubicBezTo>
                <a:cubicBezTo>
                  <a:pt x="2838" y="127"/>
                  <a:pt x="2839" y="127"/>
                  <a:pt x="2839" y="127"/>
                </a:cubicBezTo>
                <a:cubicBezTo>
                  <a:pt x="2840" y="126"/>
                  <a:pt x="2841" y="126"/>
                  <a:pt x="2842" y="126"/>
                </a:cubicBezTo>
                <a:cubicBezTo>
                  <a:pt x="2843" y="126"/>
                  <a:pt x="2843" y="126"/>
                  <a:pt x="2843" y="126"/>
                </a:cubicBezTo>
                <a:cubicBezTo>
                  <a:pt x="2844" y="125"/>
                  <a:pt x="2845" y="125"/>
                  <a:pt x="2846" y="125"/>
                </a:cubicBezTo>
                <a:cubicBezTo>
                  <a:pt x="2846" y="125"/>
                  <a:pt x="2847" y="125"/>
                  <a:pt x="2847" y="126"/>
                </a:cubicBezTo>
                <a:cubicBezTo>
                  <a:pt x="2848" y="126"/>
                  <a:pt x="2848" y="127"/>
                  <a:pt x="2848" y="128"/>
                </a:cubicBezTo>
                <a:cubicBezTo>
                  <a:pt x="2848" y="128"/>
                  <a:pt x="2848" y="128"/>
                  <a:pt x="2848" y="129"/>
                </a:cubicBezTo>
                <a:cubicBezTo>
                  <a:pt x="2849" y="129"/>
                  <a:pt x="2851" y="129"/>
                  <a:pt x="2852" y="131"/>
                </a:cubicBezTo>
                <a:cubicBezTo>
                  <a:pt x="2852" y="132"/>
                  <a:pt x="2852" y="133"/>
                  <a:pt x="2851" y="134"/>
                </a:cubicBezTo>
                <a:cubicBezTo>
                  <a:pt x="2851" y="134"/>
                  <a:pt x="2851" y="134"/>
                  <a:pt x="2851" y="134"/>
                </a:cubicBezTo>
                <a:cubicBezTo>
                  <a:pt x="2851" y="134"/>
                  <a:pt x="2851" y="134"/>
                  <a:pt x="2851" y="135"/>
                </a:cubicBezTo>
                <a:cubicBezTo>
                  <a:pt x="2851" y="135"/>
                  <a:pt x="2851" y="136"/>
                  <a:pt x="2850" y="137"/>
                </a:cubicBezTo>
                <a:cubicBezTo>
                  <a:pt x="2849" y="138"/>
                  <a:pt x="2848" y="138"/>
                  <a:pt x="2848" y="139"/>
                </a:cubicBezTo>
                <a:cubicBezTo>
                  <a:pt x="2847" y="139"/>
                  <a:pt x="2847" y="139"/>
                  <a:pt x="2847" y="140"/>
                </a:cubicBezTo>
                <a:cubicBezTo>
                  <a:pt x="2847" y="140"/>
                  <a:pt x="2847" y="140"/>
                  <a:pt x="2847" y="140"/>
                </a:cubicBezTo>
                <a:cubicBezTo>
                  <a:pt x="2846" y="142"/>
                  <a:pt x="2844" y="142"/>
                  <a:pt x="2843" y="143"/>
                </a:cubicBezTo>
                <a:cubicBezTo>
                  <a:pt x="2842" y="143"/>
                  <a:pt x="2842" y="143"/>
                  <a:pt x="2842" y="143"/>
                </a:cubicBezTo>
                <a:cubicBezTo>
                  <a:pt x="2841" y="143"/>
                  <a:pt x="2840" y="143"/>
                  <a:pt x="2839" y="143"/>
                </a:cubicBezTo>
                <a:cubicBezTo>
                  <a:pt x="2839" y="143"/>
                  <a:pt x="2838" y="143"/>
                  <a:pt x="2838" y="143"/>
                </a:cubicBezTo>
                <a:cubicBezTo>
                  <a:pt x="2838" y="143"/>
                  <a:pt x="2838" y="143"/>
                  <a:pt x="2838" y="143"/>
                </a:cubicBezTo>
                <a:cubicBezTo>
                  <a:pt x="2837" y="143"/>
                  <a:pt x="2836" y="143"/>
                  <a:pt x="2836" y="142"/>
                </a:cubicBezTo>
                <a:cubicBezTo>
                  <a:pt x="2835" y="143"/>
                  <a:pt x="2835" y="143"/>
                  <a:pt x="2835" y="143"/>
                </a:cubicBezTo>
                <a:cubicBezTo>
                  <a:pt x="2834" y="143"/>
                  <a:pt x="2834" y="143"/>
                  <a:pt x="2834" y="143"/>
                </a:cubicBezTo>
                <a:cubicBezTo>
                  <a:pt x="2833" y="143"/>
                  <a:pt x="2833" y="143"/>
                  <a:pt x="2832" y="143"/>
                </a:cubicBezTo>
                <a:cubicBezTo>
                  <a:pt x="2832" y="143"/>
                  <a:pt x="2832" y="142"/>
                  <a:pt x="2831" y="142"/>
                </a:cubicBezTo>
                <a:cubicBezTo>
                  <a:pt x="2831" y="142"/>
                  <a:pt x="2831" y="142"/>
                  <a:pt x="2831" y="142"/>
                </a:cubicBezTo>
                <a:cubicBezTo>
                  <a:pt x="2831" y="142"/>
                  <a:pt x="2830" y="142"/>
                  <a:pt x="2830" y="142"/>
                </a:cubicBezTo>
                <a:cubicBezTo>
                  <a:pt x="2829" y="142"/>
                  <a:pt x="2829" y="142"/>
                  <a:pt x="2828" y="141"/>
                </a:cubicBezTo>
                <a:cubicBezTo>
                  <a:pt x="2827" y="141"/>
                  <a:pt x="2826" y="141"/>
                  <a:pt x="2824" y="141"/>
                </a:cubicBezTo>
                <a:cubicBezTo>
                  <a:pt x="2824" y="141"/>
                  <a:pt x="2824" y="141"/>
                  <a:pt x="2823" y="141"/>
                </a:cubicBezTo>
                <a:cubicBezTo>
                  <a:pt x="2823" y="141"/>
                  <a:pt x="2823" y="141"/>
                  <a:pt x="2823" y="141"/>
                </a:cubicBezTo>
                <a:cubicBezTo>
                  <a:pt x="2823" y="141"/>
                  <a:pt x="2823" y="141"/>
                  <a:pt x="2823" y="141"/>
                </a:cubicBezTo>
                <a:cubicBezTo>
                  <a:pt x="2821" y="140"/>
                  <a:pt x="2819" y="140"/>
                  <a:pt x="2818" y="139"/>
                </a:cubicBezTo>
                <a:cubicBezTo>
                  <a:pt x="2817" y="138"/>
                  <a:pt x="2817" y="138"/>
                  <a:pt x="2817" y="138"/>
                </a:cubicBezTo>
                <a:cubicBezTo>
                  <a:pt x="2817" y="138"/>
                  <a:pt x="2817" y="137"/>
                  <a:pt x="2816" y="137"/>
                </a:cubicBezTo>
                <a:cubicBezTo>
                  <a:pt x="2816" y="137"/>
                  <a:pt x="2816" y="137"/>
                  <a:pt x="2816" y="137"/>
                </a:cubicBezTo>
                <a:cubicBezTo>
                  <a:pt x="2815" y="136"/>
                  <a:pt x="2815" y="136"/>
                  <a:pt x="2815" y="136"/>
                </a:cubicBezTo>
                <a:cubicBezTo>
                  <a:pt x="2815" y="136"/>
                  <a:pt x="2814" y="136"/>
                  <a:pt x="2814" y="136"/>
                </a:cubicBezTo>
                <a:cubicBezTo>
                  <a:pt x="2814" y="135"/>
                  <a:pt x="2813" y="135"/>
                  <a:pt x="2813" y="134"/>
                </a:cubicBezTo>
                <a:cubicBezTo>
                  <a:pt x="2813" y="134"/>
                  <a:pt x="2813" y="133"/>
                  <a:pt x="2813" y="132"/>
                </a:cubicBezTo>
                <a:cubicBezTo>
                  <a:pt x="2813" y="132"/>
                  <a:pt x="2813" y="132"/>
                  <a:pt x="2813" y="132"/>
                </a:cubicBezTo>
                <a:cubicBezTo>
                  <a:pt x="2813" y="131"/>
                  <a:pt x="2813" y="131"/>
                  <a:pt x="2813" y="131"/>
                </a:cubicBezTo>
                <a:cubicBezTo>
                  <a:pt x="2813" y="131"/>
                  <a:pt x="2813" y="131"/>
                  <a:pt x="2813" y="131"/>
                </a:cubicBezTo>
                <a:cubicBezTo>
                  <a:pt x="2812" y="131"/>
                  <a:pt x="2812" y="130"/>
                  <a:pt x="2811" y="130"/>
                </a:cubicBezTo>
                <a:close/>
                <a:moveTo>
                  <a:pt x="2838" y="142"/>
                </a:moveTo>
                <a:cubicBezTo>
                  <a:pt x="2838" y="142"/>
                  <a:pt x="2838" y="142"/>
                  <a:pt x="2838" y="142"/>
                </a:cubicBezTo>
                <a:cubicBezTo>
                  <a:pt x="2838" y="142"/>
                  <a:pt x="2838" y="142"/>
                  <a:pt x="2838" y="142"/>
                </a:cubicBezTo>
                <a:cubicBezTo>
                  <a:pt x="2838" y="142"/>
                  <a:pt x="2838" y="142"/>
                  <a:pt x="2838" y="142"/>
                </a:cubicBezTo>
                <a:close/>
                <a:moveTo>
                  <a:pt x="2988" y="222"/>
                </a:moveTo>
                <a:cubicBezTo>
                  <a:pt x="2988" y="222"/>
                  <a:pt x="2988" y="222"/>
                  <a:pt x="2988" y="222"/>
                </a:cubicBezTo>
                <a:cubicBezTo>
                  <a:pt x="2988" y="222"/>
                  <a:pt x="2988" y="222"/>
                  <a:pt x="2988" y="222"/>
                </a:cubicBezTo>
                <a:cubicBezTo>
                  <a:pt x="2988" y="222"/>
                  <a:pt x="2988" y="222"/>
                  <a:pt x="2988" y="222"/>
                </a:cubicBezTo>
                <a:cubicBezTo>
                  <a:pt x="2988" y="222"/>
                  <a:pt x="2988" y="222"/>
                  <a:pt x="2988" y="222"/>
                </a:cubicBezTo>
                <a:cubicBezTo>
                  <a:pt x="2988" y="222"/>
                  <a:pt x="2988" y="223"/>
                  <a:pt x="2988" y="224"/>
                </a:cubicBezTo>
                <a:cubicBezTo>
                  <a:pt x="2989" y="224"/>
                  <a:pt x="2989" y="224"/>
                  <a:pt x="2990" y="224"/>
                </a:cubicBezTo>
                <a:cubicBezTo>
                  <a:pt x="2990" y="224"/>
                  <a:pt x="2990" y="224"/>
                  <a:pt x="2990" y="224"/>
                </a:cubicBezTo>
                <a:cubicBezTo>
                  <a:pt x="2991" y="224"/>
                  <a:pt x="2991" y="224"/>
                  <a:pt x="2991" y="224"/>
                </a:cubicBezTo>
                <a:cubicBezTo>
                  <a:pt x="2991" y="224"/>
                  <a:pt x="2991" y="224"/>
                  <a:pt x="2991" y="224"/>
                </a:cubicBezTo>
                <a:cubicBezTo>
                  <a:pt x="2992" y="224"/>
                  <a:pt x="2993" y="224"/>
                  <a:pt x="2993" y="223"/>
                </a:cubicBezTo>
                <a:cubicBezTo>
                  <a:pt x="2994" y="221"/>
                  <a:pt x="2994" y="221"/>
                  <a:pt x="2994" y="221"/>
                </a:cubicBezTo>
                <a:cubicBezTo>
                  <a:pt x="2994" y="220"/>
                  <a:pt x="2994" y="220"/>
                  <a:pt x="2993" y="219"/>
                </a:cubicBezTo>
                <a:cubicBezTo>
                  <a:pt x="2993" y="219"/>
                  <a:pt x="2993" y="219"/>
                  <a:pt x="2992" y="219"/>
                </a:cubicBezTo>
                <a:cubicBezTo>
                  <a:pt x="2990" y="219"/>
                  <a:pt x="2990" y="219"/>
                  <a:pt x="2990" y="219"/>
                </a:cubicBezTo>
                <a:cubicBezTo>
                  <a:pt x="2990" y="219"/>
                  <a:pt x="2989" y="219"/>
                  <a:pt x="2989" y="220"/>
                </a:cubicBezTo>
                <a:cubicBezTo>
                  <a:pt x="2988" y="220"/>
                  <a:pt x="2988" y="221"/>
                  <a:pt x="2988" y="222"/>
                </a:cubicBezTo>
                <a:close/>
                <a:moveTo>
                  <a:pt x="3127" y="499"/>
                </a:moveTo>
                <a:cubicBezTo>
                  <a:pt x="3127" y="499"/>
                  <a:pt x="3127" y="500"/>
                  <a:pt x="3128" y="500"/>
                </a:cubicBezTo>
                <a:cubicBezTo>
                  <a:pt x="3128" y="500"/>
                  <a:pt x="3128" y="500"/>
                  <a:pt x="3128" y="500"/>
                </a:cubicBezTo>
                <a:cubicBezTo>
                  <a:pt x="3128" y="500"/>
                  <a:pt x="3128" y="501"/>
                  <a:pt x="3128" y="501"/>
                </a:cubicBezTo>
                <a:cubicBezTo>
                  <a:pt x="3128" y="502"/>
                  <a:pt x="3129" y="502"/>
                  <a:pt x="3130" y="502"/>
                </a:cubicBezTo>
                <a:cubicBezTo>
                  <a:pt x="3130" y="502"/>
                  <a:pt x="3130" y="502"/>
                  <a:pt x="3130" y="502"/>
                </a:cubicBezTo>
                <a:cubicBezTo>
                  <a:pt x="3130" y="502"/>
                  <a:pt x="3131" y="502"/>
                  <a:pt x="3132" y="501"/>
                </a:cubicBezTo>
                <a:cubicBezTo>
                  <a:pt x="3132" y="501"/>
                  <a:pt x="3132" y="500"/>
                  <a:pt x="3132" y="499"/>
                </a:cubicBezTo>
                <a:cubicBezTo>
                  <a:pt x="3132" y="499"/>
                  <a:pt x="3132" y="498"/>
                  <a:pt x="3132" y="498"/>
                </a:cubicBezTo>
                <a:cubicBezTo>
                  <a:pt x="3132" y="498"/>
                  <a:pt x="3133" y="498"/>
                  <a:pt x="3133" y="497"/>
                </a:cubicBezTo>
                <a:cubicBezTo>
                  <a:pt x="3133" y="496"/>
                  <a:pt x="3133" y="495"/>
                  <a:pt x="3134" y="495"/>
                </a:cubicBezTo>
                <a:cubicBezTo>
                  <a:pt x="3134" y="494"/>
                  <a:pt x="3135" y="494"/>
                  <a:pt x="3135" y="493"/>
                </a:cubicBezTo>
                <a:cubicBezTo>
                  <a:pt x="3136" y="493"/>
                  <a:pt x="3136" y="493"/>
                  <a:pt x="3137" y="493"/>
                </a:cubicBezTo>
                <a:cubicBezTo>
                  <a:pt x="3138" y="491"/>
                  <a:pt x="3139" y="490"/>
                  <a:pt x="3139" y="488"/>
                </a:cubicBezTo>
                <a:cubicBezTo>
                  <a:pt x="3139" y="486"/>
                  <a:pt x="3139" y="485"/>
                  <a:pt x="3138" y="484"/>
                </a:cubicBezTo>
                <a:cubicBezTo>
                  <a:pt x="3138" y="483"/>
                  <a:pt x="3137" y="483"/>
                  <a:pt x="3136" y="483"/>
                </a:cubicBezTo>
                <a:cubicBezTo>
                  <a:pt x="3136" y="483"/>
                  <a:pt x="3135" y="483"/>
                  <a:pt x="3135" y="483"/>
                </a:cubicBezTo>
                <a:cubicBezTo>
                  <a:pt x="3135" y="483"/>
                  <a:pt x="3133" y="483"/>
                  <a:pt x="3132" y="484"/>
                </a:cubicBezTo>
                <a:cubicBezTo>
                  <a:pt x="3131" y="484"/>
                  <a:pt x="3129" y="485"/>
                  <a:pt x="3128" y="486"/>
                </a:cubicBezTo>
                <a:cubicBezTo>
                  <a:pt x="3128" y="486"/>
                  <a:pt x="3127" y="487"/>
                  <a:pt x="3126" y="487"/>
                </a:cubicBezTo>
                <a:cubicBezTo>
                  <a:pt x="3126" y="487"/>
                  <a:pt x="3125" y="488"/>
                  <a:pt x="3125" y="488"/>
                </a:cubicBezTo>
                <a:cubicBezTo>
                  <a:pt x="3124" y="488"/>
                  <a:pt x="3124" y="489"/>
                  <a:pt x="3124" y="489"/>
                </a:cubicBezTo>
                <a:cubicBezTo>
                  <a:pt x="3124" y="490"/>
                  <a:pt x="3124" y="491"/>
                  <a:pt x="3125" y="491"/>
                </a:cubicBezTo>
                <a:cubicBezTo>
                  <a:pt x="3126" y="492"/>
                  <a:pt x="3126" y="492"/>
                  <a:pt x="3126" y="492"/>
                </a:cubicBezTo>
                <a:cubicBezTo>
                  <a:pt x="3126" y="492"/>
                  <a:pt x="3126" y="492"/>
                  <a:pt x="3126" y="492"/>
                </a:cubicBezTo>
                <a:cubicBezTo>
                  <a:pt x="3126" y="492"/>
                  <a:pt x="3126" y="492"/>
                  <a:pt x="3126" y="492"/>
                </a:cubicBezTo>
                <a:cubicBezTo>
                  <a:pt x="3126" y="493"/>
                  <a:pt x="3127" y="493"/>
                  <a:pt x="3127" y="494"/>
                </a:cubicBezTo>
                <a:cubicBezTo>
                  <a:pt x="3127" y="494"/>
                  <a:pt x="3128" y="494"/>
                  <a:pt x="3128" y="494"/>
                </a:cubicBezTo>
                <a:cubicBezTo>
                  <a:pt x="3128" y="495"/>
                  <a:pt x="3127" y="496"/>
                  <a:pt x="3127" y="496"/>
                </a:cubicBezTo>
                <a:cubicBezTo>
                  <a:pt x="3127" y="497"/>
                  <a:pt x="3127" y="498"/>
                  <a:pt x="3127" y="499"/>
                </a:cubicBezTo>
                <a:close/>
                <a:moveTo>
                  <a:pt x="3067" y="697"/>
                </a:moveTo>
                <a:cubicBezTo>
                  <a:pt x="3067" y="698"/>
                  <a:pt x="3067" y="698"/>
                  <a:pt x="3066" y="699"/>
                </a:cubicBezTo>
                <a:cubicBezTo>
                  <a:pt x="3066" y="699"/>
                  <a:pt x="3066" y="699"/>
                  <a:pt x="3066" y="699"/>
                </a:cubicBezTo>
                <a:cubicBezTo>
                  <a:pt x="3066" y="700"/>
                  <a:pt x="3066" y="700"/>
                  <a:pt x="3066" y="701"/>
                </a:cubicBezTo>
                <a:cubicBezTo>
                  <a:pt x="3066" y="701"/>
                  <a:pt x="3066" y="701"/>
                  <a:pt x="3066" y="701"/>
                </a:cubicBezTo>
                <a:cubicBezTo>
                  <a:pt x="3065" y="702"/>
                  <a:pt x="3065" y="703"/>
                  <a:pt x="3065" y="703"/>
                </a:cubicBezTo>
                <a:cubicBezTo>
                  <a:pt x="3064" y="703"/>
                  <a:pt x="3063" y="704"/>
                  <a:pt x="3063" y="704"/>
                </a:cubicBezTo>
                <a:cubicBezTo>
                  <a:pt x="3063" y="705"/>
                  <a:pt x="3063" y="705"/>
                  <a:pt x="3063" y="706"/>
                </a:cubicBezTo>
                <a:cubicBezTo>
                  <a:pt x="3063" y="706"/>
                  <a:pt x="3064" y="707"/>
                  <a:pt x="3064" y="707"/>
                </a:cubicBezTo>
                <a:cubicBezTo>
                  <a:pt x="3065" y="707"/>
                  <a:pt x="3065" y="707"/>
                  <a:pt x="3065" y="707"/>
                </a:cubicBezTo>
                <a:cubicBezTo>
                  <a:pt x="3065" y="707"/>
                  <a:pt x="3065" y="707"/>
                  <a:pt x="3065" y="707"/>
                </a:cubicBezTo>
                <a:cubicBezTo>
                  <a:pt x="3066" y="707"/>
                  <a:pt x="3068" y="706"/>
                  <a:pt x="3069" y="704"/>
                </a:cubicBezTo>
                <a:cubicBezTo>
                  <a:pt x="3069" y="703"/>
                  <a:pt x="3069" y="703"/>
                  <a:pt x="3069" y="702"/>
                </a:cubicBezTo>
                <a:cubicBezTo>
                  <a:pt x="3069" y="702"/>
                  <a:pt x="3070" y="701"/>
                  <a:pt x="3070" y="701"/>
                </a:cubicBezTo>
                <a:cubicBezTo>
                  <a:pt x="3071" y="700"/>
                  <a:pt x="3071" y="699"/>
                  <a:pt x="3071" y="698"/>
                </a:cubicBezTo>
                <a:cubicBezTo>
                  <a:pt x="3071" y="697"/>
                  <a:pt x="3071" y="697"/>
                  <a:pt x="3071" y="697"/>
                </a:cubicBezTo>
                <a:cubicBezTo>
                  <a:pt x="3071" y="697"/>
                  <a:pt x="3071" y="696"/>
                  <a:pt x="3071" y="696"/>
                </a:cubicBezTo>
                <a:cubicBezTo>
                  <a:pt x="3072" y="696"/>
                  <a:pt x="3072" y="695"/>
                  <a:pt x="3073" y="694"/>
                </a:cubicBezTo>
                <a:cubicBezTo>
                  <a:pt x="3073" y="694"/>
                  <a:pt x="3073" y="694"/>
                  <a:pt x="3073" y="693"/>
                </a:cubicBezTo>
                <a:cubicBezTo>
                  <a:pt x="3073" y="693"/>
                  <a:pt x="3074" y="693"/>
                  <a:pt x="3074" y="692"/>
                </a:cubicBezTo>
                <a:cubicBezTo>
                  <a:pt x="3074" y="691"/>
                  <a:pt x="3074" y="691"/>
                  <a:pt x="3073" y="690"/>
                </a:cubicBezTo>
                <a:cubicBezTo>
                  <a:pt x="3073" y="690"/>
                  <a:pt x="3073" y="690"/>
                  <a:pt x="3072" y="690"/>
                </a:cubicBezTo>
                <a:cubicBezTo>
                  <a:pt x="3071" y="690"/>
                  <a:pt x="3070" y="690"/>
                  <a:pt x="3070" y="691"/>
                </a:cubicBezTo>
                <a:cubicBezTo>
                  <a:pt x="3070" y="692"/>
                  <a:pt x="3069" y="692"/>
                  <a:pt x="3069" y="692"/>
                </a:cubicBezTo>
                <a:cubicBezTo>
                  <a:pt x="3069" y="693"/>
                  <a:pt x="3069" y="693"/>
                  <a:pt x="3069" y="694"/>
                </a:cubicBezTo>
                <a:cubicBezTo>
                  <a:pt x="3068" y="694"/>
                  <a:pt x="3068" y="695"/>
                  <a:pt x="3069" y="695"/>
                </a:cubicBezTo>
                <a:cubicBezTo>
                  <a:pt x="3068" y="695"/>
                  <a:pt x="3067" y="696"/>
                  <a:pt x="3067" y="697"/>
                </a:cubicBezTo>
                <a:close/>
                <a:moveTo>
                  <a:pt x="3077" y="678"/>
                </a:moveTo>
                <a:cubicBezTo>
                  <a:pt x="3077" y="679"/>
                  <a:pt x="3076" y="679"/>
                  <a:pt x="3076" y="679"/>
                </a:cubicBezTo>
                <a:cubicBezTo>
                  <a:pt x="3075" y="680"/>
                  <a:pt x="3074" y="680"/>
                  <a:pt x="3074" y="681"/>
                </a:cubicBezTo>
                <a:cubicBezTo>
                  <a:pt x="3074" y="682"/>
                  <a:pt x="3075" y="683"/>
                  <a:pt x="3076" y="683"/>
                </a:cubicBezTo>
                <a:cubicBezTo>
                  <a:pt x="3076" y="683"/>
                  <a:pt x="3076" y="683"/>
                  <a:pt x="3076" y="683"/>
                </a:cubicBezTo>
                <a:cubicBezTo>
                  <a:pt x="3077" y="683"/>
                  <a:pt x="3077" y="683"/>
                  <a:pt x="3077" y="683"/>
                </a:cubicBezTo>
                <a:cubicBezTo>
                  <a:pt x="3079" y="682"/>
                  <a:pt x="3080" y="681"/>
                  <a:pt x="3081" y="679"/>
                </a:cubicBezTo>
                <a:cubicBezTo>
                  <a:pt x="3081" y="678"/>
                  <a:pt x="3081" y="678"/>
                  <a:pt x="3080" y="677"/>
                </a:cubicBezTo>
                <a:cubicBezTo>
                  <a:pt x="3080" y="677"/>
                  <a:pt x="3080" y="677"/>
                  <a:pt x="3079" y="677"/>
                </a:cubicBezTo>
                <a:cubicBezTo>
                  <a:pt x="3078" y="677"/>
                  <a:pt x="3077" y="677"/>
                  <a:pt x="3077" y="678"/>
                </a:cubicBezTo>
                <a:close/>
                <a:moveTo>
                  <a:pt x="3083" y="655"/>
                </a:moveTo>
                <a:cubicBezTo>
                  <a:pt x="3082" y="656"/>
                  <a:pt x="3081" y="657"/>
                  <a:pt x="3081" y="659"/>
                </a:cubicBezTo>
                <a:cubicBezTo>
                  <a:pt x="3081" y="660"/>
                  <a:pt x="3081" y="660"/>
                  <a:pt x="3081" y="660"/>
                </a:cubicBezTo>
                <a:cubicBezTo>
                  <a:pt x="3082" y="661"/>
                  <a:pt x="3082" y="661"/>
                  <a:pt x="3083" y="661"/>
                </a:cubicBezTo>
                <a:cubicBezTo>
                  <a:pt x="3083" y="661"/>
                  <a:pt x="3083" y="661"/>
                  <a:pt x="3083" y="661"/>
                </a:cubicBezTo>
                <a:cubicBezTo>
                  <a:pt x="3083" y="661"/>
                  <a:pt x="3083" y="661"/>
                  <a:pt x="3084" y="661"/>
                </a:cubicBezTo>
                <a:cubicBezTo>
                  <a:pt x="3085" y="660"/>
                  <a:pt x="3086" y="659"/>
                  <a:pt x="3087" y="658"/>
                </a:cubicBezTo>
                <a:cubicBezTo>
                  <a:pt x="3088" y="657"/>
                  <a:pt x="3089" y="655"/>
                  <a:pt x="3090" y="654"/>
                </a:cubicBezTo>
                <a:cubicBezTo>
                  <a:pt x="3091" y="654"/>
                  <a:pt x="3091" y="653"/>
                  <a:pt x="3091" y="652"/>
                </a:cubicBezTo>
                <a:cubicBezTo>
                  <a:pt x="3091" y="652"/>
                  <a:pt x="3092" y="652"/>
                  <a:pt x="3092" y="652"/>
                </a:cubicBezTo>
                <a:cubicBezTo>
                  <a:pt x="3092" y="651"/>
                  <a:pt x="3092" y="651"/>
                  <a:pt x="3092" y="651"/>
                </a:cubicBezTo>
                <a:cubicBezTo>
                  <a:pt x="3092" y="650"/>
                  <a:pt x="3093" y="650"/>
                  <a:pt x="3093" y="650"/>
                </a:cubicBezTo>
                <a:cubicBezTo>
                  <a:pt x="3093" y="650"/>
                  <a:pt x="3094" y="650"/>
                  <a:pt x="3095" y="650"/>
                </a:cubicBezTo>
                <a:cubicBezTo>
                  <a:pt x="3095" y="650"/>
                  <a:pt x="3095" y="650"/>
                  <a:pt x="3095" y="650"/>
                </a:cubicBezTo>
                <a:cubicBezTo>
                  <a:pt x="3096" y="650"/>
                  <a:pt x="3096" y="650"/>
                  <a:pt x="3096" y="649"/>
                </a:cubicBezTo>
                <a:cubicBezTo>
                  <a:pt x="3097" y="649"/>
                  <a:pt x="3097" y="648"/>
                  <a:pt x="3097" y="648"/>
                </a:cubicBezTo>
                <a:cubicBezTo>
                  <a:pt x="3097" y="647"/>
                  <a:pt x="3097" y="647"/>
                  <a:pt x="3097" y="647"/>
                </a:cubicBezTo>
                <a:cubicBezTo>
                  <a:pt x="3097" y="647"/>
                  <a:pt x="3097" y="646"/>
                  <a:pt x="3097" y="646"/>
                </a:cubicBezTo>
                <a:cubicBezTo>
                  <a:pt x="3097" y="645"/>
                  <a:pt x="3096" y="645"/>
                  <a:pt x="3095" y="644"/>
                </a:cubicBezTo>
                <a:cubicBezTo>
                  <a:pt x="3095" y="644"/>
                  <a:pt x="3095" y="644"/>
                  <a:pt x="3095" y="644"/>
                </a:cubicBezTo>
                <a:cubicBezTo>
                  <a:pt x="3094" y="644"/>
                  <a:pt x="3094" y="644"/>
                  <a:pt x="3094" y="645"/>
                </a:cubicBezTo>
                <a:cubicBezTo>
                  <a:pt x="3094" y="644"/>
                  <a:pt x="3093" y="644"/>
                  <a:pt x="3093" y="644"/>
                </a:cubicBezTo>
                <a:cubicBezTo>
                  <a:pt x="3092" y="644"/>
                  <a:pt x="3091" y="644"/>
                  <a:pt x="3091" y="644"/>
                </a:cubicBezTo>
                <a:cubicBezTo>
                  <a:pt x="3090" y="645"/>
                  <a:pt x="3090" y="645"/>
                  <a:pt x="3090" y="646"/>
                </a:cubicBezTo>
                <a:cubicBezTo>
                  <a:pt x="3090" y="647"/>
                  <a:pt x="3090" y="647"/>
                  <a:pt x="3090" y="647"/>
                </a:cubicBezTo>
                <a:cubicBezTo>
                  <a:pt x="3090" y="647"/>
                  <a:pt x="3090" y="647"/>
                  <a:pt x="3089" y="647"/>
                </a:cubicBezTo>
                <a:cubicBezTo>
                  <a:pt x="3089" y="647"/>
                  <a:pt x="3089" y="647"/>
                  <a:pt x="3089" y="647"/>
                </a:cubicBezTo>
                <a:cubicBezTo>
                  <a:pt x="3089" y="647"/>
                  <a:pt x="3088" y="647"/>
                  <a:pt x="3088" y="647"/>
                </a:cubicBezTo>
                <a:cubicBezTo>
                  <a:pt x="3088" y="647"/>
                  <a:pt x="3088" y="646"/>
                  <a:pt x="3088" y="646"/>
                </a:cubicBezTo>
                <a:cubicBezTo>
                  <a:pt x="3088" y="646"/>
                  <a:pt x="3088" y="646"/>
                  <a:pt x="3087" y="645"/>
                </a:cubicBezTo>
                <a:cubicBezTo>
                  <a:pt x="3087" y="645"/>
                  <a:pt x="3087" y="645"/>
                  <a:pt x="3087" y="644"/>
                </a:cubicBezTo>
                <a:cubicBezTo>
                  <a:pt x="3087" y="644"/>
                  <a:pt x="3086" y="644"/>
                  <a:pt x="3086" y="644"/>
                </a:cubicBezTo>
                <a:cubicBezTo>
                  <a:pt x="3084" y="644"/>
                  <a:pt x="3084" y="644"/>
                  <a:pt x="3083" y="645"/>
                </a:cubicBezTo>
                <a:cubicBezTo>
                  <a:pt x="3083" y="646"/>
                  <a:pt x="3083" y="646"/>
                  <a:pt x="3083" y="646"/>
                </a:cubicBezTo>
                <a:cubicBezTo>
                  <a:pt x="3083" y="646"/>
                  <a:pt x="3083" y="646"/>
                  <a:pt x="3083" y="646"/>
                </a:cubicBezTo>
                <a:cubicBezTo>
                  <a:pt x="3083" y="646"/>
                  <a:pt x="3083" y="646"/>
                  <a:pt x="3083" y="646"/>
                </a:cubicBezTo>
                <a:cubicBezTo>
                  <a:pt x="3083" y="646"/>
                  <a:pt x="3083" y="647"/>
                  <a:pt x="3083" y="647"/>
                </a:cubicBezTo>
                <a:cubicBezTo>
                  <a:pt x="3083" y="647"/>
                  <a:pt x="3083" y="647"/>
                  <a:pt x="3082" y="647"/>
                </a:cubicBezTo>
                <a:cubicBezTo>
                  <a:pt x="3082" y="647"/>
                  <a:pt x="3082" y="647"/>
                  <a:pt x="3082" y="647"/>
                </a:cubicBezTo>
                <a:cubicBezTo>
                  <a:pt x="3081" y="648"/>
                  <a:pt x="3081" y="649"/>
                  <a:pt x="3081" y="650"/>
                </a:cubicBezTo>
                <a:cubicBezTo>
                  <a:pt x="3081" y="650"/>
                  <a:pt x="3082" y="651"/>
                  <a:pt x="3082" y="651"/>
                </a:cubicBezTo>
                <a:cubicBezTo>
                  <a:pt x="3082" y="651"/>
                  <a:pt x="3083" y="651"/>
                  <a:pt x="3083" y="651"/>
                </a:cubicBezTo>
                <a:cubicBezTo>
                  <a:pt x="3083" y="651"/>
                  <a:pt x="3084" y="651"/>
                  <a:pt x="3085" y="650"/>
                </a:cubicBezTo>
                <a:cubicBezTo>
                  <a:pt x="3085" y="651"/>
                  <a:pt x="3085" y="651"/>
                  <a:pt x="3085" y="651"/>
                </a:cubicBezTo>
                <a:cubicBezTo>
                  <a:pt x="3085" y="651"/>
                  <a:pt x="3085" y="651"/>
                  <a:pt x="3085" y="651"/>
                </a:cubicBezTo>
                <a:cubicBezTo>
                  <a:pt x="3085" y="652"/>
                  <a:pt x="3085" y="652"/>
                  <a:pt x="3085" y="652"/>
                </a:cubicBezTo>
                <a:cubicBezTo>
                  <a:pt x="3085" y="653"/>
                  <a:pt x="3084" y="654"/>
                  <a:pt x="3083" y="655"/>
                </a:cubicBezTo>
                <a:close/>
                <a:moveTo>
                  <a:pt x="3079" y="669"/>
                </a:moveTo>
                <a:cubicBezTo>
                  <a:pt x="3078" y="670"/>
                  <a:pt x="3079" y="671"/>
                  <a:pt x="3079" y="672"/>
                </a:cubicBezTo>
                <a:cubicBezTo>
                  <a:pt x="3079" y="673"/>
                  <a:pt x="3079" y="673"/>
                  <a:pt x="3079" y="673"/>
                </a:cubicBezTo>
                <a:cubicBezTo>
                  <a:pt x="3079" y="673"/>
                  <a:pt x="3079" y="674"/>
                  <a:pt x="3079" y="674"/>
                </a:cubicBezTo>
                <a:cubicBezTo>
                  <a:pt x="3079" y="675"/>
                  <a:pt x="3080" y="675"/>
                  <a:pt x="3080" y="675"/>
                </a:cubicBezTo>
                <a:cubicBezTo>
                  <a:pt x="3080" y="675"/>
                  <a:pt x="3081" y="675"/>
                  <a:pt x="3081" y="675"/>
                </a:cubicBezTo>
                <a:cubicBezTo>
                  <a:pt x="3082" y="675"/>
                  <a:pt x="3083" y="674"/>
                  <a:pt x="3083" y="673"/>
                </a:cubicBezTo>
                <a:cubicBezTo>
                  <a:pt x="3083" y="672"/>
                  <a:pt x="3083" y="672"/>
                  <a:pt x="3083" y="672"/>
                </a:cubicBezTo>
                <a:cubicBezTo>
                  <a:pt x="3083" y="671"/>
                  <a:pt x="3083" y="670"/>
                  <a:pt x="3083" y="670"/>
                </a:cubicBezTo>
                <a:cubicBezTo>
                  <a:pt x="3083" y="669"/>
                  <a:pt x="3083" y="668"/>
                  <a:pt x="3082" y="668"/>
                </a:cubicBezTo>
                <a:cubicBezTo>
                  <a:pt x="3082" y="668"/>
                  <a:pt x="3082" y="667"/>
                  <a:pt x="3081" y="667"/>
                </a:cubicBezTo>
                <a:cubicBezTo>
                  <a:pt x="3080" y="667"/>
                  <a:pt x="3080" y="667"/>
                  <a:pt x="3079" y="668"/>
                </a:cubicBezTo>
                <a:cubicBezTo>
                  <a:pt x="3079" y="668"/>
                  <a:pt x="3079" y="669"/>
                  <a:pt x="3079" y="669"/>
                </a:cubicBezTo>
                <a:close/>
                <a:moveTo>
                  <a:pt x="3176" y="567"/>
                </a:moveTo>
                <a:cubicBezTo>
                  <a:pt x="3176" y="567"/>
                  <a:pt x="3176" y="567"/>
                  <a:pt x="3176" y="567"/>
                </a:cubicBezTo>
                <a:cubicBezTo>
                  <a:pt x="3177" y="567"/>
                  <a:pt x="3178" y="566"/>
                  <a:pt x="3179" y="565"/>
                </a:cubicBezTo>
                <a:cubicBezTo>
                  <a:pt x="3179" y="564"/>
                  <a:pt x="3179" y="563"/>
                  <a:pt x="3178" y="563"/>
                </a:cubicBezTo>
                <a:cubicBezTo>
                  <a:pt x="3177" y="563"/>
                  <a:pt x="3177" y="562"/>
                  <a:pt x="3177" y="562"/>
                </a:cubicBezTo>
                <a:cubicBezTo>
                  <a:pt x="3176" y="561"/>
                  <a:pt x="3176" y="561"/>
                  <a:pt x="3175" y="561"/>
                </a:cubicBezTo>
                <a:cubicBezTo>
                  <a:pt x="3174" y="560"/>
                  <a:pt x="3174" y="560"/>
                  <a:pt x="3173" y="559"/>
                </a:cubicBezTo>
                <a:cubicBezTo>
                  <a:pt x="3172" y="559"/>
                  <a:pt x="3172" y="559"/>
                  <a:pt x="3171" y="558"/>
                </a:cubicBezTo>
                <a:cubicBezTo>
                  <a:pt x="3171" y="558"/>
                  <a:pt x="3171" y="558"/>
                  <a:pt x="3171" y="558"/>
                </a:cubicBezTo>
                <a:cubicBezTo>
                  <a:pt x="3171" y="557"/>
                  <a:pt x="3170" y="557"/>
                  <a:pt x="3170" y="557"/>
                </a:cubicBezTo>
                <a:cubicBezTo>
                  <a:pt x="3170" y="556"/>
                  <a:pt x="3170" y="556"/>
                  <a:pt x="3170" y="556"/>
                </a:cubicBezTo>
                <a:cubicBezTo>
                  <a:pt x="3170" y="555"/>
                  <a:pt x="3169" y="555"/>
                  <a:pt x="3169" y="555"/>
                </a:cubicBezTo>
                <a:cubicBezTo>
                  <a:pt x="3169" y="555"/>
                  <a:pt x="3168" y="555"/>
                  <a:pt x="3168" y="555"/>
                </a:cubicBezTo>
                <a:cubicBezTo>
                  <a:pt x="3168" y="554"/>
                  <a:pt x="3167" y="554"/>
                  <a:pt x="3167" y="554"/>
                </a:cubicBezTo>
                <a:cubicBezTo>
                  <a:pt x="3167" y="554"/>
                  <a:pt x="3166" y="554"/>
                  <a:pt x="3166" y="554"/>
                </a:cubicBezTo>
                <a:cubicBezTo>
                  <a:pt x="3166" y="554"/>
                  <a:pt x="3165" y="554"/>
                  <a:pt x="3165" y="555"/>
                </a:cubicBezTo>
                <a:cubicBezTo>
                  <a:pt x="3164" y="555"/>
                  <a:pt x="3164" y="555"/>
                  <a:pt x="3163" y="556"/>
                </a:cubicBezTo>
                <a:cubicBezTo>
                  <a:pt x="3162" y="556"/>
                  <a:pt x="3162" y="557"/>
                  <a:pt x="3162" y="558"/>
                </a:cubicBezTo>
                <a:cubicBezTo>
                  <a:pt x="3163" y="558"/>
                  <a:pt x="3163" y="559"/>
                  <a:pt x="3164" y="559"/>
                </a:cubicBezTo>
                <a:cubicBezTo>
                  <a:pt x="3165" y="559"/>
                  <a:pt x="3165" y="559"/>
                  <a:pt x="3166" y="559"/>
                </a:cubicBezTo>
                <a:cubicBezTo>
                  <a:pt x="3166" y="559"/>
                  <a:pt x="3166" y="559"/>
                  <a:pt x="3166" y="559"/>
                </a:cubicBezTo>
                <a:cubicBezTo>
                  <a:pt x="3167" y="560"/>
                  <a:pt x="3167" y="560"/>
                  <a:pt x="3167" y="561"/>
                </a:cubicBezTo>
                <a:cubicBezTo>
                  <a:pt x="3168" y="562"/>
                  <a:pt x="3168" y="562"/>
                  <a:pt x="3168" y="563"/>
                </a:cubicBezTo>
                <a:cubicBezTo>
                  <a:pt x="3169" y="564"/>
                  <a:pt x="3171" y="564"/>
                  <a:pt x="3173" y="565"/>
                </a:cubicBezTo>
                <a:cubicBezTo>
                  <a:pt x="3173" y="565"/>
                  <a:pt x="3173" y="565"/>
                  <a:pt x="3173" y="565"/>
                </a:cubicBezTo>
                <a:cubicBezTo>
                  <a:pt x="3174" y="565"/>
                  <a:pt x="3174" y="566"/>
                  <a:pt x="3175" y="566"/>
                </a:cubicBezTo>
                <a:cubicBezTo>
                  <a:pt x="3176" y="567"/>
                  <a:pt x="3176" y="567"/>
                  <a:pt x="3176" y="567"/>
                </a:cubicBezTo>
                <a:close/>
                <a:moveTo>
                  <a:pt x="3190" y="568"/>
                </a:moveTo>
                <a:cubicBezTo>
                  <a:pt x="3190" y="568"/>
                  <a:pt x="3190" y="568"/>
                  <a:pt x="3191" y="568"/>
                </a:cubicBezTo>
                <a:cubicBezTo>
                  <a:pt x="3191" y="568"/>
                  <a:pt x="3191" y="568"/>
                  <a:pt x="3191" y="568"/>
                </a:cubicBezTo>
                <a:cubicBezTo>
                  <a:pt x="3191" y="567"/>
                  <a:pt x="3191" y="567"/>
                  <a:pt x="3191" y="567"/>
                </a:cubicBezTo>
                <a:cubicBezTo>
                  <a:pt x="3191" y="567"/>
                  <a:pt x="3191" y="567"/>
                  <a:pt x="3191" y="567"/>
                </a:cubicBezTo>
                <a:cubicBezTo>
                  <a:pt x="3192" y="568"/>
                  <a:pt x="3192" y="568"/>
                  <a:pt x="3192" y="568"/>
                </a:cubicBezTo>
                <a:cubicBezTo>
                  <a:pt x="3193" y="568"/>
                  <a:pt x="3194" y="568"/>
                  <a:pt x="3194" y="567"/>
                </a:cubicBezTo>
                <a:cubicBezTo>
                  <a:pt x="3194" y="566"/>
                  <a:pt x="3194" y="565"/>
                  <a:pt x="3194" y="565"/>
                </a:cubicBezTo>
                <a:cubicBezTo>
                  <a:pt x="3193" y="565"/>
                  <a:pt x="3193" y="564"/>
                  <a:pt x="3192" y="564"/>
                </a:cubicBezTo>
                <a:cubicBezTo>
                  <a:pt x="3190" y="564"/>
                  <a:pt x="3190" y="564"/>
                  <a:pt x="3190" y="564"/>
                </a:cubicBezTo>
                <a:cubicBezTo>
                  <a:pt x="3190" y="564"/>
                  <a:pt x="3190" y="564"/>
                  <a:pt x="3190" y="564"/>
                </a:cubicBezTo>
                <a:cubicBezTo>
                  <a:pt x="3188" y="562"/>
                  <a:pt x="3187" y="561"/>
                  <a:pt x="3185" y="561"/>
                </a:cubicBezTo>
                <a:cubicBezTo>
                  <a:pt x="3185" y="561"/>
                  <a:pt x="3185" y="561"/>
                  <a:pt x="3185" y="561"/>
                </a:cubicBezTo>
                <a:cubicBezTo>
                  <a:pt x="3184" y="561"/>
                  <a:pt x="3183" y="562"/>
                  <a:pt x="3182" y="563"/>
                </a:cubicBezTo>
                <a:cubicBezTo>
                  <a:pt x="3182" y="563"/>
                  <a:pt x="3182" y="564"/>
                  <a:pt x="3183" y="564"/>
                </a:cubicBezTo>
                <a:cubicBezTo>
                  <a:pt x="3183" y="565"/>
                  <a:pt x="3183" y="565"/>
                  <a:pt x="3184" y="565"/>
                </a:cubicBezTo>
                <a:cubicBezTo>
                  <a:pt x="3184" y="565"/>
                  <a:pt x="3184" y="565"/>
                  <a:pt x="3185" y="565"/>
                </a:cubicBezTo>
                <a:cubicBezTo>
                  <a:pt x="3185" y="566"/>
                  <a:pt x="3185" y="566"/>
                  <a:pt x="3186" y="566"/>
                </a:cubicBezTo>
                <a:cubicBezTo>
                  <a:pt x="3186" y="566"/>
                  <a:pt x="3186" y="566"/>
                  <a:pt x="3186" y="566"/>
                </a:cubicBezTo>
                <a:cubicBezTo>
                  <a:pt x="3186" y="566"/>
                  <a:pt x="3186" y="567"/>
                  <a:pt x="3186" y="567"/>
                </a:cubicBezTo>
                <a:cubicBezTo>
                  <a:pt x="3187" y="568"/>
                  <a:pt x="3188" y="568"/>
                  <a:pt x="3189" y="568"/>
                </a:cubicBezTo>
                <a:lnTo>
                  <a:pt x="3190" y="568"/>
                </a:lnTo>
                <a:close/>
                <a:moveTo>
                  <a:pt x="3024" y="738"/>
                </a:moveTo>
                <a:cubicBezTo>
                  <a:pt x="3021" y="739"/>
                  <a:pt x="3019" y="741"/>
                  <a:pt x="3018" y="744"/>
                </a:cubicBezTo>
                <a:cubicBezTo>
                  <a:pt x="3017" y="744"/>
                  <a:pt x="3017" y="745"/>
                  <a:pt x="3017" y="745"/>
                </a:cubicBezTo>
                <a:cubicBezTo>
                  <a:pt x="3017" y="745"/>
                  <a:pt x="3017" y="746"/>
                  <a:pt x="3017" y="746"/>
                </a:cubicBezTo>
                <a:cubicBezTo>
                  <a:pt x="3017" y="746"/>
                  <a:pt x="3017" y="747"/>
                  <a:pt x="3017" y="747"/>
                </a:cubicBezTo>
                <a:cubicBezTo>
                  <a:pt x="3018" y="748"/>
                  <a:pt x="3018" y="748"/>
                  <a:pt x="3019" y="748"/>
                </a:cubicBezTo>
                <a:cubicBezTo>
                  <a:pt x="3019" y="748"/>
                  <a:pt x="3019" y="748"/>
                  <a:pt x="3019" y="748"/>
                </a:cubicBezTo>
                <a:cubicBezTo>
                  <a:pt x="3020" y="748"/>
                  <a:pt x="3020" y="748"/>
                  <a:pt x="3021" y="747"/>
                </a:cubicBezTo>
                <a:cubicBezTo>
                  <a:pt x="3021" y="747"/>
                  <a:pt x="3022" y="747"/>
                  <a:pt x="3022" y="746"/>
                </a:cubicBezTo>
                <a:cubicBezTo>
                  <a:pt x="3023" y="745"/>
                  <a:pt x="3024" y="744"/>
                  <a:pt x="3024" y="743"/>
                </a:cubicBezTo>
                <a:cubicBezTo>
                  <a:pt x="3025" y="743"/>
                  <a:pt x="3025" y="742"/>
                  <a:pt x="3026" y="742"/>
                </a:cubicBezTo>
                <a:cubicBezTo>
                  <a:pt x="3026" y="742"/>
                  <a:pt x="3026" y="742"/>
                  <a:pt x="3026" y="741"/>
                </a:cubicBezTo>
                <a:cubicBezTo>
                  <a:pt x="3026" y="741"/>
                  <a:pt x="3027" y="741"/>
                  <a:pt x="3027" y="741"/>
                </a:cubicBezTo>
                <a:cubicBezTo>
                  <a:pt x="3028" y="741"/>
                  <a:pt x="3029" y="740"/>
                  <a:pt x="3029" y="739"/>
                </a:cubicBezTo>
                <a:cubicBezTo>
                  <a:pt x="3029" y="739"/>
                  <a:pt x="3029" y="739"/>
                  <a:pt x="3029" y="739"/>
                </a:cubicBezTo>
                <a:cubicBezTo>
                  <a:pt x="3029" y="738"/>
                  <a:pt x="3029" y="738"/>
                  <a:pt x="3029" y="738"/>
                </a:cubicBezTo>
                <a:cubicBezTo>
                  <a:pt x="3030" y="738"/>
                  <a:pt x="3030" y="737"/>
                  <a:pt x="3031" y="736"/>
                </a:cubicBezTo>
                <a:cubicBezTo>
                  <a:pt x="3032" y="736"/>
                  <a:pt x="3032" y="736"/>
                  <a:pt x="3032" y="736"/>
                </a:cubicBezTo>
                <a:cubicBezTo>
                  <a:pt x="3032" y="736"/>
                  <a:pt x="3032" y="736"/>
                  <a:pt x="3032" y="736"/>
                </a:cubicBezTo>
                <a:cubicBezTo>
                  <a:pt x="3033" y="736"/>
                  <a:pt x="3033" y="736"/>
                  <a:pt x="3033" y="736"/>
                </a:cubicBezTo>
                <a:cubicBezTo>
                  <a:pt x="3033" y="736"/>
                  <a:pt x="3033" y="736"/>
                  <a:pt x="3034" y="736"/>
                </a:cubicBezTo>
                <a:cubicBezTo>
                  <a:pt x="3035" y="736"/>
                  <a:pt x="3035" y="735"/>
                  <a:pt x="3036" y="735"/>
                </a:cubicBezTo>
                <a:cubicBezTo>
                  <a:pt x="3037" y="734"/>
                  <a:pt x="3038" y="734"/>
                  <a:pt x="3038" y="733"/>
                </a:cubicBezTo>
                <a:cubicBezTo>
                  <a:pt x="3037" y="732"/>
                  <a:pt x="3037" y="731"/>
                  <a:pt x="3036" y="731"/>
                </a:cubicBezTo>
                <a:cubicBezTo>
                  <a:pt x="3035" y="731"/>
                  <a:pt x="3035" y="731"/>
                  <a:pt x="3034" y="731"/>
                </a:cubicBezTo>
                <a:cubicBezTo>
                  <a:pt x="3034" y="732"/>
                  <a:pt x="3033" y="732"/>
                  <a:pt x="3033" y="732"/>
                </a:cubicBezTo>
                <a:cubicBezTo>
                  <a:pt x="3033" y="732"/>
                  <a:pt x="3033" y="732"/>
                  <a:pt x="3033" y="732"/>
                </a:cubicBezTo>
                <a:cubicBezTo>
                  <a:pt x="3032" y="732"/>
                  <a:pt x="3032" y="732"/>
                  <a:pt x="3032" y="732"/>
                </a:cubicBezTo>
                <a:cubicBezTo>
                  <a:pt x="3032" y="732"/>
                  <a:pt x="3031" y="732"/>
                  <a:pt x="3031" y="732"/>
                </a:cubicBezTo>
                <a:cubicBezTo>
                  <a:pt x="3030" y="732"/>
                  <a:pt x="3029" y="733"/>
                  <a:pt x="3029" y="733"/>
                </a:cubicBezTo>
                <a:cubicBezTo>
                  <a:pt x="3029" y="733"/>
                  <a:pt x="3028" y="733"/>
                  <a:pt x="3028" y="732"/>
                </a:cubicBezTo>
                <a:cubicBezTo>
                  <a:pt x="3028" y="732"/>
                  <a:pt x="3027" y="732"/>
                  <a:pt x="3027" y="732"/>
                </a:cubicBezTo>
                <a:cubicBezTo>
                  <a:pt x="3026" y="732"/>
                  <a:pt x="3025" y="733"/>
                  <a:pt x="3025" y="734"/>
                </a:cubicBezTo>
                <a:cubicBezTo>
                  <a:pt x="3025" y="734"/>
                  <a:pt x="3025" y="735"/>
                  <a:pt x="3025" y="735"/>
                </a:cubicBezTo>
                <a:cubicBezTo>
                  <a:pt x="3025" y="736"/>
                  <a:pt x="3025" y="736"/>
                  <a:pt x="3025" y="736"/>
                </a:cubicBezTo>
                <a:cubicBezTo>
                  <a:pt x="3024" y="737"/>
                  <a:pt x="3024" y="737"/>
                  <a:pt x="3024" y="738"/>
                </a:cubicBezTo>
                <a:close/>
                <a:moveTo>
                  <a:pt x="3017" y="756"/>
                </a:moveTo>
                <a:cubicBezTo>
                  <a:pt x="3017" y="756"/>
                  <a:pt x="3017" y="756"/>
                  <a:pt x="3017" y="756"/>
                </a:cubicBezTo>
                <a:cubicBezTo>
                  <a:pt x="3015" y="756"/>
                  <a:pt x="3015" y="757"/>
                  <a:pt x="3015" y="758"/>
                </a:cubicBezTo>
                <a:cubicBezTo>
                  <a:pt x="3014" y="759"/>
                  <a:pt x="3015" y="759"/>
                  <a:pt x="3015" y="760"/>
                </a:cubicBezTo>
                <a:cubicBezTo>
                  <a:pt x="3015" y="760"/>
                  <a:pt x="3016" y="760"/>
                  <a:pt x="3016" y="760"/>
                </a:cubicBezTo>
                <a:cubicBezTo>
                  <a:pt x="3016" y="760"/>
                  <a:pt x="3016" y="760"/>
                  <a:pt x="3016" y="760"/>
                </a:cubicBezTo>
                <a:cubicBezTo>
                  <a:pt x="3017" y="760"/>
                  <a:pt x="3018" y="760"/>
                  <a:pt x="3019" y="759"/>
                </a:cubicBezTo>
                <a:cubicBezTo>
                  <a:pt x="3019" y="759"/>
                  <a:pt x="3019" y="759"/>
                  <a:pt x="3020" y="759"/>
                </a:cubicBezTo>
                <a:cubicBezTo>
                  <a:pt x="3020" y="759"/>
                  <a:pt x="3020" y="758"/>
                  <a:pt x="3020" y="758"/>
                </a:cubicBezTo>
                <a:cubicBezTo>
                  <a:pt x="3021" y="758"/>
                  <a:pt x="3021" y="757"/>
                  <a:pt x="3021" y="756"/>
                </a:cubicBezTo>
                <a:cubicBezTo>
                  <a:pt x="3021" y="755"/>
                  <a:pt x="3020" y="755"/>
                  <a:pt x="3019" y="755"/>
                </a:cubicBezTo>
                <a:cubicBezTo>
                  <a:pt x="3019" y="755"/>
                  <a:pt x="3019" y="755"/>
                  <a:pt x="3019" y="755"/>
                </a:cubicBezTo>
                <a:cubicBezTo>
                  <a:pt x="3018" y="755"/>
                  <a:pt x="3018" y="755"/>
                  <a:pt x="3017" y="755"/>
                </a:cubicBezTo>
                <a:cubicBezTo>
                  <a:pt x="3017" y="756"/>
                  <a:pt x="3017" y="756"/>
                  <a:pt x="3017" y="756"/>
                </a:cubicBezTo>
                <a:close/>
                <a:moveTo>
                  <a:pt x="3061" y="708"/>
                </a:moveTo>
                <a:cubicBezTo>
                  <a:pt x="3060" y="709"/>
                  <a:pt x="3060" y="709"/>
                  <a:pt x="3060" y="709"/>
                </a:cubicBezTo>
                <a:cubicBezTo>
                  <a:pt x="3060" y="710"/>
                  <a:pt x="3060" y="710"/>
                  <a:pt x="3061" y="711"/>
                </a:cubicBezTo>
                <a:cubicBezTo>
                  <a:pt x="3061" y="711"/>
                  <a:pt x="3061" y="712"/>
                  <a:pt x="3062" y="712"/>
                </a:cubicBezTo>
                <a:cubicBezTo>
                  <a:pt x="3062" y="712"/>
                  <a:pt x="3062" y="712"/>
                  <a:pt x="3062" y="712"/>
                </a:cubicBezTo>
                <a:cubicBezTo>
                  <a:pt x="3063" y="712"/>
                  <a:pt x="3064" y="711"/>
                  <a:pt x="3064" y="710"/>
                </a:cubicBezTo>
                <a:cubicBezTo>
                  <a:pt x="3065" y="709"/>
                  <a:pt x="3065" y="709"/>
                  <a:pt x="3065" y="709"/>
                </a:cubicBezTo>
                <a:cubicBezTo>
                  <a:pt x="3065" y="708"/>
                  <a:pt x="3065" y="708"/>
                  <a:pt x="3064" y="707"/>
                </a:cubicBezTo>
                <a:cubicBezTo>
                  <a:pt x="3064" y="707"/>
                  <a:pt x="3063" y="707"/>
                  <a:pt x="3063" y="707"/>
                </a:cubicBezTo>
                <a:cubicBezTo>
                  <a:pt x="3062" y="707"/>
                  <a:pt x="3061" y="707"/>
                  <a:pt x="3061" y="708"/>
                </a:cubicBezTo>
                <a:close/>
                <a:moveTo>
                  <a:pt x="3048" y="719"/>
                </a:moveTo>
                <a:cubicBezTo>
                  <a:pt x="3048" y="719"/>
                  <a:pt x="3047" y="720"/>
                  <a:pt x="3046" y="721"/>
                </a:cubicBezTo>
                <a:cubicBezTo>
                  <a:pt x="3046" y="721"/>
                  <a:pt x="3046" y="721"/>
                  <a:pt x="3046" y="722"/>
                </a:cubicBezTo>
                <a:cubicBezTo>
                  <a:pt x="3045" y="722"/>
                  <a:pt x="3044" y="723"/>
                  <a:pt x="3044" y="724"/>
                </a:cubicBezTo>
                <a:cubicBezTo>
                  <a:pt x="3044" y="724"/>
                  <a:pt x="3044" y="724"/>
                  <a:pt x="3044" y="724"/>
                </a:cubicBezTo>
                <a:cubicBezTo>
                  <a:pt x="3042" y="724"/>
                  <a:pt x="3042" y="726"/>
                  <a:pt x="3041" y="727"/>
                </a:cubicBezTo>
                <a:cubicBezTo>
                  <a:pt x="3041" y="727"/>
                  <a:pt x="3040" y="728"/>
                  <a:pt x="3040" y="728"/>
                </a:cubicBezTo>
                <a:cubicBezTo>
                  <a:pt x="3039" y="728"/>
                  <a:pt x="3038" y="729"/>
                  <a:pt x="3038" y="730"/>
                </a:cubicBezTo>
                <a:cubicBezTo>
                  <a:pt x="3038" y="730"/>
                  <a:pt x="3038" y="731"/>
                  <a:pt x="3038" y="731"/>
                </a:cubicBezTo>
                <a:cubicBezTo>
                  <a:pt x="3039" y="732"/>
                  <a:pt x="3039" y="732"/>
                  <a:pt x="3040" y="732"/>
                </a:cubicBezTo>
                <a:cubicBezTo>
                  <a:pt x="3040" y="732"/>
                  <a:pt x="3040" y="732"/>
                  <a:pt x="3040" y="732"/>
                </a:cubicBezTo>
                <a:cubicBezTo>
                  <a:pt x="3040" y="732"/>
                  <a:pt x="3040" y="732"/>
                  <a:pt x="3040" y="732"/>
                </a:cubicBezTo>
                <a:cubicBezTo>
                  <a:pt x="3041" y="732"/>
                  <a:pt x="3042" y="731"/>
                  <a:pt x="3043" y="730"/>
                </a:cubicBezTo>
                <a:cubicBezTo>
                  <a:pt x="3043" y="730"/>
                  <a:pt x="3044" y="730"/>
                  <a:pt x="3044" y="730"/>
                </a:cubicBezTo>
                <a:cubicBezTo>
                  <a:pt x="3045" y="729"/>
                  <a:pt x="3045" y="729"/>
                  <a:pt x="3045" y="729"/>
                </a:cubicBezTo>
                <a:cubicBezTo>
                  <a:pt x="3046" y="728"/>
                  <a:pt x="3048" y="727"/>
                  <a:pt x="3048" y="725"/>
                </a:cubicBezTo>
                <a:cubicBezTo>
                  <a:pt x="3048" y="725"/>
                  <a:pt x="3048" y="724"/>
                  <a:pt x="3049" y="724"/>
                </a:cubicBezTo>
                <a:cubicBezTo>
                  <a:pt x="3049" y="723"/>
                  <a:pt x="3050" y="723"/>
                  <a:pt x="3050" y="722"/>
                </a:cubicBezTo>
                <a:cubicBezTo>
                  <a:pt x="3050" y="721"/>
                  <a:pt x="3050" y="721"/>
                  <a:pt x="3050" y="720"/>
                </a:cubicBezTo>
                <a:cubicBezTo>
                  <a:pt x="3050" y="720"/>
                  <a:pt x="3049" y="719"/>
                  <a:pt x="3048" y="719"/>
                </a:cubicBezTo>
                <a:close/>
                <a:moveTo>
                  <a:pt x="3007" y="755"/>
                </a:moveTo>
                <a:cubicBezTo>
                  <a:pt x="3006" y="755"/>
                  <a:pt x="3005" y="756"/>
                  <a:pt x="3005" y="757"/>
                </a:cubicBezTo>
                <a:cubicBezTo>
                  <a:pt x="3005" y="757"/>
                  <a:pt x="3005" y="758"/>
                  <a:pt x="3005" y="758"/>
                </a:cubicBezTo>
                <a:cubicBezTo>
                  <a:pt x="3006" y="759"/>
                  <a:pt x="3006" y="759"/>
                  <a:pt x="3007" y="759"/>
                </a:cubicBezTo>
                <a:cubicBezTo>
                  <a:pt x="3007" y="759"/>
                  <a:pt x="3007" y="759"/>
                  <a:pt x="3007" y="759"/>
                </a:cubicBezTo>
                <a:cubicBezTo>
                  <a:pt x="3007" y="759"/>
                  <a:pt x="3007" y="759"/>
                  <a:pt x="3007" y="759"/>
                </a:cubicBezTo>
                <a:cubicBezTo>
                  <a:pt x="3008" y="759"/>
                  <a:pt x="3008" y="759"/>
                  <a:pt x="3008" y="759"/>
                </a:cubicBezTo>
                <a:cubicBezTo>
                  <a:pt x="3008" y="758"/>
                  <a:pt x="3008" y="758"/>
                  <a:pt x="3008" y="758"/>
                </a:cubicBezTo>
                <a:cubicBezTo>
                  <a:pt x="3008" y="758"/>
                  <a:pt x="3008" y="758"/>
                  <a:pt x="3008" y="758"/>
                </a:cubicBezTo>
                <a:cubicBezTo>
                  <a:pt x="3008" y="758"/>
                  <a:pt x="3008" y="758"/>
                  <a:pt x="3008" y="758"/>
                </a:cubicBezTo>
                <a:cubicBezTo>
                  <a:pt x="3009" y="758"/>
                  <a:pt x="3010" y="758"/>
                  <a:pt x="3010" y="757"/>
                </a:cubicBezTo>
                <a:cubicBezTo>
                  <a:pt x="3010" y="757"/>
                  <a:pt x="3011" y="756"/>
                  <a:pt x="3011" y="756"/>
                </a:cubicBezTo>
                <a:cubicBezTo>
                  <a:pt x="3011" y="755"/>
                  <a:pt x="3012" y="755"/>
                  <a:pt x="3012" y="754"/>
                </a:cubicBezTo>
                <a:cubicBezTo>
                  <a:pt x="3012" y="754"/>
                  <a:pt x="3012" y="753"/>
                  <a:pt x="3012" y="753"/>
                </a:cubicBezTo>
                <a:cubicBezTo>
                  <a:pt x="3013" y="752"/>
                  <a:pt x="3015" y="751"/>
                  <a:pt x="3015" y="749"/>
                </a:cubicBezTo>
                <a:cubicBezTo>
                  <a:pt x="3015" y="749"/>
                  <a:pt x="3015" y="748"/>
                  <a:pt x="3015" y="748"/>
                </a:cubicBezTo>
                <a:cubicBezTo>
                  <a:pt x="3015" y="747"/>
                  <a:pt x="3014" y="747"/>
                  <a:pt x="3013" y="747"/>
                </a:cubicBezTo>
                <a:cubicBezTo>
                  <a:pt x="3013" y="747"/>
                  <a:pt x="3012" y="747"/>
                  <a:pt x="3012" y="747"/>
                </a:cubicBezTo>
                <a:cubicBezTo>
                  <a:pt x="3012" y="747"/>
                  <a:pt x="3012" y="747"/>
                  <a:pt x="3012" y="747"/>
                </a:cubicBezTo>
                <a:cubicBezTo>
                  <a:pt x="3011" y="747"/>
                  <a:pt x="3010" y="748"/>
                  <a:pt x="3009" y="749"/>
                </a:cubicBezTo>
                <a:cubicBezTo>
                  <a:pt x="3008" y="750"/>
                  <a:pt x="3008" y="751"/>
                  <a:pt x="3008" y="751"/>
                </a:cubicBezTo>
                <a:cubicBezTo>
                  <a:pt x="3008" y="752"/>
                  <a:pt x="3008" y="752"/>
                  <a:pt x="3007" y="752"/>
                </a:cubicBezTo>
                <a:cubicBezTo>
                  <a:pt x="3007" y="753"/>
                  <a:pt x="3007" y="754"/>
                  <a:pt x="3007" y="754"/>
                </a:cubicBezTo>
                <a:cubicBezTo>
                  <a:pt x="3007" y="754"/>
                  <a:pt x="3007" y="754"/>
                  <a:pt x="3007" y="754"/>
                </a:cubicBezTo>
                <a:cubicBezTo>
                  <a:pt x="3007" y="755"/>
                  <a:pt x="3007" y="755"/>
                  <a:pt x="3007" y="755"/>
                </a:cubicBezTo>
                <a:close/>
                <a:moveTo>
                  <a:pt x="3126" y="579"/>
                </a:moveTo>
                <a:cubicBezTo>
                  <a:pt x="3125" y="579"/>
                  <a:pt x="3124" y="580"/>
                  <a:pt x="3123" y="580"/>
                </a:cubicBezTo>
                <a:cubicBezTo>
                  <a:pt x="3123" y="580"/>
                  <a:pt x="3123" y="580"/>
                  <a:pt x="3123" y="580"/>
                </a:cubicBezTo>
                <a:cubicBezTo>
                  <a:pt x="3123" y="580"/>
                  <a:pt x="3122" y="580"/>
                  <a:pt x="3122" y="579"/>
                </a:cubicBezTo>
                <a:cubicBezTo>
                  <a:pt x="3122" y="579"/>
                  <a:pt x="3122" y="579"/>
                  <a:pt x="3122" y="579"/>
                </a:cubicBezTo>
                <a:cubicBezTo>
                  <a:pt x="3122" y="579"/>
                  <a:pt x="3122" y="580"/>
                  <a:pt x="3122" y="580"/>
                </a:cubicBezTo>
                <a:cubicBezTo>
                  <a:pt x="3121" y="580"/>
                  <a:pt x="3121" y="581"/>
                  <a:pt x="3121" y="581"/>
                </a:cubicBezTo>
                <a:cubicBezTo>
                  <a:pt x="3121" y="581"/>
                  <a:pt x="3121" y="581"/>
                  <a:pt x="3121" y="581"/>
                </a:cubicBezTo>
                <a:cubicBezTo>
                  <a:pt x="3121" y="582"/>
                  <a:pt x="3120" y="583"/>
                  <a:pt x="3120" y="584"/>
                </a:cubicBezTo>
                <a:cubicBezTo>
                  <a:pt x="3119" y="584"/>
                  <a:pt x="3119" y="584"/>
                  <a:pt x="3119" y="585"/>
                </a:cubicBezTo>
                <a:cubicBezTo>
                  <a:pt x="3118" y="585"/>
                  <a:pt x="3118" y="585"/>
                  <a:pt x="3118" y="585"/>
                </a:cubicBezTo>
                <a:cubicBezTo>
                  <a:pt x="3118" y="585"/>
                  <a:pt x="3118" y="585"/>
                  <a:pt x="3118" y="585"/>
                </a:cubicBezTo>
                <a:cubicBezTo>
                  <a:pt x="3118" y="586"/>
                  <a:pt x="3119" y="586"/>
                  <a:pt x="3119" y="586"/>
                </a:cubicBezTo>
                <a:cubicBezTo>
                  <a:pt x="3119" y="587"/>
                  <a:pt x="3118" y="588"/>
                  <a:pt x="3118" y="589"/>
                </a:cubicBezTo>
                <a:cubicBezTo>
                  <a:pt x="3118" y="589"/>
                  <a:pt x="3118" y="589"/>
                  <a:pt x="3118" y="589"/>
                </a:cubicBezTo>
                <a:cubicBezTo>
                  <a:pt x="3118" y="590"/>
                  <a:pt x="3118" y="590"/>
                  <a:pt x="3118" y="591"/>
                </a:cubicBezTo>
                <a:cubicBezTo>
                  <a:pt x="3118" y="591"/>
                  <a:pt x="3118" y="592"/>
                  <a:pt x="3118" y="592"/>
                </a:cubicBezTo>
                <a:cubicBezTo>
                  <a:pt x="3118" y="593"/>
                  <a:pt x="3117" y="593"/>
                  <a:pt x="3117" y="594"/>
                </a:cubicBezTo>
                <a:cubicBezTo>
                  <a:pt x="3117" y="594"/>
                  <a:pt x="3117" y="595"/>
                  <a:pt x="3117" y="595"/>
                </a:cubicBezTo>
                <a:cubicBezTo>
                  <a:pt x="3117" y="596"/>
                  <a:pt x="3117" y="596"/>
                  <a:pt x="3117" y="596"/>
                </a:cubicBezTo>
                <a:cubicBezTo>
                  <a:pt x="3117" y="596"/>
                  <a:pt x="3117" y="596"/>
                  <a:pt x="3117" y="596"/>
                </a:cubicBezTo>
                <a:cubicBezTo>
                  <a:pt x="3117" y="596"/>
                  <a:pt x="3117" y="596"/>
                  <a:pt x="3117" y="596"/>
                </a:cubicBezTo>
                <a:cubicBezTo>
                  <a:pt x="3117" y="597"/>
                  <a:pt x="3118" y="597"/>
                  <a:pt x="3118" y="597"/>
                </a:cubicBezTo>
                <a:cubicBezTo>
                  <a:pt x="3118" y="598"/>
                  <a:pt x="3118" y="598"/>
                  <a:pt x="3118" y="598"/>
                </a:cubicBezTo>
                <a:cubicBezTo>
                  <a:pt x="3117" y="599"/>
                  <a:pt x="3117" y="599"/>
                  <a:pt x="3117" y="599"/>
                </a:cubicBezTo>
                <a:cubicBezTo>
                  <a:pt x="3118" y="598"/>
                  <a:pt x="3118" y="598"/>
                  <a:pt x="3118" y="598"/>
                </a:cubicBezTo>
                <a:cubicBezTo>
                  <a:pt x="3118" y="598"/>
                  <a:pt x="3119" y="599"/>
                  <a:pt x="3119" y="599"/>
                </a:cubicBezTo>
                <a:cubicBezTo>
                  <a:pt x="3119" y="600"/>
                  <a:pt x="3119" y="601"/>
                  <a:pt x="3119" y="601"/>
                </a:cubicBezTo>
                <a:cubicBezTo>
                  <a:pt x="3119" y="601"/>
                  <a:pt x="3119" y="601"/>
                  <a:pt x="3119" y="601"/>
                </a:cubicBezTo>
                <a:cubicBezTo>
                  <a:pt x="3119" y="602"/>
                  <a:pt x="3119" y="602"/>
                  <a:pt x="3120" y="602"/>
                </a:cubicBezTo>
                <a:cubicBezTo>
                  <a:pt x="3120" y="603"/>
                  <a:pt x="3120" y="603"/>
                  <a:pt x="3120" y="603"/>
                </a:cubicBezTo>
                <a:cubicBezTo>
                  <a:pt x="3120" y="603"/>
                  <a:pt x="3120" y="604"/>
                  <a:pt x="3120" y="605"/>
                </a:cubicBezTo>
                <a:cubicBezTo>
                  <a:pt x="3120" y="605"/>
                  <a:pt x="3119" y="605"/>
                  <a:pt x="3118" y="605"/>
                </a:cubicBezTo>
                <a:cubicBezTo>
                  <a:pt x="3118" y="605"/>
                  <a:pt x="3118" y="605"/>
                  <a:pt x="3118" y="605"/>
                </a:cubicBezTo>
                <a:cubicBezTo>
                  <a:pt x="3117" y="605"/>
                  <a:pt x="3117" y="605"/>
                  <a:pt x="3116" y="606"/>
                </a:cubicBezTo>
                <a:cubicBezTo>
                  <a:pt x="3116" y="606"/>
                  <a:pt x="3116" y="606"/>
                  <a:pt x="3116" y="606"/>
                </a:cubicBezTo>
                <a:cubicBezTo>
                  <a:pt x="3115" y="606"/>
                  <a:pt x="3114" y="607"/>
                  <a:pt x="3113" y="607"/>
                </a:cubicBezTo>
                <a:cubicBezTo>
                  <a:pt x="3112" y="607"/>
                  <a:pt x="3112" y="608"/>
                  <a:pt x="3111" y="608"/>
                </a:cubicBezTo>
                <a:cubicBezTo>
                  <a:pt x="3111" y="609"/>
                  <a:pt x="3111" y="609"/>
                  <a:pt x="3110" y="609"/>
                </a:cubicBezTo>
                <a:cubicBezTo>
                  <a:pt x="3110" y="610"/>
                  <a:pt x="3110" y="610"/>
                  <a:pt x="3109" y="610"/>
                </a:cubicBezTo>
                <a:cubicBezTo>
                  <a:pt x="3109" y="610"/>
                  <a:pt x="3109" y="610"/>
                  <a:pt x="3109" y="610"/>
                </a:cubicBezTo>
                <a:cubicBezTo>
                  <a:pt x="3109" y="610"/>
                  <a:pt x="3108" y="610"/>
                  <a:pt x="3108" y="609"/>
                </a:cubicBezTo>
                <a:cubicBezTo>
                  <a:pt x="3108" y="609"/>
                  <a:pt x="3108" y="610"/>
                  <a:pt x="3108" y="610"/>
                </a:cubicBezTo>
                <a:cubicBezTo>
                  <a:pt x="3108" y="610"/>
                  <a:pt x="3108" y="610"/>
                  <a:pt x="3108" y="610"/>
                </a:cubicBezTo>
                <a:cubicBezTo>
                  <a:pt x="3109" y="611"/>
                  <a:pt x="3109" y="611"/>
                  <a:pt x="3109" y="613"/>
                </a:cubicBezTo>
                <a:cubicBezTo>
                  <a:pt x="3109" y="613"/>
                  <a:pt x="3109" y="613"/>
                  <a:pt x="3109" y="613"/>
                </a:cubicBezTo>
                <a:cubicBezTo>
                  <a:pt x="3109" y="613"/>
                  <a:pt x="3109" y="613"/>
                  <a:pt x="3109" y="613"/>
                </a:cubicBezTo>
                <a:cubicBezTo>
                  <a:pt x="3109" y="614"/>
                  <a:pt x="3109" y="615"/>
                  <a:pt x="3109" y="616"/>
                </a:cubicBezTo>
                <a:cubicBezTo>
                  <a:pt x="3109" y="616"/>
                  <a:pt x="3109" y="616"/>
                  <a:pt x="3109" y="617"/>
                </a:cubicBezTo>
                <a:cubicBezTo>
                  <a:pt x="3109" y="617"/>
                  <a:pt x="3109" y="617"/>
                  <a:pt x="3109" y="617"/>
                </a:cubicBezTo>
                <a:cubicBezTo>
                  <a:pt x="3109" y="617"/>
                  <a:pt x="3109" y="617"/>
                  <a:pt x="3109" y="617"/>
                </a:cubicBezTo>
                <a:cubicBezTo>
                  <a:pt x="3110" y="618"/>
                  <a:pt x="3110" y="618"/>
                  <a:pt x="3111" y="618"/>
                </a:cubicBezTo>
                <a:cubicBezTo>
                  <a:pt x="3111" y="618"/>
                  <a:pt x="3111" y="619"/>
                  <a:pt x="3111" y="619"/>
                </a:cubicBezTo>
                <a:cubicBezTo>
                  <a:pt x="3111" y="619"/>
                  <a:pt x="3111" y="620"/>
                  <a:pt x="3111" y="620"/>
                </a:cubicBezTo>
                <a:cubicBezTo>
                  <a:pt x="3111" y="621"/>
                  <a:pt x="3111" y="621"/>
                  <a:pt x="3111" y="622"/>
                </a:cubicBezTo>
                <a:cubicBezTo>
                  <a:pt x="3111" y="622"/>
                  <a:pt x="3110" y="622"/>
                  <a:pt x="3110" y="622"/>
                </a:cubicBezTo>
                <a:cubicBezTo>
                  <a:pt x="3109" y="622"/>
                  <a:pt x="3108" y="624"/>
                  <a:pt x="3108" y="625"/>
                </a:cubicBezTo>
                <a:cubicBezTo>
                  <a:pt x="3108" y="625"/>
                  <a:pt x="3108" y="625"/>
                  <a:pt x="3108" y="625"/>
                </a:cubicBezTo>
                <a:cubicBezTo>
                  <a:pt x="3108" y="626"/>
                  <a:pt x="3108" y="626"/>
                  <a:pt x="3108" y="627"/>
                </a:cubicBezTo>
                <a:cubicBezTo>
                  <a:pt x="3108" y="628"/>
                  <a:pt x="3107" y="628"/>
                  <a:pt x="3107" y="629"/>
                </a:cubicBezTo>
                <a:cubicBezTo>
                  <a:pt x="3107" y="629"/>
                  <a:pt x="3107" y="630"/>
                  <a:pt x="3107" y="630"/>
                </a:cubicBezTo>
                <a:cubicBezTo>
                  <a:pt x="3107" y="631"/>
                  <a:pt x="3107" y="632"/>
                  <a:pt x="3106" y="634"/>
                </a:cubicBezTo>
                <a:cubicBezTo>
                  <a:pt x="3105" y="634"/>
                  <a:pt x="3105" y="634"/>
                  <a:pt x="3105" y="634"/>
                </a:cubicBezTo>
                <a:cubicBezTo>
                  <a:pt x="3105" y="635"/>
                  <a:pt x="3105" y="635"/>
                  <a:pt x="3105" y="635"/>
                </a:cubicBezTo>
                <a:cubicBezTo>
                  <a:pt x="3104" y="636"/>
                  <a:pt x="3104" y="636"/>
                  <a:pt x="3104" y="636"/>
                </a:cubicBezTo>
                <a:cubicBezTo>
                  <a:pt x="3104" y="636"/>
                  <a:pt x="3103" y="636"/>
                  <a:pt x="3103" y="636"/>
                </a:cubicBezTo>
                <a:cubicBezTo>
                  <a:pt x="3103" y="637"/>
                  <a:pt x="3102" y="637"/>
                  <a:pt x="3101" y="638"/>
                </a:cubicBezTo>
                <a:cubicBezTo>
                  <a:pt x="3101" y="638"/>
                  <a:pt x="3101" y="638"/>
                  <a:pt x="3101" y="638"/>
                </a:cubicBezTo>
                <a:cubicBezTo>
                  <a:pt x="3100" y="638"/>
                  <a:pt x="3100" y="639"/>
                  <a:pt x="3100" y="639"/>
                </a:cubicBezTo>
                <a:cubicBezTo>
                  <a:pt x="3100" y="639"/>
                  <a:pt x="3100" y="640"/>
                  <a:pt x="3099" y="640"/>
                </a:cubicBezTo>
                <a:cubicBezTo>
                  <a:pt x="3099" y="641"/>
                  <a:pt x="3099" y="641"/>
                  <a:pt x="3098" y="642"/>
                </a:cubicBezTo>
                <a:cubicBezTo>
                  <a:pt x="3098" y="642"/>
                  <a:pt x="3098" y="642"/>
                  <a:pt x="3098" y="643"/>
                </a:cubicBezTo>
                <a:cubicBezTo>
                  <a:pt x="3098" y="643"/>
                  <a:pt x="3098" y="643"/>
                  <a:pt x="3098" y="643"/>
                </a:cubicBezTo>
                <a:cubicBezTo>
                  <a:pt x="3098" y="644"/>
                  <a:pt x="3097" y="645"/>
                  <a:pt x="3096" y="645"/>
                </a:cubicBezTo>
                <a:cubicBezTo>
                  <a:pt x="3096" y="645"/>
                  <a:pt x="3096" y="645"/>
                  <a:pt x="3096" y="645"/>
                </a:cubicBezTo>
                <a:cubicBezTo>
                  <a:pt x="3096" y="645"/>
                  <a:pt x="3096" y="645"/>
                  <a:pt x="3096" y="645"/>
                </a:cubicBezTo>
                <a:cubicBezTo>
                  <a:pt x="3096" y="645"/>
                  <a:pt x="3095" y="644"/>
                  <a:pt x="3095" y="644"/>
                </a:cubicBezTo>
                <a:cubicBezTo>
                  <a:pt x="3095" y="644"/>
                  <a:pt x="3095" y="643"/>
                  <a:pt x="3095" y="643"/>
                </a:cubicBezTo>
                <a:cubicBezTo>
                  <a:pt x="3095" y="643"/>
                  <a:pt x="3095" y="642"/>
                  <a:pt x="3094" y="642"/>
                </a:cubicBezTo>
                <a:cubicBezTo>
                  <a:pt x="3094" y="641"/>
                  <a:pt x="3094" y="641"/>
                  <a:pt x="3094" y="641"/>
                </a:cubicBezTo>
                <a:cubicBezTo>
                  <a:pt x="3094" y="641"/>
                  <a:pt x="3094" y="640"/>
                  <a:pt x="3094" y="640"/>
                </a:cubicBezTo>
                <a:cubicBezTo>
                  <a:pt x="3094" y="640"/>
                  <a:pt x="3094" y="640"/>
                  <a:pt x="3094" y="640"/>
                </a:cubicBezTo>
                <a:cubicBezTo>
                  <a:pt x="3094" y="639"/>
                  <a:pt x="3093" y="639"/>
                  <a:pt x="3093" y="639"/>
                </a:cubicBezTo>
                <a:cubicBezTo>
                  <a:pt x="3092" y="639"/>
                  <a:pt x="3091" y="639"/>
                  <a:pt x="3091" y="638"/>
                </a:cubicBezTo>
                <a:cubicBezTo>
                  <a:pt x="3090" y="637"/>
                  <a:pt x="3089" y="636"/>
                  <a:pt x="3089" y="634"/>
                </a:cubicBezTo>
                <a:cubicBezTo>
                  <a:pt x="3089" y="634"/>
                  <a:pt x="3089" y="633"/>
                  <a:pt x="3089" y="633"/>
                </a:cubicBezTo>
                <a:cubicBezTo>
                  <a:pt x="3089" y="632"/>
                  <a:pt x="3089" y="631"/>
                  <a:pt x="3090" y="630"/>
                </a:cubicBezTo>
                <a:cubicBezTo>
                  <a:pt x="3090" y="629"/>
                  <a:pt x="3090" y="629"/>
                  <a:pt x="3089" y="628"/>
                </a:cubicBezTo>
                <a:cubicBezTo>
                  <a:pt x="3089" y="628"/>
                  <a:pt x="3089" y="628"/>
                  <a:pt x="3089" y="628"/>
                </a:cubicBezTo>
                <a:cubicBezTo>
                  <a:pt x="3089" y="628"/>
                  <a:pt x="3088" y="627"/>
                  <a:pt x="3088" y="627"/>
                </a:cubicBezTo>
                <a:cubicBezTo>
                  <a:pt x="3088" y="626"/>
                  <a:pt x="3088" y="626"/>
                  <a:pt x="3088" y="626"/>
                </a:cubicBezTo>
                <a:cubicBezTo>
                  <a:pt x="3088" y="625"/>
                  <a:pt x="3088" y="625"/>
                  <a:pt x="3088" y="625"/>
                </a:cubicBezTo>
                <a:cubicBezTo>
                  <a:pt x="3088" y="625"/>
                  <a:pt x="3088" y="625"/>
                  <a:pt x="3088" y="624"/>
                </a:cubicBezTo>
                <a:cubicBezTo>
                  <a:pt x="3087" y="624"/>
                  <a:pt x="3087" y="623"/>
                  <a:pt x="3088" y="621"/>
                </a:cubicBezTo>
                <a:cubicBezTo>
                  <a:pt x="3088" y="621"/>
                  <a:pt x="3088" y="621"/>
                  <a:pt x="3089" y="621"/>
                </a:cubicBezTo>
                <a:cubicBezTo>
                  <a:pt x="3088" y="621"/>
                  <a:pt x="3088" y="621"/>
                  <a:pt x="3087" y="621"/>
                </a:cubicBezTo>
                <a:cubicBezTo>
                  <a:pt x="3086" y="620"/>
                  <a:pt x="3085" y="619"/>
                  <a:pt x="3084" y="618"/>
                </a:cubicBezTo>
                <a:cubicBezTo>
                  <a:pt x="3083" y="617"/>
                  <a:pt x="3083" y="615"/>
                  <a:pt x="3083" y="614"/>
                </a:cubicBezTo>
                <a:cubicBezTo>
                  <a:pt x="3083" y="613"/>
                  <a:pt x="3083" y="612"/>
                  <a:pt x="3082" y="612"/>
                </a:cubicBezTo>
                <a:cubicBezTo>
                  <a:pt x="3082" y="611"/>
                  <a:pt x="3082" y="611"/>
                  <a:pt x="3082" y="610"/>
                </a:cubicBezTo>
                <a:cubicBezTo>
                  <a:pt x="3082" y="610"/>
                  <a:pt x="3082" y="610"/>
                  <a:pt x="3081" y="610"/>
                </a:cubicBezTo>
                <a:cubicBezTo>
                  <a:pt x="3081" y="609"/>
                  <a:pt x="3081" y="608"/>
                  <a:pt x="3081" y="608"/>
                </a:cubicBezTo>
                <a:cubicBezTo>
                  <a:pt x="3081" y="607"/>
                  <a:pt x="3081" y="606"/>
                  <a:pt x="3081" y="606"/>
                </a:cubicBezTo>
                <a:cubicBezTo>
                  <a:pt x="3081" y="605"/>
                  <a:pt x="3080" y="605"/>
                  <a:pt x="3079" y="605"/>
                </a:cubicBezTo>
                <a:cubicBezTo>
                  <a:pt x="3079" y="604"/>
                  <a:pt x="3078" y="604"/>
                  <a:pt x="3078" y="603"/>
                </a:cubicBezTo>
                <a:cubicBezTo>
                  <a:pt x="3077" y="602"/>
                  <a:pt x="3077" y="602"/>
                  <a:pt x="3077" y="602"/>
                </a:cubicBezTo>
                <a:cubicBezTo>
                  <a:pt x="3077" y="601"/>
                  <a:pt x="3077" y="601"/>
                  <a:pt x="3077" y="601"/>
                </a:cubicBezTo>
                <a:cubicBezTo>
                  <a:pt x="3077" y="601"/>
                  <a:pt x="3077" y="601"/>
                  <a:pt x="3077" y="601"/>
                </a:cubicBezTo>
                <a:cubicBezTo>
                  <a:pt x="3077" y="600"/>
                  <a:pt x="3077" y="600"/>
                  <a:pt x="3077" y="599"/>
                </a:cubicBezTo>
                <a:cubicBezTo>
                  <a:pt x="3077" y="599"/>
                  <a:pt x="3077" y="599"/>
                  <a:pt x="3076" y="599"/>
                </a:cubicBezTo>
                <a:cubicBezTo>
                  <a:pt x="3076" y="599"/>
                  <a:pt x="3076" y="599"/>
                  <a:pt x="3076" y="599"/>
                </a:cubicBezTo>
                <a:cubicBezTo>
                  <a:pt x="3075" y="598"/>
                  <a:pt x="3075" y="597"/>
                  <a:pt x="3075" y="597"/>
                </a:cubicBezTo>
                <a:cubicBezTo>
                  <a:pt x="3076" y="596"/>
                  <a:pt x="3076" y="595"/>
                  <a:pt x="3076" y="595"/>
                </a:cubicBezTo>
                <a:cubicBezTo>
                  <a:pt x="3076" y="594"/>
                  <a:pt x="3076" y="594"/>
                  <a:pt x="3076" y="594"/>
                </a:cubicBezTo>
                <a:cubicBezTo>
                  <a:pt x="3077" y="594"/>
                  <a:pt x="3077" y="594"/>
                  <a:pt x="3076" y="593"/>
                </a:cubicBezTo>
                <a:cubicBezTo>
                  <a:pt x="3076" y="592"/>
                  <a:pt x="3076" y="592"/>
                  <a:pt x="3076" y="592"/>
                </a:cubicBezTo>
                <a:cubicBezTo>
                  <a:pt x="3075" y="591"/>
                  <a:pt x="3074" y="590"/>
                  <a:pt x="3074" y="589"/>
                </a:cubicBezTo>
                <a:cubicBezTo>
                  <a:pt x="3074" y="588"/>
                  <a:pt x="3073" y="587"/>
                  <a:pt x="3073" y="587"/>
                </a:cubicBezTo>
                <a:cubicBezTo>
                  <a:pt x="3073" y="586"/>
                  <a:pt x="3072" y="585"/>
                  <a:pt x="3072" y="584"/>
                </a:cubicBezTo>
                <a:cubicBezTo>
                  <a:pt x="3072" y="584"/>
                  <a:pt x="3072" y="583"/>
                  <a:pt x="3072" y="583"/>
                </a:cubicBezTo>
                <a:cubicBezTo>
                  <a:pt x="3071" y="582"/>
                  <a:pt x="3071" y="581"/>
                  <a:pt x="3071" y="580"/>
                </a:cubicBezTo>
                <a:cubicBezTo>
                  <a:pt x="3071" y="580"/>
                  <a:pt x="3071" y="580"/>
                  <a:pt x="3070" y="580"/>
                </a:cubicBezTo>
                <a:cubicBezTo>
                  <a:pt x="3070" y="580"/>
                  <a:pt x="3070" y="579"/>
                  <a:pt x="3069" y="579"/>
                </a:cubicBezTo>
                <a:cubicBezTo>
                  <a:pt x="3069" y="578"/>
                  <a:pt x="3069" y="578"/>
                  <a:pt x="3069" y="577"/>
                </a:cubicBezTo>
                <a:cubicBezTo>
                  <a:pt x="3069" y="577"/>
                  <a:pt x="3069" y="576"/>
                  <a:pt x="3068" y="576"/>
                </a:cubicBezTo>
                <a:cubicBezTo>
                  <a:pt x="3068" y="576"/>
                  <a:pt x="3068" y="575"/>
                  <a:pt x="3068" y="575"/>
                </a:cubicBezTo>
                <a:cubicBezTo>
                  <a:pt x="3068" y="574"/>
                  <a:pt x="3068" y="574"/>
                  <a:pt x="3068" y="573"/>
                </a:cubicBezTo>
                <a:cubicBezTo>
                  <a:pt x="3068" y="573"/>
                  <a:pt x="3068" y="573"/>
                  <a:pt x="3068" y="573"/>
                </a:cubicBezTo>
                <a:cubicBezTo>
                  <a:pt x="3068" y="572"/>
                  <a:pt x="3068" y="572"/>
                  <a:pt x="3067" y="572"/>
                </a:cubicBezTo>
                <a:cubicBezTo>
                  <a:pt x="3067" y="571"/>
                  <a:pt x="3067" y="571"/>
                  <a:pt x="3067" y="570"/>
                </a:cubicBezTo>
                <a:cubicBezTo>
                  <a:pt x="3067" y="570"/>
                  <a:pt x="3067" y="569"/>
                  <a:pt x="3067" y="569"/>
                </a:cubicBezTo>
                <a:cubicBezTo>
                  <a:pt x="3067" y="569"/>
                  <a:pt x="3067" y="568"/>
                  <a:pt x="3067" y="568"/>
                </a:cubicBezTo>
                <a:cubicBezTo>
                  <a:pt x="3067" y="568"/>
                  <a:pt x="3067" y="568"/>
                  <a:pt x="3067" y="568"/>
                </a:cubicBezTo>
                <a:cubicBezTo>
                  <a:pt x="3067" y="568"/>
                  <a:pt x="3067" y="567"/>
                  <a:pt x="3067" y="567"/>
                </a:cubicBezTo>
                <a:cubicBezTo>
                  <a:pt x="3066" y="566"/>
                  <a:pt x="3067" y="565"/>
                  <a:pt x="3067" y="565"/>
                </a:cubicBezTo>
                <a:cubicBezTo>
                  <a:pt x="3067" y="564"/>
                  <a:pt x="3067" y="564"/>
                  <a:pt x="3067" y="563"/>
                </a:cubicBezTo>
                <a:cubicBezTo>
                  <a:pt x="3068" y="562"/>
                  <a:pt x="3069" y="561"/>
                  <a:pt x="3068" y="560"/>
                </a:cubicBezTo>
                <a:cubicBezTo>
                  <a:pt x="3068" y="560"/>
                  <a:pt x="3068" y="560"/>
                  <a:pt x="3068" y="560"/>
                </a:cubicBezTo>
                <a:cubicBezTo>
                  <a:pt x="3067" y="559"/>
                  <a:pt x="3067" y="558"/>
                  <a:pt x="3067" y="557"/>
                </a:cubicBezTo>
                <a:cubicBezTo>
                  <a:pt x="3067" y="556"/>
                  <a:pt x="3067" y="556"/>
                  <a:pt x="3067" y="556"/>
                </a:cubicBezTo>
                <a:cubicBezTo>
                  <a:pt x="3067" y="555"/>
                  <a:pt x="3067" y="555"/>
                  <a:pt x="3067" y="554"/>
                </a:cubicBezTo>
                <a:cubicBezTo>
                  <a:pt x="3068" y="553"/>
                  <a:pt x="3068" y="553"/>
                  <a:pt x="3068" y="553"/>
                </a:cubicBezTo>
                <a:cubicBezTo>
                  <a:pt x="3067" y="552"/>
                  <a:pt x="3066" y="551"/>
                  <a:pt x="3066" y="550"/>
                </a:cubicBezTo>
                <a:cubicBezTo>
                  <a:pt x="3066" y="549"/>
                  <a:pt x="3066" y="549"/>
                  <a:pt x="3066" y="549"/>
                </a:cubicBezTo>
                <a:cubicBezTo>
                  <a:pt x="3066" y="549"/>
                  <a:pt x="3067" y="549"/>
                  <a:pt x="3067" y="549"/>
                </a:cubicBezTo>
                <a:cubicBezTo>
                  <a:pt x="3066" y="548"/>
                  <a:pt x="3066" y="548"/>
                  <a:pt x="3066" y="548"/>
                </a:cubicBezTo>
                <a:cubicBezTo>
                  <a:pt x="3066" y="547"/>
                  <a:pt x="3065" y="547"/>
                  <a:pt x="3066" y="546"/>
                </a:cubicBezTo>
                <a:cubicBezTo>
                  <a:pt x="3066" y="545"/>
                  <a:pt x="3067" y="544"/>
                  <a:pt x="3068" y="543"/>
                </a:cubicBezTo>
                <a:cubicBezTo>
                  <a:pt x="3069" y="543"/>
                  <a:pt x="3069" y="542"/>
                  <a:pt x="3069" y="541"/>
                </a:cubicBezTo>
                <a:cubicBezTo>
                  <a:pt x="3070" y="541"/>
                  <a:pt x="3070" y="540"/>
                  <a:pt x="3071" y="540"/>
                </a:cubicBezTo>
                <a:cubicBezTo>
                  <a:pt x="3071" y="539"/>
                  <a:pt x="3071" y="539"/>
                  <a:pt x="3071" y="539"/>
                </a:cubicBezTo>
                <a:cubicBezTo>
                  <a:pt x="3072" y="539"/>
                  <a:pt x="3072" y="539"/>
                  <a:pt x="3072" y="539"/>
                </a:cubicBezTo>
                <a:cubicBezTo>
                  <a:pt x="3072" y="538"/>
                  <a:pt x="3072" y="538"/>
                  <a:pt x="3072" y="538"/>
                </a:cubicBezTo>
                <a:cubicBezTo>
                  <a:pt x="3072" y="538"/>
                  <a:pt x="3072" y="538"/>
                  <a:pt x="3072" y="538"/>
                </a:cubicBezTo>
                <a:cubicBezTo>
                  <a:pt x="3072" y="537"/>
                  <a:pt x="3072" y="536"/>
                  <a:pt x="3073" y="535"/>
                </a:cubicBezTo>
                <a:cubicBezTo>
                  <a:pt x="3073" y="535"/>
                  <a:pt x="3074" y="535"/>
                  <a:pt x="3074" y="535"/>
                </a:cubicBezTo>
                <a:cubicBezTo>
                  <a:pt x="3074" y="535"/>
                  <a:pt x="3075" y="535"/>
                  <a:pt x="3075" y="534"/>
                </a:cubicBezTo>
                <a:cubicBezTo>
                  <a:pt x="3075" y="534"/>
                  <a:pt x="3075" y="534"/>
                  <a:pt x="3075" y="534"/>
                </a:cubicBezTo>
                <a:cubicBezTo>
                  <a:pt x="3075" y="533"/>
                  <a:pt x="3075" y="533"/>
                  <a:pt x="3075" y="533"/>
                </a:cubicBezTo>
                <a:cubicBezTo>
                  <a:pt x="3075" y="533"/>
                  <a:pt x="3075" y="533"/>
                  <a:pt x="3075" y="533"/>
                </a:cubicBezTo>
                <a:cubicBezTo>
                  <a:pt x="3075" y="532"/>
                  <a:pt x="3075" y="532"/>
                  <a:pt x="3075" y="532"/>
                </a:cubicBezTo>
                <a:cubicBezTo>
                  <a:pt x="3075" y="532"/>
                  <a:pt x="3075" y="532"/>
                  <a:pt x="3075" y="531"/>
                </a:cubicBezTo>
                <a:cubicBezTo>
                  <a:pt x="3075" y="531"/>
                  <a:pt x="3074" y="530"/>
                  <a:pt x="3074" y="530"/>
                </a:cubicBezTo>
                <a:cubicBezTo>
                  <a:pt x="3074" y="529"/>
                  <a:pt x="3074" y="528"/>
                  <a:pt x="3074" y="527"/>
                </a:cubicBezTo>
                <a:cubicBezTo>
                  <a:pt x="3074" y="527"/>
                  <a:pt x="3074" y="527"/>
                  <a:pt x="3074" y="527"/>
                </a:cubicBezTo>
                <a:cubicBezTo>
                  <a:pt x="3074" y="527"/>
                  <a:pt x="3074" y="527"/>
                  <a:pt x="3074" y="527"/>
                </a:cubicBezTo>
                <a:cubicBezTo>
                  <a:pt x="3073" y="527"/>
                  <a:pt x="3073" y="527"/>
                  <a:pt x="3073" y="527"/>
                </a:cubicBezTo>
                <a:cubicBezTo>
                  <a:pt x="3073" y="527"/>
                  <a:pt x="3073" y="527"/>
                  <a:pt x="3073" y="527"/>
                </a:cubicBezTo>
                <a:cubicBezTo>
                  <a:pt x="3073" y="527"/>
                  <a:pt x="3072" y="527"/>
                  <a:pt x="3072" y="527"/>
                </a:cubicBezTo>
                <a:cubicBezTo>
                  <a:pt x="3072" y="527"/>
                  <a:pt x="3072" y="527"/>
                  <a:pt x="3072" y="527"/>
                </a:cubicBezTo>
                <a:cubicBezTo>
                  <a:pt x="3071" y="527"/>
                  <a:pt x="3071" y="527"/>
                  <a:pt x="3070" y="526"/>
                </a:cubicBezTo>
                <a:cubicBezTo>
                  <a:pt x="3070" y="526"/>
                  <a:pt x="3069" y="525"/>
                  <a:pt x="3070" y="525"/>
                </a:cubicBezTo>
                <a:cubicBezTo>
                  <a:pt x="3070" y="524"/>
                  <a:pt x="3070" y="523"/>
                  <a:pt x="3071" y="523"/>
                </a:cubicBezTo>
                <a:cubicBezTo>
                  <a:pt x="3071" y="523"/>
                  <a:pt x="3072" y="523"/>
                  <a:pt x="3072" y="523"/>
                </a:cubicBezTo>
                <a:cubicBezTo>
                  <a:pt x="3073" y="523"/>
                  <a:pt x="3073" y="522"/>
                  <a:pt x="3073" y="522"/>
                </a:cubicBezTo>
                <a:cubicBezTo>
                  <a:pt x="3073" y="522"/>
                  <a:pt x="3074" y="522"/>
                  <a:pt x="3074" y="522"/>
                </a:cubicBezTo>
                <a:cubicBezTo>
                  <a:pt x="3074" y="522"/>
                  <a:pt x="3075" y="522"/>
                  <a:pt x="3075" y="522"/>
                </a:cubicBezTo>
                <a:cubicBezTo>
                  <a:pt x="3075" y="522"/>
                  <a:pt x="3076" y="522"/>
                  <a:pt x="3076" y="522"/>
                </a:cubicBezTo>
                <a:cubicBezTo>
                  <a:pt x="3077" y="522"/>
                  <a:pt x="3077" y="522"/>
                  <a:pt x="3077" y="522"/>
                </a:cubicBezTo>
                <a:cubicBezTo>
                  <a:pt x="3077" y="522"/>
                  <a:pt x="3077" y="522"/>
                  <a:pt x="3078" y="522"/>
                </a:cubicBezTo>
                <a:cubicBezTo>
                  <a:pt x="3078" y="522"/>
                  <a:pt x="3079" y="521"/>
                  <a:pt x="3079" y="520"/>
                </a:cubicBezTo>
                <a:cubicBezTo>
                  <a:pt x="3079" y="520"/>
                  <a:pt x="3079" y="519"/>
                  <a:pt x="3079" y="519"/>
                </a:cubicBezTo>
                <a:cubicBezTo>
                  <a:pt x="3079" y="518"/>
                  <a:pt x="3079" y="518"/>
                  <a:pt x="3080" y="517"/>
                </a:cubicBezTo>
                <a:cubicBezTo>
                  <a:pt x="3080" y="517"/>
                  <a:pt x="3081" y="517"/>
                  <a:pt x="3082" y="517"/>
                </a:cubicBezTo>
                <a:cubicBezTo>
                  <a:pt x="3082" y="517"/>
                  <a:pt x="3082" y="517"/>
                  <a:pt x="3082" y="517"/>
                </a:cubicBezTo>
                <a:cubicBezTo>
                  <a:pt x="3082" y="517"/>
                  <a:pt x="3082" y="517"/>
                  <a:pt x="3082" y="517"/>
                </a:cubicBezTo>
                <a:cubicBezTo>
                  <a:pt x="3082" y="517"/>
                  <a:pt x="3083" y="517"/>
                  <a:pt x="3083" y="517"/>
                </a:cubicBezTo>
                <a:cubicBezTo>
                  <a:pt x="3083" y="517"/>
                  <a:pt x="3083" y="517"/>
                  <a:pt x="3083" y="517"/>
                </a:cubicBezTo>
                <a:cubicBezTo>
                  <a:pt x="3083" y="517"/>
                  <a:pt x="3083" y="517"/>
                  <a:pt x="3083" y="516"/>
                </a:cubicBezTo>
                <a:cubicBezTo>
                  <a:pt x="3083" y="516"/>
                  <a:pt x="3083" y="515"/>
                  <a:pt x="3084" y="515"/>
                </a:cubicBezTo>
                <a:cubicBezTo>
                  <a:pt x="3084" y="514"/>
                  <a:pt x="3084" y="514"/>
                  <a:pt x="3084" y="514"/>
                </a:cubicBezTo>
                <a:cubicBezTo>
                  <a:pt x="3084" y="514"/>
                  <a:pt x="3084" y="514"/>
                  <a:pt x="3084" y="513"/>
                </a:cubicBezTo>
                <a:cubicBezTo>
                  <a:pt x="3084" y="513"/>
                  <a:pt x="3084" y="513"/>
                  <a:pt x="3085" y="512"/>
                </a:cubicBezTo>
                <a:cubicBezTo>
                  <a:pt x="3085" y="511"/>
                  <a:pt x="3086" y="510"/>
                  <a:pt x="3087" y="510"/>
                </a:cubicBezTo>
                <a:cubicBezTo>
                  <a:pt x="3087" y="510"/>
                  <a:pt x="3087" y="510"/>
                  <a:pt x="3087" y="510"/>
                </a:cubicBezTo>
                <a:cubicBezTo>
                  <a:pt x="3087" y="510"/>
                  <a:pt x="3087" y="510"/>
                  <a:pt x="3087" y="510"/>
                </a:cubicBezTo>
                <a:cubicBezTo>
                  <a:pt x="3088" y="509"/>
                  <a:pt x="3088" y="508"/>
                  <a:pt x="3087" y="508"/>
                </a:cubicBezTo>
                <a:cubicBezTo>
                  <a:pt x="3087" y="507"/>
                  <a:pt x="3087" y="507"/>
                  <a:pt x="3087" y="506"/>
                </a:cubicBezTo>
                <a:cubicBezTo>
                  <a:pt x="3088" y="505"/>
                  <a:pt x="3088" y="504"/>
                  <a:pt x="3088" y="504"/>
                </a:cubicBezTo>
                <a:cubicBezTo>
                  <a:pt x="3088" y="503"/>
                  <a:pt x="3088" y="503"/>
                  <a:pt x="3088" y="503"/>
                </a:cubicBezTo>
                <a:cubicBezTo>
                  <a:pt x="3087" y="503"/>
                  <a:pt x="3087" y="502"/>
                  <a:pt x="3087" y="501"/>
                </a:cubicBezTo>
                <a:cubicBezTo>
                  <a:pt x="3088" y="501"/>
                  <a:pt x="3088" y="500"/>
                  <a:pt x="3089" y="500"/>
                </a:cubicBezTo>
                <a:cubicBezTo>
                  <a:pt x="3089" y="500"/>
                  <a:pt x="3089" y="500"/>
                  <a:pt x="3089" y="500"/>
                </a:cubicBezTo>
                <a:cubicBezTo>
                  <a:pt x="3089" y="499"/>
                  <a:pt x="3089" y="499"/>
                  <a:pt x="3089" y="499"/>
                </a:cubicBezTo>
                <a:cubicBezTo>
                  <a:pt x="3089" y="499"/>
                  <a:pt x="3089" y="498"/>
                  <a:pt x="3089" y="498"/>
                </a:cubicBezTo>
                <a:cubicBezTo>
                  <a:pt x="3089" y="497"/>
                  <a:pt x="3089" y="497"/>
                  <a:pt x="3089" y="496"/>
                </a:cubicBezTo>
                <a:cubicBezTo>
                  <a:pt x="3089" y="495"/>
                  <a:pt x="3090" y="495"/>
                  <a:pt x="3091" y="494"/>
                </a:cubicBezTo>
                <a:cubicBezTo>
                  <a:pt x="3091" y="494"/>
                  <a:pt x="3091" y="494"/>
                  <a:pt x="3092" y="494"/>
                </a:cubicBezTo>
                <a:cubicBezTo>
                  <a:pt x="3092" y="494"/>
                  <a:pt x="3092" y="494"/>
                  <a:pt x="3092" y="494"/>
                </a:cubicBezTo>
                <a:cubicBezTo>
                  <a:pt x="3092" y="494"/>
                  <a:pt x="3091" y="494"/>
                  <a:pt x="3091" y="493"/>
                </a:cubicBezTo>
                <a:cubicBezTo>
                  <a:pt x="3091" y="493"/>
                  <a:pt x="3091" y="493"/>
                  <a:pt x="3091" y="493"/>
                </a:cubicBezTo>
                <a:cubicBezTo>
                  <a:pt x="3091" y="492"/>
                  <a:pt x="3091" y="492"/>
                  <a:pt x="3091" y="491"/>
                </a:cubicBezTo>
                <a:cubicBezTo>
                  <a:pt x="3091" y="490"/>
                  <a:pt x="3092" y="490"/>
                  <a:pt x="3092" y="490"/>
                </a:cubicBezTo>
                <a:cubicBezTo>
                  <a:pt x="3092" y="490"/>
                  <a:pt x="3092" y="489"/>
                  <a:pt x="3093" y="488"/>
                </a:cubicBezTo>
                <a:cubicBezTo>
                  <a:pt x="3093" y="488"/>
                  <a:pt x="3093" y="488"/>
                  <a:pt x="3093" y="488"/>
                </a:cubicBezTo>
                <a:cubicBezTo>
                  <a:pt x="3093" y="487"/>
                  <a:pt x="3093" y="487"/>
                  <a:pt x="3093" y="486"/>
                </a:cubicBezTo>
                <a:cubicBezTo>
                  <a:pt x="3093" y="486"/>
                  <a:pt x="3093" y="485"/>
                  <a:pt x="3094" y="485"/>
                </a:cubicBezTo>
                <a:cubicBezTo>
                  <a:pt x="3094" y="485"/>
                  <a:pt x="3094" y="485"/>
                  <a:pt x="3094" y="485"/>
                </a:cubicBezTo>
                <a:cubicBezTo>
                  <a:pt x="3094" y="484"/>
                  <a:pt x="3094" y="484"/>
                  <a:pt x="3094" y="484"/>
                </a:cubicBezTo>
                <a:cubicBezTo>
                  <a:pt x="3094" y="483"/>
                  <a:pt x="3094" y="483"/>
                  <a:pt x="3094" y="483"/>
                </a:cubicBezTo>
                <a:cubicBezTo>
                  <a:pt x="3094" y="481"/>
                  <a:pt x="3095" y="481"/>
                  <a:pt x="3097" y="480"/>
                </a:cubicBezTo>
                <a:cubicBezTo>
                  <a:pt x="3097" y="480"/>
                  <a:pt x="3097" y="479"/>
                  <a:pt x="3098" y="478"/>
                </a:cubicBezTo>
                <a:cubicBezTo>
                  <a:pt x="3098" y="477"/>
                  <a:pt x="3098" y="476"/>
                  <a:pt x="3098" y="476"/>
                </a:cubicBezTo>
                <a:cubicBezTo>
                  <a:pt x="3098" y="475"/>
                  <a:pt x="3099" y="474"/>
                  <a:pt x="3099" y="474"/>
                </a:cubicBezTo>
                <a:cubicBezTo>
                  <a:pt x="3099" y="474"/>
                  <a:pt x="3099" y="474"/>
                  <a:pt x="3099" y="473"/>
                </a:cubicBezTo>
                <a:cubicBezTo>
                  <a:pt x="3098" y="472"/>
                  <a:pt x="3097" y="471"/>
                  <a:pt x="3098" y="470"/>
                </a:cubicBezTo>
                <a:cubicBezTo>
                  <a:pt x="3098" y="470"/>
                  <a:pt x="3099" y="469"/>
                  <a:pt x="3099" y="469"/>
                </a:cubicBezTo>
                <a:cubicBezTo>
                  <a:pt x="3099" y="469"/>
                  <a:pt x="3100" y="469"/>
                  <a:pt x="3100" y="468"/>
                </a:cubicBezTo>
                <a:cubicBezTo>
                  <a:pt x="3100" y="468"/>
                  <a:pt x="3100" y="467"/>
                  <a:pt x="3101" y="467"/>
                </a:cubicBezTo>
                <a:cubicBezTo>
                  <a:pt x="3101" y="467"/>
                  <a:pt x="3101" y="467"/>
                  <a:pt x="3101" y="467"/>
                </a:cubicBezTo>
                <a:cubicBezTo>
                  <a:pt x="3101" y="467"/>
                  <a:pt x="3101" y="467"/>
                  <a:pt x="3101" y="467"/>
                </a:cubicBezTo>
                <a:cubicBezTo>
                  <a:pt x="3100" y="466"/>
                  <a:pt x="3099" y="466"/>
                  <a:pt x="3099" y="464"/>
                </a:cubicBezTo>
                <a:cubicBezTo>
                  <a:pt x="3099" y="463"/>
                  <a:pt x="3101" y="462"/>
                  <a:pt x="3102" y="461"/>
                </a:cubicBezTo>
                <a:cubicBezTo>
                  <a:pt x="3102" y="461"/>
                  <a:pt x="3102" y="461"/>
                  <a:pt x="3103" y="461"/>
                </a:cubicBezTo>
                <a:cubicBezTo>
                  <a:pt x="3103" y="460"/>
                  <a:pt x="3104" y="459"/>
                  <a:pt x="3106" y="458"/>
                </a:cubicBezTo>
                <a:cubicBezTo>
                  <a:pt x="3106" y="458"/>
                  <a:pt x="3106" y="458"/>
                  <a:pt x="3107" y="458"/>
                </a:cubicBezTo>
                <a:cubicBezTo>
                  <a:pt x="3107" y="458"/>
                  <a:pt x="3107" y="458"/>
                  <a:pt x="3107" y="458"/>
                </a:cubicBezTo>
                <a:cubicBezTo>
                  <a:pt x="3107" y="458"/>
                  <a:pt x="3107" y="458"/>
                  <a:pt x="3107" y="457"/>
                </a:cubicBezTo>
                <a:cubicBezTo>
                  <a:pt x="3107" y="457"/>
                  <a:pt x="3107" y="456"/>
                  <a:pt x="3108" y="456"/>
                </a:cubicBezTo>
                <a:cubicBezTo>
                  <a:pt x="3109" y="455"/>
                  <a:pt x="3109" y="455"/>
                  <a:pt x="3110" y="455"/>
                </a:cubicBezTo>
                <a:cubicBezTo>
                  <a:pt x="3110" y="455"/>
                  <a:pt x="3110" y="454"/>
                  <a:pt x="3111" y="454"/>
                </a:cubicBezTo>
                <a:cubicBezTo>
                  <a:pt x="3111" y="454"/>
                  <a:pt x="3111" y="454"/>
                  <a:pt x="3111" y="453"/>
                </a:cubicBezTo>
                <a:cubicBezTo>
                  <a:pt x="3112" y="453"/>
                  <a:pt x="3113" y="453"/>
                  <a:pt x="3113" y="453"/>
                </a:cubicBezTo>
                <a:cubicBezTo>
                  <a:pt x="3113" y="452"/>
                  <a:pt x="3113" y="452"/>
                  <a:pt x="3113" y="452"/>
                </a:cubicBezTo>
                <a:cubicBezTo>
                  <a:pt x="3113" y="452"/>
                  <a:pt x="3113" y="452"/>
                  <a:pt x="3112" y="452"/>
                </a:cubicBezTo>
                <a:cubicBezTo>
                  <a:pt x="3112" y="451"/>
                  <a:pt x="3111" y="451"/>
                  <a:pt x="3111" y="450"/>
                </a:cubicBezTo>
                <a:cubicBezTo>
                  <a:pt x="3111" y="450"/>
                  <a:pt x="3111" y="449"/>
                  <a:pt x="3111" y="448"/>
                </a:cubicBezTo>
                <a:cubicBezTo>
                  <a:pt x="3111" y="448"/>
                  <a:pt x="3111" y="448"/>
                  <a:pt x="3111" y="448"/>
                </a:cubicBezTo>
                <a:cubicBezTo>
                  <a:pt x="3112" y="447"/>
                  <a:pt x="3113" y="446"/>
                  <a:pt x="3113" y="445"/>
                </a:cubicBezTo>
                <a:cubicBezTo>
                  <a:pt x="3113" y="445"/>
                  <a:pt x="3113" y="444"/>
                  <a:pt x="3113" y="444"/>
                </a:cubicBezTo>
                <a:cubicBezTo>
                  <a:pt x="3113" y="444"/>
                  <a:pt x="3113" y="444"/>
                  <a:pt x="3113" y="444"/>
                </a:cubicBezTo>
                <a:cubicBezTo>
                  <a:pt x="3112" y="444"/>
                  <a:pt x="3111" y="443"/>
                  <a:pt x="3111" y="441"/>
                </a:cubicBezTo>
                <a:cubicBezTo>
                  <a:pt x="3111" y="441"/>
                  <a:pt x="3111" y="441"/>
                  <a:pt x="3111" y="441"/>
                </a:cubicBezTo>
                <a:cubicBezTo>
                  <a:pt x="3111" y="440"/>
                  <a:pt x="3110" y="439"/>
                  <a:pt x="3111" y="438"/>
                </a:cubicBezTo>
                <a:cubicBezTo>
                  <a:pt x="3111" y="438"/>
                  <a:pt x="3111" y="437"/>
                  <a:pt x="3112" y="437"/>
                </a:cubicBezTo>
                <a:cubicBezTo>
                  <a:pt x="3112" y="437"/>
                  <a:pt x="3112" y="437"/>
                  <a:pt x="3112" y="437"/>
                </a:cubicBezTo>
                <a:cubicBezTo>
                  <a:pt x="3112" y="436"/>
                  <a:pt x="3112" y="436"/>
                  <a:pt x="3112" y="436"/>
                </a:cubicBezTo>
                <a:cubicBezTo>
                  <a:pt x="3112" y="435"/>
                  <a:pt x="3112" y="435"/>
                  <a:pt x="3112" y="435"/>
                </a:cubicBezTo>
                <a:cubicBezTo>
                  <a:pt x="3112" y="435"/>
                  <a:pt x="3112" y="435"/>
                  <a:pt x="3112" y="434"/>
                </a:cubicBezTo>
                <a:cubicBezTo>
                  <a:pt x="3112" y="434"/>
                  <a:pt x="3112" y="434"/>
                  <a:pt x="3112" y="434"/>
                </a:cubicBezTo>
                <a:cubicBezTo>
                  <a:pt x="3110" y="433"/>
                  <a:pt x="3110" y="432"/>
                  <a:pt x="3111" y="431"/>
                </a:cubicBezTo>
                <a:cubicBezTo>
                  <a:pt x="3111" y="431"/>
                  <a:pt x="3111" y="431"/>
                  <a:pt x="3111" y="431"/>
                </a:cubicBezTo>
                <a:cubicBezTo>
                  <a:pt x="3111" y="430"/>
                  <a:pt x="3111" y="430"/>
                  <a:pt x="3111" y="430"/>
                </a:cubicBezTo>
                <a:cubicBezTo>
                  <a:pt x="3110" y="430"/>
                  <a:pt x="3110" y="429"/>
                  <a:pt x="3110" y="429"/>
                </a:cubicBezTo>
                <a:cubicBezTo>
                  <a:pt x="3109" y="428"/>
                  <a:pt x="3109" y="427"/>
                  <a:pt x="3109" y="426"/>
                </a:cubicBezTo>
                <a:cubicBezTo>
                  <a:pt x="3109" y="426"/>
                  <a:pt x="3109" y="426"/>
                  <a:pt x="3109" y="426"/>
                </a:cubicBezTo>
                <a:cubicBezTo>
                  <a:pt x="3109" y="425"/>
                  <a:pt x="3109" y="425"/>
                  <a:pt x="3109" y="425"/>
                </a:cubicBezTo>
                <a:cubicBezTo>
                  <a:pt x="3109" y="425"/>
                  <a:pt x="3108" y="424"/>
                  <a:pt x="3108" y="423"/>
                </a:cubicBezTo>
                <a:cubicBezTo>
                  <a:pt x="3108" y="422"/>
                  <a:pt x="3108" y="421"/>
                  <a:pt x="3109" y="420"/>
                </a:cubicBezTo>
                <a:cubicBezTo>
                  <a:pt x="3109" y="420"/>
                  <a:pt x="3110" y="419"/>
                  <a:pt x="3110" y="419"/>
                </a:cubicBezTo>
                <a:cubicBezTo>
                  <a:pt x="3110" y="419"/>
                  <a:pt x="3111" y="419"/>
                  <a:pt x="3111" y="419"/>
                </a:cubicBezTo>
                <a:cubicBezTo>
                  <a:pt x="3111" y="418"/>
                  <a:pt x="3112" y="417"/>
                  <a:pt x="3113" y="416"/>
                </a:cubicBezTo>
                <a:cubicBezTo>
                  <a:pt x="3113" y="416"/>
                  <a:pt x="3113" y="416"/>
                  <a:pt x="3114" y="416"/>
                </a:cubicBezTo>
                <a:cubicBezTo>
                  <a:pt x="3113" y="415"/>
                  <a:pt x="3113" y="415"/>
                  <a:pt x="3113" y="415"/>
                </a:cubicBezTo>
                <a:cubicBezTo>
                  <a:pt x="3113" y="416"/>
                  <a:pt x="3113" y="416"/>
                  <a:pt x="3113" y="416"/>
                </a:cubicBezTo>
                <a:cubicBezTo>
                  <a:pt x="3113" y="416"/>
                  <a:pt x="3112" y="416"/>
                  <a:pt x="3112" y="416"/>
                </a:cubicBezTo>
                <a:cubicBezTo>
                  <a:pt x="3111" y="415"/>
                  <a:pt x="3111" y="414"/>
                  <a:pt x="3111" y="413"/>
                </a:cubicBezTo>
                <a:cubicBezTo>
                  <a:pt x="3110" y="413"/>
                  <a:pt x="3110" y="413"/>
                  <a:pt x="3110" y="413"/>
                </a:cubicBezTo>
                <a:cubicBezTo>
                  <a:pt x="3110" y="413"/>
                  <a:pt x="3110" y="413"/>
                  <a:pt x="3109" y="413"/>
                </a:cubicBezTo>
                <a:cubicBezTo>
                  <a:pt x="3108" y="414"/>
                  <a:pt x="3108" y="414"/>
                  <a:pt x="3108" y="414"/>
                </a:cubicBezTo>
                <a:cubicBezTo>
                  <a:pt x="3107" y="415"/>
                  <a:pt x="3107" y="415"/>
                  <a:pt x="3106" y="415"/>
                </a:cubicBezTo>
                <a:cubicBezTo>
                  <a:pt x="3106" y="415"/>
                  <a:pt x="3106" y="415"/>
                  <a:pt x="3106" y="415"/>
                </a:cubicBezTo>
                <a:cubicBezTo>
                  <a:pt x="3105" y="415"/>
                  <a:pt x="3105" y="415"/>
                  <a:pt x="3105" y="415"/>
                </a:cubicBezTo>
                <a:cubicBezTo>
                  <a:pt x="3105" y="415"/>
                  <a:pt x="3104" y="415"/>
                  <a:pt x="3104" y="415"/>
                </a:cubicBezTo>
                <a:cubicBezTo>
                  <a:pt x="3104" y="416"/>
                  <a:pt x="3103" y="416"/>
                  <a:pt x="3103" y="416"/>
                </a:cubicBezTo>
                <a:cubicBezTo>
                  <a:pt x="3103" y="416"/>
                  <a:pt x="3103" y="416"/>
                  <a:pt x="3102" y="416"/>
                </a:cubicBezTo>
                <a:cubicBezTo>
                  <a:pt x="3102" y="416"/>
                  <a:pt x="3102" y="416"/>
                  <a:pt x="3102" y="416"/>
                </a:cubicBezTo>
                <a:cubicBezTo>
                  <a:pt x="3102" y="416"/>
                  <a:pt x="3102" y="417"/>
                  <a:pt x="3102" y="417"/>
                </a:cubicBezTo>
                <a:cubicBezTo>
                  <a:pt x="3102" y="417"/>
                  <a:pt x="3101" y="417"/>
                  <a:pt x="3101" y="417"/>
                </a:cubicBezTo>
                <a:cubicBezTo>
                  <a:pt x="3101" y="418"/>
                  <a:pt x="3101" y="418"/>
                  <a:pt x="3101" y="418"/>
                </a:cubicBezTo>
                <a:cubicBezTo>
                  <a:pt x="3101" y="419"/>
                  <a:pt x="3101" y="419"/>
                  <a:pt x="3101" y="419"/>
                </a:cubicBezTo>
                <a:cubicBezTo>
                  <a:pt x="3101" y="419"/>
                  <a:pt x="3101" y="419"/>
                  <a:pt x="3102" y="419"/>
                </a:cubicBezTo>
                <a:cubicBezTo>
                  <a:pt x="3102" y="420"/>
                  <a:pt x="3102" y="420"/>
                  <a:pt x="3102" y="420"/>
                </a:cubicBezTo>
                <a:cubicBezTo>
                  <a:pt x="3104" y="421"/>
                  <a:pt x="3104" y="422"/>
                  <a:pt x="3103" y="423"/>
                </a:cubicBezTo>
                <a:cubicBezTo>
                  <a:pt x="3103" y="423"/>
                  <a:pt x="3103" y="423"/>
                  <a:pt x="3103" y="424"/>
                </a:cubicBezTo>
                <a:cubicBezTo>
                  <a:pt x="3102" y="424"/>
                  <a:pt x="3102" y="424"/>
                  <a:pt x="3102" y="425"/>
                </a:cubicBezTo>
                <a:cubicBezTo>
                  <a:pt x="3103" y="425"/>
                  <a:pt x="3103" y="425"/>
                  <a:pt x="3103" y="425"/>
                </a:cubicBezTo>
                <a:cubicBezTo>
                  <a:pt x="3103" y="425"/>
                  <a:pt x="3103" y="426"/>
                  <a:pt x="3103" y="426"/>
                </a:cubicBezTo>
                <a:cubicBezTo>
                  <a:pt x="3103" y="426"/>
                  <a:pt x="3103" y="427"/>
                  <a:pt x="3103" y="427"/>
                </a:cubicBezTo>
                <a:cubicBezTo>
                  <a:pt x="3103" y="427"/>
                  <a:pt x="3103" y="428"/>
                  <a:pt x="3103" y="428"/>
                </a:cubicBezTo>
                <a:cubicBezTo>
                  <a:pt x="3104" y="428"/>
                  <a:pt x="3105" y="428"/>
                  <a:pt x="3105" y="430"/>
                </a:cubicBezTo>
                <a:cubicBezTo>
                  <a:pt x="3106" y="430"/>
                  <a:pt x="3106" y="431"/>
                  <a:pt x="3106" y="431"/>
                </a:cubicBezTo>
                <a:cubicBezTo>
                  <a:pt x="3105" y="431"/>
                  <a:pt x="3105" y="431"/>
                  <a:pt x="3105" y="431"/>
                </a:cubicBezTo>
                <a:cubicBezTo>
                  <a:pt x="3105" y="432"/>
                  <a:pt x="3106" y="432"/>
                  <a:pt x="3106" y="432"/>
                </a:cubicBezTo>
                <a:cubicBezTo>
                  <a:pt x="3106" y="432"/>
                  <a:pt x="3106" y="433"/>
                  <a:pt x="3106" y="433"/>
                </a:cubicBezTo>
                <a:cubicBezTo>
                  <a:pt x="3107" y="434"/>
                  <a:pt x="3107" y="434"/>
                  <a:pt x="3107" y="436"/>
                </a:cubicBezTo>
                <a:cubicBezTo>
                  <a:pt x="3107" y="436"/>
                  <a:pt x="3107" y="436"/>
                  <a:pt x="3107" y="436"/>
                </a:cubicBezTo>
                <a:cubicBezTo>
                  <a:pt x="3107" y="437"/>
                  <a:pt x="3108" y="437"/>
                  <a:pt x="3107" y="438"/>
                </a:cubicBezTo>
                <a:cubicBezTo>
                  <a:pt x="3107" y="440"/>
                  <a:pt x="3105" y="441"/>
                  <a:pt x="3104" y="441"/>
                </a:cubicBezTo>
                <a:cubicBezTo>
                  <a:pt x="3104" y="441"/>
                  <a:pt x="3104" y="441"/>
                  <a:pt x="3104" y="441"/>
                </a:cubicBezTo>
                <a:cubicBezTo>
                  <a:pt x="3103" y="441"/>
                  <a:pt x="3103" y="440"/>
                  <a:pt x="3102" y="440"/>
                </a:cubicBezTo>
                <a:cubicBezTo>
                  <a:pt x="3102" y="439"/>
                  <a:pt x="3102" y="439"/>
                  <a:pt x="3102" y="438"/>
                </a:cubicBezTo>
                <a:cubicBezTo>
                  <a:pt x="3102" y="438"/>
                  <a:pt x="3102" y="438"/>
                  <a:pt x="3101" y="438"/>
                </a:cubicBezTo>
                <a:cubicBezTo>
                  <a:pt x="3101" y="438"/>
                  <a:pt x="3101" y="438"/>
                  <a:pt x="3101" y="438"/>
                </a:cubicBezTo>
                <a:cubicBezTo>
                  <a:pt x="3101" y="438"/>
                  <a:pt x="3100" y="438"/>
                  <a:pt x="3100" y="439"/>
                </a:cubicBezTo>
                <a:cubicBezTo>
                  <a:pt x="3099" y="439"/>
                  <a:pt x="3099" y="439"/>
                  <a:pt x="3099" y="439"/>
                </a:cubicBezTo>
                <a:cubicBezTo>
                  <a:pt x="3099" y="439"/>
                  <a:pt x="3099" y="439"/>
                  <a:pt x="3099" y="439"/>
                </a:cubicBezTo>
                <a:cubicBezTo>
                  <a:pt x="3099" y="439"/>
                  <a:pt x="3099" y="439"/>
                  <a:pt x="3099" y="439"/>
                </a:cubicBezTo>
                <a:cubicBezTo>
                  <a:pt x="3098" y="440"/>
                  <a:pt x="3099" y="440"/>
                  <a:pt x="3099" y="441"/>
                </a:cubicBezTo>
                <a:cubicBezTo>
                  <a:pt x="3099" y="441"/>
                  <a:pt x="3099" y="442"/>
                  <a:pt x="3099" y="442"/>
                </a:cubicBezTo>
                <a:cubicBezTo>
                  <a:pt x="3099" y="443"/>
                  <a:pt x="3099" y="444"/>
                  <a:pt x="3099" y="445"/>
                </a:cubicBezTo>
                <a:cubicBezTo>
                  <a:pt x="3098" y="445"/>
                  <a:pt x="3098" y="445"/>
                  <a:pt x="3098" y="445"/>
                </a:cubicBezTo>
                <a:cubicBezTo>
                  <a:pt x="3098" y="446"/>
                  <a:pt x="3098" y="446"/>
                  <a:pt x="3097" y="446"/>
                </a:cubicBezTo>
                <a:cubicBezTo>
                  <a:pt x="3097" y="446"/>
                  <a:pt x="3097" y="446"/>
                  <a:pt x="3097" y="446"/>
                </a:cubicBezTo>
                <a:cubicBezTo>
                  <a:pt x="3097" y="446"/>
                  <a:pt x="3097" y="446"/>
                  <a:pt x="3097" y="446"/>
                </a:cubicBezTo>
                <a:cubicBezTo>
                  <a:pt x="3097" y="447"/>
                  <a:pt x="3097" y="449"/>
                  <a:pt x="3096" y="450"/>
                </a:cubicBezTo>
                <a:cubicBezTo>
                  <a:pt x="3096" y="450"/>
                  <a:pt x="3096" y="450"/>
                  <a:pt x="3096" y="450"/>
                </a:cubicBezTo>
                <a:cubicBezTo>
                  <a:pt x="3096" y="450"/>
                  <a:pt x="3096" y="451"/>
                  <a:pt x="3096" y="451"/>
                </a:cubicBezTo>
                <a:cubicBezTo>
                  <a:pt x="3096" y="452"/>
                  <a:pt x="3095" y="453"/>
                  <a:pt x="3094" y="454"/>
                </a:cubicBezTo>
                <a:cubicBezTo>
                  <a:pt x="3094" y="454"/>
                  <a:pt x="3094" y="454"/>
                  <a:pt x="3094" y="454"/>
                </a:cubicBezTo>
                <a:cubicBezTo>
                  <a:pt x="3094" y="456"/>
                  <a:pt x="3093" y="457"/>
                  <a:pt x="3092" y="459"/>
                </a:cubicBezTo>
                <a:cubicBezTo>
                  <a:pt x="3091" y="459"/>
                  <a:pt x="3091" y="459"/>
                  <a:pt x="3091" y="460"/>
                </a:cubicBezTo>
                <a:cubicBezTo>
                  <a:pt x="3091" y="460"/>
                  <a:pt x="3091" y="460"/>
                  <a:pt x="3090" y="461"/>
                </a:cubicBezTo>
                <a:cubicBezTo>
                  <a:pt x="3090" y="461"/>
                  <a:pt x="3090" y="461"/>
                  <a:pt x="3089" y="462"/>
                </a:cubicBezTo>
                <a:cubicBezTo>
                  <a:pt x="3089" y="462"/>
                  <a:pt x="3089" y="462"/>
                  <a:pt x="3089" y="462"/>
                </a:cubicBezTo>
                <a:cubicBezTo>
                  <a:pt x="3088" y="462"/>
                  <a:pt x="3087" y="463"/>
                  <a:pt x="3087" y="463"/>
                </a:cubicBezTo>
                <a:cubicBezTo>
                  <a:pt x="3086" y="463"/>
                  <a:pt x="3085" y="462"/>
                  <a:pt x="3085" y="462"/>
                </a:cubicBezTo>
                <a:cubicBezTo>
                  <a:pt x="3085" y="461"/>
                  <a:pt x="3085" y="461"/>
                  <a:pt x="3085" y="460"/>
                </a:cubicBezTo>
                <a:cubicBezTo>
                  <a:pt x="3085" y="460"/>
                  <a:pt x="3085" y="460"/>
                  <a:pt x="3085" y="460"/>
                </a:cubicBezTo>
                <a:cubicBezTo>
                  <a:pt x="3085" y="460"/>
                  <a:pt x="3085" y="460"/>
                  <a:pt x="3085" y="460"/>
                </a:cubicBezTo>
                <a:cubicBezTo>
                  <a:pt x="3084" y="460"/>
                  <a:pt x="3084" y="459"/>
                  <a:pt x="3084" y="459"/>
                </a:cubicBezTo>
                <a:cubicBezTo>
                  <a:pt x="3084" y="458"/>
                  <a:pt x="3084" y="458"/>
                  <a:pt x="3084" y="458"/>
                </a:cubicBezTo>
                <a:cubicBezTo>
                  <a:pt x="3084" y="458"/>
                  <a:pt x="3083" y="458"/>
                  <a:pt x="3083" y="458"/>
                </a:cubicBezTo>
                <a:cubicBezTo>
                  <a:pt x="3083" y="458"/>
                  <a:pt x="3082" y="458"/>
                  <a:pt x="3082" y="458"/>
                </a:cubicBezTo>
                <a:cubicBezTo>
                  <a:pt x="3082" y="458"/>
                  <a:pt x="3080" y="458"/>
                  <a:pt x="3080" y="456"/>
                </a:cubicBezTo>
                <a:cubicBezTo>
                  <a:pt x="3080" y="455"/>
                  <a:pt x="3080" y="455"/>
                  <a:pt x="3080" y="455"/>
                </a:cubicBezTo>
                <a:cubicBezTo>
                  <a:pt x="3080" y="455"/>
                  <a:pt x="3079" y="455"/>
                  <a:pt x="3079" y="455"/>
                </a:cubicBezTo>
                <a:cubicBezTo>
                  <a:pt x="3078" y="455"/>
                  <a:pt x="3078" y="455"/>
                  <a:pt x="3077" y="455"/>
                </a:cubicBezTo>
                <a:cubicBezTo>
                  <a:pt x="3077" y="455"/>
                  <a:pt x="3077" y="455"/>
                  <a:pt x="3077" y="455"/>
                </a:cubicBezTo>
                <a:cubicBezTo>
                  <a:pt x="3077" y="455"/>
                  <a:pt x="3077" y="455"/>
                  <a:pt x="3077" y="455"/>
                </a:cubicBezTo>
                <a:cubicBezTo>
                  <a:pt x="3076" y="455"/>
                  <a:pt x="3076" y="455"/>
                  <a:pt x="3076" y="454"/>
                </a:cubicBezTo>
                <a:cubicBezTo>
                  <a:pt x="3076" y="454"/>
                  <a:pt x="3076" y="453"/>
                  <a:pt x="3076" y="453"/>
                </a:cubicBezTo>
                <a:cubicBezTo>
                  <a:pt x="3077" y="452"/>
                  <a:pt x="3077" y="452"/>
                  <a:pt x="3077" y="452"/>
                </a:cubicBezTo>
                <a:cubicBezTo>
                  <a:pt x="3078" y="453"/>
                  <a:pt x="3078" y="453"/>
                  <a:pt x="3078" y="453"/>
                </a:cubicBezTo>
                <a:cubicBezTo>
                  <a:pt x="3078" y="453"/>
                  <a:pt x="3078" y="453"/>
                  <a:pt x="3078" y="453"/>
                </a:cubicBezTo>
                <a:cubicBezTo>
                  <a:pt x="3078" y="452"/>
                  <a:pt x="3078" y="452"/>
                  <a:pt x="3078" y="452"/>
                </a:cubicBezTo>
                <a:cubicBezTo>
                  <a:pt x="3078" y="451"/>
                  <a:pt x="3078" y="451"/>
                  <a:pt x="3078" y="451"/>
                </a:cubicBezTo>
                <a:cubicBezTo>
                  <a:pt x="3078" y="450"/>
                  <a:pt x="3078" y="450"/>
                  <a:pt x="3078" y="450"/>
                </a:cubicBezTo>
                <a:cubicBezTo>
                  <a:pt x="3079" y="449"/>
                  <a:pt x="3079" y="448"/>
                  <a:pt x="3078" y="448"/>
                </a:cubicBezTo>
                <a:cubicBezTo>
                  <a:pt x="3078" y="446"/>
                  <a:pt x="3079" y="446"/>
                  <a:pt x="3079" y="445"/>
                </a:cubicBezTo>
                <a:cubicBezTo>
                  <a:pt x="3079" y="445"/>
                  <a:pt x="3080" y="445"/>
                  <a:pt x="3080" y="445"/>
                </a:cubicBezTo>
                <a:cubicBezTo>
                  <a:pt x="3080" y="445"/>
                  <a:pt x="3080" y="445"/>
                  <a:pt x="3080" y="445"/>
                </a:cubicBezTo>
                <a:cubicBezTo>
                  <a:pt x="3080" y="445"/>
                  <a:pt x="3080" y="445"/>
                  <a:pt x="3080" y="444"/>
                </a:cubicBezTo>
                <a:cubicBezTo>
                  <a:pt x="3080" y="444"/>
                  <a:pt x="3080" y="444"/>
                  <a:pt x="3080" y="444"/>
                </a:cubicBezTo>
                <a:cubicBezTo>
                  <a:pt x="3079" y="443"/>
                  <a:pt x="3079" y="442"/>
                  <a:pt x="3079" y="441"/>
                </a:cubicBezTo>
                <a:cubicBezTo>
                  <a:pt x="3080" y="441"/>
                  <a:pt x="3080" y="440"/>
                  <a:pt x="3080" y="440"/>
                </a:cubicBezTo>
                <a:cubicBezTo>
                  <a:pt x="3080" y="440"/>
                  <a:pt x="3080" y="440"/>
                  <a:pt x="3079" y="440"/>
                </a:cubicBezTo>
                <a:cubicBezTo>
                  <a:pt x="3079" y="440"/>
                  <a:pt x="3079" y="440"/>
                  <a:pt x="3079" y="440"/>
                </a:cubicBezTo>
                <a:cubicBezTo>
                  <a:pt x="3079" y="440"/>
                  <a:pt x="3079" y="440"/>
                  <a:pt x="3078" y="441"/>
                </a:cubicBezTo>
                <a:cubicBezTo>
                  <a:pt x="3078" y="441"/>
                  <a:pt x="3078" y="441"/>
                  <a:pt x="3078" y="442"/>
                </a:cubicBezTo>
                <a:cubicBezTo>
                  <a:pt x="3077" y="443"/>
                  <a:pt x="3076" y="444"/>
                  <a:pt x="3076" y="444"/>
                </a:cubicBezTo>
                <a:cubicBezTo>
                  <a:pt x="3075" y="444"/>
                  <a:pt x="3075" y="444"/>
                  <a:pt x="3075" y="444"/>
                </a:cubicBezTo>
                <a:cubicBezTo>
                  <a:pt x="3074" y="444"/>
                  <a:pt x="3073" y="443"/>
                  <a:pt x="3073" y="443"/>
                </a:cubicBezTo>
                <a:cubicBezTo>
                  <a:pt x="3073" y="443"/>
                  <a:pt x="3073" y="443"/>
                  <a:pt x="3073" y="443"/>
                </a:cubicBezTo>
                <a:cubicBezTo>
                  <a:pt x="3073" y="442"/>
                  <a:pt x="3072" y="442"/>
                  <a:pt x="3072" y="442"/>
                </a:cubicBezTo>
                <a:cubicBezTo>
                  <a:pt x="3071" y="442"/>
                  <a:pt x="3071" y="442"/>
                  <a:pt x="3071" y="442"/>
                </a:cubicBezTo>
                <a:cubicBezTo>
                  <a:pt x="3070" y="442"/>
                  <a:pt x="3070" y="441"/>
                  <a:pt x="3070" y="441"/>
                </a:cubicBezTo>
                <a:cubicBezTo>
                  <a:pt x="3069" y="441"/>
                  <a:pt x="3069" y="441"/>
                  <a:pt x="3069" y="441"/>
                </a:cubicBezTo>
                <a:cubicBezTo>
                  <a:pt x="3068" y="441"/>
                  <a:pt x="3068" y="441"/>
                  <a:pt x="3068" y="441"/>
                </a:cubicBezTo>
                <a:cubicBezTo>
                  <a:pt x="3068" y="441"/>
                  <a:pt x="3068" y="441"/>
                  <a:pt x="3068" y="441"/>
                </a:cubicBezTo>
                <a:cubicBezTo>
                  <a:pt x="3068" y="442"/>
                  <a:pt x="3067" y="442"/>
                  <a:pt x="3067" y="443"/>
                </a:cubicBezTo>
                <a:cubicBezTo>
                  <a:pt x="3066" y="443"/>
                  <a:pt x="3065" y="444"/>
                  <a:pt x="3065" y="444"/>
                </a:cubicBezTo>
                <a:cubicBezTo>
                  <a:pt x="3064" y="444"/>
                  <a:pt x="3063" y="444"/>
                  <a:pt x="3063" y="445"/>
                </a:cubicBezTo>
                <a:cubicBezTo>
                  <a:pt x="3062" y="445"/>
                  <a:pt x="3062" y="445"/>
                  <a:pt x="3061" y="446"/>
                </a:cubicBezTo>
                <a:cubicBezTo>
                  <a:pt x="3061" y="446"/>
                  <a:pt x="3060" y="446"/>
                  <a:pt x="3060" y="446"/>
                </a:cubicBezTo>
                <a:cubicBezTo>
                  <a:pt x="3060" y="446"/>
                  <a:pt x="3060" y="446"/>
                  <a:pt x="3060" y="446"/>
                </a:cubicBezTo>
                <a:cubicBezTo>
                  <a:pt x="3060" y="446"/>
                  <a:pt x="3060" y="446"/>
                  <a:pt x="3060" y="446"/>
                </a:cubicBezTo>
                <a:cubicBezTo>
                  <a:pt x="3059" y="446"/>
                  <a:pt x="3058" y="447"/>
                  <a:pt x="3057" y="447"/>
                </a:cubicBezTo>
                <a:cubicBezTo>
                  <a:pt x="3057" y="447"/>
                  <a:pt x="3057" y="447"/>
                  <a:pt x="3057" y="447"/>
                </a:cubicBezTo>
                <a:cubicBezTo>
                  <a:pt x="3056" y="447"/>
                  <a:pt x="3056" y="446"/>
                  <a:pt x="3056" y="446"/>
                </a:cubicBezTo>
                <a:cubicBezTo>
                  <a:pt x="3056" y="446"/>
                  <a:pt x="3055" y="446"/>
                  <a:pt x="3055" y="446"/>
                </a:cubicBezTo>
                <a:cubicBezTo>
                  <a:pt x="3055" y="446"/>
                  <a:pt x="3054" y="447"/>
                  <a:pt x="3054" y="447"/>
                </a:cubicBezTo>
                <a:cubicBezTo>
                  <a:pt x="3054" y="448"/>
                  <a:pt x="3053" y="449"/>
                  <a:pt x="3052" y="450"/>
                </a:cubicBezTo>
                <a:cubicBezTo>
                  <a:pt x="3052" y="450"/>
                  <a:pt x="3052" y="450"/>
                  <a:pt x="3052" y="451"/>
                </a:cubicBezTo>
                <a:cubicBezTo>
                  <a:pt x="3052" y="451"/>
                  <a:pt x="3052" y="451"/>
                  <a:pt x="3052" y="452"/>
                </a:cubicBezTo>
                <a:cubicBezTo>
                  <a:pt x="3051" y="452"/>
                  <a:pt x="3051" y="453"/>
                  <a:pt x="3050" y="453"/>
                </a:cubicBezTo>
                <a:cubicBezTo>
                  <a:pt x="3050" y="453"/>
                  <a:pt x="3050" y="453"/>
                  <a:pt x="3050" y="454"/>
                </a:cubicBezTo>
                <a:cubicBezTo>
                  <a:pt x="3050" y="454"/>
                  <a:pt x="3050" y="454"/>
                  <a:pt x="3050" y="454"/>
                </a:cubicBezTo>
                <a:cubicBezTo>
                  <a:pt x="3050" y="454"/>
                  <a:pt x="3050" y="455"/>
                  <a:pt x="3050" y="455"/>
                </a:cubicBezTo>
                <a:cubicBezTo>
                  <a:pt x="3050" y="455"/>
                  <a:pt x="3050" y="456"/>
                  <a:pt x="3050" y="456"/>
                </a:cubicBezTo>
                <a:cubicBezTo>
                  <a:pt x="3050" y="456"/>
                  <a:pt x="3050" y="456"/>
                  <a:pt x="3050" y="457"/>
                </a:cubicBezTo>
                <a:cubicBezTo>
                  <a:pt x="3050" y="457"/>
                  <a:pt x="3050" y="457"/>
                  <a:pt x="3051" y="457"/>
                </a:cubicBezTo>
                <a:cubicBezTo>
                  <a:pt x="3051" y="457"/>
                  <a:pt x="3051" y="458"/>
                  <a:pt x="3051" y="458"/>
                </a:cubicBezTo>
                <a:cubicBezTo>
                  <a:pt x="3051" y="458"/>
                  <a:pt x="3051" y="459"/>
                  <a:pt x="3051" y="459"/>
                </a:cubicBezTo>
                <a:cubicBezTo>
                  <a:pt x="3051" y="459"/>
                  <a:pt x="3051" y="459"/>
                  <a:pt x="3051" y="460"/>
                </a:cubicBezTo>
                <a:cubicBezTo>
                  <a:pt x="3051" y="461"/>
                  <a:pt x="3050" y="462"/>
                  <a:pt x="3049" y="462"/>
                </a:cubicBezTo>
                <a:cubicBezTo>
                  <a:pt x="3049" y="462"/>
                  <a:pt x="3049" y="462"/>
                  <a:pt x="3049" y="462"/>
                </a:cubicBezTo>
                <a:cubicBezTo>
                  <a:pt x="3048" y="462"/>
                  <a:pt x="3048" y="462"/>
                  <a:pt x="3048" y="462"/>
                </a:cubicBezTo>
                <a:cubicBezTo>
                  <a:pt x="3048" y="462"/>
                  <a:pt x="3048" y="463"/>
                  <a:pt x="3048" y="464"/>
                </a:cubicBezTo>
                <a:cubicBezTo>
                  <a:pt x="3048" y="464"/>
                  <a:pt x="3048" y="464"/>
                  <a:pt x="3048" y="464"/>
                </a:cubicBezTo>
                <a:cubicBezTo>
                  <a:pt x="3047" y="464"/>
                  <a:pt x="3047" y="464"/>
                  <a:pt x="3047" y="465"/>
                </a:cubicBezTo>
                <a:cubicBezTo>
                  <a:pt x="3047" y="465"/>
                  <a:pt x="3047" y="466"/>
                  <a:pt x="3047" y="467"/>
                </a:cubicBezTo>
                <a:cubicBezTo>
                  <a:pt x="3047" y="467"/>
                  <a:pt x="3047" y="467"/>
                  <a:pt x="3047" y="467"/>
                </a:cubicBezTo>
                <a:cubicBezTo>
                  <a:pt x="3047" y="468"/>
                  <a:pt x="3047" y="468"/>
                  <a:pt x="3047" y="468"/>
                </a:cubicBezTo>
                <a:cubicBezTo>
                  <a:pt x="3047" y="468"/>
                  <a:pt x="3048" y="468"/>
                  <a:pt x="3048" y="469"/>
                </a:cubicBezTo>
                <a:cubicBezTo>
                  <a:pt x="3047" y="470"/>
                  <a:pt x="3047" y="471"/>
                  <a:pt x="3046" y="472"/>
                </a:cubicBezTo>
                <a:cubicBezTo>
                  <a:pt x="3046" y="473"/>
                  <a:pt x="3046" y="473"/>
                  <a:pt x="3045" y="473"/>
                </a:cubicBezTo>
                <a:cubicBezTo>
                  <a:pt x="3045" y="473"/>
                  <a:pt x="3045" y="473"/>
                  <a:pt x="3045" y="474"/>
                </a:cubicBezTo>
                <a:cubicBezTo>
                  <a:pt x="3044" y="474"/>
                  <a:pt x="3044" y="474"/>
                  <a:pt x="3044" y="474"/>
                </a:cubicBezTo>
                <a:cubicBezTo>
                  <a:pt x="3045" y="474"/>
                  <a:pt x="3045" y="474"/>
                  <a:pt x="3045" y="474"/>
                </a:cubicBezTo>
                <a:cubicBezTo>
                  <a:pt x="3045" y="475"/>
                  <a:pt x="3044" y="475"/>
                  <a:pt x="3044" y="476"/>
                </a:cubicBezTo>
                <a:cubicBezTo>
                  <a:pt x="3044" y="476"/>
                  <a:pt x="3044" y="477"/>
                  <a:pt x="3043" y="477"/>
                </a:cubicBezTo>
                <a:cubicBezTo>
                  <a:pt x="3043" y="477"/>
                  <a:pt x="3043" y="477"/>
                  <a:pt x="3043" y="477"/>
                </a:cubicBezTo>
                <a:cubicBezTo>
                  <a:pt x="3043" y="478"/>
                  <a:pt x="3042" y="478"/>
                  <a:pt x="3042" y="479"/>
                </a:cubicBezTo>
                <a:cubicBezTo>
                  <a:pt x="3042" y="479"/>
                  <a:pt x="3042" y="480"/>
                  <a:pt x="3041" y="481"/>
                </a:cubicBezTo>
                <a:cubicBezTo>
                  <a:pt x="3041" y="481"/>
                  <a:pt x="3041" y="482"/>
                  <a:pt x="3040" y="482"/>
                </a:cubicBezTo>
                <a:cubicBezTo>
                  <a:pt x="3040" y="482"/>
                  <a:pt x="3040" y="482"/>
                  <a:pt x="3040" y="482"/>
                </a:cubicBezTo>
                <a:cubicBezTo>
                  <a:pt x="3040" y="482"/>
                  <a:pt x="3040" y="482"/>
                  <a:pt x="3040" y="483"/>
                </a:cubicBezTo>
                <a:cubicBezTo>
                  <a:pt x="3040" y="483"/>
                  <a:pt x="3040" y="484"/>
                  <a:pt x="3039" y="484"/>
                </a:cubicBezTo>
                <a:cubicBezTo>
                  <a:pt x="3039" y="484"/>
                  <a:pt x="3039" y="484"/>
                  <a:pt x="3039" y="485"/>
                </a:cubicBezTo>
                <a:cubicBezTo>
                  <a:pt x="3039" y="485"/>
                  <a:pt x="3039" y="485"/>
                  <a:pt x="3039" y="486"/>
                </a:cubicBezTo>
                <a:cubicBezTo>
                  <a:pt x="3039" y="486"/>
                  <a:pt x="3040" y="487"/>
                  <a:pt x="3039" y="488"/>
                </a:cubicBezTo>
                <a:cubicBezTo>
                  <a:pt x="3039" y="488"/>
                  <a:pt x="3039" y="489"/>
                  <a:pt x="3039" y="489"/>
                </a:cubicBezTo>
                <a:cubicBezTo>
                  <a:pt x="3039" y="489"/>
                  <a:pt x="3039" y="489"/>
                  <a:pt x="3039" y="489"/>
                </a:cubicBezTo>
                <a:cubicBezTo>
                  <a:pt x="3040" y="490"/>
                  <a:pt x="3040" y="491"/>
                  <a:pt x="3040" y="491"/>
                </a:cubicBezTo>
                <a:cubicBezTo>
                  <a:pt x="3040" y="492"/>
                  <a:pt x="3040" y="492"/>
                  <a:pt x="3039" y="493"/>
                </a:cubicBezTo>
                <a:cubicBezTo>
                  <a:pt x="3040" y="493"/>
                  <a:pt x="3040" y="493"/>
                  <a:pt x="3040" y="493"/>
                </a:cubicBezTo>
                <a:cubicBezTo>
                  <a:pt x="3040" y="492"/>
                  <a:pt x="3041" y="492"/>
                  <a:pt x="3042" y="491"/>
                </a:cubicBezTo>
                <a:cubicBezTo>
                  <a:pt x="3042" y="491"/>
                  <a:pt x="3042" y="491"/>
                  <a:pt x="3043" y="491"/>
                </a:cubicBezTo>
                <a:cubicBezTo>
                  <a:pt x="3043" y="491"/>
                  <a:pt x="3043" y="490"/>
                  <a:pt x="3044" y="490"/>
                </a:cubicBezTo>
                <a:cubicBezTo>
                  <a:pt x="3044" y="490"/>
                  <a:pt x="3045" y="490"/>
                  <a:pt x="3045" y="490"/>
                </a:cubicBezTo>
                <a:cubicBezTo>
                  <a:pt x="3047" y="490"/>
                  <a:pt x="3048" y="491"/>
                  <a:pt x="3048" y="492"/>
                </a:cubicBezTo>
                <a:cubicBezTo>
                  <a:pt x="3049" y="492"/>
                  <a:pt x="3048" y="493"/>
                  <a:pt x="3048" y="494"/>
                </a:cubicBezTo>
                <a:cubicBezTo>
                  <a:pt x="3048" y="494"/>
                  <a:pt x="3048" y="495"/>
                  <a:pt x="3048" y="495"/>
                </a:cubicBezTo>
                <a:cubicBezTo>
                  <a:pt x="3049" y="495"/>
                  <a:pt x="3049" y="496"/>
                  <a:pt x="3050" y="496"/>
                </a:cubicBezTo>
                <a:cubicBezTo>
                  <a:pt x="3050" y="497"/>
                  <a:pt x="3050" y="498"/>
                  <a:pt x="3049" y="498"/>
                </a:cubicBezTo>
                <a:cubicBezTo>
                  <a:pt x="3049" y="499"/>
                  <a:pt x="3048" y="500"/>
                  <a:pt x="3047" y="500"/>
                </a:cubicBezTo>
                <a:cubicBezTo>
                  <a:pt x="3046" y="500"/>
                  <a:pt x="3046" y="500"/>
                  <a:pt x="3046" y="500"/>
                </a:cubicBezTo>
                <a:cubicBezTo>
                  <a:pt x="3046" y="500"/>
                  <a:pt x="3045" y="500"/>
                  <a:pt x="3045" y="500"/>
                </a:cubicBezTo>
                <a:cubicBezTo>
                  <a:pt x="3045" y="500"/>
                  <a:pt x="3044" y="499"/>
                  <a:pt x="3044" y="499"/>
                </a:cubicBezTo>
                <a:cubicBezTo>
                  <a:pt x="3044" y="500"/>
                  <a:pt x="3044" y="500"/>
                  <a:pt x="3044" y="500"/>
                </a:cubicBezTo>
                <a:cubicBezTo>
                  <a:pt x="3043" y="502"/>
                  <a:pt x="3042" y="503"/>
                  <a:pt x="3041" y="503"/>
                </a:cubicBezTo>
                <a:cubicBezTo>
                  <a:pt x="3041" y="504"/>
                  <a:pt x="3041" y="504"/>
                  <a:pt x="3041" y="504"/>
                </a:cubicBezTo>
                <a:cubicBezTo>
                  <a:pt x="3040" y="504"/>
                  <a:pt x="3040" y="504"/>
                  <a:pt x="3040" y="504"/>
                </a:cubicBezTo>
                <a:cubicBezTo>
                  <a:pt x="3039" y="504"/>
                  <a:pt x="3039" y="504"/>
                  <a:pt x="3038" y="503"/>
                </a:cubicBezTo>
                <a:cubicBezTo>
                  <a:pt x="3038" y="503"/>
                  <a:pt x="3038" y="503"/>
                  <a:pt x="3038" y="503"/>
                </a:cubicBezTo>
                <a:cubicBezTo>
                  <a:pt x="3037" y="502"/>
                  <a:pt x="3036" y="502"/>
                  <a:pt x="3036" y="501"/>
                </a:cubicBezTo>
                <a:cubicBezTo>
                  <a:pt x="3035" y="501"/>
                  <a:pt x="3035" y="501"/>
                  <a:pt x="3035" y="501"/>
                </a:cubicBezTo>
                <a:cubicBezTo>
                  <a:pt x="3035" y="501"/>
                  <a:pt x="3035" y="501"/>
                  <a:pt x="3035" y="501"/>
                </a:cubicBezTo>
                <a:cubicBezTo>
                  <a:pt x="3035" y="502"/>
                  <a:pt x="3035" y="503"/>
                  <a:pt x="3035" y="503"/>
                </a:cubicBezTo>
                <a:cubicBezTo>
                  <a:pt x="3034" y="504"/>
                  <a:pt x="3034" y="504"/>
                  <a:pt x="3033" y="504"/>
                </a:cubicBezTo>
                <a:cubicBezTo>
                  <a:pt x="3033" y="505"/>
                  <a:pt x="3033" y="505"/>
                  <a:pt x="3033" y="505"/>
                </a:cubicBezTo>
                <a:cubicBezTo>
                  <a:pt x="3033" y="505"/>
                  <a:pt x="3033" y="505"/>
                  <a:pt x="3033" y="505"/>
                </a:cubicBezTo>
                <a:cubicBezTo>
                  <a:pt x="3032" y="505"/>
                  <a:pt x="3032" y="505"/>
                  <a:pt x="3032" y="505"/>
                </a:cubicBezTo>
                <a:cubicBezTo>
                  <a:pt x="3032" y="505"/>
                  <a:pt x="3032" y="505"/>
                  <a:pt x="3032" y="505"/>
                </a:cubicBezTo>
                <a:cubicBezTo>
                  <a:pt x="3033" y="506"/>
                  <a:pt x="3033" y="506"/>
                  <a:pt x="3033" y="506"/>
                </a:cubicBezTo>
                <a:cubicBezTo>
                  <a:pt x="3033" y="506"/>
                  <a:pt x="3033" y="508"/>
                  <a:pt x="3032" y="509"/>
                </a:cubicBezTo>
                <a:cubicBezTo>
                  <a:pt x="3031" y="509"/>
                  <a:pt x="3031" y="509"/>
                  <a:pt x="3031" y="509"/>
                </a:cubicBezTo>
                <a:cubicBezTo>
                  <a:pt x="3030" y="509"/>
                  <a:pt x="3030" y="509"/>
                  <a:pt x="3030" y="509"/>
                </a:cubicBezTo>
                <a:cubicBezTo>
                  <a:pt x="3030" y="509"/>
                  <a:pt x="3029" y="509"/>
                  <a:pt x="3029" y="508"/>
                </a:cubicBezTo>
                <a:cubicBezTo>
                  <a:pt x="3029" y="508"/>
                  <a:pt x="3028" y="508"/>
                  <a:pt x="3028" y="508"/>
                </a:cubicBezTo>
                <a:cubicBezTo>
                  <a:pt x="3027" y="508"/>
                  <a:pt x="3027" y="507"/>
                  <a:pt x="3026" y="507"/>
                </a:cubicBezTo>
                <a:cubicBezTo>
                  <a:pt x="3026" y="507"/>
                  <a:pt x="3026" y="508"/>
                  <a:pt x="3025" y="508"/>
                </a:cubicBezTo>
                <a:cubicBezTo>
                  <a:pt x="3025" y="508"/>
                  <a:pt x="3025" y="509"/>
                  <a:pt x="3025" y="509"/>
                </a:cubicBezTo>
                <a:cubicBezTo>
                  <a:pt x="3024" y="509"/>
                  <a:pt x="3024" y="510"/>
                  <a:pt x="3023" y="510"/>
                </a:cubicBezTo>
                <a:cubicBezTo>
                  <a:pt x="3023" y="510"/>
                  <a:pt x="3023" y="510"/>
                  <a:pt x="3022" y="510"/>
                </a:cubicBezTo>
                <a:cubicBezTo>
                  <a:pt x="3022" y="510"/>
                  <a:pt x="3022" y="510"/>
                  <a:pt x="3022" y="510"/>
                </a:cubicBezTo>
                <a:cubicBezTo>
                  <a:pt x="3022" y="511"/>
                  <a:pt x="3022" y="511"/>
                  <a:pt x="3021" y="511"/>
                </a:cubicBezTo>
                <a:cubicBezTo>
                  <a:pt x="3021" y="511"/>
                  <a:pt x="3021" y="511"/>
                  <a:pt x="3021" y="511"/>
                </a:cubicBezTo>
                <a:cubicBezTo>
                  <a:pt x="3020" y="512"/>
                  <a:pt x="3019" y="512"/>
                  <a:pt x="3018" y="512"/>
                </a:cubicBezTo>
                <a:cubicBezTo>
                  <a:pt x="3018" y="512"/>
                  <a:pt x="3018" y="512"/>
                  <a:pt x="3018" y="512"/>
                </a:cubicBezTo>
                <a:cubicBezTo>
                  <a:pt x="3017" y="512"/>
                  <a:pt x="3016" y="511"/>
                  <a:pt x="3016" y="511"/>
                </a:cubicBezTo>
                <a:cubicBezTo>
                  <a:pt x="3016" y="510"/>
                  <a:pt x="3015" y="510"/>
                  <a:pt x="3015" y="510"/>
                </a:cubicBezTo>
                <a:cubicBezTo>
                  <a:pt x="3015" y="510"/>
                  <a:pt x="3015" y="509"/>
                  <a:pt x="3015" y="509"/>
                </a:cubicBezTo>
                <a:cubicBezTo>
                  <a:pt x="3015" y="509"/>
                  <a:pt x="3015" y="509"/>
                  <a:pt x="3015" y="509"/>
                </a:cubicBezTo>
                <a:cubicBezTo>
                  <a:pt x="3014" y="509"/>
                  <a:pt x="3014" y="509"/>
                  <a:pt x="3013" y="508"/>
                </a:cubicBezTo>
                <a:cubicBezTo>
                  <a:pt x="3013" y="508"/>
                  <a:pt x="3013" y="507"/>
                  <a:pt x="3013" y="506"/>
                </a:cubicBezTo>
                <a:cubicBezTo>
                  <a:pt x="3013" y="506"/>
                  <a:pt x="3013" y="505"/>
                  <a:pt x="3014" y="505"/>
                </a:cubicBezTo>
                <a:cubicBezTo>
                  <a:pt x="3014" y="505"/>
                  <a:pt x="3014" y="505"/>
                  <a:pt x="3014" y="505"/>
                </a:cubicBezTo>
                <a:cubicBezTo>
                  <a:pt x="3014" y="505"/>
                  <a:pt x="3014" y="504"/>
                  <a:pt x="3014" y="504"/>
                </a:cubicBezTo>
                <a:cubicBezTo>
                  <a:pt x="3015" y="502"/>
                  <a:pt x="3017" y="502"/>
                  <a:pt x="3019" y="502"/>
                </a:cubicBezTo>
                <a:cubicBezTo>
                  <a:pt x="3019" y="501"/>
                  <a:pt x="3020" y="501"/>
                  <a:pt x="3020" y="501"/>
                </a:cubicBezTo>
                <a:cubicBezTo>
                  <a:pt x="3021" y="502"/>
                  <a:pt x="3021" y="502"/>
                  <a:pt x="3021" y="502"/>
                </a:cubicBezTo>
                <a:cubicBezTo>
                  <a:pt x="3021" y="502"/>
                  <a:pt x="3021" y="502"/>
                  <a:pt x="3021" y="502"/>
                </a:cubicBezTo>
                <a:cubicBezTo>
                  <a:pt x="3019" y="501"/>
                  <a:pt x="3018" y="500"/>
                  <a:pt x="3018" y="499"/>
                </a:cubicBezTo>
                <a:cubicBezTo>
                  <a:pt x="3018" y="499"/>
                  <a:pt x="3018" y="500"/>
                  <a:pt x="3018" y="500"/>
                </a:cubicBezTo>
                <a:cubicBezTo>
                  <a:pt x="3018" y="499"/>
                  <a:pt x="3018" y="499"/>
                  <a:pt x="3018" y="499"/>
                </a:cubicBezTo>
                <a:cubicBezTo>
                  <a:pt x="3017" y="500"/>
                  <a:pt x="3017" y="500"/>
                  <a:pt x="3017" y="500"/>
                </a:cubicBezTo>
                <a:cubicBezTo>
                  <a:pt x="3016" y="500"/>
                  <a:pt x="3016" y="500"/>
                  <a:pt x="3016" y="500"/>
                </a:cubicBezTo>
                <a:cubicBezTo>
                  <a:pt x="3016" y="500"/>
                  <a:pt x="3016" y="500"/>
                  <a:pt x="3016" y="500"/>
                </a:cubicBezTo>
                <a:cubicBezTo>
                  <a:pt x="3016" y="500"/>
                  <a:pt x="3015" y="500"/>
                  <a:pt x="3014" y="499"/>
                </a:cubicBezTo>
                <a:cubicBezTo>
                  <a:pt x="3014" y="499"/>
                  <a:pt x="3014" y="498"/>
                  <a:pt x="3014" y="498"/>
                </a:cubicBezTo>
                <a:cubicBezTo>
                  <a:pt x="3014" y="498"/>
                  <a:pt x="3014" y="498"/>
                  <a:pt x="3014" y="498"/>
                </a:cubicBezTo>
                <a:cubicBezTo>
                  <a:pt x="3014" y="498"/>
                  <a:pt x="3014" y="498"/>
                  <a:pt x="3013" y="498"/>
                </a:cubicBezTo>
                <a:cubicBezTo>
                  <a:pt x="3013" y="498"/>
                  <a:pt x="3013" y="498"/>
                  <a:pt x="3013" y="499"/>
                </a:cubicBezTo>
                <a:cubicBezTo>
                  <a:pt x="3012" y="499"/>
                  <a:pt x="3012" y="500"/>
                  <a:pt x="3011" y="500"/>
                </a:cubicBezTo>
                <a:cubicBezTo>
                  <a:pt x="3011" y="500"/>
                  <a:pt x="3010" y="500"/>
                  <a:pt x="3010" y="500"/>
                </a:cubicBezTo>
                <a:cubicBezTo>
                  <a:pt x="3010" y="500"/>
                  <a:pt x="3010" y="500"/>
                  <a:pt x="3010" y="500"/>
                </a:cubicBezTo>
                <a:cubicBezTo>
                  <a:pt x="3009" y="500"/>
                  <a:pt x="3008" y="500"/>
                  <a:pt x="3007" y="499"/>
                </a:cubicBezTo>
                <a:cubicBezTo>
                  <a:pt x="3007" y="499"/>
                  <a:pt x="3007" y="498"/>
                  <a:pt x="3007" y="498"/>
                </a:cubicBezTo>
                <a:cubicBezTo>
                  <a:pt x="3007" y="498"/>
                  <a:pt x="3006" y="498"/>
                  <a:pt x="3006" y="498"/>
                </a:cubicBezTo>
                <a:cubicBezTo>
                  <a:pt x="3006" y="498"/>
                  <a:pt x="3006" y="498"/>
                  <a:pt x="3006" y="498"/>
                </a:cubicBezTo>
                <a:cubicBezTo>
                  <a:pt x="3004" y="497"/>
                  <a:pt x="3004" y="497"/>
                  <a:pt x="3004" y="497"/>
                </a:cubicBezTo>
                <a:cubicBezTo>
                  <a:pt x="3004" y="497"/>
                  <a:pt x="3004" y="497"/>
                  <a:pt x="3003" y="497"/>
                </a:cubicBezTo>
                <a:cubicBezTo>
                  <a:pt x="3003" y="497"/>
                  <a:pt x="3003" y="497"/>
                  <a:pt x="3003" y="497"/>
                </a:cubicBezTo>
                <a:cubicBezTo>
                  <a:pt x="3002" y="497"/>
                  <a:pt x="3002" y="497"/>
                  <a:pt x="3002" y="497"/>
                </a:cubicBezTo>
                <a:cubicBezTo>
                  <a:pt x="3002" y="498"/>
                  <a:pt x="3001" y="498"/>
                  <a:pt x="3000" y="498"/>
                </a:cubicBezTo>
                <a:cubicBezTo>
                  <a:pt x="3000" y="498"/>
                  <a:pt x="3000" y="498"/>
                  <a:pt x="3000" y="498"/>
                </a:cubicBezTo>
                <a:cubicBezTo>
                  <a:pt x="2999" y="498"/>
                  <a:pt x="2999" y="497"/>
                  <a:pt x="2999" y="497"/>
                </a:cubicBezTo>
                <a:cubicBezTo>
                  <a:pt x="2998" y="497"/>
                  <a:pt x="2998" y="497"/>
                  <a:pt x="2998" y="497"/>
                </a:cubicBezTo>
                <a:cubicBezTo>
                  <a:pt x="2997" y="498"/>
                  <a:pt x="2996" y="499"/>
                  <a:pt x="2995" y="499"/>
                </a:cubicBezTo>
                <a:cubicBezTo>
                  <a:pt x="2996" y="499"/>
                  <a:pt x="2996" y="500"/>
                  <a:pt x="2996" y="500"/>
                </a:cubicBezTo>
                <a:cubicBezTo>
                  <a:pt x="2996" y="501"/>
                  <a:pt x="2996" y="502"/>
                  <a:pt x="2995" y="502"/>
                </a:cubicBezTo>
                <a:cubicBezTo>
                  <a:pt x="2995" y="502"/>
                  <a:pt x="2995" y="503"/>
                  <a:pt x="2994" y="503"/>
                </a:cubicBezTo>
                <a:cubicBezTo>
                  <a:pt x="2995" y="503"/>
                  <a:pt x="2995" y="504"/>
                  <a:pt x="2995" y="505"/>
                </a:cubicBezTo>
                <a:cubicBezTo>
                  <a:pt x="2995" y="505"/>
                  <a:pt x="2995" y="506"/>
                  <a:pt x="2995" y="506"/>
                </a:cubicBezTo>
                <a:cubicBezTo>
                  <a:pt x="2995" y="506"/>
                  <a:pt x="2994" y="507"/>
                  <a:pt x="2994" y="507"/>
                </a:cubicBezTo>
                <a:cubicBezTo>
                  <a:pt x="2994" y="507"/>
                  <a:pt x="2993" y="507"/>
                  <a:pt x="2993" y="507"/>
                </a:cubicBezTo>
                <a:cubicBezTo>
                  <a:pt x="2993" y="507"/>
                  <a:pt x="2992" y="507"/>
                  <a:pt x="2992" y="507"/>
                </a:cubicBezTo>
                <a:cubicBezTo>
                  <a:pt x="2992" y="508"/>
                  <a:pt x="2991" y="508"/>
                  <a:pt x="2991" y="508"/>
                </a:cubicBezTo>
                <a:cubicBezTo>
                  <a:pt x="2990" y="508"/>
                  <a:pt x="2990" y="508"/>
                  <a:pt x="2990" y="507"/>
                </a:cubicBezTo>
                <a:cubicBezTo>
                  <a:pt x="2989" y="507"/>
                  <a:pt x="2988" y="507"/>
                  <a:pt x="2988" y="507"/>
                </a:cubicBezTo>
                <a:cubicBezTo>
                  <a:pt x="2987" y="506"/>
                  <a:pt x="2987" y="506"/>
                  <a:pt x="2987" y="506"/>
                </a:cubicBezTo>
                <a:cubicBezTo>
                  <a:pt x="2986" y="506"/>
                  <a:pt x="2986" y="507"/>
                  <a:pt x="2985" y="507"/>
                </a:cubicBezTo>
                <a:cubicBezTo>
                  <a:pt x="2985" y="507"/>
                  <a:pt x="2985" y="507"/>
                  <a:pt x="2985" y="507"/>
                </a:cubicBezTo>
                <a:cubicBezTo>
                  <a:pt x="2985" y="508"/>
                  <a:pt x="2984" y="508"/>
                  <a:pt x="2983" y="508"/>
                </a:cubicBezTo>
                <a:cubicBezTo>
                  <a:pt x="2983" y="508"/>
                  <a:pt x="2983" y="508"/>
                  <a:pt x="2982" y="508"/>
                </a:cubicBezTo>
                <a:cubicBezTo>
                  <a:pt x="2982" y="508"/>
                  <a:pt x="2982" y="508"/>
                  <a:pt x="2982" y="508"/>
                </a:cubicBezTo>
                <a:cubicBezTo>
                  <a:pt x="2981" y="508"/>
                  <a:pt x="2981" y="508"/>
                  <a:pt x="2981" y="508"/>
                </a:cubicBezTo>
                <a:cubicBezTo>
                  <a:pt x="2980" y="508"/>
                  <a:pt x="2980" y="508"/>
                  <a:pt x="2980" y="508"/>
                </a:cubicBezTo>
                <a:cubicBezTo>
                  <a:pt x="2979" y="508"/>
                  <a:pt x="2978" y="508"/>
                  <a:pt x="2977" y="507"/>
                </a:cubicBezTo>
                <a:cubicBezTo>
                  <a:pt x="2977" y="507"/>
                  <a:pt x="2977" y="508"/>
                  <a:pt x="2976" y="508"/>
                </a:cubicBezTo>
                <a:cubicBezTo>
                  <a:pt x="2976" y="508"/>
                  <a:pt x="2976" y="508"/>
                  <a:pt x="2976" y="508"/>
                </a:cubicBezTo>
                <a:cubicBezTo>
                  <a:pt x="2976" y="508"/>
                  <a:pt x="2976" y="508"/>
                  <a:pt x="2976" y="508"/>
                </a:cubicBezTo>
                <a:cubicBezTo>
                  <a:pt x="2976" y="508"/>
                  <a:pt x="2976" y="508"/>
                  <a:pt x="2976" y="508"/>
                </a:cubicBezTo>
                <a:cubicBezTo>
                  <a:pt x="2975" y="508"/>
                  <a:pt x="2975" y="508"/>
                  <a:pt x="2975" y="508"/>
                </a:cubicBezTo>
                <a:cubicBezTo>
                  <a:pt x="2975" y="508"/>
                  <a:pt x="2974" y="508"/>
                  <a:pt x="2974" y="508"/>
                </a:cubicBezTo>
                <a:cubicBezTo>
                  <a:pt x="2974" y="508"/>
                  <a:pt x="2973" y="508"/>
                  <a:pt x="2973" y="508"/>
                </a:cubicBezTo>
                <a:cubicBezTo>
                  <a:pt x="2973" y="508"/>
                  <a:pt x="2973" y="508"/>
                  <a:pt x="2973" y="508"/>
                </a:cubicBezTo>
                <a:cubicBezTo>
                  <a:pt x="2972" y="508"/>
                  <a:pt x="2972" y="508"/>
                  <a:pt x="2972" y="508"/>
                </a:cubicBezTo>
                <a:cubicBezTo>
                  <a:pt x="2971" y="508"/>
                  <a:pt x="2971" y="508"/>
                  <a:pt x="2971" y="508"/>
                </a:cubicBezTo>
                <a:cubicBezTo>
                  <a:pt x="2971" y="508"/>
                  <a:pt x="2970" y="508"/>
                  <a:pt x="2970" y="508"/>
                </a:cubicBezTo>
                <a:cubicBezTo>
                  <a:pt x="2970" y="509"/>
                  <a:pt x="2970" y="509"/>
                  <a:pt x="2970" y="509"/>
                </a:cubicBezTo>
                <a:cubicBezTo>
                  <a:pt x="2970" y="510"/>
                  <a:pt x="2970" y="510"/>
                  <a:pt x="2970" y="510"/>
                </a:cubicBezTo>
                <a:cubicBezTo>
                  <a:pt x="2971" y="510"/>
                  <a:pt x="2971" y="511"/>
                  <a:pt x="2971" y="511"/>
                </a:cubicBezTo>
                <a:cubicBezTo>
                  <a:pt x="2971" y="512"/>
                  <a:pt x="2970" y="512"/>
                  <a:pt x="2970" y="512"/>
                </a:cubicBezTo>
                <a:cubicBezTo>
                  <a:pt x="2970" y="513"/>
                  <a:pt x="2969" y="513"/>
                  <a:pt x="2969" y="513"/>
                </a:cubicBezTo>
                <a:cubicBezTo>
                  <a:pt x="2969" y="514"/>
                  <a:pt x="2968" y="515"/>
                  <a:pt x="2967" y="515"/>
                </a:cubicBezTo>
                <a:cubicBezTo>
                  <a:pt x="2967" y="515"/>
                  <a:pt x="2966" y="515"/>
                  <a:pt x="2966" y="515"/>
                </a:cubicBezTo>
                <a:cubicBezTo>
                  <a:pt x="2965" y="514"/>
                  <a:pt x="2964" y="514"/>
                  <a:pt x="2963" y="513"/>
                </a:cubicBezTo>
                <a:cubicBezTo>
                  <a:pt x="2963" y="512"/>
                  <a:pt x="2963" y="512"/>
                  <a:pt x="2963" y="511"/>
                </a:cubicBezTo>
                <a:cubicBezTo>
                  <a:pt x="2963" y="511"/>
                  <a:pt x="2963" y="511"/>
                  <a:pt x="2963" y="511"/>
                </a:cubicBezTo>
                <a:cubicBezTo>
                  <a:pt x="2963" y="511"/>
                  <a:pt x="2963" y="511"/>
                  <a:pt x="2963" y="511"/>
                </a:cubicBezTo>
                <a:cubicBezTo>
                  <a:pt x="2962" y="511"/>
                  <a:pt x="2962" y="511"/>
                  <a:pt x="2962" y="511"/>
                </a:cubicBezTo>
                <a:cubicBezTo>
                  <a:pt x="2962" y="511"/>
                  <a:pt x="2962" y="511"/>
                  <a:pt x="2961" y="511"/>
                </a:cubicBezTo>
                <a:cubicBezTo>
                  <a:pt x="2961" y="511"/>
                  <a:pt x="2961" y="511"/>
                  <a:pt x="2961" y="511"/>
                </a:cubicBezTo>
                <a:cubicBezTo>
                  <a:pt x="2960" y="511"/>
                  <a:pt x="2960" y="511"/>
                  <a:pt x="2959" y="511"/>
                </a:cubicBezTo>
                <a:cubicBezTo>
                  <a:pt x="2959" y="511"/>
                  <a:pt x="2958" y="511"/>
                  <a:pt x="2957" y="511"/>
                </a:cubicBezTo>
                <a:cubicBezTo>
                  <a:pt x="2957" y="511"/>
                  <a:pt x="2957" y="511"/>
                  <a:pt x="2957" y="511"/>
                </a:cubicBezTo>
                <a:cubicBezTo>
                  <a:pt x="2957" y="511"/>
                  <a:pt x="2957" y="511"/>
                  <a:pt x="2957" y="511"/>
                </a:cubicBezTo>
                <a:cubicBezTo>
                  <a:pt x="2956" y="511"/>
                  <a:pt x="2956" y="512"/>
                  <a:pt x="2956" y="512"/>
                </a:cubicBezTo>
                <a:cubicBezTo>
                  <a:pt x="2956" y="512"/>
                  <a:pt x="2955" y="512"/>
                  <a:pt x="2955" y="513"/>
                </a:cubicBezTo>
                <a:cubicBezTo>
                  <a:pt x="2954" y="513"/>
                  <a:pt x="2953" y="513"/>
                  <a:pt x="2952" y="513"/>
                </a:cubicBezTo>
                <a:cubicBezTo>
                  <a:pt x="2952" y="513"/>
                  <a:pt x="2952" y="513"/>
                  <a:pt x="2951" y="513"/>
                </a:cubicBezTo>
                <a:cubicBezTo>
                  <a:pt x="2951" y="513"/>
                  <a:pt x="2951" y="513"/>
                  <a:pt x="2951" y="513"/>
                </a:cubicBezTo>
                <a:cubicBezTo>
                  <a:pt x="2951" y="513"/>
                  <a:pt x="2951" y="513"/>
                  <a:pt x="2951" y="513"/>
                </a:cubicBezTo>
                <a:cubicBezTo>
                  <a:pt x="2950" y="513"/>
                  <a:pt x="2950" y="513"/>
                  <a:pt x="2950" y="513"/>
                </a:cubicBezTo>
                <a:cubicBezTo>
                  <a:pt x="2949" y="513"/>
                  <a:pt x="2949" y="513"/>
                  <a:pt x="2948" y="514"/>
                </a:cubicBezTo>
                <a:cubicBezTo>
                  <a:pt x="2948" y="514"/>
                  <a:pt x="2948" y="514"/>
                  <a:pt x="2947" y="514"/>
                </a:cubicBezTo>
                <a:cubicBezTo>
                  <a:pt x="2946" y="515"/>
                  <a:pt x="2945" y="516"/>
                  <a:pt x="2944" y="516"/>
                </a:cubicBezTo>
                <a:cubicBezTo>
                  <a:pt x="2944" y="516"/>
                  <a:pt x="2944" y="516"/>
                  <a:pt x="2944" y="516"/>
                </a:cubicBezTo>
                <a:cubicBezTo>
                  <a:pt x="2943" y="516"/>
                  <a:pt x="2942" y="516"/>
                  <a:pt x="2942" y="515"/>
                </a:cubicBezTo>
                <a:cubicBezTo>
                  <a:pt x="2942" y="515"/>
                  <a:pt x="2942" y="515"/>
                  <a:pt x="2942" y="515"/>
                </a:cubicBezTo>
                <a:cubicBezTo>
                  <a:pt x="2942" y="515"/>
                  <a:pt x="2941" y="516"/>
                  <a:pt x="2941" y="516"/>
                </a:cubicBezTo>
                <a:cubicBezTo>
                  <a:pt x="2941" y="516"/>
                  <a:pt x="2941" y="516"/>
                  <a:pt x="2940" y="517"/>
                </a:cubicBezTo>
                <a:cubicBezTo>
                  <a:pt x="2939" y="518"/>
                  <a:pt x="2938" y="518"/>
                  <a:pt x="2937" y="518"/>
                </a:cubicBezTo>
                <a:cubicBezTo>
                  <a:pt x="2937" y="518"/>
                  <a:pt x="2937" y="518"/>
                  <a:pt x="2937" y="519"/>
                </a:cubicBezTo>
                <a:cubicBezTo>
                  <a:pt x="2937" y="519"/>
                  <a:pt x="2936" y="520"/>
                  <a:pt x="2936" y="520"/>
                </a:cubicBezTo>
                <a:cubicBezTo>
                  <a:pt x="2936" y="520"/>
                  <a:pt x="2935" y="521"/>
                  <a:pt x="2935" y="521"/>
                </a:cubicBezTo>
                <a:cubicBezTo>
                  <a:pt x="2935" y="521"/>
                  <a:pt x="2935" y="521"/>
                  <a:pt x="2935" y="521"/>
                </a:cubicBezTo>
                <a:cubicBezTo>
                  <a:pt x="2933" y="522"/>
                  <a:pt x="2933" y="522"/>
                  <a:pt x="2933" y="522"/>
                </a:cubicBezTo>
                <a:cubicBezTo>
                  <a:pt x="2933" y="522"/>
                  <a:pt x="2933" y="522"/>
                  <a:pt x="2933" y="523"/>
                </a:cubicBezTo>
                <a:cubicBezTo>
                  <a:pt x="2932" y="523"/>
                  <a:pt x="2932" y="523"/>
                  <a:pt x="2932" y="524"/>
                </a:cubicBezTo>
                <a:cubicBezTo>
                  <a:pt x="2932" y="524"/>
                  <a:pt x="2932" y="524"/>
                  <a:pt x="2932" y="524"/>
                </a:cubicBezTo>
                <a:cubicBezTo>
                  <a:pt x="2932" y="524"/>
                  <a:pt x="2932" y="524"/>
                  <a:pt x="2933" y="524"/>
                </a:cubicBezTo>
                <a:cubicBezTo>
                  <a:pt x="2933" y="524"/>
                  <a:pt x="2934" y="525"/>
                  <a:pt x="2934" y="525"/>
                </a:cubicBezTo>
                <a:cubicBezTo>
                  <a:pt x="2935" y="526"/>
                  <a:pt x="2935" y="528"/>
                  <a:pt x="2934" y="529"/>
                </a:cubicBezTo>
                <a:cubicBezTo>
                  <a:pt x="2934" y="530"/>
                  <a:pt x="2932" y="532"/>
                  <a:pt x="2931" y="533"/>
                </a:cubicBezTo>
                <a:cubicBezTo>
                  <a:pt x="2931" y="533"/>
                  <a:pt x="2931" y="533"/>
                  <a:pt x="2930" y="533"/>
                </a:cubicBezTo>
                <a:cubicBezTo>
                  <a:pt x="2930" y="533"/>
                  <a:pt x="2930" y="534"/>
                  <a:pt x="2929" y="534"/>
                </a:cubicBezTo>
                <a:cubicBezTo>
                  <a:pt x="2929" y="534"/>
                  <a:pt x="2929" y="535"/>
                  <a:pt x="2928" y="536"/>
                </a:cubicBezTo>
                <a:cubicBezTo>
                  <a:pt x="2928" y="536"/>
                  <a:pt x="2928" y="536"/>
                  <a:pt x="2928" y="536"/>
                </a:cubicBezTo>
                <a:cubicBezTo>
                  <a:pt x="2928" y="537"/>
                  <a:pt x="2928" y="538"/>
                  <a:pt x="2928" y="539"/>
                </a:cubicBezTo>
                <a:cubicBezTo>
                  <a:pt x="2928" y="539"/>
                  <a:pt x="2927" y="539"/>
                  <a:pt x="2927" y="540"/>
                </a:cubicBezTo>
                <a:cubicBezTo>
                  <a:pt x="2927" y="540"/>
                  <a:pt x="2927" y="540"/>
                  <a:pt x="2927" y="540"/>
                </a:cubicBezTo>
                <a:cubicBezTo>
                  <a:pt x="2927" y="542"/>
                  <a:pt x="2927" y="543"/>
                  <a:pt x="2926" y="545"/>
                </a:cubicBezTo>
                <a:cubicBezTo>
                  <a:pt x="2926" y="545"/>
                  <a:pt x="2925" y="546"/>
                  <a:pt x="2925" y="546"/>
                </a:cubicBezTo>
                <a:cubicBezTo>
                  <a:pt x="2924" y="547"/>
                  <a:pt x="2924" y="547"/>
                  <a:pt x="2924" y="547"/>
                </a:cubicBezTo>
                <a:cubicBezTo>
                  <a:pt x="2924" y="547"/>
                  <a:pt x="2924" y="547"/>
                  <a:pt x="2924" y="547"/>
                </a:cubicBezTo>
                <a:cubicBezTo>
                  <a:pt x="2924" y="548"/>
                  <a:pt x="2924" y="548"/>
                  <a:pt x="2923" y="549"/>
                </a:cubicBezTo>
                <a:cubicBezTo>
                  <a:pt x="2923" y="549"/>
                  <a:pt x="2923" y="549"/>
                  <a:pt x="2923" y="550"/>
                </a:cubicBezTo>
                <a:cubicBezTo>
                  <a:pt x="2923" y="550"/>
                  <a:pt x="2923" y="550"/>
                  <a:pt x="2923" y="551"/>
                </a:cubicBezTo>
                <a:cubicBezTo>
                  <a:pt x="2923" y="551"/>
                  <a:pt x="2923" y="551"/>
                  <a:pt x="2923" y="551"/>
                </a:cubicBezTo>
                <a:cubicBezTo>
                  <a:pt x="2922" y="552"/>
                  <a:pt x="2922" y="553"/>
                  <a:pt x="2922" y="553"/>
                </a:cubicBezTo>
                <a:cubicBezTo>
                  <a:pt x="2921" y="554"/>
                  <a:pt x="2921" y="554"/>
                  <a:pt x="2921" y="554"/>
                </a:cubicBezTo>
                <a:cubicBezTo>
                  <a:pt x="2920" y="554"/>
                  <a:pt x="2920" y="555"/>
                  <a:pt x="2920" y="555"/>
                </a:cubicBezTo>
                <a:cubicBezTo>
                  <a:pt x="2919" y="555"/>
                  <a:pt x="2919" y="556"/>
                  <a:pt x="2919" y="557"/>
                </a:cubicBezTo>
                <a:cubicBezTo>
                  <a:pt x="2918" y="557"/>
                  <a:pt x="2918" y="558"/>
                  <a:pt x="2917" y="559"/>
                </a:cubicBezTo>
                <a:cubicBezTo>
                  <a:pt x="2916" y="560"/>
                  <a:pt x="2916" y="560"/>
                  <a:pt x="2916" y="561"/>
                </a:cubicBezTo>
                <a:cubicBezTo>
                  <a:pt x="2916" y="561"/>
                  <a:pt x="2915" y="562"/>
                  <a:pt x="2915" y="562"/>
                </a:cubicBezTo>
                <a:cubicBezTo>
                  <a:pt x="2915" y="563"/>
                  <a:pt x="2915" y="563"/>
                  <a:pt x="2914" y="563"/>
                </a:cubicBezTo>
                <a:cubicBezTo>
                  <a:pt x="2914" y="563"/>
                  <a:pt x="2914" y="563"/>
                  <a:pt x="2914" y="564"/>
                </a:cubicBezTo>
                <a:cubicBezTo>
                  <a:pt x="2914" y="565"/>
                  <a:pt x="2913" y="566"/>
                  <a:pt x="2912" y="567"/>
                </a:cubicBezTo>
                <a:cubicBezTo>
                  <a:pt x="2912" y="568"/>
                  <a:pt x="2912" y="568"/>
                  <a:pt x="2912" y="568"/>
                </a:cubicBezTo>
                <a:cubicBezTo>
                  <a:pt x="2911" y="569"/>
                  <a:pt x="2911" y="570"/>
                  <a:pt x="2911" y="570"/>
                </a:cubicBezTo>
                <a:cubicBezTo>
                  <a:pt x="2911" y="571"/>
                  <a:pt x="2911" y="572"/>
                  <a:pt x="2911" y="572"/>
                </a:cubicBezTo>
                <a:cubicBezTo>
                  <a:pt x="2910" y="572"/>
                  <a:pt x="2910" y="572"/>
                  <a:pt x="2910" y="572"/>
                </a:cubicBezTo>
                <a:cubicBezTo>
                  <a:pt x="2910" y="573"/>
                  <a:pt x="2910" y="573"/>
                  <a:pt x="2910" y="573"/>
                </a:cubicBezTo>
                <a:cubicBezTo>
                  <a:pt x="2910" y="573"/>
                  <a:pt x="2910" y="574"/>
                  <a:pt x="2910" y="574"/>
                </a:cubicBezTo>
                <a:cubicBezTo>
                  <a:pt x="2910" y="574"/>
                  <a:pt x="2910" y="574"/>
                  <a:pt x="2910" y="574"/>
                </a:cubicBezTo>
                <a:cubicBezTo>
                  <a:pt x="2910" y="575"/>
                  <a:pt x="2910" y="575"/>
                  <a:pt x="2910" y="575"/>
                </a:cubicBezTo>
                <a:cubicBezTo>
                  <a:pt x="2910" y="576"/>
                  <a:pt x="2910" y="577"/>
                  <a:pt x="2909" y="577"/>
                </a:cubicBezTo>
                <a:cubicBezTo>
                  <a:pt x="2909" y="578"/>
                  <a:pt x="2909" y="578"/>
                  <a:pt x="2909" y="578"/>
                </a:cubicBezTo>
                <a:cubicBezTo>
                  <a:pt x="2908" y="578"/>
                  <a:pt x="2908" y="578"/>
                  <a:pt x="2908" y="579"/>
                </a:cubicBezTo>
                <a:cubicBezTo>
                  <a:pt x="2907" y="579"/>
                  <a:pt x="2907" y="579"/>
                  <a:pt x="2907" y="579"/>
                </a:cubicBezTo>
                <a:cubicBezTo>
                  <a:pt x="2907" y="581"/>
                  <a:pt x="2906" y="582"/>
                  <a:pt x="2905" y="583"/>
                </a:cubicBezTo>
                <a:cubicBezTo>
                  <a:pt x="2905" y="584"/>
                  <a:pt x="2904" y="584"/>
                  <a:pt x="2903" y="585"/>
                </a:cubicBezTo>
                <a:cubicBezTo>
                  <a:pt x="2903" y="585"/>
                  <a:pt x="2902" y="585"/>
                  <a:pt x="2902" y="586"/>
                </a:cubicBezTo>
                <a:cubicBezTo>
                  <a:pt x="2902" y="586"/>
                  <a:pt x="2901" y="586"/>
                  <a:pt x="2901" y="586"/>
                </a:cubicBezTo>
                <a:cubicBezTo>
                  <a:pt x="2901" y="587"/>
                  <a:pt x="2900" y="587"/>
                  <a:pt x="2900" y="588"/>
                </a:cubicBezTo>
                <a:cubicBezTo>
                  <a:pt x="2900" y="588"/>
                  <a:pt x="2900" y="588"/>
                  <a:pt x="2900" y="588"/>
                </a:cubicBezTo>
                <a:cubicBezTo>
                  <a:pt x="2899" y="589"/>
                  <a:pt x="2899" y="589"/>
                  <a:pt x="2899" y="590"/>
                </a:cubicBezTo>
                <a:cubicBezTo>
                  <a:pt x="2898" y="590"/>
                  <a:pt x="2898" y="590"/>
                  <a:pt x="2898" y="590"/>
                </a:cubicBezTo>
                <a:cubicBezTo>
                  <a:pt x="2898" y="590"/>
                  <a:pt x="2898" y="590"/>
                  <a:pt x="2898" y="591"/>
                </a:cubicBezTo>
                <a:cubicBezTo>
                  <a:pt x="2898" y="591"/>
                  <a:pt x="2898" y="592"/>
                  <a:pt x="2898" y="592"/>
                </a:cubicBezTo>
                <a:cubicBezTo>
                  <a:pt x="2897" y="593"/>
                  <a:pt x="2897" y="593"/>
                  <a:pt x="2896" y="594"/>
                </a:cubicBezTo>
                <a:cubicBezTo>
                  <a:pt x="2896" y="594"/>
                  <a:pt x="2896" y="594"/>
                  <a:pt x="2896" y="594"/>
                </a:cubicBezTo>
                <a:cubicBezTo>
                  <a:pt x="2895" y="595"/>
                  <a:pt x="2894" y="596"/>
                  <a:pt x="2893" y="597"/>
                </a:cubicBezTo>
                <a:cubicBezTo>
                  <a:pt x="2891" y="597"/>
                  <a:pt x="2891" y="598"/>
                  <a:pt x="2891" y="598"/>
                </a:cubicBezTo>
                <a:cubicBezTo>
                  <a:pt x="2891" y="599"/>
                  <a:pt x="2891" y="599"/>
                  <a:pt x="2890" y="600"/>
                </a:cubicBezTo>
                <a:cubicBezTo>
                  <a:pt x="2890" y="600"/>
                  <a:pt x="2890" y="600"/>
                  <a:pt x="2890" y="600"/>
                </a:cubicBezTo>
                <a:cubicBezTo>
                  <a:pt x="2891" y="600"/>
                  <a:pt x="2891" y="601"/>
                  <a:pt x="2892" y="601"/>
                </a:cubicBezTo>
                <a:cubicBezTo>
                  <a:pt x="2892" y="602"/>
                  <a:pt x="2892" y="602"/>
                  <a:pt x="2892" y="602"/>
                </a:cubicBezTo>
                <a:cubicBezTo>
                  <a:pt x="2892" y="602"/>
                  <a:pt x="2893" y="602"/>
                  <a:pt x="2893" y="602"/>
                </a:cubicBezTo>
                <a:cubicBezTo>
                  <a:pt x="2893" y="602"/>
                  <a:pt x="2893" y="602"/>
                  <a:pt x="2893" y="602"/>
                </a:cubicBezTo>
                <a:cubicBezTo>
                  <a:pt x="2894" y="602"/>
                  <a:pt x="2895" y="603"/>
                  <a:pt x="2895" y="603"/>
                </a:cubicBezTo>
                <a:cubicBezTo>
                  <a:pt x="2895" y="603"/>
                  <a:pt x="2895" y="603"/>
                  <a:pt x="2895" y="604"/>
                </a:cubicBezTo>
                <a:cubicBezTo>
                  <a:pt x="2895" y="603"/>
                  <a:pt x="2896" y="603"/>
                  <a:pt x="2896" y="603"/>
                </a:cubicBezTo>
                <a:cubicBezTo>
                  <a:pt x="2897" y="604"/>
                  <a:pt x="2897" y="604"/>
                  <a:pt x="2897" y="604"/>
                </a:cubicBezTo>
                <a:cubicBezTo>
                  <a:pt x="2896" y="603"/>
                  <a:pt x="2896" y="603"/>
                  <a:pt x="2896" y="603"/>
                </a:cubicBezTo>
                <a:cubicBezTo>
                  <a:pt x="2897" y="603"/>
                  <a:pt x="2898" y="602"/>
                  <a:pt x="2899" y="602"/>
                </a:cubicBezTo>
                <a:cubicBezTo>
                  <a:pt x="2900" y="601"/>
                  <a:pt x="2901" y="601"/>
                  <a:pt x="2902" y="601"/>
                </a:cubicBezTo>
                <a:cubicBezTo>
                  <a:pt x="2902" y="601"/>
                  <a:pt x="2902" y="601"/>
                  <a:pt x="2902" y="601"/>
                </a:cubicBezTo>
                <a:cubicBezTo>
                  <a:pt x="2901" y="601"/>
                  <a:pt x="2900" y="600"/>
                  <a:pt x="2900" y="599"/>
                </a:cubicBezTo>
                <a:cubicBezTo>
                  <a:pt x="2900" y="599"/>
                  <a:pt x="2900" y="598"/>
                  <a:pt x="2900" y="598"/>
                </a:cubicBezTo>
                <a:cubicBezTo>
                  <a:pt x="2900" y="598"/>
                  <a:pt x="2900" y="597"/>
                  <a:pt x="2900" y="597"/>
                </a:cubicBezTo>
                <a:cubicBezTo>
                  <a:pt x="2900" y="596"/>
                  <a:pt x="2901" y="595"/>
                  <a:pt x="2902" y="595"/>
                </a:cubicBezTo>
                <a:cubicBezTo>
                  <a:pt x="2902" y="595"/>
                  <a:pt x="2902" y="595"/>
                  <a:pt x="2902" y="595"/>
                </a:cubicBezTo>
                <a:cubicBezTo>
                  <a:pt x="2902" y="595"/>
                  <a:pt x="2903" y="595"/>
                  <a:pt x="2903" y="595"/>
                </a:cubicBezTo>
                <a:cubicBezTo>
                  <a:pt x="2903" y="595"/>
                  <a:pt x="2903" y="594"/>
                  <a:pt x="2904" y="594"/>
                </a:cubicBezTo>
                <a:cubicBezTo>
                  <a:pt x="2904" y="594"/>
                  <a:pt x="2904" y="594"/>
                  <a:pt x="2905" y="594"/>
                </a:cubicBezTo>
                <a:cubicBezTo>
                  <a:pt x="2905" y="594"/>
                  <a:pt x="2905" y="594"/>
                  <a:pt x="2905" y="594"/>
                </a:cubicBezTo>
                <a:cubicBezTo>
                  <a:pt x="2906" y="594"/>
                  <a:pt x="2907" y="594"/>
                  <a:pt x="2907" y="595"/>
                </a:cubicBezTo>
                <a:cubicBezTo>
                  <a:pt x="2907" y="595"/>
                  <a:pt x="2907" y="595"/>
                  <a:pt x="2907" y="596"/>
                </a:cubicBezTo>
                <a:cubicBezTo>
                  <a:pt x="2908" y="595"/>
                  <a:pt x="2908" y="595"/>
                  <a:pt x="2908" y="594"/>
                </a:cubicBezTo>
                <a:cubicBezTo>
                  <a:pt x="2909" y="594"/>
                  <a:pt x="2910" y="593"/>
                  <a:pt x="2911" y="593"/>
                </a:cubicBezTo>
                <a:cubicBezTo>
                  <a:pt x="2911" y="593"/>
                  <a:pt x="2911" y="593"/>
                  <a:pt x="2911" y="593"/>
                </a:cubicBezTo>
                <a:cubicBezTo>
                  <a:pt x="2912" y="593"/>
                  <a:pt x="2912" y="593"/>
                  <a:pt x="2912" y="593"/>
                </a:cubicBezTo>
                <a:cubicBezTo>
                  <a:pt x="2913" y="593"/>
                  <a:pt x="2913" y="593"/>
                  <a:pt x="2913" y="593"/>
                </a:cubicBezTo>
                <a:cubicBezTo>
                  <a:pt x="2913" y="593"/>
                  <a:pt x="2913" y="593"/>
                  <a:pt x="2913" y="593"/>
                </a:cubicBezTo>
                <a:cubicBezTo>
                  <a:pt x="2913" y="593"/>
                  <a:pt x="2913" y="593"/>
                  <a:pt x="2913" y="593"/>
                </a:cubicBezTo>
                <a:cubicBezTo>
                  <a:pt x="2913" y="593"/>
                  <a:pt x="2913" y="593"/>
                  <a:pt x="2913" y="593"/>
                </a:cubicBezTo>
                <a:cubicBezTo>
                  <a:pt x="2913" y="593"/>
                  <a:pt x="2913" y="593"/>
                  <a:pt x="2913" y="593"/>
                </a:cubicBezTo>
                <a:cubicBezTo>
                  <a:pt x="2914" y="593"/>
                  <a:pt x="2914" y="593"/>
                  <a:pt x="2914" y="593"/>
                </a:cubicBezTo>
                <a:cubicBezTo>
                  <a:pt x="2915" y="593"/>
                  <a:pt x="2915" y="594"/>
                  <a:pt x="2916" y="594"/>
                </a:cubicBezTo>
                <a:cubicBezTo>
                  <a:pt x="2916" y="594"/>
                  <a:pt x="2916" y="595"/>
                  <a:pt x="2916" y="595"/>
                </a:cubicBezTo>
                <a:cubicBezTo>
                  <a:pt x="2916" y="595"/>
                  <a:pt x="2917" y="595"/>
                  <a:pt x="2917" y="595"/>
                </a:cubicBezTo>
                <a:cubicBezTo>
                  <a:pt x="2917" y="596"/>
                  <a:pt x="2917" y="596"/>
                  <a:pt x="2917" y="597"/>
                </a:cubicBezTo>
                <a:cubicBezTo>
                  <a:pt x="2917" y="598"/>
                  <a:pt x="2916" y="598"/>
                  <a:pt x="2916" y="599"/>
                </a:cubicBezTo>
                <a:cubicBezTo>
                  <a:pt x="2916" y="599"/>
                  <a:pt x="2916" y="600"/>
                  <a:pt x="2916" y="601"/>
                </a:cubicBezTo>
                <a:cubicBezTo>
                  <a:pt x="2916" y="601"/>
                  <a:pt x="2915" y="601"/>
                  <a:pt x="2915" y="602"/>
                </a:cubicBezTo>
                <a:cubicBezTo>
                  <a:pt x="2915" y="602"/>
                  <a:pt x="2914" y="603"/>
                  <a:pt x="2914" y="603"/>
                </a:cubicBezTo>
                <a:cubicBezTo>
                  <a:pt x="2913" y="603"/>
                  <a:pt x="2913" y="603"/>
                  <a:pt x="2913" y="603"/>
                </a:cubicBezTo>
                <a:cubicBezTo>
                  <a:pt x="2913" y="603"/>
                  <a:pt x="2913" y="603"/>
                  <a:pt x="2913" y="603"/>
                </a:cubicBezTo>
                <a:cubicBezTo>
                  <a:pt x="2913" y="603"/>
                  <a:pt x="2913" y="604"/>
                  <a:pt x="2913" y="604"/>
                </a:cubicBezTo>
                <a:cubicBezTo>
                  <a:pt x="2914" y="603"/>
                  <a:pt x="2914" y="603"/>
                  <a:pt x="2915" y="603"/>
                </a:cubicBezTo>
                <a:cubicBezTo>
                  <a:pt x="2915" y="603"/>
                  <a:pt x="2915" y="603"/>
                  <a:pt x="2915" y="603"/>
                </a:cubicBezTo>
                <a:cubicBezTo>
                  <a:pt x="2916" y="603"/>
                  <a:pt x="2916" y="604"/>
                  <a:pt x="2916" y="604"/>
                </a:cubicBezTo>
                <a:cubicBezTo>
                  <a:pt x="2917" y="605"/>
                  <a:pt x="2917" y="606"/>
                  <a:pt x="2916" y="606"/>
                </a:cubicBezTo>
                <a:cubicBezTo>
                  <a:pt x="2916" y="606"/>
                  <a:pt x="2916" y="607"/>
                  <a:pt x="2916" y="607"/>
                </a:cubicBezTo>
                <a:cubicBezTo>
                  <a:pt x="2916" y="607"/>
                  <a:pt x="2916" y="607"/>
                  <a:pt x="2915" y="607"/>
                </a:cubicBezTo>
                <a:cubicBezTo>
                  <a:pt x="2915" y="607"/>
                  <a:pt x="2915" y="608"/>
                  <a:pt x="2915" y="608"/>
                </a:cubicBezTo>
                <a:cubicBezTo>
                  <a:pt x="2915" y="608"/>
                  <a:pt x="2915" y="608"/>
                  <a:pt x="2915" y="609"/>
                </a:cubicBezTo>
                <a:cubicBezTo>
                  <a:pt x="2915" y="609"/>
                  <a:pt x="2915" y="609"/>
                  <a:pt x="2915" y="610"/>
                </a:cubicBezTo>
                <a:cubicBezTo>
                  <a:pt x="2915" y="610"/>
                  <a:pt x="2915" y="610"/>
                  <a:pt x="2915" y="610"/>
                </a:cubicBezTo>
                <a:cubicBezTo>
                  <a:pt x="2914" y="611"/>
                  <a:pt x="2913" y="612"/>
                  <a:pt x="2913" y="612"/>
                </a:cubicBezTo>
                <a:cubicBezTo>
                  <a:pt x="2913" y="612"/>
                  <a:pt x="2912" y="612"/>
                  <a:pt x="2912" y="612"/>
                </a:cubicBezTo>
                <a:cubicBezTo>
                  <a:pt x="2913" y="612"/>
                  <a:pt x="2913" y="612"/>
                  <a:pt x="2913" y="612"/>
                </a:cubicBezTo>
                <a:cubicBezTo>
                  <a:pt x="2913" y="612"/>
                  <a:pt x="2913" y="612"/>
                  <a:pt x="2913" y="612"/>
                </a:cubicBezTo>
                <a:cubicBezTo>
                  <a:pt x="2914" y="611"/>
                  <a:pt x="2915" y="611"/>
                  <a:pt x="2916" y="611"/>
                </a:cubicBezTo>
                <a:cubicBezTo>
                  <a:pt x="2916" y="611"/>
                  <a:pt x="2917" y="611"/>
                  <a:pt x="2917" y="612"/>
                </a:cubicBezTo>
                <a:cubicBezTo>
                  <a:pt x="2918" y="613"/>
                  <a:pt x="2917" y="614"/>
                  <a:pt x="2916" y="615"/>
                </a:cubicBezTo>
                <a:cubicBezTo>
                  <a:pt x="2916" y="616"/>
                  <a:pt x="2916" y="616"/>
                  <a:pt x="2915" y="616"/>
                </a:cubicBezTo>
                <a:cubicBezTo>
                  <a:pt x="2915" y="617"/>
                  <a:pt x="2915" y="617"/>
                  <a:pt x="2915" y="617"/>
                </a:cubicBezTo>
                <a:cubicBezTo>
                  <a:pt x="2915" y="617"/>
                  <a:pt x="2915" y="617"/>
                  <a:pt x="2915" y="617"/>
                </a:cubicBezTo>
                <a:cubicBezTo>
                  <a:pt x="2915" y="617"/>
                  <a:pt x="2916" y="617"/>
                  <a:pt x="2916" y="617"/>
                </a:cubicBezTo>
                <a:cubicBezTo>
                  <a:pt x="2916" y="617"/>
                  <a:pt x="2916" y="616"/>
                  <a:pt x="2917" y="616"/>
                </a:cubicBezTo>
                <a:cubicBezTo>
                  <a:pt x="2917" y="616"/>
                  <a:pt x="2917" y="616"/>
                  <a:pt x="2918" y="616"/>
                </a:cubicBezTo>
                <a:cubicBezTo>
                  <a:pt x="2918" y="615"/>
                  <a:pt x="2919" y="615"/>
                  <a:pt x="2919" y="615"/>
                </a:cubicBezTo>
                <a:cubicBezTo>
                  <a:pt x="2919" y="614"/>
                  <a:pt x="2919" y="614"/>
                  <a:pt x="2919" y="614"/>
                </a:cubicBezTo>
                <a:cubicBezTo>
                  <a:pt x="2919" y="613"/>
                  <a:pt x="2919" y="613"/>
                  <a:pt x="2920" y="612"/>
                </a:cubicBezTo>
                <a:cubicBezTo>
                  <a:pt x="2920" y="612"/>
                  <a:pt x="2921" y="611"/>
                  <a:pt x="2921" y="611"/>
                </a:cubicBezTo>
                <a:cubicBezTo>
                  <a:pt x="2921" y="611"/>
                  <a:pt x="2922" y="611"/>
                  <a:pt x="2922" y="612"/>
                </a:cubicBezTo>
                <a:cubicBezTo>
                  <a:pt x="2922" y="611"/>
                  <a:pt x="2922" y="611"/>
                  <a:pt x="2922" y="611"/>
                </a:cubicBezTo>
                <a:cubicBezTo>
                  <a:pt x="2922" y="611"/>
                  <a:pt x="2922" y="610"/>
                  <a:pt x="2922" y="610"/>
                </a:cubicBezTo>
                <a:cubicBezTo>
                  <a:pt x="2922" y="609"/>
                  <a:pt x="2922" y="609"/>
                  <a:pt x="2922" y="609"/>
                </a:cubicBezTo>
                <a:cubicBezTo>
                  <a:pt x="2922" y="609"/>
                  <a:pt x="2922" y="608"/>
                  <a:pt x="2921" y="608"/>
                </a:cubicBezTo>
                <a:cubicBezTo>
                  <a:pt x="2921" y="607"/>
                  <a:pt x="2921" y="606"/>
                  <a:pt x="2922" y="606"/>
                </a:cubicBezTo>
                <a:cubicBezTo>
                  <a:pt x="2922" y="605"/>
                  <a:pt x="2923" y="605"/>
                  <a:pt x="2923" y="605"/>
                </a:cubicBezTo>
                <a:cubicBezTo>
                  <a:pt x="2924" y="605"/>
                  <a:pt x="2924" y="605"/>
                  <a:pt x="2924" y="605"/>
                </a:cubicBezTo>
                <a:cubicBezTo>
                  <a:pt x="2925" y="605"/>
                  <a:pt x="2927" y="605"/>
                  <a:pt x="2928" y="606"/>
                </a:cubicBezTo>
                <a:cubicBezTo>
                  <a:pt x="2928" y="606"/>
                  <a:pt x="2928" y="607"/>
                  <a:pt x="2928" y="607"/>
                </a:cubicBezTo>
                <a:cubicBezTo>
                  <a:pt x="2928" y="607"/>
                  <a:pt x="2928" y="607"/>
                  <a:pt x="2928" y="607"/>
                </a:cubicBezTo>
                <a:cubicBezTo>
                  <a:pt x="2928" y="607"/>
                  <a:pt x="2929" y="607"/>
                  <a:pt x="2929" y="607"/>
                </a:cubicBezTo>
                <a:cubicBezTo>
                  <a:pt x="2929" y="607"/>
                  <a:pt x="2929" y="607"/>
                  <a:pt x="2929" y="607"/>
                </a:cubicBezTo>
                <a:cubicBezTo>
                  <a:pt x="2929" y="606"/>
                  <a:pt x="2930" y="606"/>
                  <a:pt x="2930" y="606"/>
                </a:cubicBezTo>
                <a:cubicBezTo>
                  <a:pt x="2930" y="606"/>
                  <a:pt x="2930" y="606"/>
                  <a:pt x="2931" y="605"/>
                </a:cubicBezTo>
                <a:cubicBezTo>
                  <a:pt x="2931" y="605"/>
                  <a:pt x="2932" y="605"/>
                  <a:pt x="2932" y="605"/>
                </a:cubicBezTo>
                <a:cubicBezTo>
                  <a:pt x="2933" y="605"/>
                  <a:pt x="2934" y="605"/>
                  <a:pt x="2935" y="606"/>
                </a:cubicBezTo>
                <a:cubicBezTo>
                  <a:pt x="2935" y="606"/>
                  <a:pt x="2935" y="606"/>
                  <a:pt x="2935" y="606"/>
                </a:cubicBezTo>
                <a:cubicBezTo>
                  <a:pt x="2935" y="607"/>
                  <a:pt x="2935" y="607"/>
                  <a:pt x="2935" y="607"/>
                </a:cubicBezTo>
                <a:cubicBezTo>
                  <a:pt x="2935" y="607"/>
                  <a:pt x="2936" y="607"/>
                  <a:pt x="2936" y="607"/>
                </a:cubicBezTo>
                <a:cubicBezTo>
                  <a:pt x="2937" y="607"/>
                  <a:pt x="2937" y="607"/>
                  <a:pt x="2937" y="607"/>
                </a:cubicBezTo>
                <a:cubicBezTo>
                  <a:pt x="2938" y="607"/>
                  <a:pt x="2939" y="608"/>
                  <a:pt x="2939" y="609"/>
                </a:cubicBezTo>
                <a:cubicBezTo>
                  <a:pt x="2939" y="609"/>
                  <a:pt x="2939" y="610"/>
                  <a:pt x="2939" y="610"/>
                </a:cubicBezTo>
                <a:cubicBezTo>
                  <a:pt x="2939" y="611"/>
                  <a:pt x="2939" y="611"/>
                  <a:pt x="2939" y="611"/>
                </a:cubicBezTo>
                <a:cubicBezTo>
                  <a:pt x="2939" y="612"/>
                  <a:pt x="2940" y="612"/>
                  <a:pt x="2940" y="612"/>
                </a:cubicBezTo>
                <a:cubicBezTo>
                  <a:pt x="2940" y="612"/>
                  <a:pt x="2941" y="612"/>
                  <a:pt x="2942" y="612"/>
                </a:cubicBezTo>
                <a:cubicBezTo>
                  <a:pt x="2942" y="613"/>
                  <a:pt x="2942" y="613"/>
                  <a:pt x="2943" y="613"/>
                </a:cubicBezTo>
                <a:cubicBezTo>
                  <a:pt x="2943" y="613"/>
                  <a:pt x="2943" y="613"/>
                  <a:pt x="2943" y="613"/>
                </a:cubicBezTo>
                <a:cubicBezTo>
                  <a:pt x="2943" y="613"/>
                  <a:pt x="2943" y="613"/>
                  <a:pt x="2943" y="613"/>
                </a:cubicBezTo>
                <a:cubicBezTo>
                  <a:pt x="2944" y="614"/>
                  <a:pt x="2945" y="614"/>
                  <a:pt x="2946" y="615"/>
                </a:cubicBezTo>
                <a:cubicBezTo>
                  <a:pt x="2946" y="615"/>
                  <a:pt x="2946" y="615"/>
                  <a:pt x="2946" y="615"/>
                </a:cubicBezTo>
                <a:cubicBezTo>
                  <a:pt x="2946" y="615"/>
                  <a:pt x="2946" y="615"/>
                  <a:pt x="2946" y="615"/>
                </a:cubicBezTo>
                <a:cubicBezTo>
                  <a:pt x="2947" y="615"/>
                  <a:pt x="2948" y="616"/>
                  <a:pt x="2948" y="616"/>
                </a:cubicBezTo>
                <a:cubicBezTo>
                  <a:pt x="2949" y="616"/>
                  <a:pt x="2949" y="617"/>
                  <a:pt x="2949" y="617"/>
                </a:cubicBezTo>
                <a:cubicBezTo>
                  <a:pt x="2949" y="617"/>
                  <a:pt x="2949" y="618"/>
                  <a:pt x="2950" y="618"/>
                </a:cubicBezTo>
                <a:cubicBezTo>
                  <a:pt x="2950" y="618"/>
                  <a:pt x="2950" y="618"/>
                  <a:pt x="2950" y="618"/>
                </a:cubicBezTo>
                <a:cubicBezTo>
                  <a:pt x="2951" y="618"/>
                  <a:pt x="2953" y="619"/>
                  <a:pt x="2952" y="621"/>
                </a:cubicBezTo>
                <a:cubicBezTo>
                  <a:pt x="2952" y="622"/>
                  <a:pt x="2952" y="622"/>
                  <a:pt x="2951" y="623"/>
                </a:cubicBezTo>
                <a:cubicBezTo>
                  <a:pt x="2951" y="623"/>
                  <a:pt x="2951" y="623"/>
                  <a:pt x="2951" y="623"/>
                </a:cubicBezTo>
                <a:cubicBezTo>
                  <a:pt x="2951" y="624"/>
                  <a:pt x="2950" y="625"/>
                  <a:pt x="2950" y="625"/>
                </a:cubicBezTo>
                <a:cubicBezTo>
                  <a:pt x="2949" y="625"/>
                  <a:pt x="2949" y="625"/>
                  <a:pt x="2949" y="625"/>
                </a:cubicBezTo>
                <a:cubicBezTo>
                  <a:pt x="2950" y="625"/>
                  <a:pt x="2950" y="625"/>
                  <a:pt x="2950" y="625"/>
                </a:cubicBezTo>
                <a:cubicBezTo>
                  <a:pt x="2950" y="625"/>
                  <a:pt x="2950" y="625"/>
                  <a:pt x="2951" y="625"/>
                </a:cubicBezTo>
                <a:cubicBezTo>
                  <a:pt x="2952" y="626"/>
                  <a:pt x="2952" y="627"/>
                  <a:pt x="2952" y="627"/>
                </a:cubicBezTo>
                <a:cubicBezTo>
                  <a:pt x="2952" y="628"/>
                  <a:pt x="2952" y="628"/>
                  <a:pt x="2952" y="628"/>
                </a:cubicBezTo>
                <a:cubicBezTo>
                  <a:pt x="2953" y="629"/>
                  <a:pt x="2954" y="631"/>
                  <a:pt x="2953" y="632"/>
                </a:cubicBezTo>
                <a:cubicBezTo>
                  <a:pt x="2953" y="633"/>
                  <a:pt x="2953" y="633"/>
                  <a:pt x="2952" y="633"/>
                </a:cubicBezTo>
                <a:cubicBezTo>
                  <a:pt x="2952" y="633"/>
                  <a:pt x="2952" y="634"/>
                  <a:pt x="2952" y="634"/>
                </a:cubicBezTo>
                <a:cubicBezTo>
                  <a:pt x="2952" y="634"/>
                  <a:pt x="2952" y="635"/>
                  <a:pt x="2952" y="635"/>
                </a:cubicBezTo>
                <a:cubicBezTo>
                  <a:pt x="2952" y="636"/>
                  <a:pt x="2952" y="636"/>
                  <a:pt x="2952" y="636"/>
                </a:cubicBezTo>
                <a:cubicBezTo>
                  <a:pt x="2952" y="636"/>
                  <a:pt x="2952" y="636"/>
                  <a:pt x="2953" y="636"/>
                </a:cubicBezTo>
                <a:cubicBezTo>
                  <a:pt x="2953" y="636"/>
                  <a:pt x="2954" y="636"/>
                  <a:pt x="2954" y="637"/>
                </a:cubicBezTo>
                <a:cubicBezTo>
                  <a:pt x="2954" y="636"/>
                  <a:pt x="2954" y="636"/>
                  <a:pt x="2954" y="636"/>
                </a:cubicBezTo>
                <a:cubicBezTo>
                  <a:pt x="2954" y="636"/>
                  <a:pt x="2954" y="636"/>
                  <a:pt x="2954" y="636"/>
                </a:cubicBezTo>
                <a:cubicBezTo>
                  <a:pt x="2954" y="636"/>
                  <a:pt x="2954" y="635"/>
                  <a:pt x="2954" y="635"/>
                </a:cubicBezTo>
                <a:cubicBezTo>
                  <a:pt x="2954" y="635"/>
                  <a:pt x="2954" y="635"/>
                  <a:pt x="2954" y="634"/>
                </a:cubicBezTo>
                <a:cubicBezTo>
                  <a:pt x="2954" y="634"/>
                  <a:pt x="2954" y="633"/>
                  <a:pt x="2954" y="633"/>
                </a:cubicBezTo>
                <a:cubicBezTo>
                  <a:pt x="2954" y="633"/>
                  <a:pt x="2954" y="633"/>
                  <a:pt x="2954" y="633"/>
                </a:cubicBezTo>
                <a:cubicBezTo>
                  <a:pt x="2954" y="632"/>
                  <a:pt x="2954" y="632"/>
                  <a:pt x="2954" y="632"/>
                </a:cubicBezTo>
                <a:cubicBezTo>
                  <a:pt x="2954" y="631"/>
                  <a:pt x="2954" y="630"/>
                  <a:pt x="2954" y="630"/>
                </a:cubicBezTo>
                <a:cubicBezTo>
                  <a:pt x="2954" y="630"/>
                  <a:pt x="2954" y="629"/>
                  <a:pt x="2954" y="629"/>
                </a:cubicBezTo>
                <a:cubicBezTo>
                  <a:pt x="2954" y="629"/>
                  <a:pt x="2954" y="629"/>
                  <a:pt x="2954" y="629"/>
                </a:cubicBezTo>
                <a:cubicBezTo>
                  <a:pt x="2954" y="629"/>
                  <a:pt x="2954" y="629"/>
                  <a:pt x="2954" y="628"/>
                </a:cubicBezTo>
                <a:cubicBezTo>
                  <a:pt x="2954" y="628"/>
                  <a:pt x="2954" y="628"/>
                  <a:pt x="2953" y="628"/>
                </a:cubicBezTo>
                <a:cubicBezTo>
                  <a:pt x="2953" y="628"/>
                  <a:pt x="2953" y="627"/>
                  <a:pt x="2953" y="627"/>
                </a:cubicBezTo>
                <a:cubicBezTo>
                  <a:pt x="2954" y="625"/>
                  <a:pt x="2953" y="624"/>
                  <a:pt x="2952" y="623"/>
                </a:cubicBezTo>
                <a:cubicBezTo>
                  <a:pt x="2952" y="622"/>
                  <a:pt x="2952" y="621"/>
                  <a:pt x="2952" y="620"/>
                </a:cubicBezTo>
                <a:cubicBezTo>
                  <a:pt x="2952" y="620"/>
                  <a:pt x="2952" y="620"/>
                  <a:pt x="2952" y="620"/>
                </a:cubicBezTo>
                <a:cubicBezTo>
                  <a:pt x="2952" y="619"/>
                  <a:pt x="2952" y="619"/>
                  <a:pt x="2952" y="618"/>
                </a:cubicBezTo>
                <a:cubicBezTo>
                  <a:pt x="2952" y="618"/>
                  <a:pt x="2952" y="617"/>
                  <a:pt x="2952" y="616"/>
                </a:cubicBezTo>
                <a:cubicBezTo>
                  <a:pt x="2953" y="616"/>
                  <a:pt x="2953" y="616"/>
                  <a:pt x="2954" y="616"/>
                </a:cubicBezTo>
                <a:cubicBezTo>
                  <a:pt x="2954" y="615"/>
                  <a:pt x="2954" y="615"/>
                  <a:pt x="2955" y="615"/>
                </a:cubicBezTo>
                <a:cubicBezTo>
                  <a:pt x="2955" y="614"/>
                  <a:pt x="2956" y="614"/>
                  <a:pt x="2956" y="614"/>
                </a:cubicBezTo>
                <a:cubicBezTo>
                  <a:pt x="2957" y="614"/>
                  <a:pt x="2957" y="614"/>
                  <a:pt x="2958" y="615"/>
                </a:cubicBezTo>
                <a:cubicBezTo>
                  <a:pt x="2958" y="615"/>
                  <a:pt x="2958" y="615"/>
                  <a:pt x="2958" y="614"/>
                </a:cubicBezTo>
                <a:cubicBezTo>
                  <a:pt x="2958" y="614"/>
                  <a:pt x="2958" y="614"/>
                  <a:pt x="2958" y="614"/>
                </a:cubicBezTo>
                <a:cubicBezTo>
                  <a:pt x="2957" y="614"/>
                  <a:pt x="2957" y="614"/>
                  <a:pt x="2957" y="613"/>
                </a:cubicBezTo>
                <a:cubicBezTo>
                  <a:pt x="2957" y="613"/>
                  <a:pt x="2957" y="612"/>
                  <a:pt x="2958" y="611"/>
                </a:cubicBezTo>
                <a:cubicBezTo>
                  <a:pt x="2958" y="611"/>
                  <a:pt x="2957" y="611"/>
                  <a:pt x="2957" y="611"/>
                </a:cubicBezTo>
                <a:cubicBezTo>
                  <a:pt x="2957" y="611"/>
                  <a:pt x="2957" y="610"/>
                  <a:pt x="2957" y="610"/>
                </a:cubicBezTo>
                <a:cubicBezTo>
                  <a:pt x="2957" y="609"/>
                  <a:pt x="2957" y="608"/>
                  <a:pt x="2957" y="608"/>
                </a:cubicBezTo>
                <a:cubicBezTo>
                  <a:pt x="2957" y="607"/>
                  <a:pt x="2957" y="607"/>
                  <a:pt x="2956" y="607"/>
                </a:cubicBezTo>
                <a:cubicBezTo>
                  <a:pt x="2956" y="607"/>
                  <a:pt x="2955" y="607"/>
                  <a:pt x="2955" y="607"/>
                </a:cubicBezTo>
                <a:cubicBezTo>
                  <a:pt x="2954" y="606"/>
                  <a:pt x="2954" y="606"/>
                  <a:pt x="2954" y="606"/>
                </a:cubicBezTo>
                <a:cubicBezTo>
                  <a:pt x="2954" y="606"/>
                  <a:pt x="2954" y="606"/>
                  <a:pt x="2953" y="605"/>
                </a:cubicBezTo>
                <a:cubicBezTo>
                  <a:pt x="2953" y="604"/>
                  <a:pt x="2953" y="603"/>
                  <a:pt x="2953" y="603"/>
                </a:cubicBezTo>
                <a:cubicBezTo>
                  <a:pt x="2953" y="602"/>
                  <a:pt x="2954" y="602"/>
                  <a:pt x="2954" y="601"/>
                </a:cubicBezTo>
                <a:cubicBezTo>
                  <a:pt x="2955" y="601"/>
                  <a:pt x="2955" y="601"/>
                  <a:pt x="2955" y="601"/>
                </a:cubicBezTo>
                <a:cubicBezTo>
                  <a:pt x="2956" y="601"/>
                  <a:pt x="2956" y="601"/>
                  <a:pt x="2957" y="602"/>
                </a:cubicBezTo>
                <a:cubicBezTo>
                  <a:pt x="2957" y="602"/>
                  <a:pt x="2957" y="602"/>
                  <a:pt x="2957" y="602"/>
                </a:cubicBezTo>
                <a:cubicBezTo>
                  <a:pt x="2957" y="601"/>
                  <a:pt x="2957" y="601"/>
                  <a:pt x="2957" y="601"/>
                </a:cubicBezTo>
                <a:cubicBezTo>
                  <a:pt x="2957" y="600"/>
                  <a:pt x="2957" y="599"/>
                  <a:pt x="2958" y="599"/>
                </a:cubicBezTo>
                <a:cubicBezTo>
                  <a:pt x="2958" y="599"/>
                  <a:pt x="2959" y="599"/>
                  <a:pt x="2959" y="599"/>
                </a:cubicBezTo>
                <a:cubicBezTo>
                  <a:pt x="2960" y="599"/>
                  <a:pt x="2961" y="600"/>
                  <a:pt x="2961" y="601"/>
                </a:cubicBezTo>
                <a:cubicBezTo>
                  <a:pt x="2961" y="602"/>
                  <a:pt x="2961" y="602"/>
                  <a:pt x="2961" y="603"/>
                </a:cubicBezTo>
                <a:cubicBezTo>
                  <a:pt x="2962" y="603"/>
                  <a:pt x="2962" y="603"/>
                  <a:pt x="2962" y="604"/>
                </a:cubicBezTo>
                <a:cubicBezTo>
                  <a:pt x="2962" y="604"/>
                  <a:pt x="2962" y="604"/>
                  <a:pt x="2962" y="604"/>
                </a:cubicBezTo>
                <a:cubicBezTo>
                  <a:pt x="2962" y="604"/>
                  <a:pt x="2962" y="604"/>
                  <a:pt x="2962" y="604"/>
                </a:cubicBezTo>
                <a:cubicBezTo>
                  <a:pt x="2963" y="604"/>
                  <a:pt x="2964" y="605"/>
                  <a:pt x="2964" y="606"/>
                </a:cubicBezTo>
                <a:cubicBezTo>
                  <a:pt x="2964" y="606"/>
                  <a:pt x="2964" y="607"/>
                  <a:pt x="2963" y="608"/>
                </a:cubicBezTo>
                <a:cubicBezTo>
                  <a:pt x="2962" y="608"/>
                  <a:pt x="2962" y="608"/>
                  <a:pt x="2962" y="608"/>
                </a:cubicBezTo>
                <a:cubicBezTo>
                  <a:pt x="2963" y="608"/>
                  <a:pt x="2963" y="608"/>
                  <a:pt x="2963" y="608"/>
                </a:cubicBezTo>
                <a:cubicBezTo>
                  <a:pt x="2963" y="608"/>
                  <a:pt x="2963" y="608"/>
                  <a:pt x="2963" y="609"/>
                </a:cubicBezTo>
                <a:cubicBezTo>
                  <a:pt x="2964" y="609"/>
                  <a:pt x="2964" y="609"/>
                  <a:pt x="2964" y="609"/>
                </a:cubicBezTo>
                <a:cubicBezTo>
                  <a:pt x="2964" y="610"/>
                  <a:pt x="2964" y="611"/>
                  <a:pt x="2964" y="611"/>
                </a:cubicBezTo>
                <a:cubicBezTo>
                  <a:pt x="2964" y="611"/>
                  <a:pt x="2964" y="611"/>
                  <a:pt x="2964" y="612"/>
                </a:cubicBezTo>
                <a:cubicBezTo>
                  <a:pt x="2964" y="612"/>
                  <a:pt x="2965" y="612"/>
                  <a:pt x="2965" y="612"/>
                </a:cubicBezTo>
                <a:cubicBezTo>
                  <a:pt x="2965" y="612"/>
                  <a:pt x="2965" y="612"/>
                  <a:pt x="2966" y="612"/>
                </a:cubicBezTo>
                <a:cubicBezTo>
                  <a:pt x="2966" y="613"/>
                  <a:pt x="2967" y="613"/>
                  <a:pt x="2967" y="614"/>
                </a:cubicBezTo>
                <a:cubicBezTo>
                  <a:pt x="2967" y="614"/>
                  <a:pt x="2967" y="615"/>
                  <a:pt x="2967" y="615"/>
                </a:cubicBezTo>
                <a:cubicBezTo>
                  <a:pt x="2967" y="615"/>
                  <a:pt x="2967" y="615"/>
                  <a:pt x="2967" y="616"/>
                </a:cubicBezTo>
                <a:cubicBezTo>
                  <a:pt x="2967" y="616"/>
                  <a:pt x="2968" y="617"/>
                  <a:pt x="2969" y="618"/>
                </a:cubicBezTo>
                <a:cubicBezTo>
                  <a:pt x="2969" y="618"/>
                  <a:pt x="2970" y="618"/>
                  <a:pt x="2970" y="619"/>
                </a:cubicBezTo>
                <a:cubicBezTo>
                  <a:pt x="2971" y="620"/>
                  <a:pt x="2971" y="621"/>
                  <a:pt x="2971" y="623"/>
                </a:cubicBezTo>
                <a:cubicBezTo>
                  <a:pt x="2971" y="624"/>
                  <a:pt x="2971" y="624"/>
                  <a:pt x="2971" y="624"/>
                </a:cubicBezTo>
                <a:cubicBezTo>
                  <a:pt x="2971" y="625"/>
                  <a:pt x="2971" y="625"/>
                  <a:pt x="2971" y="625"/>
                </a:cubicBezTo>
                <a:cubicBezTo>
                  <a:pt x="2971" y="626"/>
                  <a:pt x="2971" y="627"/>
                  <a:pt x="2971" y="628"/>
                </a:cubicBezTo>
                <a:cubicBezTo>
                  <a:pt x="2971" y="628"/>
                  <a:pt x="2971" y="628"/>
                  <a:pt x="2971" y="629"/>
                </a:cubicBezTo>
                <a:cubicBezTo>
                  <a:pt x="2971" y="629"/>
                  <a:pt x="2971" y="629"/>
                  <a:pt x="2971" y="630"/>
                </a:cubicBezTo>
                <a:cubicBezTo>
                  <a:pt x="2971" y="630"/>
                  <a:pt x="2971" y="631"/>
                  <a:pt x="2971" y="631"/>
                </a:cubicBezTo>
                <a:cubicBezTo>
                  <a:pt x="2971" y="631"/>
                  <a:pt x="2971" y="631"/>
                  <a:pt x="2971" y="631"/>
                </a:cubicBezTo>
                <a:cubicBezTo>
                  <a:pt x="2971" y="631"/>
                  <a:pt x="2972" y="632"/>
                  <a:pt x="2971" y="634"/>
                </a:cubicBezTo>
                <a:cubicBezTo>
                  <a:pt x="2971" y="634"/>
                  <a:pt x="2970" y="635"/>
                  <a:pt x="2969" y="636"/>
                </a:cubicBezTo>
                <a:cubicBezTo>
                  <a:pt x="2969" y="636"/>
                  <a:pt x="2969" y="636"/>
                  <a:pt x="2969" y="636"/>
                </a:cubicBezTo>
                <a:cubicBezTo>
                  <a:pt x="2970" y="637"/>
                  <a:pt x="2970" y="637"/>
                  <a:pt x="2970" y="638"/>
                </a:cubicBezTo>
                <a:cubicBezTo>
                  <a:pt x="2970" y="638"/>
                  <a:pt x="2970" y="638"/>
                  <a:pt x="2970" y="639"/>
                </a:cubicBezTo>
                <a:cubicBezTo>
                  <a:pt x="2970" y="639"/>
                  <a:pt x="2970" y="639"/>
                  <a:pt x="2970" y="639"/>
                </a:cubicBezTo>
                <a:cubicBezTo>
                  <a:pt x="2970" y="639"/>
                  <a:pt x="2970" y="639"/>
                  <a:pt x="2970" y="639"/>
                </a:cubicBezTo>
                <a:cubicBezTo>
                  <a:pt x="2970" y="640"/>
                  <a:pt x="2970" y="640"/>
                  <a:pt x="2970" y="640"/>
                </a:cubicBezTo>
                <a:cubicBezTo>
                  <a:pt x="2971" y="641"/>
                  <a:pt x="2971" y="641"/>
                  <a:pt x="2971" y="641"/>
                </a:cubicBezTo>
                <a:cubicBezTo>
                  <a:pt x="2971" y="641"/>
                  <a:pt x="2971" y="641"/>
                  <a:pt x="2971" y="641"/>
                </a:cubicBezTo>
                <a:cubicBezTo>
                  <a:pt x="2971" y="641"/>
                  <a:pt x="2972" y="641"/>
                  <a:pt x="2973" y="642"/>
                </a:cubicBezTo>
                <a:cubicBezTo>
                  <a:pt x="2973" y="642"/>
                  <a:pt x="2974" y="643"/>
                  <a:pt x="2973" y="644"/>
                </a:cubicBezTo>
                <a:cubicBezTo>
                  <a:pt x="2973" y="644"/>
                  <a:pt x="2973" y="645"/>
                  <a:pt x="2973" y="645"/>
                </a:cubicBezTo>
                <a:cubicBezTo>
                  <a:pt x="2973" y="645"/>
                  <a:pt x="2973" y="645"/>
                  <a:pt x="2973" y="646"/>
                </a:cubicBezTo>
                <a:cubicBezTo>
                  <a:pt x="2973" y="645"/>
                  <a:pt x="2973" y="645"/>
                  <a:pt x="2974" y="645"/>
                </a:cubicBezTo>
                <a:cubicBezTo>
                  <a:pt x="2974" y="645"/>
                  <a:pt x="2975" y="646"/>
                  <a:pt x="2975" y="646"/>
                </a:cubicBezTo>
                <a:cubicBezTo>
                  <a:pt x="2976" y="647"/>
                  <a:pt x="2976" y="648"/>
                  <a:pt x="2976" y="648"/>
                </a:cubicBezTo>
                <a:cubicBezTo>
                  <a:pt x="2976" y="649"/>
                  <a:pt x="2976" y="649"/>
                  <a:pt x="2976" y="649"/>
                </a:cubicBezTo>
                <a:cubicBezTo>
                  <a:pt x="2976" y="649"/>
                  <a:pt x="2976" y="650"/>
                  <a:pt x="2976" y="650"/>
                </a:cubicBezTo>
                <a:cubicBezTo>
                  <a:pt x="2976" y="650"/>
                  <a:pt x="2976" y="650"/>
                  <a:pt x="2976" y="650"/>
                </a:cubicBezTo>
                <a:cubicBezTo>
                  <a:pt x="2976" y="650"/>
                  <a:pt x="2976" y="651"/>
                  <a:pt x="2976" y="651"/>
                </a:cubicBezTo>
                <a:cubicBezTo>
                  <a:pt x="2977" y="652"/>
                  <a:pt x="2977" y="653"/>
                  <a:pt x="2977" y="653"/>
                </a:cubicBezTo>
                <a:cubicBezTo>
                  <a:pt x="2977" y="654"/>
                  <a:pt x="2977" y="654"/>
                  <a:pt x="2977" y="654"/>
                </a:cubicBezTo>
                <a:cubicBezTo>
                  <a:pt x="2977" y="654"/>
                  <a:pt x="2977" y="654"/>
                  <a:pt x="2977" y="654"/>
                </a:cubicBezTo>
                <a:cubicBezTo>
                  <a:pt x="2978" y="654"/>
                  <a:pt x="2978" y="655"/>
                  <a:pt x="2979" y="655"/>
                </a:cubicBezTo>
                <a:cubicBezTo>
                  <a:pt x="2979" y="655"/>
                  <a:pt x="2979" y="655"/>
                  <a:pt x="2979" y="655"/>
                </a:cubicBezTo>
                <a:cubicBezTo>
                  <a:pt x="2979" y="656"/>
                  <a:pt x="2979" y="656"/>
                  <a:pt x="2979" y="656"/>
                </a:cubicBezTo>
                <a:cubicBezTo>
                  <a:pt x="2979" y="656"/>
                  <a:pt x="2980" y="657"/>
                  <a:pt x="2980" y="657"/>
                </a:cubicBezTo>
                <a:cubicBezTo>
                  <a:pt x="2980" y="658"/>
                  <a:pt x="2980" y="658"/>
                  <a:pt x="2980" y="658"/>
                </a:cubicBezTo>
                <a:cubicBezTo>
                  <a:pt x="2980" y="658"/>
                  <a:pt x="2980" y="658"/>
                  <a:pt x="2980" y="658"/>
                </a:cubicBezTo>
                <a:cubicBezTo>
                  <a:pt x="2980" y="658"/>
                  <a:pt x="2980" y="659"/>
                  <a:pt x="2980" y="659"/>
                </a:cubicBezTo>
                <a:cubicBezTo>
                  <a:pt x="2981" y="659"/>
                  <a:pt x="2981" y="660"/>
                  <a:pt x="2981" y="661"/>
                </a:cubicBezTo>
                <a:cubicBezTo>
                  <a:pt x="2981" y="661"/>
                  <a:pt x="2981" y="661"/>
                  <a:pt x="2981" y="661"/>
                </a:cubicBezTo>
                <a:cubicBezTo>
                  <a:pt x="2981" y="661"/>
                  <a:pt x="2981" y="661"/>
                  <a:pt x="2981" y="662"/>
                </a:cubicBezTo>
                <a:cubicBezTo>
                  <a:pt x="2981" y="661"/>
                  <a:pt x="2981" y="662"/>
                  <a:pt x="2981" y="662"/>
                </a:cubicBezTo>
                <a:cubicBezTo>
                  <a:pt x="2981" y="662"/>
                  <a:pt x="2981" y="662"/>
                  <a:pt x="2981" y="662"/>
                </a:cubicBezTo>
                <a:cubicBezTo>
                  <a:pt x="2982" y="662"/>
                  <a:pt x="2982" y="663"/>
                  <a:pt x="2982" y="664"/>
                </a:cubicBezTo>
                <a:cubicBezTo>
                  <a:pt x="2982" y="664"/>
                  <a:pt x="2982" y="664"/>
                  <a:pt x="2982" y="664"/>
                </a:cubicBezTo>
                <a:cubicBezTo>
                  <a:pt x="2982" y="664"/>
                  <a:pt x="2982" y="664"/>
                  <a:pt x="2982" y="664"/>
                </a:cubicBezTo>
                <a:cubicBezTo>
                  <a:pt x="2982" y="665"/>
                  <a:pt x="2982" y="665"/>
                  <a:pt x="2982" y="666"/>
                </a:cubicBezTo>
                <a:cubicBezTo>
                  <a:pt x="2982" y="666"/>
                  <a:pt x="2982" y="666"/>
                  <a:pt x="2983" y="667"/>
                </a:cubicBezTo>
                <a:cubicBezTo>
                  <a:pt x="2983" y="667"/>
                  <a:pt x="2983" y="667"/>
                  <a:pt x="2983" y="668"/>
                </a:cubicBezTo>
                <a:cubicBezTo>
                  <a:pt x="2983" y="668"/>
                  <a:pt x="2983" y="669"/>
                  <a:pt x="2983" y="669"/>
                </a:cubicBezTo>
                <a:cubicBezTo>
                  <a:pt x="2983" y="669"/>
                  <a:pt x="2983" y="669"/>
                  <a:pt x="2984" y="669"/>
                </a:cubicBezTo>
                <a:cubicBezTo>
                  <a:pt x="2984" y="670"/>
                  <a:pt x="2985" y="670"/>
                  <a:pt x="2985" y="672"/>
                </a:cubicBezTo>
                <a:cubicBezTo>
                  <a:pt x="2985" y="673"/>
                  <a:pt x="2985" y="674"/>
                  <a:pt x="2986" y="675"/>
                </a:cubicBezTo>
                <a:cubicBezTo>
                  <a:pt x="2986" y="675"/>
                  <a:pt x="2986" y="676"/>
                  <a:pt x="2986" y="676"/>
                </a:cubicBezTo>
                <a:cubicBezTo>
                  <a:pt x="2986" y="677"/>
                  <a:pt x="2986" y="677"/>
                  <a:pt x="2986" y="677"/>
                </a:cubicBezTo>
                <a:cubicBezTo>
                  <a:pt x="2986" y="678"/>
                  <a:pt x="2987" y="678"/>
                  <a:pt x="2987" y="678"/>
                </a:cubicBezTo>
                <a:cubicBezTo>
                  <a:pt x="2987" y="679"/>
                  <a:pt x="2987" y="679"/>
                  <a:pt x="2987" y="679"/>
                </a:cubicBezTo>
                <a:cubicBezTo>
                  <a:pt x="2987" y="680"/>
                  <a:pt x="2987" y="681"/>
                  <a:pt x="2987" y="681"/>
                </a:cubicBezTo>
                <a:cubicBezTo>
                  <a:pt x="2988" y="682"/>
                  <a:pt x="2988" y="682"/>
                  <a:pt x="2988" y="683"/>
                </a:cubicBezTo>
                <a:cubicBezTo>
                  <a:pt x="2988" y="683"/>
                  <a:pt x="2988" y="683"/>
                  <a:pt x="2989" y="683"/>
                </a:cubicBezTo>
                <a:cubicBezTo>
                  <a:pt x="2989" y="684"/>
                  <a:pt x="2989" y="684"/>
                  <a:pt x="2990" y="684"/>
                </a:cubicBezTo>
                <a:cubicBezTo>
                  <a:pt x="2990" y="685"/>
                  <a:pt x="2990" y="685"/>
                  <a:pt x="2991" y="685"/>
                </a:cubicBezTo>
                <a:cubicBezTo>
                  <a:pt x="2991" y="686"/>
                  <a:pt x="2991" y="686"/>
                  <a:pt x="2991" y="686"/>
                </a:cubicBezTo>
                <a:cubicBezTo>
                  <a:pt x="2992" y="687"/>
                  <a:pt x="2993" y="688"/>
                  <a:pt x="2992" y="690"/>
                </a:cubicBezTo>
                <a:cubicBezTo>
                  <a:pt x="2992" y="691"/>
                  <a:pt x="2991" y="691"/>
                  <a:pt x="2990" y="691"/>
                </a:cubicBezTo>
                <a:cubicBezTo>
                  <a:pt x="2990" y="691"/>
                  <a:pt x="2989" y="691"/>
                  <a:pt x="2989" y="691"/>
                </a:cubicBezTo>
                <a:cubicBezTo>
                  <a:pt x="2988" y="690"/>
                  <a:pt x="2988" y="690"/>
                  <a:pt x="2988" y="689"/>
                </a:cubicBezTo>
                <a:cubicBezTo>
                  <a:pt x="2988" y="689"/>
                  <a:pt x="2988" y="688"/>
                  <a:pt x="2988" y="688"/>
                </a:cubicBezTo>
                <a:cubicBezTo>
                  <a:pt x="2988" y="688"/>
                  <a:pt x="2987" y="688"/>
                  <a:pt x="2987" y="688"/>
                </a:cubicBezTo>
                <a:cubicBezTo>
                  <a:pt x="2987" y="688"/>
                  <a:pt x="2986" y="688"/>
                  <a:pt x="2986" y="687"/>
                </a:cubicBezTo>
                <a:cubicBezTo>
                  <a:pt x="2985" y="687"/>
                  <a:pt x="2985" y="686"/>
                  <a:pt x="2985" y="686"/>
                </a:cubicBezTo>
                <a:cubicBezTo>
                  <a:pt x="2985" y="685"/>
                  <a:pt x="2985" y="685"/>
                  <a:pt x="2985" y="684"/>
                </a:cubicBezTo>
                <a:cubicBezTo>
                  <a:pt x="2985" y="684"/>
                  <a:pt x="2985" y="683"/>
                  <a:pt x="2985" y="683"/>
                </a:cubicBezTo>
                <a:cubicBezTo>
                  <a:pt x="2984" y="683"/>
                  <a:pt x="2983" y="683"/>
                  <a:pt x="2983" y="682"/>
                </a:cubicBezTo>
                <a:cubicBezTo>
                  <a:pt x="2982" y="682"/>
                  <a:pt x="2982" y="682"/>
                  <a:pt x="2982" y="682"/>
                </a:cubicBezTo>
                <a:cubicBezTo>
                  <a:pt x="2982" y="682"/>
                  <a:pt x="2981" y="682"/>
                  <a:pt x="2981" y="682"/>
                </a:cubicBezTo>
                <a:cubicBezTo>
                  <a:pt x="2981" y="683"/>
                  <a:pt x="2980" y="683"/>
                  <a:pt x="2980" y="683"/>
                </a:cubicBezTo>
                <a:cubicBezTo>
                  <a:pt x="2980" y="683"/>
                  <a:pt x="2980" y="683"/>
                  <a:pt x="2980" y="683"/>
                </a:cubicBezTo>
                <a:cubicBezTo>
                  <a:pt x="2979" y="683"/>
                  <a:pt x="2979" y="683"/>
                  <a:pt x="2979" y="683"/>
                </a:cubicBezTo>
                <a:cubicBezTo>
                  <a:pt x="2978" y="683"/>
                  <a:pt x="2978" y="684"/>
                  <a:pt x="2977" y="685"/>
                </a:cubicBezTo>
                <a:cubicBezTo>
                  <a:pt x="2977" y="685"/>
                  <a:pt x="2977" y="685"/>
                  <a:pt x="2977" y="685"/>
                </a:cubicBezTo>
                <a:cubicBezTo>
                  <a:pt x="2977" y="686"/>
                  <a:pt x="2977" y="686"/>
                  <a:pt x="2977" y="687"/>
                </a:cubicBezTo>
                <a:cubicBezTo>
                  <a:pt x="2977" y="687"/>
                  <a:pt x="2977" y="688"/>
                  <a:pt x="2977" y="688"/>
                </a:cubicBezTo>
                <a:cubicBezTo>
                  <a:pt x="2977" y="689"/>
                  <a:pt x="2977" y="690"/>
                  <a:pt x="2976" y="691"/>
                </a:cubicBezTo>
                <a:cubicBezTo>
                  <a:pt x="2976" y="691"/>
                  <a:pt x="2976" y="691"/>
                  <a:pt x="2976" y="691"/>
                </a:cubicBezTo>
                <a:cubicBezTo>
                  <a:pt x="2976" y="691"/>
                  <a:pt x="2976" y="691"/>
                  <a:pt x="2977" y="692"/>
                </a:cubicBezTo>
                <a:cubicBezTo>
                  <a:pt x="2977" y="692"/>
                  <a:pt x="2977" y="693"/>
                  <a:pt x="2977" y="694"/>
                </a:cubicBezTo>
                <a:cubicBezTo>
                  <a:pt x="2977" y="695"/>
                  <a:pt x="2977" y="696"/>
                  <a:pt x="2976" y="697"/>
                </a:cubicBezTo>
                <a:cubicBezTo>
                  <a:pt x="2976" y="697"/>
                  <a:pt x="2976" y="697"/>
                  <a:pt x="2976" y="698"/>
                </a:cubicBezTo>
                <a:cubicBezTo>
                  <a:pt x="2976" y="698"/>
                  <a:pt x="2976" y="699"/>
                  <a:pt x="2975" y="699"/>
                </a:cubicBezTo>
                <a:cubicBezTo>
                  <a:pt x="2975" y="700"/>
                  <a:pt x="2975" y="700"/>
                  <a:pt x="2975" y="700"/>
                </a:cubicBezTo>
                <a:cubicBezTo>
                  <a:pt x="2975" y="700"/>
                  <a:pt x="2975" y="700"/>
                  <a:pt x="2975" y="700"/>
                </a:cubicBezTo>
                <a:cubicBezTo>
                  <a:pt x="2975" y="701"/>
                  <a:pt x="2975" y="701"/>
                  <a:pt x="2975" y="701"/>
                </a:cubicBezTo>
                <a:cubicBezTo>
                  <a:pt x="2976" y="701"/>
                  <a:pt x="2976" y="702"/>
                  <a:pt x="2976" y="703"/>
                </a:cubicBezTo>
                <a:cubicBezTo>
                  <a:pt x="2976" y="703"/>
                  <a:pt x="2976" y="703"/>
                  <a:pt x="2976" y="704"/>
                </a:cubicBezTo>
                <a:cubicBezTo>
                  <a:pt x="2976" y="704"/>
                  <a:pt x="2976" y="704"/>
                  <a:pt x="2976" y="704"/>
                </a:cubicBezTo>
                <a:cubicBezTo>
                  <a:pt x="2977" y="705"/>
                  <a:pt x="2977" y="706"/>
                  <a:pt x="2977" y="707"/>
                </a:cubicBezTo>
                <a:cubicBezTo>
                  <a:pt x="2977" y="707"/>
                  <a:pt x="2977" y="707"/>
                  <a:pt x="2977" y="708"/>
                </a:cubicBezTo>
                <a:cubicBezTo>
                  <a:pt x="2977" y="708"/>
                  <a:pt x="2977" y="708"/>
                  <a:pt x="2977" y="708"/>
                </a:cubicBezTo>
                <a:cubicBezTo>
                  <a:pt x="2978" y="708"/>
                  <a:pt x="2978" y="708"/>
                  <a:pt x="2978" y="708"/>
                </a:cubicBezTo>
                <a:cubicBezTo>
                  <a:pt x="2979" y="708"/>
                  <a:pt x="2979" y="708"/>
                  <a:pt x="2979" y="708"/>
                </a:cubicBezTo>
                <a:cubicBezTo>
                  <a:pt x="2980" y="709"/>
                  <a:pt x="2980" y="710"/>
                  <a:pt x="2980" y="710"/>
                </a:cubicBezTo>
                <a:cubicBezTo>
                  <a:pt x="2980" y="710"/>
                  <a:pt x="2980" y="710"/>
                  <a:pt x="2980" y="710"/>
                </a:cubicBezTo>
                <a:cubicBezTo>
                  <a:pt x="2980" y="711"/>
                  <a:pt x="2981" y="711"/>
                  <a:pt x="2981" y="711"/>
                </a:cubicBezTo>
                <a:cubicBezTo>
                  <a:pt x="2982" y="712"/>
                  <a:pt x="2981" y="714"/>
                  <a:pt x="2981" y="715"/>
                </a:cubicBezTo>
                <a:cubicBezTo>
                  <a:pt x="2981" y="715"/>
                  <a:pt x="2981" y="715"/>
                  <a:pt x="2981" y="715"/>
                </a:cubicBezTo>
                <a:cubicBezTo>
                  <a:pt x="2981" y="716"/>
                  <a:pt x="2982" y="716"/>
                  <a:pt x="2982" y="716"/>
                </a:cubicBezTo>
                <a:cubicBezTo>
                  <a:pt x="2982" y="716"/>
                  <a:pt x="2982" y="717"/>
                  <a:pt x="2982" y="717"/>
                </a:cubicBezTo>
                <a:cubicBezTo>
                  <a:pt x="2983" y="716"/>
                  <a:pt x="2984" y="716"/>
                  <a:pt x="2984" y="716"/>
                </a:cubicBezTo>
                <a:cubicBezTo>
                  <a:pt x="2984" y="716"/>
                  <a:pt x="2984" y="716"/>
                  <a:pt x="2985" y="715"/>
                </a:cubicBezTo>
                <a:cubicBezTo>
                  <a:pt x="2985" y="715"/>
                  <a:pt x="2985" y="715"/>
                  <a:pt x="2985" y="715"/>
                </a:cubicBezTo>
                <a:cubicBezTo>
                  <a:pt x="2986" y="715"/>
                  <a:pt x="2986" y="715"/>
                  <a:pt x="2986" y="716"/>
                </a:cubicBezTo>
                <a:cubicBezTo>
                  <a:pt x="2987" y="716"/>
                  <a:pt x="2987" y="716"/>
                  <a:pt x="2987" y="717"/>
                </a:cubicBezTo>
                <a:cubicBezTo>
                  <a:pt x="2987" y="717"/>
                  <a:pt x="2987" y="717"/>
                  <a:pt x="2987" y="717"/>
                </a:cubicBezTo>
                <a:cubicBezTo>
                  <a:pt x="2987" y="717"/>
                  <a:pt x="2987" y="718"/>
                  <a:pt x="2987" y="718"/>
                </a:cubicBezTo>
                <a:cubicBezTo>
                  <a:pt x="2987" y="719"/>
                  <a:pt x="2987" y="719"/>
                  <a:pt x="2987" y="719"/>
                </a:cubicBezTo>
                <a:cubicBezTo>
                  <a:pt x="2987" y="719"/>
                  <a:pt x="2987" y="720"/>
                  <a:pt x="2987" y="720"/>
                </a:cubicBezTo>
                <a:cubicBezTo>
                  <a:pt x="2987" y="720"/>
                  <a:pt x="2987" y="720"/>
                  <a:pt x="2987" y="720"/>
                </a:cubicBezTo>
                <a:cubicBezTo>
                  <a:pt x="2987" y="720"/>
                  <a:pt x="2988" y="721"/>
                  <a:pt x="2988" y="722"/>
                </a:cubicBezTo>
                <a:cubicBezTo>
                  <a:pt x="2988" y="723"/>
                  <a:pt x="2988" y="724"/>
                  <a:pt x="2987" y="724"/>
                </a:cubicBezTo>
                <a:cubicBezTo>
                  <a:pt x="2987" y="725"/>
                  <a:pt x="2987" y="725"/>
                  <a:pt x="2987" y="725"/>
                </a:cubicBezTo>
                <a:cubicBezTo>
                  <a:pt x="2987" y="725"/>
                  <a:pt x="2987" y="725"/>
                  <a:pt x="2987" y="725"/>
                </a:cubicBezTo>
                <a:cubicBezTo>
                  <a:pt x="2987" y="726"/>
                  <a:pt x="2986" y="727"/>
                  <a:pt x="2987" y="727"/>
                </a:cubicBezTo>
                <a:cubicBezTo>
                  <a:pt x="2987" y="727"/>
                  <a:pt x="2987" y="728"/>
                  <a:pt x="2987" y="728"/>
                </a:cubicBezTo>
                <a:cubicBezTo>
                  <a:pt x="2987" y="728"/>
                  <a:pt x="2986" y="729"/>
                  <a:pt x="2986" y="729"/>
                </a:cubicBezTo>
                <a:cubicBezTo>
                  <a:pt x="2986" y="729"/>
                  <a:pt x="2985" y="730"/>
                  <a:pt x="2985" y="730"/>
                </a:cubicBezTo>
                <a:cubicBezTo>
                  <a:pt x="2984" y="729"/>
                  <a:pt x="2984" y="729"/>
                  <a:pt x="2984" y="728"/>
                </a:cubicBezTo>
                <a:cubicBezTo>
                  <a:pt x="2983" y="728"/>
                  <a:pt x="2983" y="728"/>
                  <a:pt x="2983" y="728"/>
                </a:cubicBezTo>
                <a:cubicBezTo>
                  <a:pt x="2983" y="728"/>
                  <a:pt x="2983" y="728"/>
                  <a:pt x="2983" y="727"/>
                </a:cubicBezTo>
                <a:cubicBezTo>
                  <a:pt x="2983" y="727"/>
                  <a:pt x="2983" y="726"/>
                  <a:pt x="2983" y="726"/>
                </a:cubicBezTo>
                <a:cubicBezTo>
                  <a:pt x="2983" y="726"/>
                  <a:pt x="2983" y="726"/>
                  <a:pt x="2982" y="726"/>
                </a:cubicBezTo>
                <a:cubicBezTo>
                  <a:pt x="2982" y="726"/>
                  <a:pt x="2982" y="726"/>
                  <a:pt x="2982" y="726"/>
                </a:cubicBezTo>
                <a:cubicBezTo>
                  <a:pt x="2982" y="725"/>
                  <a:pt x="2982" y="724"/>
                  <a:pt x="2982" y="724"/>
                </a:cubicBezTo>
                <a:cubicBezTo>
                  <a:pt x="2982" y="724"/>
                  <a:pt x="2982" y="724"/>
                  <a:pt x="2982" y="724"/>
                </a:cubicBezTo>
                <a:cubicBezTo>
                  <a:pt x="2981" y="724"/>
                  <a:pt x="2981" y="724"/>
                  <a:pt x="2981" y="724"/>
                </a:cubicBezTo>
                <a:cubicBezTo>
                  <a:pt x="2980" y="724"/>
                  <a:pt x="2980" y="724"/>
                  <a:pt x="2979" y="724"/>
                </a:cubicBezTo>
                <a:cubicBezTo>
                  <a:pt x="2978" y="724"/>
                  <a:pt x="2977" y="723"/>
                  <a:pt x="2976" y="722"/>
                </a:cubicBezTo>
                <a:cubicBezTo>
                  <a:pt x="2976" y="722"/>
                  <a:pt x="2976" y="721"/>
                  <a:pt x="2976" y="721"/>
                </a:cubicBezTo>
                <a:cubicBezTo>
                  <a:pt x="2976" y="721"/>
                  <a:pt x="2976" y="721"/>
                  <a:pt x="2976" y="721"/>
                </a:cubicBezTo>
                <a:cubicBezTo>
                  <a:pt x="2976" y="721"/>
                  <a:pt x="2976" y="722"/>
                  <a:pt x="2975" y="722"/>
                </a:cubicBezTo>
                <a:cubicBezTo>
                  <a:pt x="2975" y="723"/>
                  <a:pt x="2975" y="723"/>
                  <a:pt x="2974" y="723"/>
                </a:cubicBezTo>
                <a:cubicBezTo>
                  <a:pt x="2974" y="723"/>
                  <a:pt x="2974" y="723"/>
                  <a:pt x="2974" y="723"/>
                </a:cubicBezTo>
                <a:cubicBezTo>
                  <a:pt x="2974" y="724"/>
                  <a:pt x="2974" y="724"/>
                  <a:pt x="2974" y="724"/>
                </a:cubicBezTo>
                <a:cubicBezTo>
                  <a:pt x="2975" y="724"/>
                  <a:pt x="2975" y="725"/>
                  <a:pt x="2975" y="725"/>
                </a:cubicBezTo>
                <a:cubicBezTo>
                  <a:pt x="2976" y="726"/>
                  <a:pt x="2976" y="727"/>
                  <a:pt x="2975" y="728"/>
                </a:cubicBezTo>
                <a:cubicBezTo>
                  <a:pt x="2974" y="729"/>
                  <a:pt x="2974" y="730"/>
                  <a:pt x="2974" y="730"/>
                </a:cubicBezTo>
                <a:cubicBezTo>
                  <a:pt x="2974" y="730"/>
                  <a:pt x="2974" y="731"/>
                  <a:pt x="2973" y="732"/>
                </a:cubicBezTo>
                <a:cubicBezTo>
                  <a:pt x="2973" y="732"/>
                  <a:pt x="2972" y="732"/>
                  <a:pt x="2972" y="732"/>
                </a:cubicBezTo>
                <a:cubicBezTo>
                  <a:pt x="2972" y="732"/>
                  <a:pt x="2972" y="732"/>
                  <a:pt x="2972" y="732"/>
                </a:cubicBezTo>
                <a:cubicBezTo>
                  <a:pt x="2971" y="732"/>
                  <a:pt x="2970" y="732"/>
                  <a:pt x="2970" y="731"/>
                </a:cubicBezTo>
                <a:cubicBezTo>
                  <a:pt x="2969" y="730"/>
                  <a:pt x="2969" y="729"/>
                  <a:pt x="2969" y="729"/>
                </a:cubicBezTo>
                <a:cubicBezTo>
                  <a:pt x="2969" y="729"/>
                  <a:pt x="2969" y="729"/>
                  <a:pt x="2969" y="728"/>
                </a:cubicBezTo>
                <a:cubicBezTo>
                  <a:pt x="2969" y="728"/>
                  <a:pt x="2968" y="728"/>
                  <a:pt x="2968" y="728"/>
                </a:cubicBezTo>
                <a:cubicBezTo>
                  <a:pt x="2967" y="727"/>
                  <a:pt x="2967" y="725"/>
                  <a:pt x="2967" y="725"/>
                </a:cubicBezTo>
                <a:cubicBezTo>
                  <a:pt x="2967" y="724"/>
                  <a:pt x="2968" y="723"/>
                  <a:pt x="2968" y="723"/>
                </a:cubicBezTo>
                <a:cubicBezTo>
                  <a:pt x="2968" y="723"/>
                  <a:pt x="2967" y="723"/>
                  <a:pt x="2967" y="722"/>
                </a:cubicBezTo>
                <a:cubicBezTo>
                  <a:pt x="2967" y="722"/>
                  <a:pt x="2967" y="721"/>
                  <a:pt x="2967" y="721"/>
                </a:cubicBezTo>
                <a:cubicBezTo>
                  <a:pt x="2967" y="719"/>
                  <a:pt x="2968" y="719"/>
                  <a:pt x="2969" y="718"/>
                </a:cubicBezTo>
                <a:cubicBezTo>
                  <a:pt x="2969" y="717"/>
                  <a:pt x="2970" y="716"/>
                  <a:pt x="2970" y="715"/>
                </a:cubicBezTo>
                <a:cubicBezTo>
                  <a:pt x="2970" y="715"/>
                  <a:pt x="2970" y="715"/>
                  <a:pt x="2969" y="714"/>
                </a:cubicBezTo>
                <a:cubicBezTo>
                  <a:pt x="2969" y="714"/>
                  <a:pt x="2969" y="714"/>
                  <a:pt x="2969" y="714"/>
                </a:cubicBezTo>
                <a:cubicBezTo>
                  <a:pt x="2969" y="714"/>
                  <a:pt x="2969" y="714"/>
                  <a:pt x="2968" y="714"/>
                </a:cubicBezTo>
                <a:cubicBezTo>
                  <a:pt x="2968" y="713"/>
                  <a:pt x="2968" y="712"/>
                  <a:pt x="2968" y="712"/>
                </a:cubicBezTo>
                <a:cubicBezTo>
                  <a:pt x="2968" y="711"/>
                  <a:pt x="2968" y="711"/>
                  <a:pt x="2968" y="711"/>
                </a:cubicBezTo>
                <a:cubicBezTo>
                  <a:pt x="2968" y="711"/>
                  <a:pt x="2968" y="711"/>
                  <a:pt x="2967" y="711"/>
                </a:cubicBezTo>
                <a:cubicBezTo>
                  <a:pt x="2967" y="710"/>
                  <a:pt x="2967" y="709"/>
                  <a:pt x="2967" y="709"/>
                </a:cubicBezTo>
                <a:cubicBezTo>
                  <a:pt x="2967" y="708"/>
                  <a:pt x="2967" y="708"/>
                  <a:pt x="2967" y="707"/>
                </a:cubicBezTo>
                <a:cubicBezTo>
                  <a:pt x="2967" y="706"/>
                  <a:pt x="2967" y="705"/>
                  <a:pt x="2967" y="705"/>
                </a:cubicBezTo>
                <a:cubicBezTo>
                  <a:pt x="2967" y="704"/>
                  <a:pt x="2967" y="704"/>
                  <a:pt x="2967" y="704"/>
                </a:cubicBezTo>
                <a:cubicBezTo>
                  <a:pt x="2967" y="703"/>
                  <a:pt x="2967" y="703"/>
                  <a:pt x="2968" y="702"/>
                </a:cubicBezTo>
                <a:cubicBezTo>
                  <a:pt x="2968" y="702"/>
                  <a:pt x="2968" y="702"/>
                  <a:pt x="2968" y="702"/>
                </a:cubicBezTo>
                <a:cubicBezTo>
                  <a:pt x="2968" y="701"/>
                  <a:pt x="2968" y="701"/>
                  <a:pt x="2968" y="701"/>
                </a:cubicBezTo>
                <a:cubicBezTo>
                  <a:pt x="2968" y="700"/>
                  <a:pt x="2968" y="699"/>
                  <a:pt x="2968" y="699"/>
                </a:cubicBezTo>
                <a:cubicBezTo>
                  <a:pt x="2968" y="698"/>
                  <a:pt x="2968" y="697"/>
                  <a:pt x="2968" y="697"/>
                </a:cubicBezTo>
                <a:cubicBezTo>
                  <a:pt x="2968" y="697"/>
                  <a:pt x="2967" y="697"/>
                  <a:pt x="2967" y="697"/>
                </a:cubicBezTo>
                <a:cubicBezTo>
                  <a:pt x="2967" y="696"/>
                  <a:pt x="2967" y="696"/>
                  <a:pt x="2966" y="695"/>
                </a:cubicBezTo>
                <a:cubicBezTo>
                  <a:pt x="2966" y="694"/>
                  <a:pt x="2966" y="694"/>
                  <a:pt x="2966" y="694"/>
                </a:cubicBezTo>
                <a:cubicBezTo>
                  <a:pt x="2966" y="693"/>
                  <a:pt x="2965" y="693"/>
                  <a:pt x="2965" y="692"/>
                </a:cubicBezTo>
                <a:cubicBezTo>
                  <a:pt x="2963" y="690"/>
                  <a:pt x="2964" y="689"/>
                  <a:pt x="2964" y="688"/>
                </a:cubicBezTo>
                <a:cubicBezTo>
                  <a:pt x="2964" y="688"/>
                  <a:pt x="2964" y="688"/>
                  <a:pt x="2964" y="688"/>
                </a:cubicBezTo>
                <a:cubicBezTo>
                  <a:pt x="2964" y="687"/>
                  <a:pt x="2964" y="687"/>
                  <a:pt x="2965" y="687"/>
                </a:cubicBezTo>
                <a:cubicBezTo>
                  <a:pt x="2965" y="686"/>
                  <a:pt x="2965" y="686"/>
                  <a:pt x="2965" y="686"/>
                </a:cubicBezTo>
                <a:cubicBezTo>
                  <a:pt x="2965" y="686"/>
                  <a:pt x="2965" y="686"/>
                  <a:pt x="2965" y="686"/>
                </a:cubicBezTo>
                <a:cubicBezTo>
                  <a:pt x="2965" y="686"/>
                  <a:pt x="2965" y="686"/>
                  <a:pt x="2965" y="686"/>
                </a:cubicBezTo>
                <a:cubicBezTo>
                  <a:pt x="2965" y="685"/>
                  <a:pt x="2965" y="685"/>
                  <a:pt x="2965" y="685"/>
                </a:cubicBezTo>
                <a:cubicBezTo>
                  <a:pt x="2964" y="684"/>
                  <a:pt x="2965" y="684"/>
                  <a:pt x="2965" y="684"/>
                </a:cubicBezTo>
                <a:cubicBezTo>
                  <a:pt x="2965" y="683"/>
                  <a:pt x="2965" y="683"/>
                  <a:pt x="2965" y="683"/>
                </a:cubicBezTo>
                <a:cubicBezTo>
                  <a:pt x="2965" y="683"/>
                  <a:pt x="2965" y="683"/>
                  <a:pt x="2965" y="682"/>
                </a:cubicBezTo>
                <a:cubicBezTo>
                  <a:pt x="2965" y="682"/>
                  <a:pt x="2965" y="681"/>
                  <a:pt x="2965" y="681"/>
                </a:cubicBezTo>
                <a:cubicBezTo>
                  <a:pt x="2965" y="680"/>
                  <a:pt x="2965" y="680"/>
                  <a:pt x="2965" y="680"/>
                </a:cubicBezTo>
                <a:cubicBezTo>
                  <a:pt x="2965" y="679"/>
                  <a:pt x="2965" y="679"/>
                  <a:pt x="2965" y="678"/>
                </a:cubicBezTo>
                <a:cubicBezTo>
                  <a:pt x="2966" y="677"/>
                  <a:pt x="2966" y="676"/>
                  <a:pt x="2966" y="675"/>
                </a:cubicBezTo>
                <a:cubicBezTo>
                  <a:pt x="2965" y="674"/>
                  <a:pt x="2966" y="674"/>
                  <a:pt x="2966" y="673"/>
                </a:cubicBezTo>
                <a:cubicBezTo>
                  <a:pt x="2966" y="672"/>
                  <a:pt x="2966" y="672"/>
                  <a:pt x="2966" y="671"/>
                </a:cubicBezTo>
                <a:cubicBezTo>
                  <a:pt x="2966" y="671"/>
                  <a:pt x="2966" y="671"/>
                  <a:pt x="2966" y="671"/>
                </a:cubicBezTo>
                <a:cubicBezTo>
                  <a:pt x="2966" y="670"/>
                  <a:pt x="2965" y="670"/>
                  <a:pt x="2965" y="670"/>
                </a:cubicBezTo>
                <a:cubicBezTo>
                  <a:pt x="2964" y="670"/>
                  <a:pt x="2964" y="669"/>
                  <a:pt x="2964" y="669"/>
                </a:cubicBezTo>
                <a:cubicBezTo>
                  <a:pt x="2964" y="668"/>
                  <a:pt x="2964" y="667"/>
                  <a:pt x="2964" y="666"/>
                </a:cubicBezTo>
                <a:cubicBezTo>
                  <a:pt x="2965" y="666"/>
                  <a:pt x="2965" y="666"/>
                  <a:pt x="2965" y="666"/>
                </a:cubicBezTo>
                <a:cubicBezTo>
                  <a:pt x="2965" y="666"/>
                  <a:pt x="2965" y="666"/>
                  <a:pt x="2965" y="665"/>
                </a:cubicBezTo>
                <a:cubicBezTo>
                  <a:pt x="2964" y="665"/>
                  <a:pt x="2964" y="664"/>
                  <a:pt x="2963" y="664"/>
                </a:cubicBezTo>
                <a:cubicBezTo>
                  <a:pt x="2962" y="664"/>
                  <a:pt x="2962" y="663"/>
                  <a:pt x="2962" y="662"/>
                </a:cubicBezTo>
                <a:cubicBezTo>
                  <a:pt x="2962" y="662"/>
                  <a:pt x="2963" y="662"/>
                  <a:pt x="2963" y="662"/>
                </a:cubicBezTo>
                <a:cubicBezTo>
                  <a:pt x="2963" y="662"/>
                  <a:pt x="2963" y="661"/>
                  <a:pt x="2963" y="661"/>
                </a:cubicBezTo>
                <a:cubicBezTo>
                  <a:pt x="2963" y="661"/>
                  <a:pt x="2963" y="661"/>
                  <a:pt x="2963" y="661"/>
                </a:cubicBezTo>
                <a:cubicBezTo>
                  <a:pt x="2962" y="661"/>
                  <a:pt x="2962" y="661"/>
                  <a:pt x="2962" y="660"/>
                </a:cubicBezTo>
                <a:cubicBezTo>
                  <a:pt x="2962" y="659"/>
                  <a:pt x="2962" y="658"/>
                  <a:pt x="2962" y="658"/>
                </a:cubicBezTo>
                <a:cubicBezTo>
                  <a:pt x="2962" y="657"/>
                  <a:pt x="2962" y="657"/>
                  <a:pt x="2962" y="657"/>
                </a:cubicBezTo>
                <a:cubicBezTo>
                  <a:pt x="2962" y="656"/>
                  <a:pt x="2962" y="656"/>
                  <a:pt x="2962" y="655"/>
                </a:cubicBezTo>
                <a:cubicBezTo>
                  <a:pt x="2962" y="655"/>
                  <a:pt x="2963" y="655"/>
                  <a:pt x="2963" y="655"/>
                </a:cubicBezTo>
                <a:cubicBezTo>
                  <a:pt x="2962" y="655"/>
                  <a:pt x="2962" y="654"/>
                  <a:pt x="2962" y="654"/>
                </a:cubicBezTo>
                <a:cubicBezTo>
                  <a:pt x="2962" y="653"/>
                  <a:pt x="2962" y="653"/>
                  <a:pt x="2962" y="653"/>
                </a:cubicBezTo>
                <a:cubicBezTo>
                  <a:pt x="2962" y="653"/>
                  <a:pt x="2962" y="652"/>
                  <a:pt x="2962" y="652"/>
                </a:cubicBezTo>
                <a:cubicBezTo>
                  <a:pt x="2961" y="652"/>
                  <a:pt x="2961" y="651"/>
                  <a:pt x="2961" y="651"/>
                </a:cubicBezTo>
                <a:cubicBezTo>
                  <a:pt x="2961" y="651"/>
                  <a:pt x="2960" y="651"/>
                  <a:pt x="2959" y="650"/>
                </a:cubicBezTo>
                <a:cubicBezTo>
                  <a:pt x="2959" y="650"/>
                  <a:pt x="2959" y="650"/>
                  <a:pt x="2959" y="650"/>
                </a:cubicBezTo>
                <a:cubicBezTo>
                  <a:pt x="2959" y="650"/>
                  <a:pt x="2959" y="650"/>
                  <a:pt x="2959" y="649"/>
                </a:cubicBezTo>
                <a:cubicBezTo>
                  <a:pt x="2958" y="649"/>
                  <a:pt x="2958" y="649"/>
                  <a:pt x="2958" y="648"/>
                </a:cubicBezTo>
                <a:cubicBezTo>
                  <a:pt x="2958" y="648"/>
                  <a:pt x="2958" y="648"/>
                  <a:pt x="2958" y="648"/>
                </a:cubicBezTo>
                <a:cubicBezTo>
                  <a:pt x="2957" y="647"/>
                  <a:pt x="2957" y="647"/>
                  <a:pt x="2957" y="647"/>
                </a:cubicBezTo>
                <a:cubicBezTo>
                  <a:pt x="2956" y="646"/>
                  <a:pt x="2956" y="645"/>
                  <a:pt x="2956" y="645"/>
                </a:cubicBezTo>
                <a:cubicBezTo>
                  <a:pt x="2956" y="644"/>
                  <a:pt x="2956" y="644"/>
                  <a:pt x="2957" y="644"/>
                </a:cubicBezTo>
                <a:cubicBezTo>
                  <a:pt x="2957" y="644"/>
                  <a:pt x="2957" y="644"/>
                  <a:pt x="2957" y="644"/>
                </a:cubicBezTo>
                <a:cubicBezTo>
                  <a:pt x="2956" y="644"/>
                  <a:pt x="2956" y="643"/>
                  <a:pt x="2956" y="643"/>
                </a:cubicBezTo>
                <a:cubicBezTo>
                  <a:pt x="2955" y="643"/>
                  <a:pt x="2955" y="642"/>
                  <a:pt x="2955" y="642"/>
                </a:cubicBezTo>
                <a:cubicBezTo>
                  <a:pt x="2955" y="641"/>
                  <a:pt x="2955" y="641"/>
                  <a:pt x="2955" y="641"/>
                </a:cubicBezTo>
                <a:cubicBezTo>
                  <a:pt x="2955" y="640"/>
                  <a:pt x="2955" y="640"/>
                  <a:pt x="2955" y="640"/>
                </a:cubicBezTo>
                <a:cubicBezTo>
                  <a:pt x="2954" y="641"/>
                  <a:pt x="2954" y="641"/>
                  <a:pt x="2954" y="641"/>
                </a:cubicBezTo>
                <a:cubicBezTo>
                  <a:pt x="2954" y="641"/>
                  <a:pt x="2955" y="642"/>
                  <a:pt x="2954" y="643"/>
                </a:cubicBezTo>
                <a:cubicBezTo>
                  <a:pt x="2954" y="644"/>
                  <a:pt x="2954" y="644"/>
                  <a:pt x="2954" y="645"/>
                </a:cubicBezTo>
                <a:cubicBezTo>
                  <a:pt x="2954" y="645"/>
                  <a:pt x="2954" y="646"/>
                  <a:pt x="2953" y="646"/>
                </a:cubicBezTo>
                <a:cubicBezTo>
                  <a:pt x="2953" y="646"/>
                  <a:pt x="2953" y="647"/>
                  <a:pt x="2953" y="647"/>
                </a:cubicBezTo>
                <a:cubicBezTo>
                  <a:pt x="2953" y="647"/>
                  <a:pt x="2953" y="647"/>
                  <a:pt x="2953" y="647"/>
                </a:cubicBezTo>
                <a:cubicBezTo>
                  <a:pt x="2953" y="648"/>
                  <a:pt x="2953" y="648"/>
                  <a:pt x="2953" y="648"/>
                </a:cubicBezTo>
                <a:cubicBezTo>
                  <a:pt x="2953" y="649"/>
                  <a:pt x="2953" y="649"/>
                  <a:pt x="2953" y="650"/>
                </a:cubicBezTo>
                <a:cubicBezTo>
                  <a:pt x="2953" y="650"/>
                  <a:pt x="2953" y="650"/>
                  <a:pt x="2953" y="650"/>
                </a:cubicBezTo>
                <a:cubicBezTo>
                  <a:pt x="2953" y="650"/>
                  <a:pt x="2953" y="650"/>
                  <a:pt x="2953" y="651"/>
                </a:cubicBezTo>
                <a:cubicBezTo>
                  <a:pt x="2953" y="651"/>
                  <a:pt x="2953" y="653"/>
                  <a:pt x="2952" y="654"/>
                </a:cubicBezTo>
                <a:cubicBezTo>
                  <a:pt x="2952" y="654"/>
                  <a:pt x="2952" y="654"/>
                  <a:pt x="2952" y="654"/>
                </a:cubicBezTo>
                <a:cubicBezTo>
                  <a:pt x="2951" y="654"/>
                  <a:pt x="2951" y="655"/>
                  <a:pt x="2951" y="655"/>
                </a:cubicBezTo>
                <a:cubicBezTo>
                  <a:pt x="2952" y="655"/>
                  <a:pt x="2952" y="656"/>
                  <a:pt x="2952" y="656"/>
                </a:cubicBezTo>
                <a:cubicBezTo>
                  <a:pt x="2953" y="657"/>
                  <a:pt x="2952" y="658"/>
                  <a:pt x="2952" y="659"/>
                </a:cubicBezTo>
                <a:cubicBezTo>
                  <a:pt x="2951" y="660"/>
                  <a:pt x="2951" y="661"/>
                  <a:pt x="2951" y="662"/>
                </a:cubicBezTo>
                <a:cubicBezTo>
                  <a:pt x="2951" y="662"/>
                  <a:pt x="2951" y="662"/>
                  <a:pt x="2951" y="662"/>
                </a:cubicBezTo>
                <a:cubicBezTo>
                  <a:pt x="2951" y="663"/>
                  <a:pt x="2951" y="664"/>
                  <a:pt x="2950" y="665"/>
                </a:cubicBezTo>
                <a:cubicBezTo>
                  <a:pt x="2950" y="665"/>
                  <a:pt x="2950" y="665"/>
                  <a:pt x="2950" y="665"/>
                </a:cubicBezTo>
                <a:cubicBezTo>
                  <a:pt x="2950" y="666"/>
                  <a:pt x="2950" y="667"/>
                  <a:pt x="2950" y="667"/>
                </a:cubicBezTo>
                <a:cubicBezTo>
                  <a:pt x="2951" y="668"/>
                  <a:pt x="2951" y="668"/>
                  <a:pt x="2951" y="669"/>
                </a:cubicBezTo>
                <a:cubicBezTo>
                  <a:pt x="2951" y="669"/>
                  <a:pt x="2951" y="669"/>
                  <a:pt x="2951" y="669"/>
                </a:cubicBezTo>
                <a:cubicBezTo>
                  <a:pt x="2952" y="669"/>
                  <a:pt x="2953" y="670"/>
                  <a:pt x="2953" y="671"/>
                </a:cubicBezTo>
                <a:cubicBezTo>
                  <a:pt x="2953" y="671"/>
                  <a:pt x="2953" y="672"/>
                  <a:pt x="2953" y="672"/>
                </a:cubicBezTo>
                <a:cubicBezTo>
                  <a:pt x="2953" y="672"/>
                  <a:pt x="2953" y="672"/>
                  <a:pt x="2953" y="673"/>
                </a:cubicBezTo>
                <a:cubicBezTo>
                  <a:pt x="2952" y="673"/>
                  <a:pt x="2952" y="673"/>
                  <a:pt x="2952" y="673"/>
                </a:cubicBezTo>
                <a:cubicBezTo>
                  <a:pt x="2951" y="673"/>
                  <a:pt x="2951" y="673"/>
                  <a:pt x="2951" y="673"/>
                </a:cubicBezTo>
                <a:cubicBezTo>
                  <a:pt x="2951" y="674"/>
                  <a:pt x="2951" y="674"/>
                  <a:pt x="2951" y="674"/>
                </a:cubicBezTo>
                <a:cubicBezTo>
                  <a:pt x="2951" y="674"/>
                  <a:pt x="2951" y="674"/>
                  <a:pt x="2951" y="674"/>
                </a:cubicBezTo>
                <a:cubicBezTo>
                  <a:pt x="2951" y="674"/>
                  <a:pt x="2951" y="674"/>
                  <a:pt x="2951" y="674"/>
                </a:cubicBezTo>
                <a:cubicBezTo>
                  <a:pt x="2951" y="674"/>
                  <a:pt x="2952" y="675"/>
                  <a:pt x="2952" y="676"/>
                </a:cubicBezTo>
                <a:cubicBezTo>
                  <a:pt x="2952" y="676"/>
                  <a:pt x="2952" y="676"/>
                  <a:pt x="2952" y="676"/>
                </a:cubicBezTo>
                <a:cubicBezTo>
                  <a:pt x="2952" y="676"/>
                  <a:pt x="2952" y="676"/>
                  <a:pt x="2952" y="676"/>
                </a:cubicBezTo>
                <a:cubicBezTo>
                  <a:pt x="2952" y="677"/>
                  <a:pt x="2952" y="677"/>
                  <a:pt x="2952" y="677"/>
                </a:cubicBezTo>
                <a:cubicBezTo>
                  <a:pt x="2953" y="677"/>
                  <a:pt x="2953" y="678"/>
                  <a:pt x="2954" y="679"/>
                </a:cubicBezTo>
                <a:cubicBezTo>
                  <a:pt x="2954" y="679"/>
                  <a:pt x="2954" y="680"/>
                  <a:pt x="2953" y="681"/>
                </a:cubicBezTo>
                <a:cubicBezTo>
                  <a:pt x="2953" y="681"/>
                  <a:pt x="2953" y="681"/>
                  <a:pt x="2953" y="682"/>
                </a:cubicBezTo>
                <a:cubicBezTo>
                  <a:pt x="2953" y="682"/>
                  <a:pt x="2953" y="682"/>
                  <a:pt x="2953" y="682"/>
                </a:cubicBezTo>
                <a:cubicBezTo>
                  <a:pt x="2953" y="683"/>
                  <a:pt x="2953" y="683"/>
                  <a:pt x="2953" y="684"/>
                </a:cubicBezTo>
                <a:cubicBezTo>
                  <a:pt x="2953" y="684"/>
                  <a:pt x="2953" y="685"/>
                  <a:pt x="2953" y="685"/>
                </a:cubicBezTo>
                <a:cubicBezTo>
                  <a:pt x="2953" y="686"/>
                  <a:pt x="2953" y="686"/>
                  <a:pt x="2953" y="687"/>
                </a:cubicBezTo>
                <a:cubicBezTo>
                  <a:pt x="2953" y="687"/>
                  <a:pt x="2953" y="687"/>
                  <a:pt x="2953" y="687"/>
                </a:cubicBezTo>
                <a:cubicBezTo>
                  <a:pt x="2953" y="687"/>
                  <a:pt x="2953" y="688"/>
                  <a:pt x="2953" y="688"/>
                </a:cubicBezTo>
                <a:cubicBezTo>
                  <a:pt x="2953" y="688"/>
                  <a:pt x="2953" y="688"/>
                  <a:pt x="2954" y="688"/>
                </a:cubicBezTo>
                <a:cubicBezTo>
                  <a:pt x="2954" y="689"/>
                  <a:pt x="2954" y="689"/>
                  <a:pt x="2954" y="690"/>
                </a:cubicBezTo>
                <a:cubicBezTo>
                  <a:pt x="2954" y="690"/>
                  <a:pt x="2953" y="691"/>
                  <a:pt x="2953" y="692"/>
                </a:cubicBezTo>
                <a:cubicBezTo>
                  <a:pt x="2953" y="692"/>
                  <a:pt x="2952" y="693"/>
                  <a:pt x="2952" y="693"/>
                </a:cubicBezTo>
                <a:cubicBezTo>
                  <a:pt x="2953" y="694"/>
                  <a:pt x="2953" y="694"/>
                  <a:pt x="2953" y="695"/>
                </a:cubicBezTo>
                <a:cubicBezTo>
                  <a:pt x="2953" y="696"/>
                  <a:pt x="2953" y="697"/>
                  <a:pt x="2952" y="699"/>
                </a:cubicBezTo>
                <a:cubicBezTo>
                  <a:pt x="2952" y="699"/>
                  <a:pt x="2952" y="699"/>
                  <a:pt x="2952" y="699"/>
                </a:cubicBezTo>
                <a:cubicBezTo>
                  <a:pt x="2951" y="700"/>
                  <a:pt x="2951" y="700"/>
                  <a:pt x="2950" y="700"/>
                </a:cubicBezTo>
                <a:cubicBezTo>
                  <a:pt x="2950" y="701"/>
                  <a:pt x="2950" y="701"/>
                  <a:pt x="2950" y="701"/>
                </a:cubicBezTo>
                <a:cubicBezTo>
                  <a:pt x="2949" y="701"/>
                  <a:pt x="2949" y="701"/>
                  <a:pt x="2949" y="701"/>
                </a:cubicBezTo>
                <a:cubicBezTo>
                  <a:pt x="2949" y="702"/>
                  <a:pt x="2949" y="702"/>
                  <a:pt x="2949" y="702"/>
                </a:cubicBezTo>
                <a:cubicBezTo>
                  <a:pt x="2948" y="702"/>
                  <a:pt x="2948" y="703"/>
                  <a:pt x="2948" y="703"/>
                </a:cubicBezTo>
                <a:cubicBezTo>
                  <a:pt x="2946" y="705"/>
                  <a:pt x="2946" y="705"/>
                  <a:pt x="2946" y="705"/>
                </a:cubicBezTo>
                <a:cubicBezTo>
                  <a:pt x="2946" y="706"/>
                  <a:pt x="2946" y="706"/>
                  <a:pt x="2946" y="706"/>
                </a:cubicBezTo>
                <a:cubicBezTo>
                  <a:pt x="2946" y="707"/>
                  <a:pt x="2946" y="707"/>
                  <a:pt x="2946" y="708"/>
                </a:cubicBezTo>
                <a:cubicBezTo>
                  <a:pt x="2946" y="708"/>
                  <a:pt x="2946" y="708"/>
                  <a:pt x="2945" y="709"/>
                </a:cubicBezTo>
                <a:cubicBezTo>
                  <a:pt x="2945" y="709"/>
                  <a:pt x="2945" y="709"/>
                  <a:pt x="2945" y="709"/>
                </a:cubicBezTo>
                <a:cubicBezTo>
                  <a:pt x="2945" y="710"/>
                  <a:pt x="2945" y="710"/>
                  <a:pt x="2945" y="711"/>
                </a:cubicBezTo>
                <a:cubicBezTo>
                  <a:pt x="2945" y="711"/>
                  <a:pt x="2945" y="711"/>
                  <a:pt x="2945" y="712"/>
                </a:cubicBezTo>
                <a:cubicBezTo>
                  <a:pt x="2945" y="712"/>
                  <a:pt x="2945" y="712"/>
                  <a:pt x="2945" y="712"/>
                </a:cubicBezTo>
                <a:cubicBezTo>
                  <a:pt x="2945" y="712"/>
                  <a:pt x="2945" y="712"/>
                  <a:pt x="2945" y="712"/>
                </a:cubicBezTo>
                <a:cubicBezTo>
                  <a:pt x="2945" y="712"/>
                  <a:pt x="2945" y="712"/>
                  <a:pt x="2945" y="712"/>
                </a:cubicBezTo>
                <a:cubicBezTo>
                  <a:pt x="2944" y="713"/>
                  <a:pt x="2944" y="713"/>
                  <a:pt x="2943" y="714"/>
                </a:cubicBezTo>
                <a:cubicBezTo>
                  <a:pt x="2943" y="714"/>
                  <a:pt x="2943" y="714"/>
                  <a:pt x="2943" y="714"/>
                </a:cubicBezTo>
                <a:cubicBezTo>
                  <a:pt x="2942" y="715"/>
                  <a:pt x="2942" y="715"/>
                  <a:pt x="2942" y="715"/>
                </a:cubicBezTo>
                <a:cubicBezTo>
                  <a:pt x="2942" y="716"/>
                  <a:pt x="2942" y="716"/>
                  <a:pt x="2942" y="716"/>
                </a:cubicBezTo>
                <a:cubicBezTo>
                  <a:pt x="2942" y="716"/>
                  <a:pt x="2942" y="717"/>
                  <a:pt x="2942" y="717"/>
                </a:cubicBezTo>
                <a:cubicBezTo>
                  <a:pt x="2942" y="717"/>
                  <a:pt x="2942" y="717"/>
                  <a:pt x="2941" y="717"/>
                </a:cubicBezTo>
                <a:cubicBezTo>
                  <a:pt x="2942" y="718"/>
                  <a:pt x="2942" y="718"/>
                  <a:pt x="2942" y="719"/>
                </a:cubicBezTo>
                <a:cubicBezTo>
                  <a:pt x="2942" y="720"/>
                  <a:pt x="2941" y="720"/>
                  <a:pt x="2941" y="721"/>
                </a:cubicBezTo>
                <a:cubicBezTo>
                  <a:pt x="2940" y="721"/>
                  <a:pt x="2940" y="722"/>
                  <a:pt x="2939" y="722"/>
                </a:cubicBezTo>
                <a:cubicBezTo>
                  <a:pt x="2939" y="723"/>
                  <a:pt x="2939" y="723"/>
                  <a:pt x="2939" y="723"/>
                </a:cubicBezTo>
                <a:cubicBezTo>
                  <a:pt x="2939" y="723"/>
                  <a:pt x="2939" y="723"/>
                  <a:pt x="2939" y="724"/>
                </a:cubicBezTo>
                <a:cubicBezTo>
                  <a:pt x="2939" y="724"/>
                  <a:pt x="2939" y="725"/>
                  <a:pt x="2939" y="725"/>
                </a:cubicBezTo>
                <a:cubicBezTo>
                  <a:pt x="2939" y="727"/>
                  <a:pt x="2937" y="727"/>
                  <a:pt x="2937" y="728"/>
                </a:cubicBezTo>
                <a:cubicBezTo>
                  <a:pt x="2936" y="728"/>
                  <a:pt x="2936" y="728"/>
                  <a:pt x="2936" y="728"/>
                </a:cubicBezTo>
                <a:cubicBezTo>
                  <a:pt x="2936" y="728"/>
                  <a:pt x="2936" y="728"/>
                  <a:pt x="2936" y="728"/>
                </a:cubicBezTo>
                <a:cubicBezTo>
                  <a:pt x="2937" y="728"/>
                  <a:pt x="2937" y="728"/>
                  <a:pt x="2937" y="728"/>
                </a:cubicBezTo>
                <a:cubicBezTo>
                  <a:pt x="2938" y="728"/>
                  <a:pt x="2938" y="729"/>
                  <a:pt x="2938" y="731"/>
                </a:cubicBezTo>
                <a:cubicBezTo>
                  <a:pt x="2938" y="731"/>
                  <a:pt x="2937" y="732"/>
                  <a:pt x="2937" y="732"/>
                </a:cubicBezTo>
                <a:cubicBezTo>
                  <a:pt x="2937" y="732"/>
                  <a:pt x="2936" y="732"/>
                  <a:pt x="2936" y="733"/>
                </a:cubicBezTo>
                <a:cubicBezTo>
                  <a:pt x="2936" y="733"/>
                  <a:pt x="2936" y="733"/>
                  <a:pt x="2935" y="734"/>
                </a:cubicBezTo>
                <a:cubicBezTo>
                  <a:pt x="2935" y="734"/>
                  <a:pt x="2935" y="734"/>
                  <a:pt x="2935" y="734"/>
                </a:cubicBezTo>
                <a:cubicBezTo>
                  <a:pt x="2934" y="734"/>
                  <a:pt x="2934" y="734"/>
                  <a:pt x="2934" y="734"/>
                </a:cubicBezTo>
                <a:cubicBezTo>
                  <a:pt x="2934" y="735"/>
                  <a:pt x="2934" y="735"/>
                  <a:pt x="2934" y="735"/>
                </a:cubicBezTo>
                <a:cubicBezTo>
                  <a:pt x="2933" y="736"/>
                  <a:pt x="2933" y="736"/>
                  <a:pt x="2932" y="736"/>
                </a:cubicBezTo>
                <a:cubicBezTo>
                  <a:pt x="2932" y="737"/>
                  <a:pt x="2932" y="737"/>
                  <a:pt x="2931" y="737"/>
                </a:cubicBezTo>
                <a:cubicBezTo>
                  <a:pt x="2931" y="737"/>
                  <a:pt x="2931" y="738"/>
                  <a:pt x="2931" y="738"/>
                </a:cubicBezTo>
                <a:cubicBezTo>
                  <a:pt x="2930" y="738"/>
                  <a:pt x="2930" y="738"/>
                  <a:pt x="2930" y="738"/>
                </a:cubicBezTo>
                <a:cubicBezTo>
                  <a:pt x="2930" y="738"/>
                  <a:pt x="2929" y="739"/>
                  <a:pt x="2929" y="739"/>
                </a:cubicBezTo>
                <a:cubicBezTo>
                  <a:pt x="2929" y="739"/>
                  <a:pt x="2929" y="740"/>
                  <a:pt x="2929" y="740"/>
                </a:cubicBezTo>
                <a:cubicBezTo>
                  <a:pt x="2929" y="740"/>
                  <a:pt x="2929" y="741"/>
                  <a:pt x="2928" y="742"/>
                </a:cubicBezTo>
                <a:cubicBezTo>
                  <a:pt x="2928" y="742"/>
                  <a:pt x="2927" y="742"/>
                  <a:pt x="2927" y="743"/>
                </a:cubicBezTo>
                <a:cubicBezTo>
                  <a:pt x="2927" y="743"/>
                  <a:pt x="2927" y="743"/>
                  <a:pt x="2926" y="743"/>
                </a:cubicBezTo>
                <a:cubicBezTo>
                  <a:pt x="2926" y="743"/>
                  <a:pt x="2926" y="744"/>
                  <a:pt x="2926" y="744"/>
                </a:cubicBezTo>
                <a:cubicBezTo>
                  <a:pt x="2926" y="744"/>
                  <a:pt x="2926" y="745"/>
                  <a:pt x="2925" y="746"/>
                </a:cubicBezTo>
                <a:cubicBezTo>
                  <a:pt x="2925" y="746"/>
                  <a:pt x="2925" y="746"/>
                  <a:pt x="2925" y="746"/>
                </a:cubicBezTo>
                <a:cubicBezTo>
                  <a:pt x="2925" y="747"/>
                  <a:pt x="2925" y="747"/>
                  <a:pt x="2925" y="747"/>
                </a:cubicBezTo>
                <a:cubicBezTo>
                  <a:pt x="2925" y="747"/>
                  <a:pt x="2925" y="747"/>
                  <a:pt x="2925" y="747"/>
                </a:cubicBezTo>
                <a:cubicBezTo>
                  <a:pt x="2925" y="747"/>
                  <a:pt x="2925" y="747"/>
                  <a:pt x="2925" y="748"/>
                </a:cubicBezTo>
                <a:cubicBezTo>
                  <a:pt x="2924" y="749"/>
                  <a:pt x="2923" y="749"/>
                  <a:pt x="2923" y="749"/>
                </a:cubicBezTo>
                <a:cubicBezTo>
                  <a:pt x="2923" y="749"/>
                  <a:pt x="2922" y="749"/>
                  <a:pt x="2922" y="750"/>
                </a:cubicBezTo>
                <a:cubicBezTo>
                  <a:pt x="2922" y="750"/>
                  <a:pt x="2922" y="750"/>
                  <a:pt x="2922" y="750"/>
                </a:cubicBezTo>
                <a:cubicBezTo>
                  <a:pt x="2923" y="751"/>
                  <a:pt x="2923" y="752"/>
                  <a:pt x="2922" y="753"/>
                </a:cubicBezTo>
                <a:cubicBezTo>
                  <a:pt x="2922" y="754"/>
                  <a:pt x="2921" y="754"/>
                  <a:pt x="2921" y="755"/>
                </a:cubicBezTo>
                <a:cubicBezTo>
                  <a:pt x="2921" y="755"/>
                  <a:pt x="2920" y="755"/>
                  <a:pt x="2920" y="755"/>
                </a:cubicBezTo>
                <a:cubicBezTo>
                  <a:pt x="2920" y="755"/>
                  <a:pt x="2919" y="756"/>
                  <a:pt x="2919" y="756"/>
                </a:cubicBezTo>
                <a:cubicBezTo>
                  <a:pt x="2918" y="756"/>
                  <a:pt x="2918" y="756"/>
                  <a:pt x="2918" y="756"/>
                </a:cubicBezTo>
                <a:cubicBezTo>
                  <a:pt x="2918" y="756"/>
                  <a:pt x="2918" y="756"/>
                  <a:pt x="2918" y="757"/>
                </a:cubicBezTo>
                <a:cubicBezTo>
                  <a:pt x="2918" y="758"/>
                  <a:pt x="2917" y="759"/>
                  <a:pt x="2916" y="759"/>
                </a:cubicBezTo>
                <a:cubicBezTo>
                  <a:pt x="2916" y="759"/>
                  <a:pt x="2916" y="759"/>
                  <a:pt x="2916" y="759"/>
                </a:cubicBezTo>
                <a:cubicBezTo>
                  <a:pt x="2916" y="760"/>
                  <a:pt x="2916" y="761"/>
                  <a:pt x="2916" y="761"/>
                </a:cubicBezTo>
                <a:cubicBezTo>
                  <a:pt x="2916" y="762"/>
                  <a:pt x="2915" y="763"/>
                  <a:pt x="2914" y="764"/>
                </a:cubicBezTo>
                <a:cubicBezTo>
                  <a:pt x="2913" y="765"/>
                  <a:pt x="2912" y="765"/>
                  <a:pt x="2912" y="765"/>
                </a:cubicBezTo>
                <a:cubicBezTo>
                  <a:pt x="2912" y="765"/>
                  <a:pt x="2912" y="765"/>
                  <a:pt x="2912" y="765"/>
                </a:cubicBezTo>
                <a:cubicBezTo>
                  <a:pt x="2912" y="765"/>
                  <a:pt x="2912" y="765"/>
                  <a:pt x="2912" y="765"/>
                </a:cubicBezTo>
                <a:cubicBezTo>
                  <a:pt x="2912" y="766"/>
                  <a:pt x="2911" y="768"/>
                  <a:pt x="2910" y="769"/>
                </a:cubicBezTo>
                <a:cubicBezTo>
                  <a:pt x="2910" y="769"/>
                  <a:pt x="2910" y="769"/>
                  <a:pt x="2909" y="770"/>
                </a:cubicBezTo>
                <a:cubicBezTo>
                  <a:pt x="2909" y="770"/>
                  <a:pt x="2909" y="770"/>
                  <a:pt x="2909" y="770"/>
                </a:cubicBezTo>
                <a:cubicBezTo>
                  <a:pt x="2909" y="771"/>
                  <a:pt x="2908" y="771"/>
                  <a:pt x="2908" y="771"/>
                </a:cubicBezTo>
                <a:cubicBezTo>
                  <a:pt x="2908" y="771"/>
                  <a:pt x="2908" y="771"/>
                  <a:pt x="2908" y="771"/>
                </a:cubicBezTo>
                <a:cubicBezTo>
                  <a:pt x="2907" y="772"/>
                  <a:pt x="2907" y="772"/>
                  <a:pt x="2906" y="773"/>
                </a:cubicBezTo>
                <a:cubicBezTo>
                  <a:pt x="2906" y="773"/>
                  <a:pt x="2905" y="774"/>
                  <a:pt x="2904" y="775"/>
                </a:cubicBezTo>
                <a:cubicBezTo>
                  <a:pt x="2903" y="775"/>
                  <a:pt x="2902" y="776"/>
                  <a:pt x="2901" y="776"/>
                </a:cubicBezTo>
                <a:cubicBezTo>
                  <a:pt x="2901" y="776"/>
                  <a:pt x="2901" y="776"/>
                  <a:pt x="2901" y="776"/>
                </a:cubicBezTo>
                <a:cubicBezTo>
                  <a:pt x="2900" y="777"/>
                  <a:pt x="2899" y="777"/>
                  <a:pt x="2899" y="777"/>
                </a:cubicBezTo>
                <a:cubicBezTo>
                  <a:pt x="2899" y="777"/>
                  <a:pt x="2898" y="777"/>
                  <a:pt x="2898" y="777"/>
                </a:cubicBezTo>
                <a:cubicBezTo>
                  <a:pt x="2898" y="777"/>
                  <a:pt x="2898" y="777"/>
                  <a:pt x="2898" y="777"/>
                </a:cubicBezTo>
                <a:cubicBezTo>
                  <a:pt x="2897" y="778"/>
                  <a:pt x="2897" y="778"/>
                  <a:pt x="2896" y="778"/>
                </a:cubicBezTo>
                <a:cubicBezTo>
                  <a:pt x="2896" y="779"/>
                  <a:pt x="2895" y="779"/>
                  <a:pt x="2894" y="779"/>
                </a:cubicBezTo>
                <a:cubicBezTo>
                  <a:pt x="2893" y="779"/>
                  <a:pt x="2893" y="779"/>
                  <a:pt x="2892" y="778"/>
                </a:cubicBezTo>
                <a:cubicBezTo>
                  <a:pt x="2892" y="778"/>
                  <a:pt x="2892" y="778"/>
                  <a:pt x="2892" y="778"/>
                </a:cubicBezTo>
                <a:cubicBezTo>
                  <a:pt x="2891" y="778"/>
                  <a:pt x="2891" y="778"/>
                  <a:pt x="2891" y="778"/>
                </a:cubicBezTo>
                <a:cubicBezTo>
                  <a:pt x="2891" y="778"/>
                  <a:pt x="2890" y="778"/>
                  <a:pt x="2890" y="778"/>
                </a:cubicBezTo>
                <a:cubicBezTo>
                  <a:pt x="2889" y="777"/>
                  <a:pt x="2889" y="777"/>
                  <a:pt x="2889" y="777"/>
                </a:cubicBezTo>
                <a:cubicBezTo>
                  <a:pt x="2889" y="777"/>
                  <a:pt x="2889" y="777"/>
                  <a:pt x="2889" y="777"/>
                </a:cubicBezTo>
                <a:cubicBezTo>
                  <a:pt x="2888" y="776"/>
                  <a:pt x="2888" y="776"/>
                  <a:pt x="2888" y="776"/>
                </a:cubicBezTo>
                <a:cubicBezTo>
                  <a:pt x="2887" y="776"/>
                  <a:pt x="2887" y="775"/>
                  <a:pt x="2886" y="775"/>
                </a:cubicBezTo>
                <a:cubicBezTo>
                  <a:pt x="2886" y="774"/>
                  <a:pt x="2886" y="774"/>
                  <a:pt x="2886" y="773"/>
                </a:cubicBezTo>
                <a:cubicBezTo>
                  <a:pt x="2886" y="773"/>
                  <a:pt x="2886" y="773"/>
                  <a:pt x="2886" y="773"/>
                </a:cubicBezTo>
                <a:cubicBezTo>
                  <a:pt x="2886" y="773"/>
                  <a:pt x="2886" y="773"/>
                  <a:pt x="2885" y="773"/>
                </a:cubicBezTo>
                <a:cubicBezTo>
                  <a:pt x="2885" y="773"/>
                  <a:pt x="2884" y="773"/>
                  <a:pt x="2884" y="773"/>
                </a:cubicBezTo>
                <a:cubicBezTo>
                  <a:pt x="2884" y="773"/>
                  <a:pt x="2884" y="773"/>
                  <a:pt x="2884" y="773"/>
                </a:cubicBezTo>
                <a:cubicBezTo>
                  <a:pt x="2883" y="773"/>
                  <a:pt x="2883" y="773"/>
                  <a:pt x="2883" y="774"/>
                </a:cubicBezTo>
                <a:cubicBezTo>
                  <a:pt x="2883" y="774"/>
                  <a:pt x="2883" y="774"/>
                  <a:pt x="2883" y="774"/>
                </a:cubicBezTo>
                <a:cubicBezTo>
                  <a:pt x="2883" y="775"/>
                  <a:pt x="2882" y="775"/>
                  <a:pt x="2881" y="775"/>
                </a:cubicBezTo>
                <a:cubicBezTo>
                  <a:pt x="2881" y="775"/>
                  <a:pt x="2880" y="776"/>
                  <a:pt x="2881" y="776"/>
                </a:cubicBezTo>
                <a:cubicBezTo>
                  <a:pt x="2881" y="777"/>
                  <a:pt x="2881" y="778"/>
                  <a:pt x="2880" y="778"/>
                </a:cubicBezTo>
                <a:cubicBezTo>
                  <a:pt x="2880" y="779"/>
                  <a:pt x="2880" y="779"/>
                  <a:pt x="2879" y="780"/>
                </a:cubicBezTo>
                <a:cubicBezTo>
                  <a:pt x="2878" y="780"/>
                  <a:pt x="2878" y="781"/>
                  <a:pt x="2878" y="781"/>
                </a:cubicBezTo>
                <a:cubicBezTo>
                  <a:pt x="2877" y="782"/>
                  <a:pt x="2877" y="782"/>
                  <a:pt x="2876" y="782"/>
                </a:cubicBezTo>
                <a:cubicBezTo>
                  <a:pt x="2876" y="782"/>
                  <a:pt x="2876" y="782"/>
                  <a:pt x="2876" y="782"/>
                </a:cubicBezTo>
                <a:cubicBezTo>
                  <a:pt x="2875" y="782"/>
                  <a:pt x="2875" y="782"/>
                  <a:pt x="2875" y="782"/>
                </a:cubicBezTo>
                <a:cubicBezTo>
                  <a:pt x="2875" y="783"/>
                  <a:pt x="2874" y="784"/>
                  <a:pt x="2873" y="785"/>
                </a:cubicBezTo>
                <a:cubicBezTo>
                  <a:pt x="2873" y="785"/>
                  <a:pt x="2873" y="785"/>
                  <a:pt x="2873" y="785"/>
                </a:cubicBezTo>
                <a:cubicBezTo>
                  <a:pt x="2873" y="785"/>
                  <a:pt x="2873" y="785"/>
                  <a:pt x="2872" y="785"/>
                </a:cubicBezTo>
                <a:cubicBezTo>
                  <a:pt x="2872" y="785"/>
                  <a:pt x="2872" y="785"/>
                  <a:pt x="2872" y="785"/>
                </a:cubicBezTo>
                <a:cubicBezTo>
                  <a:pt x="2872" y="785"/>
                  <a:pt x="2872" y="785"/>
                  <a:pt x="2872" y="785"/>
                </a:cubicBezTo>
                <a:cubicBezTo>
                  <a:pt x="2872" y="785"/>
                  <a:pt x="2871" y="785"/>
                  <a:pt x="2871" y="785"/>
                </a:cubicBezTo>
                <a:cubicBezTo>
                  <a:pt x="2871" y="785"/>
                  <a:pt x="2871" y="785"/>
                  <a:pt x="2871" y="785"/>
                </a:cubicBezTo>
                <a:cubicBezTo>
                  <a:pt x="2870" y="786"/>
                  <a:pt x="2870" y="786"/>
                  <a:pt x="2869" y="787"/>
                </a:cubicBezTo>
                <a:cubicBezTo>
                  <a:pt x="2869" y="787"/>
                  <a:pt x="2868" y="788"/>
                  <a:pt x="2867" y="788"/>
                </a:cubicBezTo>
                <a:cubicBezTo>
                  <a:pt x="2867" y="788"/>
                  <a:pt x="2867" y="789"/>
                  <a:pt x="2866" y="789"/>
                </a:cubicBezTo>
                <a:cubicBezTo>
                  <a:pt x="2866" y="790"/>
                  <a:pt x="2866" y="790"/>
                  <a:pt x="2866" y="790"/>
                </a:cubicBezTo>
                <a:cubicBezTo>
                  <a:pt x="2866" y="791"/>
                  <a:pt x="2865" y="791"/>
                  <a:pt x="2865" y="791"/>
                </a:cubicBezTo>
                <a:cubicBezTo>
                  <a:pt x="2865" y="791"/>
                  <a:pt x="2865" y="791"/>
                  <a:pt x="2865" y="792"/>
                </a:cubicBezTo>
                <a:cubicBezTo>
                  <a:pt x="2864" y="792"/>
                  <a:pt x="2864" y="792"/>
                  <a:pt x="2864" y="792"/>
                </a:cubicBezTo>
                <a:cubicBezTo>
                  <a:pt x="2865" y="793"/>
                  <a:pt x="2865" y="793"/>
                  <a:pt x="2865" y="793"/>
                </a:cubicBezTo>
                <a:cubicBezTo>
                  <a:pt x="2865" y="794"/>
                  <a:pt x="2865" y="794"/>
                  <a:pt x="2864" y="795"/>
                </a:cubicBezTo>
                <a:cubicBezTo>
                  <a:pt x="2864" y="795"/>
                  <a:pt x="2864" y="795"/>
                  <a:pt x="2864" y="795"/>
                </a:cubicBezTo>
                <a:cubicBezTo>
                  <a:pt x="2865" y="796"/>
                  <a:pt x="2865" y="796"/>
                  <a:pt x="2865" y="796"/>
                </a:cubicBezTo>
                <a:cubicBezTo>
                  <a:pt x="2865" y="797"/>
                  <a:pt x="2865" y="797"/>
                  <a:pt x="2865" y="798"/>
                </a:cubicBezTo>
                <a:cubicBezTo>
                  <a:pt x="2865" y="798"/>
                  <a:pt x="2865" y="799"/>
                  <a:pt x="2865" y="799"/>
                </a:cubicBezTo>
                <a:cubicBezTo>
                  <a:pt x="2865" y="799"/>
                  <a:pt x="2865" y="799"/>
                  <a:pt x="2865" y="800"/>
                </a:cubicBezTo>
                <a:cubicBezTo>
                  <a:pt x="2865" y="800"/>
                  <a:pt x="2865" y="801"/>
                  <a:pt x="2865" y="801"/>
                </a:cubicBezTo>
                <a:cubicBezTo>
                  <a:pt x="2865" y="802"/>
                  <a:pt x="2865" y="802"/>
                  <a:pt x="2865" y="802"/>
                </a:cubicBezTo>
                <a:cubicBezTo>
                  <a:pt x="2865" y="804"/>
                  <a:pt x="2865" y="805"/>
                  <a:pt x="2864" y="805"/>
                </a:cubicBezTo>
                <a:cubicBezTo>
                  <a:pt x="2863" y="806"/>
                  <a:pt x="2863" y="806"/>
                  <a:pt x="2863" y="806"/>
                </a:cubicBezTo>
                <a:cubicBezTo>
                  <a:pt x="2863" y="806"/>
                  <a:pt x="2863" y="807"/>
                  <a:pt x="2862" y="807"/>
                </a:cubicBezTo>
                <a:cubicBezTo>
                  <a:pt x="2862" y="807"/>
                  <a:pt x="2862" y="808"/>
                  <a:pt x="2862" y="808"/>
                </a:cubicBezTo>
                <a:cubicBezTo>
                  <a:pt x="2861" y="809"/>
                  <a:pt x="2861" y="809"/>
                  <a:pt x="2860" y="809"/>
                </a:cubicBezTo>
                <a:cubicBezTo>
                  <a:pt x="2860" y="809"/>
                  <a:pt x="2860" y="809"/>
                  <a:pt x="2859" y="809"/>
                </a:cubicBezTo>
                <a:cubicBezTo>
                  <a:pt x="2859" y="809"/>
                  <a:pt x="2859" y="810"/>
                  <a:pt x="2859" y="810"/>
                </a:cubicBezTo>
                <a:cubicBezTo>
                  <a:pt x="2858" y="810"/>
                  <a:pt x="2858" y="810"/>
                  <a:pt x="2857" y="811"/>
                </a:cubicBezTo>
                <a:cubicBezTo>
                  <a:pt x="2857" y="811"/>
                  <a:pt x="2857" y="811"/>
                  <a:pt x="2857" y="811"/>
                </a:cubicBezTo>
                <a:cubicBezTo>
                  <a:pt x="2856" y="812"/>
                  <a:pt x="2856" y="813"/>
                  <a:pt x="2855" y="814"/>
                </a:cubicBezTo>
                <a:cubicBezTo>
                  <a:pt x="2855" y="814"/>
                  <a:pt x="2854" y="814"/>
                  <a:pt x="2853" y="815"/>
                </a:cubicBezTo>
                <a:cubicBezTo>
                  <a:pt x="2853" y="815"/>
                  <a:pt x="2853" y="815"/>
                  <a:pt x="2853" y="815"/>
                </a:cubicBezTo>
                <a:cubicBezTo>
                  <a:pt x="2852" y="816"/>
                  <a:pt x="2851" y="816"/>
                  <a:pt x="2851" y="817"/>
                </a:cubicBezTo>
                <a:cubicBezTo>
                  <a:pt x="2850" y="817"/>
                  <a:pt x="2849" y="818"/>
                  <a:pt x="2848" y="818"/>
                </a:cubicBezTo>
                <a:cubicBezTo>
                  <a:pt x="2848" y="819"/>
                  <a:pt x="2848" y="819"/>
                  <a:pt x="2848" y="819"/>
                </a:cubicBezTo>
                <a:cubicBezTo>
                  <a:pt x="2847" y="819"/>
                  <a:pt x="2846" y="819"/>
                  <a:pt x="2845" y="819"/>
                </a:cubicBezTo>
                <a:cubicBezTo>
                  <a:pt x="2846" y="820"/>
                  <a:pt x="2846" y="820"/>
                  <a:pt x="2846" y="821"/>
                </a:cubicBezTo>
                <a:cubicBezTo>
                  <a:pt x="2846" y="821"/>
                  <a:pt x="2846" y="822"/>
                  <a:pt x="2845" y="823"/>
                </a:cubicBezTo>
                <a:cubicBezTo>
                  <a:pt x="2845" y="823"/>
                  <a:pt x="2845" y="823"/>
                  <a:pt x="2845" y="823"/>
                </a:cubicBezTo>
                <a:cubicBezTo>
                  <a:pt x="2845" y="824"/>
                  <a:pt x="2845" y="824"/>
                  <a:pt x="2845" y="824"/>
                </a:cubicBezTo>
                <a:cubicBezTo>
                  <a:pt x="2845" y="824"/>
                  <a:pt x="2845" y="824"/>
                  <a:pt x="2844" y="825"/>
                </a:cubicBezTo>
                <a:cubicBezTo>
                  <a:pt x="2845" y="825"/>
                  <a:pt x="2845" y="825"/>
                  <a:pt x="2845" y="825"/>
                </a:cubicBezTo>
                <a:cubicBezTo>
                  <a:pt x="2846" y="824"/>
                  <a:pt x="2847" y="824"/>
                  <a:pt x="2847" y="825"/>
                </a:cubicBezTo>
                <a:cubicBezTo>
                  <a:pt x="2847" y="825"/>
                  <a:pt x="2848" y="825"/>
                  <a:pt x="2849" y="827"/>
                </a:cubicBezTo>
                <a:cubicBezTo>
                  <a:pt x="2849" y="827"/>
                  <a:pt x="2849" y="827"/>
                  <a:pt x="2850" y="828"/>
                </a:cubicBezTo>
                <a:cubicBezTo>
                  <a:pt x="2850" y="828"/>
                  <a:pt x="2850" y="828"/>
                  <a:pt x="2850" y="828"/>
                </a:cubicBezTo>
                <a:cubicBezTo>
                  <a:pt x="2851" y="829"/>
                  <a:pt x="2851" y="829"/>
                  <a:pt x="2852" y="830"/>
                </a:cubicBezTo>
                <a:cubicBezTo>
                  <a:pt x="2853" y="830"/>
                  <a:pt x="2854" y="830"/>
                  <a:pt x="2854" y="831"/>
                </a:cubicBezTo>
                <a:cubicBezTo>
                  <a:pt x="2854" y="831"/>
                  <a:pt x="2855" y="832"/>
                  <a:pt x="2855" y="832"/>
                </a:cubicBezTo>
                <a:cubicBezTo>
                  <a:pt x="2855" y="833"/>
                  <a:pt x="2855" y="833"/>
                  <a:pt x="2855" y="833"/>
                </a:cubicBezTo>
                <a:cubicBezTo>
                  <a:pt x="2855" y="834"/>
                  <a:pt x="2855" y="834"/>
                  <a:pt x="2855" y="834"/>
                </a:cubicBezTo>
                <a:cubicBezTo>
                  <a:pt x="2855" y="834"/>
                  <a:pt x="2855" y="834"/>
                  <a:pt x="2855" y="834"/>
                </a:cubicBezTo>
                <a:cubicBezTo>
                  <a:pt x="2855" y="834"/>
                  <a:pt x="2855" y="834"/>
                  <a:pt x="2855" y="834"/>
                </a:cubicBezTo>
                <a:cubicBezTo>
                  <a:pt x="2855" y="834"/>
                  <a:pt x="2855" y="834"/>
                  <a:pt x="2855" y="834"/>
                </a:cubicBezTo>
                <a:cubicBezTo>
                  <a:pt x="2855" y="834"/>
                  <a:pt x="2855" y="834"/>
                  <a:pt x="2855" y="834"/>
                </a:cubicBezTo>
                <a:cubicBezTo>
                  <a:pt x="2855" y="834"/>
                  <a:pt x="2855" y="834"/>
                  <a:pt x="2855" y="834"/>
                </a:cubicBezTo>
                <a:cubicBezTo>
                  <a:pt x="2855" y="835"/>
                  <a:pt x="2855" y="835"/>
                  <a:pt x="2855" y="835"/>
                </a:cubicBezTo>
                <a:cubicBezTo>
                  <a:pt x="2856" y="836"/>
                  <a:pt x="2857" y="838"/>
                  <a:pt x="2858" y="839"/>
                </a:cubicBezTo>
                <a:cubicBezTo>
                  <a:pt x="2858" y="840"/>
                  <a:pt x="2858" y="840"/>
                  <a:pt x="2859" y="841"/>
                </a:cubicBezTo>
                <a:cubicBezTo>
                  <a:pt x="2859" y="841"/>
                  <a:pt x="2859" y="841"/>
                  <a:pt x="2859" y="841"/>
                </a:cubicBezTo>
                <a:cubicBezTo>
                  <a:pt x="2860" y="842"/>
                  <a:pt x="2860" y="842"/>
                  <a:pt x="2860" y="843"/>
                </a:cubicBezTo>
                <a:cubicBezTo>
                  <a:pt x="2860" y="843"/>
                  <a:pt x="2860" y="843"/>
                  <a:pt x="2860" y="844"/>
                </a:cubicBezTo>
                <a:cubicBezTo>
                  <a:pt x="2860" y="844"/>
                  <a:pt x="2861" y="845"/>
                  <a:pt x="2862" y="845"/>
                </a:cubicBezTo>
                <a:cubicBezTo>
                  <a:pt x="2863" y="845"/>
                  <a:pt x="2863" y="846"/>
                  <a:pt x="2863" y="847"/>
                </a:cubicBezTo>
                <a:cubicBezTo>
                  <a:pt x="2863" y="847"/>
                  <a:pt x="2863" y="847"/>
                  <a:pt x="2864" y="848"/>
                </a:cubicBezTo>
                <a:cubicBezTo>
                  <a:pt x="2864" y="848"/>
                  <a:pt x="2865" y="849"/>
                  <a:pt x="2865" y="849"/>
                </a:cubicBezTo>
                <a:cubicBezTo>
                  <a:pt x="2865" y="851"/>
                  <a:pt x="2865" y="852"/>
                  <a:pt x="2865" y="854"/>
                </a:cubicBezTo>
                <a:cubicBezTo>
                  <a:pt x="2865" y="854"/>
                  <a:pt x="2865" y="854"/>
                  <a:pt x="2865" y="854"/>
                </a:cubicBezTo>
                <a:cubicBezTo>
                  <a:pt x="2864" y="855"/>
                  <a:pt x="2865" y="856"/>
                  <a:pt x="2865" y="856"/>
                </a:cubicBezTo>
                <a:cubicBezTo>
                  <a:pt x="2866" y="857"/>
                  <a:pt x="2867" y="859"/>
                  <a:pt x="2867" y="861"/>
                </a:cubicBezTo>
                <a:cubicBezTo>
                  <a:pt x="2866" y="862"/>
                  <a:pt x="2866" y="864"/>
                  <a:pt x="2866" y="865"/>
                </a:cubicBezTo>
                <a:cubicBezTo>
                  <a:pt x="2866" y="867"/>
                  <a:pt x="2865" y="868"/>
                  <a:pt x="2865" y="869"/>
                </a:cubicBezTo>
                <a:cubicBezTo>
                  <a:pt x="2865" y="870"/>
                  <a:pt x="2865" y="870"/>
                  <a:pt x="2864" y="870"/>
                </a:cubicBezTo>
                <a:cubicBezTo>
                  <a:pt x="2864" y="872"/>
                  <a:pt x="2863" y="873"/>
                  <a:pt x="2862" y="874"/>
                </a:cubicBezTo>
                <a:cubicBezTo>
                  <a:pt x="2861" y="874"/>
                  <a:pt x="2861" y="874"/>
                  <a:pt x="2861" y="875"/>
                </a:cubicBezTo>
                <a:cubicBezTo>
                  <a:pt x="2860" y="875"/>
                  <a:pt x="2859" y="876"/>
                  <a:pt x="2858" y="876"/>
                </a:cubicBezTo>
                <a:cubicBezTo>
                  <a:pt x="2858" y="876"/>
                  <a:pt x="2857" y="876"/>
                  <a:pt x="2857" y="876"/>
                </a:cubicBezTo>
                <a:cubicBezTo>
                  <a:pt x="2857" y="876"/>
                  <a:pt x="2856" y="876"/>
                  <a:pt x="2856" y="876"/>
                </a:cubicBezTo>
                <a:cubicBezTo>
                  <a:pt x="2856" y="877"/>
                  <a:pt x="2856" y="877"/>
                  <a:pt x="2856" y="878"/>
                </a:cubicBezTo>
                <a:cubicBezTo>
                  <a:pt x="2854" y="879"/>
                  <a:pt x="2853" y="879"/>
                  <a:pt x="2852" y="878"/>
                </a:cubicBezTo>
                <a:cubicBezTo>
                  <a:pt x="2852" y="877"/>
                  <a:pt x="2851" y="877"/>
                  <a:pt x="2851" y="877"/>
                </a:cubicBezTo>
                <a:cubicBezTo>
                  <a:pt x="2851" y="877"/>
                  <a:pt x="2851" y="877"/>
                  <a:pt x="2850" y="877"/>
                </a:cubicBezTo>
                <a:cubicBezTo>
                  <a:pt x="2850" y="878"/>
                  <a:pt x="2849" y="878"/>
                  <a:pt x="2849" y="878"/>
                </a:cubicBezTo>
                <a:cubicBezTo>
                  <a:pt x="2849" y="878"/>
                  <a:pt x="2849" y="878"/>
                  <a:pt x="2849" y="878"/>
                </a:cubicBezTo>
                <a:cubicBezTo>
                  <a:pt x="2847" y="879"/>
                  <a:pt x="2846" y="879"/>
                  <a:pt x="2845" y="879"/>
                </a:cubicBezTo>
                <a:cubicBezTo>
                  <a:pt x="2845" y="879"/>
                  <a:pt x="2844" y="880"/>
                  <a:pt x="2844" y="880"/>
                </a:cubicBezTo>
                <a:cubicBezTo>
                  <a:pt x="2844" y="880"/>
                  <a:pt x="2844" y="880"/>
                  <a:pt x="2844" y="880"/>
                </a:cubicBezTo>
                <a:cubicBezTo>
                  <a:pt x="2843" y="880"/>
                  <a:pt x="2843" y="880"/>
                  <a:pt x="2843" y="881"/>
                </a:cubicBezTo>
                <a:cubicBezTo>
                  <a:pt x="2843" y="881"/>
                  <a:pt x="2842" y="881"/>
                  <a:pt x="2842" y="882"/>
                </a:cubicBezTo>
                <a:cubicBezTo>
                  <a:pt x="2842" y="882"/>
                  <a:pt x="2841" y="882"/>
                  <a:pt x="2841" y="882"/>
                </a:cubicBezTo>
                <a:cubicBezTo>
                  <a:pt x="2841" y="882"/>
                  <a:pt x="2840" y="883"/>
                  <a:pt x="2840" y="883"/>
                </a:cubicBezTo>
                <a:cubicBezTo>
                  <a:pt x="2840" y="883"/>
                  <a:pt x="2840" y="883"/>
                  <a:pt x="2840" y="883"/>
                </a:cubicBezTo>
                <a:cubicBezTo>
                  <a:pt x="2839" y="883"/>
                  <a:pt x="2839" y="884"/>
                  <a:pt x="2839" y="884"/>
                </a:cubicBezTo>
                <a:cubicBezTo>
                  <a:pt x="2838" y="884"/>
                  <a:pt x="2838" y="884"/>
                  <a:pt x="2838" y="884"/>
                </a:cubicBezTo>
                <a:cubicBezTo>
                  <a:pt x="2838" y="884"/>
                  <a:pt x="2837" y="884"/>
                  <a:pt x="2837" y="884"/>
                </a:cubicBezTo>
                <a:cubicBezTo>
                  <a:pt x="2836" y="883"/>
                  <a:pt x="2836" y="883"/>
                  <a:pt x="2836" y="882"/>
                </a:cubicBezTo>
                <a:cubicBezTo>
                  <a:pt x="2836" y="882"/>
                  <a:pt x="2836" y="881"/>
                  <a:pt x="2835" y="881"/>
                </a:cubicBezTo>
                <a:cubicBezTo>
                  <a:pt x="2835" y="881"/>
                  <a:pt x="2835" y="881"/>
                  <a:pt x="2835" y="881"/>
                </a:cubicBezTo>
                <a:cubicBezTo>
                  <a:pt x="2835" y="881"/>
                  <a:pt x="2834" y="880"/>
                  <a:pt x="2834" y="879"/>
                </a:cubicBezTo>
                <a:cubicBezTo>
                  <a:pt x="2834" y="878"/>
                  <a:pt x="2834" y="878"/>
                  <a:pt x="2835" y="877"/>
                </a:cubicBezTo>
                <a:cubicBezTo>
                  <a:pt x="2835" y="877"/>
                  <a:pt x="2835" y="877"/>
                  <a:pt x="2835" y="876"/>
                </a:cubicBezTo>
                <a:cubicBezTo>
                  <a:pt x="2835" y="876"/>
                  <a:pt x="2835" y="876"/>
                  <a:pt x="2835" y="876"/>
                </a:cubicBezTo>
                <a:cubicBezTo>
                  <a:pt x="2834" y="875"/>
                  <a:pt x="2835" y="874"/>
                  <a:pt x="2835" y="873"/>
                </a:cubicBezTo>
                <a:cubicBezTo>
                  <a:pt x="2835" y="872"/>
                  <a:pt x="2835" y="872"/>
                  <a:pt x="2835" y="872"/>
                </a:cubicBezTo>
                <a:cubicBezTo>
                  <a:pt x="2835" y="872"/>
                  <a:pt x="2835" y="871"/>
                  <a:pt x="2835" y="871"/>
                </a:cubicBezTo>
                <a:cubicBezTo>
                  <a:pt x="2836" y="871"/>
                  <a:pt x="2836" y="870"/>
                  <a:pt x="2836" y="870"/>
                </a:cubicBezTo>
                <a:cubicBezTo>
                  <a:pt x="2836" y="870"/>
                  <a:pt x="2836" y="870"/>
                  <a:pt x="2836" y="870"/>
                </a:cubicBezTo>
                <a:cubicBezTo>
                  <a:pt x="2835" y="869"/>
                  <a:pt x="2835" y="869"/>
                  <a:pt x="2835" y="868"/>
                </a:cubicBezTo>
                <a:cubicBezTo>
                  <a:pt x="2835" y="867"/>
                  <a:pt x="2836" y="867"/>
                  <a:pt x="2837" y="866"/>
                </a:cubicBezTo>
                <a:cubicBezTo>
                  <a:pt x="2837" y="866"/>
                  <a:pt x="2837" y="866"/>
                  <a:pt x="2837" y="866"/>
                </a:cubicBezTo>
                <a:cubicBezTo>
                  <a:pt x="2838" y="866"/>
                  <a:pt x="2838" y="865"/>
                  <a:pt x="2839" y="865"/>
                </a:cubicBezTo>
                <a:cubicBezTo>
                  <a:pt x="2839" y="865"/>
                  <a:pt x="2839" y="865"/>
                  <a:pt x="2839" y="865"/>
                </a:cubicBezTo>
                <a:cubicBezTo>
                  <a:pt x="2837" y="865"/>
                  <a:pt x="2837" y="865"/>
                  <a:pt x="2837" y="865"/>
                </a:cubicBezTo>
                <a:cubicBezTo>
                  <a:pt x="2837" y="865"/>
                  <a:pt x="2836" y="864"/>
                  <a:pt x="2836" y="864"/>
                </a:cubicBezTo>
                <a:cubicBezTo>
                  <a:pt x="2836" y="864"/>
                  <a:pt x="2836" y="864"/>
                  <a:pt x="2836" y="863"/>
                </a:cubicBezTo>
                <a:cubicBezTo>
                  <a:pt x="2836" y="863"/>
                  <a:pt x="2836" y="862"/>
                  <a:pt x="2836" y="862"/>
                </a:cubicBezTo>
                <a:cubicBezTo>
                  <a:pt x="2836" y="861"/>
                  <a:pt x="2836" y="860"/>
                  <a:pt x="2837" y="859"/>
                </a:cubicBezTo>
                <a:cubicBezTo>
                  <a:pt x="2837" y="859"/>
                  <a:pt x="2837" y="859"/>
                  <a:pt x="2837" y="859"/>
                </a:cubicBezTo>
                <a:cubicBezTo>
                  <a:pt x="2837" y="859"/>
                  <a:pt x="2837" y="859"/>
                  <a:pt x="2837" y="858"/>
                </a:cubicBezTo>
                <a:cubicBezTo>
                  <a:pt x="2837" y="858"/>
                  <a:pt x="2837" y="858"/>
                  <a:pt x="2837" y="858"/>
                </a:cubicBezTo>
                <a:cubicBezTo>
                  <a:pt x="2836" y="858"/>
                  <a:pt x="2835" y="857"/>
                  <a:pt x="2833" y="857"/>
                </a:cubicBezTo>
                <a:cubicBezTo>
                  <a:pt x="2833" y="857"/>
                  <a:pt x="2832" y="857"/>
                  <a:pt x="2832" y="857"/>
                </a:cubicBezTo>
                <a:cubicBezTo>
                  <a:pt x="2832" y="856"/>
                  <a:pt x="2832" y="856"/>
                  <a:pt x="2832" y="855"/>
                </a:cubicBezTo>
                <a:cubicBezTo>
                  <a:pt x="2832" y="854"/>
                  <a:pt x="2834" y="853"/>
                  <a:pt x="2834" y="853"/>
                </a:cubicBezTo>
                <a:cubicBezTo>
                  <a:pt x="2835" y="853"/>
                  <a:pt x="2835" y="853"/>
                  <a:pt x="2835" y="853"/>
                </a:cubicBezTo>
                <a:cubicBezTo>
                  <a:pt x="2836" y="852"/>
                  <a:pt x="2837" y="852"/>
                  <a:pt x="2838" y="852"/>
                </a:cubicBezTo>
                <a:cubicBezTo>
                  <a:pt x="2838" y="852"/>
                  <a:pt x="2838" y="852"/>
                  <a:pt x="2839" y="852"/>
                </a:cubicBezTo>
                <a:cubicBezTo>
                  <a:pt x="2839" y="852"/>
                  <a:pt x="2839" y="852"/>
                  <a:pt x="2839" y="851"/>
                </a:cubicBezTo>
                <a:cubicBezTo>
                  <a:pt x="2839" y="851"/>
                  <a:pt x="2839" y="851"/>
                  <a:pt x="2839" y="850"/>
                </a:cubicBezTo>
                <a:cubicBezTo>
                  <a:pt x="2839" y="850"/>
                  <a:pt x="2839" y="850"/>
                  <a:pt x="2839" y="850"/>
                </a:cubicBezTo>
                <a:cubicBezTo>
                  <a:pt x="2838" y="850"/>
                  <a:pt x="2838" y="850"/>
                  <a:pt x="2838" y="850"/>
                </a:cubicBezTo>
                <a:cubicBezTo>
                  <a:pt x="2837" y="849"/>
                  <a:pt x="2837" y="848"/>
                  <a:pt x="2837" y="848"/>
                </a:cubicBezTo>
                <a:cubicBezTo>
                  <a:pt x="2837" y="848"/>
                  <a:pt x="2837" y="847"/>
                  <a:pt x="2836" y="847"/>
                </a:cubicBezTo>
                <a:cubicBezTo>
                  <a:pt x="2836" y="847"/>
                  <a:pt x="2835" y="847"/>
                  <a:pt x="2835" y="846"/>
                </a:cubicBezTo>
                <a:cubicBezTo>
                  <a:pt x="2834" y="846"/>
                  <a:pt x="2834" y="846"/>
                  <a:pt x="2834" y="845"/>
                </a:cubicBezTo>
                <a:cubicBezTo>
                  <a:pt x="2834" y="845"/>
                  <a:pt x="2833" y="845"/>
                  <a:pt x="2833" y="844"/>
                </a:cubicBezTo>
                <a:cubicBezTo>
                  <a:pt x="2833" y="844"/>
                  <a:pt x="2833" y="844"/>
                  <a:pt x="2833" y="844"/>
                </a:cubicBezTo>
                <a:cubicBezTo>
                  <a:pt x="2832" y="844"/>
                  <a:pt x="2832" y="844"/>
                  <a:pt x="2832" y="844"/>
                </a:cubicBezTo>
                <a:cubicBezTo>
                  <a:pt x="2832" y="844"/>
                  <a:pt x="2832" y="844"/>
                  <a:pt x="2832" y="844"/>
                </a:cubicBezTo>
                <a:cubicBezTo>
                  <a:pt x="2831" y="844"/>
                  <a:pt x="2831" y="844"/>
                  <a:pt x="2831" y="844"/>
                </a:cubicBezTo>
                <a:cubicBezTo>
                  <a:pt x="2831" y="844"/>
                  <a:pt x="2831" y="844"/>
                  <a:pt x="2831" y="844"/>
                </a:cubicBezTo>
                <a:cubicBezTo>
                  <a:pt x="2831" y="844"/>
                  <a:pt x="2831" y="844"/>
                  <a:pt x="2831" y="844"/>
                </a:cubicBezTo>
                <a:cubicBezTo>
                  <a:pt x="2831" y="844"/>
                  <a:pt x="2831" y="844"/>
                  <a:pt x="2831" y="844"/>
                </a:cubicBezTo>
                <a:cubicBezTo>
                  <a:pt x="2831" y="844"/>
                  <a:pt x="2830" y="843"/>
                  <a:pt x="2830" y="843"/>
                </a:cubicBezTo>
                <a:cubicBezTo>
                  <a:pt x="2829" y="844"/>
                  <a:pt x="2829" y="845"/>
                  <a:pt x="2828" y="845"/>
                </a:cubicBezTo>
                <a:cubicBezTo>
                  <a:pt x="2827" y="846"/>
                  <a:pt x="2827" y="846"/>
                  <a:pt x="2826" y="846"/>
                </a:cubicBezTo>
                <a:cubicBezTo>
                  <a:pt x="2825" y="846"/>
                  <a:pt x="2825" y="846"/>
                  <a:pt x="2825" y="846"/>
                </a:cubicBezTo>
                <a:cubicBezTo>
                  <a:pt x="2824" y="846"/>
                  <a:pt x="2822" y="846"/>
                  <a:pt x="2822" y="844"/>
                </a:cubicBezTo>
                <a:cubicBezTo>
                  <a:pt x="2822" y="844"/>
                  <a:pt x="2822" y="844"/>
                  <a:pt x="2823" y="843"/>
                </a:cubicBezTo>
                <a:cubicBezTo>
                  <a:pt x="2822" y="843"/>
                  <a:pt x="2820" y="843"/>
                  <a:pt x="2820" y="842"/>
                </a:cubicBezTo>
                <a:cubicBezTo>
                  <a:pt x="2820" y="841"/>
                  <a:pt x="2820" y="840"/>
                  <a:pt x="2821" y="840"/>
                </a:cubicBezTo>
                <a:cubicBezTo>
                  <a:pt x="2821" y="840"/>
                  <a:pt x="2821" y="840"/>
                  <a:pt x="2821" y="840"/>
                </a:cubicBezTo>
                <a:cubicBezTo>
                  <a:pt x="2821" y="840"/>
                  <a:pt x="2821" y="839"/>
                  <a:pt x="2821" y="839"/>
                </a:cubicBezTo>
                <a:cubicBezTo>
                  <a:pt x="2822" y="839"/>
                  <a:pt x="2822" y="838"/>
                  <a:pt x="2822" y="838"/>
                </a:cubicBezTo>
                <a:cubicBezTo>
                  <a:pt x="2822" y="837"/>
                  <a:pt x="2822" y="837"/>
                  <a:pt x="2822" y="837"/>
                </a:cubicBezTo>
                <a:cubicBezTo>
                  <a:pt x="2823" y="836"/>
                  <a:pt x="2823" y="835"/>
                  <a:pt x="2824" y="834"/>
                </a:cubicBezTo>
                <a:cubicBezTo>
                  <a:pt x="2823" y="834"/>
                  <a:pt x="2823" y="834"/>
                  <a:pt x="2822" y="834"/>
                </a:cubicBezTo>
                <a:cubicBezTo>
                  <a:pt x="2822" y="833"/>
                  <a:pt x="2822" y="833"/>
                  <a:pt x="2822" y="832"/>
                </a:cubicBezTo>
                <a:cubicBezTo>
                  <a:pt x="2822" y="832"/>
                  <a:pt x="2822" y="831"/>
                  <a:pt x="2823" y="831"/>
                </a:cubicBezTo>
                <a:cubicBezTo>
                  <a:pt x="2823" y="830"/>
                  <a:pt x="2823" y="829"/>
                  <a:pt x="2823" y="829"/>
                </a:cubicBezTo>
                <a:cubicBezTo>
                  <a:pt x="2824" y="828"/>
                  <a:pt x="2824" y="828"/>
                  <a:pt x="2824" y="828"/>
                </a:cubicBezTo>
                <a:cubicBezTo>
                  <a:pt x="2824" y="827"/>
                  <a:pt x="2824" y="826"/>
                  <a:pt x="2825" y="826"/>
                </a:cubicBezTo>
                <a:cubicBezTo>
                  <a:pt x="2825" y="825"/>
                  <a:pt x="2826" y="824"/>
                  <a:pt x="2826" y="823"/>
                </a:cubicBezTo>
                <a:cubicBezTo>
                  <a:pt x="2825" y="824"/>
                  <a:pt x="2824" y="824"/>
                  <a:pt x="2823" y="823"/>
                </a:cubicBezTo>
                <a:cubicBezTo>
                  <a:pt x="2823" y="823"/>
                  <a:pt x="2822" y="823"/>
                  <a:pt x="2822" y="822"/>
                </a:cubicBezTo>
                <a:cubicBezTo>
                  <a:pt x="2822" y="822"/>
                  <a:pt x="2821" y="822"/>
                  <a:pt x="2821" y="822"/>
                </a:cubicBezTo>
                <a:cubicBezTo>
                  <a:pt x="2821" y="822"/>
                  <a:pt x="2821" y="823"/>
                  <a:pt x="2821" y="823"/>
                </a:cubicBezTo>
                <a:cubicBezTo>
                  <a:pt x="2820" y="823"/>
                  <a:pt x="2819" y="823"/>
                  <a:pt x="2819" y="822"/>
                </a:cubicBezTo>
                <a:cubicBezTo>
                  <a:pt x="2818" y="822"/>
                  <a:pt x="2818" y="821"/>
                  <a:pt x="2818" y="821"/>
                </a:cubicBezTo>
                <a:cubicBezTo>
                  <a:pt x="2818" y="820"/>
                  <a:pt x="2818" y="820"/>
                  <a:pt x="2818" y="820"/>
                </a:cubicBezTo>
                <a:cubicBezTo>
                  <a:pt x="2818" y="820"/>
                  <a:pt x="2818" y="820"/>
                  <a:pt x="2818" y="819"/>
                </a:cubicBezTo>
                <a:cubicBezTo>
                  <a:pt x="2818" y="820"/>
                  <a:pt x="2817" y="820"/>
                  <a:pt x="2817" y="820"/>
                </a:cubicBezTo>
                <a:cubicBezTo>
                  <a:pt x="2817" y="820"/>
                  <a:pt x="2816" y="821"/>
                  <a:pt x="2816" y="821"/>
                </a:cubicBezTo>
                <a:cubicBezTo>
                  <a:pt x="2816" y="821"/>
                  <a:pt x="2815" y="821"/>
                  <a:pt x="2815" y="821"/>
                </a:cubicBezTo>
                <a:cubicBezTo>
                  <a:pt x="2814" y="821"/>
                  <a:pt x="2813" y="821"/>
                  <a:pt x="2812" y="821"/>
                </a:cubicBezTo>
                <a:cubicBezTo>
                  <a:pt x="2811" y="820"/>
                  <a:pt x="2811" y="820"/>
                  <a:pt x="2810" y="820"/>
                </a:cubicBezTo>
                <a:cubicBezTo>
                  <a:pt x="2810" y="821"/>
                  <a:pt x="2809" y="821"/>
                  <a:pt x="2809" y="821"/>
                </a:cubicBezTo>
                <a:cubicBezTo>
                  <a:pt x="2809" y="821"/>
                  <a:pt x="2809" y="822"/>
                  <a:pt x="2809" y="822"/>
                </a:cubicBezTo>
                <a:cubicBezTo>
                  <a:pt x="2808" y="822"/>
                  <a:pt x="2807" y="822"/>
                  <a:pt x="2807" y="822"/>
                </a:cubicBezTo>
                <a:cubicBezTo>
                  <a:pt x="2807" y="821"/>
                  <a:pt x="2807" y="821"/>
                  <a:pt x="2807" y="821"/>
                </a:cubicBezTo>
                <a:cubicBezTo>
                  <a:pt x="2807" y="821"/>
                  <a:pt x="2807" y="821"/>
                  <a:pt x="2807" y="821"/>
                </a:cubicBezTo>
                <a:cubicBezTo>
                  <a:pt x="2807" y="822"/>
                  <a:pt x="2807" y="822"/>
                  <a:pt x="2807" y="822"/>
                </a:cubicBezTo>
                <a:cubicBezTo>
                  <a:pt x="2806" y="822"/>
                  <a:pt x="2806" y="822"/>
                  <a:pt x="2806" y="823"/>
                </a:cubicBezTo>
                <a:cubicBezTo>
                  <a:pt x="2806" y="823"/>
                  <a:pt x="2806" y="824"/>
                  <a:pt x="2806" y="824"/>
                </a:cubicBezTo>
                <a:cubicBezTo>
                  <a:pt x="2806" y="824"/>
                  <a:pt x="2805" y="825"/>
                  <a:pt x="2805" y="825"/>
                </a:cubicBezTo>
                <a:cubicBezTo>
                  <a:pt x="2804" y="825"/>
                  <a:pt x="2803" y="825"/>
                  <a:pt x="2802" y="825"/>
                </a:cubicBezTo>
                <a:cubicBezTo>
                  <a:pt x="2802" y="826"/>
                  <a:pt x="2802" y="826"/>
                  <a:pt x="2802" y="826"/>
                </a:cubicBezTo>
                <a:cubicBezTo>
                  <a:pt x="2801" y="826"/>
                  <a:pt x="2801" y="826"/>
                  <a:pt x="2801" y="826"/>
                </a:cubicBezTo>
                <a:cubicBezTo>
                  <a:pt x="2800" y="827"/>
                  <a:pt x="2800" y="827"/>
                  <a:pt x="2800" y="827"/>
                </a:cubicBezTo>
                <a:cubicBezTo>
                  <a:pt x="2799" y="828"/>
                  <a:pt x="2798" y="828"/>
                  <a:pt x="2798" y="828"/>
                </a:cubicBezTo>
                <a:cubicBezTo>
                  <a:pt x="2797" y="828"/>
                  <a:pt x="2797" y="829"/>
                  <a:pt x="2797" y="829"/>
                </a:cubicBezTo>
                <a:cubicBezTo>
                  <a:pt x="2797" y="829"/>
                  <a:pt x="2797" y="829"/>
                  <a:pt x="2797" y="829"/>
                </a:cubicBezTo>
                <a:cubicBezTo>
                  <a:pt x="2797" y="830"/>
                  <a:pt x="2797" y="830"/>
                  <a:pt x="2796" y="830"/>
                </a:cubicBezTo>
                <a:cubicBezTo>
                  <a:pt x="2796" y="831"/>
                  <a:pt x="2796" y="831"/>
                  <a:pt x="2795" y="831"/>
                </a:cubicBezTo>
                <a:cubicBezTo>
                  <a:pt x="2795" y="831"/>
                  <a:pt x="2795" y="831"/>
                  <a:pt x="2795" y="831"/>
                </a:cubicBezTo>
                <a:cubicBezTo>
                  <a:pt x="2795" y="832"/>
                  <a:pt x="2794" y="832"/>
                  <a:pt x="2793" y="832"/>
                </a:cubicBezTo>
                <a:cubicBezTo>
                  <a:pt x="2793" y="832"/>
                  <a:pt x="2793" y="833"/>
                  <a:pt x="2793" y="833"/>
                </a:cubicBezTo>
                <a:cubicBezTo>
                  <a:pt x="2792" y="833"/>
                  <a:pt x="2792" y="833"/>
                  <a:pt x="2792" y="833"/>
                </a:cubicBezTo>
                <a:cubicBezTo>
                  <a:pt x="2792" y="833"/>
                  <a:pt x="2791" y="834"/>
                  <a:pt x="2791" y="834"/>
                </a:cubicBezTo>
                <a:cubicBezTo>
                  <a:pt x="2790" y="835"/>
                  <a:pt x="2788" y="836"/>
                  <a:pt x="2787" y="836"/>
                </a:cubicBezTo>
                <a:cubicBezTo>
                  <a:pt x="2786" y="836"/>
                  <a:pt x="2786" y="835"/>
                  <a:pt x="2785" y="835"/>
                </a:cubicBezTo>
                <a:cubicBezTo>
                  <a:pt x="2785" y="835"/>
                  <a:pt x="2785" y="834"/>
                  <a:pt x="2785" y="834"/>
                </a:cubicBezTo>
                <a:cubicBezTo>
                  <a:pt x="2785" y="833"/>
                  <a:pt x="2785" y="833"/>
                  <a:pt x="2786" y="832"/>
                </a:cubicBezTo>
                <a:cubicBezTo>
                  <a:pt x="2786" y="832"/>
                  <a:pt x="2786" y="832"/>
                  <a:pt x="2786" y="832"/>
                </a:cubicBezTo>
                <a:cubicBezTo>
                  <a:pt x="2786" y="831"/>
                  <a:pt x="2787" y="831"/>
                  <a:pt x="2787" y="831"/>
                </a:cubicBezTo>
                <a:cubicBezTo>
                  <a:pt x="2787" y="830"/>
                  <a:pt x="2788" y="829"/>
                  <a:pt x="2790" y="829"/>
                </a:cubicBezTo>
                <a:cubicBezTo>
                  <a:pt x="2790" y="829"/>
                  <a:pt x="2791" y="829"/>
                  <a:pt x="2791" y="829"/>
                </a:cubicBezTo>
                <a:cubicBezTo>
                  <a:pt x="2791" y="829"/>
                  <a:pt x="2791" y="829"/>
                  <a:pt x="2791" y="829"/>
                </a:cubicBezTo>
                <a:cubicBezTo>
                  <a:pt x="2792" y="829"/>
                  <a:pt x="2792" y="829"/>
                  <a:pt x="2792" y="829"/>
                </a:cubicBezTo>
                <a:cubicBezTo>
                  <a:pt x="2792" y="828"/>
                  <a:pt x="2792" y="828"/>
                  <a:pt x="2792" y="828"/>
                </a:cubicBezTo>
                <a:cubicBezTo>
                  <a:pt x="2792" y="827"/>
                  <a:pt x="2792" y="827"/>
                  <a:pt x="2792" y="827"/>
                </a:cubicBezTo>
                <a:cubicBezTo>
                  <a:pt x="2792" y="827"/>
                  <a:pt x="2792" y="827"/>
                  <a:pt x="2792" y="827"/>
                </a:cubicBezTo>
                <a:cubicBezTo>
                  <a:pt x="2792" y="827"/>
                  <a:pt x="2791" y="827"/>
                  <a:pt x="2791" y="827"/>
                </a:cubicBezTo>
                <a:cubicBezTo>
                  <a:pt x="2790" y="827"/>
                  <a:pt x="2790" y="827"/>
                  <a:pt x="2790" y="826"/>
                </a:cubicBezTo>
                <a:cubicBezTo>
                  <a:pt x="2790" y="826"/>
                  <a:pt x="2790" y="826"/>
                  <a:pt x="2790" y="825"/>
                </a:cubicBezTo>
                <a:cubicBezTo>
                  <a:pt x="2790" y="825"/>
                  <a:pt x="2790" y="824"/>
                  <a:pt x="2791" y="824"/>
                </a:cubicBezTo>
                <a:cubicBezTo>
                  <a:pt x="2791" y="824"/>
                  <a:pt x="2791" y="824"/>
                  <a:pt x="2791" y="824"/>
                </a:cubicBezTo>
                <a:cubicBezTo>
                  <a:pt x="2791" y="824"/>
                  <a:pt x="2791" y="824"/>
                  <a:pt x="2791" y="824"/>
                </a:cubicBezTo>
                <a:cubicBezTo>
                  <a:pt x="2790" y="824"/>
                  <a:pt x="2790" y="824"/>
                  <a:pt x="2790" y="824"/>
                </a:cubicBezTo>
                <a:cubicBezTo>
                  <a:pt x="2790" y="823"/>
                  <a:pt x="2789" y="823"/>
                  <a:pt x="2789" y="821"/>
                </a:cubicBezTo>
                <a:cubicBezTo>
                  <a:pt x="2789" y="821"/>
                  <a:pt x="2789" y="821"/>
                  <a:pt x="2790" y="820"/>
                </a:cubicBezTo>
                <a:cubicBezTo>
                  <a:pt x="2790" y="819"/>
                  <a:pt x="2790" y="817"/>
                  <a:pt x="2793" y="817"/>
                </a:cubicBezTo>
                <a:cubicBezTo>
                  <a:pt x="2793" y="817"/>
                  <a:pt x="2793" y="817"/>
                  <a:pt x="2794" y="816"/>
                </a:cubicBezTo>
                <a:cubicBezTo>
                  <a:pt x="2794" y="815"/>
                  <a:pt x="2794" y="815"/>
                  <a:pt x="2794" y="814"/>
                </a:cubicBezTo>
                <a:cubicBezTo>
                  <a:pt x="2794" y="813"/>
                  <a:pt x="2795" y="812"/>
                  <a:pt x="2796" y="812"/>
                </a:cubicBezTo>
                <a:cubicBezTo>
                  <a:pt x="2796" y="812"/>
                  <a:pt x="2796" y="812"/>
                  <a:pt x="2797" y="812"/>
                </a:cubicBezTo>
                <a:cubicBezTo>
                  <a:pt x="2797" y="811"/>
                  <a:pt x="2797" y="811"/>
                  <a:pt x="2797" y="811"/>
                </a:cubicBezTo>
                <a:cubicBezTo>
                  <a:pt x="2797" y="810"/>
                  <a:pt x="2796" y="810"/>
                  <a:pt x="2796" y="810"/>
                </a:cubicBezTo>
                <a:cubicBezTo>
                  <a:pt x="2795" y="809"/>
                  <a:pt x="2795" y="809"/>
                  <a:pt x="2794" y="808"/>
                </a:cubicBezTo>
                <a:cubicBezTo>
                  <a:pt x="2794" y="808"/>
                  <a:pt x="2793" y="808"/>
                  <a:pt x="2793" y="807"/>
                </a:cubicBezTo>
                <a:cubicBezTo>
                  <a:pt x="2793" y="808"/>
                  <a:pt x="2793" y="808"/>
                  <a:pt x="2792" y="808"/>
                </a:cubicBezTo>
                <a:cubicBezTo>
                  <a:pt x="2792" y="808"/>
                  <a:pt x="2792" y="808"/>
                  <a:pt x="2792" y="808"/>
                </a:cubicBezTo>
                <a:cubicBezTo>
                  <a:pt x="2792" y="808"/>
                  <a:pt x="2791" y="808"/>
                  <a:pt x="2791" y="808"/>
                </a:cubicBezTo>
                <a:cubicBezTo>
                  <a:pt x="2791" y="808"/>
                  <a:pt x="2791" y="808"/>
                  <a:pt x="2791" y="807"/>
                </a:cubicBezTo>
                <a:cubicBezTo>
                  <a:pt x="2790" y="807"/>
                  <a:pt x="2790" y="807"/>
                  <a:pt x="2789" y="806"/>
                </a:cubicBezTo>
                <a:cubicBezTo>
                  <a:pt x="2789" y="807"/>
                  <a:pt x="2789" y="807"/>
                  <a:pt x="2789" y="807"/>
                </a:cubicBezTo>
                <a:cubicBezTo>
                  <a:pt x="2788" y="807"/>
                  <a:pt x="2788" y="807"/>
                  <a:pt x="2788" y="807"/>
                </a:cubicBezTo>
                <a:cubicBezTo>
                  <a:pt x="2787" y="807"/>
                  <a:pt x="2786" y="807"/>
                  <a:pt x="2786" y="808"/>
                </a:cubicBezTo>
                <a:cubicBezTo>
                  <a:pt x="2786" y="808"/>
                  <a:pt x="2786" y="808"/>
                  <a:pt x="2786" y="808"/>
                </a:cubicBezTo>
                <a:cubicBezTo>
                  <a:pt x="2786" y="809"/>
                  <a:pt x="2785" y="809"/>
                  <a:pt x="2785" y="810"/>
                </a:cubicBezTo>
                <a:cubicBezTo>
                  <a:pt x="2785" y="810"/>
                  <a:pt x="2784" y="810"/>
                  <a:pt x="2784" y="810"/>
                </a:cubicBezTo>
                <a:cubicBezTo>
                  <a:pt x="2784" y="810"/>
                  <a:pt x="2784" y="811"/>
                  <a:pt x="2783" y="811"/>
                </a:cubicBezTo>
                <a:cubicBezTo>
                  <a:pt x="2783" y="811"/>
                  <a:pt x="2783" y="811"/>
                  <a:pt x="2782" y="811"/>
                </a:cubicBezTo>
                <a:cubicBezTo>
                  <a:pt x="2782" y="812"/>
                  <a:pt x="2782" y="812"/>
                  <a:pt x="2782" y="812"/>
                </a:cubicBezTo>
                <a:cubicBezTo>
                  <a:pt x="2782" y="812"/>
                  <a:pt x="2782" y="812"/>
                  <a:pt x="2782" y="812"/>
                </a:cubicBezTo>
                <a:cubicBezTo>
                  <a:pt x="2782" y="813"/>
                  <a:pt x="2782" y="813"/>
                  <a:pt x="2782" y="814"/>
                </a:cubicBezTo>
                <a:cubicBezTo>
                  <a:pt x="2782" y="815"/>
                  <a:pt x="2781" y="815"/>
                  <a:pt x="2781" y="816"/>
                </a:cubicBezTo>
                <a:cubicBezTo>
                  <a:pt x="2781" y="816"/>
                  <a:pt x="2781" y="816"/>
                  <a:pt x="2781" y="816"/>
                </a:cubicBezTo>
                <a:cubicBezTo>
                  <a:pt x="2780" y="816"/>
                  <a:pt x="2780" y="816"/>
                  <a:pt x="2780" y="817"/>
                </a:cubicBezTo>
                <a:cubicBezTo>
                  <a:pt x="2779" y="817"/>
                  <a:pt x="2779" y="817"/>
                  <a:pt x="2779" y="818"/>
                </a:cubicBezTo>
                <a:cubicBezTo>
                  <a:pt x="2779" y="818"/>
                  <a:pt x="2779" y="818"/>
                  <a:pt x="2779" y="818"/>
                </a:cubicBezTo>
                <a:cubicBezTo>
                  <a:pt x="2779" y="818"/>
                  <a:pt x="2779" y="818"/>
                  <a:pt x="2779" y="818"/>
                </a:cubicBezTo>
                <a:cubicBezTo>
                  <a:pt x="2778" y="818"/>
                  <a:pt x="2777" y="819"/>
                  <a:pt x="2776" y="819"/>
                </a:cubicBezTo>
                <a:cubicBezTo>
                  <a:pt x="2776" y="819"/>
                  <a:pt x="2776" y="819"/>
                  <a:pt x="2776" y="819"/>
                </a:cubicBezTo>
                <a:cubicBezTo>
                  <a:pt x="2776" y="819"/>
                  <a:pt x="2776" y="819"/>
                  <a:pt x="2776" y="819"/>
                </a:cubicBezTo>
                <a:cubicBezTo>
                  <a:pt x="2775" y="819"/>
                  <a:pt x="2775" y="819"/>
                  <a:pt x="2775" y="820"/>
                </a:cubicBezTo>
                <a:cubicBezTo>
                  <a:pt x="2774" y="820"/>
                  <a:pt x="2773" y="820"/>
                  <a:pt x="2773" y="820"/>
                </a:cubicBezTo>
                <a:cubicBezTo>
                  <a:pt x="2772" y="820"/>
                  <a:pt x="2772" y="820"/>
                  <a:pt x="2772" y="820"/>
                </a:cubicBezTo>
                <a:cubicBezTo>
                  <a:pt x="2772" y="820"/>
                  <a:pt x="2772" y="821"/>
                  <a:pt x="2772" y="821"/>
                </a:cubicBezTo>
                <a:cubicBezTo>
                  <a:pt x="2771" y="822"/>
                  <a:pt x="2771" y="822"/>
                  <a:pt x="2771" y="822"/>
                </a:cubicBezTo>
                <a:cubicBezTo>
                  <a:pt x="2770" y="823"/>
                  <a:pt x="2770" y="824"/>
                  <a:pt x="2769" y="824"/>
                </a:cubicBezTo>
                <a:cubicBezTo>
                  <a:pt x="2769" y="824"/>
                  <a:pt x="2769" y="824"/>
                  <a:pt x="2769" y="824"/>
                </a:cubicBezTo>
                <a:cubicBezTo>
                  <a:pt x="2769" y="824"/>
                  <a:pt x="2770" y="825"/>
                  <a:pt x="2770" y="825"/>
                </a:cubicBezTo>
                <a:cubicBezTo>
                  <a:pt x="2770" y="825"/>
                  <a:pt x="2770" y="825"/>
                  <a:pt x="2770" y="825"/>
                </a:cubicBezTo>
                <a:cubicBezTo>
                  <a:pt x="2770" y="825"/>
                  <a:pt x="2770" y="825"/>
                  <a:pt x="2770" y="825"/>
                </a:cubicBezTo>
                <a:cubicBezTo>
                  <a:pt x="2770" y="826"/>
                  <a:pt x="2771" y="826"/>
                  <a:pt x="2770" y="826"/>
                </a:cubicBezTo>
                <a:cubicBezTo>
                  <a:pt x="2770" y="827"/>
                  <a:pt x="2770" y="827"/>
                  <a:pt x="2770" y="827"/>
                </a:cubicBezTo>
                <a:cubicBezTo>
                  <a:pt x="2770" y="827"/>
                  <a:pt x="2770" y="828"/>
                  <a:pt x="2769" y="828"/>
                </a:cubicBezTo>
                <a:cubicBezTo>
                  <a:pt x="2769" y="829"/>
                  <a:pt x="2769" y="829"/>
                  <a:pt x="2769" y="829"/>
                </a:cubicBezTo>
                <a:cubicBezTo>
                  <a:pt x="2769" y="829"/>
                  <a:pt x="2769" y="830"/>
                  <a:pt x="2768" y="830"/>
                </a:cubicBezTo>
                <a:cubicBezTo>
                  <a:pt x="2768" y="831"/>
                  <a:pt x="2765" y="831"/>
                  <a:pt x="2764" y="831"/>
                </a:cubicBezTo>
                <a:cubicBezTo>
                  <a:pt x="2764" y="831"/>
                  <a:pt x="2764" y="831"/>
                  <a:pt x="2764" y="831"/>
                </a:cubicBezTo>
                <a:cubicBezTo>
                  <a:pt x="2764" y="831"/>
                  <a:pt x="2763" y="831"/>
                  <a:pt x="2763" y="831"/>
                </a:cubicBezTo>
                <a:cubicBezTo>
                  <a:pt x="2762" y="831"/>
                  <a:pt x="2762" y="831"/>
                  <a:pt x="2762" y="831"/>
                </a:cubicBezTo>
                <a:cubicBezTo>
                  <a:pt x="2761" y="831"/>
                  <a:pt x="2760" y="831"/>
                  <a:pt x="2760" y="830"/>
                </a:cubicBezTo>
                <a:cubicBezTo>
                  <a:pt x="2759" y="830"/>
                  <a:pt x="2759" y="830"/>
                  <a:pt x="2759" y="830"/>
                </a:cubicBezTo>
                <a:cubicBezTo>
                  <a:pt x="2759" y="830"/>
                  <a:pt x="2759" y="830"/>
                  <a:pt x="2759" y="830"/>
                </a:cubicBezTo>
                <a:cubicBezTo>
                  <a:pt x="2758" y="830"/>
                  <a:pt x="2758" y="831"/>
                  <a:pt x="2758" y="831"/>
                </a:cubicBezTo>
                <a:cubicBezTo>
                  <a:pt x="2758" y="832"/>
                  <a:pt x="2757" y="833"/>
                  <a:pt x="2756" y="833"/>
                </a:cubicBezTo>
                <a:cubicBezTo>
                  <a:pt x="2756" y="833"/>
                  <a:pt x="2756" y="833"/>
                  <a:pt x="2756" y="834"/>
                </a:cubicBezTo>
                <a:cubicBezTo>
                  <a:pt x="2756" y="834"/>
                  <a:pt x="2756" y="834"/>
                  <a:pt x="2756" y="835"/>
                </a:cubicBezTo>
                <a:cubicBezTo>
                  <a:pt x="2756" y="835"/>
                  <a:pt x="2756" y="835"/>
                  <a:pt x="2755" y="836"/>
                </a:cubicBezTo>
                <a:cubicBezTo>
                  <a:pt x="2755" y="836"/>
                  <a:pt x="2755" y="836"/>
                  <a:pt x="2755" y="836"/>
                </a:cubicBezTo>
                <a:cubicBezTo>
                  <a:pt x="2755" y="837"/>
                  <a:pt x="2755" y="837"/>
                  <a:pt x="2755" y="837"/>
                </a:cubicBezTo>
                <a:cubicBezTo>
                  <a:pt x="2755" y="837"/>
                  <a:pt x="2756" y="838"/>
                  <a:pt x="2756" y="838"/>
                </a:cubicBezTo>
                <a:cubicBezTo>
                  <a:pt x="2756" y="838"/>
                  <a:pt x="2756" y="838"/>
                  <a:pt x="2756" y="838"/>
                </a:cubicBezTo>
                <a:cubicBezTo>
                  <a:pt x="2756" y="838"/>
                  <a:pt x="2756" y="838"/>
                  <a:pt x="2756" y="838"/>
                </a:cubicBezTo>
                <a:cubicBezTo>
                  <a:pt x="2756" y="838"/>
                  <a:pt x="2756" y="838"/>
                  <a:pt x="2756" y="838"/>
                </a:cubicBezTo>
                <a:cubicBezTo>
                  <a:pt x="2756" y="838"/>
                  <a:pt x="2756" y="838"/>
                  <a:pt x="2756" y="838"/>
                </a:cubicBezTo>
                <a:cubicBezTo>
                  <a:pt x="2756" y="839"/>
                  <a:pt x="2756" y="839"/>
                  <a:pt x="2756" y="839"/>
                </a:cubicBezTo>
                <a:cubicBezTo>
                  <a:pt x="2756" y="839"/>
                  <a:pt x="2757" y="839"/>
                  <a:pt x="2757" y="839"/>
                </a:cubicBezTo>
                <a:cubicBezTo>
                  <a:pt x="2757" y="840"/>
                  <a:pt x="2758" y="840"/>
                  <a:pt x="2758" y="840"/>
                </a:cubicBezTo>
                <a:cubicBezTo>
                  <a:pt x="2759" y="840"/>
                  <a:pt x="2759" y="840"/>
                  <a:pt x="2759" y="840"/>
                </a:cubicBezTo>
                <a:cubicBezTo>
                  <a:pt x="2759" y="840"/>
                  <a:pt x="2759" y="840"/>
                  <a:pt x="2759" y="840"/>
                </a:cubicBezTo>
                <a:cubicBezTo>
                  <a:pt x="2759" y="841"/>
                  <a:pt x="2760" y="841"/>
                  <a:pt x="2760" y="842"/>
                </a:cubicBezTo>
                <a:cubicBezTo>
                  <a:pt x="2760" y="843"/>
                  <a:pt x="2760" y="843"/>
                  <a:pt x="2760" y="843"/>
                </a:cubicBezTo>
                <a:cubicBezTo>
                  <a:pt x="2761" y="843"/>
                  <a:pt x="2762" y="843"/>
                  <a:pt x="2762" y="843"/>
                </a:cubicBezTo>
                <a:cubicBezTo>
                  <a:pt x="2762" y="843"/>
                  <a:pt x="2763" y="843"/>
                  <a:pt x="2763" y="843"/>
                </a:cubicBezTo>
                <a:cubicBezTo>
                  <a:pt x="2763" y="843"/>
                  <a:pt x="2763" y="843"/>
                  <a:pt x="2764" y="843"/>
                </a:cubicBezTo>
                <a:cubicBezTo>
                  <a:pt x="2765" y="843"/>
                  <a:pt x="2765" y="844"/>
                  <a:pt x="2766" y="844"/>
                </a:cubicBezTo>
                <a:cubicBezTo>
                  <a:pt x="2767" y="845"/>
                  <a:pt x="2767" y="846"/>
                  <a:pt x="2767" y="847"/>
                </a:cubicBezTo>
                <a:cubicBezTo>
                  <a:pt x="2766" y="848"/>
                  <a:pt x="2766" y="848"/>
                  <a:pt x="2766" y="848"/>
                </a:cubicBezTo>
                <a:cubicBezTo>
                  <a:pt x="2766" y="848"/>
                  <a:pt x="2766" y="848"/>
                  <a:pt x="2766" y="848"/>
                </a:cubicBezTo>
                <a:cubicBezTo>
                  <a:pt x="2766" y="849"/>
                  <a:pt x="2766" y="849"/>
                  <a:pt x="2767" y="850"/>
                </a:cubicBezTo>
                <a:cubicBezTo>
                  <a:pt x="2767" y="850"/>
                  <a:pt x="2767" y="850"/>
                  <a:pt x="2767" y="850"/>
                </a:cubicBezTo>
                <a:cubicBezTo>
                  <a:pt x="2767" y="850"/>
                  <a:pt x="2768" y="851"/>
                  <a:pt x="2768" y="851"/>
                </a:cubicBezTo>
                <a:cubicBezTo>
                  <a:pt x="2768" y="852"/>
                  <a:pt x="2768" y="852"/>
                  <a:pt x="2768" y="852"/>
                </a:cubicBezTo>
                <a:cubicBezTo>
                  <a:pt x="2768" y="852"/>
                  <a:pt x="2768" y="852"/>
                  <a:pt x="2768" y="852"/>
                </a:cubicBezTo>
                <a:cubicBezTo>
                  <a:pt x="2769" y="852"/>
                  <a:pt x="2769" y="852"/>
                  <a:pt x="2769" y="852"/>
                </a:cubicBezTo>
                <a:cubicBezTo>
                  <a:pt x="2769" y="852"/>
                  <a:pt x="2770" y="852"/>
                  <a:pt x="2770" y="851"/>
                </a:cubicBezTo>
                <a:cubicBezTo>
                  <a:pt x="2770" y="851"/>
                  <a:pt x="2770" y="851"/>
                  <a:pt x="2771" y="851"/>
                </a:cubicBezTo>
                <a:cubicBezTo>
                  <a:pt x="2771" y="851"/>
                  <a:pt x="2772" y="852"/>
                  <a:pt x="2772" y="852"/>
                </a:cubicBezTo>
                <a:cubicBezTo>
                  <a:pt x="2772" y="853"/>
                  <a:pt x="2773" y="852"/>
                  <a:pt x="2774" y="851"/>
                </a:cubicBezTo>
                <a:cubicBezTo>
                  <a:pt x="2774" y="851"/>
                  <a:pt x="2774" y="851"/>
                  <a:pt x="2774" y="851"/>
                </a:cubicBezTo>
                <a:cubicBezTo>
                  <a:pt x="2774" y="850"/>
                  <a:pt x="2774" y="850"/>
                  <a:pt x="2774" y="850"/>
                </a:cubicBezTo>
                <a:cubicBezTo>
                  <a:pt x="2774" y="850"/>
                  <a:pt x="2774" y="849"/>
                  <a:pt x="2775" y="848"/>
                </a:cubicBezTo>
                <a:cubicBezTo>
                  <a:pt x="2776" y="848"/>
                  <a:pt x="2777" y="847"/>
                  <a:pt x="2777" y="847"/>
                </a:cubicBezTo>
                <a:cubicBezTo>
                  <a:pt x="2778" y="847"/>
                  <a:pt x="2778" y="847"/>
                  <a:pt x="2778" y="847"/>
                </a:cubicBezTo>
                <a:cubicBezTo>
                  <a:pt x="2778" y="847"/>
                  <a:pt x="2778" y="847"/>
                  <a:pt x="2778" y="847"/>
                </a:cubicBezTo>
                <a:cubicBezTo>
                  <a:pt x="2778" y="847"/>
                  <a:pt x="2779" y="846"/>
                  <a:pt x="2779" y="846"/>
                </a:cubicBezTo>
                <a:cubicBezTo>
                  <a:pt x="2780" y="845"/>
                  <a:pt x="2780" y="845"/>
                  <a:pt x="2781" y="845"/>
                </a:cubicBezTo>
                <a:cubicBezTo>
                  <a:pt x="2781" y="845"/>
                  <a:pt x="2781" y="845"/>
                  <a:pt x="2782" y="845"/>
                </a:cubicBezTo>
                <a:cubicBezTo>
                  <a:pt x="2782" y="845"/>
                  <a:pt x="2782" y="844"/>
                  <a:pt x="2782" y="844"/>
                </a:cubicBezTo>
                <a:cubicBezTo>
                  <a:pt x="2783" y="843"/>
                  <a:pt x="2784" y="843"/>
                  <a:pt x="2786" y="843"/>
                </a:cubicBezTo>
                <a:cubicBezTo>
                  <a:pt x="2786" y="844"/>
                  <a:pt x="2786" y="844"/>
                  <a:pt x="2786" y="844"/>
                </a:cubicBezTo>
                <a:cubicBezTo>
                  <a:pt x="2786" y="844"/>
                  <a:pt x="2787" y="844"/>
                  <a:pt x="2788" y="845"/>
                </a:cubicBezTo>
                <a:cubicBezTo>
                  <a:pt x="2788" y="845"/>
                  <a:pt x="2788" y="845"/>
                  <a:pt x="2788" y="845"/>
                </a:cubicBezTo>
                <a:cubicBezTo>
                  <a:pt x="2788" y="845"/>
                  <a:pt x="2788" y="845"/>
                  <a:pt x="2789" y="845"/>
                </a:cubicBezTo>
                <a:cubicBezTo>
                  <a:pt x="2789" y="845"/>
                  <a:pt x="2789" y="846"/>
                  <a:pt x="2789" y="846"/>
                </a:cubicBezTo>
                <a:cubicBezTo>
                  <a:pt x="2790" y="847"/>
                  <a:pt x="2791" y="847"/>
                  <a:pt x="2792" y="847"/>
                </a:cubicBezTo>
                <a:cubicBezTo>
                  <a:pt x="2794" y="847"/>
                  <a:pt x="2794" y="847"/>
                  <a:pt x="2794" y="847"/>
                </a:cubicBezTo>
                <a:cubicBezTo>
                  <a:pt x="2794" y="847"/>
                  <a:pt x="2795" y="847"/>
                  <a:pt x="2795" y="847"/>
                </a:cubicBezTo>
                <a:cubicBezTo>
                  <a:pt x="2795" y="846"/>
                  <a:pt x="2796" y="846"/>
                  <a:pt x="2796" y="846"/>
                </a:cubicBezTo>
                <a:cubicBezTo>
                  <a:pt x="2796" y="846"/>
                  <a:pt x="2796" y="846"/>
                  <a:pt x="2796" y="846"/>
                </a:cubicBezTo>
                <a:cubicBezTo>
                  <a:pt x="2797" y="846"/>
                  <a:pt x="2798" y="846"/>
                  <a:pt x="2798" y="846"/>
                </a:cubicBezTo>
                <a:cubicBezTo>
                  <a:pt x="2799" y="846"/>
                  <a:pt x="2799" y="846"/>
                  <a:pt x="2799" y="846"/>
                </a:cubicBezTo>
                <a:cubicBezTo>
                  <a:pt x="2799" y="846"/>
                  <a:pt x="2799" y="847"/>
                  <a:pt x="2800" y="847"/>
                </a:cubicBezTo>
                <a:cubicBezTo>
                  <a:pt x="2801" y="847"/>
                  <a:pt x="2802" y="847"/>
                  <a:pt x="2803" y="848"/>
                </a:cubicBezTo>
                <a:cubicBezTo>
                  <a:pt x="2803" y="849"/>
                  <a:pt x="2803" y="849"/>
                  <a:pt x="2802" y="850"/>
                </a:cubicBezTo>
                <a:cubicBezTo>
                  <a:pt x="2803" y="850"/>
                  <a:pt x="2803" y="850"/>
                  <a:pt x="2803" y="850"/>
                </a:cubicBezTo>
                <a:cubicBezTo>
                  <a:pt x="2803" y="851"/>
                  <a:pt x="2802" y="852"/>
                  <a:pt x="2801" y="853"/>
                </a:cubicBezTo>
                <a:cubicBezTo>
                  <a:pt x="2801" y="853"/>
                  <a:pt x="2801" y="853"/>
                  <a:pt x="2801" y="853"/>
                </a:cubicBezTo>
                <a:cubicBezTo>
                  <a:pt x="2802" y="854"/>
                  <a:pt x="2802" y="855"/>
                  <a:pt x="2801" y="856"/>
                </a:cubicBezTo>
                <a:cubicBezTo>
                  <a:pt x="2801" y="857"/>
                  <a:pt x="2799" y="857"/>
                  <a:pt x="2798" y="857"/>
                </a:cubicBezTo>
                <a:cubicBezTo>
                  <a:pt x="2797" y="857"/>
                  <a:pt x="2796" y="857"/>
                  <a:pt x="2795" y="856"/>
                </a:cubicBezTo>
                <a:cubicBezTo>
                  <a:pt x="2795" y="856"/>
                  <a:pt x="2794" y="856"/>
                  <a:pt x="2794" y="856"/>
                </a:cubicBezTo>
                <a:cubicBezTo>
                  <a:pt x="2794" y="856"/>
                  <a:pt x="2793" y="857"/>
                  <a:pt x="2793" y="857"/>
                </a:cubicBezTo>
                <a:cubicBezTo>
                  <a:pt x="2793" y="857"/>
                  <a:pt x="2793" y="857"/>
                  <a:pt x="2793" y="857"/>
                </a:cubicBezTo>
                <a:cubicBezTo>
                  <a:pt x="2793" y="857"/>
                  <a:pt x="2792" y="857"/>
                  <a:pt x="2792" y="857"/>
                </a:cubicBezTo>
                <a:cubicBezTo>
                  <a:pt x="2792" y="858"/>
                  <a:pt x="2792" y="858"/>
                  <a:pt x="2791" y="858"/>
                </a:cubicBezTo>
                <a:cubicBezTo>
                  <a:pt x="2790" y="858"/>
                  <a:pt x="2790" y="858"/>
                  <a:pt x="2789" y="858"/>
                </a:cubicBezTo>
                <a:cubicBezTo>
                  <a:pt x="2789" y="858"/>
                  <a:pt x="2789" y="858"/>
                  <a:pt x="2789" y="858"/>
                </a:cubicBezTo>
                <a:cubicBezTo>
                  <a:pt x="2789" y="858"/>
                  <a:pt x="2788" y="858"/>
                  <a:pt x="2788" y="858"/>
                </a:cubicBezTo>
                <a:cubicBezTo>
                  <a:pt x="2788" y="858"/>
                  <a:pt x="2787" y="858"/>
                  <a:pt x="2786" y="858"/>
                </a:cubicBezTo>
                <a:cubicBezTo>
                  <a:pt x="2786" y="858"/>
                  <a:pt x="2786" y="858"/>
                  <a:pt x="2786" y="858"/>
                </a:cubicBezTo>
                <a:cubicBezTo>
                  <a:pt x="2786" y="858"/>
                  <a:pt x="2786" y="858"/>
                  <a:pt x="2786" y="858"/>
                </a:cubicBezTo>
                <a:cubicBezTo>
                  <a:pt x="2786" y="859"/>
                  <a:pt x="2786" y="860"/>
                  <a:pt x="2785" y="860"/>
                </a:cubicBezTo>
                <a:cubicBezTo>
                  <a:pt x="2785" y="861"/>
                  <a:pt x="2784" y="861"/>
                  <a:pt x="2784" y="861"/>
                </a:cubicBezTo>
                <a:cubicBezTo>
                  <a:pt x="2784" y="861"/>
                  <a:pt x="2783" y="862"/>
                  <a:pt x="2783" y="862"/>
                </a:cubicBezTo>
                <a:cubicBezTo>
                  <a:pt x="2783" y="862"/>
                  <a:pt x="2782" y="862"/>
                  <a:pt x="2782" y="863"/>
                </a:cubicBezTo>
                <a:cubicBezTo>
                  <a:pt x="2781" y="863"/>
                  <a:pt x="2781" y="863"/>
                  <a:pt x="2780" y="863"/>
                </a:cubicBezTo>
                <a:cubicBezTo>
                  <a:pt x="2780" y="863"/>
                  <a:pt x="2780" y="863"/>
                  <a:pt x="2780" y="863"/>
                </a:cubicBezTo>
                <a:cubicBezTo>
                  <a:pt x="2780" y="863"/>
                  <a:pt x="2780" y="863"/>
                  <a:pt x="2780" y="863"/>
                </a:cubicBezTo>
                <a:cubicBezTo>
                  <a:pt x="2780" y="863"/>
                  <a:pt x="2780" y="863"/>
                  <a:pt x="2780" y="863"/>
                </a:cubicBezTo>
                <a:cubicBezTo>
                  <a:pt x="2780" y="863"/>
                  <a:pt x="2780" y="864"/>
                  <a:pt x="2780" y="864"/>
                </a:cubicBezTo>
                <a:cubicBezTo>
                  <a:pt x="2781" y="864"/>
                  <a:pt x="2781" y="865"/>
                  <a:pt x="2781" y="866"/>
                </a:cubicBezTo>
                <a:cubicBezTo>
                  <a:pt x="2781" y="866"/>
                  <a:pt x="2780" y="867"/>
                  <a:pt x="2780" y="867"/>
                </a:cubicBezTo>
                <a:cubicBezTo>
                  <a:pt x="2780" y="868"/>
                  <a:pt x="2779" y="868"/>
                  <a:pt x="2779" y="868"/>
                </a:cubicBezTo>
                <a:cubicBezTo>
                  <a:pt x="2779" y="868"/>
                  <a:pt x="2778" y="868"/>
                  <a:pt x="2778" y="868"/>
                </a:cubicBezTo>
                <a:cubicBezTo>
                  <a:pt x="2777" y="868"/>
                  <a:pt x="2777" y="868"/>
                  <a:pt x="2777" y="868"/>
                </a:cubicBezTo>
                <a:cubicBezTo>
                  <a:pt x="2776" y="869"/>
                  <a:pt x="2776" y="869"/>
                  <a:pt x="2775" y="869"/>
                </a:cubicBezTo>
                <a:cubicBezTo>
                  <a:pt x="2775" y="869"/>
                  <a:pt x="2774" y="869"/>
                  <a:pt x="2774" y="870"/>
                </a:cubicBezTo>
                <a:cubicBezTo>
                  <a:pt x="2774" y="870"/>
                  <a:pt x="2773" y="870"/>
                  <a:pt x="2773" y="870"/>
                </a:cubicBezTo>
                <a:cubicBezTo>
                  <a:pt x="2773" y="870"/>
                  <a:pt x="2773" y="871"/>
                  <a:pt x="2773" y="871"/>
                </a:cubicBezTo>
                <a:cubicBezTo>
                  <a:pt x="2773" y="871"/>
                  <a:pt x="2773" y="872"/>
                  <a:pt x="2773" y="872"/>
                </a:cubicBezTo>
                <a:cubicBezTo>
                  <a:pt x="2773" y="872"/>
                  <a:pt x="2773" y="872"/>
                  <a:pt x="2773" y="873"/>
                </a:cubicBezTo>
                <a:cubicBezTo>
                  <a:pt x="2773" y="873"/>
                  <a:pt x="2773" y="874"/>
                  <a:pt x="2773" y="875"/>
                </a:cubicBezTo>
                <a:cubicBezTo>
                  <a:pt x="2772" y="878"/>
                  <a:pt x="2772" y="878"/>
                  <a:pt x="2772" y="878"/>
                </a:cubicBezTo>
                <a:cubicBezTo>
                  <a:pt x="2772" y="878"/>
                  <a:pt x="2772" y="878"/>
                  <a:pt x="2772" y="878"/>
                </a:cubicBezTo>
                <a:cubicBezTo>
                  <a:pt x="2772" y="878"/>
                  <a:pt x="2772" y="878"/>
                  <a:pt x="2772" y="878"/>
                </a:cubicBezTo>
                <a:cubicBezTo>
                  <a:pt x="2772" y="879"/>
                  <a:pt x="2771" y="880"/>
                  <a:pt x="2771" y="880"/>
                </a:cubicBezTo>
                <a:cubicBezTo>
                  <a:pt x="2771" y="880"/>
                  <a:pt x="2772" y="880"/>
                  <a:pt x="2772" y="880"/>
                </a:cubicBezTo>
                <a:cubicBezTo>
                  <a:pt x="2772" y="880"/>
                  <a:pt x="2773" y="880"/>
                  <a:pt x="2773" y="881"/>
                </a:cubicBezTo>
                <a:cubicBezTo>
                  <a:pt x="2774" y="881"/>
                  <a:pt x="2774" y="882"/>
                  <a:pt x="2774" y="882"/>
                </a:cubicBezTo>
                <a:cubicBezTo>
                  <a:pt x="2774" y="882"/>
                  <a:pt x="2775" y="882"/>
                  <a:pt x="2775" y="882"/>
                </a:cubicBezTo>
                <a:cubicBezTo>
                  <a:pt x="2776" y="883"/>
                  <a:pt x="2776" y="883"/>
                  <a:pt x="2776" y="883"/>
                </a:cubicBezTo>
                <a:cubicBezTo>
                  <a:pt x="2777" y="883"/>
                  <a:pt x="2777" y="883"/>
                  <a:pt x="2777" y="883"/>
                </a:cubicBezTo>
                <a:cubicBezTo>
                  <a:pt x="2777" y="883"/>
                  <a:pt x="2777" y="883"/>
                  <a:pt x="2777" y="883"/>
                </a:cubicBezTo>
                <a:cubicBezTo>
                  <a:pt x="2778" y="883"/>
                  <a:pt x="2778" y="884"/>
                  <a:pt x="2779" y="884"/>
                </a:cubicBezTo>
                <a:cubicBezTo>
                  <a:pt x="2779" y="884"/>
                  <a:pt x="2779" y="884"/>
                  <a:pt x="2779" y="884"/>
                </a:cubicBezTo>
                <a:cubicBezTo>
                  <a:pt x="2780" y="884"/>
                  <a:pt x="2780" y="884"/>
                  <a:pt x="2781" y="884"/>
                </a:cubicBezTo>
                <a:cubicBezTo>
                  <a:pt x="2781" y="885"/>
                  <a:pt x="2781" y="885"/>
                  <a:pt x="2781" y="885"/>
                </a:cubicBezTo>
                <a:cubicBezTo>
                  <a:pt x="2781" y="885"/>
                  <a:pt x="2781" y="885"/>
                  <a:pt x="2781" y="885"/>
                </a:cubicBezTo>
                <a:cubicBezTo>
                  <a:pt x="2782" y="886"/>
                  <a:pt x="2782" y="886"/>
                  <a:pt x="2783" y="886"/>
                </a:cubicBezTo>
                <a:cubicBezTo>
                  <a:pt x="2783" y="887"/>
                  <a:pt x="2783" y="888"/>
                  <a:pt x="2783" y="888"/>
                </a:cubicBezTo>
                <a:cubicBezTo>
                  <a:pt x="2782" y="889"/>
                  <a:pt x="2783" y="890"/>
                  <a:pt x="2783" y="890"/>
                </a:cubicBezTo>
                <a:cubicBezTo>
                  <a:pt x="2783" y="891"/>
                  <a:pt x="2784" y="891"/>
                  <a:pt x="2783" y="892"/>
                </a:cubicBezTo>
                <a:cubicBezTo>
                  <a:pt x="2783" y="893"/>
                  <a:pt x="2783" y="894"/>
                  <a:pt x="2784" y="895"/>
                </a:cubicBezTo>
                <a:cubicBezTo>
                  <a:pt x="2785" y="895"/>
                  <a:pt x="2786" y="895"/>
                  <a:pt x="2786" y="897"/>
                </a:cubicBezTo>
                <a:cubicBezTo>
                  <a:pt x="2786" y="897"/>
                  <a:pt x="2786" y="897"/>
                  <a:pt x="2786" y="897"/>
                </a:cubicBezTo>
                <a:cubicBezTo>
                  <a:pt x="2787" y="898"/>
                  <a:pt x="2787" y="898"/>
                  <a:pt x="2787" y="898"/>
                </a:cubicBezTo>
                <a:cubicBezTo>
                  <a:pt x="2787" y="898"/>
                  <a:pt x="2787" y="898"/>
                  <a:pt x="2787" y="898"/>
                </a:cubicBezTo>
                <a:cubicBezTo>
                  <a:pt x="2787" y="898"/>
                  <a:pt x="2787" y="898"/>
                  <a:pt x="2787" y="898"/>
                </a:cubicBezTo>
                <a:cubicBezTo>
                  <a:pt x="2788" y="899"/>
                  <a:pt x="2788" y="899"/>
                  <a:pt x="2788" y="899"/>
                </a:cubicBezTo>
                <a:cubicBezTo>
                  <a:pt x="2788" y="899"/>
                  <a:pt x="2788" y="900"/>
                  <a:pt x="2788" y="901"/>
                </a:cubicBezTo>
                <a:cubicBezTo>
                  <a:pt x="2788" y="901"/>
                  <a:pt x="2788" y="902"/>
                  <a:pt x="2788" y="903"/>
                </a:cubicBezTo>
                <a:cubicBezTo>
                  <a:pt x="2788" y="904"/>
                  <a:pt x="2789" y="904"/>
                  <a:pt x="2791" y="904"/>
                </a:cubicBezTo>
                <a:cubicBezTo>
                  <a:pt x="2792" y="905"/>
                  <a:pt x="2793" y="906"/>
                  <a:pt x="2793" y="907"/>
                </a:cubicBezTo>
                <a:cubicBezTo>
                  <a:pt x="2793" y="908"/>
                  <a:pt x="2793" y="908"/>
                  <a:pt x="2793" y="909"/>
                </a:cubicBezTo>
                <a:cubicBezTo>
                  <a:pt x="2793" y="909"/>
                  <a:pt x="2793" y="909"/>
                  <a:pt x="2794" y="909"/>
                </a:cubicBezTo>
                <a:cubicBezTo>
                  <a:pt x="2794" y="909"/>
                  <a:pt x="2794" y="909"/>
                  <a:pt x="2794" y="910"/>
                </a:cubicBezTo>
                <a:cubicBezTo>
                  <a:pt x="2795" y="910"/>
                  <a:pt x="2795" y="911"/>
                  <a:pt x="2795" y="911"/>
                </a:cubicBezTo>
                <a:cubicBezTo>
                  <a:pt x="2795" y="911"/>
                  <a:pt x="2795" y="912"/>
                  <a:pt x="2795" y="912"/>
                </a:cubicBezTo>
                <a:cubicBezTo>
                  <a:pt x="2795" y="912"/>
                  <a:pt x="2795" y="912"/>
                  <a:pt x="2795" y="912"/>
                </a:cubicBezTo>
                <a:cubicBezTo>
                  <a:pt x="2795" y="912"/>
                  <a:pt x="2796" y="913"/>
                  <a:pt x="2795" y="913"/>
                </a:cubicBezTo>
                <a:cubicBezTo>
                  <a:pt x="2795" y="913"/>
                  <a:pt x="2795" y="914"/>
                  <a:pt x="2795" y="914"/>
                </a:cubicBezTo>
                <a:cubicBezTo>
                  <a:pt x="2794" y="915"/>
                  <a:pt x="2792" y="914"/>
                  <a:pt x="2792" y="914"/>
                </a:cubicBezTo>
                <a:cubicBezTo>
                  <a:pt x="2791" y="914"/>
                  <a:pt x="2790" y="913"/>
                  <a:pt x="2789" y="913"/>
                </a:cubicBezTo>
                <a:cubicBezTo>
                  <a:pt x="2788" y="913"/>
                  <a:pt x="2788" y="913"/>
                  <a:pt x="2788" y="913"/>
                </a:cubicBezTo>
                <a:cubicBezTo>
                  <a:pt x="2788" y="913"/>
                  <a:pt x="2787" y="913"/>
                  <a:pt x="2787" y="913"/>
                </a:cubicBezTo>
                <a:cubicBezTo>
                  <a:pt x="2787" y="913"/>
                  <a:pt x="2787" y="913"/>
                  <a:pt x="2786" y="913"/>
                </a:cubicBezTo>
                <a:cubicBezTo>
                  <a:pt x="2786" y="913"/>
                  <a:pt x="2786" y="913"/>
                  <a:pt x="2787" y="913"/>
                </a:cubicBezTo>
                <a:cubicBezTo>
                  <a:pt x="2787" y="913"/>
                  <a:pt x="2787" y="914"/>
                  <a:pt x="2787" y="914"/>
                </a:cubicBezTo>
                <a:cubicBezTo>
                  <a:pt x="2787" y="914"/>
                  <a:pt x="2788" y="915"/>
                  <a:pt x="2789" y="915"/>
                </a:cubicBezTo>
                <a:cubicBezTo>
                  <a:pt x="2789" y="916"/>
                  <a:pt x="2789" y="916"/>
                  <a:pt x="2790" y="916"/>
                </a:cubicBezTo>
                <a:cubicBezTo>
                  <a:pt x="2790" y="916"/>
                  <a:pt x="2790" y="916"/>
                  <a:pt x="2790" y="916"/>
                </a:cubicBezTo>
                <a:cubicBezTo>
                  <a:pt x="2790" y="916"/>
                  <a:pt x="2790" y="916"/>
                  <a:pt x="2790" y="916"/>
                </a:cubicBezTo>
                <a:cubicBezTo>
                  <a:pt x="2790" y="916"/>
                  <a:pt x="2790" y="916"/>
                  <a:pt x="2790" y="916"/>
                </a:cubicBezTo>
                <a:cubicBezTo>
                  <a:pt x="2790" y="916"/>
                  <a:pt x="2790" y="916"/>
                  <a:pt x="2790" y="916"/>
                </a:cubicBezTo>
                <a:cubicBezTo>
                  <a:pt x="2790" y="916"/>
                  <a:pt x="2790" y="916"/>
                  <a:pt x="2790" y="916"/>
                </a:cubicBezTo>
                <a:cubicBezTo>
                  <a:pt x="2790" y="917"/>
                  <a:pt x="2791" y="917"/>
                  <a:pt x="2791" y="917"/>
                </a:cubicBezTo>
                <a:cubicBezTo>
                  <a:pt x="2792" y="918"/>
                  <a:pt x="2792" y="918"/>
                  <a:pt x="2793" y="919"/>
                </a:cubicBezTo>
                <a:cubicBezTo>
                  <a:pt x="2793" y="919"/>
                  <a:pt x="2793" y="919"/>
                  <a:pt x="2793" y="919"/>
                </a:cubicBezTo>
                <a:cubicBezTo>
                  <a:pt x="2793" y="919"/>
                  <a:pt x="2793" y="919"/>
                  <a:pt x="2793" y="919"/>
                </a:cubicBezTo>
                <a:cubicBezTo>
                  <a:pt x="2793" y="920"/>
                  <a:pt x="2794" y="920"/>
                  <a:pt x="2794" y="920"/>
                </a:cubicBezTo>
                <a:cubicBezTo>
                  <a:pt x="2794" y="921"/>
                  <a:pt x="2794" y="922"/>
                  <a:pt x="2794" y="923"/>
                </a:cubicBezTo>
                <a:cubicBezTo>
                  <a:pt x="2794" y="923"/>
                  <a:pt x="2794" y="923"/>
                  <a:pt x="2794" y="923"/>
                </a:cubicBezTo>
                <a:cubicBezTo>
                  <a:pt x="2794" y="924"/>
                  <a:pt x="2793" y="924"/>
                  <a:pt x="2793" y="924"/>
                </a:cubicBezTo>
                <a:cubicBezTo>
                  <a:pt x="2793" y="924"/>
                  <a:pt x="2793" y="924"/>
                  <a:pt x="2793" y="924"/>
                </a:cubicBezTo>
                <a:cubicBezTo>
                  <a:pt x="2792" y="924"/>
                  <a:pt x="2792" y="924"/>
                  <a:pt x="2792" y="924"/>
                </a:cubicBezTo>
                <a:cubicBezTo>
                  <a:pt x="2792" y="924"/>
                  <a:pt x="2792" y="924"/>
                  <a:pt x="2791" y="925"/>
                </a:cubicBezTo>
                <a:cubicBezTo>
                  <a:pt x="2791" y="925"/>
                  <a:pt x="2791" y="925"/>
                  <a:pt x="2791" y="925"/>
                </a:cubicBezTo>
                <a:cubicBezTo>
                  <a:pt x="2791" y="925"/>
                  <a:pt x="2791" y="925"/>
                  <a:pt x="2790" y="926"/>
                </a:cubicBezTo>
                <a:cubicBezTo>
                  <a:pt x="2790" y="926"/>
                  <a:pt x="2789" y="926"/>
                  <a:pt x="2788" y="926"/>
                </a:cubicBezTo>
                <a:cubicBezTo>
                  <a:pt x="2788" y="926"/>
                  <a:pt x="2788" y="926"/>
                  <a:pt x="2788" y="926"/>
                </a:cubicBezTo>
                <a:cubicBezTo>
                  <a:pt x="2787" y="926"/>
                  <a:pt x="2787" y="927"/>
                  <a:pt x="2786" y="927"/>
                </a:cubicBezTo>
                <a:cubicBezTo>
                  <a:pt x="2786" y="927"/>
                  <a:pt x="2786" y="928"/>
                  <a:pt x="2785" y="928"/>
                </a:cubicBezTo>
                <a:cubicBezTo>
                  <a:pt x="2785" y="928"/>
                  <a:pt x="2785" y="928"/>
                  <a:pt x="2785" y="928"/>
                </a:cubicBezTo>
                <a:cubicBezTo>
                  <a:pt x="2785" y="928"/>
                  <a:pt x="2785" y="928"/>
                  <a:pt x="2785" y="928"/>
                </a:cubicBezTo>
                <a:cubicBezTo>
                  <a:pt x="2785" y="928"/>
                  <a:pt x="2785" y="928"/>
                  <a:pt x="2785" y="928"/>
                </a:cubicBezTo>
                <a:cubicBezTo>
                  <a:pt x="2785" y="928"/>
                  <a:pt x="2785" y="928"/>
                  <a:pt x="2785" y="928"/>
                </a:cubicBezTo>
                <a:cubicBezTo>
                  <a:pt x="2785" y="928"/>
                  <a:pt x="2784" y="928"/>
                  <a:pt x="2784" y="928"/>
                </a:cubicBezTo>
                <a:cubicBezTo>
                  <a:pt x="2784" y="928"/>
                  <a:pt x="2784" y="928"/>
                  <a:pt x="2784" y="928"/>
                </a:cubicBezTo>
                <a:cubicBezTo>
                  <a:pt x="2784" y="928"/>
                  <a:pt x="2783" y="928"/>
                  <a:pt x="2782" y="928"/>
                </a:cubicBezTo>
                <a:cubicBezTo>
                  <a:pt x="2783" y="928"/>
                  <a:pt x="2783" y="928"/>
                  <a:pt x="2783" y="929"/>
                </a:cubicBezTo>
                <a:cubicBezTo>
                  <a:pt x="2783" y="929"/>
                  <a:pt x="2783" y="929"/>
                  <a:pt x="2783" y="930"/>
                </a:cubicBezTo>
                <a:cubicBezTo>
                  <a:pt x="2784" y="930"/>
                  <a:pt x="2784" y="930"/>
                  <a:pt x="2784" y="930"/>
                </a:cubicBezTo>
                <a:cubicBezTo>
                  <a:pt x="2785" y="930"/>
                  <a:pt x="2786" y="929"/>
                  <a:pt x="2786" y="929"/>
                </a:cubicBezTo>
                <a:cubicBezTo>
                  <a:pt x="2786" y="929"/>
                  <a:pt x="2786" y="929"/>
                  <a:pt x="2787" y="928"/>
                </a:cubicBezTo>
                <a:cubicBezTo>
                  <a:pt x="2787" y="928"/>
                  <a:pt x="2788" y="928"/>
                  <a:pt x="2789" y="928"/>
                </a:cubicBezTo>
                <a:cubicBezTo>
                  <a:pt x="2790" y="928"/>
                  <a:pt x="2790" y="929"/>
                  <a:pt x="2791" y="930"/>
                </a:cubicBezTo>
                <a:cubicBezTo>
                  <a:pt x="2791" y="930"/>
                  <a:pt x="2791" y="930"/>
                  <a:pt x="2791" y="930"/>
                </a:cubicBezTo>
                <a:cubicBezTo>
                  <a:pt x="2791" y="930"/>
                  <a:pt x="2792" y="931"/>
                  <a:pt x="2792" y="931"/>
                </a:cubicBezTo>
                <a:cubicBezTo>
                  <a:pt x="2792" y="931"/>
                  <a:pt x="2792" y="932"/>
                  <a:pt x="2793" y="932"/>
                </a:cubicBezTo>
                <a:cubicBezTo>
                  <a:pt x="2793" y="932"/>
                  <a:pt x="2793" y="932"/>
                  <a:pt x="2793" y="932"/>
                </a:cubicBezTo>
                <a:cubicBezTo>
                  <a:pt x="2793" y="932"/>
                  <a:pt x="2793" y="932"/>
                  <a:pt x="2794" y="932"/>
                </a:cubicBezTo>
                <a:cubicBezTo>
                  <a:pt x="2794" y="932"/>
                  <a:pt x="2795" y="933"/>
                  <a:pt x="2795" y="933"/>
                </a:cubicBezTo>
                <a:cubicBezTo>
                  <a:pt x="2795" y="934"/>
                  <a:pt x="2795" y="934"/>
                  <a:pt x="2795" y="935"/>
                </a:cubicBezTo>
                <a:cubicBezTo>
                  <a:pt x="2795" y="935"/>
                  <a:pt x="2795" y="935"/>
                  <a:pt x="2795" y="935"/>
                </a:cubicBezTo>
                <a:cubicBezTo>
                  <a:pt x="2796" y="935"/>
                  <a:pt x="2796" y="936"/>
                  <a:pt x="2796" y="936"/>
                </a:cubicBezTo>
                <a:cubicBezTo>
                  <a:pt x="2795" y="937"/>
                  <a:pt x="2796" y="937"/>
                  <a:pt x="2796" y="937"/>
                </a:cubicBezTo>
                <a:cubicBezTo>
                  <a:pt x="2796" y="938"/>
                  <a:pt x="2796" y="938"/>
                  <a:pt x="2796" y="939"/>
                </a:cubicBezTo>
                <a:cubicBezTo>
                  <a:pt x="2796" y="940"/>
                  <a:pt x="2794" y="941"/>
                  <a:pt x="2794" y="941"/>
                </a:cubicBezTo>
                <a:cubicBezTo>
                  <a:pt x="2794" y="941"/>
                  <a:pt x="2793" y="941"/>
                  <a:pt x="2793" y="941"/>
                </a:cubicBezTo>
                <a:cubicBezTo>
                  <a:pt x="2792" y="941"/>
                  <a:pt x="2791" y="942"/>
                  <a:pt x="2791" y="941"/>
                </a:cubicBezTo>
                <a:cubicBezTo>
                  <a:pt x="2790" y="941"/>
                  <a:pt x="2790" y="942"/>
                  <a:pt x="2790" y="942"/>
                </a:cubicBezTo>
                <a:cubicBezTo>
                  <a:pt x="2790" y="942"/>
                  <a:pt x="2790" y="942"/>
                  <a:pt x="2790" y="942"/>
                </a:cubicBezTo>
                <a:cubicBezTo>
                  <a:pt x="2789" y="942"/>
                  <a:pt x="2789" y="942"/>
                  <a:pt x="2789" y="942"/>
                </a:cubicBezTo>
                <a:cubicBezTo>
                  <a:pt x="2790" y="942"/>
                  <a:pt x="2790" y="942"/>
                  <a:pt x="2790" y="943"/>
                </a:cubicBezTo>
                <a:cubicBezTo>
                  <a:pt x="2790" y="944"/>
                  <a:pt x="2790" y="944"/>
                  <a:pt x="2790" y="944"/>
                </a:cubicBezTo>
                <a:cubicBezTo>
                  <a:pt x="2790" y="945"/>
                  <a:pt x="2790" y="946"/>
                  <a:pt x="2790" y="946"/>
                </a:cubicBezTo>
                <a:cubicBezTo>
                  <a:pt x="2789" y="947"/>
                  <a:pt x="2789" y="947"/>
                  <a:pt x="2789" y="947"/>
                </a:cubicBezTo>
                <a:cubicBezTo>
                  <a:pt x="2788" y="947"/>
                  <a:pt x="2788" y="947"/>
                  <a:pt x="2788" y="947"/>
                </a:cubicBezTo>
                <a:cubicBezTo>
                  <a:pt x="2788" y="947"/>
                  <a:pt x="2788" y="947"/>
                  <a:pt x="2788" y="947"/>
                </a:cubicBezTo>
                <a:cubicBezTo>
                  <a:pt x="2788" y="947"/>
                  <a:pt x="2788" y="947"/>
                  <a:pt x="2788" y="947"/>
                </a:cubicBezTo>
                <a:cubicBezTo>
                  <a:pt x="2788" y="947"/>
                  <a:pt x="2788" y="947"/>
                  <a:pt x="2788" y="947"/>
                </a:cubicBezTo>
                <a:cubicBezTo>
                  <a:pt x="2788" y="947"/>
                  <a:pt x="2789" y="948"/>
                  <a:pt x="2789" y="949"/>
                </a:cubicBezTo>
                <a:cubicBezTo>
                  <a:pt x="2789" y="950"/>
                  <a:pt x="2788" y="950"/>
                  <a:pt x="2788" y="951"/>
                </a:cubicBezTo>
                <a:cubicBezTo>
                  <a:pt x="2788" y="951"/>
                  <a:pt x="2787" y="951"/>
                  <a:pt x="2787" y="951"/>
                </a:cubicBezTo>
                <a:cubicBezTo>
                  <a:pt x="2787" y="951"/>
                  <a:pt x="2786" y="952"/>
                  <a:pt x="2786" y="952"/>
                </a:cubicBezTo>
                <a:cubicBezTo>
                  <a:pt x="2785" y="952"/>
                  <a:pt x="2784" y="952"/>
                  <a:pt x="2784" y="952"/>
                </a:cubicBezTo>
                <a:cubicBezTo>
                  <a:pt x="2784" y="952"/>
                  <a:pt x="2784" y="952"/>
                  <a:pt x="2784" y="952"/>
                </a:cubicBezTo>
                <a:cubicBezTo>
                  <a:pt x="2784" y="952"/>
                  <a:pt x="2784" y="952"/>
                  <a:pt x="2784" y="952"/>
                </a:cubicBezTo>
                <a:cubicBezTo>
                  <a:pt x="2783" y="952"/>
                  <a:pt x="2783" y="952"/>
                  <a:pt x="2783" y="952"/>
                </a:cubicBezTo>
                <a:cubicBezTo>
                  <a:pt x="2783" y="952"/>
                  <a:pt x="2783" y="952"/>
                  <a:pt x="2783" y="952"/>
                </a:cubicBezTo>
                <a:cubicBezTo>
                  <a:pt x="2783" y="952"/>
                  <a:pt x="2783" y="953"/>
                  <a:pt x="2783" y="953"/>
                </a:cubicBezTo>
                <a:cubicBezTo>
                  <a:pt x="2783" y="953"/>
                  <a:pt x="2783" y="953"/>
                  <a:pt x="2783" y="954"/>
                </a:cubicBezTo>
                <a:cubicBezTo>
                  <a:pt x="2783" y="954"/>
                  <a:pt x="2783" y="955"/>
                  <a:pt x="2782" y="955"/>
                </a:cubicBezTo>
                <a:cubicBezTo>
                  <a:pt x="2782" y="956"/>
                  <a:pt x="2782" y="956"/>
                  <a:pt x="2782" y="956"/>
                </a:cubicBezTo>
                <a:cubicBezTo>
                  <a:pt x="2782" y="956"/>
                  <a:pt x="2782" y="956"/>
                  <a:pt x="2782" y="956"/>
                </a:cubicBezTo>
                <a:cubicBezTo>
                  <a:pt x="2782" y="957"/>
                  <a:pt x="2782" y="957"/>
                  <a:pt x="2782" y="957"/>
                </a:cubicBezTo>
                <a:cubicBezTo>
                  <a:pt x="2781" y="958"/>
                  <a:pt x="2781" y="958"/>
                  <a:pt x="2780" y="959"/>
                </a:cubicBezTo>
                <a:cubicBezTo>
                  <a:pt x="2780" y="959"/>
                  <a:pt x="2780" y="959"/>
                  <a:pt x="2780" y="959"/>
                </a:cubicBezTo>
                <a:cubicBezTo>
                  <a:pt x="2780" y="959"/>
                  <a:pt x="2780" y="959"/>
                  <a:pt x="2780" y="960"/>
                </a:cubicBezTo>
                <a:cubicBezTo>
                  <a:pt x="2779" y="960"/>
                  <a:pt x="2779" y="960"/>
                  <a:pt x="2778" y="960"/>
                </a:cubicBezTo>
                <a:cubicBezTo>
                  <a:pt x="2778" y="960"/>
                  <a:pt x="2778" y="961"/>
                  <a:pt x="2778" y="961"/>
                </a:cubicBezTo>
                <a:cubicBezTo>
                  <a:pt x="2778" y="961"/>
                  <a:pt x="2778" y="961"/>
                  <a:pt x="2778" y="961"/>
                </a:cubicBezTo>
                <a:cubicBezTo>
                  <a:pt x="2778" y="961"/>
                  <a:pt x="2778" y="961"/>
                  <a:pt x="2778" y="961"/>
                </a:cubicBezTo>
                <a:cubicBezTo>
                  <a:pt x="2779" y="961"/>
                  <a:pt x="2779" y="962"/>
                  <a:pt x="2779" y="962"/>
                </a:cubicBezTo>
                <a:cubicBezTo>
                  <a:pt x="2779" y="963"/>
                  <a:pt x="2778" y="963"/>
                  <a:pt x="2778" y="963"/>
                </a:cubicBezTo>
                <a:cubicBezTo>
                  <a:pt x="2777" y="963"/>
                  <a:pt x="2777" y="964"/>
                  <a:pt x="2776" y="965"/>
                </a:cubicBezTo>
                <a:cubicBezTo>
                  <a:pt x="2776" y="965"/>
                  <a:pt x="2775" y="965"/>
                  <a:pt x="2775" y="966"/>
                </a:cubicBezTo>
                <a:cubicBezTo>
                  <a:pt x="2775" y="966"/>
                  <a:pt x="2774" y="966"/>
                  <a:pt x="2774" y="966"/>
                </a:cubicBezTo>
                <a:cubicBezTo>
                  <a:pt x="2774" y="966"/>
                  <a:pt x="2774" y="966"/>
                  <a:pt x="2774" y="966"/>
                </a:cubicBezTo>
                <a:cubicBezTo>
                  <a:pt x="2773" y="967"/>
                  <a:pt x="2773" y="967"/>
                  <a:pt x="2772" y="967"/>
                </a:cubicBezTo>
                <a:cubicBezTo>
                  <a:pt x="2772" y="967"/>
                  <a:pt x="2771" y="967"/>
                  <a:pt x="2771" y="967"/>
                </a:cubicBezTo>
                <a:cubicBezTo>
                  <a:pt x="2771" y="967"/>
                  <a:pt x="2771" y="966"/>
                  <a:pt x="2771" y="966"/>
                </a:cubicBezTo>
                <a:cubicBezTo>
                  <a:pt x="2771" y="966"/>
                  <a:pt x="2770" y="966"/>
                  <a:pt x="2770" y="966"/>
                </a:cubicBezTo>
                <a:cubicBezTo>
                  <a:pt x="2771" y="967"/>
                  <a:pt x="2771" y="968"/>
                  <a:pt x="2771" y="969"/>
                </a:cubicBezTo>
                <a:cubicBezTo>
                  <a:pt x="2771" y="969"/>
                  <a:pt x="2771" y="969"/>
                  <a:pt x="2771" y="969"/>
                </a:cubicBezTo>
                <a:cubicBezTo>
                  <a:pt x="2771" y="969"/>
                  <a:pt x="2771" y="969"/>
                  <a:pt x="2771" y="969"/>
                </a:cubicBezTo>
                <a:cubicBezTo>
                  <a:pt x="2772" y="969"/>
                  <a:pt x="2772" y="969"/>
                  <a:pt x="2773" y="970"/>
                </a:cubicBezTo>
                <a:cubicBezTo>
                  <a:pt x="2773" y="970"/>
                  <a:pt x="2773" y="971"/>
                  <a:pt x="2772" y="971"/>
                </a:cubicBezTo>
                <a:cubicBezTo>
                  <a:pt x="2772" y="972"/>
                  <a:pt x="2771" y="972"/>
                  <a:pt x="2770" y="972"/>
                </a:cubicBezTo>
                <a:cubicBezTo>
                  <a:pt x="2770" y="973"/>
                  <a:pt x="2770" y="973"/>
                  <a:pt x="2770" y="973"/>
                </a:cubicBezTo>
                <a:cubicBezTo>
                  <a:pt x="2770" y="974"/>
                  <a:pt x="2770" y="975"/>
                  <a:pt x="2769" y="975"/>
                </a:cubicBezTo>
                <a:cubicBezTo>
                  <a:pt x="2770" y="975"/>
                  <a:pt x="2770" y="975"/>
                  <a:pt x="2770" y="975"/>
                </a:cubicBezTo>
                <a:cubicBezTo>
                  <a:pt x="2770" y="976"/>
                  <a:pt x="2770" y="976"/>
                  <a:pt x="2769" y="977"/>
                </a:cubicBezTo>
                <a:cubicBezTo>
                  <a:pt x="2769" y="977"/>
                  <a:pt x="2769" y="977"/>
                  <a:pt x="2769" y="977"/>
                </a:cubicBezTo>
                <a:cubicBezTo>
                  <a:pt x="2769" y="977"/>
                  <a:pt x="2769" y="977"/>
                  <a:pt x="2769" y="977"/>
                </a:cubicBezTo>
                <a:cubicBezTo>
                  <a:pt x="2769" y="978"/>
                  <a:pt x="2769" y="978"/>
                  <a:pt x="2769" y="978"/>
                </a:cubicBezTo>
                <a:cubicBezTo>
                  <a:pt x="2769" y="978"/>
                  <a:pt x="2769" y="979"/>
                  <a:pt x="2769" y="980"/>
                </a:cubicBezTo>
                <a:cubicBezTo>
                  <a:pt x="2769" y="980"/>
                  <a:pt x="2769" y="980"/>
                  <a:pt x="2769" y="980"/>
                </a:cubicBezTo>
                <a:cubicBezTo>
                  <a:pt x="2768" y="981"/>
                  <a:pt x="2768" y="982"/>
                  <a:pt x="2766" y="982"/>
                </a:cubicBezTo>
                <a:cubicBezTo>
                  <a:pt x="2766" y="982"/>
                  <a:pt x="2766" y="982"/>
                  <a:pt x="2766" y="982"/>
                </a:cubicBezTo>
                <a:cubicBezTo>
                  <a:pt x="2766" y="982"/>
                  <a:pt x="2765" y="982"/>
                  <a:pt x="2765" y="981"/>
                </a:cubicBezTo>
                <a:cubicBezTo>
                  <a:pt x="2765" y="982"/>
                  <a:pt x="2765" y="982"/>
                  <a:pt x="2765" y="983"/>
                </a:cubicBezTo>
                <a:cubicBezTo>
                  <a:pt x="2765" y="983"/>
                  <a:pt x="2764" y="983"/>
                  <a:pt x="2764" y="983"/>
                </a:cubicBezTo>
                <a:cubicBezTo>
                  <a:pt x="2764" y="983"/>
                  <a:pt x="2764" y="983"/>
                  <a:pt x="2764" y="983"/>
                </a:cubicBezTo>
                <a:cubicBezTo>
                  <a:pt x="2764" y="984"/>
                  <a:pt x="2764" y="985"/>
                  <a:pt x="2763" y="986"/>
                </a:cubicBezTo>
                <a:cubicBezTo>
                  <a:pt x="2763" y="986"/>
                  <a:pt x="2762" y="986"/>
                  <a:pt x="2761" y="986"/>
                </a:cubicBezTo>
                <a:cubicBezTo>
                  <a:pt x="2761" y="986"/>
                  <a:pt x="2761" y="986"/>
                  <a:pt x="2761" y="986"/>
                </a:cubicBezTo>
                <a:cubicBezTo>
                  <a:pt x="2761" y="986"/>
                  <a:pt x="2761" y="987"/>
                  <a:pt x="2761" y="987"/>
                </a:cubicBezTo>
                <a:cubicBezTo>
                  <a:pt x="2762" y="987"/>
                  <a:pt x="2761" y="988"/>
                  <a:pt x="2761" y="988"/>
                </a:cubicBezTo>
                <a:cubicBezTo>
                  <a:pt x="2760" y="989"/>
                  <a:pt x="2759" y="989"/>
                  <a:pt x="2758" y="989"/>
                </a:cubicBezTo>
                <a:cubicBezTo>
                  <a:pt x="2758" y="989"/>
                  <a:pt x="2757" y="988"/>
                  <a:pt x="2757" y="988"/>
                </a:cubicBezTo>
                <a:cubicBezTo>
                  <a:pt x="2757" y="988"/>
                  <a:pt x="2757" y="988"/>
                  <a:pt x="2757" y="988"/>
                </a:cubicBezTo>
                <a:cubicBezTo>
                  <a:pt x="2756" y="988"/>
                  <a:pt x="2756" y="989"/>
                  <a:pt x="2755" y="989"/>
                </a:cubicBezTo>
                <a:cubicBezTo>
                  <a:pt x="2755" y="989"/>
                  <a:pt x="2755" y="989"/>
                  <a:pt x="2755" y="989"/>
                </a:cubicBezTo>
                <a:cubicBezTo>
                  <a:pt x="2754" y="989"/>
                  <a:pt x="2754" y="989"/>
                  <a:pt x="2754" y="989"/>
                </a:cubicBezTo>
                <a:cubicBezTo>
                  <a:pt x="2754" y="989"/>
                  <a:pt x="2754" y="989"/>
                  <a:pt x="2754" y="989"/>
                </a:cubicBezTo>
                <a:cubicBezTo>
                  <a:pt x="2754" y="989"/>
                  <a:pt x="2755" y="989"/>
                  <a:pt x="2756" y="989"/>
                </a:cubicBezTo>
                <a:cubicBezTo>
                  <a:pt x="2757" y="989"/>
                  <a:pt x="2758" y="989"/>
                  <a:pt x="2758" y="990"/>
                </a:cubicBezTo>
                <a:cubicBezTo>
                  <a:pt x="2758" y="990"/>
                  <a:pt x="2758" y="991"/>
                  <a:pt x="2757" y="991"/>
                </a:cubicBezTo>
                <a:cubicBezTo>
                  <a:pt x="2757" y="991"/>
                  <a:pt x="2757" y="991"/>
                  <a:pt x="2757" y="991"/>
                </a:cubicBezTo>
                <a:cubicBezTo>
                  <a:pt x="2756" y="992"/>
                  <a:pt x="2756" y="993"/>
                  <a:pt x="2754" y="992"/>
                </a:cubicBezTo>
                <a:cubicBezTo>
                  <a:pt x="2754" y="992"/>
                  <a:pt x="2754" y="993"/>
                  <a:pt x="2754" y="993"/>
                </a:cubicBezTo>
                <a:cubicBezTo>
                  <a:pt x="2754" y="993"/>
                  <a:pt x="2754" y="993"/>
                  <a:pt x="2753" y="993"/>
                </a:cubicBezTo>
                <a:cubicBezTo>
                  <a:pt x="2753" y="993"/>
                  <a:pt x="2753" y="994"/>
                  <a:pt x="2753" y="994"/>
                </a:cubicBezTo>
                <a:cubicBezTo>
                  <a:pt x="2753" y="994"/>
                  <a:pt x="2753" y="994"/>
                  <a:pt x="2753" y="994"/>
                </a:cubicBezTo>
                <a:cubicBezTo>
                  <a:pt x="2752" y="994"/>
                  <a:pt x="2751" y="995"/>
                  <a:pt x="2750" y="995"/>
                </a:cubicBezTo>
                <a:cubicBezTo>
                  <a:pt x="2750" y="995"/>
                  <a:pt x="2750" y="995"/>
                  <a:pt x="2750" y="995"/>
                </a:cubicBezTo>
                <a:cubicBezTo>
                  <a:pt x="2750" y="995"/>
                  <a:pt x="2750" y="995"/>
                  <a:pt x="2750" y="995"/>
                </a:cubicBezTo>
                <a:cubicBezTo>
                  <a:pt x="2749" y="996"/>
                  <a:pt x="2748" y="996"/>
                  <a:pt x="2747" y="997"/>
                </a:cubicBezTo>
                <a:cubicBezTo>
                  <a:pt x="2747" y="997"/>
                  <a:pt x="2746" y="997"/>
                  <a:pt x="2746" y="997"/>
                </a:cubicBezTo>
                <a:cubicBezTo>
                  <a:pt x="2745" y="997"/>
                  <a:pt x="2745" y="996"/>
                  <a:pt x="2744" y="996"/>
                </a:cubicBezTo>
                <a:cubicBezTo>
                  <a:pt x="2744" y="996"/>
                  <a:pt x="2744" y="996"/>
                  <a:pt x="2743" y="996"/>
                </a:cubicBezTo>
                <a:cubicBezTo>
                  <a:pt x="2743" y="996"/>
                  <a:pt x="2743" y="996"/>
                  <a:pt x="2743" y="997"/>
                </a:cubicBezTo>
                <a:cubicBezTo>
                  <a:pt x="2743" y="997"/>
                  <a:pt x="2743" y="997"/>
                  <a:pt x="2743" y="998"/>
                </a:cubicBezTo>
                <a:cubicBezTo>
                  <a:pt x="2743" y="998"/>
                  <a:pt x="2743" y="998"/>
                  <a:pt x="2743" y="999"/>
                </a:cubicBezTo>
                <a:cubicBezTo>
                  <a:pt x="2743" y="999"/>
                  <a:pt x="2743" y="999"/>
                  <a:pt x="2742" y="1000"/>
                </a:cubicBezTo>
                <a:cubicBezTo>
                  <a:pt x="2742" y="1000"/>
                  <a:pt x="2742" y="1000"/>
                  <a:pt x="2742" y="1001"/>
                </a:cubicBezTo>
                <a:cubicBezTo>
                  <a:pt x="2742" y="1001"/>
                  <a:pt x="2742" y="1001"/>
                  <a:pt x="2742" y="1001"/>
                </a:cubicBezTo>
                <a:cubicBezTo>
                  <a:pt x="2742" y="1001"/>
                  <a:pt x="2741" y="1001"/>
                  <a:pt x="2741" y="1002"/>
                </a:cubicBezTo>
                <a:cubicBezTo>
                  <a:pt x="2741" y="1002"/>
                  <a:pt x="2740" y="1004"/>
                  <a:pt x="2737" y="1004"/>
                </a:cubicBezTo>
                <a:cubicBezTo>
                  <a:pt x="2735" y="1004"/>
                  <a:pt x="2735" y="1004"/>
                  <a:pt x="2735" y="1004"/>
                </a:cubicBezTo>
                <a:cubicBezTo>
                  <a:pt x="2735" y="1004"/>
                  <a:pt x="2735" y="1004"/>
                  <a:pt x="2734" y="1004"/>
                </a:cubicBezTo>
                <a:cubicBezTo>
                  <a:pt x="2734" y="1004"/>
                  <a:pt x="2734" y="1004"/>
                  <a:pt x="2734" y="1004"/>
                </a:cubicBezTo>
                <a:cubicBezTo>
                  <a:pt x="2733" y="1004"/>
                  <a:pt x="2733" y="1004"/>
                  <a:pt x="2733" y="1005"/>
                </a:cubicBezTo>
                <a:cubicBezTo>
                  <a:pt x="2733" y="1005"/>
                  <a:pt x="2733" y="1005"/>
                  <a:pt x="2732" y="1005"/>
                </a:cubicBezTo>
                <a:cubicBezTo>
                  <a:pt x="2732" y="1005"/>
                  <a:pt x="2731" y="1006"/>
                  <a:pt x="2730" y="1006"/>
                </a:cubicBezTo>
                <a:cubicBezTo>
                  <a:pt x="2730" y="1006"/>
                  <a:pt x="2729" y="1006"/>
                  <a:pt x="2729" y="1006"/>
                </a:cubicBezTo>
                <a:cubicBezTo>
                  <a:pt x="2728" y="1006"/>
                  <a:pt x="2728" y="1006"/>
                  <a:pt x="2728" y="1006"/>
                </a:cubicBezTo>
                <a:cubicBezTo>
                  <a:pt x="2727" y="1006"/>
                  <a:pt x="2726" y="1006"/>
                  <a:pt x="2726" y="1006"/>
                </a:cubicBezTo>
                <a:cubicBezTo>
                  <a:pt x="2726" y="1006"/>
                  <a:pt x="2726" y="1006"/>
                  <a:pt x="2726" y="1006"/>
                </a:cubicBezTo>
                <a:cubicBezTo>
                  <a:pt x="2726" y="1006"/>
                  <a:pt x="2725" y="1006"/>
                  <a:pt x="2725" y="1006"/>
                </a:cubicBezTo>
                <a:cubicBezTo>
                  <a:pt x="2725" y="1007"/>
                  <a:pt x="2724" y="1007"/>
                  <a:pt x="2724" y="1007"/>
                </a:cubicBezTo>
                <a:cubicBezTo>
                  <a:pt x="2723" y="1007"/>
                  <a:pt x="2723" y="1007"/>
                  <a:pt x="2723" y="1007"/>
                </a:cubicBezTo>
                <a:cubicBezTo>
                  <a:pt x="2723" y="1007"/>
                  <a:pt x="2723" y="1007"/>
                  <a:pt x="2723" y="1007"/>
                </a:cubicBezTo>
                <a:cubicBezTo>
                  <a:pt x="2723" y="1007"/>
                  <a:pt x="2722" y="1007"/>
                  <a:pt x="2722" y="1007"/>
                </a:cubicBezTo>
                <a:cubicBezTo>
                  <a:pt x="2722" y="1007"/>
                  <a:pt x="2722" y="1007"/>
                  <a:pt x="2721" y="1007"/>
                </a:cubicBezTo>
                <a:cubicBezTo>
                  <a:pt x="2721" y="1007"/>
                  <a:pt x="2721" y="1007"/>
                  <a:pt x="2720" y="1007"/>
                </a:cubicBezTo>
                <a:cubicBezTo>
                  <a:pt x="2720" y="1007"/>
                  <a:pt x="2719" y="1007"/>
                  <a:pt x="2719" y="1007"/>
                </a:cubicBezTo>
                <a:cubicBezTo>
                  <a:pt x="2719" y="1007"/>
                  <a:pt x="2719" y="1007"/>
                  <a:pt x="2719" y="1007"/>
                </a:cubicBezTo>
                <a:cubicBezTo>
                  <a:pt x="2719" y="1008"/>
                  <a:pt x="2718" y="1009"/>
                  <a:pt x="2717" y="1009"/>
                </a:cubicBezTo>
                <a:cubicBezTo>
                  <a:pt x="2717" y="1010"/>
                  <a:pt x="2716" y="1010"/>
                  <a:pt x="2715" y="1010"/>
                </a:cubicBezTo>
                <a:cubicBezTo>
                  <a:pt x="2714" y="1010"/>
                  <a:pt x="2714" y="1010"/>
                  <a:pt x="2714" y="1009"/>
                </a:cubicBezTo>
                <a:cubicBezTo>
                  <a:pt x="2714" y="1009"/>
                  <a:pt x="2714" y="1008"/>
                  <a:pt x="2714" y="1008"/>
                </a:cubicBezTo>
                <a:cubicBezTo>
                  <a:pt x="2714" y="1007"/>
                  <a:pt x="2714" y="1007"/>
                  <a:pt x="2715" y="1007"/>
                </a:cubicBezTo>
                <a:cubicBezTo>
                  <a:pt x="2714" y="1007"/>
                  <a:pt x="2714" y="1007"/>
                  <a:pt x="2714" y="1007"/>
                </a:cubicBezTo>
                <a:cubicBezTo>
                  <a:pt x="2714" y="1007"/>
                  <a:pt x="2714" y="1006"/>
                  <a:pt x="2714" y="1006"/>
                </a:cubicBezTo>
                <a:cubicBezTo>
                  <a:pt x="2713" y="1006"/>
                  <a:pt x="2713" y="1006"/>
                  <a:pt x="2713" y="1006"/>
                </a:cubicBezTo>
                <a:cubicBezTo>
                  <a:pt x="2712" y="1006"/>
                  <a:pt x="2712" y="1006"/>
                  <a:pt x="2712" y="1006"/>
                </a:cubicBezTo>
                <a:cubicBezTo>
                  <a:pt x="2712" y="1006"/>
                  <a:pt x="2712" y="1006"/>
                  <a:pt x="2712" y="1006"/>
                </a:cubicBezTo>
                <a:cubicBezTo>
                  <a:pt x="2712" y="1006"/>
                  <a:pt x="2712" y="1007"/>
                  <a:pt x="2712" y="1007"/>
                </a:cubicBezTo>
                <a:cubicBezTo>
                  <a:pt x="2712" y="1007"/>
                  <a:pt x="2712" y="1007"/>
                  <a:pt x="2712" y="1007"/>
                </a:cubicBezTo>
                <a:cubicBezTo>
                  <a:pt x="2712" y="1007"/>
                  <a:pt x="2712" y="1007"/>
                  <a:pt x="2712" y="1007"/>
                </a:cubicBezTo>
                <a:cubicBezTo>
                  <a:pt x="2712" y="1007"/>
                  <a:pt x="2712" y="1007"/>
                  <a:pt x="2712" y="1007"/>
                </a:cubicBezTo>
                <a:cubicBezTo>
                  <a:pt x="2712" y="1007"/>
                  <a:pt x="2712" y="1007"/>
                  <a:pt x="2712" y="1007"/>
                </a:cubicBezTo>
                <a:cubicBezTo>
                  <a:pt x="2712" y="1008"/>
                  <a:pt x="2712" y="1008"/>
                  <a:pt x="2712" y="1008"/>
                </a:cubicBezTo>
                <a:cubicBezTo>
                  <a:pt x="2712" y="1009"/>
                  <a:pt x="2711" y="1009"/>
                  <a:pt x="2710" y="1010"/>
                </a:cubicBezTo>
                <a:cubicBezTo>
                  <a:pt x="2710" y="1010"/>
                  <a:pt x="2710" y="1010"/>
                  <a:pt x="2710" y="1010"/>
                </a:cubicBezTo>
                <a:cubicBezTo>
                  <a:pt x="2710" y="1010"/>
                  <a:pt x="2710" y="1010"/>
                  <a:pt x="2710" y="1010"/>
                </a:cubicBezTo>
                <a:cubicBezTo>
                  <a:pt x="2710" y="1010"/>
                  <a:pt x="2710" y="1010"/>
                  <a:pt x="2709" y="1010"/>
                </a:cubicBezTo>
                <a:cubicBezTo>
                  <a:pt x="2709" y="1011"/>
                  <a:pt x="2709" y="1011"/>
                  <a:pt x="2709" y="1011"/>
                </a:cubicBezTo>
                <a:cubicBezTo>
                  <a:pt x="2708" y="1011"/>
                  <a:pt x="2708" y="1012"/>
                  <a:pt x="2706" y="1012"/>
                </a:cubicBezTo>
                <a:cubicBezTo>
                  <a:pt x="2706" y="1012"/>
                  <a:pt x="2706" y="1012"/>
                  <a:pt x="2706" y="1012"/>
                </a:cubicBezTo>
                <a:cubicBezTo>
                  <a:pt x="2706" y="1012"/>
                  <a:pt x="2706" y="1012"/>
                  <a:pt x="2706" y="1012"/>
                </a:cubicBezTo>
                <a:cubicBezTo>
                  <a:pt x="2706" y="1013"/>
                  <a:pt x="2705" y="1013"/>
                  <a:pt x="2705" y="1013"/>
                </a:cubicBezTo>
                <a:cubicBezTo>
                  <a:pt x="2705" y="1013"/>
                  <a:pt x="2704" y="1013"/>
                  <a:pt x="2704" y="1013"/>
                </a:cubicBezTo>
                <a:cubicBezTo>
                  <a:pt x="2703" y="1014"/>
                  <a:pt x="2703" y="1014"/>
                  <a:pt x="2703" y="1014"/>
                </a:cubicBezTo>
                <a:cubicBezTo>
                  <a:pt x="2702" y="1014"/>
                  <a:pt x="2702" y="1014"/>
                  <a:pt x="2702" y="1014"/>
                </a:cubicBezTo>
                <a:cubicBezTo>
                  <a:pt x="2701" y="1015"/>
                  <a:pt x="2699" y="1016"/>
                  <a:pt x="2698" y="1015"/>
                </a:cubicBezTo>
                <a:cubicBezTo>
                  <a:pt x="2697" y="1015"/>
                  <a:pt x="2696" y="1015"/>
                  <a:pt x="2696" y="1015"/>
                </a:cubicBezTo>
                <a:cubicBezTo>
                  <a:pt x="2696" y="1016"/>
                  <a:pt x="2695" y="1016"/>
                  <a:pt x="2694" y="1017"/>
                </a:cubicBezTo>
                <a:cubicBezTo>
                  <a:pt x="2693" y="1017"/>
                  <a:pt x="2693" y="1017"/>
                  <a:pt x="2692" y="1017"/>
                </a:cubicBezTo>
                <a:cubicBezTo>
                  <a:pt x="2691" y="1017"/>
                  <a:pt x="2691" y="1017"/>
                  <a:pt x="2691" y="1018"/>
                </a:cubicBezTo>
                <a:cubicBezTo>
                  <a:pt x="2690" y="1018"/>
                  <a:pt x="2690" y="1018"/>
                  <a:pt x="2690" y="1018"/>
                </a:cubicBezTo>
                <a:cubicBezTo>
                  <a:pt x="2689" y="1018"/>
                  <a:pt x="2689" y="1018"/>
                  <a:pt x="2689" y="1018"/>
                </a:cubicBezTo>
                <a:cubicBezTo>
                  <a:pt x="2688" y="1018"/>
                  <a:pt x="2687" y="1019"/>
                  <a:pt x="2686" y="1019"/>
                </a:cubicBezTo>
                <a:cubicBezTo>
                  <a:pt x="2686" y="1019"/>
                  <a:pt x="2686" y="1019"/>
                  <a:pt x="2686" y="1019"/>
                </a:cubicBezTo>
                <a:cubicBezTo>
                  <a:pt x="2685" y="1019"/>
                  <a:pt x="2684" y="1019"/>
                  <a:pt x="2683" y="1019"/>
                </a:cubicBezTo>
                <a:cubicBezTo>
                  <a:pt x="2683" y="1019"/>
                  <a:pt x="2682" y="1020"/>
                  <a:pt x="2682" y="1020"/>
                </a:cubicBezTo>
                <a:cubicBezTo>
                  <a:pt x="2682" y="1020"/>
                  <a:pt x="2682" y="1020"/>
                  <a:pt x="2682" y="1021"/>
                </a:cubicBezTo>
                <a:cubicBezTo>
                  <a:pt x="2682" y="1021"/>
                  <a:pt x="2682" y="1021"/>
                  <a:pt x="2682" y="1021"/>
                </a:cubicBezTo>
                <a:cubicBezTo>
                  <a:pt x="2683" y="1021"/>
                  <a:pt x="2683" y="1021"/>
                  <a:pt x="2684" y="1022"/>
                </a:cubicBezTo>
                <a:cubicBezTo>
                  <a:pt x="2684" y="1023"/>
                  <a:pt x="2684" y="1023"/>
                  <a:pt x="2684" y="1024"/>
                </a:cubicBezTo>
                <a:cubicBezTo>
                  <a:pt x="2684" y="1024"/>
                  <a:pt x="2684" y="1025"/>
                  <a:pt x="2684" y="1025"/>
                </a:cubicBezTo>
                <a:cubicBezTo>
                  <a:pt x="2684" y="1026"/>
                  <a:pt x="2683" y="1027"/>
                  <a:pt x="2682" y="1027"/>
                </a:cubicBezTo>
                <a:cubicBezTo>
                  <a:pt x="2682" y="1027"/>
                  <a:pt x="2682" y="1027"/>
                  <a:pt x="2682" y="1027"/>
                </a:cubicBezTo>
                <a:cubicBezTo>
                  <a:pt x="2681" y="1027"/>
                  <a:pt x="2681" y="1027"/>
                  <a:pt x="2681" y="1027"/>
                </a:cubicBezTo>
                <a:cubicBezTo>
                  <a:pt x="2681" y="1027"/>
                  <a:pt x="2681" y="1027"/>
                  <a:pt x="2681" y="1027"/>
                </a:cubicBezTo>
                <a:cubicBezTo>
                  <a:pt x="2681" y="1027"/>
                  <a:pt x="2680" y="1027"/>
                  <a:pt x="2680" y="1027"/>
                </a:cubicBezTo>
                <a:cubicBezTo>
                  <a:pt x="2680" y="1027"/>
                  <a:pt x="2679" y="1027"/>
                  <a:pt x="2679" y="1027"/>
                </a:cubicBezTo>
                <a:cubicBezTo>
                  <a:pt x="2678" y="1027"/>
                  <a:pt x="2678" y="1027"/>
                  <a:pt x="2678" y="1027"/>
                </a:cubicBezTo>
                <a:cubicBezTo>
                  <a:pt x="2678" y="1027"/>
                  <a:pt x="2677" y="1027"/>
                  <a:pt x="2677" y="1027"/>
                </a:cubicBezTo>
                <a:cubicBezTo>
                  <a:pt x="2676" y="1027"/>
                  <a:pt x="2676" y="1027"/>
                  <a:pt x="2676" y="1027"/>
                </a:cubicBezTo>
                <a:cubicBezTo>
                  <a:pt x="2675" y="1026"/>
                  <a:pt x="2675" y="1025"/>
                  <a:pt x="2675" y="1024"/>
                </a:cubicBezTo>
                <a:cubicBezTo>
                  <a:pt x="2675" y="1024"/>
                  <a:pt x="2675" y="1024"/>
                  <a:pt x="2675" y="1024"/>
                </a:cubicBezTo>
                <a:cubicBezTo>
                  <a:pt x="2675" y="1024"/>
                  <a:pt x="2675" y="1024"/>
                  <a:pt x="2675" y="1024"/>
                </a:cubicBezTo>
                <a:cubicBezTo>
                  <a:pt x="2674" y="1024"/>
                  <a:pt x="2673" y="1024"/>
                  <a:pt x="2673" y="1023"/>
                </a:cubicBezTo>
                <a:cubicBezTo>
                  <a:pt x="2673" y="1023"/>
                  <a:pt x="2673" y="1022"/>
                  <a:pt x="2673" y="1022"/>
                </a:cubicBezTo>
                <a:cubicBezTo>
                  <a:pt x="2673" y="1022"/>
                  <a:pt x="2673" y="1022"/>
                  <a:pt x="2673" y="1022"/>
                </a:cubicBezTo>
                <a:cubicBezTo>
                  <a:pt x="2673" y="1021"/>
                  <a:pt x="2673" y="1020"/>
                  <a:pt x="2673" y="1020"/>
                </a:cubicBezTo>
                <a:cubicBezTo>
                  <a:pt x="2673" y="1020"/>
                  <a:pt x="2674" y="1019"/>
                  <a:pt x="2674" y="1019"/>
                </a:cubicBezTo>
                <a:cubicBezTo>
                  <a:pt x="2674" y="1019"/>
                  <a:pt x="2675" y="1019"/>
                  <a:pt x="2675" y="1019"/>
                </a:cubicBezTo>
                <a:cubicBezTo>
                  <a:pt x="2675" y="1018"/>
                  <a:pt x="2675" y="1018"/>
                  <a:pt x="2675" y="1018"/>
                </a:cubicBezTo>
                <a:cubicBezTo>
                  <a:pt x="2675" y="1017"/>
                  <a:pt x="2676" y="1017"/>
                  <a:pt x="2676" y="1017"/>
                </a:cubicBezTo>
                <a:cubicBezTo>
                  <a:pt x="2676" y="1017"/>
                  <a:pt x="2676" y="1017"/>
                  <a:pt x="2676" y="1017"/>
                </a:cubicBezTo>
                <a:cubicBezTo>
                  <a:pt x="2675" y="1017"/>
                  <a:pt x="2675" y="1017"/>
                  <a:pt x="2675" y="1017"/>
                </a:cubicBezTo>
                <a:cubicBezTo>
                  <a:pt x="2675" y="1017"/>
                  <a:pt x="2675" y="1017"/>
                  <a:pt x="2675" y="1017"/>
                </a:cubicBezTo>
                <a:cubicBezTo>
                  <a:pt x="2675" y="1017"/>
                  <a:pt x="2675" y="1017"/>
                  <a:pt x="2675" y="1017"/>
                </a:cubicBezTo>
                <a:cubicBezTo>
                  <a:pt x="2674" y="1017"/>
                  <a:pt x="2674" y="1018"/>
                  <a:pt x="2673" y="1018"/>
                </a:cubicBezTo>
                <a:cubicBezTo>
                  <a:pt x="2673" y="1018"/>
                  <a:pt x="2673" y="1018"/>
                  <a:pt x="2673" y="1018"/>
                </a:cubicBezTo>
                <a:cubicBezTo>
                  <a:pt x="2672" y="1018"/>
                  <a:pt x="2670" y="1017"/>
                  <a:pt x="2669" y="1017"/>
                </a:cubicBezTo>
                <a:cubicBezTo>
                  <a:pt x="2669" y="1017"/>
                  <a:pt x="2669" y="1016"/>
                  <a:pt x="2669" y="1016"/>
                </a:cubicBezTo>
                <a:cubicBezTo>
                  <a:pt x="2669" y="1016"/>
                  <a:pt x="2669" y="1016"/>
                  <a:pt x="2668" y="1016"/>
                </a:cubicBezTo>
                <a:cubicBezTo>
                  <a:pt x="2667" y="1016"/>
                  <a:pt x="2667" y="1016"/>
                  <a:pt x="2667" y="1016"/>
                </a:cubicBezTo>
                <a:cubicBezTo>
                  <a:pt x="2666" y="1016"/>
                  <a:pt x="2666" y="1015"/>
                  <a:pt x="2666" y="1015"/>
                </a:cubicBezTo>
                <a:cubicBezTo>
                  <a:pt x="2666" y="1015"/>
                  <a:pt x="2666" y="1015"/>
                  <a:pt x="2665" y="1015"/>
                </a:cubicBezTo>
                <a:cubicBezTo>
                  <a:pt x="2665" y="1015"/>
                  <a:pt x="2665" y="1015"/>
                  <a:pt x="2665" y="1015"/>
                </a:cubicBezTo>
                <a:cubicBezTo>
                  <a:pt x="2665" y="1016"/>
                  <a:pt x="2664" y="1016"/>
                  <a:pt x="2664" y="1016"/>
                </a:cubicBezTo>
                <a:cubicBezTo>
                  <a:pt x="2664" y="1016"/>
                  <a:pt x="2663" y="1016"/>
                  <a:pt x="2663" y="1016"/>
                </a:cubicBezTo>
                <a:cubicBezTo>
                  <a:pt x="2663" y="1016"/>
                  <a:pt x="2662" y="1016"/>
                  <a:pt x="2662" y="1016"/>
                </a:cubicBezTo>
                <a:cubicBezTo>
                  <a:pt x="2662" y="1016"/>
                  <a:pt x="2662" y="1016"/>
                  <a:pt x="2662" y="1016"/>
                </a:cubicBezTo>
                <a:cubicBezTo>
                  <a:pt x="2662" y="1017"/>
                  <a:pt x="2662" y="1017"/>
                  <a:pt x="2661" y="1017"/>
                </a:cubicBezTo>
                <a:cubicBezTo>
                  <a:pt x="2661" y="1018"/>
                  <a:pt x="2660" y="1018"/>
                  <a:pt x="2659" y="1018"/>
                </a:cubicBezTo>
                <a:cubicBezTo>
                  <a:pt x="2659" y="1018"/>
                  <a:pt x="2659" y="1018"/>
                  <a:pt x="2658" y="1018"/>
                </a:cubicBezTo>
                <a:cubicBezTo>
                  <a:pt x="2658" y="1019"/>
                  <a:pt x="2658" y="1019"/>
                  <a:pt x="2657" y="1019"/>
                </a:cubicBezTo>
                <a:cubicBezTo>
                  <a:pt x="2656" y="1019"/>
                  <a:pt x="2656" y="1019"/>
                  <a:pt x="2655" y="1019"/>
                </a:cubicBezTo>
                <a:cubicBezTo>
                  <a:pt x="2655" y="1020"/>
                  <a:pt x="2655" y="1020"/>
                  <a:pt x="2654" y="1021"/>
                </a:cubicBezTo>
                <a:cubicBezTo>
                  <a:pt x="2654" y="1021"/>
                  <a:pt x="2654" y="1021"/>
                  <a:pt x="2654" y="1021"/>
                </a:cubicBezTo>
                <a:cubicBezTo>
                  <a:pt x="2654" y="1022"/>
                  <a:pt x="2653" y="1022"/>
                  <a:pt x="2653" y="1022"/>
                </a:cubicBezTo>
                <a:cubicBezTo>
                  <a:pt x="2652" y="1022"/>
                  <a:pt x="2652" y="1022"/>
                  <a:pt x="2652" y="1022"/>
                </a:cubicBezTo>
                <a:cubicBezTo>
                  <a:pt x="2651" y="1022"/>
                  <a:pt x="2651" y="1022"/>
                  <a:pt x="2650" y="1022"/>
                </a:cubicBezTo>
                <a:cubicBezTo>
                  <a:pt x="2650" y="1022"/>
                  <a:pt x="2650" y="1022"/>
                  <a:pt x="2650" y="1022"/>
                </a:cubicBezTo>
                <a:cubicBezTo>
                  <a:pt x="2649" y="1022"/>
                  <a:pt x="2649" y="1022"/>
                  <a:pt x="2649" y="1022"/>
                </a:cubicBezTo>
                <a:cubicBezTo>
                  <a:pt x="2649" y="1022"/>
                  <a:pt x="2648" y="1022"/>
                  <a:pt x="2648" y="1022"/>
                </a:cubicBezTo>
                <a:cubicBezTo>
                  <a:pt x="2648" y="1022"/>
                  <a:pt x="2648" y="1022"/>
                  <a:pt x="2647" y="1022"/>
                </a:cubicBezTo>
                <a:cubicBezTo>
                  <a:pt x="2647" y="1022"/>
                  <a:pt x="2647" y="1023"/>
                  <a:pt x="2647" y="1023"/>
                </a:cubicBezTo>
                <a:cubicBezTo>
                  <a:pt x="2647" y="1024"/>
                  <a:pt x="2647" y="1024"/>
                  <a:pt x="2647" y="1025"/>
                </a:cubicBezTo>
                <a:cubicBezTo>
                  <a:pt x="2647" y="1025"/>
                  <a:pt x="2647" y="1025"/>
                  <a:pt x="2647" y="1025"/>
                </a:cubicBezTo>
                <a:cubicBezTo>
                  <a:pt x="2647" y="1026"/>
                  <a:pt x="2647" y="1027"/>
                  <a:pt x="2646" y="1027"/>
                </a:cubicBezTo>
                <a:cubicBezTo>
                  <a:pt x="2646" y="1028"/>
                  <a:pt x="2646" y="1028"/>
                  <a:pt x="2646" y="1028"/>
                </a:cubicBezTo>
                <a:cubicBezTo>
                  <a:pt x="2645" y="1029"/>
                  <a:pt x="2645" y="1029"/>
                  <a:pt x="2645" y="1029"/>
                </a:cubicBezTo>
                <a:cubicBezTo>
                  <a:pt x="2645" y="1029"/>
                  <a:pt x="2644" y="1029"/>
                  <a:pt x="2644" y="1029"/>
                </a:cubicBezTo>
                <a:cubicBezTo>
                  <a:pt x="2644" y="1030"/>
                  <a:pt x="2644" y="1030"/>
                  <a:pt x="2644" y="1030"/>
                </a:cubicBezTo>
                <a:cubicBezTo>
                  <a:pt x="2643" y="1030"/>
                  <a:pt x="2643" y="1030"/>
                  <a:pt x="2642" y="1031"/>
                </a:cubicBezTo>
                <a:cubicBezTo>
                  <a:pt x="2642" y="1031"/>
                  <a:pt x="2641" y="1031"/>
                  <a:pt x="2641" y="1031"/>
                </a:cubicBezTo>
                <a:cubicBezTo>
                  <a:pt x="2640" y="1031"/>
                  <a:pt x="2640" y="1031"/>
                  <a:pt x="2640" y="1031"/>
                </a:cubicBezTo>
                <a:cubicBezTo>
                  <a:pt x="2640" y="1031"/>
                  <a:pt x="2640" y="1031"/>
                  <a:pt x="2640" y="1032"/>
                </a:cubicBezTo>
                <a:cubicBezTo>
                  <a:pt x="2639" y="1032"/>
                  <a:pt x="2639" y="1032"/>
                  <a:pt x="2639" y="1033"/>
                </a:cubicBezTo>
                <a:cubicBezTo>
                  <a:pt x="2639" y="1033"/>
                  <a:pt x="2638" y="1033"/>
                  <a:pt x="2638" y="1033"/>
                </a:cubicBezTo>
                <a:cubicBezTo>
                  <a:pt x="2639" y="1033"/>
                  <a:pt x="2639" y="1033"/>
                  <a:pt x="2639" y="1033"/>
                </a:cubicBezTo>
                <a:cubicBezTo>
                  <a:pt x="2639" y="1034"/>
                  <a:pt x="2639" y="1034"/>
                  <a:pt x="2639" y="1034"/>
                </a:cubicBezTo>
                <a:cubicBezTo>
                  <a:pt x="2639" y="1035"/>
                  <a:pt x="2639" y="1035"/>
                  <a:pt x="2639" y="1036"/>
                </a:cubicBezTo>
                <a:cubicBezTo>
                  <a:pt x="2639" y="1036"/>
                  <a:pt x="2639" y="1037"/>
                  <a:pt x="2638" y="1037"/>
                </a:cubicBezTo>
                <a:cubicBezTo>
                  <a:pt x="2638" y="1037"/>
                  <a:pt x="2638" y="1037"/>
                  <a:pt x="2638" y="1037"/>
                </a:cubicBezTo>
                <a:cubicBezTo>
                  <a:pt x="2638" y="1038"/>
                  <a:pt x="2638" y="1038"/>
                  <a:pt x="2637" y="1039"/>
                </a:cubicBezTo>
                <a:cubicBezTo>
                  <a:pt x="2637" y="1039"/>
                  <a:pt x="2637" y="1039"/>
                  <a:pt x="2637" y="1039"/>
                </a:cubicBezTo>
                <a:cubicBezTo>
                  <a:pt x="2637" y="1040"/>
                  <a:pt x="2637" y="1040"/>
                  <a:pt x="2637" y="1040"/>
                </a:cubicBezTo>
                <a:cubicBezTo>
                  <a:pt x="2637" y="1040"/>
                  <a:pt x="2638" y="1041"/>
                  <a:pt x="2638" y="1041"/>
                </a:cubicBezTo>
                <a:cubicBezTo>
                  <a:pt x="2639" y="1041"/>
                  <a:pt x="2639" y="1042"/>
                  <a:pt x="2640" y="1042"/>
                </a:cubicBezTo>
                <a:cubicBezTo>
                  <a:pt x="2640" y="1043"/>
                  <a:pt x="2640" y="1043"/>
                  <a:pt x="2640" y="1043"/>
                </a:cubicBezTo>
                <a:cubicBezTo>
                  <a:pt x="2640" y="1043"/>
                  <a:pt x="2640" y="1043"/>
                  <a:pt x="2641" y="1043"/>
                </a:cubicBezTo>
                <a:cubicBezTo>
                  <a:pt x="2641" y="1043"/>
                  <a:pt x="2642" y="1043"/>
                  <a:pt x="2642" y="1043"/>
                </a:cubicBezTo>
                <a:cubicBezTo>
                  <a:pt x="2642" y="1044"/>
                  <a:pt x="2643" y="1044"/>
                  <a:pt x="2643" y="1044"/>
                </a:cubicBezTo>
                <a:cubicBezTo>
                  <a:pt x="2643" y="1045"/>
                  <a:pt x="2644" y="1045"/>
                  <a:pt x="2644" y="1045"/>
                </a:cubicBezTo>
                <a:cubicBezTo>
                  <a:pt x="2644" y="1045"/>
                  <a:pt x="2645" y="1046"/>
                  <a:pt x="2645" y="1047"/>
                </a:cubicBezTo>
                <a:cubicBezTo>
                  <a:pt x="2644" y="1050"/>
                  <a:pt x="2644" y="1050"/>
                  <a:pt x="2644" y="1050"/>
                </a:cubicBezTo>
                <a:cubicBezTo>
                  <a:pt x="2644" y="1051"/>
                  <a:pt x="2644" y="1051"/>
                  <a:pt x="2645" y="1052"/>
                </a:cubicBezTo>
                <a:cubicBezTo>
                  <a:pt x="2645" y="1052"/>
                  <a:pt x="2645" y="1052"/>
                  <a:pt x="2645" y="1052"/>
                </a:cubicBezTo>
                <a:cubicBezTo>
                  <a:pt x="2645" y="1053"/>
                  <a:pt x="2645" y="1053"/>
                  <a:pt x="2646" y="1053"/>
                </a:cubicBezTo>
                <a:cubicBezTo>
                  <a:pt x="2646" y="1053"/>
                  <a:pt x="2647" y="1053"/>
                  <a:pt x="2647" y="1054"/>
                </a:cubicBezTo>
                <a:cubicBezTo>
                  <a:pt x="2648" y="1054"/>
                  <a:pt x="2648" y="1055"/>
                  <a:pt x="2649" y="1055"/>
                </a:cubicBezTo>
                <a:cubicBezTo>
                  <a:pt x="2649" y="1056"/>
                  <a:pt x="2650" y="1056"/>
                  <a:pt x="2650" y="1056"/>
                </a:cubicBezTo>
                <a:cubicBezTo>
                  <a:pt x="2650" y="1056"/>
                  <a:pt x="2650" y="1057"/>
                  <a:pt x="2650" y="1057"/>
                </a:cubicBezTo>
                <a:cubicBezTo>
                  <a:pt x="2651" y="1057"/>
                  <a:pt x="2651" y="1057"/>
                  <a:pt x="2651" y="1057"/>
                </a:cubicBezTo>
                <a:cubicBezTo>
                  <a:pt x="2653" y="1058"/>
                  <a:pt x="2654" y="1059"/>
                  <a:pt x="2656" y="1060"/>
                </a:cubicBezTo>
                <a:cubicBezTo>
                  <a:pt x="2656" y="1060"/>
                  <a:pt x="2656" y="1061"/>
                  <a:pt x="2656" y="1061"/>
                </a:cubicBezTo>
                <a:cubicBezTo>
                  <a:pt x="2657" y="1061"/>
                  <a:pt x="2657" y="1061"/>
                  <a:pt x="2657" y="1061"/>
                </a:cubicBezTo>
                <a:cubicBezTo>
                  <a:pt x="2658" y="1062"/>
                  <a:pt x="2658" y="1062"/>
                  <a:pt x="2658" y="1062"/>
                </a:cubicBezTo>
                <a:cubicBezTo>
                  <a:pt x="2658" y="1063"/>
                  <a:pt x="2658" y="1063"/>
                  <a:pt x="2659" y="1063"/>
                </a:cubicBezTo>
                <a:cubicBezTo>
                  <a:pt x="2660" y="1064"/>
                  <a:pt x="2660" y="1065"/>
                  <a:pt x="2661" y="1066"/>
                </a:cubicBezTo>
                <a:cubicBezTo>
                  <a:pt x="2661" y="1066"/>
                  <a:pt x="2662" y="1066"/>
                  <a:pt x="2662" y="1066"/>
                </a:cubicBezTo>
                <a:cubicBezTo>
                  <a:pt x="2662" y="1067"/>
                  <a:pt x="2662" y="1068"/>
                  <a:pt x="2662" y="1069"/>
                </a:cubicBezTo>
                <a:cubicBezTo>
                  <a:pt x="2662" y="1069"/>
                  <a:pt x="2662" y="1069"/>
                  <a:pt x="2662" y="1070"/>
                </a:cubicBezTo>
                <a:cubicBezTo>
                  <a:pt x="2663" y="1070"/>
                  <a:pt x="2664" y="1071"/>
                  <a:pt x="2664" y="1073"/>
                </a:cubicBezTo>
                <a:cubicBezTo>
                  <a:pt x="2664" y="1073"/>
                  <a:pt x="2664" y="1073"/>
                  <a:pt x="2664" y="1074"/>
                </a:cubicBezTo>
                <a:cubicBezTo>
                  <a:pt x="2664" y="1074"/>
                  <a:pt x="2664" y="1074"/>
                  <a:pt x="2664" y="1074"/>
                </a:cubicBezTo>
                <a:cubicBezTo>
                  <a:pt x="2664" y="1075"/>
                  <a:pt x="2664" y="1075"/>
                  <a:pt x="2665" y="1075"/>
                </a:cubicBezTo>
                <a:cubicBezTo>
                  <a:pt x="2665" y="1076"/>
                  <a:pt x="2665" y="1076"/>
                  <a:pt x="2665" y="1076"/>
                </a:cubicBezTo>
                <a:cubicBezTo>
                  <a:pt x="2666" y="1077"/>
                  <a:pt x="2666" y="1078"/>
                  <a:pt x="2665" y="1080"/>
                </a:cubicBezTo>
                <a:cubicBezTo>
                  <a:pt x="2665" y="1080"/>
                  <a:pt x="2665" y="1080"/>
                  <a:pt x="2665" y="1081"/>
                </a:cubicBezTo>
                <a:cubicBezTo>
                  <a:pt x="2665" y="1081"/>
                  <a:pt x="2665" y="1082"/>
                  <a:pt x="2665" y="1082"/>
                </a:cubicBezTo>
                <a:cubicBezTo>
                  <a:pt x="2665" y="1083"/>
                  <a:pt x="2665" y="1083"/>
                  <a:pt x="2665" y="1083"/>
                </a:cubicBezTo>
                <a:cubicBezTo>
                  <a:pt x="2665" y="1083"/>
                  <a:pt x="2665" y="1083"/>
                  <a:pt x="2666" y="1084"/>
                </a:cubicBezTo>
                <a:cubicBezTo>
                  <a:pt x="2666" y="1084"/>
                  <a:pt x="2666" y="1085"/>
                  <a:pt x="2666" y="1086"/>
                </a:cubicBezTo>
                <a:cubicBezTo>
                  <a:pt x="2666" y="1086"/>
                  <a:pt x="2666" y="1087"/>
                  <a:pt x="2666" y="1087"/>
                </a:cubicBezTo>
                <a:cubicBezTo>
                  <a:pt x="2666" y="1088"/>
                  <a:pt x="2666" y="1088"/>
                  <a:pt x="2665" y="1088"/>
                </a:cubicBezTo>
                <a:cubicBezTo>
                  <a:pt x="2665" y="1089"/>
                  <a:pt x="2665" y="1089"/>
                  <a:pt x="2665" y="1089"/>
                </a:cubicBezTo>
                <a:cubicBezTo>
                  <a:pt x="2665" y="1089"/>
                  <a:pt x="2665" y="1090"/>
                  <a:pt x="2665" y="1090"/>
                </a:cubicBezTo>
                <a:cubicBezTo>
                  <a:pt x="2666" y="1091"/>
                  <a:pt x="2666" y="1091"/>
                  <a:pt x="2666" y="1092"/>
                </a:cubicBezTo>
                <a:cubicBezTo>
                  <a:pt x="2666" y="1093"/>
                  <a:pt x="2666" y="1094"/>
                  <a:pt x="2665" y="1095"/>
                </a:cubicBezTo>
                <a:cubicBezTo>
                  <a:pt x="2665" y="1095"/>
                  <a:pt x="2664" y="1095"/>
                  <a:pt x="2664" y="1095"/>
                </a:cubicBezTo>
                <a:cubicBezTo>
                  <a:pt x="2664" y="1095"/>
                  <a:pt x="2664" y="1095"/>
                  <a:pt x="2664" y="1096"/>
                </a:cubicBezTo>
                <a:cubicBezTo>
                  <a:pt x="2664" y="1096"/>
                  <a:pt x="2664" y="1097"/>
                  <a:pt x="2664" y="1097"/>
                </a:cubicBezTo>
                <a:cubicBezTo>
                  <a:pt x="2664" y="1098"/>
                  <a:pt x="2663" y="1098"/>
                  <a:pt x="2663" y="1099"/>
                </a:cubicBezTo>
                <a:cubicBezTo>
                  <a:pt x="2662" y="1099"/>
                  <a:pt x="2662" y="1099"/>
                  <a:pt x="2662" y="1099"/>
                </a:cubicBezTo>
                <a:cubicBezTo>
                  <a:pt x="2662" y="1100"/>
                  <a:pt x="2662" y="1101"/>
                  <a:pt x="2662" y="1101"/>
                </a:cubicBezTo>
                <a:cubicBezTo>
                  <a:pt x="2662" y="1101"/>
                  <a:pt x="2662" y="1102"/>
                  <a:pt x="2661" y="1102"/>
                </a:cubicBezTo>
                <a:cubicBezTo>
                  <a:pt x="2661" y="1102"/>
                  <a:pt x="2661" y="1102"/>
                  <a:pt x="2661" y="1103"/>
                </a:cubicBezTo>
                <a:cubicBezTo>
                  <a:pt x="2661" y="1103"/>
                  <a:pt x="2660" y="1103"/>
                  <a:pt x="2660" y="1104"/>
                </a:cubicBezTo>
                <a:cubicBezTo>
                  <a:pt x="2660" y="1104"/>
                  <a:pt x="2660" y="1104"/>
                  <a:pt x="2659" y="1104"/>
                </a:cubicBezTo>
                <a:cubicBezTo>
                  <a:pt x="2659" y="1104"/>
                  <a:pt x="2659" y="1104"/>
                  <a:pt x="2659" y="1105"/>
                </a:cubicBezTo>
                <a:cubicBezTo>
                  <a:pt x="2659" y="1105"/>
                  <a:pt x="2659" y="1105"/>
                  <a:pt x="2659" y="1105"/>
                </a:cubicBezTo>
                <a:cubicBezTo>
                  <a:pt x="2658" y="1106"/>
                  <a:pt x="2658" y="1107"/>
                  <a:pt x="2657" y="1108"/>
                </a:cubicBezTo>
                <a:cubicBezTo>
                  <a:pt x="2656" y="1108"/>
                  <a:pt x="2656" y="1109"/>
                  <a:pt x="2655" y="1109"/>
                </a:cubicBezTo>
                <a:cubicBezTo>
                  <a:pt x="2655" y="1109"/>
                  <a:pt x="2655" y="1109"/>
                  <a:pt x="2655" y="1109"/>
                </a:cubicBezTo>
                <a:cubicBezTo>
                  <a:pt x="2654" y="1110"/>
                  <a:pt x="2654" y="1110"/>
                  <a:pt x="2653" y="1110"/>
                </a:cubicBezTo>
                <a:cubicBezTo>
                  <a:pt x="2653" y="1110"/>
                  <a:pt x="2653" y="1110"/>
                  <a:pt x="2653" y="1110"/>
                </a:cubicBezTo>
                <a:cubicBezTo>
                  <a:pt x="2653" y="1110"/>
                  <a:pt x="2652" y="1111"/>
                  <a:pt x="2652" y="1111"/>
                </a:cubicBezTo>
                <a:cubicBezTo>
                  <a:pt x="2652" y="1111"/>
                  <a:pt x="2652" y="1112"/>
                  <a:pt x="2652" y="1112"/>
                </a:cubicBezTo>
                <a:cubicBezTo>
                  <a:pt x="2651" y="1112"/>
                  <a:pt x="2651" y="1112"/>
                  <a:pt x="2650" y="1112"/>
                </a:cubicBezTo>
                <a:cubicBezTo>
                  <a:pt x="2650" y="1112"/>
                  <a:pt x="2650" y="1112"/>
                  <a:pt x="2649" y="1113"/>
                </a:cubicBezTo>
                <a:cubicBezTo>
                  <a:pt x="2649" y="1113"/>
                  <a:pt x="2648" y="1113"/>
                  <a:pt x="2647" y="1114"/>
                </a:cubicBezTo>
                <a:cubicBezTo>
                  <a:pt x="2647" y="1114"/>
                  <a:pt x="2647" y="1114"/>
                  <a:pt x="2647" y="1114"/>
                </a:cubicBezTo>
                <a:cubicBezTo>
                  <a:pt x="2646" y="1114"/>
                  <a:pt x="2646" y="1114"/>
                  <a:pt x="2645" y="1114"/>
                </a:cubicBezTo>
                <a:cubicBezTo>
                  <a:pt x="2645" y="1114"/>
                  <a:pt x="2645" y="1114"/>
                  <a:pt x="2644" y="1115"/>
                </a:cubicBezTo>
                <a:cubicBezTo>
                  <a:pt x="2644" y="1115"/>
                  <a:pt x="2644" y="1115"/>
                  <a:pt x="2644" y="1115"/>
                </a:cubicBezTo>
                <a:cubicBezTo>
                  <a:pt x="2643" y="1115"/>
                  <a:pt x="2642" y="1115"/>
                  <a:pt x="2641" y="1115"/>
                </a:cubicBezTo>
                <a:cubicBezTo>
                  <a:pt x="2640" y="1115"/>
                  <a:pt x="2640" y="1115"/>
                  <a:pt x="2639" y="1115"/>
                </a:cubicBezTo>
                <a:cubicBezTo>
                  <a:pt x="2639" y="1115"/>
                  <a:pt x="2638" y="1115"/>
                  <a:pt x="2638" y="1115"/>
                </a:cubicBezTo>
                <a:cubicBezTo>
                  <a:pt x="2637" y="1115"/>
                  <a:pt x="2637" y="1115"/>
                  <a:pt x="2637" y="1115"/>
                </a:cubicBezTo>
                <a:cubicBezTo>
                  <a:pt x="2637" y="1115"/>
                  <a:pt x="2638" y="1116"/>
                  <a:pt x="2637" y="1117"/>
                </a:cubicBezTo>
                <a:cubicBezTo>
                  <a:pt x="2637" y="1117"/>
                  <a:pt x="2637" y="1117"/>
                  <a:pt x="2636" y="1117"/>
                </a:cubicBezTo>
                <a:cubicBezTo>
                  <a:pt x="2636" y="1118"/>
                  <a:pt x="2636" y="1118"/>
                  <a:pt x="2636" y="1118"/>
                </a:cubicBezTo>
                <a:cubicBezTo>
                  <a:pt x="2636" y="1119"/>
                  <a:pt x="2636" y="1119"/>
                  <a:pt x="2635" y="1119"/>
                </a:cubicBezTo>
                <a:cubicBezTo>
                  <a:pt x="2635" y="1119"/>
                  <a:pt x="2635" y="1119"/>
                  <a:pt x="2634" y="1119"/>
                </a:cubicBezTo>
                <a:cubicBezTo>
                  <a:pt x="2634" y="1120"/>
                  <a:pt x="2634" y="1120"/>
                  <a:pt x="2633" y="1120"/>
                </a:cubicBezTo>
                <a:cubicBezTo>
                  <a:pt x="2633" y="1120"/>
                  <a:pt x="2633" y="1120"/>
                  <a:pt x="2632" y="1120"/>
                </a:cubicBezTo>
                <a:cubicBezTo>
                  <a:pt x="2632" y="1121"/>
                  <a:pt x="2632" y="1121"/>
                  <a:pt x="2632" y="1122"/>
                </a:cubicBezTo>
                <a:cubicBezTo>
                  <a:pt x="2632" y="1122"/>
                  <a:pt x="2631" y="1122"/>
                  <a:pt x="2631" y="1123"/>
                </a:cubicBezTo>
                <a:cubicBezTo>
                  <a:pt x="2630" y="1123"/>
                  <a:pt x="2630" y="1123"/>
                  <a:pt x="2630" y="1123"/>
                </a:cubicBezTo>
                <a:cubicBezTo>
                  <a:pt x="2629" y="1124"/>
                  <a:pt x="2629" y="1124"/>
                  <a:pt x="2628" y="1124"/>
                </a:cubicBezTo>
                <a:cubicBezTo>
                  <a:pt x="2628" y="1124"/>
                  <a:pt x="2627" y="1124"/>
                  <a:pt x="2627" y="1125"/>
                </a:cubicBezTo>
                <a:cubicBezTo>
                  <a:pt x="2626" y="1125"/>
                  <a:pt x="2626" y="1125"/>
                  <a:pt x="2625" y="1125"/>
                </a:cubicBezTo>
                <a:cubicBezTo>
                  <a:pt x="2625" y="1125"/>
                  <a:pt x="2625" y="1125"/>
                  <a:pt x="2625" y="1126"/>
                </a:cubicBezTo>
                <a:cubicBezTo>
                  <a:pt x="2625" y="1126"/>
                  <a:pt x="2624" y="1127"/>
                  <a:pt x="2624" y="1127"/>
                </a:cubicBezTo>
                <a:cubicBezTo>
                  <a:pt x="2623" y="1128"/>
                  <a:pt x="2622" y="1128"/>
                  <a:pt x="2622" y="1128"/>
                </a:cubicBezTo>
                <a:cubicBezTo>
                  <a:pt x="2622" y="1128"/>
                  <a:pt x="2621" y="1128"/>
                  <a:pt x="2621" y="1129"/>
                </a:cubicBezTo>
                <a:cubicBezTo>
                  <a:pt x="2620" y="1129"/>
                  <a:pt x="2620" y="1129"/>
                  <a:pt x="2619" y="1129"/>
                </a:cubicBezTo>
                <a:cubicBezTo>
                  <a:pt x="2618" y="1129"/>
                  <a:pt x="2618" y="1129"/>
                  <a:pt x="2618" y="1129"/>
                </a:cubicBezTo>
                <a:cubicBezTo>
                  <a:pt x="2617" y="1129"/>
                  <a:pt x="2617" y="1129"/>
                  <a:pt x="2617" y="1129"/>
                </a:cubicBezTo>
                <a:cubicBezTo>
                  <a:pt x="2616" y="1129"/>
                  <a:pt x="2616" y="1129"/>
                  <a:pt x="2616" y="1129"/>
                </a:cubicBezTo>
                <a:cubicBezTo>
                  <a:pt x="2616" y="1129"/>
                  <a:pt x="2615" y="1129"/>
                  <a:pt x="2615" y="1128"/>
                </a:cubicBezTo>
                <a:cubicBezTo>
                  <a:pt x="2615" y="1128"/>
                  <a:pt x="2615" y="1128"/>
                  <a:pt x="2615" y="1127"/>
                </a:cubicBezTo>
                <a:cubicBezTo>
                  <a:pt x="2615" y="1127"/>
                  <a:pt x="2616" y="1126"/>
                  <a:pt x="2616" y="1126"/>
                </a:cubicBezTo>
                <a:cubicBezTo>
                  <a:pt x="2617" y="1126"/>
                  <a:pt x="2617" y="1126"/>
                  <a:pt x="2617" y="1125"/>
                </a:cubicBezTo>
                <a:cubicBezTo>
                  <a:pt x="2617" y="1125"/>
                  <a:pt x="2617" y="1125"/>
                  <a:pt x="2617" y="1124"/>
                </a:cubicBezTo>
                <a:cubicBezTo>
                  <a:pt x="2617" y="1124"/>
                  <a:pt x="2617" y="1123"/>
                  <a:pt x="2617" y="1123"/>
                </a:cubicBezTo>
                <a:cubicBezTo>
                  <a:pt x="2618" y="1122"/>
                  <a:pt x="2618" y="1121"/>
                  <a:pt x="2618" y="1120"/>
                </a:cubicBezTo>
                <a:cubicBezTo>
                  <a:pt x="2619" y="1119"/>
                  <a:pt x="2619" y="1119"/>
                  <a:pt x="2619" y="1119"/>
                </a:cubicBezTo>
                <a:cubicBezTo>
                  <a:pt x="2619" y="1118"/>
                  <a:pt x="2619" y="1118"/>
                  <a:pt x="2620" y="1117"/>
                </a:cubicBezTo>
                <a:cubicBezTo>
                  <a:pt x="2620" y="1117"/>
                  <a:pt x="2621" y="1117"/>
                  <a:pt x="2621" y="1117"/>
                </a:cubicBezTo>
                <a:cubicBezTo>
                  <a:pt x="2621" y="1117"/>
                  <a:pt x="2621" y="1116"/>
                  <a:pt x="2621" y="1116"/>
                </a:cubicBezTo>
                <a:cubicBezTo>
                  <a:pt x="2621" y="1116"/>
                  <a:pt x="2621" y="1116"/>
                  <a:pt x="2621" y="1116"/>
                </a:cubicBezTo>
                <a:cubicBezTo>
                  <a:pt x="2620" y="1116"/>
                  <a:pt x="2620" y="1116"/>
                  <a:pt x="2619" y="1116"/>
                </a:cubicBezTo>
                <a:cubicBezTo>
                  <a:pt x="2618" y="1116"/>
                  <a:pt x="2618" y="1116"/>
                  <a:pt x="2618" y="1116"/>
                </a:cubicBezTo>
                <a:cubicBezTo>
                  <a:pt x="2618" y="1116"/>
                  <a:pt x="2617" y="1116"/>
                  <a:pt x="2617" y="1116"/>
                </a:cubicBezTo>
                <a:cubicBezTo>
                  <a:pt x="2616" y="1115"/>
                  <a:pt x="2616" y="1115"/>
                  <a:pt x="2616" y="1114"/>
                </a:cubicBezTo>
                <a:cubicBezTo>
                  <a:pt x="2616" y="1114"/>
                  <a:pt x="2616" y="1114"/>
                  <a:pt x="2616" y="1114"/>
                </a:cubicBezTo>
                <a:cubicBezTo>
                  <a:pt x="2616" y="1114"/>
                  <a:pt x="2616" y="1113"/>
                  <a:pt x="2617" y="1113"/>
                </a:cubicBezTo>
                <a:cubicBezTo>
                  <a:pt x="2616" y="1113"/>
                  <a:pt x="2616" y="1113"/>
                  <a:pt x="2616" y="1113"/>
                </a:cubicBezTo>
                <a:cubicBezTo>
                  <a:pt x="2616" y="1113"/>
                  <a:pt x="2616" y="1113"/>
                  <a:pt x="2616" y="1113"/>
                </a:cubicBezTo>
                <a:cubicBezTo>
                  <a:pt x="2615" y="1113"/>
                  <a:pt x="2615" y="1113"/>
                  <a:pt x="2615" y="1113"/>
                </a:cubicBezTo>
                <a:cubicBezTo>
                  <a:pt x="2615" y="1113"/>
                  <a:pt x="2615" y="1113"/>
                  <a:pt x="2615" y="1113"/>
                </a:cubicBezTo>
                <a:cubicBezTo>
                  <a:pt x="2614" y="1113"/>
                  <a:pt x="2614" y="1113"/>
                  <a:pt x="2613" y="1112"/>
                </a:cubicBezTo>
                <a:cubicBezTo>
                  <a:pt x="2613" y="1113"/>
                  <a:pt x="2614" y="1113"/>
                  <a:pt x="2614" y="1113"/>
                </a:cubicBezTo>
                <a:cubicBezTo>
                  <a:pt x="2614" y="1114"/>
                  <a:pt x="2615" y="1115"/>
                  <a:pt x="2614" y="1117"/>
                </a:cubicBezTo>
                <a:cubicBezTo>
                  <a:pt x="2614" y="1117"/>
                  <a:pt x="2614" y="1117"/>
                  <a:pt x="2614" y="1117"/>
                </a:cubicBezTo>
                <a:cubicBezTo>
                  <a:pt x="2614" y="1118"/>
                  <a:pt x="2613" y="1118"/>
                  <a:pt x="2612" y="1118"/>
                </a:cubicBezTo>
                <a:cubicBezTo>
                  <a:pt x="2612" y="1118"/>
                  <a:pt x="2611" y="1118"/>
                  <a:pt x="2611" y="1118"/>
                </a:cubicBezTo>
                <a:cubicBezTo>
                  <a:pt x="2611" y="1117"/>
                  <a:pt x="2611" y="1117"/>
                  <a:pt x="2611" y="1117"/>
                </a:cubicBezTo>
                <a:cubicBezTo>
                  <a:pt x="2611" y="1116"/>
                  <a:pt x="2611" y="1116"/>
                  <a:pt x="2611" y="1116"/>
                </a:cubicBezTo>
                <a:cubicBezTo>
                  <a:pt x="2611" y="1116"/>
                  <a:pt x="2610" y="1115"/>
                  <a:pt x="2610" y="1114"/>
                </a:cubicBezTo>
                <a:cubicBezTo>
                  <a:pt x="2610" y="1114"/>
                  <a:pt x="2611" y="1113"/>
                  <a:pt x="2612" y="1112"/>
                </a:cubicBezTo>
                <a:cubicBezTo>
                  <a:pt x="2612" y="1112"/>
                  <a:pt x="2613" y="1112"/>
                  <a:pt x="2613" y="1112"/>
                </a:cubicBezTo>
                <a:cubicBezTo>
                  <a:pt x="2613" y="1112"/>
                  <a:pt x="2612" y="1112"/>
                  <a:pt x="2612" y="1112"/>
                </a:cubicBezTo>
                <a:cubicBezTo>
                  <a:pt x="2612" y="1112"/>
                  <a:pt x="2612" y="1112"/>
                  <a:pt x="2612" y="1112"/>
                </a:cubicBezTo>
                <a:cubicBezTo>
                  <a:pt x="2612" y="1112"/>
                  <a:pt x="2612" y="1112"/>
                  <a:pt x="2611" y="1112"/>
                </a:cubicBezTo>
                <a:cubicBezTo>
                  <a:pt x="2611" y="1112"/>
                  <a:pt x="2610" y="1113"/>
                  <a:pt x="2610" y="1113"/>
                </a:cubicBezTo>
                <a:cubicBezTo>
                  <a:pt x="2609" y="1113"/>
                  <a:pt x="2608" y="1112"/>
                  <a:pt x="2608" y="1112"/>
                </a:cubicBezTo>
                <a:cubicBezTo>
                  <a:pt x="2608" y="1112"/>
                  <a:pt x="2608" y="1111"/>
                  <a:pt x="2608" y="1111"/>
                </a:cubicBezTo>
                <a:cubicBezTo>
                  <a:pt x="2608" y="1110"/>
                  <a:pt x="2608" y="1110"/>
                  <a:pt x="2609" y="1109"/>
                </a:cubicBezTo>
                <a:cubicBezTo>
                  <a:pt x="2608" y="1110"/>
                  <a:pt x="2606" y="1110"/>
                  <a:pt x="2605" y="1109"/>
                </a:cubicBezTo>
                <a:cubicBezTo>
                  <a:pt x="2605" y="1109"/>
                  <a:pt x="2604" y="1108"/>
                  <a:pt x="2604" y="1108"/>
                </a:cubicBezTo>
                <a:cubicBezTo>
                  <a:pt x="2604" y="1108"/>
                  <a:pt x="2604" y="1108"/>
                  <a:pt x="2604" y="1108"/>
                </a:cubicBezTo>
                <a:cubicBezTo>
                  <a:pt x="2604" y="1107"/>
                  <a:pt x="2604" y="1107"/>
                  <a:pt x="2604" y="1107"/>
                </a:cubicBezTo>
                <a:cubicBezTo>
                  <a:pt x="2604" y="1106"/>
                  <a:pt x="2604" y="1106"/>
                  <a:pt x="2604" y="1106"/>
                </a:cubicBezTo>
                <a:cubicBezTo>
                  <a:pt x="2604" y="1106"/>
                  <a:pt x="2604" y="1106"/>
                  <a:pt x="2604" y="1106"/>
                </a:cubicBezTo>
                <a:cubicBezTo>
                  <a:pt x="2604" y="1105"/>
                  <a:pt x="2603" y="1105"/>
                  <a:pt x="2603" y="1105"/>
                </a:cubicBezTo>
                <a:cubicBezTo>
                  <a:pt x="2603" y="1105"/>
                  <a:pt x="2603" y="1105"/>
                  <a:pt x="2603" y="1105"/>
                </a:cubicBezTo>
                <a:cubicBezTo>
                  <a:pt x="2603" y="1105"/>
                  <a:pt x="2603" y="1104"/>
                  <a:pt x="2603" y="1104"/>
                </a:cubicBezTo>
                <a:cubicBezTo>
                  <a:pt x="2603" y="1104"/>
                  <a:pt x="2603" y="1104"/>
                  <a:pt x="2602" y="1104"/>
                </a:cubicBezTo>
                <a:cubicBezTo>
                  <a:pt x="2602" y="1103"/>
                  <a:pt x="2602" y="1103"/>
                  <a:pt x="2602" y="1103"/>
                </a:cubicBezTo>
                <a:cubicBezTo>
                  <a:pt x="2602" y="1102"/>
                  <a:pt x="2602" y="1101"/>
                  <a:pt x="2602" y="1101"/>
                </a:cubicBezTo>
                <a:cubicBezTo>
                  <a:pt x="2602" y="1101"/>
                  <a:pt x="2602" y="1101"/>
                  <a:pt x="2602" y="1101"/>
                </a:cubicBezTo>
                <a:cubicBezTo>
                  <a:pt x="2602" y="1101"/>
                  <a:pt x="2602" y="1100"/>
                  <a:pt x="2602" y="1100"/>
                </a:cubicBezTo>
                <a:cubicBezTo>
                  <a:pt x="2601" y="1100"/>
                  <a:pt x="2601" y="1100"/>
                  <a:pt x="2601" y="1100"/>
                </a:cubicBezTo>
                <a:cubicBezTo>
                  <a:pt x="2601" y="1100"/>
                  <a:pt x="2601" y="1099"/>
                  <a:pt x="2601" y="1099"/>
                </a:cubicBezTo>
                <a:cubicBezTo>
                  <a:pt x="2600" y="1099"/>
                  <a:pt x="2600" y="1099"/>
                  <a:pt x="2600" y="1099"/>
                </a:cubicBezTo>
                <a:cubicBezTo>
                  <a:pt x="2600" y="1099"/>
                  <a:pt x="2599" y="1099"/>
                  <a:pt x="2599" y="1099"/>
                </a:cubicBezTo>
                <a:cubicBezTo>
                  <a:pt x="2598" y="1099"/>
                  <a:pt x="2597" y="1098"/>
                  <a:pt x="2596" y="1097"/>
                </a:cubicBezTo>
                <a:cubicBezTo>
                  <a:pt x="2596" y="1096"/>
                  <a:pt x="2596" y="1096"/>
                  <a:pt x="2595" y="1096"/>
                </a:cubicBezTo>
                <a:cubicBezTo>
                  <a:pt x="2594" y="1096"/>
                  <a:pt x="2594" y="1095"/>
                  <a:pt x="2594" y="1095"/>
                </a:cubicBezTo>
                <a:cubicBezTo>
                  <a:pt x="2594" y="1094"/>
                  <a:pt x="2594" y="1094"/>
                  <a:pt x="2594" y="1094"/>
                </a:cubicBezTo>
                <a:cubicBezTo>
                  <a:pt x="2593" y="1094"/>
                  <a:pt x="2593" y="1094"/>
                  <a:pt x="2593" y="1094"/>
                </a:cubicBezTo>
                <a:cubicBezTo>
                  <a:pt x="2593" y="1094"/>
                  <a:pt x="2593" y="1094"/>
                  <a:pt x="2593" y="1094"/>
                </a:cubicBezTo>
                <a:cubicBezTo>
                  <a:pt x="2593" y="1095"/>
                  <a:pt x="2592" y="1095"/>
                  <a:pt x="2591" y="1095"/>
                </a:cubicBezTo>
                <a:cubicBezTo>
                  <a:pt x="2591" y="1095"/>
                  <a:pt x="2590" y="1095"/>
                  <a:pt x="2590" y="1095"/>
                </a:cubicBezTo>
                <a:cubicBezTo>
                  <a:pt x="2590" y="1095"/>
                  <a:pt x="2589" y="1095"/>
                  <a:pt x="2589" y="1094"/>
                </a:cubicBezTo>
                <a:cubicBezTo>
                  <a:pt x="2588" y="1094"/>
                  <a:pt x="2588" y="1094"/>
                  <a:pt x="2588" y="1094"/>
                </a:cubicBezTo>
                <a:cubicBezTo>
                  <a:pt x="2587" y="1094"/>
                  <a:pt x="2586" y="1094"/>
                  <a:pt x="2585" y="1094"/>
                </a:cubicBezTo>
                <a:cubicBezTo>
                  <a:pt x="2585" y="1094"/>
                  <a:pt x="2584" y="1093"/>
                  <a:pt x="2584" y="1093"/>
                </a:cubicBezTo>
                <a:cubicBezTo>
                  <a:pt x="2584" y="1093"/>
                  <a:pt x="2584" y="1092"/>
                  <a:pt x="2584" y="1092"/>
                </a:cubicBezTo>
                <a:cubicBezTo>
                  <a:pt x="2585" y="1091"/>
                  <a:pt x="2585" y="1091"/>
                  <a:pt x="2585" y="1091"/>
                </a:cubicBezTo>
                <a:cubicBezTo>
                  <a:pt x="2585" y="1091"/>
                  <a:pt x="2585" y="1091"/>
                  <a:pt x="2585" y="1091"/>
                </a:cubicBezTo>
                <a:cubicBezTo>
                  <a:pt x="2585" y="1090"/>
                  <a:pt x="2586" y="1090"/>
                  <a:pt x="2586" y="1090"/>
                </a:cubicBezTo>
                <a:cubicBezTo>
                  <a:pt x="2586" y="1090"/>
                  <a:pt x="2586" y="1090"/>
                  <a:pt x="2586" y="1090"/>
                </a:cubicBezTo>
                <a:cubicBezTo>
                  <a:pt x="2586" y="1089"/>
                  <a:pt x="2586" y="1088"/>
                  <a:pt x="2587" y="1088"/>
                </a:cubicBezTo>
                <a:cubicBezTo>
                  <a:pt x="2587" y="1087"/>
                  <a:pt x="2587" y="1087"/>
                  <a:pt x="2587" y="1087"/>
                </a:cubicBezTo>
                <a:cubicBezTo>
                  <a:pt x="2587" y="1087"/>
                  <a:pt x="2587" y="1087"/>
                  <a:pt x="2586" y="1087"/>
                </a:cubicBezTo>
                <a:cubicBezTo>
                  <a:pt x="2586" y="1087"/>
                  <a:pt x="2586" y="1087"/>
                  <a:pt x="2585" y="1087"/>
                </a:cubicBezTo>
                <a:cubicBezTo>
                  <a:pt x="2584" y="1087"/>
                  <a:pt x="2584" y="1087"/>
                  <a:pt x="2584" y="1087"/>
                </a:cubicBezTo>
                <a:cubicBezTo>
                  <a:pt x="2584" y="1087"/>
                  <a:pt x="2584" y="1087"/>
                  <a:pt x="2584" y="1087"/>
                </a:cubicBezTo>
                <a:cubicBezTo>
                  <a:pt x="2583" y="1087"/>
                  <a:pt x="2582" y="1087"/>
                  <a:pt x="2582" y="1087"/>
                </a:cubicBezTo>
                <a:cubicBezTo>
                  <a:pt x="2582" y="1087"/>
                  <a:pt x="2581" y="1087"/>
                  <a:pt x="2581" y="1087"/>
                </a:cubicBezTo>
                <a:cubicBezTo>
                  <a:pt x="2581" y="1088"/>
                  <a:pt x="2581" y="1088"/>
                  <a:pt x="2580" y="1088"/>
                </a:cubicBezTo>
                <a:cubicBezTo>
                  <a:pt x="2580" y="1088"/>
                  <a:pt x="2580" y="1088"/>
                  <a:pt x="2579" y="1088"/>
                </a:cubicBezTo>
                <a:cubicBezTo>
                  <a:pt x="2579" y="1088"/>
                  <a:pt x="2579" y="1088"/>
                  <a:pt x="2579" y="1088"/>
                </a:cubicBezTo>
                <a:cubicBezTo>
                  <a:pt x="2579" y="1088"/>
                  <a:pt x="2579" y="1088"/>
                  <a:pt x="2579" y="1088"/>
                </a:cubicBezTo>
                <a:cubicBezTo>
                  <a:pt x="2580" y="1088"/>
                  <a:pt x="2581" y="1089"/>
                  <a:pt x="2581" y="1090"/>
                </a:cubicBezTo>
                <a:cubicBezTo>
                  <a:pt x="2581" y="1090"/>
                  <a:pt x="2580" y="1091"/>
                  <a:pt x="2580" y="1091"/>
                </a:cubicBezTo>
                <a:cubicBezTo>
                  <a:pt x="2580" y="1091"/>
                  <a:pt x="2580" y="1091"/>
                  <a:pt x="2580" y="1092"/>
                </a:cubicBezTo>
                <a:cubicBezTo>
                  <a:pt x="2580" y="1092"/>
                  <a:pt x="2580" y="1092"/>
                  <a:pt x="2580" y="1093"/>
                </a:cubicBezTo>
                <a:cubicBezTo>
                  <a:pt x="2579" y="1094"/>
                  <a:pt x="2579" y="1095"/>
                  <a:pt x="2578" y="1096"/>
                </a:cubicBezTo>
                <a:cubicBezTo>
                  <a:pt x="2578" y="1096"/>
                  <a:pt x="2578" y="1096"/>
                  <a:pt x="2578" y="1096"/>
                </a:cubicBezTo>
                <a:cubicBezTo>
                  <a:pt x="2578" y="1097"/>
                  <a:pt x="2578" y="1097"/>
                  <a:pt x="2577" y="1098"/>
                </a:cubicBezTo>
                <a:cubicBezTo>
                  <a:pt x="2577" y="1098"/>
                  <a:pt x="2577" y="1098"/>
                  <a:pt x="2576" y="1098"/>
                </a:cubicBezTo>
                <a:cubicBezTo>
                  <a:pt x="2576" y="1099"/>
                  <a:pt x="2576" y="1099"/>
                  <a:pt x="2576" y="1099"/>
                </a:cubicBezTo>
                <a:cubicBezTo>
                  <a:pt x="2576" y="1099"/>
                  <a:pt x="2576" y="1099"/>
                  <a:pt x="2576" y="1100"/>
                </a:cubicBezTo>
                <a:cubicBezTo>
                  <a:pt x="2576" y="1100"/>
                  <a:pt x="2576" y="1100"/>
                  <a:pt x="2576" y="1100"/>
                </a:cubicBezTo>
                <a:cubicBezTo>
                  <a:pt x="2576" y="1100"/>
                  <a:pt x="2575" y="1101"/>
                  <a:pt x="2575" y="1101"/>
                </a:cubicBezTo>
                <a:cubicBezTo>
                  <a:pt x="2575" y="1102"/>
                  <a:pt x="2575" y="1102"/>
                  <a:pt x="2574" y="1102"/>
                </a:cubicBezTo>
                <a:cubicBezTo>
                  <a:pt x="2574" y="1103"/>
                  <a:pt x="2574" y="1103"/>
                  <a:pt x="2573" y="1104"/>
                </a:cubicBezTo>
                <a:cubicBezTo>
                  <a:pt x="2573" y="1105"/>
                  <a:pt x="2573" y="1105"/>
                  <a:pt x="2573" y="1105"/>
                </a:cubicBezTo>
                <a:cubicBezTo>
                  <a:pt x="2573" y="1106"/>
                  <a:pt x="2573" y="1106"/>
                  <a:pt x="2572" y="1107"/>
                </a:cubicBezTo>
                <a:cubicBezTo>
                  <a:pt x="2572" y="1107"/>
                  <a:pt x="2572" y="1107"/>
                  <a:pt x="2572" y="1107"/>
                </a:cubicBezTo>
                <a:cubicBezTo>
                  <a:pt x="2572" y="1107"/>
                  <a:pt x="2572" y="1107"/>
                  <a:pt x="2572" y="1108"/>
                </a:cubicBezTo>
                <a:cubicBezTo>
                  <a:pt x="2572" y="1108"/>
                  <a:pt x="2572" y="1109"/>
                  <a:pt x="2571" y="1110"/>
                </a:cubicBezTo>
                <a:cubicBezTo>
                  <a:pt x="2571" y="1110"/>
                  <a:pt x="2570" y="1111"/>
                  <a:pt x="2569" y="1111"/>
                </a:cubicBezTo>
                <a:cubicBezTo>
                  <a:pt x="2569" y="1111"/>
                  <a:pt x="2569" y="1112"/>
                  <a:pt x="2569" y="1112"/>
                </a:cubicBezTo>
                <a:cubicBezTo>
                  <a:pt x="2569" y="1112"/>
                  <a:pt x="2569" y="1112"/>
                  <a:pt x="2569" y="1113"/>
                </a:cubicBezTo>
                <a:cubicBezTo>
                  <a:pt x="2569" y="1113"/>
                  <a:pt x="2568" y="1113"/>
                  <a:pt x="2568" y="1113"/>
                </a:cubicBezTo>
                <a:cubicBezTo>
                  <a:pt x="2569" y="1114"/>
                  <a:pt x="2568" y="1114"/>
                  <a:pt x="2568" y="1115"/>
                </a:cubicBezTo>
                <a:cubicBezTo>
                  <a:pt x="2568" y="1115"/>
                  <a:pt x="2568" y="1115"/>
                  <a:pt x="2568" y="1115"/>
                </a:cubicBezTo>
                <a:cubicBezTo>
                  <a:pt x="2568" y="1116"/>
                  <a:pt x="2569" y="1116"/>
                  <a:pt x="2568" y="1117"/>
                </a:cubicBezTo>
                <a:cubicBezTo>
                  <a:pt x="2568" y="1117"/>
                  <a:pt x="2568" y="1118"/>
                  <a:pt x="2568" y="1118"/>
                </a:cubicBezTo>
                <a:cubicBezTo>
                  <a:pt x="2568" y="1118"/>
                  <a:pt x="2568" y="1118"/>
                  <a:pt x="2567" y="1118"/>
                </a:cubicBezTo>
                <a:cubicBezTo>
                  <a:pt x="2568" y="1118"/>
                  <a:pt x="2568" y="1118"/>
                  <a:pt x="2568" y="1118"/>
                </a:cubicBezTo>
                <a:cubicBezTo>
                  <a:pt x="2568" y="1119"/>
                  <a:pt x="2569" y="1120"/>
                  <a:pt x="2569" y="1120"/>
                </a:cubicBezTo>
                <a:cubicBezTo>
                  <a:pt x="2570" y="1120"/>
                  <a:pt x="2571" y="1121"/>
                  <a:pt x="2572" y="1122"/>
                </a:cubicBezTo>
                <a:cubicBezTo>
                  <a:pt x="2572" y="1122"/>
                  <a:pt x="2572" y="1123"/>
                  <a:pt x="2572" y="1123"/>
                </a:cubicBezTo>
                <a:cubicBezTo>
                  <a:pt x="2573" y="1124"/>
                  <a:pt x="2573" y="1124"/>
                  <a:pt x="2573" y="1124"/>
                </a:cubicBezTo>
                <a:cubicBezTo>
                  <a:pt x="2573" y="1125"/>
                  <a:pt x="2573" y="1125"/>
                  <a:pt x="2573" y="1125"/>
                </a:cubicBezTo>
                <a:cubicBezTo>
                  <a:pt x="2573" y="1125"/>
                  <a:pt x="2573" y="1126"/>
                  <a:pt x="2573" y="1126"/>
                </a:cubicBezTo>
                <a:cubicBezTo>
                  <a:pt x="2573" y="1126"/>
                  <a:pt x="2574" y="1127"/>
                  <a:pt x="2574" y="1127"/>
                </a:cubicBezTo>
                <a:cubicBezTo>
                  <a:pt x="2574" y="1127"/>
                  <a:pt x="2574" y="1128"/>
                  <a:pt x="2574" y="1128"/>
                </a:cubicBezTo>
                <a:cubicBezTo>
                  <a:pt x="2574" y="1128"/>
                  <a:pt x="2574" y="1128"/>
                  <a:pt x="2574" y="1128"/>
                </a:cubicBezTo>
                <a:cubicBezTo>
                  <a:pt x="2575" y="1128"/>
                  <a:pt x="2576" y="1128"/>
                  <a:pt x="2576" y="1128"/>
                </a:cubicBezTo>
                <a:cubicBezTo>
                  <a:pt x="2577" y="1129"/>
                  <a:pt x="2577" y="1131"/>
                  <a:pt x="2577" y="1132"/>
                </a:cubicBezTo>
                <a:cubicBezTo>
                  <a:pt x="2577" y="1132"/>
                  <a:pt x="2577" y="1132"/>
                  <a:pt x="2577" y="1132"/>
                </a:cubicBezTo>
                <a:cubicBezTo>
                  <a:pt x="2577" y="1132"/>
                  <a:pt x="2577" y="1133"/>
                  <a:pt x="2577" y="1133"/>
                </a:cubicBezTo>
                <a:cubicBezTo>
                  <a:pt x="2577" y="1133"/>
                  <a:pt x="2578" y="1133"/>
                  <a:pt x="2578" y="1134"/>
                </a:cubicBezTo>
                <a:cubicBezTo>
                  <a:pt x="2578" y="1135"/>
                  <a:pt x="2578" y="1135"/>
                  <a:pt x="2577" y="1136"/>
                </a:cubicBezTo>
                <a:cubicBezTo>
                  <a:pt x="2577" y="1136"/>
                  <a:pt x="2577" y="1137"/>
                  <a:pt x="2577" y="1137"/>
                </a:cubicBezTo>
                <a:cubicBezTo>
                  <a:pt x="2577" y="1137"/>
                  <a:pt x="2576" y="1137"/>
                  <a:pt x="2576" y="1137"/>
                </a:cubicBezTo>
                <a:cubicBezTo>
                  <a:pt x="2577" y="1137"/>
                  <a:pt x="2577" y="1138"/>
                  <a:pt x="2577" y="1138"/>
                </a:cubicBezTo>
                <a:cubicBezTo>
                  <a:pt x="2578" y="1138"/>
                  <a:pt x="2579" y="1139"/>
                  <a:pt x="2578" y="1140"/>
                </a:cubicBezTo>
                <a:cubicBezTo>
                  <a:pt x="2578" y="1140"/>
                  <a:pt x="2578" y="1140"/>
                  <a:pt x="2578" y="1140"/>
                </a:cubicBezTo>
                <a:cubicBezTo>
                  <a:pt x="2578" y="1140"/>
                  <a:pt x="2578" y="1140"/>
                  <a:pt x="2579" y="1140"/>
                </a:cubicBezTo>
                <a:cubicBezTo>
                  <a:pt x="2579" y="1140"/>
                  <a:pt x="2579" y="1140"/>
                  <a:pt x="2579" y="1140"/>
                </a:cubicBezTo>
                <a:cubicBezTo>
                  <a:pt x="2580" y="1141"/>
                  <a:pt x="2580" y="1141"/>
                  <a:pt x="2580" y="1141"/>
                </a:cubicBezTo>
                <a:cubicBezTo>
                  <a:pt x="2580" y="1141"/>
                  <a:pt x="2580" y="1141"/>
                  <a:pt x="2581" y="1141"/>
                </a:cubicBezTo>
                <a:cubicBezTo>
                  <a:pt x="2581" y="1141"/>
                  <a:pt x="2581" y="1141"/>
                  <a:pt x="2581" y="1141"/>
                </a:cubicBezTo>
                <a:cubicBezTo>
                  <a:pt x="2582" y="1141"/>
                  <a:pt x="2583" y="1142"/>
                  <a:pt x="2583" y="1142"/>
                </a:cubicBezTo>
                <a:cubicBezTo>
                  <a:pt x="2582" y="1143"/>
                  <a:pt x="2582" y="1143"/>
                  <a:pt x="2582" y="1143"/>
                </a:cubicBezTo>
                <a:cubicBezTo>
                  <a:pt x="2582" y="1143"/>
                  <a:pt x="2582" y="1143"/>
                  <a:pt x="2582" y="1143"/>
                </a:cubicBezTo>
                <a:cubicBezTo>
                  <a:pt x="2583" y="1143"/>
                  <a:pt x="2583" y="1143"/>
                  <a:pt x="2583" y="1143"/>
                </a:cubicBezTo>
                <a:cubicBezTo>
                  <a:pt x="2583" y="1143"/>
                  <a:pt x="2583" y="1142"/>
                  <a:pt x="2583" y="1142"/>
                </a:cubicBezTo>
                <a:cubicBezTo>
                  <a:pt x="2583" y="1142"/>
                  <a:pt x="2583" y="1143"/>
                  <a:pt x="2584" y="1143"/>
                </a:cubicBezTo>
                <a:cubicBezTo>
                  <a:pt x="2583" y="1143"/>
                  <a:pt x="2584" y="1143"/>
                  <a:pt x="2584" y="1143"/>
                </a:cubicBezTo>
                <a:cubicBezTo>
                  <a:pt x="2584" y="1143"/>
                  <a:pt x="2585" y="1143"/>
                  <a:pt x="2585" y="1143"/>
                </a:cubicBezTo>
                <a:cubicBezTo>
                  <a:pt x="2585" y="1143"/>
                  <a:pt x="2585" y="1143"/>
                  <a:pt x="2585" y="1143"/>
                </a:cubicBezTo>
                <a:cubicBezTo>
                  <a:pt x="2586" y="1143"/>
                  <a:pt x="2587" y="1143"/>
                  <a:pt x="2587" y="1144"/>
                </a:cubicBezTo>
                <a:cubicBezTo>
                  <a:pt x="2587" y="1144"/>
                  <a:pt x="2587" y="1144"/>
                  <a:pt x="2587" y="1144"/>
                </a:cubicBezTo>
                <a:cubicBezTo>
                  <a:pt x="2587" y="1144"/>
                  <a:pt x="2587" y="1145"/>
                  <a:pt x="2588" y="1145"/>
                </a:cubicBezTo>
                <a:cubicBezTo>
                  <a:pt x="2588" y="1145"/>
                  <a:pt x="2588" y="1146"/>
                  <a:pt x="2588" y="1146"/>
                </a:cubicBezTo>
                <a:cubicBezTo>
                  <a:pt x="2588" y="1146"/>
                  <a:pt x="2588" y="1146"/>
                  <a:pt x="2588" y="1146"/>
                </a:cubicBezTo>
                <a:cubicBezTo>
                  <a:pt x="2588" y="1146"/>
                  <a:pt x="2588" y="1146"/>
                  <a:pt x="2588" y="1146"/>
                </a:cubicBezTo>
                <a:cubicBezTo>
                  <a:pt x="2589" y="1147"/>
                  <a:pt x="2589" y="1147"/>
                  <a:pt x="2589" y="1147"/>
                </a:cubicBezTo>
                <a:cubicBezTo>
                  <a:pt x="2589" y="1147"/>
                  <a:pt x="2589" y="1147"/>
                  <a:pt x="2589" y="1147"/>
                </a:cubicBezTo>
                <a:cubicBezTo>
                  <a:pt x="2590" y="1147"/>
                  <a:pt x="2590" y="1147"/>
                  <a:pt x="2590" y="1147"/>
                </a:cubicBezTo>
                <a:cubicBezTo>
                  <a:pt x="2591" y="1147"/>
                  <a:pt x="2591" y="1147"/>
                  <a:pt x="2591" y="1147"/>
                </a:cubicBezTo>
                <a:cubicBezTo>
                  <a:pt x="2591" y="1147"/>
                  <a:pt x="2591" y="1147"/>
                  <a:pt x="2591" y="1147"/>
                </a:cubicBezTo>
                <a:cubicBezTo>
                  <a:pt x="2591" y="1147"/>
                  <a:pt x="2592" y="1148"/>
                  <a:pt x="2592" y="1148"/>
                </a:cubicBezTo>
                <a:cubicBezTo>
                  <a:pt x="2592" y="1149"/>
                  <a:pt x="2593" y="1149"/>
                  <a:pt x="2593" y="1150"/>
                </a:cubicBezTo>
                <a:cubicBezTo>
                  <a:pt x="2593" y="1150"/>
                  <a:pt x="2594" y="1150"/>
                  <a:pt x="2594" y="1151"/>
                </a:cubicBezTo>
                <a:cubicBezTo>
                  <a:pt x="2594" y="1151"/>
                  <a:pt x="2594" y="1151"/>
                  <a:pt x="2594" y="1151"/>
                </a:cubicBezTo>
                <a:cubicBezTo>
                  <a:pt x="2595" y="1152"/>
                  <a:pt x="2595" y="1152"/>
                  <a:pt x="2596" y="1153"/>
                </a:cubicBezTo>
                <a:cubicBezTo>
                  <a:pt x="2596" y="1153"/>
                  <a:pt x="2596" y="1153"/>
                  <a:pt x="2596" y="1153"/>
                </a:cubicBezTo>
                <a:cubicBezTo>
                  <a:pt x="2597" y="1153"/>
                  <a:pt x="2598" y="1154"/>
                  <a:pt x="2598" y="1154"/>
                </a:cubicBezTo>
                <a:cubicBezTo>
                  <a:pt x="2598" y="1155"/>
                  <a:pt x="2598" y="1155"/>
                  <a:pt x="2599" y="1155"/>
                </a:cubicBezTo>
                <a:cubicBezTo>
                  <a:pt x="2599" y="1155"/>
                  <a:pt x="2599" y="1156"/>
                  <a:pt x="2599" y="1156"/>
                </a:cubicBezTo>
                <a:cubicBezTo>
                  <a:pt x="2599" y="1157"/>
                  <a:pt x="2600" y="1157"/>
                  <a:pt x="2600" y="1158"/>
                </a:cubicBezTo>
                <a:cubicBezTo>
                  <a:pt x="2600" y="1159"/>
                  <a:pt x="2600" y="1159"/>
                  <a:pt x="2600" y="1160"/>
                </a:cubicBezTo>
                <a:cubicBezTo>
                  <a:pt x="2601" y="1160"/>
                  <a:pt x="2601" y="1161"/>
                  <a:pt x="2600" y="1162"/>
                </a:cubicBezTo>
                <a:cubicBezTo>
                  <a:pt x="2600" y="1162"/>
                  <a:pt x="2600" y="1162"/>
                  <a:pt x="2600" y="1163"/>
                </a:cubicBezTo>
                <a:cubicBezTo>
                  <a:pt x="2600" y="1163"/>
                  <a:pt x="2599" y="1163"/>
                  <a:pt x="2599" y="1163"/>
                </a:cubicBezTo>
                <a:cubicBezTo>
                  <a:pt x="2599" y="1164"/>
                  <a:pt x="2599" y="1164"/>
                  <a:pt x="2599" y="1165"/>
                </a:cubicBezTo>
                <a:cubicBezTo>
                  <a:pt x="2599" y="1165"/>
                  <a:pt x="2599" y="1165"/>
                  <a:pt x="2599" y="1165"/>
                </a:cubicBezTo>
                <a:cubicBezTo>
                  <a:pt x="2599" y="1166"/>
                  <a:pt x="2599" y="1167"/>
                  <a:pt x="2598" y="1168"/>
                </a:cubicBezTo>
                <a:cubicBezTo>
                  <a:pt x="2598" y="1168"/>
                  <a:pt x="2598" y="1169"/>
                  <a:pt x="2598" y="1169"/>
                </a:cubicBezTo>
                <a:cubicBezTo>
                  <a:pt x="2598" y="1169"/>
                  <a:pt x="2598" y="1170"/>
                  <a:pt x="2598" y="1170"/>
                </a:cubicBezTo>
                <a:cubicBezTo>
                  <a:pt x="2599" y="1171"/>
                  <a:pt x="2599" y="1172"/>
                  <a:pt x="2598" y="1172"/>
                </a:cubicBezTo>
                <a:cubicBezTo>
                  <a:pt x="2598" y="1173"/>
                  <a:pt x="2598" y="1173"/>
                  <a:pt x="2598" y="1173"/>
                </a:cubicBezTo>
                <a:cubicBezTo>
                  <a:pt x="2598" y="1174"/>
                  <a:pt x="2598" y="1174"/>
                  <a:pt x="2598" y="1174"/>
                </a:cubicBezTo>
                <a:cubicBezTo>
                  <a:pt x="2597" y="1175"/>
                  <a:pt x="2597" y="1175"/>
                  <a:pt x="2597" y="1175"/>
                </a:cubicBezTo>
                <a:cubicBezTo>
                  <a:pt x="2597" y="1175"/>
                  <a:pt x="2597" y="1175"/>
                  <a:pt x="2597" y="1176"/>
                </a:cubicBezTo>
                <a:cubicBezTo>
                  <a:pt x="2598" y="1176"/>
                  <a:pt x="2599" y="1176"/>
                  <a:pt x="2599" y="1177"/>
                </a:cubicBezTo>
                <a:cubicBezTo>
                  <a:pt x="2599" y="1177"/>
                  <a:pt x="2599" y="1178"/>
                  <a:pt x="2599" y="1178"/>
                </a:cubicBezTo>
                <a:cubicBezTo>
                  <a:pt x="2599" y="1178"/>
                  <a:pt x="2599" y="1178"/>
                  <a:pt x="2599" y="1178"/>
                </a:cubicBezTo>
                <a:cubicBezTo>
                  <a:pt x="2599" y="1178"/>
                  <a:pt x="2599" y="1178"/>
                  <a:pt x="2600" y="1179"/>
                </a:cubicBezTo>
                <a:cubicBezTo>
                  <a:pt x="2600" y="1179"/>
                  <a:pt x="2600" y="1180"/>
                  <a:pt x="2600" y="1181"/>
                </a:cubicBezTo>
                <a:cubicBezTo>
                  <a:pt x="2600" y="1181"/>
                  <a:pt x="2600" y="1181"/>
                  <a:pt x="2600" y="1181"/>
                </a:cubicBezTo>
                <a:cubicBezTo>
                  <a:pt x="2600" y="1182"/>
                  <a:pt x="2600" y="1182"/>
                  <a:pt x="2600" y="1182"/>
                </a:cubicBezTo>
                <a:cubicBezTo>
                  <a:pt x="2600" y="1182"/>
                  <a:pt x="2600" y="1182"/>
                  <a:pt x="2601" y="1183"/>
                </a:cubicBezTo>
                <a:cubicBezTo>
                  <a:pt x="2601" y="1183"/>
                  <a:pt x="2601" y="1183"/>
                  <a:pt x="2601" y="1183"/>
                </a:cubicBezTo>
                <a:cubicBezTo>
                  <a:pt x="2601" y="1183"/>
                  <a:pt x="2602" y="1183"/>
                  <a:pt x="2602" y="1184"/>
                </a:cubicBezTo>
                <a:cubicBezTo>
                  <a:pt x="2602" y="1184"/>
                  <a:pt x="2602" y="1185"/>
                  <a:pt x="2602" y="1185"/>
                </a:cubicBezTo>
                <a:cubicBezTo>
                  <a:pt x="2602" y="1186"/>
                  <a:pt x="2602" y="1186"/>
                  <a:pt x="2602" y="1186"/>
                </a:cubicBezTo>
                <a:cubicBezTo>
                  <a:pt x="2602" y="1186"/>
                  <a:pt x="2602" y="1186"/>
                  <a:pt x="2603" y="1187"/>
                </a:cubicBezTo>
                <a:cubicBezTo>
                  <a:pt x="2603" y="1187"/>
                  <a:pt x="2603" y="1188"/>
                  <a:pt x="2602" y="1189"/>
                </a:cubicBezTo>
                <a:cubicBezTo>
                  <a:pt x="2602" y="1190"/>
                  <a:pt x="2601" y="1190"/>
                  <a:pt x="2600" y="1190"/>
                </a:cubicBezTo>
                <a:cubicBezTo>
                  <a:pt x="2600" y="1190"/>
                  <a:pt x="2600" y="1190"/>
                  <a:pt x="2599" y="1190"/>
                </a:cubicBezTo>
                <a:cubicBezTo>
                  <a:pt x="2599" y="1190"/>
                  <a:pt x="2599" y="1190"/>
                  <a:pt x="2599" y="1190"/>
                </a:cubicBezTo>
                <a:cubicBezTo>
                  <a:pt x="2598" y="1190"/>
                  <a:pt x="2597" y="1190"/>
                  <a:pt x="2597" y="1190"/>
                </a:cubicBezTo>
                <a:cubicBezTo>
                  <a:pt x="2596" y="1190"/>
                  <a:pt x="2595" y="1190"/>
                  <a:pt x="2595" y="1190"/>
                </a:cubicBezTo>
                <a:cubicBezTo>
                  <a:pt x="2594" y="1189"/>
                  <a:pt x="2594" y="1189"/>
                  <a:pt x="2593" y="1188"/>
                </a:cubicBezTo>
                <a:cubicBezTo>
                  <a:pt x="2593" y="1188"/>
                  <a:pt x="2593" y="1188"/>
                  <a:pt x="2593" y="1188"/>
                </a:cubicBezTo>
                <a:cubicBezTo>
                  <a:pt x="2593" y="1188"/>
                  <a:pt x="2593" y="1188"/>
                  <a:pt x="2593" y="1188"/>
                </a:cubicBezTo>
                <a:cubicBezTo>
                  <a:pt x="2592" y="1188"/>
                  <a:pt x="2592" y="1188"/>
                  <a:pt x="2592" y="1188"/>
                </a:cubicBezTo>
                <a:cubicBezTo>
                  <a:pt x="2591" y="1188"/>
                  <a:pt x="2591" y="1187"/>
                  <a:pt x="2590" y="1187"/>
                </a:cubicBezTo>
                <a:cubicBezTo>
                  <a:pt x="2590" y="1187"/>
                  <a:pt x="2590" y="1187"/>
                  <a:pt x="2590" y="1186"/>
                </a:cubicBezTo>
                <a:cubicBezTo>
                  <a:pt x="2589" y="1186"/>
                  <a:pt x="2589" y="1186"/>
                  <a:pt x="2589" y="1186"/>
                </a:cubicBezTo>
                <a:cubicBezTo>
                  <a:pt x="2588" y="1186"/>
                  <a:pt x="2587" y="1185"/>
                  <a:pt x="2587" y="1184"/>
                </a:cubicBezTo>
                <a:cubicBezTo>
                  <a:pt x="2587" y="1184"/>
                  <a:pt x="2586" y="1185"/>
                  <a:pt x="2586" y="1185"/>
                </a:cubicBezTo>
                <a:cubicBezTo>
                  <a:pt x="2586" y="1185"/>
                  <a:pt x="2586" y="1185"/>
                  <a:pt x="2586" y="1185"/>
                </a:cubicBezTo>
                <a:cubicBezTo>
                  <a:pt x="2585" y="1185"/>
                  <a:pt x="2584" y="1185"/>
                  <a:pt x="2584" y="1184"/>
                </a:cubicBezTo>
                <a:cubicBezTo>
                  <a:pt x="2584" y="1184"/>
                  <a:pt x="2583" y="1184"/>
                  <a:pt x="2583" y="1184"/>
                </a:cubicBezTo>
                <a:cubicBezTo>
                  <a:pt x="2583" y="1184"/>
                  <a:pt x="2583" y="1184"/>
                  <a:pt x="2583" y="1184"/>
                </a:cubicBezTo>
                <a:cubicBezTo>
                  <a:pt x="2583" y="1183"/>
                  <a:pt x="2582" y="1183"/>
                  <a:pt x="2582" y="1182"/>
                </a:cubicBezTo>
                <a:cubicBezTo>
                  <a:pt x="2582" y="1182"/>
                  <a:pt x="2582" y="1182"/>
                  <a:pt x="2582" y="1182"/>
                </a:cubicBezTo>
                <a:cubicBezTo>
                  <a:pt x="2581" y="1182"/>
                  <a:pt x="2581" y="1181"/>
                  <a:pt x="2581" y="1181"/>
                </a:cubicBezTo>
                <a:cubicBezTo>
                  <a:pt x="2581" y="1179"/>
                  <a:pt x="2581" y="1179"/>
                  <a:pt x="2581" y="1179"/>
                </a:cubicBezTo>
                <a:cubicBezTo>
                  <a:pt x="2581" y="1179"/>
                  <a:pt x="2581" y="1179"/>
                  <a:pt x="2580" y="1179"/>
                </a:cubicBezTo>
                <a:cubicBezTo>
                  <a:pt x="2580" y="1179"/>
                  <a:pt x="2580" y="1179"/>
                  <a:pt x="2579" y="1179"/>
                </a:cubicBezTo>
                <a:cubicBezTo>
                  <a:pt x="2579" y="1178"/>
                  <a:pt x="2579" y="1178"/>
                  <a:pt x="2579" y="1178"/>
                </a:cubicBezTo>
                <a:cubicBezTo>
                  <a:pt x="2578" y="1177"/>
                  <a:pt x="2578" y="1177"/>
                  <a:pt x="2578" y="1177"/>
                </a:cubicBezTo>
                <a:cubicBezTo>
                  <a:pt x="2577" y="1177"/>
                  <a:pt x="2577" y="1177"/>
                  <a:pt x="2576" y="1177"/>
                </a:cubicBezTo>
                <a:cubicBezTo>
                  <a:pt x="2576" y="1176"/>
                  <a:pt x="2576" y="1176"/>
                  <a:pt x="2576" y="1175"/>
                </a:cubicBezTo>
                <a:cubicBezTo>
                  <a:pt x="2576" y="1175"/>
                  <a:pt x="2576" y="1174"/>
                  <a:pt x="2577" y="1174"/>
                </a:cubicBezTo>
                <a:cubicBezTo>
                  <a:pt x="2576" y="1173"/>
                  <a:pt x="2576" y="1173"/>
                  <a:pt x="2576" y="1173"/>
                </a:cubicBezTo>
                <a:cubicBezTo>
                  <a:pt x="2576" y="1172"/>
                  <a:pt x="2575" y="1171"/>
                  <a:pt x="2575" y="1171"/>
                </a:cubicBezTo>
                <a:cubicBezTo>
                  <a:pt x="2575" y="1171"/>
                  <a:pt x="2574" y="1170"/>
                  <a:pt x="2574" y="1170"/>
                </a:cubicBezTo>
                <a:cubicBezTo>
                  <a:pt x="2573" y="1170"/>
                  <a:pt x="2573" y="1169"/>
                  <a:pt x="2572" y="1169"/>
                </a:cubicBezTo>
                <a:cubicBezTo>
                  <a:pt x="2572" y="1168"/>
                  <a:pt x="2573" y="1168"/>
                  <a:pt x="2573" y="1167"/>
                </a:cubicBezTo>
                <a:cubicBezTo>
                  <a:pt x="2573" y="1167"/>
                  <a:pt x="2573" y="1167"/>
                  <a:pt x="2573" y="1167"/>
                </a:cubicBezTo>
                <a:cubicBezTo>
                  <a:pt x="2573" y="1167"/>
                  <a:pt x="2573" y="1167"/>
                  <a:pt x="2573" y="1167"/>
                </a:cubicBezTo>
                <a:cubicBezTo>
                  <a:pt x="2572" y="1167"/>
                  <a:pt x="2572" y="1166"/>
                  <a:pt x="2572" y="1166"/>
                </a:cubicBezTo>
                <a:cubicBezTo>
                  <a:pt x="2572" y="1165"/>
                  <a:pt x="2572" y="1165"/>
                  <a:pt x="2571" y="1164"/>
                </a:cubicBezTo>
                <a:cubicBezTo>
                  <a:pt x="2571" y="1163"/>
                  <a:pt x="2571" y="1163"/>
                  <a:pt x="2571" y="1162"/>
                </a:cubicBezTo>
                <a:cubicBezTo>
                  <a:pt x="2571" y="1161"/>
                  <a:pt x="2573" y="1160"/>
                  <a:pt x="2574" y="1160"/>
                </a:cubicBezTo>
                <a:cubicBezTo>
                  <a:pt x="2573" y="1159"/>
                  <a:pt x="2573" y="1158"/>
                  <a:pt x="2572" y="1157"/>
                </a:cubicBezTo>
                <a:cubicBezTo>
                  <a:pt x="2572" y="1157"/>
                  <a:pt x="2572" y="1157"/>
                  <a:pt x="2572" y="1156"/>
                </a:cubicBezTo>
                <a:cubicBezTo>
                  <a:pt x="2571" y="1157"/>
                  <a:pt x="2571" y="1157"/>
                  <a:pt x="2570" y="1157"/>
                </a:cubicBezTo>
                <a:cubicBezTo>
                  <a:pt x="2570" y="1157"/>
                  <a:pt x="2570" y="1157"/>
                  <a:pt x="2570" y="1157"/>
                </a:cubicBezTo>
                <a:cubicBezTo>
                  <a:pt x="2569" y="1157"/>
                  <a:pt x="2569" y="1157"/>
                  <a:pt x="2569" y="1157"/>
                </a:cubicBezTo>
                <a:cubicBezTo>
                  <a:pt x="2568" y="1156"/>
                  <a:pt x="2568" y="1154"/>
                  <a:pt x="2569" y="1154"/>
                </a:cubicBezTo>
                <a:cubicBezTo>
                  <a:pt x="2569" y="1152"/>
                  <a:pt x="2571" y="1152"/>
                  <a:pt x="2571" y="1153"/>
                </a:cubicBezTo>
                <a:cubicBezTo>
                  <a:pt x="2572" y="1153"/>
                  <a:pt x="2572" y="1154"/>
                  <a:pt x="2572" y="1154"/>
                </a:cubicBezTo>
                <a:cubicBezTo>
                  <a:pt x="2572" y="1154"/>
                  <a:pt x="2572" y="1154"/>
                  <a:pt x="2572" y="1154"/>
                </a:cubicBezTo>
                <a:cubicBezTo>
                  <a:pt x="2572" y="1154"/>
                  <a:pt x="2572" y="1154"/>
                  <a:pt x="2572" y="1154"/>
                </a:cubicBezTo>
                <a:cubicBezTo>
                  <a:pt x="2572" y="1154"/>
                  <a:pt x="2572" y="1154"/>
                  <a:pt x="2572" y="1154"/>
                </a:cubicBezTo>
                <a:cubicBezTo>
                  <a:pt x="2572" y="1153"/>
                  <a:pt x="2572" y="1153"/>
                  <a:pt x="2572" y="1153"/>
                </a:cubicBezTo>
                <a:cubicBezTo>
                  <a:pt x="2571" y="1152"/>
                  <a:pt x="2571" y="1151"/>
                  <a:pt x="2571" y="1151"/>
                </a:cubicBezTo>
                <a:cubicBezTo>
                  <a:pt x="2571" y="1151"/>
                  <a:pt x="2571" y="1151"/>
                  <a:pt x="2571" y="1151"/>
                </a:cubicBezTo>
                <a:cubicBezTo>
                  <a:pt x="2571" y="1150"/>
                  <a:pt x="2571" y="1150"/>
                  <a:pt x="2571" y="1150"/>
                </a:cubicBezTo>
                <a:cubicBezTo>
                  <a:pt x="2571" y="1149"/>
                  <a:pt x="2571" y="1149"/>
                  <a:pt x="2571" y="1148"/>
                </a:cubicBezTo>
                <a:cubicBezTo>
                  <a:pt x="2570" y="1148"/>
                  <a:pt x="2570" y="1148"/>
                  <a:pt x="2569" y="1147"/>
                </a:cubicBezTo>
                <a:cubicBezTo>
                  <a:pt x="2569" y="1147"/>
                  <a:pt x="2569" y="1147"/>
                  <a:pt x="2569" y="1147"/>
                </a:cubicBezTo>
                <a:cubicBezTo>
                  <a:pt x="2569" y="1147"/>
                  <a:pt x="2569" y="1147"/>
                  <a:pt x="2569" y="1147"/>
                </a:cubicBezTo>
                <a:cubicBezTo>
                  <a:pt x="2569" y="1147"/>
                  <a:pt x="2569" y="1147"/>
                  <a:pt x="2569" y="1147"/>
                </a:cubicBezTo>
                <a:cubicBezTo>
                  <a:pt x="2568" y="1145"/>
                  <a:pt x="2568" y="1145"/>
                  <a:pt x="2568" y="1145"/>
                </a:cubicBezTo>
                <a:cubicBezTo>
                  <a:pt x="2568" y="1145"/>
                  <a:pt x="2568" y="1145"/>
                  <a:pt x="2568" y="1145"/>
                </a:cubicBezTo>
                <a:cubicBezTo>
                  <a:pt x="2567" y="1144"/>
                  <a:pt x="2566" y="1143"/>
                  <a:pt x="2567" y="1142"/>
                </a:cubicBezTo>
                <a:cubicBezTo>
                  <a:pt x="2567" y="1141"/>
                  <a:pt x="2567" y="1141"/>
                  <a:pt x="2567" y="1141"/>
                </a:cubicBezTo>
                <a:cubicBezTo>
                  <a:pt x="2567" y="1141"/>
                  <a:pt x="2567" y="1141"/>
                  <a:pt x="2567" y="1141"/>
                </a:cubicBezTo>
                <a:cubicBezTo>
                  <a:pt x="2567" y="1141"/>
                  <a:pt x="2567" y="1141"/>
                  <a:pt x="2567" y="1140"/>
                </a:cubicBezTo>
                <a:cubicBezTo>
                  <a:pt x="2567" y="1140"/>
                  <a:pt x="2567" y="1140"/>
                  <a:pt x="2567" y="1140"/>
                </a:cubicBezTo>
                <a:cubicBezTo>
                  <a:pt x="2566" y="1140"/>
                  <a:pt x="2566" y="1140"/>
                  <a:pt x="2565" y="1140"/>
                </a:cubicBezTo>
                <a:cubicBezTo>
                  <a:pt x="2565" y="1139"/>
                  <a:pt x="2565" y="1139"/>
                  <a:pt x="2565" y="1139"/>
                </a:cubicBezTo>
                <a:cubicBezTo>
                  <a:pt x="2565" y="1139"/>
                  <a:pt x="2565" y="1139"/>
                  <a:pt x="2565" y="1139"/>
                </a:cubicBezTo>
                <a:cubicBezTo>
                  <a:pt x="2564" y="1138"/>
                  <a:pt x="2564" y="1138"/>
                  <a:pt x="2564" y="1138"/>
                </a:cubicBezTo>
                <a:cubicBezTo>
                  <a:pt x="2564" y="1138"/>
                  <a:pt x="2564" y="1137"/>
                  <a:pt x="2564" y="1136"/>
                </a:cubicBezTo>
                <a:cubicBezTo>
                  <a:pt x="2564" y="1136"/>
                  <a:pt x="2564" y="1136"/>
                  <a:pt x="2564" y="1136"/>
                </a:cubicBezTo>
                <a:cubicBezTo>
                  <a:pt x="2564" y="1136"/>
                  <a:pt x="2564" y="1136"/>
                  <a:pt x="2563" y="1136"/>
                </a:cubicBezTo>
                <a:cubicBezTo>
                  <a:pt x="2563" y="1136"/>
                  <a:pt x="2562" y="1136"/>
                  <a:pt x="2561" y="1135"/>
                </a:cubicBezTo>
                <a:cubicBezTo>
                  <a:pt x="2561" y="1135"/>
                  <a:pt x="2561" y="1134"/>
                  <a:pt x="2561" y="1134"/>
                </a:cubicBezTo>
                <a:cubicBezTo>
                  <a:pt x="2561" y="1133"/>
                  <a:pt x="2561" y="1133"/>
                  <a:pt x="2561" y="1133"/>
                </a:cubicBezTo>
                <a:cubicBezTo>
                  <a:pt x="2561" y="1133"/>
                  <a:pt x="2561" y="1132"/>
                  <a:pt x="2561" y="1132"/>
                </a:cubicBezTo>
                <a:cubicBezTo>
                  <a:pt x="2561" y="1132"/>
                  <a:pt x="2561" y="1132"/>
                  <a:pt x="2561" y="1132"/>
                </a:cubicBezTo>
                <a:cubicBezTo>
                  <a:pt x="2561" y="1132"/>
                  <a:pt x="2561" y="1132"/>
                  <a:pt x="2561" y="1132"/>
                </a:cubicBezTo>
                <a:cubicBezTo>
                  <a:pt x="2560" y="1132"/>
                  <a:pt x="2560" y="1131"/>
                  <a:pt x="2559" y="1131"/>
                </a:cubicBezTo>
                <a:cubicBezTo>
                  <a:pt x="2559" y="1131"/>
                  <a:pt x="2559" y="1131"/>
                  <a:pt x="2559" y="1131"/>
                </a:cubicBezTo>
                <a:cubicBezTo>
                  <a:pt x="2559" y="1131"/>
                  <a:pt x="2559" y="1131"/>
                  <a:pt x="2559" y="1132"/>
                </a:cubicBezTo>
                <a:cubicBezTo>
                  <a:pt x="2559" y="1132"/>
                  <a:pt x="2558" y="1132"/>
                  <a:pt x="2558" y="1133"/>
                </a:cubicBezTo>
                <a:cubicBezTo>
                  <a:pt x="2558" y="1133"/>
                  <a:pt x="2557" y="1134"/>
                  <a:pt x="2555" y="1134"/>
                </a:cubicBezTo>
                <a:cubicBezTo>
                  <a:pt x="2555" y="1134"/>
                  <a:pt x="2555" y="1134"/>
                  <a:pt x="2555" y="1134"/>
                </a:cubicBezTo>
                <a:cubicBezTo>
                  <a:pt x="2554" y="1134"/>
                  <a:pt x="2554" y="1134"/>
                  <a:pt x="2554" y="1133"/>
                </a:cubicBezTo>
                <a:cubicBezTo>
                  <a:pt x="2554" y="1132"/>
                  <a:pt x="2554" y="1131"/>
                  <a:pt x="2554" y="1130"/>
                </a:cubicBezTo>
                <a:cubicBezTo>
                  <a:pt x="2555" y="1130"/>
                  <a:pt x="2555" y="1130"/>
                  <a:pt x="2555" y="1129"/>
                </a:cubicBezTo>
                <a:cubicBezTo>
                  <a:pt x="2555" y="1129"/>
                  <a:pt x="2555" y="1128"/>
                  <a:pt x="2555" y="1128"/>
                </a:cubicBezTo>
                <a:cubicBezTo>
                  <a:pt x="2555" y="1127"/>
                  <a:pt x="2555" y="1127"/>
                  <a:pt x="2555" y="1126"/>
                </a:cubicBezTo>
                <a:cubicBezTo>
                  <a:pt x="2555" y="1125"/>
                  <a:pt x="2556" y="1124"/>
                  <a:pt x="2556" y="1124"/>
                </a:cubicBezTo>
                <a:cubicBezTo>
                  <a:pt x="2556" y="1123"/>
                  <a:pt x="2557" y="1123"/>
                  <a:pt x="2557" y="1123"/>
                </a:cubicBezTo>
                <a:cubicBezTo>
                  <a:pt x="2557" y="1122"/>
                  <a:pt x="2558" y="1122"/>
                  <a:pt x="2558" y="1121"/>
                </a:cubicBezTo>
                <a:cubicBezTo>
                  <a:pt x="2558" y="1121"/>
                  <a:pt x="2559" y="1120"/>
                  <a:pt x="2559" y="1120"/>
                </a:cubicBezTo>
                <a:cubicBezTo>
                  <a:pt x="2559" y="1120"/>
                  <a:pt x="2559" y="1120"/>
                  <a:pt x="2559" y="1119"/>
                </a:cubicBezTo>
                <a:cubicBezTo>
                  <a:pt x="2560" y="1119"/>
                  <a:pt x="2560" y="1119"/>
                  <a:pt x="2560" y="1119"/>
                </a:cubicBezTo>
                <a:cubicBezTo>
                  <a:pt x="2560" y="1118"/>
                  <a:pt x="2560" y="1117"/>
                  <a:pt x="2561" y="1117"/>
                </a:cubicBezTo>
                <a:cubicBezTo>
                  <a:pt x="2561" y="1116"/>
                  <a:pt x="2561" y="1116"/>
                  <a:pt x="2561" y="1116"/>
                </a:cubicBezTo>
                <a:cubicBezTo>
                  <a:pt x="2561" y="1116"/>
                  <a:pt x="2561" y="1116"/>
                  <a:pt x="2561" y="1116"/>
                </a:cubicBezTo>
                <a:cubicBezTo>
                  <a:pt x="2561" y="1116"/>
                  <a:pt x="2561" y="1116"/>
                  <a:pt x="2561" y="1116"/>
                </a:cubicBezTo>
                <a:cubicBezTo>
                  <a:pt x="2561" y="1116"/>
                  <a:pt x="2560" y="1116"/>
                  <a:pt x="2560" y="1116"/>
                </a:cubicBezTo>
                <a:cubicBezTo>
                  <a:pt x="2560" y="1116"/>
                  <a:pt x="2559" y="1116"/>
                  <a:pt x="2559" y="1116"/>
                </a:cubicBezTo>
                <a:cubicBezTo>
                  <a:pt x="2559" y="1116"/>
                  <a:pt x="2559" y="1115"/>
                  <a:pt x="2559" y="1115"/>
                </a:cubicBezTo>
                <a:cubicBezTo>
                  <a:pt x="2560" y="1112"/>
                  <a:pt x="2560" y="1112"/>
                  <a:pt x="2560" y="1112"/>
                </a:cubicBezTo>
                <a:cubicBezTo>
                  <a:pt x="2560" y="1111"/>
                  <a:pt x="2560" y="1110"/>
                  <a:pt x="2561" y="1110"/>
                </a:cubicBezTo>
                <a:cubicBezTo>
                  <a:pt x="2561" y="1109"/>
                  <a:pt x="2562" y="1109"/>
                  <a:pt x="2562" y="1109"/>
                </a:cubicBezTo>
                <a:cubicBezTo>
                  <a:pt x="2562" y="1108"/>
                  <a:pt x="2562" y="1108"/>
                  <a:pt x="2562" y="1108"/>
                </a:cubicBezTo>
                <a:cubicBezTo>
                  <a:pt x="2562" y="1108"/>
                  <a:pt x="2562" y="1107"/>
                  <a:pt x="2562" y="1107"/>
                </a:cubicBezTo>
                <a:cubicBezTo>
                  <a:pt x="2562" y="1106"/>
                  <a:pt x="2562" y="1106"/>
                  <a:pt x="2563" y="1105"/>
                </a:cubicBezTo>
                <a:cubicBezTo>
                  <a:pt x="2563" y="1105"/>
                  <a:pt x="2564" y="1104"/>
                  <a:pt x="2564" y="1104"/>
                </a:cubicBezTo>
                <a:cubicBezTo>
                  <a:pt x="2564" y="1103"/>
                  <a:pt x="2564" y="1103"/>
                  <a:pt x="2564" y="1102"/>
                </a:cubicBezTo>
                <a:cubicBezTo>
                  <a:pt x="2564" y="1102"/>
                  <a:pt x="2564" y="1102"/>
                  <a:pt x="2564" y="1101"/>
                </a:cubicBezTo>
                <a:cubicBezTo>
                  <a:pt x="2565" y="1101"/>
                  <a:pt x="2565" y="1101"/>
                  <a:pt x="2565" y="1101"/>
                </a:cubicBezTo>
                <a:cubicBezTo>
                  <a:pt x="2565" y="1101"/>
                  <a:pt x="2565" y="1101"/>
                  <a:pt x="2565" y="1101"/>
                </a:cubicBezTo>
                <a:cubicBezTo>
                  <a:pt x="2565" y="1101"/>
                  <a:pt x="2564" y="1101"/>
                  <a:pt x="2564" y="1101"/>
                </a:cubicBezTo>
                <a:cubicBezTo>
                  <a:pt x="2564" y="1100"/>
                  <a:pt x="2564" y="1100"/>
                  <a:pt x="2564" y="1099"/>
                </a:cubicBezTo>
                <a:cubicBezTo>
                  <a:pt x="2564" y="1098"/>
                  <a:pt x="2564" y="1098"/>
                  <a:pt x="2564" y="1098"/>
                </a:cubicBezTo>
                <a:cubicBezTo>
                  <a:pt x="2564" y="1097"/>
                  <a:pt x="2564" y="1097"/>
                  <a:pt x="2564" y="1096"/>
                </a:cubicBezTo>
                <a:cubicBezTo>
                  <a:pt x="2564" y="1096"/>
                  <a:pt x="2564" y="1096"/>
                  <a:pt x="2565" y="1095"/>
                </a:cubicBezTo>
                <a:cubicBezTo>
                  <a:pt x="2565" y="1095"/>
                  <a:pt x="2565" y="1095"/>
                  <a:pt x="2565" y="1095"/>
                </a:cubicBezTo>
                <a:cubicBezTo>
                  <a:pt x="2565" y="1094"/>
                  <a:pt x="2564" y="1093"/>
                  <a:pt x="2564" y="1092"/>
                </a:cubicBezTo>
                <a:cubicBezTo>
                  <a:pt x="2564" y="1092"/>
                  <a:pt x="2564" y="1092"/>
                  <a:pt x="2564" y="1092"/>
                </a:cubicBezTo>
                <a:cubicBezTo>
                  <a:pt x="2563" y="1091"/>
                  <a:pt x="2563" y="1090"/>
                  <a:pt x="2564" y="1089"/>
                </a:cubicBezTo>
                <a:cubicBezTo>
                  <a:pt x="2564" y="1089"/>
                  <a:pt x="2564" y="1089"/>
                  <a:pt x="2564" y="1088"/>
                </a:cubicBezTo>
                <a:cubicBezTo>
                  <a:pt x="2563" y="1088"/>
                  <a:pt x="2563" y="1088"/>
                  <a:pt x="2563" y="1087"/>
                </a:cubicBezTo>
                <a:cubicBezTo>
                  <a:pt x="2563" y="1087"/>
                  <a:pt x="2563" y="1087"/>
                  <a:pt x="2563" y="1087"/>
                </a:cubicBezTo>
                <a:cubicBezTo>
                  <a:pt x="2563" y="1087"/>
                  <a:pt x="2563" y="1087"/>
                  <a:pt x="2563" y="1087"/>
                </a:cubicBezTo>
                <a:cubicBezTo>
                  <a:pt x="2563" y="1088"/>
                  <a:pt x="2562" y="1088"/>
                  <a:pt x="2562" y="1088"/>
                </a:cubicBezTo>
                <a:cubicBezTo>
                  <a:pt x="2562" y="1088"/>
                  <a:pt x="2561" y="1088"/>
                  <a:pt x="2561" y="1087"/>
                </a:cubicBezTo>
                <a:cubicBezTo>
                  <a:pt x="2560" y="1086"/>
                  <a:pt x="2560" y="1085"/>
                  <a:pt x="2561" y="1083"/>
                </a:cubicBezTo>
                <a:cubicBezTo>
                  <a:pt x="2561" y="1083"/>
                  <a:pt x="2561" y="1082"/>
                  <a:pt x="2561" y="1082"/>
                </a:cubicBezTo>
                <a:cubicBezTo>
                  <a:pt x="2561" y="1082"/>
                  <a:pt x="2561" y="1082"/>
                  <a:pt x="2561" y="1082"/>
                </a:cubicBezTo>
                <a:cubicBezTo>
                  <a:pt x="2562" y="1081"/>
                  <a:pt x="2562" y="1081"/>
                  <a:pt x="2562" y="1081"/>
                </a:cubicBezTo>
                <a:cubicBezTo>
                  <a:pt x="2562" y="1081"/>
                  <a:pt x="2562" y="1080"/>
                  <a:pt x="2562" y="1080"/>
                </a:cubicBezTo>
                <a:cubicBezTo>
                  <a:pt x="2562" y="1080"/>
                  <a:pt x="2561" y="1080"/>
                  <a:pt x="2561" y="1080"/>
                </a:cubicBezTo>
                <a:cubicBezTo>
                  <a:pt x="2561" y="1079"/>
                  <a:pt x="2561" y="1079"/>
                  <a:pt x="2561" y="1079"/>
                </a:cubicBezTo>
                <a:cubicBezTo>
                  <a:pt x="2561" y="1079"/>
                  <a:pt x="2560" y="1078"/>
                  <a:pt x="2561" y="1077"/>
                </a:cubicBezTo>
                <a:cubicBezTo>
                  <a:pt x="2561" y="1077"/>
                  <a:pt x="2561" y="1076"/>
                  <a:pt x="2561" y="1076"/>
                </a:cubicBezTo>
                <a:cubicBezTo>
                  <a:pt x="2561" y="1076"/>
                  <a:pt x="2561" y="1076"/>
                  <a:pt x="2561" y="1076"/>
                </a:cubicBezTo>
                <a:cubicBezTo>
                  <a:pt x="2561" y="1076"/>
                  <a:pt x="2561" y="1076"/>
                  <a:pt x="2561" y="1076"/>
                </a:cubicBezTo>
                <a:cubicBezTo>
                  <a:pt x="2560" y="1075"/>
                  <a:pt x="2558" y="1074"/>
                  <a:pt x="2559" y="1073"/>
                </a:cubicBezTo>
                <a:cubicBezTo>
                  <a:pt x="2560" y="1072"/>
                  <a:pt x="2560" y="1071"/>
                  <a:pt x="2560" y="1071"/>
                </a:cubicBezTo>
                <a:cubicBezTo>
                  <a:pt x="2560" y="1070"/>
                  <a:pt x="2560" y="1070"/>
                  <a:pt x="2560" y="1070"/>
                </a:cubicBezTo>
                <a:cubicBezTo>
                  <a:pt x="2560" y="1070"/>
                  <a:pt x="2560" y="1069"/>
                  <a:pt x="2560" y="1069"/>
                </a:cubicBezTo>
                <a:cubicBezTo>
                  <a:pt x="2560" y="1069"/>
                  <a:pt x="2560" y="1069"/>
                  <a:pt x="2560" y="1069"/>
                </a:cubicBezTo>
                <a:cubicBezTo>
                  <a:pt x="2560" y="1069"/>
                  <a:pt x="2560" y="1068"/>
                  <a:pt x="2560" y="1068"/>
                </a:cubicBezTo>
                <a:cubicBezTo>
                  <a:pt x="2560" y="1068"/>
                  <a:pt x="2560" y="1067"/>
                  <a:pt x="2560" y="1067"/>
                </a:cubicBezTo>
                <a:cubicBezTo>
                  <a:pt x="2559" y="1067"/>
                  <a:pt x="2559" y="1066"/>
                  <a:pt x="2558" y="1065"/>
                </a:cubicBezTo>
                <a:cubicBezTo>
                  <a:pt x="2558" y="1064"/>
                  <a:pt x="2559" y="1063"/>
                  <a:pt x="2559" y="1063"/>
                </a:cubicBezTo>
                <a:cubicBezTo>
                  <a:pt x="2559" y="1063"/>
                  <a:pt x="2559" y="1063"/>
                  <a:pt x="2559" y="1063"/>
                </a:cubicBezTo>
                <a:cubicBezTo>
                  <a:pt x="2559" y="1062"/>
                  <a:pt x="2559" y="1061"/>
                  <a:pt x="2559" y="1061"/>
                </a:cubicBezTo>
                <a:cubicBezTo>
                  <a:pt x="2558" y="1061"/>
                  <a:pt x="2557" y="1060"/>
                  <a:pt x="2557" y="1059"/>
                </a:cubicBezTo>
                <a:cubicBezTo>
                  <a:pt x="2557" y="1059"/>
                  <a:pt x="2557" y="1059"/>
                  <a:pt x="2557" y="1059"/>
                </a:cubicBezTo>
                <a:cubicBezTo>
                  <a:pt x="2556" y="1058"/>
                  <a:pt x="2556" y="1057"/>
                  <a:pt x="2556" y="1056"/>
                </a:cubicBezTo>
                <a:cubicBezTo>
                  <a:pt x="2556" y="1056"/>
                  <a:pt x="2556" y="1055"/>
                  <a:pt x="2556" y="1055"/>
                </a:cubicBezTo>
                <a:cubicBezTo>
                  <a:pt x="2556" y="1055"/>
                  <a:pt x="2555" y="1055"/>
                  <a:pt x="2555" y="1054"/>
                </a:cubicBezTo>
                <a:cubicBezTo>
                  <a:pt x="2555" y="1054"/>
                  <a:pt x="2555" y="1054"/>
                  <a:pt x="2555" y="1054"/>
                </a:cubicBezTo>
                <a:cubicBezTo>
                  <a:pt x="2555" y="1055"/>
                  <a:pt x="2555" y="1056"/>
                  <a:pt x="2555" y="1056"/>
                </a:cubicBezTo>
                <a:cubicBezTo>
                  <a:pt x="2554" y="1056"/>
                  <a:pt x="2554" y="1056"/>
                  <a:pt x="2554" y="1057"/>
                </a:cubicBezTo>
                <a:cubicBezTo>
                  <a:pt x="2554" y="1057"/>
                  <a:pt x="2554" y="1058"/>
                  <a:pt x="2553" y="1058"/>
                </a:cubicBezTo>
                <a:cubicBezTo>
                  <a:pt x="2553" y="1058"/>
                  <a:pt x="2552" y="1058"/>
                  <a:pt x="2552" y="1059"/>
                </a:cubicBezTo>
                <a:cubicBezTo>
                  <a:pt x="2552" y="1059"/>
                  <a:pt x="2551" y="1059"/>
                  <a:pt x="2551" y="1059"/>
                </a:cubicBezTo>
                <a:cubicBezTo>
                  <a:pt x="2551" y="1060"/>
                  <a:pt x="2550" y="1060"/>
                  <a:pt x="2550" y="1060"/>
                </a:cubicBezTo>
                <a:cubicBezTo>
                  <a:pt x="2550" y="1060"/>
                  <a:pt x="2550" y="1060"/>
                  <a:pt x="2549" y="1060"/>
                </a:cubicBezTo>
                <a:cubicBezTo>
                  <a:pt x="2549" y="1060"/>
                  <a:pt x="2549" y="1061"/>
                  <a:pt x="2549" y="1061"/>
                </a:cubicBezTo>
                <a:cubicBezTo>
                  <a:pt x="2549" y="1061"/>
                  <a:pt x="2549" y="1062"/>
                  <a:pt x="2549" y="1062"/>
                </a:cubicBezTo>
                <a:cubicBezTo>
                  <a:pt x="2548" y="1062"/>
                  <a:pt x="2548" y="1063"/>
                  <a:pt x="2547" y="1063"/>
                </a:cubicBezTo>
                <a:cubicBezTo>
                  <a:pt x="2547" y="1063"/>
                  <a:pt x="2546" y="1063"/>
                  <a:pt x="2546" y="1063"/>
                </a:cubicBezTo>
                <a:cubicBezTo>
                  <a:pt x="2545" y="1063"/>
                  <a:pt x="2545" y="1063"/>
                  <a:pt x="2544" y="1063"/>
                </a:cubicBezTo>
                <a:cubicBezTo>
                  <a:pt x="2544" y="1063"/>
                  <a:pt x="2543" y="1063"/>
                  <a:pt x="2543" y="1064"/>
                </a:cubicBezTo>
                <a:cubicBezTo>
                  <a:pt x="2543" y="1064"/>
                  <a:pt x="2543" y="1064"/>
                  <a:pt x="2543" y="1064"/>
                </a:cubicBezTo>
                <a:cubicBezTo>
                  <a:pt x="2542" y="1064"/>
                  <a:pt x="2542" y="1065"/>
                  <a:pt x="2542" y="1065"/>
                </a:cubicBezTo>
                <a:cubicBezTo>
                  <a:pt x="2541" y="1065"/>
                  <a:pt x="2540" y="1065"/>
                  <a:pt x="2540" y="1065"/>
                </a:cubicBezTo>
                <a:cubicBezTo>
                  <a:pt x="2540" y="1065"/>
                  <a:pt x="2539" y="1065"/>
                  <a:pt x="2539" y="1065"/>
                </a:cubicBezTo>
                <a:cubicBezTo>
                  <a:pt x="2539" y="1065"/>
                  <a:pt x="2539" y="1065"/>
                  <a:pt x="2538" y="1066"/>
                </a:cubicBezTo>
                <a:cubicBezTo>
                  <a:pt x="2537" y="1066"/>
                  <a:pt x="2536" y="1065"/>
                  <a:pt x="2536" y="1065"/>
                </a:cubicBezTo>
                <a:cubicBezTo>
                  <a:pt x="2535" y="1065"/>
                  <a:pt x="2534" y="1065"/>
                  <a:pt x="2533" y="1065"/>
                </a:cubicBezTo>
                <a:cubicBezTo>
                  <a:pt x="2532" y="1065"/>
                  <a:pt x="2531" y="1066"/>
                  <a:pt x="2530" y="1066"/>
                </a:cubicBezTo>
                <a:cubicBezTo>
                  <a:pt x="2530" y="1065"/>
                  <a:pt x="2529" y="1065"/>
                  <a:pt x="2529" y="1065"/>
                </a:cubicBezTo>
                <a:cubicBezTo>
                  <a:pt x="2529" y="1065"/>
                  <a:pt x="2529" y="1064"/>
                  <a:pt x="2529" y="1064"/>
                </a:cubicBezTo>
                <a:cubicBezTo>
                  <a:pt x="2529" y="1064"/>
                  <a:pt x="2528" y="1064"/>
                  <a:pt x="2528" y="1064"/>
                </a:cubicBezTo>
                <a:cubicBezTo>
                  <a:pt x="2528" y="1064"/>
                  <a:pt x="2527" y="1064"/>
                  <a:pt x="2527" y="1064"/>
                </a:cubicBezTo>
                <a:cubicBezTo>
                  <a:pt x="2526" y="1064"/>
                  <a:pt x="2526" y="1063"/>
                  <a:pt x="2526" y="1063"/>
                </a:cubicBezTo>
                <a:cubicBezTo>
                  <a:pt x="2526" y="1063"/>
                  <a:pt x="2526" y="1063"/>
                  <a:pt x="2526" y="1063"/>
                </a:cubicBezTo>
                <a:cubicBezTo>
                  <a:pt x="2526" y="1062"/>
                  <a:pt x="2527" y="1062"/>
                  <a:pt x="2527" y="1061"/>
                </a:cubicBezTo>
                <a:cubicBezTo>
                  <a:pt x="2527" y="1061"/>
                  <a:pt x="2527" y="1061"/>
                  <a:pt x="2527" y="1061"/>
                </a:cubicBezTo>
                <a:cubicBezTo>
                  <a:pt x="2527" y="1060"/>
                  <a:pt x="2528" y="1060"/>
                  <a:pt x="2528" y="1060"/>
                </a:cubicBezTo>
                <a:cubicBezTo>
                  <a:pt x="2528" y="1060"/>
                  <a:pt x="2528" y="1059"/>
                  <a:pt x="2528" y="1059"/>
                </a:cubicBezTo>
                <a:cubicBezTo>
                  <a:pt x="2528" y="1059"/>
                  <a:pt x="2528" y="1058"/>
                  <a:pt x="2529" y="1058"/>
                </a:cubicBezTo>
                <a:cubicBezTo>
                  <a:pt x="2529" y="1057"/>
                  <a:pt x="2529" y="1057"/>
                  <a:pt x="2529" y="1056"/>
                </a:cubicBezTo>
                <a:cubicBezTo>
                  <a:pt x="2529" y="1056"/>
                  <a:pt x="2529" y="1056"/>
                  <a:pt x="2529" y="1056"/>
                </a:cubicBezTo>
                <a:cubicBezTo>
                  <a:pt x="2529" y="1055"/>
                  <a:pt x="2530" y="1054"/>
                  <a:pt x="2530" y="1053"/>
                </a:cubicBezTo>
                <a:cubicBezTo>
                  <a:pt x="2530" y="1053"/>
                  <a:pt x="2531" y="1052"/>
                  <a:pt x="2531" y="1052"/>
                </a:cubicBezTo>
                <a:cubicBezTo>
                  <a:pt x="2531" y="1052"/>
                  <a:pt x="2532" y="1052"/>
                  <a:pt x="2533" y="1052"/>
                </a:cubicBezTo>
                <a:cubicBezTo>
                  <a:pt x="2532" y="1052"/>
                  <a:pt x="2532" y="1052"/>
                  <a:pt x="2532" y="1051"/>
                </a:cubicBezTo>
                <a:cubicBezTo>
                  <a:pt x="2531" y="1051"/>
                  <a:pt x="2531" y="1050"/>
                  <a:pt x="2531" y="1049"/>
                </a:cubicBezTo>
                <a:cubicBezTo>
                  <a:pt x="2531" y="1049"/>
                  <a:pt x="2531" y="1048"/>
                  <a:pt x="2531" y="1048"/>
                </a:cubicBezTo>
                <a:cubicBezTo>
                  <a:pt x="2531" y="1047"/>
                  <a:pt x="2531" y="1047"/>
                  <a:pt x="2532" y="1047"/>
                </a:cubicBezTo>
                <a:cubicBezTo>
                  <a:pt x="2531" y="1046"/>
                  <a:pt x="2530" y="1045"/>
                  <a:pt x="2530" y="1043"/>
                </a:cubicBezTo>
                <a:cubicBezTo>
                  <a:pt x="2530" y="1043"/>
                  <a:pt x="2530" y="1042"/>
                  <a:pt x="2530" y="1042"/>
                </a:cubicBezTo>
                <a:cubicBezTo>
                  <a:pt x="2530" y="1042"/>
                  <a:pt x="2530" y="1042"/>
                  <a:pt x="2530" y="1042"/>
                </a:cubicBezTo>
                <a:cubicBezTo>
                  <a:pt x="2529" y="1041"/>
                  <a:pt x="2529" y="1041"/>
                  <a:pt x="2528" y="1040"/>
                </a:cubicBezTo>
                <a:cubicBezTo>
                  <a:pt x="2528" y="1040"/>
                  <a:pt x="2528" y="1040"/>
                  <a:pt x="2528" y="1040"/>
                </a:cubicBezTo>
                <a:cubicBezTo>
                  <a:pt x="2528" y="1040"/>
                  <a:pt x="2528" y="1039"/>
                  <a:pt x="2528" y="1039"/>
                </a:cubicBezTo>
                <a:cubicBezTo>
                  <a:pt x="2528" y="1039"/>
                  <a:pt x="2528" y="1038"/>
                  <a:pt x="2528" y="1037"/>
                </a:cubicBezTo>
                <a:cubicBezTo>
                  <a:pt x="2528" y="1037"/>
                  <a:pt x="2528" y="1037"/>
                  <a:pt x="2528" y="1037"/>
                </a:cubicBezTo>
                <a:cubicBezTo>
                  <a:pt x="2528" y="1037"/>
                  <a:pt x="2528" y="1037"/>
                  <a:pt x="2528" y="1037"/>
                </a:cubicBezTo>
                <a:cubicBezTo>
                  <a:pt x="2528" y="1037"/>
                  <a:pt x="2527" y="1037"/>
                  <a:pt x="2527" y="1038"/>
                </a:cubicBezTo>
                <a:cubicBezTo>
                  <a:pt x="2527" y="1038"/>
                  <a:pt x="2526" y="1039"/>
                  <a:pt x="2525" y="1039"/>
                </a:cubicBezTo>
                <a:cubicBezTo>
                  <a:pt x="2525" y="1039"/>
                  <a:pt x="2524" y="1039"/>
                  <a:pt x="2524" y="1039"/>
                </a:cubicBezTo>
                <a:cubicBezTo>
                  <a:pt x="2523" y="1038"/>
                  <a:pt x="2523" y="1037"/>
                  <a:pt x="2523" y="1037"/>
                </a:cubicBezTo>
                <a:cubicBezTo>
                  <a:pt x="2523" y="1036"/>
                  <a:pt x="2522" y="1035"/>
                  <a:pt x="2522" y="1034"/>
                </a:cubicBezTo>
                <a:cubicBezTo>
                  <a:pt x="2522" y="1034"/>
                  <a:pt x="2522" y="1033"/>
                  <a:pt x="2522" y="1032"/>
                </a:cubicBezTo>
                <a:cubicBezTo>
                  <a:pt x="2522" y="1032"/>
                  <a:pt x="2523" y="1032"/>
                  <a:pt x="2523" y="1032"/>
                </a:cubicBezTo>
                <a:cubicBezTo>
                  <a:pt x="2524" y="1031"/>
                  <a:pt x="2525" y="1031"/>
                  <a:pt x="2525" y="1031"/>
                </a:cubicBezTo>
                <a:cubicBezTo>
                  <a:pt x="2525" y="1031"/>
                  <a:pt x="2525" y="1031"/>
                  <a:pt x="2525" y="1031"/>
                </a:cubicBezTo>
                <a:cubicBezTo>
                  <a:pt x="2526" y="1031"/>
                  <a:pt x="2526" y="1031"/>
                  <a:pt x="2526" y="1031"/>
                </a:cubicBezTo>
                <a:cubicBezTo>
                  <a:pt x="2526" y="1031"/>
                  <a:pt x="2526" y="1031"/>
                  <a:pt x="2526" y="1031"/>
                </a:cubicBezTo>
                <a:cubicBezTo>
                  <a:pt x="2526" y="1031"/>
                  <a:pt x="2526" y="1030"/>
                  <a:pt x="2525" y="1030"/>
                </a:cubicBezTo>
                <a:cubicBezTo>
                  <a:pt x="2525" y="1030"/>
                  <a:pt x="2525" y="1030"/>
                  <a:pt x="2525" y="1029"/>
                </a:cubicBezTo>
                <a:cubicBezTo>
                  <a:pt x="2525" y="1029"/>
                  <a:pt x="2524" y="1029"/>
                  <a:pt x="2524" y="1028"/>
                </a:cubicBezTo>
                <a:cubicBezTo>
                  <a:pt x="2524" y="1028"/>
                  <a:pt x="2524" y="1028"/>
                  <a:pt x="2523" y="1028"/>
                </a:cubicBezTo>
                <a:cubicBezTo>
                  <a:pt x="2523" y="1028"/>
                  <a:pt x="2523" y="1028"/>
                  <a:pt x="2523" y="1028"/>
                </a:cubicBezTo>
                <a:cubicBezTo>
                  <a:pt x="2521" y="1028"/>
                  <a:pt x="2520" y="1027"/>
                  <a:pt x="2519" y="1027"/>
                </a:cubicBezTo>
                <a:cubicBezTo>
                  <a:pt x="2519" y="1026"/>
                  <a:pt x="2519" y="1026"/>
                  <a:pt x="2519" y="1025"/>
                </a:cubicBezTo>
                <a:cubicBezTo>
                  <a:pt x="2518" y="1025"/>
                  <a:pt x="2518" y="1025"/>
                  <a:pt x="2518" y="1025"/>
                </a:cubicBezTo>
                <a:cubicBezTo>
                  <a:pt x="2516" y="1025"/>
                  <a:pt x="2515" y="1025"/>
                  <a:pt x="2514" y="1024"/>
                </a:cubicBezTo>
                <a:cubicBezTo>
                  <a:pt x="2514" y="1023"/>
                  <a:pt x="2514" y="1023"/>
                  <a:pt x="2514" y="1023"/>
                </a:cubicBezTo>
                <a:cubicBezTo>
                  <a:pt x="2513" y="1022"/>
                  <a:pt x="2513" y="1022"/>
                  <a:pt x="2513" y="1022"/>
                </a:cubicBezTo>
                <a:cubicBezTo>
                  <a:pt x="2513" y="1022"/>
                  <a:pt x="2513" y="1022"/>
                  <a:pt x="2513" y="1022"/>
                </a:cubicBezTo>
                <a:cubicBezTo>
                  <a:pt x="2513" y="1022"/>
                  <a:pt x="2512" y="1021"/>
                  <a:pt x="2512" y="1020"/>
                </a:cubicBezTo>
                <a:cubicBezTo>
                  <a:pt x="2512" y="1020"/>
                  <a:pt x="2513" y="1019"/>
                  <a:pt x="2513" y="1019"/>
                </a:cubicBezTo>
                <a:cubicBezTo>
                  <a:pt x="2513" y="1019"/>
                  <a:pt x="2513" y="1019"/>
                  <a:pt x="2513" y="1019"/>
                </a:cubicBezTo>
                <a:cubicBezTo>
                  <a:pt x="2513" y="1019"/>
                  <a:pt x="2512" y="1018"/>
                  <a:pt x="2512" y="1018"/>
                </a:cubicBezTo>
                <a:cubicBezTo>
                  <a:pt x="2511" y="1018"/>
                  <a:pt x="2511" y="1018"/>
                  <a:pt x="2511" y="1018"/>
                </a:cubicBezTo>
                <a:cubicBezTo>
                  <a:pt x="2511" y="1018"/>
                  <a:pt x="2510" y="1017"/>
                  <a:pt x="2510" y="1016"/>
                </a:cubicBezTo>
                <a:cubicBezTo>
                  <a:pt x="2510" y="1016"/>
                  <a:pt x="2511" y="1016"/>
                  <a:pt x="2511" y="1015"/>
                </a:cubicBezTo>
                <a:cubicBezTo>
                  <a:pt x="2510" y="1015"/>
                  <a:pt x="2510" y="1015"/>
                  <a:pt x="2510" y="1014"/>
                </a:cubicBezTo>
                <a:cubicBezTo>
                  <a:pt x="2510" y="1014"/>
                  <a:pt x="2510" y="1014"/>
                  <a:pt x="2510" y="1014"/>
                </a:cubicBezTo>
                <a:cubicBezTo>
                  <a:pt x="2510" y="1014"/>
                  <a:pt x="2510" y="1013"/>
                  <a:pt x="2509" y="1013"/>
                </a:cubicBezTo>
                <a:cubicBezTo>
                  <a:pt x="2508" y="1012"/>
                  <a:pt x="2508" y="1011"/>
                  <a:pt x="2509" y="1010"/>
                </a:cubicBezTo>
                <a:cubicBezTo>
                  <a:pt x="2509" y="1009"/>
                  <a:pt x="2510" y="1009"/>
                  <a:pt x="2510" y="1008"/>
                </a:cubicBezTo>
                <a:cubicBezTo>
                  <a:pt x="2510" y="1008"/>
                  <a:pt x="2510" y="1008"/>
                  <a:pt x="2510" y="1008"/>
                </a:cubicBezTo>
                <a:cubicBezTo>
                  <a:pt x="2510" y="1008"/>
                  <a:pt x="2510" y="1007"/>
                  <a:pt x="2510" y="1007"/>
                </a:cubicBezTo>
                <a:cubicBezTo>
                  <a:pt x="2510" y="1007"/>
                  <a:pt x="2510" y="1007"/>
                  <a:pt x="2510" y="1006"/>
                </a:cubicBezTo>
                <a:cubicBezTo>
                  <a:pt x="2510" y="1006"/>
                  <a:pt x="2510" y="1006"/>
                  <a:pt x="2509" y="1006"/>
                </a:cubicBezTo>
                <a:cubicBezTo>
                  <a:pt x="2509" y="1006"/>
                  <a:pt x="2509" y="1006"/>
                  <a:pt x="2509" y="1006"/>
                </a:cubicBezTo>
                <a:cubicBezTo>
                  <a:pt x="2509" y="1005"/>
                  <a:pt x="2508" y="1005"/>
                  <a:pt x="2508" y="1005"/>
                </a:cubicBezTo>
                <a:cubicBezTo>
                  <a:pt x="2507" y="1005"/>
                  <a:pt x="2507" y="1004"/>
                  <a:pt x="2507" y="1003"/>
                </a:cubicBezTo>
                <a:cubicBezTo>
                  <a:pt x="2507" y="1003"/>
                  <a:pt x="2506" y="1003"/>
                  <a:pt x="2506" y="1004"/>
                </a:cubicBezTo>
                <a:cubicBezTo>
                  <a:pt x="2505" y="1004"/>
                  <a:pt x="2503" y="1004"/>
                  <a:pt x="2502" y="1004"/>
                </a:cubicBezTo>
                <a:cubicBezTo>
                  <a:pt x="2501" y="1003"/>
                  <a:pt x="2501" y="1003"/>
                  <a:pt x="2501" y="1002"/>
                </a:cubicBezTo>
                <a:cubicBezTo>
                  <a:pt x="2501" y="1002"/>
                  <a:pt x="2501" y="1002"/>
                  <a:pt x="2500" y="1002"/>
                </a:cubicBezTo>
                <a:cubicBezTo>
                  <a:pt x="2500" y="1003"/>
                  <a:pt x="2500" y="1003"/>
                  <a:pt x="2500" y="1004"/>
                </a:cubicBezTo>
                <a:cubicBezTo>
                  <a:pt x="2500" y="1004"/>
                  <a:pt x="2500" y="1004"/>
                  <a:pt x="2500" y="1004"/>
                </a:cubicBezTo>
                <a:cubicBezTo>
                  <a:pt x="2501" y="1006"/>
                  <a:pt x="2500" y="1007"/>
                  <a:pt x="2499" y="1008"/>
                </a:cubicBezTo>
                <a:cubicBezTo>
                  <a:pt x="2499" y="1008"/>
                  <a:pt x="2499" y="1008"/>
                  <a:pt x="2498" y="1009"/>
                </a:cubicBezTo>
                <a:cubicBezTo>
                  <a:pt x="2497" y="1009"/>
                  <a:pt x="2497" y="1010"/>
                  <a:pt x="2496" y="1010"/>
                </a:cubicBezTo>
                <a:cubicBezTo>
                  <a:pt x="2496" y="1011"/>
                  <a:pt x="2495" y="1011"/>
                  <a:pt x="2494" y="1010"/>
                </a:cubicBezTo>
                <a:cubicBezTo>
                  <a:pt x="2494" y="1010"/>
                  <a:pt x="2494" y="1010"/>
                  <a:pt x="2494" y="1010"/>
                </a:cubicBezTo>
                <a:cubicBezTo>
                  <a:pt x="2494" y="1010"/>
                  <a:pt x="2494" y="1010"/>
                  <a:pt x="2493" y="1010"/>
                </a:cubicBezTo>
                <a:cubicBezTo>
                  <a:pt x="2493" y="1011"/>
                  <a:pt x="2492" y="1011"/>
                  <a:pt x="2492" y="1011"/>
                </a:cubicBezTo>
                <a:cubicBezTo>
                  <a:pt x="2492" y="1012"/>
                  <a:pt x="2491" y="1012"/>
                  <a:pt x="2491" y="1012"/>
                </a:cubicBezTo>
                <a:cubicBezTo>
                  <a:pt x="2490" y="1012"/>
                  <a:pt x="2490" y="1012"/>
                  <a:pt x="2490" y="1012"/>
                </a:cubicBezTo>
                <a:cubicBezTo>
                  <a:pt x="2489" y="1012"/>
                  <a:pt x="2488" y="1012"/>
                  <a:pt x="2488" y="1012"/>
                </a:cubicBezTo>
                <a:cubicBezTo>
                  <a:pt x="2488" y="1012"/>
                  <a:pt x="2487" y="1012"/>
                  <a:pt x="2487" y="1011"/>
                </a:cubicBezTo>
                <a:cubicBezTo>
                  <a:pt x="2487" y="1012"/>
                  <a:pt x="2486" y="1012"/>
                  <a:pt x="2486" y="1012"/>
                </a:cubicBezTo>
                <a:cubicBezTo>
                  <a:pt x="2485" y="1013"/>
                  <a:pt x="2484" y="1013"/>
                  <a:pt x="2483" y="1012"/>
                </a:cubicBezTo>
                <a:cubicBezTo>
                  <a:pt x="2482" y="1012"/>
                  <a:pt x="2482" y="1012"/>
                  <a:pt x="2482" y="1012"/>
                </a:cubicBezTo>
                <a:cubicBezTo>
                  <a:pt x="2482" y="1012"/>
                  <a:pt x="2481" y="1011"/>
                  <a:pt x="2481" y="1011"/>
                </a:cubicBezTo>
                <a:cubicBezTo>
                  <a:pt x="2481" y="1011"/>
                  <a:pt x="2481" y="1011"/>
                  <a:pt x="2481" y="1011"/>
                </a:cubicBezTo>
                <a:cubicBezTo>
                  <a:pt x="2480" y="1011"/>
                  <a:pt x="2480" y="1011"/>
                  <a:pt x="2479" y="1011"/>
                </a:cubicBezTo>
                <a:cubicBezTo>
                  <a:pt x="2479" y="1011"/>
                  <a:pt x="2478" y="1011"/>
                  <a:pt x="2478" y="1010"/>
                </a:cubicBezTo>
                <a:cubicBezTo>
                  <a:pt x="2478" y="1011"/>
                  <a:pt x="2477" y="1011"/>
                  <a:pt x="2477" y="1011"/>
                </a:cubicBezTo>
                <a:cubicBezTo>
                  <a:pt x="2477" y="1011"/>
                  <a:pt x="2476" y="1012"/>
                  <a:pt x="2476" y="1012"/>
                </a:cubicBezTo>
                <a:cubicBezTo>
                  <a:pt x="2476" y="1012"/>
                  <a:pt x="2475" y="1012"/>
                  <a:pt x="2475" y="1012"/>
                </a:cubicBezTo>
                <a:cubicBezTo>
                  <a:pt x="2475" y="1013"/>
                  <a:pt x="2474" y="1013"/>
                  <a:pt x="2473" y="1013"/>
                </a:cubicBezTo>
                <a:cubicBezTo>
                  <a:pt x="2473" y="1014"/>
                  <a:pt x="2472" y="1014"/>
                  <a:pt x="2471" y="1014"/>
                </a:cubicBezTo>
                <a:cubicBezTo>
                  <a:pt x="2471" y="1014"/>
                  <a:pt x="2470" y="1014"/>
                  <a:pt x="2470" y="1014"/>
                </a:cubicBezTo>
                <a:cubicBezTo>
                  <a:pt x="2469" y="1015"/>
                  <a:pt x="2469" y="1015"/>
                  <a:pt x="2467" y="1016"/>
                </a:cubicBezTo>
                <a:cubicBezTo>
                  <a:pt x="2467" y="1016"/>
                  <a:pt x="2466" y="1016"/>
                  <a:pt x="2466" y="1017"/>
                </a:cubicBezTo>
                <a:cubicBezTo>
                  <a:pt x="2466" y="1017"/>
                  <a:pt x="2466" y="1017"/>
                  <a:pt x="2466" y="1018"/>
                </a:cubicBezTo>
                <a:cubicBezTo>
                  <a:pt x="2466" y="1018"/>
                  <a:pt x="2466" y="1019"/>
                  <a:pt x="2466" y="1019"/>
                </a:cubicBezTo>
                <a:cubicBezTo>
                  <a:pt x="2466" y="1020"/>
                  <a:pt x="2466" y="1021"/>
                  <a:pt x="2465" y="1023"/>
                </a:cubicBezTo>
                <a:cubicBezTo>
                  <a:pt x="2465" y="1023"/>
                  <a:pt x="2464" y="1023"/>
                  <a:pt x="2464" y="1024"/>
                </a:cubicBezTo>
                <a:cubicBezTo>
                  <a:pt x="2464" y="1024"/>
                  <a:pt x="2464" y="1024"/>
                  <a:pt x="2463" y="1024"/>
                </a:cubicBezTo>
                <a:cubicBezTo>
                  <a:pt x="2463" y="1024"/>
                  <a:pt x="2463" y="1025"/>
                  <a:pt x="2463" y="1025"/>
                </a:cubicBezTo>
                <a:cubicBezTo>
                  <a:pt x="2462" y="1025"/>
                  <a:pt x="2462" y="1025"/>
                  <a:pt x="2462" y="1025"/>
                </a:cubicBezTo>
                <a:cubicBezTo>
                  <a:pt x="2462" y="1026"/>
                  <a:pt x="2461" y="1027"/>
                  <a:pt x="2460" y="1028"/>
                </a:cubicBezTo>
                <a:cubicBezTo>
                  <a:pt x="2460" y="1028"/>
                  <a:pt x="2459" y="1028"/>
                  <a:pt x="2459" y="1029"/>
                </a:cubicBezTo>
                <a:cubicBezTo>
                  <a:pt x="2458" y="1029"/>
                  <a:pt x="2458" y="1029"/>
                  <a:pt x="2457" y="1029"/>
                </a:cubicBezTo>
                <a:cubicBezTo>
                  <a:pt x="2457" y="1030"/>
                  <a:pt x="2456" y="1030"/>
                  <a:pt x="2455" y="1031"/>
                </a:cubicBezTo>
                <a:cubicBezTo>
                  <a:pt x="2454" y="1031"/>
                  <a:pt x="2452" y="1031"/>
                  <a:pt x="2451" y="1031"/>
                </a:cubicBezTo>
                <a:cubicBezTo>
                  <a:pt x="2451" y="1031"/>
                  <a:pt x="2451" y="1030"/>
                  <a:pt x="2451" y="1030"/>
                </a:cubicBezTo>
                <a:cubicBezTo>
                  <a:pt x="2451" y="1030"/>
                  <a:pt x="2450" y="1030"/>
                  <a:pt x="2450" y="1030"/>
                </a:cubicBezTo>
                <a:cubicBezTo>
                  <a:pt x="2450" y="1030"/>
                  <a:pt x="2450" y="1030"/>
                  <a:pt x="2450" y="1030"/>
                </a:cubicBezTo>
                <a:cubicBezTo>
                  <a:pt x="2450" y="1031"/>
                  <a:pt x="2450" y="1031"/>
                  <a:pt x="2450" y="1031"/>
                </a:cubicBezTo>
                <a:cubicBezTo>
                  <a:pt x="2450" y="1032"/>
                  <a:pt x="2450" y="1033"/>
                  <a:pt x="2449" y="1033"/>
                </a:cubicBezTo>
                <a:cubicBezTo>
                  <a:pt x="2448" y="1034"/>
                  <a:pt x="2448" y="1034"/>
                  <a:pt x="2448" y="1034"/>
                </a:cubicBezTo>
                <a:cubicBezTo>
                  <a:pt x="2447" y="1034"/>
                  <a:pt x="2447" y="1034"/>
                  <a:pt x="2446" y="1034"/>
                </a:cubicBezTo>
                <a:cubicBezTo>
                  <a:pt x="2446" y="1035"/>
                  <a:pt x="2446" y="1035"/>
                  <a:pt x="2446" y="1035"/>
                </a:cubicBezTo>
                <a:cubicBezTo>
                  <a:pt x="2446" y="1035"/>
                  <a:pt x="2446" y="1036"/>
                  <a:pt x="2445" y="1036"/>
                </a:cubicBezTo>
                <a:cubicBezTo>
                  <a:pt x="2445" y="1036"/>
                  <a:pt x="2445" y="1036"/>
                  <a:pt x="2444" y="1036"/>
                </a:cubicBezTo>
                <a:cubicBezTo>
                  <a:pt x="2444" y="1036"/>
                  <a:pt x="2444" y="1037"/>
                  <a:pt x="2444" y="1037"/>
                </a:cubicBezTo>
                <a:cubicBezTo>
                  <a:pt x="2444" y="1037"/>
                  <a:pt x="2443" y="1037"/>
                  <a:pt x="2443" y="1037"/>
                </a:cubicBezTo>
                <a:cubicBezTo>
                  <a:pt x="2443" y="1037"/>
                  <a:pt x="2442" y="1038"/>
                  <a:pt x="2442" y="1038"/>
                </a:cubicBezTo>
                <a:cubicBezTo>
                  <a:pt x="2442" y="1039"/>
                  <a:pt x="2442" y="1039"/>
                  <a:pt x="2441" y="1039"/>
                </a:cubicBezTo>
                <a:cubicBezTo>
                  <a:pt x="2441" y="1040"/>
                  <a:pt x="2441" y="1041"/>
                  <a:pt x="2440" y="1042"/>
                </a:cubicBezTo>
                <a:cubicBezTo>
                  <a:pt x="2439" y="1042"/>
                  <a:pt x="2438" y="1043"/>
                  <a:pt x="2436" y="1044"/>
                </a:cubicBezTo>
                <a:cubicBezTo>
                  <a:pt x="2436" y="1044"/>
                  <a:pt x="2436" y="1044"/>
                  <a:pt x="2435" y="1044"/>
                </a:cubicBezTo>
                <a:cubicBezTo>
                  <a:pt x="2435" y="1044"/>
                  <a:pt x="2434" y="1045"/>
                  <a:pt x="2433" y="1045"/>
                </a:cubicBezTo>
                <a:cubicBezTo>
                  <a:pt x="2433" y="1045"/>
                  <a:pt x="2433" y="1045"/>
                  <a:pt x="2432" y="1046"/>
                </a:cubicBezTo>
                <a:cubicBezTo>
                  <a:pt x="2432" y="1046"/>
                  <a:pt x="2432" y="1046"/>
                  <a:pt x="2432" y="1046"/>
                </a:cubicBezTo>
                <a:cubicBezTo>
                  <a:pt x="2432" y="1046"/>
                  <a:pt x="2431" y="1047"/>
                  <a:pt x="2431" y="1047"/>
                </a:cubicBezTo>
                <a:cubicBezTo>
                  <a:pt x="2430" y="1047"/>
                  <a:pt x="2429" y="1047"/>
                  <a:pt x="2429" y="1048"/>
                </a:cubicBezTo>
                <a:cubicBezTo>
                  <a:pt x="2429" y="1049"/>
                  <a:pt x="2428" y="1050"/>
                  <a:pt x="2427" y="1051"/>
                </a:cubicBezTo>
                <a:cubicBezTo>
                  <a:pt x="2426" y="1051"/>
                  <a:pt x="2426" y="1051"/>
                  <a:pt x="2425" y="1051"/>
                </a:cubicBezTo>
                <a:cubicBezTo>
                  <a:pt x="2425" y="1051"/>
                  <a:pt x="2425" y="1051"/>
                  <a:pt x="2425" y="1051"/>
                </a:cubicBezTo>
                <a:cubicBezTo>
                  <a:pt x="2424" y="1051"/>
                  <a:pt x="2424" y="1051"/>
                  <a:pt x="2424" y="1051"/>
                </a:cubicBezTo>
                <a:cubicBezTo>
                  <a:pt x="2424" y="1051"/>
                  <a:pt x="2424" y="1051"/>
                  <a:pt x="2424" y="1051"/>
                </a:cubicBezTo>
                <a:cubicBezTo>
                  <a:pt x="2422" y="1052"/>
                  <a:pt x="2422" y="1052"/>
                  <a:pt x="2422" y="1052"/>
                </a:cubicBezTo>
                <a:cubicBezTo>
                  <a:pt x="2422" y="1052"/>
                  <a:pt x="2422" y="1053"/>
                  <a:pt x="2421" y="1053"/>
                </a:cubicBezTo>
                <a:cubicBezTo>
                  <a:pt x="2421" y="1053"/>
                  <a:pt x="2420" y="1053"/>
                  <a:pt x="2420" y="1054"/>
                </a:cubicBezTo>
                <a:cubicBezTo>
                  <a:pt x="2420" y="1054"/>
                  <a:pt x="2420" y="1054"/>
                  <a:pt x="2420" y="1054"/>
                </a:cubicBezTo>
                <a:cubicBezTo>
                  <a:pt x="2420" y="1054"/>
                  <a:pt x="2420" y="1055"/>
                  <a:pt x="2420" y="1055"/>
                </a:cubicBezTo>
                <a:cubicBezTo>
                  <a:pt x="2420" y="1056"/>
                  <a:pt x="2420" y="1057"/>
                  <a:pt x="2419" y="1058"/>
                </a:cubicBezTo>
                <a:cubicBezTo>
                  <a:pt x="2418" y="1059"/>
                  <a:pt x="2417" y="1059"/>
                  <a:pt x="2416" y="1059"/>
                </a:cubicBezTo>
                <a:cubicBezTo>
                  <a:pt x="2415" y="1060"/>
                  <a:pt x="2414" y="1059"/>
                  <a:pt x="2414" y="1059"/>
                </a:cubicBezTo>
                <a:cubicBezTo>
                  <a:pt x="2413" y="1059"/>
                  <a:pt x="2413" y="1059"/>
                  <a:pt x="2412" y="1059"/>
                </a:cubicBezTo>
                <a:cubicBezTo>
                  <a:pt x="2412" y="1059"/>
                  <a:pt x="2411" y="1059"/>
                  <a:pt x="2411" y="1060"/>
                </a:cubicBezTo>
                <a:cubicBezTo>
                  <a:pt x="2411" y="1060"/>
                  <a:pt x="2410" y="1060"/>
                  <a:pt x="2410" y="1060"/>
                </a:cubicBezTo>
                <a:cubicBezTo>
                  <a:pt x="2410" y="1060"/>
                  <a:pt x="2410" y="1061"/>
                  <a:pt x="2410" y="1061"/>
                </a:cubicBezTo>
                <a:cubicBezTo>
                  <a:pt x="2409" y="1062"/>
                  <a:pt x="2408" y="1062"/>
                  <a:pt x="2408" y="1063"/>
                </a:cubicBezTo>
                <a:cubicBezTo>
                  <a:pt x="2407" y="1063"/>
                  <a:pt x="2406" y="1064"/>
                  <a:pt x="2405" y="1064"/>
                </a:cubicBezTo>
                <a:cubicBezTo>
                  <a:pt x="2405" y="1064"/>
                  <a:pt x="2405" y="1064"/>
                  <a:pt x="2405" y="1064"/>
                </a:cubicBezTo>
                <a:cubicBezTo>
                  <a:pt x="2404" y="1064"/>
                  <a:pt x="2404" y="1064"/>
                  <a:pt x="2404" y="1064"/>
                </a:cubicBezTo>
                <a:cubicBezTo>
                  <a:pt x="2404" y="1064"/>
                  <a:pt x="2404" y="1064"/>
                  <a:pt x="2404" y="1064"/>
                </a:cubicBezTo>
                <a:cubicBezTo>
                  <a:pt x="2404" y="1064"/>
                  <a:pt x="2403" y="1064"/>
                  <a:pt x="2403" y="1064"/>
                </a:cubicBezTo>
                <a:cubicBezTo>
                  <a:pt x="2402" y="1064"/>
                  <a:pt x="2401" y="1065"/>
                  <a:pt x="2400" y="1066"/>
                </a:cubicBezTo>
                <a:cubicBezTo>
                  <a:pt x="2400" y="1066"/>
                  <a:pt x="2400" y="1067"/>
                  <a:pt x="2399" y="1068"/>
                </a:cubicBezTo>
                <a:cubicBezTo>
                  <a:pt x="2399" y="1070"/>
                  <a:pt x="2398" y="1070"/>
                  <a:pt x="2399" y="1071"/>
                </a:cubicBezTo>
                <a:cubicBezTo>
                  <a:pt x="2400" y="1072"/>
                  <a:pt x="2400" y="1073"/>
                  <a:pt x="2400" y="1074"/>
                </a:cubicBezTo>
                <a:cubicBezTo>
                  <a:pt x="2399" y="1075"/>
                  <a:pt x="2399" y="1075"/>
                  <a:pt x="2399" y="1075"/>
                </a:cubicBezTo>
                <a:cubicBezTo>
                  <a:pt x="2399" y="1076"/>
                  <a:pt x="2399" y="1076"/>
                  <a:pt x="2398" y="1077"/>
                </a:cubicBezTo>
                <a:cubicBezTo>
                  <a:pt x="2397" y="1077"/>
                  <a:pt x="2397" y="1078"/>
                  <a:pt x="2397" y="1079"/>
                </a:cubicBezTo>
                <a:cubicBezTo>
                  <a:pt x="2397" y="1080"/>
                  <a:pt x="2397" y="1080"/>
                  <a:pt x="2397" y="1080"/>
                </a:cubicBezTo>
                <a:cubicBezTo>
                  <a:pt x="2397" y="1081"/>
                  <a:pt x="2397" y="1081"/>
                  <a:pt x="2397" y="1081"/>
                </a:cubicBezTo>
                <a:cubicBezTo>
                  <a:pt x="2396" y="1082"/>
                  <a:pt x="2396" y="1082"/>
                  <a:pt x="2396" y="1083"/>
                </a:cubicBezTo>
                <a:cubicBezTo>
                  <a:pt x="2396" y="1083"/>
                  <a:pt x="2396" y="1083"/>
                  <a:pt x="2396" y="1083"/>
                </a:cubicBezTo>
                <a:cubicBezTo>
                  <a:pt x="2396" y="1083"/>
                  <a:pt x="2397" y="1083"/>
                  <a:pt x="2397" y="1083"/>
                </a:cubicBezTo>
                <a:cubicBezTo>
                  <a:pt x="2397" y="1083"/>
                  <a:pt x="2398" y="1083"/>
                  <a:pt x="2398" y="1084"/>
                </a:cubicBezTo>
                <a:cubicBezTo>
                  <a:pt x="2399" y="1085"/>
                  <a:pt x="2399" y="1085"/>
                  <a:pt x="2399" y="1086"/>
                </a:cubicBezTo>
                <a:cubicBezTo>
                  <a:pt x="2399" y="1086"/>
                  <a:pt x="2399" y="1086"/>
                  <a:pt x="2399" y="1086"/>
                </a:cubicBezTo>
                <a:cubicBezTo>
                  <a:pt x="2399" y="1087"/>
                  <a:pt x="2399" y="1088"/>
                  <a:pt x="2398" y="1089"/>
                </a:cubicBezTo>
                <a:cubicBezTo>
                  <a:pt x="2398" y="1090"/>
                  <a:pt x="2397" y="1090"/>
                  <a:pt x="2397" y="1091"/>
                </a:cubicBezTo>
                <a:cubicBezTo>
                  <a:pt x="2397" y="1091"/>
                  <a:pt x="2397" y="1091"/>
                  <a:pt x="2397" y="1091"/>
                </a:cubicBezTo>
                <a:cubicBezTo>
                  <a:pt x="2396" y="1092"/>
                  <a:pt x="2396" y="1093"/>
                  <a:pt x="2396" y="1093"/>
                </a:cubicBezTo>
                <a:cubicBezTo>
                  <a:pt x="2396" y="1094"/>
                  <a:pt x="2396" y="1094"/>
                  <a:pt x="2395" y="1094"/>
                </a:cubicBezTo>
                <a:cubicBezTo>
                  <a:pt x="2395" y="1095"/>
                  <a:pt x="2395" y="1096"/>
                  <a:pt x="2394" y="1097"/>
                </a:cubicBezTo>
                <a:cubicBezTo>
                  <a:pt x="2393" y="1097"/>
                  <a:pt x="2393" y="1098"/>
                  <a:pt x="2393" y="1098"/>
                </a:cubicBezTo>
                <a:cubicBezTo>
                  <a:pt x="2393" y="1099"/>
                  <a:pt x="2393" y="1099"/>
                  <a:pt x="2393" y="1099"/>
                </a:cubicBezTo>
                <a:cubicBezTo>
                  <a:pt x="2393" y="1100"/>
                  <a:pt x="2393" y="1101"/>
                  <a:pt x="2393" y="1102"/>
                </a:cubicBezTo>
                <a:cubicBezTo>
                  <a:pt x="2393" y="1102"/>
                  <a:pt x="2393" y="1102"/>
                  <a:pt x="2393" y="1102"/>
                </a:cubicBezTo>
                <a:cubicBezTo>
                  <a:pt x="2393" y="1103"/>
                  <a:pt x="2393" y="1103"/>
                  <a:pt x="2393" y="1103"/>
                </a:cubicBezTo>
                <a:cubicBezTo>
                  <a:pt x="2393" y="1103"/>
                  <a:pt x="2393" y="1103"/>
                  <a:pt x="2393" y="1103"/>
                </a:cubicBezTo>
                <a:cubicBezTo>
                  <a:pt x="2393" y="1103"/>
                  <a:pt x="2393" y="1103"/>
                  <a:pt x="2393" y="1104"/>
                </a:cubicBezTo>
                <a:cubicBezTo>
                  <a:pt x="2393" y="1104"/>
                  <a:pt x="2393" y="1106"/>
                  <a:pt x="2393" y="1107"/>
                </a:cubicBezTo>
                <a:cubicBezTo>
                  <a:pt x="2392" y="1107"/>
                  <a:pt x="2392" y="1108"/>
                  <a:pt x="2392" y="1108"/>
                </a:cubicBezTo>
                <a:cubicBezTo>
                  <a:pt x="2392" y="1109"/>
                  <a:pt x="2392" y="1109"/>
                  <a:pt x="2392" y="1109"/>
                </a:cubicBezTo>
                <a:cubicBezTo>
                  <a:pt x="2392" y="1111"/>
                  <a:pt x="2390" y="1112"/>
                  <a:pt x="2389" y="1112"/>
                </a:cubicBezTo>
                <a:cubicBezTo>
                  <a:pt x="2388" y="1112"/>
                  <a:pt x="2388" y="1112"/>
                  <a:pt x="2388" y="1112"/>
                </a:cubicBezTo>
                <a:cubicBezTo>
                  <a:pt x="2387" y="1112"/>
                  <a:pt x="2387" y="1112"/>
                  <a:pt x="2386" y="1112"/>
                </a:cubicBezTo>
                <a:cubicBezTo>
                  <a:pt x="2386" y="1112"/>
                  <a:pt x="2386" y="1112"/>
                  <a:pt x="2386" y="1112"/>
                </a:cubicBezTo>
                <a:cubicBezTo>
                  <a:pt x="2386" y="1112"/>
                  <a:pt x="2386" y="1113"/>
                  <a:pt x="2386" y="1113"/>
                </a:cubicBezTo>
                <a:cubicBezTo>
                  <a:pt x="2385" y="1114"/>
                  <a:pt x="2385" y="1114"/>
                  <a:pt x="2384" y="1115"/>
                </a:cubicBezTo>
                <a:cubicBezTo>
                  <a:pt x="2384" y="1115"/>
                  <a:pt x="2383" y="1116"/>
                  <a:pt x="2383" y="1116"/>
                </a:cubicBezTo>
                <a:cubicBezTo>
                  <a:pt x="2382" y="1117"/>
                  <a:pt x="2382" y="1118"/>
                  <a:pt x="2382" y="1118"/>
                </a:cubicBezTo>
                <a:cubicBezTo>
                  <a:pt x="2381" y="1118"/>
                  <a:pt x="2381" y="1119"/>
                  <a:pt x="2381" y="1119"/>
                </a:cubicBezTo>
                <a:cubicBezTo>
                  <a:pt x="2381" y="1119"/>
                  <a:pt x="2381" y="1120"/>
                  <a:pt x="2381" y="1120"/>
                </a:cubicBezTo>
                <a:cubicBezTo>
                  <a:pt x="2380" y="1121"/>
                  <a:pt x="2378" y="1121"/>
                  <a:pt x="2377" y="1121"/>
                </a:cubicBezTo>
                <a:cubicBezTo>
                  <a:pt x="2377" y="1122"/>
                  <a:pt x="2377" y="1122"/>
                  <a:pt x="2377" y="1122"/>
                </a:cubicBezTo>
                <a:cubicBezTo>
                  <a:pt x="2376" y="1122"/>
                  <a:pt x="2376" y="1122"/>
                  <a:pt x="2375" y="1122"/>
                </a:cubicBezTo>
                <a:cubicBezTo>
                  <a:pt x="2375" y="1122"/>
                  <a:pt x="2375" y="1122"/>
                  <a:pt x="2374" y="1122"/>
                </a:cubicBezTo>
                <a:cubicBezTo>
                  <a:pt x="2374" y="1122"/>
                  <a:pt x="2374" y="1123"/>
                  <a:pt x="2374" y="1123"/>
                </a:cubicBezTo>
                <a:cubicBezTo>
                  <a:pt x="2373" y="1123"/>
                  <a:pt x="2373" y="1123"/>
                  <a:pt x="2373" y="1124"/>
                </a:cubicBezTo>
                <a:cubicBezTo>
                  <a:pt x="2373" y="1125"/>
                  <a:pt x="2373" y="1125"/>
                  <a:pt x="2373" y="1125"/>
                </a:cubicBezTo>
                <a:cubicBezTo>
                  <a:pt x="2372" y="1126"/>
                  <a:pt x="2372" y="1126"/>
                  <a:pt x="2372" y="1127"/>
                </a:cubicBezTo>
                <a:cubicBezTo>
                  <a:pt x="2371" y="1127"/>
                  <a:pt x="2371" y="1127"/>
                  <a:pt x="2370" y="1127"/>
                </a:cubicBezTo>
                <a:cubicBezTo>
                  <a:pt x="2370" y="1128"/>
                  <a:pt x="2370" y="1128"/>
                  <a:pt x="2369" y="1128"/>
                </a:cubicBezTo>
                <a:cubicBezTo>
                  <a:pt x="2369" y="1128"/>
                  <a:pt x="2369" y="1128"/>
                  <a:pt x="2369" y="1128"/>
                </a:cubicBezTo>
                <a:cubicBezTo>
                  <a:pt x="2368" y="1129"/>
                  <a:pt x="2367" y="1130"/>
                  <a:pt x="2366" y="1130"/>
                </a:cubicBezTo>
                <a:cubicBezTo>
                  <a:pt x="2364" y="1130"/>
                  <a:pt x="2363" y="1129"/>
                  <a:pt x="2362" y="1128"/>
                </a:cubicBezTo>
                <a:cubicBezTo>
                  <a:pt x="2362" y="1127"/>
                  <a:pt x="2362" y="1127"/>
                  <a:pt x="2361" y="1127"/>
                </a:cubicBezTo>
                <a:cubicBezTo>
                  <a:pt x="2360" y="1127"/>
                  <a:pt x="2360" y="1127"/>
                  <a:pt x="2359" y="1127"/>
                </a:cubicBezTo>
                <a:cubicBezTo>
                  <a:pt x="2358" y="1126"/>
                  <a:pt x="2357" y="1125"/>
                  <a:pt x="2357" y="1124"/>
                </a:cubicBezTo>
                <a:cubicBezTo>
                  <a:pt x="2357" y="1124"/>
                  <a:pt x="2357" y="1123"/>
                  <a:pt x="2357" y="1123"/>
                </a:cubicBezTo>
                <a:cubicBezTo>
                  <a:pt x="2356" y="1123"/>
                  <a:pt x="2356" y="1122"/>
                  <a:pt x="2356" y="1121"/>
                </a:cubicBezTo>
                <a:cubicBezTo>
                  <a:pt x="2355" y="1121"/>
                  <a:pt x="2355" y="1121"/>
                  <a:pt x="2355" y="1121"/>
                </a:cubicBezTo>
                <a:cubicBezTo>
                  <a:pt x="2355" y="1120"/>
                  <a:pt x="2355" y="1120"/>
                  <a:pt x="2355" y="1119"/>
                </a:cubicBezTo>
                <a:cubicBezTo>
                  <a:pt x="2355" y="1118"/>
                  <a:pt x="2355" y="1117"/>
                  <a:pt x="2355" y="1116"/>
                </a:cubicBezTo>
                <a:cubicBezTo>
                  <a:pt x="2355" y="1115"/>
                  <a:pt x="2355" y="1115"/>
                  <a:pt x="2355" y="1114"/>
                </a:cubicBezTo>
                <a:cubicBezTo>
                  <a:pt x="2355" y="1114"/>
                  <a:pt x="2355" y="1114"/>
                  <a:pt x="2355" y="1114"/>
                </a:cubicBezTo>
                <a:cubicBezTo>
                  <a:pt x="2355" y="1113"/>
                  <a:pt x="2355" y="1113"/>
                  <a:pt x="2355" y="1113"/>
                </a:cubicBezTo>
                <a:cubicBezTo>
                  <a:pt x="2355" y="1112"/>
                  <a:pt x="2354" y="1112"/>
                  <a:pt x="2354" y="1112"/>
                </a:cubicBezTo>
                <a:cubicBezTo>
                  <a:pt x="2354" y="1112"/>
                  <a:pt x="2354" y="1111"/>
                  <a:pt x="2354" y="1111"/>
                </a:cubicBezTo>
                <a:cubicBezTo>
                  <a:pt x="2354" y="1111"/>
                  <a:pt x="2354" y="1110"/>
                  <a:pt x="2354" y="1110"/>
                </a:cubicBezTo>
                <a:cubicBezTo>
                  <a:pt x="2354" y="1110"/>
                  <a:pt x="2354" y="1109"/>
                  <a:pt x="2353" y="1109"/>
                </a:cubicBezTo>
                <a:cubicBezTo>
                  <a:pt x="2353" y="1109"/>
                  <a:pt x="2353" y="1108"/>
                  <a:pt x="2353" y="1108"/>
                </a:cubicBezTo>
                <a:cubicBezTo>
                  <a:pt x="2352" y="1107"/>
                  <a:pt x="2352" y="1105"/>
                  <a:pt x="2352" y="1104"/>
                </a:cubicBezTo>
                <a:cubicBezTo>
                  <a:pt x="2353" y="1103"/>
                  <a:pt x="2353" y="1102"/>
                  <a:pt x="2353" y="1101"/>
                </a:cubicBezTo>
                <a:cubicBezTo>
                  <a:pt x="2353" y="1101"/>
                  <a:pt x="2352" y="1100"/>
                  <a:pt x="2352" y="1100"/>
                </a:cubicBezTo>
                <a:cubicBezTo>
                  <a:pt x="2352" y="1100"/>
                  <a:pt x="2352" y="1100"/>
                  <a:pt x="2352" y="1099"/>
                </a:cubicBezTo>
                <a:cubicBezTo>
                  <a:pt x="2351" y="1099"/>
                  <a:pt x="2351" y="1099"/>
                  <a:pt x="2351" y="1099"/>
                </a:cubicBezTo>
                <a:cubicBezTo>
                  <a:pt x="2351" y="1099"/>
                  <a:pt x="2351" y="1099"/>
                  <a:pt x="2351" y="1098"/>
                </a:cubicBezTo>
                <a:cubicBezTo>
                  <a:pt x="2350" y="1098"/>
                  <a:pt x="2350" y="1098"/>
                  <a:pt x="2350" y="1098"/>
                </a:cubicBezTo>
                <a:cubicBezTo>
                  <a:pt x="2350" y="1097"/>
                  <a:pt x="2349" y="1097"/>
                  <a:pt x="2349" y="1096"/>
                </a:cubicBezTo>
                <a:cubicBezTo>
                  <a:pt x="2349" y="1096"/>
                  <a:pt x="2349" y="1096"/>
                  <a:pt x="2349" y="1096"/>
                </a:cubicBezTo>
                <a:cubicBezTo>
                  <a:pt x="2349" y="1096"/>
                  <a:pt x="2349" y="1096"/>
                  <a:pt x="2349" y="1096"/>
                </a:cubicBezTo>
                <a:cubicBezTo>
                  <a:pt x="2349" y="1096"/>
                  <a:pt x="2349" y="1096"/>
                  <a:pt x="2349" y="1096"/>
                </a:cubicBezTo>
                <a:cubicBezTo>
                  <a:pt x="2349" y="1095"/>
                  <a:pt x="2349" y="1095"/>
                  <a:pt x="2348" y="1095"/>
                </a:cubicBezTo>
                <a:cubicBezTo>
                  <a:pt x="2348" y="1095"/>
                  <a:pt x="2347" y="1094"/>
                  <a:pt x="2347" y="1093"/>
                </a:cubicBezTo>
                <a:cubicBezTo>
                  <a:pt x="2347" y="1093"/>
                  <a:pt x="2347" y="1093"/>
                  <a:pt x="2346" y="1093"/>
                </a:cubicBezTo>
                <a:cubicBezTo>
                  <a:pt x="2346" y="1093"/>
                  <a:pt x="2346" y="1093"/>
                  <a:pt x="2346" y="1092"/>
                </a:cubicBezTo>
                <a:cubicBezTo>
                  <a:pt x="2345" y="1091"/>
                  <a:pt x="2345" y="1090"/>
                  <a:pt x="2345" y="1089"/>
                </a:cubicBezTo>
                <a:cubicBezTo>
                  <a:pt x="2345" y="1089"/>
                  <a:pt x="2345" y="1088"/>
                  <a:pt x="2345" y="1088"/>
                </a:cubicBezTo>
                <a:cubicBezTo>
                  <a:pt x="2345" y="1088"/>
                  <a:pt x="2345" y="1087"/>
                  <a:pt x="2345" y="1087"/>
                </a:cubicBezTo>
                <a:cubicBezTo>
                  <a:pt x="2345" y="1087"/>
                  <a:pt x="2344" y="1086"/>
                  <a:pt x="2344" y="1086"/>
                </a:cubicBezTo>
                <a:cubicBezTo>
                  <a:pt x="2344" y="1085"/>
                  <a:pt x="2344" y="1085"/>
                  <a:pt x="2344" y="1085"/>
                </a:cubicBezTo>
                <a:cubicBezTo>
                  <a:pt x="2344" y="1085"/>
                  <a:pt x="2344" y="1084"/>
                  <a:pt x="2344" y="1084"/>
                </a:cubicBezTo>
                <a:cubicBezTo>
                  <a:pt x="2344" y="1083"/>
                  <a:pt x="2344" y="1083"/>
                  <a:pt x="2344" y="1082"/>
                </a:cubicBezTo>
                <a:cubicBezTo>
                  <a:pt x="2344" y="1082"/>
                  <a:pt x="2344" y="1082"/>
                  <a:pt x="2344" y="1081"/>
                </a:cubicBezTo>
                <a:cubicBezTo>
                  <a:pt x="2344" y="1081"/>
                  <a:pt x="2344" y="1081"/>
                  <a:pt x="2344" y="1080"/>
                </a:cubicBezTo>
                <a:cubicBezTo>
                  <a:pt x="2344" y="1080"/>
                  <a:pt x="2344" y="1080"/>
                  <a:pt x="2344" y="1080"/>
                </a:cubicBezTo>
                <a:cubicBezTo>
                  <a:pt x="2344" y="1079"/>
                  <a:pt x="2344" y="1079"/>
                  <a:pt x="2343" y="1078"/>
                </a:cubicBezTo>
                <a:cubicBezTo>
                  <a:pt x="2343" y="1078"/>
                  <a:pt x="2342" y="1077"/>
                  <a:pt x="2342" y="1076"/>
                </a:cubicBezTo>
                <a:cubicBezTo>
                  <a:pt x="2342" y="1076"/>
                  <a:pt x="2342" y="1076"/>
                  <a:pt x="2342" y="1076"/>
                </a:cubicBezTo>
                <a:cubicBezTo>
                  <a:pt x="2342" y="1075"/>
                  <a:pt x="2342" y="1075"/>
                  <a:pt x="2341" y="1074"/>
                </a:cubicBezTo>
                <a:cubicBezTo>
                  <a:pt x="2341" y="1074"/>
                  <a:pt x="2341" y="1074"/>
                  <a:pt x="2341" y="1074"/>
                </a:cubicBezTo>
                <a:cubicBezTo>
                  <a:pt x="2341" y="1073"/>
                  <a:pt x="2341" y="1073"/>
                  <a:pt x="2341" y="1072"/>
                </a:cubicBezTo>
                <a:cubicBezTo>
                  <a:pt x="2340" y="1072"/>
                  <a:pt x="2340" y="1072"/>
                  <a:pt x="2340" y="1072"/>
                </a:cubicBezTo>
                <a:cubicBezTo>
                  <a:pt x="2340" y="1071"/>
                  <a:pt x="2340" y="1071"/>
                  <a:pt x="2340" y="1070"/>
                </a:cubicBezTo>
                <a:cubicBezTo>
                  <a:pt x="2340" y="1070"/>
                  <a:pt x="2340" y="1070"/>
                  <a:pt x="2340" y="1070"/>
                </a:cubicBezTo>
                <a:cubicBezTo>
                  <a:pt x="2339" y="1070"/>
                  <a:pt x="2339" y="1069"/>
                  <a:pt x="2339" y="1069"/>
                </a:cubicBezTo>
                <a:cubicBezTo>
                  <a:pt x="2339" y="1068"/>
                  <a:pt x="2339" y="1068"/>
                  <a:pt x="2339" y="1068"/>
                </a:cubicBezTo>
                <a:cubicBezTo>
                  <a:pt x="2339" y="1067"/>
                  <a:pt x="2338" y="1067"/>
                  <a:pt x="2338" y="1067"/>
                </a:cubicBezTo>
                <a:cubicBezTo>
                  <a:pt x="2338" y="1066"/>
                  <a:pt x="2338" y="1066"/>
                  <a:pt x="2337" y="1065"/>
                </a:cubicBezTo>
                <a:cubicBezTo>
                  <a:pt x="2337" y="1065"/>
                  <a:pt x="2337" y="1065"/>
                  <a:pt x="2337" y="1065"/>
                </a:cubicBezTo>
                <a:cubicBezTo>
                  <a:pt x="2337" y="1065"/>
                  <a:pt x="2337" y="1065"/>
                  <a:pt x="2337" y="1064"/>
                </a:cubicBezTo>
                <a:cubicBezTo>
                  <a:pt x="2336" y="1064"/>
                  <a:pt x="2337" y="1063"/>
                  <a:pt x="2337" y="1063"/>
                </a:cubicBezTo>
                <a:cubicBezTo>
                  <a:pt x="2337" y="1063"/>
                  <a:pt x="2337" y="1063"/>
                  <a:pt x="2336" y="1063"/>
                </a:cubicBezTo>
                <a:cubicBezTo>
                  <a:pt x="2335" y="1062"/>
                  <a:pt x="2334" y="1061"/>
                  <a:pt x="2334" y="1060"/>
                </a:cubicBezTo>
                <a:cubicBezTo>
                  <a:pt x="2334" y="1058"/>
                  <a:pt x="2335" y="1058"/>
                  <a:pt x="2335" y="1057"/>
                </a:cubicBezTo>
                <a:cubicBezTo>
                  <a:pt x="2335" y="1056"/>
                  <a:pt x="2335" y="1056"/>
                  <a:pt x="2335" y="1056"/>
                </a:cubicBezTo>
                <a:cubicBezTo>
                  <a:pt x="2335" y="1056"/>
                  <a:pt x="2335" y="1056"/>
                  <a:pt x="2335" y="1055"/>
                </a:cubicBezTo>
                <a:cubicBezTo>
                  <a:pt x="2335" y="1055"/>
                  <a:pt x="2335" y="1055"/>
                  <a:pt x="2335" y="1055"/>
                </a:cubicBezTo>
                <a:cubicBezTo>
                  <a:pt x="2335" y="1054"/>
                  <a:pt x="2335" y="1053"/>
                  <a:pt x="2335" y="1053"/>
                </a:cubicBezTo>
                <a:cubicBezTo>
                  <a:pt x="2335" y="1052"/>
                  <a:pt x="2335" y="1051"/>
                  <a:pt x="2334" y="1050"/>
                </a:cubicBezTo>
                <a:cubicBezTo>
                  <a:pt x="2334" y="1050"/>
                  <a:pt x="2334" y="1049"/>
                  <a:pt x="2334" y="1049"/>
                </a:cubicBezTo>
                <a:cubicBezTo>
                  <a:pt x="2333" y="1048"/>
                  <a:pt x="2333" y="1047"/>
                  <a:pt x="2333" y="1046"/>
                </a:cubicBezTo>
                <a:cubicBezTo>
                  <a:pt x="2333" y="1046"/>
                  <a:pt x="2333" y="1045"/>
                  <a:pt x="2333" y="1045"/>
                </a:cubicBezTo>
                <a:cubicBezTo>
                  <a:pt x="2332" y="1044"/>
                  <a:pt x="2332" y="1044"/>
                  <a:pt x="2332" y="1044"/>
                </a:cubicBezTo>
                <a:cubicBezTo>
                  <a:pt x="2332" y="1043"/>
                  <a:pt x="2332" y="1042"/>
                  <a:pt x="2333" y="1041"/>
                </a:cubicBezTo>
                <a:cubicBezTo>
                  <a:pt x="2334" y="1040"/>
                  <a:pt x="2334" y="1040"/>
                  <a:pt x="2333" y="1039"/>
                </a:cubicBezTo>
                <a:cubicBezTo>
                  <a:pt x="2333" y="1039"/>
                  <a:pt x="2332" y="1038"/>
                  <a:pt x="2332" y="1038"/>
                </a:cubicBezTo>
                <a:cubicBezTo>
                  <a:pt x="2332" y="1037"/>
                  <a:pt x="2332" y="1036"/>
                  <a:pt x="2333" y="1035"/>
                </a:cubicBezTo>
                <a:cubicBezTo>
                  <a:pt x="2333" y="1035"/>
                  <a:pt x="2333" y="1035"/>
                  <a:pt x="2333" y="1034"/>
                </a:cubicBezTo>
                <a:cubicBezTo>
                  <a:pt x="2333" y="1034"/>
                  <a:pt x="2333" y="1034"/>
                  <a:pt x="2333" y="1033"/>
                </a:cubicBezTo>
                <a:cubicBezTo>
                  <a:pt x="2333" y="1033"/>
                  <a:pt x="2333" y="1033"/>
                  <a:pt x="2333" y="1033"/>
                </a:cubicBezTo>
                <a:cubicBezTo>
                  <a:pt x="2333" y="1033"/>
                  <a:pt x="2333" y="1033"/>
                  <a:pt x="2333" y="1033"/>
                </a:cubicBezTo>
                <a:cubicBezTo>
                  <a:pt x="2333" y="1033"/>
                  <a:pt x="2333" y="1032"/>
                  <a:pt x="2333" y="1032"/>
                </a:cubicBezTo>
                <a:cubicBezTo>
                  <a:pt x="2333" y="1032"/>
                  <a:pt x="2332" y="1032"/>
                  <a:pt x="2332" y="1031"/>
                </a:cubicBezTo>
                <a:cubicBezTo>
                  <a:pt x="2332" y="1031"/>
                  <a:pt x="2332" y="1031"/>
                  <a:pt x="2332" y="1031"/>
                </a:cubicBezTo>
                <a:cubicBezTo>
                  <a:pt x="2332" y="1031"/>
                  <a:pt x="2332" y="1031"/>
                  <a:pt x="2332" y="1031"/>
                </a:cubicBezTo>
                <a:cubicBezTo>
                  <a:pt x="2331" y="1030"/>
                  <a:pt x="2331" y="1029"/>
                  <a:pt x="2332" y="1028"/>
                </a:cubicBezTo>
                <a:cubicBezTo>
                  <a:pt x="2332" y="1028"/>
                  <a:pt x="2332" y="1027"/>
                  <a:pt x="2332" y="1027"/>
                </a:cubicBezTo>
                <a:cubicBezTo>
                  <a:pt x="2331" y="1026"/>
                  <a:pt x="2332" y="1025"/>
                  <a:pt x="2332" y="1025"/>
                </a:cubicBezTo>
                <a:cubicBezTo>
                  <a:pt x="2332" y="1025"/>
                  <a:pt x="2332" y="1025"/>
                  <a:pt x="2332" y="1024"/>
                </a:cubicBezTo>
                <a:cubicBezTo>
                  <a:pt x="2331" y="1024"/>
                  <a:pt x="2331" y="1024"/>
                  <a:pt x="2331" y="1023"/>
                </a:cubicBezTo>
                <a:cubicBezTo>
                  <a:pt x="2331" y="1022"/>
                  <a:pt x="2332" y="1021"/>
                  <a:pt x="2332" y="1020"/>
                </a:cubicBezTo>
                <a:cubicBezTo>
                  <a:pt x="2333" y="1020"/>
                  <a:pt x="2333" y="1020"/>
                  <a:pt x="2333" y="1020"/>
                </a:cubicBezTo>
                <a:cubicBezTo>
                  <a:pt x="2333" y="1020"/>
                  <a:pt x="2333" y="1019"/>
                  <a:pt x="2333" y="1019"/>
                </a:cubicBezTo>
                <a:cubicBezTo>
                  <a:pt x="2333" y="1019"/>
                  <a:pt x="2333" y="1019"/>
                  <a:pt x="2333" y="1019"/>
                </a:cubicBezTo>
                <a:cubicBezTo>
                  <a:pt x="2333" y="1019"/>
                  <a:pt x="2333" y="1019"/>
                  <a:pt x="2333" y="1019"/>
                </a:cubicBezTo>
                <a:cubicBezTo>
                  <a:pt x="2332" y="1019"/>
                  <a:pt x="2332" y="1019"/>
                  <a:pt x="2331" y="1018"/>
                </a:cubicBezTo>
                <a:cubicBezTo>
                  <a:pt x="2331" y="1018"/>
                  <a:pt x="2331" y="1017"/>
                  <a:pt x="2331" y="1017"/>
                </a:cubicBezTo>
                <a:cubicBezTo>
                  <a:pt x="2331" y="1016"/>
                  <a:pt x="2331" y="1016"/>
                  <a:pt x="2331" y="1016"/>
                </a:cubicBezTo>
                <a:cubicBezTo>
                  <a:pt x="2331" y="1015"/>
                  <a:pt x="2331" y="1015"/>
                  <a:pt x="2330" y="1014"/>
                </a:cubicBezTo>
                <a:cubicBezTo>
                  <a:pt x="2330" y="1014"/>
                  <a:pt x="2330" y="1013"/>
                  <a:pt x="2330" y="1013"/>
                </a:cubicBezTo>
                <a:cubicBezTo>
                  <a:pt x="2330" y="1012"/>
                  <a:pt x="2330" y="1012"/>
                  <a:pt x="2330" y="1011"/>
                </a:cubicBezTo>
                <a:cubicBezTo>
                  <a:pt x="2330" y="1011"/>
                  <a:pt x="2331" y="1010"/>
                  <a:pt x="2331" y="1010"/>
                </a:cubicBezTo>
                <a:cubicBezTo>
                  <a:pt x="2331" y="1010"/>
                  <a:pt x="2331" y="1010"/>
                  <a:pt x="2331" y="1009"/>
                </a:cubicBezTo>
                <a:cubicBezTo>
                  <a:pt x="2331" y="1009"/>
                  <a:pt x="2331" y="1008"/>
                  <a:pt x="2331" y="1008"/>
                </a:cubicBezTo>
                <a:cubicBezTo>
                  <a:pt x="2331" y="1007"/>
                  <a:pt x="2331" y="1007"/>
                  <a:pt x="2331" y="1007"/>
                </a:cubicBezTo>
                <a:cubicBezTo>
                  <a:pt x="2331" y="1006"/>
                  <a:pt x="2331" y="1005"/>
                  <a:pt x="2332" y="1004"/>
                </a:cubicBezTo>
                <a:cubicBezTo>
                  <a:pt x="2332" y="1004"/>
                  <a:pt x="2332" y="1004"/>
                  <a:pt x="2332" y="1004"/>
                </a:cubicBezTo>
                <a:cubicBezTo>
                  <a:pt x="2332" y="1004"/>
                  <a:pt x="2331" y="1004"/>
                  <a:pt x="2331" y="1003"/>
                </a:cubicBezTo>
                <a:cubicBezTo>
                  <a:pt x="2331" y="1004"/>
                  <a:pt x="2331" y="1004"/>
                  <a:pt x="2331" y="1004"/>
                </a:cubicBezTo>
                <a:cubicBezTo>
                  <a:pt x="2331" y="1005"/>
                  <a:pt x="2331" y="1005"/>
                  <a:pt x="2331" y="1006"/>
                </a:cubicBezTo>
                <a:cubicBezTo>
                  <a:pt x="2330" y="1006"/>
                  <a:pt x="2330" y="1006"/>
                  <a:pt x="2330" y="1006"/>
                </a:cubicBezTo>
                <a:cubicBezTo>
                  <a:pt x="2330" y="1007"/>
                  <a:pt x="2330" y="1007"/>
                  <a:pt x="2330" y="1007"/>
                </a:cubicBezTo>
                <a:cubicBezTo>
                  <a:pt x="2330" y="1007"/>
                  <a:pt x="2330" y="1007"/>
                  <a:pt x="2330" y="1008"/>
                </a:cubicBezTo>
                <a:cubicBezTo>
                  <a:pt x="2331" y="1011"/>
                  <a:pt x="2328" y="1014"/>
                  <a:pt x="2327" y="1015"/>
                </a:cubicBezTo>
                <a:cubicBezTo>
                  <a:pt x="2326" y="1016"/>
                  <a:pt x="2325" y="1016"/>
                  <a:pt x="2325" y="1016"/>
                </a:cubicBezTo>
                <a:cubicBezTo>
                  <a:pt x="2324" y="1016"/>
                  <a:pt x="2324" y="1016"/>
                  <a:pt x="2324" y="1017"/>
                </a:cubicBezTo>
                <a:cubicBezTo>
                  <a:pt x="2323" y="1017"/>
                  <a:pt x="2323" y="1017"/>
                  <a:pt x="2323" y="1017"/>
                </a:cubicBezTo>
                <a:cubicBezTo>
                  <a:pt x="2322" y="1018"/>
                  <a:pt x="2321" y="1018"/>
                  <a:pt x="2319" y="1018"/>
                </a:cubicBezTo>
                <a:cubicBezTo>
                  <a:pt x="2319" y="1018"/>
                  <a:pt x="2318" y="1018"/>
                  <a:pt x="2317" y="1019"/>
                </a:cubicBezTo>
                <a:cubicBezTo>
                  <a:pt x="2316" y="1019"/>
                  <a:pt x="2316" y="1019"/>
                  <a:pt x="2316" y="1019"/>
                </a:cubicBezTo>
                <a:cubicBezTo>
                  <a:pt x="2316" y="1019"/>
                  <a:pt x="2315" y="1020"/>
                  <a:pt x="2315" y="1020"/>
                </a:cubicBezTo>
                <a:cubicBezTo>
                  <a:pt x="2314" y="1019"/>
                  <a:pt x="2313" y="1019"/>
                  <a:pt x="2312" y="1019"/>
                </a:cubicBezTo>
                <a:cubicBezTo>
                  <a:pt x="2312" y="1018"/>
                  <a:pt x="2311" y="1018"/>
                  <a:pt x="2310" y="1018"/>
                </a:cubicBezTo>
                <a:cubicBezTo>
                  <a:pt x="2309" y="1017"/>
                  <a:pt x="2308" y="1016"/>
                  <a:pt x="2307" y="1016"/>
                </a:cubicBezTo>
                <a:cubicBezTo>
                  <a:pt x="2307" y="1015"/>
                  <a:pt x="2307" y="1015"/>
                  <a:pt x="2307" y="1015"/>
                </a:cubicBezTo>
                <a:cubicBezTo>
                  <a:pt x="2306" y="1015"/>
                  <a:pt x="2306" y="1014"/>
                  <a:pt x="2306" y="1014"/>
                </a:cubicBezTo>
                <a:cubicBezTo>
                  <a:pt x="2305" y="1014"/>
                  <a:pt x="2305" y="1014"/>
                  <a:pt x="2305" y="1014"/>
                </a:cubicBezTo>
                <a:cubicBezTo>
                  <a:pt x="2304" y="1014"/>
                  <a:pt x="2304" y="1013"/>
                  <a:pt x="2304" y="1012"/>
                </a:cubicBezTo>
                <a:cubicBezTo>
                  <a:pt x="2303" y="1011"/>
                  <a:pt x="2303" y="1011"/>
                  <a:pt x="2302" y="1011"/>
                </a:cubicBezTo>
                <a:cubicBezTo>
                  <a:pt x="2302" y="1010"/>
                  <a:pt x="2301" y="1010"/>
                  <a:pt x="2301" y="1010"/>
                </a:cubicBezTo>
                <a:cubicBezTo>
                  <a:pt x="2301" y="1009"/>
                  <a:pt x="2300" y="1009"/>
                  <a:pt x="2300" y="1008"/>
                </a:cubicBezTo>
                <a:cubicBezTo>
                  <a:pt x="2300" y="1008"/>
                  <a:pt x="2300" y="1008"/>
                  <a:pt x="2300" y="1008"/>
                </a:cubicBezTo>
                <a:cubicBezTo>
                  <a:pt x="2300" y="1007"/>
                  <a:pt x="2300" y="1007"/>
                  <a:pt x="2299" y="1006"/>
                </a:cubicBezTo>
                <a:cubicBezTo>
                  <a:pt x="2299" y="1006"/>
                  <a:pt x="2299" y="1006"/>
                  <a:pt x="2298" y="1006"/>
                </a:cubicBezTo>
                <a:cubicBezTo>
                  <a:pt x="2298" y="1005"/>
                  <a:pt x="2297" y="1005"/>
                  <a:pt x="2297" y="1004"/>
                </a:cubicBezTo>
                <a:cubicBezTo>
                  <a:pt x="2297" y="1003"/>
                  <a:pt x="2297" y="1002"/>
                  <a:pt x="2298" y="1002"/>
                </a:cubicBezTo>
                <a:cubicBezTo>
                  <a:pt x="2299" y="1001"/>
                  <a:pt x="2300" y="1002"/>
                  <a:pt x="2301" y="1002"/>
                </a:cubicBezTo>
                <a:cubicBezTo>
                  <a:pt x="2301" y="1002"/>
                  <a:pt x="2301" y="1003"/>
                  <a:pt x="2302" y="1003"/>
                </a:cubicBezTo>
                <a:cubicBezTo>
                  <a:pt x="2303" y="1002"/>
                  <a:pt x="2304" y="1002"/>
                  <a:pt x="2305" y="1003"/>
                </a:cubicBezTo>
                <a:cubicBezTo>
                  <a:pt x="2305" y="1002"/>
                  <a:pt x="2305" y="1002"/>
                  <a:pt x="2306" y="1001"/>
                </a:cubicBezTo>
                <a:cubicBezTo>
                  <a:pt x="2306" y="1001"/>
                  <a:pt x="2306" y="1001"/>
                  <a:pt x="2306" y="1001"/>
                </a:cubicBezTo>
                <a:cubicBezTo>
                  <a:pt x="2307" y="1001"/>
                  <a:pt x="2307" y="1001"/>
                  <a:pt x="2307" y="1000"/>
                </a:cubicBezTo>
                <a:cubicBezTo>
                  <a:pt x="2307" y="1000"/>
                  <a:pt x="2307" y="1000"/>
                  <a:pt x="2307" y="1000"/>
                </a:cubicBezTo>
                <a:cubicBezTo>
                  <a:pt x="2307" y="1000"/>
                  <a:pt x="2307" y="1000"/>
                  <a:pt x="2307" y="1000"/>
                </a:cubicBezTo>
                <a:cubicBezTo>
                  <a:pt x="2306" y="1000"/>
                  <a:pt x="2305" y="1000"/>
                  <a:pt x="2304" y="1000"/>
                </a:cubicBezTo>
                <a:cubicBezTo>
                  <a:pt x="2304" y="1000"/>
                  <a:pt x="2302" y="1001"/>
                  <a:pt x="2301" y="1000"/>
                </a:cubicBezTo>
                <a:cubicBezTo>
                  <a:pt x="2300" y="1000"/>
                  <a:pt x="2300" y="1000"/>
                  <a:pt x="2299" y="999"/>
                </a:cubicBezTo>
                <a:cubicBezTo>
                  <a:pt x="2299" y="999"/>
                  <a:pt x="2298" y="999"/>
                  <a:pt x="2298" y="999"/>
                </a:cubicBezTo>
                <a:cubicBezTo>
                  <a:pt x="2297" y="999"/>
                  <a:pt x="2296" y="998"/>
                  <a:pt x="2295" y="997"/>
                </a:cubicBezTo>
                <a:cubicBezTo>
                  <a:pt x="2295" y="997"/>
                  <a:pt x="2295" y="996"/>
                  <a:pt x="2295" y="996"/>
                </a:cubicBezTo>
                <a:cubicBezTo>
                  <a:pt x="2295" y="996"/>
                  <a:pt x="2295" y="996"/>
                  <a:pt x="2294" y="996"/>
                </a:cubicBezTo>
                <a:cubicBezTo>
                  <a:pt x="2294" y="996"/>
                  <a:pt x="2294" y="996"/>
                  <a:pt x="2293" y="995"/>
                </a:cubicBezTo>
                <a:cubicBezTo>
                  <a:pt x="2293" y="995"/>
                  <a:pt x="2292" y="995"/>
                  <a:pt x="2292" y="994"/>
                </a:cubicBezTo>
                <a:cubicBezTo>
                  <a:pt x="2293" y="993"/>
                  <a:pt x="2293" y="993"/>
                  <a:pt x="2293" y="992"/>
                </a:cubicBezTo>
                <a:cubicBezTo>
                  <a:pt x="2293" y="992"/>
                  <a:pt x="2293" y="992"/>
                  <a:pt x="2293" y="992"/>
                </a:cubicBezTo>
                <a:cubicBezTo>
                  <a:pt x="2293" y="992"/>
                  <a:pt x="2292" y="992"/>
                  <a:pt x="2292" y="992"/>
                </a:cubicBezTo>
                <a:cubicBezTo>
                  <a:pt x="2291" y="992"/>
                  <a:pt x="2291" y="992"/>
                  <a:pt x="2290" y="992"/>
                </a:cubicBezTo>
                <a:cubicBezTo>
                  <a:pt x="2290" y="991"/>
                  <a:pt x="2290" y="991"/>
                  <a:pt x="2290" y="991"/>
                </a:cubicBezTo>
                <a:cubicBezTo>
                  <a:pt x="2289" y="991"/>
                  <a:pt x="2288" y="991"/>
                  <a:pt x="2287" y="991"/>
                </a:cubicBezTo>
                <a:cubicBezTo>
                  <a:pt x="2287" y="991"/>
                  <a:pt x="2286" y="991"/>
                  <a:pt x="2286" y="991"/>
                </a:cubicBezTo>
                <a:cubicBezTo>
                  <a:pt x="2284" y="991"/>
                  <a:pt x="2284" y="990"/>
                  <a:pt x="2283" y="989"/>
                </a:cubicBezTo>
                <a:cubicBezTo>
                  <a:pt x="2283" y="988"/>
                  <a:pt x="2283" y="987"/>
                  <a:pt x="2283" y="987"/>
                </a:cubicBezTo>
                <a:cubicBezTo>
                  <a:pt x="2283" y="986"/>
                  <a:pt x="2283" y="986"/>
                  <a:pt x="2283" y="986"/>
                </a:cubicBezTo>
                <a:cubicBezTo>
                  <a:pt x="2283" y="986"/>
                  <a:pt x="2283" y="986"/>
                  <a:pt x="2283" y="986"/>
                </a:cubicBezTo>
                <a:cubicBezTo>
                  <a:pt x="2282" y="985"/>
                  <a:pt x="2282" y="985"/>
                  <a:pt x="2282" y="984"/>
                </a:cubicBezTo>
                <a:cubicBezTo>
                  <a:pt x="2282" y="984"/>
                  <a:pt x="2282" y="983"/>
                  <a:pt x="2282" y="983"/>
                </a:cubicBezTo>
                <a:cubicBezTo>
                  <a:pt x="2282" y="982"/>
                  <a:pt x="2282" y="981"/>
                  <a:pt x="2281" y="981"/>
                </a:cubicBezTo>
                <a:cubicBezTo>
                  <a:pt x="2281" y="981"/>
                  <a:pt x="2281" y="980"/>
                  <a:pt x="2281" y="980"/>
                </a:cubicBezTo>
                <a:cubicBezTo>
                  <a:pt x="2281" y="980"/>
                  <a:pt x="2280" y="980"/>
                  <a:pt x="2280" y="980"/>
                </a:cubicBezTo>
                <a:cubicBezTo>
                  <a:pt x="2280" y="980"/>
                  <a:pt x="2280" y="980"/>
                  <a:pt x="2280" y="980"/>
                </a:cubicBezTo>
                <a:cubicBezTo>
                  <a:pt x="2279" y="980"/>
                  <a:pt x="2279" y="980"/>
                  <a:pt x="2279" y="980"/>
                </a:cubicBezTo>
                <a:cubicBezTo>
                  <a:pt x="2279" y="980"/>
                  <a:pt x="2278" y="980"/>
                  <a:pt x="2277" y="979"/>
                </a:cubicBezTo>
                <a:cubicBezTo>
                  <a:pt x="2277" y="979"/>
                  <a:pt x="2276" y="978"/>
                  <a:pt x="2277" y="978"/>
                </a:cubicBezTo>
                <a:cubicBezTo>
                  <a:pt x="2277" y="977"/>
                  <a:pt x="2277" y="977"/>
                  <a:pt x="2277" y="977"/>
                </a:cubicBezTo>
                <a:cubicBezTo>
                  <a:pt x="2277" y="977"/>
                  <a:pt x="2277" y="977"/>
                  <a:pt x="2276" y="977"/>
                </a:cubicBezTo>
                <a:cubicBezTo>
                  <a:pt x="2276" y="976"/>
                  <a:pt x="2276" y="975"/>
                  <a:pt x="2276" y="975"/>
                </a:cubicBezTo>
                <a:cubicBezTo>
                  <a:pt x="2276" y="975"/>
                  <a:pt x="2276" y="975"/>
                  <a:pt x="2276" y="975"/>
                </a:cubicBezTo>
                <a:cubicBezTo>
                  <a:pt x="2276" y="975"/>
                  <a:pt x="2276" y="975"/>
                  <a:pt x="2276" y="975"/>
                </a:cubicBezTo>
                <a:cubicBezTo>
                  <a:pt x="2275" y="975"/>
                  <a:pt x="2274" y="974"/>
                  <a:pt x="2273" y="974"/>
                </a:cubicBezTo>
                <a:cubicBezTo>
                  <a:pt x="2273" y="975"/>
                  <a:pt x="2273" y="975"/>
                  <a:pt x="2272" y="975"/>
                </a:cubicBezTo>
                <a:cubicBezTo>
                  <a:pt x="2272" y="975"/>
                  <a:pt x="2272" y="975"/>
                  <a:pt x="2271" y="975"/>
                </a:cubicBezTo>
                <a:cubicBezTo>
                  <a:pt x="2270" y="976"/>
                  <a:pt x="2270" y="975"/>
                  <a:pt x="2269" y="975"/>
                </a:cubicBezTo>
                <a:cubicBezTo>
                  <a:pt x="2268" y="975"/>
                  <a:pt x="2267" y="975"/>
                  <a:pt x="2267" y="975"/>
                </a:cubicBezTo>
                <a:cubicBezTo>
                  <a:pt x="2266" y="976"/>
                  <a:pt x="2265" y="976"/>
                  <a:pt x="2264" y="976"/>
                </a:cubicBezTo>
                <a:cubicBezTo>
                  <a:pt x="2263" y="976"/>
                  <a:pt x="2263" y="976"/>
                  <a:pt x="2263" y="976"/>
                </a:cubicBezTo>
                <a:cubicBezTo>
                  <a:pt x="2262" y="976"/>
                  <a:pt x="2262" y="976"/>
                  <a:pt x="2261" y="976"/>
                </a:cubicBezTo>
                <a:cubicBezTo>
                  <a:pt x="2261" y="976"/>
                  <a:pt x="2261" y="976"/>
                  <a:pt x="2260" y="976"/>
                </a:cubicBezTo>
                <a:cubicBezTo>
                  <a:pt x="2260" y="976"/>
                  <a:pt x="2260" y="976"/>
                  <a:pt x="2259" y="977"/>
                </a:cubicBezTo>
                <a:cubicBezTo>
                  <a:pt x="2259" y="977"/>
                  <a:pt x="2258" y="977"/>
                  <a:pt x="2257" y="977"/>
                </a:cubicBezTo>
                <a:cubicBezTo>
                  <a:pt x="2257" y="977"/>
                  <a:pt x="2257" y="977"/>
                  <a:pt x="2257" y="977"/>
                </a:cubicBezTo>
                <a:cubicBezTo>
                  <a:pt x="2256" y="977"/>
                  <a:pt x="2256" y="977"/>
                  <a:pt x="2256" y="977"/>
                </a:cubicBezTo>
                <a:cubicBezTo>
                  <a:pt x="2255" y="977"/>
                  <a:pt x="2255" y="977"/>
                  <a:pt x="2254" y="976"/>
                </a:cubicBezTo>
                <a:cubicBezTo>
                  <a:pt x="2254" y="976"/>
                  <a:pt x="2253" y="976"/>
                  <a:pt x="2253" y="976"/>
                </a:cubicBezTo>
                <a:cubicBezTo>
                  <a:pt x="2252" y="975"/>
                  <a:pt x="2253" y="975"/>
                  <a:pt x="2252" y="975"/>
                </a:cubicBezTo>
                <a:cubicBezTo>
                  <a:pt x="2251" y="976"/>
                  <a:pt x="2250" y="976"/>
                  <a:pt x="2250" y="975"/>
                </a:cubicBezTo>
                <a:cubicBezTo>
                  <a:pt x="2250" y="975"/>
                  <a:pt x="2250" y="975"/>
                  <a:pt x="2250" y="975"/>
                </a:cubicBezTo>
                <a:cubicBezTo>
                  <a:pt x="2249" y="976"/>
                  <a:pt x="2249" y="976"/>
                  <a:pt x="2249" y="976"/>
                </a:cubicBezTo>
                <a:cubicBezTo>
                  <a:pt x="2248" y="976"/>
                  <a:pt x="2248" y="976"/>
                  <a:pt x="2248" y="976"/>
                </a:cubicBezTo>
                <a:cubicBezTo>
                  <a:pt x="2248" y="976"/>
                  <a:pt x="2247" y="976"/>
                  <a:pt x="2247" y="976"/>
                </a:cubicBezTo>
                <a:cubicBezTo>
                  <a:pt x="2247" y="976"/>
                  <a:pt x="2246" y="976"/>
                  <a:pt x="2246" y="976"/>
                </a:cubicBezTo>
                <a:cubicBezTo>
                  <a:pt x="2245" y="976"/>
                  <a:pt x="2244" y="976"/>
                  <a:pt x="2243" y="977"/>
                </a:cubicBezTo>
                <a:cubicBezTo>
                  <a:pt x="2242" y="977"/>
                  <a:pt x="2240" y="977"/>
                  <a:pt x="2240" y="977"/>
                </a:cubicBezTo>
                <a:cubicBezTo>
                  <a:pt x="2239" y="977"/>
                  <a:pt x="2239" y="977"/>
                  <a:pt x="2239" y="977"/>
                </a:cubicBezTo>
                <a:cubicBezTo>
                  <a:pt x="2238" y="976"/>
                  <a:pt x="2238" y="976"/>
                  <a:pt x="2238" y="976"/>
                </a:cubicBezTo>
                <a:cubicBezTo>
                  <a:pt x="2239" y="977"/>
                  <a:pt x="2239" y="977"/>
                  <a:pt x="2239" y="977"/>
                </a:cubicBezTo>
                <a:cubicBezTo>
                  <a:pt x="2238" y="977"/>
                  <a:pt x="2237" y="977"/>
                  <a:pt x="2237" y="977"/>
                </a:cubicBezTo>
                <a:cubicBezTo>
                  <a:pt x="2236" y="977"/>
                  <a:pt x="2235" y="977"/>
                  <a:pt x="2234" y="977"/>
                </a:cubicBezTo>
                <a:cubicBezTo>
                  <a:pt x="2234" y="977"/>
                  <a:pt x="2233" y="976"/>
                  <a:pt x="2233" y="976"/>
                </a:cubicBezTo>
                <a:cubicBezTo>
                  <a:pt x="2233" y="976"/>
                  <a:pt x="2233" y="976"/>
                  <a:pt x="2232" y="977"/>
                </a:cubicBezTo>
                <a:cubicBezTo>
                  <a:pt x="2232" y="977"/>
                  <a:pt x="2232" y="977"/>
                  <a:pt x="2232" y="977"/>
                </a:cubicBezTo>
                <a:cubicBezTo>
                  <a:pt x="2231" y="978"/>
                  <a:pt x="2231" y="978"/>
                  <a:pt x="2230" y="978"/>
                </a:cubicBezTo>
                <a:cubicBezTo>
                  <a:pt x="2229" y="978"/>
                  <a:pt x="2229" y="978"/>
                  <a:pt x="2228" y="978"/>
                </a:cubicBezTo>
                <a:cubicBezTo>
                  <a:pt x="2228" y="978"/>
                  <a:pt x="2227" y="978"/>
                  <a:pt x="2227" y="978"/>
                </a:cubicBezTo>
                <a:cubicBezTo>
                  <a:pt x="2225" y="978"/>
                  <a:pt x="2223" y="978"/>
                  <a:pt x="2223" y="975"/>
                </a:cubicBezTo>
                <a:cubicBezTo>
                  <a:pt x="2223" y="975"/>
                  <a:pt x="2223" y="975"/>
                  <a:pt x="2223" y="975"/>
                </a:cubicBezTo>
                <a:cubicBezTo>
                  <a:pt x="2223" y="975"/>
                  <a:pt x="2223" y="975"/>
                  <a:pt x="2223" y="975"/>
                </a:cubicBezTo>
                <a:cubicBezTo>
                  <a:pt x="2222" y="975"/>
                  <a:pt x="2222" y="975"/>
                  <a:pt x="2222" y="976"/>
                </a:cubicBezTo>
                <a:cubicBezTo>
                  <a:pt x="2221" y="976"/>
                  <a:pt x="2221" y="977"/>
                  <a:pt x="2220" y="977"/>
                </a:cubicBezTo>
                <a:cubicBezTo>
                  <a:pt x="2219" y="977"/>
                  <a:pt x="2218" y="976"/>
                  <a:pt x="2218" y="976"/>
                </a:cubicBezTo>
                <a:cubicBezTo>
                  <a:pt x="2218" y="976"/>
                  <a:pt x="2217" y="976"/>
                  <a:pt x="2217" y="976"/>
                </a:cubicBezTo>
                <a:cubicBezTo>
                  <a:pt x="2217" y="976"/>
                  <a:pt x="2217" y="976"/>
                  <a:pt x="2217" y="976"/>
                </a:cubicBezTo>
                <a:cubicBezTo>
                  <a:pt x="2217" y="975"/>
                  <a:pt x="2217" y="975"/>
                  <a:pt x="2216" y="975"/>
                </a:cubicBezTo>
                <a:cubicBezTo>
                  <a:pt x="2215" y="975"/>
                  <a:pt x="2215" y="975"/>
                  <a:pt x="2215" y="975"/>
                </a:cubicBezTo>
                <a:cubicBezTo>
                  <a:pt x="2215" y="975"/>
                  <a:pt x="2214" y="975"/>
                  <a:pt x="2213" y="975"/>
                </a:cubicBezTo>
                <a:cubicBezTo>
                  <a:pt x="2212" y="975"/>
                  <a:pt x="2211" y="975"/>
                  <a:pt x="2210" y="974"/>
                </a:cubicBezTo>
                <a:cubicBezTo>
                  <a:pt x="2209" y="974"/>
                  <a:pt x="2209" y="974"/>
                  <a:pt x="2209" y="974"/>
                </a:cubicBezTo>
                <a:cubicBezTo>
                  <a:pt x="2209" y="973"/>
                  <a:pt x="2209" y="973"/>
                  <a:pt x="2209" y="973"/>
                </a:cubicBezTo>
                <a:cubicBezTo>
                  <a:pt x="2209" y="973"/>
                  <a:pt x="2209" y="973"/>
                  <a:pt x="2209" y="973"/>
                </a:cubicBezTo>
                <a:cubicBezTo>
                  <a:pt x="2208" y="973"/>
                  <a:pt x="2208" y="973"/>
                  <a:pt x="2208" y="973"/>
                </a:cubicBezTo>
                <a:cubicBezTo>
                  <a:pt x="2207" y="973"/>
                  <a:pt x="2207" y="973"/>
                  <a:pt x="2207" y="973"/>
                </a:cubicBezTo>
                <a:cubicBezTo>
                  <a:pt x="2207" y="973"/>
                  <a:pt x="2207" y="973"/>
                  <a:pt x="2207" y="973"/>
                </a:cubicBezTo>
                <a:cubicBezTo>
                  <a:pt x="2207" y="974"/>
                  <a:pt x="2206" y="974"/>
                  <a:pt x="2206" y="974"/>
                </a:cubicBezTo>
                <a:cubicBezTo>
                  <a:pt x="2204" y="974"/>
                  <a:pt x="2203" y="973"/>
                  <a:pt x="2203" y="973"/>
                </a:cubicBezTo>
                <a:cubicBezTo>
                  <a:pt x="2202" y="972"/>
                  <a:pt x="2202" y="972"/>
                  <a:pt x="2202" y="972"/>
                </a:cubicBezTo>
                <a:cubicBezTo>
                  <a:pt x="2202" y="972"/>
                  <a:pt x="2202" y="972"/>
                  <a:pt x="2202" y="972"/>
                </a:cubicBezTo>
                <a:cubicBezTo>
                  <a:pt x="2202" y="972"/>
                  <a:pt x="2201" y="971"/>
                  <a:pt x="2201" y="971"/>
                </a:cubicBezTo>
                <a:cubicBezTo>
                  <a:pt x="2201" y="972"/>
                  <a:pt x="2200" y="972"/>
                  <a:pt x="2199" y="972"/>
                </a:cubicBezTo>
                <a:cubicBezTo>
                  <a:pt x="2198" y="973"/>
                  <a:pt x="2198" y="973"/>
                  <a:pt x="2197" y="973"/>
                </a:cubicBezTo>
                <a:cubicBezTo>
                  <a:pt x="2196" y="973"/>
                  <a:pt x="2196" y="972"/>
                  <a:pt x="2196" y="972"/>
                </a:cubicBezTo>
                <a:cubicBezTo>
                  <a:pt x="2196" y="972"/>
                  <a:pt x="2196" y="972"/>
                  <a:pt x="2196" y="972"/>
                </a:cubicBezTo>
                <a:cubicBezTo>
                  <a:pt x="2195" y="972"/>
                  <a:pt x="2195" y="972"/>
                  <a:pt x="2194" y="972"/>
                </a:cubicBezTo>
                <a:cubicBezTo>
                  <a:pt x="2194" y="972"/>
                  <a:pt x="2193" y="972"/>
                  <a:pt x="2193" y="972"/>
                </a:cubicBezTo>
                <a:cubicBezTo>
                  <a:pt x="2192" y="972"/>
                  <a:pt x="2192" y="972"/>
                  <a:pt x="2191" y="972"/>
                </a:cubicBezTo>
                <a:cubicBezTo>
                  <a:pt x="2189" y="971"/>
                  <a:pt x="2189" y="970"/>
                  <a:pt x="2189" y="969"/>
                </a:cubicBezTo>
                <a:cubicBezTo>
                  <a:pt x="2188" y="969"/>
                  <a:pt x="2188" y="968"/>
                  <a:pt x="2188" y="968"/>
                </a:cubicBezTo>
                <a:cubicBezTo>
                  <a:pt x="2188" y="968"/>
                  <a:pt x="2188" y="967"/>
                  <a:pt x="2188" y="967"/>
                </a:cubicBezTo>
                <a:cubicBezTo>
                  <a:pt x="2188" y="967"/>
                  <a:pt x="2188" y="966"/>
                  <a:pt x="2188" y="966"/>
                </a:cubicBezTo>
                <a:cubicBezTo>
                  <a:pt x="2188" y="966"/>
                  <a:pt x="2188" y="966"/>
                  <a:pt x="2188" y="966"/>
                </a:cubicBezTo>
                <a:cubicBezTo>
                  <a:pt x="2187" y="965"/>
                  <a:pt x="2187" y="964"/>
                  <a:pt x="2187" y="963"/>
                </a:cubicBezTo>
                <a:cubicBezTo>
                  <a:pt x="2187" y="962"/>
                  <a:pt x="2187" y="962"/>
                  <a:pt x="2187" y="962"/>
                </a:cubicBezTo>
                <a:cubicBezTo>
                  <a:pt x="2187" y="962"/>
                  <a:pt x="2187" y="962"/>
                  <a:pt x="2187" y="961"/>
                </a:cubicBezTo>
                <a:cubicBezTo>
                  <a:pt x="2186" y="961"/>
                  <a:pt x="2186" y="961"/>
                  <a:pt x="2186" y="961"/>
                </a:cubicBezTo>
                <a:cubicBezTo>
                  <a:pt x="2186" y="960"/>
                  <a:pt x="2185" y="960"/>
                  <a:pt x="2185" y="960"/>
                </a:cubicBezTo>
                <a:cubicBezTo>
                  <a:pt x="2185" y="959"/>
                  <a:pt x="2185" y="959"/>
                  <a:pt x="2184" y="959"/>
                </a:cubicBezTo>
                <a:cubicBezTo>
                  <a:pt x="2184" y="959"/>
                  <a:pt x="2184" y="959"/>
                  <a:pt x="2184" y="959"/>
                </a:cubicBezTo>
                <a:cubicBezTo>
                  <a:pt x="2184" y="958"/>
                  <a:pt x="2184" y="958"/>
                  <a:pt x="2183" y="958"/>
                </a:cubicBezTo>
                <a:cubicBezTo>
                  <a:pt x="2183" y="958"/>
                  <a:pt x="2183" y="958"/>
                  <a:pt x="2183" y="958"/>
                </a:cubicBezTo>
                <a:cubicBezTo>
                  <a:pt x="2182" y="958"/>
                  <a:pt x="2182" y="958"/>
                  <a:pt x="2182" y="958"/>
                </a:cubicBezTo>
                <a:cubicBezTo>
                  <a:pt x="2182" y="958"/>
                  <a:pt x="2181" y="957"/>
                  <a:pt x="2181" y="957"/>
                </a:cubicBezTo>
                <a:cubicBezTo>
                  <a:pt x="2180" y="957"/>
                  <a:pt x="2180" y="958"/>
                  <a:pt x="2179" y="958"/>
                </a:cubicBezTo>
                <a:cubicBezTo>
                  <a:pt x="2179" y="959"/>
                  <a:pt x="2178" y="959"/>
                  <a:pt x="2177" y="959"/>
                </a:cubicBezTo>
                <a:cubicBezTo>
                  <a:pt x="2177" y="959"/>
                  <a:pt x="2177" y="959"/>
                  <a:pt x="2177" y="959"/>
                </a:cubicBezTo>
                <a:cubicBezTo>
                  <a:pt x="2176" y="959"/>
                  <a:pt x="2176" y="959"/>
                  <a:pt x="2176" y="959"/>
                </a:cubicBezTo>
                <a:cubicBezTo>
                  <a:pt x="2176" y="959"/>
                  <a:pt x="2175" y="959"/>
                  <a:pt x="2175" y="960"/>
                </a:cubicBezTo>
                <a:cubicBezTo>
                  <a:pt x="2173" y="960"/>
                  <a:pt x="2172" y="960"/>
                  <a:pt x="2171" y="961"/>
                </a:cubicBezTo>
                <a:cubicBezTo>
                  <a:pt x="2170" y="962"/>
                  <a:pt x="2169" y="963"/>
                  <a:pt x="2168" y="963"/>
                </a:cubicBezTo>
                <a:cubicBezTo>
                  <a:pt x="2167" y="963"/>
                  <a:pt x="2166" y="963"/>
                  <a:pt x="2166" y="962"/>
                </a:cubicBezTo>
                <a:cubicBezTo>
                  <a:pt x="2165" y="962"/>
                  <a:pt x="2165" y="962"/>
                  <a:pt x="2165" y="962"/>
                </a:cubicBezTo>
                <a:cubicBezTo>
                  <a:pt x="2164" y="962"/>
                  <a:pt x="2164" y="962"/>
                  <a:pt x="2163" y="962"/>
                </a:cubicBezTo>
                <a:cubicBezTo>
                  <a:pt x="2162" y="961"/>
                  <a:pt x="2162" y="961"/>
                  <a:pt x="2161" y="961"/>
                </a:cubicBezTo>
                <a:cubicBezTo>
                  <a:pt x="2161" y="961"/>
                  <a:pt x="2161" y="961"/>
                  <a:pt x="2161" y="961"/>
                </a:cubicBezTo>
                <a:cubicBezTo>
                  <a:pt x="2160" y="961"/>
                  <a:pt x="2160" y="961"/>
                  <a:pt x="2160" y="961"/>
                </a:cubicBezTo>
                <a:cubicBezTo>
                  <a:pt x="2160" y="961"/>
                  <a:pt x="2160" y="961"/>
                  <a:pt x="2159" y="961"/>
                </a:cubicBezTo>
                <a:cubicBezTo>
                  <a:pt x="2159" y="961"/>
                  <a:pt x="2159" y="961"/>
                  <a:pt x="2158" y="961"/>
                </a:cubicBezTo>
                <a:cubicBezTo>
                  <a:pt x="2158" y="961"/>
                  <a:pt x="2158" y="961"/>
                  <a:pt x="2158" y="961"/>
                </a:cubicBezTo>
                <a:cubicBezTo>
                  <a:pt x="2157" y="961"/>
                  <a:pt x="2155" y="961"/>
                  <a:pt x="2154" y="960"/>
                </a:cubicBezTo>
                <a:cubicBezTo>
                  <a:pt x="2153" y="960"/>
                  <a:pt x="2153" y="959"/>
                  <a:pt x="2152" y="959"/>
                </a:cubicBezTo>
                <a:cubicBezTo>
                  <a:pt x="2152" y="958"/>
                  <a:pt x="2152" y="958"/>
                  <a:pt x="2151" y="958"/>
                </a:cubicBezTo>
                <a:cubicBezTo>
                  <a:pt x="2150" y="957"/>
                  <a:pt x="2149" y="957"/>
                  <a:pt x="2149" y="956"/>
                </a:cubicBezTo>
                <a:cubicBezTo>
                  <a:pt x="2149" y="956"/>
                  <a:pt x="2148" y="955"/>
                  <a:pt x="2147" y="955"/>
                </a:cubicBezTo>
                <a:cubicBezTo>
                  <a:pt x="2146" y="955"/>
                  <a:pt x="2145" y="954"/>
                  <a:pt x="2146" y="952"/>
                </a:cubicBezTo>
                <a:cubicBezTo>
                  <a:pt x="2146" y="952"/>
                  <a:pt x="2146" y="952"/>
                  <a:pt x="2146" y="952"/>
                </a:cubicBezTo>
                <a:cubicBezTo>
                  <a:pt x="2146" y="952"/>
                  <a:pt x="2146" y="952"/>
                  <a:pt x="2146" y="952"/>
                </a:cubicBezTo>
                <a:cubicBezTo>
                  <a:pt x="2143" y="952"/>
                  <a:pt x="2143" y="952"/>
                  <a:pt x="2143" y="952"/>
                </a:cubicBezTo>
                <a:cubicBezTo>
                  <a:pt x="2142" y="952"/>
                  <a:pt x="2142" y="952"/>
                  <a:pt x="2142" y="951"/>
                </a:cubicBezTo>
                <a:cubicBezTo>
                  <a:pt x="2142" y="951"/>
                  <a:pt x="2142" y="951"/>
                  <a:pt x="2141" y="951"/>
                </a:cubicBezTo>
                <a:cubicBezTo>
                  <a:pt x="2141" y="951"/>
                  <a:pt x="2140" y="951"/>
                  <a:pt x="2140" y="951"/>
                </a:cubicBezTo>
                <a:cubicBezTo>
                  <a:pt x="2139" y="951"/>
                  <a:pt x="2139" y="950"/>
                  <a:pt x="2139" y="950"/>
                </a:cubicBezTo>
                <a:cubicBezTo>
                  <a:pt x="2139" y="950"/>
                  <a:pt x="2139" y="950"/>
                  <a:pt x="2138" y="950"/>
                </a:cubicBezTo>
                <a:cubicBezTo>
                  <a:pt x="2138" y="950"/>
                  <a:pt x="2138" y="950"/>
                  <a:pt x="2138" y="950"/>
                </a:cubicBezTo>
                <a:cubicBezTo>
                  <a:pt x="2137" y="950"/>
                  <a:pt x="2136" y="950"/>
                  <a:pt x="2136" y="950"/>
                </a:cubicBezTo>
                <a:cubicBezTo>
                  <a:pt x="2135" y="950"/>
                  <a:pt x="2133" y="949"/>
                  <a:pt x="2132" y="948"/>
                </a:cubicBezTo>
                <a:cubicBezTo>
                  <a:pt x="2131" y="947"/>
                  <a:pt x="2131" y="946"/>
                  <a:pt x="2131" y="945"/>
                </a:cubicBezTo>
                <a:cubicBezTo>
                  <a:pt x="2131" y="945"/>
                  <a:pt x="2131" y="944"/>
                  <a:pt x="2131" y="944"/>
                </a:cubicBezTo>
                <a:cubicBezTo>
                  <a:pt x="2130" y="943"/>
                  <a:pt x="2130" y="943"/>
                  <a:pt x="2130" y="942"/>
                </a:cubicBezTo>
                <a:cubicBezTo>
                  <a:pt x="2130" y="942"/>
                  <a:pt x="2130" y="942"/>
                  <a:pt x="2130" y="942"/>
                </a:cubicBezTo>
                <a:cubicBezTo>
                  <a:pt x="2130" y="942"/>
                  <a:pt x="2130" y="941"/>
                  <a:pt x="2130" y="941"/>
                </a:cubicBezTo>
                <a:cubicBezTo>
                  <a:pt x="2130" y="941"/>
                  <a:pt x="2129" y="941"/>
                  <a:pt x="2129" y="941"/>
                </a:cubicBezTo>
                <a:cubicBezTo>
                  <a:pt x="2129" y="940"/>
                  <a:pt x="2129" y="939"/>
                  <a:pt x="2129" y="939"/>
                </a:cubicBezTo>
                <a:cubicBezTo>
                  <a:pt x="2129" y="939"/>
                  <a:pt x="2129" y="939"/>
                  <a:pt x="2129" y="938"/>
                </a:cubicBezTo>
                <a:cubicBezTo>
                  <a:pt x="2128" y="938"/>
                  <a:pt x="2128" y="938"/>
                  <a:pt x="2127" y="938"/>
                </a:cubicBezTo>
                <a:cubicBezTo>
                  <a:pt x="2127" y="937"/>
                  <a:pt x="2127" y="936"/>
                  <a:pt x="2127" y="936"/>
                </a:cubicBezTo>
                <a:cubicBezTo>
                  <a:pt x="2127" y="935"/>
                  <a:pt x="2126" y="934"/>
                  <a:pt x="2125" y="933"/>
                </a:cubicBezTo>
                <a:cubicBezTo>
                  <a:pt x="2125" y="933"/>
                  <a:pt x="2125" y="933"/>
                  <a:pt x="2125" y="933"/>
                </a:cubicBezTo>
                <a:cubicBezTo>
                  <a:pt x="2124" y="932"/>
                  <a:pt x="2124" y="931"/>
                  <a:pt x="2124" y="931"/>
                </a:cubicBezTo>
                <a:cubicBezTo>
                  <a:pt x="2124" y="931"/>
                  <a:pt x="2124" y="930"/>
                  <a:pt x="2124" y="930"/>
                </a:cubicBezTo>
                <a:cubicBezTo>
                  <a:pt x="2124" y="930"/>
                  <a:pt x="2124" y="930"/>
                  <a:pt x="2123" y="930"/>
                </a:cubicBezTo>
                <a:cubicBezTo>
                  <a:pt x="2123" y="930"/>
                  <a:pt x="2123" y="929"/>
                  <a:pt x="2123" y="928"/>
                </a:cubicBezTo>
                <a:cubicBezTo>
                  <a:pt x="2123" y="928"/>
                  <a:pt x="2123" y="928"/>
                  <a:pt x="2123" y="928"/>
                </a:cubicBezTo>
                <a:cubicBezTo>
                  <a:pt x="2123" y="928"/>
                  <a:pt x="2123" y="928"/>
                  <a:pt x="2123" y="928"/>
                </a:cubicBezTo>
                <a:cubicBezTo>
                  <a:pt x="2123" y="928"/>
                  <a:pt x="2122" y="928"/>
                  <a:pt x="2122" y="928"/>
                </a:cubicBezTo>
                <a:cubicBezTo>
                  <a:pt x="2121" y="928"/>
                  <a:pt x="2120" y="929"/>
                  <a:pt x="2119" y="929"/>
                </a:cubicBezTo>
                <a:cubicBezTo>
                  <a:pt x="2119" y="929"/>
                  <a:pt x="2118" y="929"/>
                  <a:pt x="2118" y="929"/>
                </a:cubicBezTo>
                <a:cubicBezTo>
                  <a:pt x="2118" y="929"/>
                  <a:pt x="2117" y="928"/>
                  <a:pt x="2117" y="928"/>
                </a:cubicBezTo>
                <a:cubicBezTo>
                  <a:pt x="2117" y="928"/>
                  <a:pt x="2116" y="928"/>
                  <a:pt x="2116" y="928"/>
                </a:cubicBezTo>
                <a:cubicBezTo>
                  <a:pt x="2115" y="928"/>
                  <a:pt x="2114" y="928"/>
                  <a:pt x="2114" y="927"/>
                </a:cubicBezTo>
                <a:cubicBezTo>
                  <a:pt x="2114" y="927"/>
                  <a:pt x="2114" y="927"/>
                  <a:pt x="2114" y="927"/>
                </a:cubicBezTo>
                <a:cubicBezTo>
                  <a:pt x="2114" y="927"/>
                  <a:pt x="2114" y="927"/>
                  <a:pt x="2114" y="927"/>
                </a:cubicBezTo>
                <a:cubicBezTo>
                  <a:pt x="2113" y="928"/>
                  <a:pt x="2113" y="929"/>
                  <a:pt x="2112" y="929"/>
                </a:cubicBezTo>
                <a:cubicBezTo>
                  <a:pt x="2111" y="929"/>
                  <a:pt x="2110" y="929"/>
                  <a:pt x="2109" y="929"/>
                </a:cubicBezTo>
                <a:cubicBezTo>
                  <a:pt x="2109" y="929"/>
                  <a:pt x="2109" y="929"/>
                  <a:pt x="2109" y="929"/>
                </a:cubicBezTo>
                <a:cubicBezTo>
                  <a:pt x="2109" y="929"/>
                  <a:pt x="2108" y="928"/>
                  <a:pt x="2108" y="928"/>
                </a:cubicBezTo>
                <a:cubicBezTo>
                  <a:pt x="2108" y="928"/>
                  <a:pt x="2108" y="929"/>
                  <a:pt x="2108" y="929"/>
                </a:cubicBezTo>
                <a:cubicBezTo>
                  <a:pt x="2108" y="929"/>
                  <a:pt x="2108" y="929"/>
                  <a:pt x="2108" y="929"/>
                </a:cubicBezTo>
                <a:cubicBezTo>
                  <a:pt x="2108" y="929"/>
                  <a:pt x="2108" y="929"/>
                  <a:pt x="2108" y="929"/>
                </a:cubicBezTo>
                <a:cubicBezTo>
                  <a:pt x="2108" y="929"/>
                  <a:pt x="2108" y="929"/>
                  <a:pt x="2108" y="930"/>
                </a:cubicBezTo>
                <a:cubicBezTo>
                  <a:pt x="2108" y="930"/>
                  <a:pt x="2108" y="931"/>
                  <a:pt x="2108" y="932"/>
                </a:cubicBezTo>
                <a:cubicBezTo>
                  <a:pt x="2108" y="932"/>
                  <a:pt x="2107" y="932"/>
                  <a:pt x="2107" y="932"/>
                </a:cubicBezTo>
                <a:cubicBezTo>
                  <a:pt x="2107" y="933"/>
                  <a:pt x="2107" y="933"/>
                  <a:pt x="2107" y="933"/>
                </a:cubicBezTo>
                <a:cubicBezTo>
                  <a:pt x="2107" y="933"/>
                  <a:pt x="2107" y="934"/>
                  <a:pt x="2107" y="934"/>
                </a:cubicBezTo>
                <a:cubicBezTo>
                  <a:pt x="2107" y="935"/>
                  <a:pt x="2106" y="935"/>
                  <a:pt x="2105" y="935"/>
                </a:cubicBezTo>
                <a:cubicBezTo>
                  <a:pt x="2105" y="935"/>
                  <a:pt x="2106" y="935"/>
                  <a:pt x="2106" y="935"/>
                </a:cubicBezTo>
                <a:cubicBezTo>
                  <a:pt x="2107" y="936"/>
                  <a:pt x="2106" y="937"/>
                  <a:pt x="2106" y="938"/>
                </a:cubicBezTo>
                <a:cubicBezTo>
                  <a:pt x="2106" y="939"/>
                  <a:pt x="2106" y="939"/>
                  <a:pt x="2107" y="940"/>
                </a:cubicBezTo>
                <a:cubicBezTo>
                  <a:pt x="2107" y="940"/>
                  <a:pt x="2107" y="940"/>
                  <a:pt x="2107" y="940"/>
                </a:cubicBezTo>
                <a:cubicBezTo>
                  <a:pt x="2107" y="940"/>
                  <a:pt x="2107" y="940"/>
                  <a:pt x="2107" y="940"/>
                </a:cubicBezTo>
                <a:cubicBezTo>
                  <a:pt x="2107" y="940"/>
                  <a:pt x="2107" y="940"/>
                  <a:pt x="2107" y="941"/>
                </a:cubicBezTo>
                <a:cubicBezTo>
                  <a:pt x="2108" y="941"/>
                  <a:pt x="2108" y="941"/>
                  <a:pt x="2108" y="942"/>
                </a:cubicBezTo>
                <a:cubicBezTo>
                  <a:pt x="2108" y="942"/>
                  <a:pt x="2109" y="942"/>
                  <a:pt x="2109" y="942"/>
                </a:cubicBezTo>
                <a:cubicBezTo>
                  <a:pt x="2110" y="943"/>
                  <a:pt x="2112" y="944"/>
                  <a:pt x="2112" y="946"/>
                </a:cubicBezTo>
                <a:cubicBezTo>
                  <a:pt x="2112" y="946"/>
                  <a:pt x="2112" y="946"/>
                  <a:pt x="2112" y="946"/>
                </a:cubicBezTo>
                <a:cubicBezTo>
                  <a:pt x="2112" y="947"/>
                  <a:pt x="2111" y="948"/>
                  <a:pt x="2112" y="948"/>
                </a:cubicBezTo>
                <a:cubicBezTo>
                  <a:pt x="2112" y="948"/>
                  <a:pt x="2112" y="949"/>
                  <a:pt x="2112" y="949"/>
                </a:cubicBezTo>
                <a:cubicBezTo>
                  <a:pt x="2112" y="949"/>
                  <a:pt x="2113" y="949"/>
                  <a:pt x="2113" y="949"/>
                </a:cubicBezTo>
                <a:cubicBezTo>
                  <a:pt x="2114" y="949"/>
                  <a:pt x="2114" y="949"/>
                  <a:pt x="2115" y="950"/>
                </a:cubicBezTo>
                <a:cubicBezTo>
                  <a:pt x="2115" y="950"/>
                  <a:pt x="2115" y="950"/>
                  <a:pt x="2115" y="950"/>
                </a:cubicBezTo>
                <a:cubicBezTo>
                  <a:pt x="2116" y="950"/>
                  <a:pt x="2116" y="950"/>
                  <a:pt x="2117" y="951"/>
                </a:cubicBezTo>
                <a:cubicBezTo>
                  <a:pt x="2117" y="951"/>
                  <a:pt x="2117" y="952"/>
                  <a:pt x="2117" y="953"/>
                </a:cubicBezTo>
                <a:cubicBezTo>
                  <a:pt x="2117" y="953"/>
                  <a:pt x="2117" y="953"/>
                  <a:pt x="2117" y="953"/>
                </a:cubicBezTo>
                <a:cubicBezTo>
                  <a:pt x="2118" y="953"/>
                  <a:pt x="2118" y="953"/>
                  <a:pt x="2119" y="954"/>
                </a:cubicBezTo>
                <a:cubicBezTo>
                  <a:pt x="2119" y="954"/>
                  <a:pt x="2119" y="954"/>
                  <a:pt x="2119" y="954"/>
                </a:cubicBezTo>
                <a:cubicBezTo>
                  <a:pt x="2120" y="955"/>
                  <a:pt x="2120" y="956"/>
                  <a:pt x="2121" y="956"/>
                </a:cubicBezTo>
                <a:cubicBezTo>
                  <a:pt x="2121" y="956"/>
                  <a:pt x="2121" y="956"/>
                  <a:pt x="2121" y="956"/>
                </a:cubicBezTo>
                <a:cubicBezTo>
                  <a:pt x="2122" y="957"/>
                  <a:pt x="2122" y="957"/>
                  <a:pt x="2123" y="958"/>
                </a:cubicBezTo>
                <a:cubicBezTo>
                  <a:pt x="2123" y="958"/>
                  <a:pt x="2123" y="959"/>
                  <a:pt x="2123" y="960"/>
                </a:cubicBezTo>
                <a:cubicBezTo>
                  <a:pt x="2123" y="960"/>
                  <a:pt x="2123" y="960"/>
                  <a:pt x="2123" y="961"/>
                </a:cubicBezTo>
                <a:cubicBezTo>
                  <a:pt x="2124" y="961"/>
                  <a:pt x="2124" y="961"/>
                  <a:pt x="2124" y="962"/>
                </a:cubicBezTo>
                <a:cubicBezTo>
                  <a:pt x="2124" y="962"/>
                  <a:pt x="2124" y="962"/>
                  <a:pt x="2124" y="962"/>
                </a:cubicBezTo>
                <a:cubicBezTo>
                  <a:pt x="2125" y="963"/>
                  <a:pt x="2125" y="963"/>
                  <a:pt x="2125" y="964"/>
                </a:cubicBezTo>
                <a:cubicBezTo>
                  <a:pt x="2126" y="963"/>
                  <a:pt x="2126" y="963"/>
                  <a:pt x="2127" y="963"/>
                </a:cubicBezTo>
                <a:cubicBezTo>
                  <a:pt x="2128" y="963"/>
                  <a:pt x="2128" y="962"/>
                  <a:pt x="2128" y="962"/>
                </a:cubicBezTo>
                <a:cubicBezTo>
                  <a:pt x="2128" y="962"/>
                  <a:pt x="2129" y="962"/>
                  <a:pt x="2129" y="962"/>
                </a:cubicBezTo>
                <a:cubicBezTo>
                  <a:pt x="2130" y="963"/>
                  <a:pt x="2130" y="963"/>
                  <a:pt x="2130" y="964"/>
                </a:cubicBezTo>
                <a:cubicBezTo>
                  <a:pt x="2131" y="965"/>
                  <a:pt x="2130" y="965"/>
                  <a:pt x="2130" y="966"/>
                </a:cubicBezTo>
                <a:cubicBezTo>
                  <a:pt x="2130" y="966"/>
                  <a:pt x="2130" y="966"/>
                  <a:pt x="2130" y="966"/>
                </a:cubicBezTo>
                <a:cubicBezTo>
                  <a:pt x="2130" y="966"/>
                  <a:pt x="2130" y="967"/>
                  <a:pt x="2129" y="968"/>
                </a:cubicBezTo>
                <a:cubicBezTo>
                  <a:pt x="2129" y="968"/>
                  <a:pt x="2128" y="968"/>
                  <a:pt x="2128" y="968"/>
                </a:cubicBezTo>
                <a:cubicBezTo>
                  <a:pt x="2128" y="968"/>
                  <a:pt x="2128" y="968"/>
                  <a:pt x="2128" y="968"/>
                </a:cubicBezTo>
                <a:cubicBezTo>
                  <a:pt x="2127" y="968"/>
                  <a:pt x="2127" y="968"/>
                  <a:pt x="2126" y="967"/>
                </a:cubicBezTo>
                <a:cubicBezTo>
                  <a:pt x="2126" y="967"/>
                  <a:pt x="2126" y="967"/>
                  <a:pt x="2126" y="967"/>
                </a:cubicBezTo>
                <a:cubicBezTo>
                  <a:pt x="2126" y="967"/>
                  <a:pt x="2126" y="966"/>
                  <a:pt x="2125" y="966"/>
                </a:cubicBezTo>
                <a:cubicBezTo>
                  <a:pt x="2125" y="966"/>
                  <a:pt x="2125" y="966"/>
                  <a:pt x="2125" y="966"/>
                </a:cubicBezTo>
                <a:cubicBezTo>
                  <a:pt x="2125" y="966"/>
                  <a:pt x="2125" y="966"/>
                  <a:pt x="2125" y="966"/>
                </a:cubicBezTo>
                <a:cubicBezTo>
                  <a:pt x="2125" y="967"/>
                  <a:pt x="2125" y="967"/>
                  <a:pt x="2125" y="967"/>
                </a:cubicBezTo>
                <a:cubicBezTo>
                  <a:pt x="2126" y="967"/>
                  <a:pt x="2126" y="967"/>
                  <a:pt x="2126" y="968"/>
                </a:cubicBezTo>
                <a:cubicBezTo>
                  <a:pt x="2126" y="968"/>
                  <a:pt x="2126" y="969"/>
                  <a:pt x="2126" y="969"/>
                </a:cubicBezTo>
                <a:cubicBezTo>
                  <a:pt x="2128" y="969"/>
                  <a:pt x="2129" y="970"/>
                  <a:pt x="2129" y="972"/>
                </a:cubicBezTo>
                <a:cubicBezTo>
                  <a:pt x="2130" y="972"/>
                  <a:pt x="2130" y="971"/>
                  <a:pt x="2130" y="971"/>
                </a:cubicBezTo>
                <a:cubicBezTo>
                  <a:pt x="2131" y="970"/>
                  <a:pt x="2131" y="970"/>
                  <a:pt x="2131" y="969"/>
                </a:cubicBezTo>
                <a:cubicBezTo>
                  <a:pt x="2131" y="968"/>
                  <a:pt x="2131" y="968"/>
                  <a:pt x="2132" y="967"/>
                </a:cubicBezTo>
                <a:cubicBezTo>
                  <a:pt x="2132" y="967"/>
                  <a:pt x="2132" y="967"/>
                  <a:pt x="2132" y="967"/>
                </a:cubicBezTo>
                <a:cubicBezTo>
                  <a:pt x="2132" y="966"/>
                  <a:pt x="2133" y="965"/>
                  <a:pt x="2134" y="964"/>
                </a:cubicBezTo>
                <a:cubicBezTo>
                  <a:pt x="2134" y="964"/>
                  <a:pt x="2134" y="964"/>
                  <a:pt x="2134" y="964"/>
                </a:cubicBezTo>
                <a:cubicBezTo>
                  <a:pt x="2135" y="964"/>
                  <a:pt x="2135" y="964"/>
                  <a:pt x="2135" y="965"/>
                </a:cubicBezTo>
                <a:cubicBezTo>
                  <a:pt x="2136" y="965"/>
                  <a:pt x="2136" y="965"/>
                  <a:pt x="2136" y="966"/>
                </a:cubicBezTo>
                <a:cubicBezTo>
                  <a:pt x="2136" y="966"/>
                  <a:pt x="2136" y="966"/>
                  <a:pt x="2136" y="967"/>
                </a:cubicBezTo>
                <a:cubicBezTo>
                  <a:pt x="2137" y="967"/>
                  <a:pt x="2137" y="968"/>
                  <a:pt x="2138" y="968"/>
                </a:cubicBezTo>
                <a:cubicBezTo>
                  <a:pt x="2138" y="969"/>
                  <a:pt x="2138" y="970"/>
                  <a:pt x="2138" y="971"/>
                </a:cubicBezTo>
                <a:cubicBezTo>
                  <a:pt x="2137" y="971"/>
                  <a:pt x="2137" y="971"/>
                  <a:pt x="2137" y="972"/>
                </a:cubicBezTo>
                <a:cubicBezTo>
                  <a:pt x="2137" y="972"/>
                  <a:pt x="2137" y="973"/>
                  <a:pt x="2137" y="973"/>
                </a:cubicBezTo>
                <a:cubicBezTo>
                  <a:pt x="2137" y="973"/>
                  <a:pt x="2137" y="973"/>
                  <a:pt x="2137" y="973"/>
                </a:cubicBezTo>
                <a:cubicBezTo>
                  <a:pt x="2138" y="974"/>
                  <a:pt x="2139" y="974"/>
                  <a:pt x="2139" y="976"/>
                </a:cubicBezTo>
                <a:cubicBezTo>
                  <a:pt x="2139" y="976"/>
                  <a:pt x="2139" y="977"/>
                  <a:pt x="2138" y="977"/>
                </a:cubicBezTo>
                <a:cubicBezTo>
                  <a:pt x="2138" y="977"/>
                  <a:pt x="2138" y="977"/>
                  <a:pt x="2138" y="978"/>
                </a:cubicBezTo>
                <a:cubicBezTo>
                  <a:pt x="2138" y="978"/>
                  <a:pt x="2138" y="978"/>
                  <a:pt x="2138" y="978"/>
                </a:cubicBezTo>
                <a:cubicBezTo>
                  <a:pt x="2137" y="979"/>
                  <a:pt x="2137" y="979"/>
                  <a:pt x="2137" y="979"/>
                </a:cubicBezTo>
                <a:cubicBezTo>
                  <a:pt x="2137" y="980"/>
                  <a:pt x="2137" y="980"/>
                  <a:pt x="2137" y="981"/>
                </a:cubicBezTo>
                <a:cubicBezTo>
                  <a:pt x="2137" y="981"/>
                  <a:pt x="2137" y="981"/>
                  <a:pt x="2137" y="981"/>
                </a:cubicBezTo>
                <a:cubicBezTo>
                  <a:pt x="2137" y="981"/>
                  <a:pt x="2137" y="981"/>
                  <a:pt x="2137" y="981"/>
                </a:cubicBezTo>
                <a:cubicBezTo>
                  <a:pt x="2137" y="981"/>
                  <a:pt x="2137" y="982"/>
                  <a:pt x="2137" y="982"/>
                </a:cubicBezTo>
                <a:cubicBezTo>
                  <a:pt x="2137" y="983"/>
                  <a:pt x="2137" y="983"/>
                  <a:pt x="2137" y="983"/>
                </a:cubicBezTo>
                <a:cubicBezTo>
                  <a:pt x="2137" y="983"/>
                  <a:pt x="2137" y="983"/>
                  <a:pt x="2137" y="983"/>
                </a:cubicBezTo>
                <a:cubicBezTo>
                  <a:pt x="2137" y="983"/>
                  <a:pt x="2137" y="983"/>
                  <a:pt x="2137" y="983"/>
                </a:cubicBezTo>
                <a:cubicBezTo>
                  <a:pt x="2138" y="983"/>
                  <a:pt x="2138" y="983"/>
                  <a:pt x="2138" y="983"/>
                </a:cubicBezTo>
                <a:cubicBezTo>
                  <a:pt x="2138" y="983"/>
                  <a:pt x="2139" y="983"/>
                  <a:pt x="2139" y="984"/>
                </a:cubicBezTo>
                <a:cubicBezTo>
                  <a:pt x="2140" y="984"/>
                  <a:pt x="2140" y="985"/>
                  <a:pt x="2140" y="985"/>
                </a:cubicBezTo>
                <a:cubicBezTo>
                  <a:pt x="2140" y="985"/>
                  <a:pt x="2140" y="985"/>
                  <a:pt x="2140" y="985"/>
                </a:cubicBezTo>
                <a:cubicBezTo>
                  <a:pt x="2140" y="986"/>
                  <a:pt x="2140" y="986"/>
                  <a:pt x="2141" y="986"/>
                </a:cubicBezTo>
                <a:cubicBezTo>
                  <a:pt x="2141" y="986"/>
                  <a:pt x="2141" y="986"/>
                  <a:pt x="2141" y="986"/>
                </a:cubicBezTo>
                <a:cubicBezTo>
                  <a:pt x="2142" y="985"/>
                  <a:pt x="2143" y="985"/>
                  <a:pt x="2144" y="986"/>
                </a:cubicBezTo>
                <a:cubicBezTo>
                  <a:pt x="2144" y="986"/>
                  <a:pt x="2144" y="986"/>
                  <a:pt x="2145" y="986"/>
                </a:cubicBezTo>
                <a:cubicBezTo>
                  <a:pt x="2145" y="986"/>
                  <a:pt x="2145" y="986"/>
                  <a:pt x="2146" y="986"/>
                </a:cubicBezTo>
                <a:cubicBezTo>
                  <a:pt x="2146" y="985"/>
                  <a:pt x="2147" y="985"/>
                  <a:pt x="2147" y="984"/>
                </a:cubicBezTo>
                <a:cubicBezTo>
                  <a:pt x="2148" y="984"/>
                  <a:pt x="2148" y="983"/>
                  <a:pt x="2149" y="983"/>
                </a:cubicBezTo>
                <a:cubicBezTo>
                  <a:pt x="2149" y="983"/>
                  <a:pt x="2149" y="984"/>
                  <a:pt x="2149" y="984"/>
                </a:cubicBezTo>
                <a:cubicBezTo>
                  <a:pt x="2150" y="984"/>
                  <a:pt x="2150" y="984"/>
                  <a:pt x="2151" y="984"/>
                </a:cubicBezTo>
                <a:cubicBezTo>
                  <a:pt x="2151" y="984"/>
                  <a:pt x="2152" y="984"/>
                  <a:pt x="2152" y="984"/>
                </a:cubicBezTo>
                <a:cubicBezTo>
                  <a:pt x="2152" y="984"/>
                  <a:pt x="2153" y="984"/>
                  <a:pt x="2153" y="984"/>
                </a:cubicBezTo>
                <a:cubicBezTo>
                  <a:pt x="2154" y="985"/>
                  <a:pt x="2155" y="985"/>
                  <a:pt x="2155" y="986"/>
                </a:cubicBezTo>
                <a:cubicBezTo>
                  <a:pt x="2156" y="986"/>
                  <a:pt x="2156" y="986"/>
                  <a:pt x="2156" y="986"/>
                </a:cubicBezTo>
                <a:cubicBezTo>
                  <a:pt x="2156" y="986"/>
                  <a:pt x="2157" y="986"/>
                  <a:pt x="2157" y="986"/>
                </a:cubicBezTo>
                <a:cubicBezTo>
                  <a:pt x="2157" y="986"/>
                  <a:pt x="2158" y="986"/>
                  <a:pt x="2158" y="986"/>
                </a:cubicBezTo>
                <a:cubicBezTo>
                  <a:pt x="2158" y="986"/>
                  <a:pt x="2158" y="986"/>
                  <a:pt x="2158" y="985"/>
                </a:cubicBezTo>
                <a:cubicBezTo>
                  <a:pt x="2159" y="985"/>
                  <a:pt x="2159" y="985"/>
                  <a:pt x="2160" y="984"/>
                </a:cubicBezTo>
                <a:cubicBezTo>
                  <a:pt x="2160" y="984"/>
                  <a:pt x="2160" y="984"/>
                  <a:pt x="2160" y="983"/>
                </a:cubicBezTo>
                <a:cubicBezTo>
                  <a:pt x="2161" y="983"/>
                  <a:pt x="2161" y="983"/>
                  <a:pt x="2161" y="983"/>
                </a:cubicBezTo>
                <a:cubicBezTo>
                  <a:pt x="2162" y="983"/>
                  <a:pt x="2162" y="983"/>
                  <a:pt x="2162" y="983"/>
                </a:cubicBezTo>
                <a:cubicBezTo>
                  <a:pt x="2162" y="983"/>
                  <a:pt x="2162" y="983"/>
                  <a:pt x="2162" y="983"/>
                </a:cubicBezTo>
                <a:cubicBezTo>
                  <a:pt x="2162" y="983"/>
                  <a:pt x="2163" y="983"/>
                  <a:pt x="2163" y="983"/>
                </a:cubicBezTo>
                <a:cubicBezTo>
                  <a:pt x="2163" y="983"/>
                  <a:pt x="2163" y="982"/>
                  <a:pt x="2164" y="982"/>
                </a:cubicBezTo>
                <a:cubicBezTo>
                  <a:pt x="2164" y="982"/>
                  <a:pt x="2164" y="982"/>
                  <a:pt x="2164" y="982"/>
                </a:cubicBezTo>
                <a:cubicBezTo>
                  <a:pt x="2164" y="982"/>
                  <a:pt x="2165" y="981"/>
                  <a:pt x="2165" y="981"/>
                </a:cubicBezTo>
                <a:cubicBezTo>
                  <a:pt x="2165" y="981"/>
                  <a:pt x="2165" y="981"/>
                  <a:pt x="2164" y="980"/>
                </a:cubicBezTo>
                <a:cubicBezTo>
                  <a:pt x="2164" y="980"/>
                  <a:pt x="2164" y="980"/>
                  <a:pt x="2164" y="979"/>
                </a:cubicBezTo>
                <a:cubicBezTo>
                  <a:pt x="2164" y="979"/>
                  <a:pt x="2165" y="979"/>
                  <a:pt x="2165" y="978"/>
                </a:cubicBezTo>
                <a:cubicBezTo>
                  <a:pt x="2165" y="978"/>
                  <a:pt x="2166" y="978"/>
                  <a:pt x="2166" y="978"/>
                </a:cubicBezTo>
                <a:cubicBezTo>
                  <a:pt x="2167" y="977"/>
                  <a:pt x="2167" y="977"/>
                  <a:pt x="2168" y="976"/>
                </a:cubicBezTo>
                <a:cubicBezTo>
                  <a:pt x="2168" y="976"/>
                  <a:pt x="2168" y="976"/>
                  <a:pt x="2168" y="976"/>
                </a:cubicBezTo>
                <a:cubicBezTo>
                  <a:pt x="2168" y="976"/>
                  <a:pt x="2169" y="976"/>
                  <a:pt x="2169" y="976"/>
                </a:cubicBezTo>
                <a:cubicBezTo>
                  <a:pt x="2169" y="976"/>
                  <a:pt x="2169" y="976"/>
                  <a:pt x="2169" y="975"/>
                </a:cubicBezTo>
                <a:cubicBezTo>
                  <a:pt x="2170" y="975"/>
                  <a:pt x="2170" y="974"/>
                  <a:pt x="2170" y="974"/>
                </a:cubicBezTo>
                <a:cubicBezTo>
                  <a:pt x="2171" y="974"/>
                  <a:pt x="2171" y="974"/>
                  <a:pt x="2171" y="974"/>
                </a:cubicBezTo>
                <a:cubicBezTo>
                  <a:pt x="2171" y="974"/>
                  <a:pt x="2171" y="974"/>
                  <a:pt x="2171" y="974"/>
                </a:cubicBezTo>
                <a:cubicBezTo>
                  <a:pt x="2171" y="974"/>
                  <a:pt x="2171" y="973"/>
                  <a:pt x="2171" y="973"/>
                </a:cubicBezTo>
                <a:cubicBezTo>
                  <a:pt x="2171" y="972"/>
                  <a:pt x="2172" y="971"/>
                  <a:pt x="2173" y="971"/>
                </a:cubicBezTo>
                <a:cubicBezTo>
                  <a:pt x="2173" y="970"/>
                  <a:pt x="2174" y="970"/>
                  <a:pt x="2175" y="969"/>
                </a:cubicBezTo>
                <a:cubicBezTo>
                  <a:pt x="2175" y="969"/>
                  <a:pt x="2176" y="969"/>
                  <a:pt x="2176" y="969"/>
                </a:cubicBezTo>
                <a:cubicBezTo>
                  <a:pt x="2176" y="969"/>
                  <a:pt x="2176" y="969"/>
                  <a:pt x="2176" y="969"/>
                </a:cubicBezTo>
                <a:cubicBezTo>
                  <a:pt x="2176" y="969"/>
                  <a:pt x="2177" y="968"/>
                  <a:pt x="2177" y="968"/>
                </a:cubicBezTo>
                <a:cubicBezTo>
                  <a:pt x="2177" y="968"/>
                  <a:pt x="2177" y="968"/>
                  <a:pt x="2177" y="968"/>
                </a:cubicBezTo>
                <a:cubicBezTo>
                  <a:pt x="2177" y="968"/>
                  <a:pt x="2177" y="968"/>
                  <a:pt x="2177" y="968"/>
                </a:cubicBezTo>
                <a:cubicBezTo>
                  <a:pt x="2178" y="967"/>
                  <a:pt x="2178" y="967"/>
                  <a:pt x="2178" y="967"/>
                </a:cubicBezTo>
                <a:cubicBezTo>
                  <a:pt x="2178" y="966"/>
                  <a:pt x="2179" y="965"/>
                  <a:pt x="2180" y="965"/>
                </a:cubicBezTo>
                <a:cubicBezTo>
                  <a:pt x="2180" y="965"/>
                  <a:pt x="2180" y="965"/>
                  <a:pt x="2180" y="965"/>
                </a:cubicBezTo>
                <a:cubicBezTo>
                  <a:pt x="2180" y="965"/>
                  <a:pt x="2181" y="964"/>
                  <a:pt x="2181" y="963"/>
                </a:cubicBezTo>
                <a:cubicBezTo>
                  <a:pt x="2181" y="963"/>
                  <a:pt x="2181" y="962"/>
                  <a:pt x="2182" y="962"/>
                </a:cubicBezTo>
                <a:cubicBezTo>
                  <a:pt x="2182" y="962"/>
                  <a:pt x="2183" y="962"/>
                  <a:pt x="2183" y="963"/>
                </a:cubicBezTo>
                <a:cubicBezTo>
                  <a:pt x="2184" y="964"/>
                  <a:pt x="2185" y="966"/>
                  <a:pt x="2184" y="968"/>
                </a:cubicBezTo>
                <a:cubicBezTo>
                  <a:pt x="2184" y="969"/>
                  <a:pt x="2184" y="970"/>
                  <a:pt x="2183" y="970"/>
                </a:cubicBezTo>
                <a:cubicBezTo>
                  <a:pt x="2183" y="970"/>
                  <a:pt x="2183" y="970"/>
                  <a:pt x="2183" y="971"/>
                </a:cubicBezTo>
                <a:cubicBezTo>
                  <a:pt x="2183" y="971"/>
                  <a:pt x="2183" y="971"/>
                  <a:pt x="2183" y="971"/>
                </a:cubicBezTo>
                <a:cubicBezTo>
                  <a:pt x="2183" y="971"/>
                  <a:pt x="2183" y="971"/>
                  <a:pt x="2184" y="971"/>
                </a:cubicBezTo>
                <a:cubicBezTo>
                  <a:pt x="2184" y="972"/>
                  <a:pt x="2184" y="972"/>
                  <a:pt x="2184" y="973"/>
                </a:cubicBezTo>
                <a:cubicBezTo>
                  <a:pt x="2184" y="973"/>
                  <a:pt x="2184" y="974"/>
                  <a:pt x="2184" y="975"/>
                </a:cubicBezTo>
                <a:cubicBezTo>
                  <a:pt x="2184" y="975"/>
                  <a:pt x="2184" y="975"/>
                  <a:pt x="2183" y="975"/>
                </a:cubicBezTo>
                <a:cubicBezTo>
                  <a:pt x="2183" y="976"/>
                  <a:pt x="2183" y="976"/>
                  <a:pt x="2183" y="976"/>
                </a:cubicBezTo>
                <a:cubicBezTo>
                  <a:pt x="2183" y="977"/>
                  <a:pt x="2183" y="978"/>
                  <a:pt x="2183" y="978"/>
                </a:cubicBezTo>
                <a:cubicBezTo>
                  <a:pt x="2182" y="979"/>
                  <a:pt x="2182" y="979"/>
                  <a:pt x="2182" y="979"/>
                </a:cubicBezTo>
                <a:cubicBezTo>
                  <a:pt x="2182" y="979"/>
                  <a:pt x="2182" y="979"/>
                  <a:pt x="2182" y="979"/>
                </a:cubicBezTo>
                <a:cubicBezTo>
                  <a:pt x="2182" y="980"/>
                  <a:pt x="2182" y="980"/>
                  <a:pt x="2183" y="980"/>
                </a:cubicBezTo>
                <a:cubicBezTo>
                  <a:pt x="2185" y="981"/>
                  <a:pt x="2185" y="981"/>
                  <a:pt x="2185" y="981"/>
                </a:cubicBezTo>
                <a:cubicBezTo>
                  <a:pt x="2185" y="982"/>
                  <a:pt x="2186" y="982"/>
                  <a:pt x="2186" y="983"/>
                </a:cubicBezTo>
                <a:cubicBezTo>
                  <a:pt x="2186" y="983"/>
                  <a:pt x="2186" y="983"/>
                  <a:pt x="2186" y="983"/>
                </a:cubicBezTo>
                <a:cubicBezTo>
                  <a:pt x="2187" y="984"/>
                  <a:pt x="2187" y="984"/>
                  <a:pt x="2188" y="985"/>
                </a:cubicBezTo>
                <a:cubicBezTo>
                  <a:pt x="2189" y="985"/>
                  <a:pt x="2189" y="985"/>
                  <a:pt x="2189" y="986"/>
                </a:cubicBezTo>
                <a:cubicBezTo>
                  <a:pt x="2189" y="986"/>
                  <a:pt x="2189" y="986"/>
                  <a:pt x="2189" y="986"/>
                </a:cubicBezTo>
                <a:cubicBezTo>
                  <a:pt x="2189" y="986"/>
                  <a:pt x="2190" y="986"/>
                  <a:pt x="2190" y="986"/>
                </a:cubicBezTo>
                <a:cubicBezTo>
                  <a:pt x="2190" y="986"/>
                  <a:pt x="2191" y="986"/>
                  <a:pt x="2191" y="986"/>
                </a:cubicBezTo>
                <a:cubicBezTo>
                  <a:pt x="2191" y="986"/>
                  <a:pt x="2192" y="987"/>
                  <a:pt x="2193" y="987"/>
                </a:cubicBezTo>
                <a:cubicBezTo>
                  <a:pt x="2193" y="987"/>
                  <a:pt x="2193" y="987"/>
                  <a:pt x="2193" y="987"/>
                </a:cubicBezTo>
                <a:cubicBezTo>
                  <a:pt x="2193" y="988"/>
                  <a:pt x="2193" y="988"/>
                  <a:pt x="2193" y="988"/>
                </a:cubicBezTo>
                <a:cubicBezTo>
                  <a:pt x="2194" y="988"/>
                  <a:pt x="2194" y="987"/>
                  <a:pt x="2194" y="987"/>
                </a:cubicBezTo>
                <a:cubicBezTo>
                  <a:pt x="2195" y="987"/>
                  <a:pt x="2196" y="988"/>
                  <a:pt x="2196" y="988"/>
                </a:cubicBezTo>
                <a:cubicBezTo>
                  <a:pt x="2197" y="988"/>
                  <a:pt x="2197" y="988"/>
                  <a:pt x="2197" y="988"/>
                </a:cubicBezTo>
                <a:cubicBezTo>
                  <a:pt x="2199" y="988"/>
                  <a:pt x="2200" y="989"/>
                  <a:pt x="2201" y="988"/>
                </a:cubicBezTo>
                <a:cubicBezTo>
                  <a:pt x="2202" y="988"/>
                  <a:pt x="2202" y="988"/>
                  <a:pt x="2202" y="988"/>
                </a:cubicBezTo>
                <a:cubicBezTo>
                  <a:pt x="2203" y="988"/>
                  <a:pt x="2203" y="987"/>
                  <a:pt x="2204" y="987"/>
                </a:cubicBezTo>
                <a:cubicBezTo>
                  <a:pt x="2204" y="987"/>
                  <a:pt x="2205" y="987"/>
                  <a:pt x="2205" y="988"/>
                </a:cubicBezTo>
                <a:cubicBezTo>
                  <a:pt x="2206" y="990"/>
                  <a:pt x="2207" y="992"/>
                  <a:pt x="2207" y="993"/>
                </a:cubicBezTo>
                <a:cubicBezTo>
                  <a:pt x="2207" y="993"/>
                  <a:pt x="2208" y="994"/>
                  <a:pt x="2208" y="994"/>
                </a:cubicBezTo>
                <a:cubicBezTo>
                  <a:pt x="2208" y="995"/>
                  <a:pt x="2209" y="995"/>
                  <a:pt x="2209" y="996"/>
                </a:cubicBezTo>
                <a:cubicBezTo>
                  <a:pt x="2209" y="996"/>
                  <a:pt x="2209" y="996"/>
                  <a:pt x="2209" y="996"/>
                </a:cubicBezTo>
                <a:cubicBezTo>
                  <a:pt x="2209" y="997"/>
                  <a:pt x="2209" y="997"/>
                  <a:pt x="2209" y="997"/>
                </a:cubicBezTo>
                <a:cubicBezTo>
                  <a:pt x="2209" y="998"/>
                  <a:pt x="2209" y="998"/>
                  <a:pt x="2209" y="998"/>
                </a:cubicBezTo>
                <a:cubicBezTo>
                  <a:pt x="2210" y="998"/>
                  <a:pt x="2210" y="998"/>
                  <a:pt x="2210" y="999"/>
                </a:cubicBezTo>
                <a:cubicBezTo>
                  <a:pt x="2210" y="999"/>
                  <a:pt x="2210" y="999"/>
                  <a:pt x="2210" y="999"/>
                </a:cubicBezTo>
                <a:cubicBezTo>
                  <a:pt x="2210" y="999"/>
                  <a:pt x="2210" y="999"/>
                  <a:pt x="2210" y="999"/>
                </a:cubicBezTo>
                <a:cubicBezTo>
                  <a:pt x="2210" y="999"/>
                  <a:pt x="2211" y="1000"/>
                  <a:pt x="2211" y="1000"/>
                </a:cubicBezTo>
                <a:cubicBezTo>
                  <a:pt x="2212" y="1000"/>
                  <a:pt x="2213" y="1001"/>
                  <a:pt x="2213" y="1001"/>
                </a:cubicBezTo>
                <a:cubicBezTo>
                  <a:pt x="2214" y="1002"/>
                  <a:pt x="2214" y="1002"/>
                  <a:pt x="2214" y="1002"/>
                </a:cubicBezTo>
                <a:cubicBezTo>
                  <a:pt x="2214" y="1002"/>
                  <a:pt x="2214" y="1003"/>
                  <a:pt x="2214" y="1003"/>
                </a:cubicBezTo>
                <a:cubicBezTo>
                  <a:pt x="2214" y="1003"/>
                  <a:pt x="2214" y="1003"/>
                  <a:pt x="2214" y="1003"/>
                </a:cubicBezTo>
                <a:cubicBezTo>
                  <a:pt x="2214" y="1003"/>
                  <a:pt x="2214" y="1004"/>
                  <a:pt x="2214" y="1004"/>
                </a:cubicBezTo>
                <a:cubicBezTo>
                  <a:pt x="2214" y="1004"/>
                  <a:pt x="2214" y="1005"/>
                  <a:pt x="2213" y="1005"/>
                </a:cubicBezTo>
                <a:cubicBezTo>
                  <a:pt x="2213" y="1005"/>
                  <a:pt x="2213" y="1005"/>
                  <a:pt x="2213" y="1006"/>
                </a:cubicBezTo>
                <a:cubicBezTo>
                  <a:pt x="2213" y="1006"/>
                  <a:pt x="2213" y="1007"/>
                  <a:pt x="2213" y="1007"/>
                </a:cubicBezTo>
                <a:cubicBezTo>
                  <a:pt x="2213" y="1008"/>
                  <a:pt x="2213" y="1008"/>
                  <a:pt x="2213" y="1009"/>
                </a:cubicBezTo>
                <a:cubicBezTo>
                  <a:pt x="2213" y="1010"/>
                  <a:pt x="2212" y="1010"/>
                  <a:pt x="2211" y="1011"/>
                </a:cubicBezTo>
                <a:cubicBezTo>
                  <a:pt x="2211" y="1011"/>
                  <a:pt x="2211" y="1011"/>
                  <a:pt x="2211" y="1011"/>
                </a:cubicBezTo>
                <a:cubicBezTo>
                  <a:pt x="2210" y="1011"/>
                  <a:pt x="2210" y="1011"/>
                  <a:pt x="2210" y="1012"/>
                </a:cubicBezTo>
                <a:cubicBezTo>
                  <a:pt x="2210" y="1012"/>
                  <a:pt x="2210" y="1012"/>
                  <a:pt x="2210" y="1012"/>
                </a:cubicBezTo>
                <a:cubicBezTo>
                  <a:pt x="2210" y="1012"/>
                  <a:pt x="2210" y="1013"/>
                  <a:pt x="2209" y="1013"/>
                </a:cubicBezTo>
                <a:cubicBezTo>
                  <a:pt x="2209" y="1014"/>
                  <a:pt x="2207" y="1015"/>
                  <a:pt x="2206" y="1016"/>
                </a:cubicBezTo>
                <a:cubicBezTo>
                  <a:pt x="2206" y="1016"/>
                  <a:pt x="2206" y="1016"/>
                  <a:pt x="2205" y="1016"/>
                </a:cubicBezTo>
                <a:cubicBezTo>
                  <a:pt x="2205" y="1017"/>
                  <a:pt x="2204" y="1017"/>
                  <a:pt x="2204" y="1017"/>
                </a:cubicBezTo>
                <a:cubicBezTo>
                  <a:pt x="2204" y="1017"/>
                  <a:pt x="2204" y="1017"/>
                  <a:pt x="2204" y="1018"/>
                </a:cubicBezTo>
                <a:cubicBezTo>
                  <a:pt x="2204" y="1018"/>
                  <a:pt x="2204" y="1018"/>
                  <a:pt x="2203" y="1019"/>
                </a:cubicBezTo>
                <a:cubicBezTo>
                  <a:pt x="2203" y="1019"/>
                  <a:pt x="2202" y="1021"/>
                  <a:pt x="2201" y="1021"/>
                </a:cubicBezTo>
                <a:cubicBezTo>
                  <a:pt x="2201" y="1021"/>
                  <a:pt x="2200" y="1021"/>
                  <a:pt x="2200" y="1021"/>
                </a:cubicBezTo>
                <a:cubicBezTo>
                  <a:pt x="2200" y="1021"/>
                  <a:pt x="2199" y="1021"/>
                  <a:pt x="2199" y="1020"/>
                </a:cubicBezTo>
                <a:cubicBezTo>
                  <a:pt x="2199" y="1021"/>
                  <a:pt x="2199" y="1021"/>
                  <a:pt x="2199" y="1022"/>
                </a:cubicBezTo>
                <a:cubicBezTo>
                  <a:pt x="2199" y="1022"/>
                  <a:pt x="2199" y="1023"/>
                  <a:pt x="2198" y="1023"/>
                </a:cubicBezTo>
                <a:cubicBezTo>
                  <a:pt x="2198" y="1024"/>
                  <a:pt x="2197" y="1024"/>
                  <a:pt x="2197" y="1024"/>
                </a:cubicBezTo>
                <a:cubicBezTo>
                  <a:pt x="2197" y="1024"/>
                  <a:pt x="2197" y="1024"/>
                  <a:pt x="2197" y="1024"/>
                </a:cubicBezTo>
                <a:cubicBezTo>
                  <a:pt x="2196" y="1024"/>
                  <a:pt x="2196" y="1025"/>
                  <a:pt x="2196" y="1025"/>
                </a:cubicBezTo>
                <a:cubicBezTo>
                  <a:pt x="2196" y="1026"/>
                  <a:pt x="2196" y="1026"/>
                  <a:pt x="2195" y="1027"/>
                </a:cubicBezTo>
                <a:cubicBezTo>
                  <a:pt x="2195" y="1027"/>
                  <a:pt x="2195" y="1027"/>
                  <a:pt x="2196" y="1028"/>
                </a:cubicBezTo>
                <a:cubicBezTo>
                  <a:pt x="2196" y="1028"/>
                  <a:pt x="2196" y="1029"/>
                  <a:pt x="2196" y="1029"/>
                </a:cubicBezTo>
                <a:cubicBezTo>
                  <a:pt x="2196" y="1030"/>
                  <a:pt x="2196" y="1030"/>
                  <a:pt x="2196" y="1031"/>
                </a:cubicBezTo>
                <a:cubicBezTo>
                  <a:pt x="2196" y="1031"/>
                  <a:pt x="2196" y="1031"/>
                  <a:pt x="2196" y="1032"/>
                </a:cubicBezTo>
                <a:cubicBezTo>
                  <a:pt x="2196" y="1032"/>
                  <a:pt x="2196" y="1032"/>
                  <a:pt x="2196" y="1033"/>
                </a:cubicBezTo>
                <a:cubicBezTo>
                  <a:pt x="2197" y="1034"/>
                  <a:pt x="2197" y="1034"/>
                  <a:pt x="2197" y="1035"/>
                </a:cubicBezTo>
                <a:cubicBezTo>
                  <a:pt x="2196" y="1035"/>
                  <a:pt x="2196" y="1035"/>
                  <a:pt x="2196" y="1036"/>
                </a:cubicBezTo>
                <a:cubicBezTo>
                  <a:pt x="2194" y="1036"/>
                  <a:pt x="2193" y="1037"/>
                  <a:pt x="2192" y="1036"/>
                </a:cubicBezTo>
                <a:cubicBezTo>
                  <a:pt x="2192" y="1036"/>
                  <a:pt x="2191" y="1036"/>
                  <a:pt x="2191" y="1036"/>
                </a:cubicBezTo>
                <a:cubicBezTo>
                  <a:pt x="2191" y="1036"/>
                  <a:pt x="2190" y="1036"/>
                  <a:pt x="2190" y="1036"/>
                </a:cubicBezTo>
                <a:cubicBezTo>
                  <a:pt x="2190" y="1036"/>
                  <a:pt x="2189" y="1036"/>
                  <a:pt x="2189" y="1036"/>
                </a:cubicBezTo>
                <a:cubicBezTo>
                  <a:pt x="2189" y="1036"/>
                  <a:pt x="2189" y="1036"/>
                  <a:pt x="2189" y="1036"/>
                </a:cubicBezTo>
                <a:cubicBezTo>
                  <a:pt x="2189" y="1037"/>
                  <a:pt x="2188" y="1037"/>
                  <a:pt x="2188" y="1037"/>
                </a:cubicBezTo>
                <a:cubicBezTo>
                  <a:pt x="2187" y="1037"/>
                  <a:pt x="2187" y="1037"/>
                  <a:pt x="2187" y="1038"/>
                </a:cubicBezTo>
                <a:cubicBezTo>
                  <a:pt x="2187" y="1038"/>
                  <a:pt x="2186" y="1038"/>
                  <a:pt x="2186" y="1039"/>
                </a:cubicBezTo>
                <a:cubicBezTo>
                  <a:pt x="2185" y="1039"/>
                  <a:pt x="2185" y="1039"/>
                  <a:pt x="2185" y="1039"/>
                </a:cubicBezTo>
                <a:cubicBezTo>
                  <a:pt x="2185" y="1039"/>
                  <a:pt x="2185" y="1039"/>
                  <a:pt x="2185" y="1040"/>
                </a:cubicBezTo>
                <a:cubicBezTo>
                  <a:pt x="2185" y="1041"/>
                  <a:pt x="2185" y="1041"/>
                  <a:pt x="2185" y="1042"/>
                </a:cubicBezTo>
                <a:cubicBezTo>
                  <a:pt x="2184" y="1042"/>
                  <a:pt x="2183" y="1043"/>
                  <a:pt x="2183" y="1044"/>
                </a:cubicBezTo>
                <a:cubicBezTo>
                  <a:pt x="2183" y="1044"/>
                  <a:pt x="2183" y="1044"/>
                  <a:pt x="2183" y="1044"/>
                </a:cubicBezTo>
                <a:cubicBezTo>
                  <a:pt x="2183" y="1044"/>
                  <a:pt x="2182" y="1045"/>
                  <a:pt x="2182" y="1045"/>
                </a:cubicBezTo>
                <a:cubicBezTo>
                  <a:pt x="2181" y="1045"/>
                  <a:pt x="2181" y="1045"/>
                  <a:pt x="2181" y="1045"/>
                </a:cubicBezTo>
                <a:cubicBezTo>
                  <a:pt x="2181" y="1045"/>
                  <a:pt x="2181" y="1045"/>
                  <a:pt x="2181" y="1045"/>
                </a:cubicBezTo>
                <a:cubicBezTo>
                  <a:pt x="2180" y="1045"/>
                  <a:pt x="2179" y="1045"/>
                  <a:pt x="2179" y="1046"/>
                </a:cubicBezTo>
                <a:cubicBezTo>
                  <a:pt x="2178" y="1046"/>
                  <a:pt x="2178" y="1046"/>
                  <a:pt x="2177" y="1046"/>
                </a:cubicBezTo>
                <a:cubicBezTo>
                  <a:pt x="2176" y="1046"/>
                  <a:pt x="2176" y="1046"/>
                  <a:pt x="2176" y="1046"/>
                </a:cubicBezTo>
                <a:cubicBezTo>
                  <a:pt x="2176" y="1045"/>
                  <a:pt x="2176" y="1045"/>
                  <a:pt x="2176" y="1045"/>
                </a:cubicBezTo>
                <a:cubicBezTo>
                  <a:pt x="2176" y="1045"/>
                  <a:pt x="2176" y="1045"/>
                  <a:pt x="2176" y="1045"/>
                </a:cubicBezTo>
                <a:cubicBezTo>
                  <a:pt x="2176" y="1046"/>
                  <a:pt x="2176" y="1046"/>
                  <a:pt x="2176" y="1046"/>
                </a:cubicBezTo>
                <a:cubicBezTo>
                  <a:pt x="2175" y="1046"/>
                  <a:pt x="2175" y="1046"/>
                  <a:pt x="2175" y="1046"/>
                </a:cubicBezTo>
                <a:cubicBezTo>
                  <a:pt x="2175" y="1046"/>
                  <a:pt x="2175" y="1046"/>
                  <a:pt x="2174" y="1047"/>
                </a:cubicBezTo>
                <a:cubicBezTo>
                  <a:pt x="2174" y="1047"/>
                  <a:pt x="2174" y="1047"/>
                  <a:pt x="2174" y="1047"/>
                </a:cubicBezTo>
                <a:cubicBezTo>
                  <a:pt x="2174" y="1048"/>
                  <a:pt x="2174" y="1048"/>
                  <a:pt x="2173" y="1048"/>
                </a:cubicBezTo>
                <a:cubicBezTo>
                  <a:pt x="2173" y="1049"/>
                  <a:pt x="2173" y="1049"/>
                  <a:pt x="2173" y="1049"/>
                </a:cubicBezTo>
                <a:cubicBezTo>
                  <a:pt x="2173" y="1050"/>
                  <a:pt x="2173" y="1051"/>
                  <a:pt x="2173" y="1052"/>
                </a:cubicBezTo>
                <a:cubicBezTo>
                  <a:pt x="2172" y="1053"/>
                  <a:pt x="2172" y="1054"/>
                  <a:pt x="2171" y="1054"/>
                </a:cubicBezTo>
                <a:cubicBezTo>
                  <a:pt x="2171" y="1055"/>
                  <a:pt x="2170" y="1055"/>
                  <a:pt x="2170" y="1055"/>
                </a:cubicBezTo>
                <a:cubicBezTo>
                  <a:pt x="2170" y="1055"/>
                  <a:pt x="2170" y="1055"/>
                  <a:pt x="2169" y="1055"/>
                </a:cubicBezTo>
                <a:cubicBezTo>
                  <a:pt x="2169" y="1055"/>
                  <a:pt x="2169" y="1054"/>
                  <a:pt x="2168" y="1054"/>
                </a:cubicBezTo>
                <a:cubicBezTo>
                  <a:pt x="2167" y="1054"/>
                  <a:pt x="2167" y="1054"/>
                  <a:pt x="2166" y="1054"/>
                </a:cubicBezTo>
                <a:cubicBezTo>
                  <a:pt x="2165" y="1054"/>
                  <a:pt x="2164" y="1054"/>
                  <a:pt x="2163" y="1054"/>
                </a:cubicBezTo>
                <a:cubicBezTo>
                  <a:pt x="2163" y="1055"/>
                  <a:pt x="2162" y="1056"/>
                  <a:pt x="2161" y="1056"/>
                </a:cubicBezTo>
                <a:cubicBezTo>
                  <a:pt x="2160" y="1056"/>
                  <a:pt x="2160" y="1056"/>
                  <a:pt x="2160" y="1056"/>
                </a:cubicBezTo>
                <a:cubicBezTo>
                  <a:pt x="2160" y="1056"/>
                  <a:pt x="2160" y="1056"/>
                  <a:pt x="2160" y="1056"/>
                </a:cubicBezTo>
                <a:cubicBezTo>
                  <a:pt x="2160" y="1056"/>
                  <a:pt x="2159" y="1057"/>
                  <a:pt x="2159" y="1057"/>
                </a:cubicBezTo>
                <a:cubicBezTo>
                  <a:pt x="2158" y="1057"/>
                  <a:pt x="2157" y="1058"/>
                  <a:pt x="2155" y="1058"/>
                </a:cubicBezTo>
                <a:cubicBezTo>
                  <a:pt x="2155" y="1058"/>
                  <a:pt x="2155" y="1058"/>
                  <a:pt x="2155" y="1058"/>
                </a:cubicBezTo>
                <a:cubicBezTo>
                  <a:pt x="2155" y="1058"/>
                  <a:pt x="2155" y="1058"/>
                  <a:pt x="2155" y="1058"/>
                </a:cubicBezTo>
                <a:cubicBezTo>
                  <a:pt x="2155" y="1058"/>
                  <a:pt x="2155" y="1058"/>
                  <a:pt x="2155" y="1058"/>
                </a:cubicBezTo>
                <a:cubicBezTo>
                  <a:pt x="2155" y="1058"/>
                  <a:pt x="2155" y="1058"/>
                  <a:pt x="2155" y="1058"/>
                </a:cubicBezTo>
                <a:cubicBezTo>
                  <a:pt x="2154" y="1059"/>
                  <a:pt x="2154" y="1059"/>
                  <a:pt x="2153" y="1059"/>
                </a:cubicBezTo>
                <a:cubicBezTo>
                  <a:pt x="2152" y="1059"/>
                  <a:pt x="2150" y="1060"/>
                  <a:pt x="2149" y="1060"/>
                </a:cubicBezTo>
                <a:cubicBezTo>
                  <a:pt x="2149" y="1061"/>
                  <a:pt x="2148" y="1061"/>
                  <a:pt x="2148" y="1062"/>
                </a:cubicBezTo>
                <a:cubicBezTo>
                  <a:pt x="2147" y="1062"/>
                  <a:pt x="2147" y="1062"/>
                  <a:pt x="2147" y="1063"/>
                </a:cubicBezTo>
                <a:cubicBezTo>
                  <a:pt x="2147" y="1064"/>
                  <a:pt x="2147" y="1064"/>
                  <a:pt x="2147" y="1065"/>
                </a:cubicBezTo>
                <a:cubicBezTo>
                  <a:pt x="2147" y="1065"/>
                  <a:pt x="2147" y="1065"/>
                  <a:pt x="2147" y="1065"/>
                </a:cubicBezTo>
                <a:cubicBezTo>
                  <a:pt x="2146" y="1066"/>
                  <a:pt x="2146" y="1066"/>
                  <a:pt x="2146" y="1068"/>
                </a:cubicBezTo>
                <a:cubicBezTo>
                  <a:pt x="2146" y="1068"/>
                  <a:pt x="2146" y="1068"/>
                  <a:pt x="2146" y="1069"/>
                </a:cubicBezTo>
                <a:cubicBezTo>
                  <a:pt x="2145" y="1069"/>
                  <a:pt x="2145" y="1069"/>
                  <a:pt x="2145" y="1069"/>
                </a:cubicBezTo>
                <a:cubicBezTo>
                  <a:pt x="2145" y="1069"/>
                  <a:pt x="2145" y="1069"/>
                  <a:pt x="2144" y="1069"/>
                </a:cubicBezTo>
                <a:cubicBezTo>
                  <a:pt x="2144" y="1070"/>
                  <a:pt x="2144" y="1070"/>
                  <a:pt x="2144" y="1070"/>
                </a:cubicBezTo>
                <a:cubicBezTo>
                  <a:pt x="2143" y="1070"/>
                  <a:pt x="2143" y="1070"/>
                  <a:pt x="2143" y="1070"/>
                </a:cubicBezTo>
                <a:cubicBezTo>
                  <a:pt x="2143" y="1070"/>
                  <a:pt x="2143" y="1070"/>
                  <a:pt x="2143" y="1070"/>
                </a:cubicBezTo>
                <a:cubicBezTo>
                  <a:pt x="2142" y="1070"/>
                  <a:pt x="2142" y="1070"/>
                  <a:pt x="2142" y="1070"/>
                </a:cubicBezTo>
                <a:cubicBezTo>
                  <a:pt x="2142" y="1072"/>
                  <a:pt x="2140" y="1073"/>
                  <a:pt x="2139" y="1073"/>
                </a:cubicBezTo>
                <a:cubicBezTo>
                  <a:pt x="2139" y="1073"/>
                  <a:pt x="2138" y="1073"/>
                  <a:pt x="2137" y="1073"/>
                </a:cubicBezTo>
                <a:cubicBezTo>
                  <a:pt x="2137" y="1074"/>
                  <a:pt x="2136" y="1074"/>
                  <a:pt x="2134" y="1074"/>
                </a:cubicBezTo>
                <a:cubicBezTo>
                  <a:pt x="2134" y="1074"/>
                  <a:pt x="2134" y="1074"/>
                  <a:pt x="2134" y="1074"/>
                </a:cubicBezTo>
                <a:cubicBezTo>
                  <a:pt x="2133" y="1074"/>
                  <a:pt x="2133" y="1074"/>
                  <a:pt x="2133" y="1074"/>
                </a:cubicBezTo>
                <a:cubicBezTo>
                  <a:pt x="2133" y="1074"/>
                  <a:pt x="2132" y="1075"/>
                  <a:pt x="2132" y="1075"/>
                </a:cubicBezTo>
                <a:cubicBezTo>
                  <a:pt x="2131" y="1076"/>
                  <a:pt x="2130" y="1076"/>
                  <a:pt x="2128" y="1076"/>
                </a:cubicBezTo>
                <a:cubicBezTo>
                  <a:pt x="2127" y="1076"/>
                  <a:pt x="2125" y="1077"/>
                  <a:pt x="2124" y="1078"/>
                </a:cubicBezTo>
                <a:cubicBezTo>
                  <a:pt x="2123" y="1078"/>
                  <a:pt x="2123" y="1078"/>
                  <a:pt x="2123" y="1078"/>
                </a:cubicBezTo>
                <a:cubicBezTo>
                  <a:pt x="2122" y="1078"/>
                  <a:pt x="2122" y="1078"/>
                  <a:pt x="2122" y="1079"/>
                </a:cubicBezTo>
                <a:cubicBezTo>
                  <a:pt x="2121" y="1079"/>
                  <a:pt x="2121" y="1079"/>
                  <a:pt x="2120" y="1079"/>
                </a:cubicBezTo>
                <a:cubicBezTo>
                  <a:pt x="2120" y="1079"/>
                  <a:pt x="2120" y="1079"/>
                  <a:pt x="2120" y="1079"/>
                </a:cubicBezTo>
                <a:cubicBezTo>
                  <a:pt x="2119" y="1079"/>
                  <a:pt x="2118" y="1079"/>
                  <a:pt x="2118" y="1080"/>
                </a:cubicBezTo>
                <a:cubicBezTo>
                  <a:pt x="2118" y="1080"/>
                  <a:pt x="2118" y="1080"/>
                  <a:pt x="2118" y="1080"/>
                </a:cubicBezTo>
                <a:cubicBezTo>
                  <a:pt x="2118" y="1082"/>
                  <a:pt x="2116" y="1084"/>
                  <a:pt x="2115" y="1085"/>
                </a:cubicBezTo>
                <a:cubicBezTo>
                  <a:pt x="2115" y="1085"/>
                  <a:pt x="2114" y="1086"/>
                  <a:pt x="2114" y="1086"/>
                </a:cubicBezTo>
                <a:cubicBezTo>
                  <a:pt x="2113" y="1086"/>
                  <a:pt x="2113" y="1086"/>
                  <a:pt x="2113" y="1086"/>
                </a:cubicBezTo>
                <a:cubicBezTo>
                  <a:pt x="2112" y="1086"/>
                  <a:pt x="2112" y="1086"/>
                  <a:pt x="2111" y="1086"/>
                </a:cubicBezTo>
                <a:cubicBezTo>
                  <a:pt x="2110" y="1086"/>
                  <a:pt x="2110" y="1087"/>
                  <a:pt x="2109" y="1087"/>
                </a:cubicBezTo>
                <a:cubicBezTo>
                  <a:pt x="2109" y="1087"/>
                  <a:pt x="2109" y="1087"/>
                  <a:pt x="2109" y="1087"/>
                </a:cubicBezTo>
                <a:cubicBezTo>
                  <a:pt x="2108" y="1087"/>
                  <a:pt x="2108" y="1087"/>
                  <a:pt x="2107" y="1087"/>
                </a:cubicBezTo>
                <a:cubicBezTo>
                  <a:pt x="2107" y="1086"/>
                  <a:pt x="2107" y="1087"/>
                  <a:pt x="2107" y="1087"/>
                </a:cubicBezTo>
                <a:cubicBezTo>
                  <a:pt x="2106" y="1087"/>
                  <a:pt x="2106" y="1087"/>
                  <a:pt x="2106" y="1087"/>
                </a:cubicBezTo>
                <a:cubicBezTo>
                  <a:pt x="2105" y="1088"/>
                  <a:pt x="2104" y="1088"/>
                  <a:pt x="2104" y="1088"/>
                </a:cubicBezTo>
                <a:cubicBezTo>
                  <a:pt x="2104" y="1089"/>
                  <a:pt x="2104" y="1089"/>
                  <a:pt x="2104" y="1090"/>
                </a:cubicBezTo>
                <a:cubicBezTo>
                  <a:pt x="2103" y="1091"/>
                  <a:pt x="2102" y="1092"/>
                  <a:pt x="2101" y="1092"/>
                </a:cubicBezTo>
                <a:cubicBezTo>
                  <a:pt x="2100" y="1092"/>
                  <a:pt x="2099" y="1092"/>
                  <a:pt x="2098" y="1093"/>
                </a:cubicBezTo>
                <a:cubicBezTo>
                  <a:pt x="2098" y="1093"/>
                  <a:pt x="2098" y="1093"/>
                  <a:pt x="2098" y="1093"/>
                </a:cubicBezTo>
                <a:cubicBezTo>
                  <a:pt x="2097" y="1093"/>
                  <a:pt x="2097" y="1094"/>
                  <a:pt x="2096" y="1093"/>
                </a:cubicBezTo>
                <a:cubicBezTo>
                  <a:pt x="2096" y="1094"/>
                  <a:pt x="2095" y="1094"/>
                  <a:pt x="2095" y="1094"/>
                </a:cubicBezTo>
                <a:cubicBezTo>
                  <a:pt x="2095" y="1095"/>
                  <a:pt x="2094" y="1096"/>
                  <a:pt x="2093" y="1097"/>
                </a:cubicBezTo>
                <a:cubicBezTo>
                  <a:pt x="2093" y="1097"/>
                  <a:pt x="2093" y="1098"/>
                  <a:pt x="2092" y="1099"/>
                </a:cubicBezTo>
                <a:cubicBezTo>
                  <a:pt x="2092" y="1100"/>
                  <a:pt x="2092" y="1102"/>
                  <a:pt x="2091" y="1102"/>
                </a:cubicBezTo>
                <a:cubicBezTo>
                  <a:pt x="2090" y="1102"/>
                  <a:pt x="2090" y="1102"/>
                  <a:pt x="2090" y="1102"/>
                </a:cubicBezTo>
                <a:cubicBezTo>
                  <a:pt x="2089" y="1102"/>
                  <a:pt x="2088" y="1102"/>
                  <a:pt x="2086" y="1102"/>
                </a:cubicBezTo>
                <a:cubicBezTo>
                  <a:pt x="2086" y="1102"/>
                  <a:pt x="2086" y="1102"/>
                  <a:pt x="2085" y="1102"/>
                </a:cubicBezTo>
                <a:cubicBezTo>
                  <a:pt x="2086" y="1103"/>
                  <a:pt x="2086" y="1103"/>
                  <a:pt x="2085" y="1104"/>
                </a:cubicBezTo>
                <a:cubicBezTo>
                  <a:pt x="2085" y="1104"/>
                  <a:pt x="2085" y="1105"/>
                  <a:pt x="2085" y="1105"/>
                </a:cubicBezTo>
                <a:cubicBezTo>
                  <a:pt x="2085" y="1107"/>
                  <a:pt x="2085" y="1109"/>
                  <a:pt x="2084" y="1109"/>
                </a:cubicBezTo>
                <a:cubicBezTo>
                  <a:pt x="2083" y="1109"/>
                  <a:pt x="2083" y="1109"/>
                  <a:pt x="2083" y="1109"/>
                </a:cubicBezTo>
                <a:cubicBezTo>
                  <a:pt x="2083" y="1110"/>
                  <a:pt x="2082" y="1110"/>
                  <a:pt x="2082" y="1110"/>
                </a:cubicBezTo>
                <a:cubicBezTo>
                  <a:pt x="2082" y="1111"/>
                  <a:pt x="2081" y="1111"/>
                  <a:pt x="2081" y="1111"/>
                </a:cubicBezTo>
                <a:cubicBezTo>
                  <a:pt x="2081" y="1111"/>
                  <a:pt x="2081" y="1111"/>
                  <a:pt x="2081" y="1111"/>
                </a:cubicBezTo>
                <a:cubicBezTo>
                  <a:pt x="2081" y="1111"/>
                  <a:pt x="2080" y="1111"/>
                  <a:pt x="2080" y="1110"/>
                </a:cubicBezTo>
                <a:cubicBezTo>
                  <a:pt x="2080" y="1110"/>
                  <a:pt x="2079" y="1110"/>
                  <a:pt x="2079" y="1110"/>
                </a:cubicBezTo>
                <a:cubicBezTo>
                  <a:pt x="2079" y="1110"/>
                  <a:pt x="2078" y="1109"/>
                  <a:pt x="2078" y="1109"/>
                </a:cubicBezTo>
                <a:cubicBezTo>
                  <a:pt x="2078" y="1110"/>
                  <a:pt x="2078" y="1110"/>
                  <a:pt x="2078" y="1110"/>
                </a:cubicBezTo>
                <a:cubicBezTo>
                  <a:pt x="2076" y="1111"/>
                  <a:pt x="2075" y="1111"/>
                  <a:pt x="2074" y="1111"/>
                </a:cubicBezTo>
                <a:cubicBezTo>
                  <a:pt x="2074" y="1111"/>
                  <a:pt x="2074" y="1111"/>
                  <a:pt x="2074" y="1111"/>
                </a:cubicBezTo>
                <a:cubicBezTo>
                  <a:pt x="2074" y="1111"/>
                  <a:pt x="2074" y="1111"/>
                  <a:pt x="2074" y="1111"/>
                </a:cubicBezTo>
                <a:cubicBezTo>
                  <a:pt x="2074" y="1111"/>
                  <a:pt x="2073" y="1111"/>
                  <a:pt x="2073" y="1111"/>
                </a:cubicBezTo>
                <a:cubicBezTo>
                  <a:pt x="2073" y="1111"/>
                  <a:pt x="2073" y="1111"/>
                  <a:pt x="2072" y="1110"/>
                </a:cubicBezTo>
                <a:cubicBezTo>
                  <a:pt x="2072" y="1110"/>
                  <a:pt x="2072" y="1110"/>
                  <a:pt x="2072" y="1110"/>
                </a:cubicBezTo>
                <a:cubicBezTo>
                  <a:pt x="2072" y="1110"/>
                  <a:pt x="2072" y="1110"/>
                  <a:pt x="2071" y="1110"/>
                </a:cubicBezTo>
                <a:cubicBezTo>
                  <a:pt x="2071" y="1110"/>
                  <a:pt x="2070" y="1109"/>
                  <a:pt x="2070" y="1109"/>
                </a:cubicBezTo>
                <a:cubicBezTo>
                  <a:pt x="2070" y="1109"/>
                  <a:pt x="2070" y="1108"/>
                  <a:pt x="2070" y="1108"/>
                </a:cubicBezTo>
                <a:cubicBezTo>
                  <a:pt x="2069" y="1109"/>
                  <a:pt x="2066" y="1110"/>
                  <a:pt x="2065" y="1109"/>
                </a:cubicBezTo>
                <a:cubicBezTo>
                  <a:pt x="2065" y="1108"/>
                  <a:pt x="2064" y="1108"/>
                  <a:pt x="2063" y="1100"/>
                </a:cubicBezTo>
                <a:cubicBezTo>
                  <a:pt x="2063" y="1100"/>
                  <a:pt x="2063" y="1099"/>
                  <a:pt x="2063" y="1099"/>
                </a:cubicBezTo>
                <a:cubicBezTo>
                  <a:pt x="2063" y="1099"/>
                  <a:pt x="2063" y="1098"/>
                  <a:pt x="2063" y="1097"/>
                </a:cubicBezTo>
                <a:cubicBezTo>
                  <a:pt x="2062" y="1097"/>
                  <a:pt x="2062" y="1097"/>
                  <a:pt x="2062" y="1097"/>
                </a:cubicBezTo>
                <a:cubicBezTo>
                  <a:pt x="2062" y="1097"/>
                  <a:pt x="2061" y="1097"/>
                  <a:pt x="2061" y="1096"/>
                </a:cubicBezTo>
                <a:cubicBezTo>
                  <a:pt x="2060" y="1095"/>
                  <a:pt x="2060" y="1094"/>
                  <a:pt x="2060" y="1093"/>
                </a:cubicBezTo>
                <a:cubicBezTo>
                  <a:pt x="2061" y="1093"/>
                  <a:pt x="2061" y="1092"/>
                  <a:pt x="2061" y="1092"/>
                </a:cubicBezTo>
                <a:cubicBezTo>
                  <a:pt x="2062" y="1091"/>
                  <a:pt x="2062" y="1090"/>
                  <a:pt x="2062" y="1090"/>
                </a:cubicBezTo>
                <a:cubicBezTo>
                  <a:pt x="2062" y="1090"/>
                  <a:pt x="2062" y="1090"/>
                  <a:pt x="2061" y="1089"/>
                </a:cubicBezTo>
                <a:cubicBezTo>
                  <a:pt x="2061" y="1089"/>
                  <a:pt x="2060" y="1089"/>
                  <a:pt x="2060" y="1088"/>
                </a:cubicBezTo>
                <a:cubicBezTo>
                  <a:pt x="2059" y="1088"/>
                  <a:pt x="2059" y="1088"/>
                  <a:pt x="2059" y="1087"/>
                </a:cubicBezTo>
                <a:cubicBezTo>
                  <a:pt x="2059" y="1087"/>
                  <a:pt x="2059" y="1086"/>
                  <a:pt x="2059" y="1085"/>
                </a:cubicBezTo>
                <a:cubicBezTo>
                  <a:pt x="2059" y="1084"/>
                  <a:pt x="2059" y="1084"/>
                  <a:pt x="2059" y="1083"/>
                </a:cubicBezTo>
                <a:cubicBezTo>
                  <a:pt x="2059" y="1083"/>
                  <a:pt x="2059" y="1083"/>
                  <a:pt x="2059" y="1083"/>
                </a:cubicBezTo>
                <a:cubicBezTo>
                  <a:pt x="2059" y="1082"/>
                  <a:pt x="2058" y="1082"/>
                  <a:pt x="2058" y="1081"/>
                </a:cubicBezTo>
                <a:cubicBezTo>
                  <a:pt x="2058" y="1081"/>
                  <a:pt x="2057" y="1080"/>
                  <a:pt x="2057" y="1079"/>
                </a:cubicBezTo>
                <a:cubicBezTo>
                  <a:pt x="2057" y="1078"/>
                  <a:pt x="2057" y="1078"/>
                  <a:pt x="2057" y="1077"/>
                </a:cubicBezTo>
                <a:cubicBezTo>
                  <a:pt x="2057" y="1077"/>
                  <a:pt x="2057" y="1076"/>
                  <a:pt x="2057" y="1076"/>
                </a:cubicBezTo>
                <a:cubicBezTo>
                  <a:pt x="2057" y="1075"/>
                  <a:pt x="2057" y="1075"/>
                  <a:pt x="2056" y="1075"/>
                </a:cubicBezTo>
                <a:cubicBezTo>
                  <a:pt x="2056" y="1074"/>
                  <a:pt x="2055" y="1074"/>
                  <a:pt x="2055" y="1072"/>
                </a:cubicBezTo>
                <a:cubicBezTo>
                  <a:pt x="2055" y="1072"/>
                  <a:pt x="2056" y="1070"/>
                  <a:pt x="2056" y="1070"/>
                </a:cubicBezTo>
                <a:cubicBezTo>
                  <a:pt x="2057" y="1070"/>
                  <a:pt x="2057" y="1070"/>
                  <a:pt x="2057" y="1069"/>
                </a:cubicBezTo>
                <a:cubicBezTo>
                  <a:pt x="2057" y="1069"/>
                  <a:pt x="2057" y="1069"/>
                  <a:pt x="2057" y="1068"/>
                </a:cubicBezTo>
                <a:cubicBezTo>
                  <a:pt x="2057" y="1068"/>
                  <a:pt x="2057" y="1068"/>
                  <a:pt x="2057" y="1068"/>
                </a:cubicBezTo>
                <a:cubicBezTo>
                  <a:pt x="2057" y="1068"/>
                  <a:pt x="2057" y="1067"/>
                  <a:pt x="2057" y="1067"/>
                </a:cubicBezTo>
                <a:cubicBezTo>
                  <a:pt x="2057" y="1067"/>
                  <a:pt x="2057" y="1066"/>
                  <a:pt x="2057" y="1066"/>
                </a:cubicBezTo>
                <a:cubicBezTo>
                  <a:pt x="2057" y="1066"/>
                  <a:pt x="2057" y="1065"/>
                  <a:pt x="2057" y="1065"/>
                </a:cubicBezTo>
                <a:cubicBezTo>
                  <a:pt x="2057" y="1065"/>
                  <a:pt x="2057" y="1065"/>
                  <a:pt x="2057" y="1065"/>
                </a:cubicBezTo>
                <a:cubicBezTo>
                  <a:pt x="2056" y="1064"/>
                  <a:pt x="2056" y="1063"/>
                  <a:pt x="2056" y="1062"/>
                </a:cubicBezTo>
                <a:cubicBezTo>
                  <a:pt x="2056" y="1062"/>
                  <a:pt x="2056" y="1061"/>
                  <a:pt x="2056" y="1061"/>
                </a:cubicBezTo>
                <a:cubicBezTo>
                  <a:pt x="2056" y="1060"/>
                  <a:pt x="2056" y="1059"/>
                  <a:pt x="2056" y="1059"/>
                </a:cubicBezTo>
                <a:cubicBezTo>
                  <a:pt x="2056" y="1059"/>
                  <a:pt x="2056" y="1059"/>
                  <a:pt x="2056" y="1059"/>
                </a:cubicBezTo>
                <a:cubicBezTo>
                  <a:pt x="2055" y="1058"/>
                  <a:pt x="2055" y="1058"/>
                  <a:pt x="2055" y="1057"/>
                </a:cubicBezTo>
                <a:cubicBezTo>
                  <a:pt x="2054" y="1057"/>
                  <a:pt x="2054" y="1057"/>
                  <a:pt x="2054" y="1056"/>
                </a:cubicBezTo>
                <a:cubicBezTo>
                  <a:pt x="2053" y="1056"/>
                  <a:pt x="2052" y="1056"/>
                  <a:pt x="2052" y="1055"/>
                </a:cubicBezTo>
                <a:cubicBezTo>
                  <a:pt x="2052" y="1055"/>
                  <a:pt x="2052" y="1055"/>
                  <a:pt x="2052" y="1055"/>
                </a:cubicBezTo>
                <a:cubicBezTo>
                  <a:pt x="2051" y="1054"/>
                  <a:pt x="2051" y="1054"/>
                  <a:pt x="2051" y="1053"/>
                </a:cubicBezTo>
                <a:cubicBezTo>
                  <a:pt x="2051" y="1052"/>
                  <a:pt x="2051" y="1052"/>
                  <a:pt x="2051" y="1051"/>
                </a:cubicBezTo>
                <a:cubicBezTo>
                  <a:pt x="2050" y="1050"/>
                  <a:pt x="2049" y="1050"/>
                  <a:pt x="2048" y="1049"/>
                </a:cubicBezTo>
                <a:cubicBezTo>
                  <a:pt x="2048" y="1049"/>
                  <a:pt x="2048" y="1049"/>
                  <a:pt x="2048" y="1049"/>
                </a:cubicBezTo>
                <a:cubicBezTo>
                  <a:pt x="2047" y="1048"/>
                  <a:pt x="2047" y="1048"/>
                  <a:pt x="2047" y="1047"/>
                </a:cubicBezTo>
                <a:cubicBezTo>
                  <a:pt x="2046" y="1047"/>
                  <a:pt x="2046" y="1047"/>
                  <a:pt x="2046" y="1047"/>
                </a:cubicBezTo>
                <a:cubicBezTo>
                  <a:pt x="2046" y="1046"/>
                  <a:pt x="2046" y="1046"/>
                  <a:pt x="2046" y="1046"/>
                </a:cubicBezTo>
                <a:cubicBezTo>
                  <a:pt x="2045" y="1046"/>
                  <a:pt x="2043" y="1045"/>
                  <a:pt x="2043" y="1044"/>
                </a:cubicBezTo>
                <a:cubicBezTo>
                  <a:pt x="2043" y="1043"/>
                  <a:pt x="2043" y="1042"/>
                  <a:pt x="2043" y="1041"/>
                </a:cubicBezTo>
                <a:cubicBezTo>
                  <a:pt x="2043" y="1041"/>
                  <a:pt x="2042" y="1040"/>
                  <a:pt x="2042" y="1040"/>
                </a:cubicBezTo>
                <a:cubicBezTo>
                  <a:pt x="2041" y="1040"/>
                  <a:pt x="2040" y="1039"/>
                  <a:pt x="2040" y="1038"/>
                </a:cubicBezTo>
                <a:cubicBezTo>
                  <a:pt x="2040" y="1037"/>
                  <a:pt x="2040" y="1036"/>
                  <a:pt x="2039" y="1035"/>
                </a:cubicBezTo>
                <a:cubicBezTo>
                  <a:pt x="2039" y="1035"/>
                  <a:pt x="2039" y="1035"/>
                  <a:pt x="2039" y="1034"/>
                </a:cubicBezTo>
                <a:cubicBezTo>
                  <a:pt x="2038" y="1034"/>
                  <a:pt x="2038" y="1033"/>
                  <a:pt x="2038" y="1033"/>
                </a:cubicBezTo>
                <a:cubicBezTo>
                  <a:pt x="2038" y="1032"/>
                  <a:pt x="2038" y="1032"/>
                  <a:pt x="2038" y="1032"/>
                </a:cubicBezTo>
                <a:cubicBezTo>
                  <a:pt x="2038" y="1031"/>
                  <a:pt x="2038" y="1031"/>
                  <a:pt x="2038" y="1031"/>
                </a:cubicBezTo>
                <a:cubicBezTo>
                  <a:pt x="2037" y="1031"/>
                  <a:pt x="2037" y="1030"/>
                  <a:pt x="2037" y="1030"/>
                </a:cubicBezTo>
                <a:cubicBezTo>
                  <a:pt x="2037" y="1029"/>
                  <a:pt x="2036" y="1029"/>
                  <a:pt x="2036" y="1028"/>
                </a:cubicBezTo>
                <a:cubicBezTo>
                  <a:pt x="2035" y="1028"/>
                  <a:pt x="2035" y="1028"/>
                  <a:pt x="2035" y="1028"/>
                </a:cubicBezTo>
                <a:cubicBezTo>
                  <a:pt x="2034" y="1027"/>
                  <a:pt x="2034" y="1027"/>
                  <a:pt x="2034" y="1026"/>
                </a:cubicBezTo>
                <a:cubicBezTo>
                  <a:pt x="2034" y="1026"/>
                  <a:pt x="2033" y="1026"/>
                  <a:pt x="2033" y="1026"/>
                </a:cubicBezTo>
                <a:cubicBezTo>
                  <a:pt x="2032" y="1026"/>
                  <a:pt x="2031" y="1026"/>
                  <a:pt x="2031" y="1025"/>
                </a:cubicBezTo>
                <a:cubicBezTo>
                  <a:pt x="2030" y="1025"/>
                  <a:pt x="2030" y="1025"/>
                  <a:pt x="2030" y="1024"/>
                </a:cubicBezTo>
                <a:cubicBezTo>
                  <a:pt x="2030" y="1024"/>
                  <a:pt x="2029" y="1024"/>
                  <a:pt x="2028" y="1024"/>
                </a:cubicBezTo>
                <a:cubicBezTo>
                  <a:pt x="2028" y="1024"/>
                  <a:pt x="2028" y="1024"/>
                  <a:pt x="2028" y="1024"/>
                </a:cubicBezTo>
                <a:cubicBezTo>
                  <a:pt x="2027" y="1023"/>
                  <a:pt x="2025" y="1022"/>
                  <a:pt x="2025" y="1021"/>
                </a:cubicBezTo>
                <a:cubicBezTo>
                  <a:pt x="2025" y="1020"/>
                  <a:pt x="2024" y="1020"/>
                  <a:pt x="2024" y="1020"/>
                </a:cubicBezTo>
                <a:cubicBezTo>
                  <a:pt x="2023" y="1019"/>
                  <a:pt x="2023" y="1019"/>
                  <a:pt x="2023" y="1019"/>
                </a:cubicBezTo>
                <a:cubicBezTo>
                  <a:pt x="2022" y="1018"/>
                  <a:pt x="2022" y="1018"/>
                  <a:pt x="2022" y="1017"/>
                </a:cubicBezTo>
                <a:cubicBezTo>
                  <a:pt x="2022" y="1017"/>
                  <a:pt x="2022" y="1017"/>
                  <a:pt x="2021" y="1016"/>
                </a:cubicBezTo>
                <a:cubicBezTo>
                  <a:pt x="2021" y="1016"/>
                  <a:pt x="2021" y="1016"/>
                  <a:pt x="2021" y="1016"/>
                </a:cubicBezTo>
                <a:cubicBezTo>
                  <a:pt x="2020" y="1016"/>
                  <a:pt x="2020" y="1016"/>
                  <a:pt x="2020" y="1016"/>
                </a:cubicBezTo>
                <a:cubicBezTo>
                  <a:pt x="2020" y="1015"/>
                  <a:pt x="2019" y="1015"/>
                  <a:pt x="2019" y="1015"/>
                </a:cubicBezTo>
                <a:cubicBezTo>
                  <a:pt x="2019" y="1014"/>
                  <a:pt x="2019" y="1013"/>
                  <a:pt x="2019" y="1013"/>
                </a:cubicBezTo>
                <a:cubicBezTo>
                  <a:pt x="2019" y="1013"/>
                  <a:pt x="2019" y="1013"/>
                  <a:pt x="2019" y="1012"/>
                </a:cubicBezTo>
                <a:cubicBezTo>
                  <a:pt x="2018" y="1012"/>
                  <a:pt x="2018" y="1011"/>
                  <a:pt x="2018" y="1010"/>
                </a:cubicBezTo>
                <a:cubicBezTo>
                  <a:pt x="2018" y="1009"/>
                  <a:pt x="2018" y="1009"/>
                  <a:pt x="2018" y="1008"/>
                </a:cubicBezTo>
                <a:cubicBezTo>
                  <a:pt x="2018" y="1008"/>
                  <a:pt x="2018" y="1008"/>
                  <a:pt x="2018" y="1008"/>
                </a:cubicBezTo>
                <a:cubicBezTo>
                  <a:pt x="2017" y="1007"/>
                  <a:pt x="2017" y="1005"/>
                  <a:pt x="2017" y="1004"/>
                </a:cubicBezTo>
                <a:cubicBezTo>
                  <a:pt x="2018" y="1004"/>
                  <a:pt x="2018" y="1004"/>
                  <a:pt x="2018" y="1003"/>
                </a:cubicBezTo>
                <a:cubicBezTo>
                  <a:pt x="2018" y="1003"/>
                  <a:pt x="2019" y="1003"/>
                  <a:pt x="2019" y="1003"/>
                </a:cubicBezTo>
                <a:cubicBezTo>
                  <a:pt x="2019" y="1002"/>
                  <a:pt x="2019" y="1002"/>
                  <a:pt x="2019" y="1001"/>
                </a:cubicBezTo>
                <a:cubicBezTo>
                  <a:pt x="2019" y="1001"/>
                  <a:pt x="2019" y="1000"/>
                  <a:pt x="2018" y="1000"/>
                </a:cubicBezTo>
                <a:cubicBezTo>
                  <a:pt x="2018" y="998"/>
                  <a:pt x="2018" y="998"/>
                  <a:pt x="2018" y="998"/>
                </a:cubicBezTo>
                <a:cubicBezTo>
                  <a:pt x="2017" y="997"/>
                  <a:pt x="2017" y="997"/>
                  <a:pt x="2017" y="997"/>
                </a:cubicBezTo>
                <a:cubicBezTo>
                  <a:pt x="2017" y="997"/>
                  <a:pt x="2016" y="997"/>
                  <a:pt x="2016" y="997"/>
                </a:cubicBezTo>
                <a:cubicBezTo>
                  <a:pt x="2016" y="997"/>
                  <a:pt x="2015" y="996"/>
                  <a:pt x="2015" y="996"/>
                </a:cubicBezTo>
                <a:cubicBezTo>
                  <a:pt x="2014" y="995"/>
                  <a:pt x="2015" y="994"/>
                  <a:pt x="2015" y="993"/>
                </a:cubicBezTo>
                <a:cubicBezTo>
                  <a:pt x="2015" y="993"/>
                  <a:pt x="2015" y="992"/>
                  <a:pt x="2015" y="992"/>
                </a:cubicBezTo>
                <a:cubicBezTo>
                  <a:pt x="2015" y="992"/>
                  <a:pt x="2015" y="992"/>
                  <a:pt x="2015" y="992"/>
                </a:cubicBezTo>
                <a:cubicBezTo>
                  <a:pt x="2014" y="992"/>
                  <a:pt x="2014" y="992"/>
                  <a:pt x="2014" y="991"/>
                </a:cubicBezTo>
                <a:cubicBezTo>
                  <a:pt x="2014" y="991"/>
                  <a:pt x="2014" y="991"/>
                  <a:pt x="2014" y="991"/>
                </a:cubicBezTo>
                <a:cubicBezTo>
                  <a:pt x="2013" y="990"/>
                  <a:pt x="2013" y="990"/>
                  <a:pt x="2013" y="989"/>
                </a:cubicBezTo>
                <a:cubicBezTo>
                  <a:pt x="2013" y="989"/>
                  <a:pt x="2012" y="988"/>
                  <a:pt x="2012" y="988"/>
                </a:cubicBezTo>
                <a:cubicBezTo>
                  <a:pt x="2012" y="987"/>
                  <a:pt x="2011" y="987"/>
                  <a:pt x="2011" y="986"/>
                </a:cubicBezTo>
                <a:cubicBezTo>
                  <a:pt x="2011" y="986"/>
                  <a:pt x="2011" y="986"/>
                  <a:pt x="2010" y="986"/>
                </a:cubicBezTo>
                <a:cubicBezTo>
                  <a:pt x="2010" y="986"/>
                  <a:pt x="2010" y="986"/>
                  <a:pt x="2010" y="986"/>
                </a:cubicBezTo>
                <a:cubicBezTo>
                  <a:pt x="2010" y="986"/>
                  <a:pt x="2010" y="986"/>
                  <a:pt x="2010" y="986"/>
                </a:cubicBezTo>
                <a:cubicBezTo>
                  <a:pt x="2009" y="985"/>
                  <a:pt x="2009" y="985"/>
                  <a:pt x="2008" y="985"/>
                </a:cubicBezTo>
                <a:cubicBezTo>
                  <a:pt x="2007" y="984"/>
                  <a:pt x="2007" y="984"/>
                  <a:pt x="2007" y="983"/>
                </a:cubicBezTo>
                <a:cubicBezTo>
                  <a:pt x="2007" y="983"/>
                  <a:pt x="2006" y="983"/>
                  <a:pt x="2006" y="983"/>
                </a:cubicBezTo>
                <a:cubicBezTo>
                  <a:pt x="2006" y="983"/>
                  <a:pt x="2006" y="983"/>
                  <a:pt x="2006" y="983"/>
                </a:cubicBezTo>
                <a:cubicBezTo>
                  <a:pt x="2006" y="983"/>
                  <a:pt x="2005" y="984"/>
                  <a:pt x="2005" y="984"/>
                </a:cubicBezTo>
                <a:cubicBezTo>
                  <a:pt x="2005" y="984"/>
                  <a:pt x="2004" y="984"/>
                  <a:pt x="2003" y="984"/>
                </a:cubicBezTo>
                <a:cubicBezTo>
                  <a:pt x="2003" y="984"/>
                  <a:pt x="2003" y="984"/>
                  <a:pt x="2003" y="984"/>
                </a:cubicBezTo>
                <a:cubicBezTo>
                  <a:pt x="2002" y="984"/>
                  <a:pt x="2002" y="983"/>
                  <a:pt x="2002" y="983"/>
                </a:cubicBezTo>
                <a:cubicBezTo>
                  <a:pt x="2002" y="982"/>
                  <a:pt x="2001" y="982"/>
                  <a:pt x="2001" y="982"/>
                </a:cubicBezTo>
                <a:cubicBezTo>
                  <a:pt x="2001" y="981"/>
                  <a:pt x="2001" y="981"/>
                  <a:pt x="2001" y="981"/>
                </a:cubicBezTo>
                <a:cubicBezTo>
                  <a:pt x="2001" y="981"/>
                  <a:pt x="2001" y="981"/>
                  <a:pt x="2001" y="981"/>
                </a:cubicBezTo>
                <a:cubicBezTo>
                  <a:pt x="2000" y="981"/>
                  <a:pt x="2000" y="980"/>
                  <a:pt x="2000" y="980"/>
                </a:cubicBezTo>
                <a:cubicBezTo>
                  <a:pt x="1999" y="979"/>
                  <a:pt x="2000" y="978"/>
                  <a:pt x="2000" y="977"/>
                </a:cubicBezTo>
                <a:cubicBezTo>
                  <a:pt x="2000" y="977"/>
                  <a:pt x="2000" y="976"/>
                  <a:pt x="2000" y="976"/>
                </a:cubicBezTo>
                <a:cubicBezTo>
                  <a:pt x="2000" y="975"/>
                  <a:pt x="1999" y="973"/>
                  <a:pt x="1998" y="972"/>
                </a:cubicBezTo>
                <a:cubicBezTo>
                  <a:pt x="1998" y="972"/>
                  <a:pt x="1998" y="972"/>
                  <a:pt x="1998" y="972"/>
                </a:cubicBezTo>
                <a:cubicBezTo>
                  <a:pt x="1997" y="971"/>
                  <a:pt x="1997" y="970"/>
                  <a:pt x="1997" y="970"/>
                </a:cubicBezTo>
                <a:cubicBezTo>
                  <a:pt x="1997" y="970"/>
                  <a:pt x="1997" y="970"/>
                  <a:pt x="1997" y="970"/>
                </a:cubicBezTo>
                <a:cubicBezTo>
                  <a:pt x="1997" y="969"/>
                  <a:pt x="1997" y="969"/>
                  <a:pt x="1996" y="969"/>
                </a:cubicBezTo>
                <a:cubicBezTo>
                  <a:pt x="1996" y="969"/>
                  <a:pt x="1996" y="969"/>
                  <a:pt x="1995" y="969"/>
                </a:cubicBezTo>
                <a:cubicBezTo>
                  <a:pt x="1995" y="969"/>
                  <a:pt x="1994" y="968"/>
                  <a:pt x="1994" y="968"/>
                </a:cubicBezTo>
                <a:cubicBezTo>
                  <a:pt x="1994" y="967"/>
                  <a:pt x="1994" y="967"/>
                  <a:pt x="1994" y="967"/>
                </a:cubicBezTo>
                <a:cubicBezTo>
                  <a:pt x="1994" y="966"/>
                  <a:pt x="1994" y="966"/>
                  <a:pt x="1994" y="965"/>
                </a:cubicBezTo>
                <a:cubicBezTo>
                  <a:pt x="1994" y="964"/>
                  <a:pt x="1993" y="964"/>
                  <a:pt x="1993" y="964"/>
                </a:cubicBezTo>
                <a:cubicBezTo>
                  <a:pt x="1993" y="964"/>
                  <a:pt x="1992" y="964"/>
                  <a:pt x="1992" y="964"/>
                </a:cubicBezTo>
                <a:cubicBezTo>
                  <a:pt x="1991" y="963"/>
                  <a:pt x="1991" y="962"/>
                  <a:pt x="1991" y="961"/>
                </a:cubicBezTo>
                <a:cubicBezTo>
                  <a:pt x="1991" y="961"/>
                  <a:pt x="1990" y="960"/>
                  <a:pt x="1990" y="960"/>
                </a:cubicBezTo>
                <a:cubicBezTo>
                  <a:pt x="1990" y="960"/>
                  <a:pt x="1990" y="960"/>
                  <a:pt x="1990" y="959"/>
                </a:cubicBezTo>
                <a:cubicBezTo>
                  <a:pt x="1990" y="959"/>
                  <a:pt x="1990" y="959"/>
                  <a:pt x="1990" y="959"/>
                </a:cubicBezTo>
                <a:cubicBezTo>
                  <a:pt x="1989" y="959"/>
                  <a:pt x="1989" y="959"/>
                  <a:pt x="1989" y="958"/>
                </a:cubicBezTo>
                <a:cubicBezTo>
                  <a:pt x="1989" y="958"/>
                  <a:pt x="1989" y="958"/>
                  <a:pt x="1989" y="958"/>
                </a:cubicBezTo>
                <a:cubicBezTo>
                  <a:pt x="1989" y="957"/>
                  <a:pt x="1989" y="957"/>
                  <a:pt x="1989" y="957"/>
                </a:cubicBezTo>
                <a:cubicBezTo>
                  <a:pt x="1988" y="956"/>
                  <a:pt x="1988" y="956"/>
                  <a:pt x="1988" y="956"/>
                </a:cubicBezTo>
                <a:cubicBezTo>
                  <a:pt x="1988" y="956"/>
                  <a:pt x="1987" y="956"/>
                  <a:pt x="1986" y="955"/>
                </a:cubicBezTo>
                <a:cubicBezTo>
                  <a:pt x="1986" y="955"/>
                  <a:pt x="1986" y="954"/>
                  <a:pt x="1986" y="954"/>
                </a:cubicBezTo>
                <a:cubicBezTo>
                  <a:pt x="1986" y="954"/>
                  <a:pt x="1986" y="954"/>
                  <a:pt x="1986" y="954"/>
                </a:cubicBezTo>
                <a:cubicBezTo>
                  <a:pt x="1985" y="953"/>
                  <a:pt x="1985" y="952"/>
                  <a:pt x="1985" y="952"/>
                </a:cubicBezTo>
                <a:cubicBezTo>
                  <a:pt x="1984" y="951"/>
                  <a:pt x="1984" y="951"/>
                  <a:pt x="1984" y="950"/>
                </a:cubicBezTo>
                <a:cubicBezTo>
                  <a:pt x="1984" y="949"/>
                  <a:pt x="1984" y="949"/>
                  <a:pt x="1983" y="949"/>
                </a:cubicBezTo>
                <a:cubicBezTo>
                  <a:pt x="1983" y="948"/>
                  <a:pt x="1983" y="948"/>
                  <a:pt x="1983" y="947"/>
                </a:cubicBezTo>
                <a:cubicBezTo>
                  <a:pt x="1983" y="947"/>
                  <a:pt x="1982" y="947"/>
                  <a:pt x="1982" y="947"/>
                </a:cubicBezTo>
                <a:cubicBezTo>
                  <a:pt x="1982" y="946"/>
                  <a:pt x="1981" y="946"/>
                  <a:pt x="1981" y="946"/>
                </a:cubicBezTo>
                <a:cubicBezTo>
                  <a:pt x="1981" y="946"/>
                  <a:pt x="1981" y="945"/>
                  <a:pt x="1981" y="945"/>
                </a:cubicBezTo>
                <a:cubicBezTo>
                  <a:pt x="1980" y="946"/>
                  <a:pt x="1980" y="946"/>
                  <a:pt x="1979" y="946"/>
                </a:cubicBezTo>
                <a:cubicBezTo>
                  <a:pt x="1979" y="946"/>
                  <a:pt x="1979" y="946"/>
                  <a:pt x="1979" y="946"/>
                </a:cubicBezTo>
                <a:cubicBezTo>
                  <a:pt x="1978" y="946"/>
                  <a:pt x="1978" y="946"/>
                  <a:pt x="1977" y="945"/>
                </a:cubicBezTo>
                <a:cubicBezTo>
                  <a:pt x="1977" y="945"/>
                  <a:pt x="1977" y="945"/>
                  <a:pt x="1977" y="944"/>
                </a:cubicBezTo>
                <a:cubicBezTo>
                  <a:pt x="1977" y="944"/>
                  <a:pt x="1977" y="944"/>
                  <a:pt x="1977" y="943"/>
                </a:cubicBezTo>
                <a:cubicBezTo>
                  <a:pt x="1977" y="943"/>
                  <a:pt x="1978" y="942"/>
                  <a:pt x="1978" y="942"/>
                </a:cubicBezTo>
                <a:cubicBezTo>
                  <a:pt x="1978" y="941"/>
                  <a:pt x="1978" y="941"/>
                  <a:pt x="1978" y="941"/>
                </a:cubicBezTo>
                <a:cubicBezTo>
                  <a:pt x="1977" y="942"/>
                  <a:pt x="1977" y="942"/>
                  <a:pt x="1977" y="942"/>
                </a:cubicBezTo>
                <a:cubicBezTo>
                  <a:pt x="1976" y="943"/>
                  <a:pt x="1976" y="945"/>
                  <a:pt x="1977" y="946"/>
                </a:cubicBezTo>
                <a:cubicBezTo>
                  <a:pt x="1978" y="947"/>
                  <a:pt x="1978" y="948"/>
                  <a:pt x="1978" y="950"/>
                </a:cubicBezTo>
                <a:cubicBezTo>
                  <a:pt x="1978" y="950"/>
                  <a:pt x="1978" y="950"/>
                  <a:pt x="1978" y="950"/>
                </a:cubicBezTo>
                <a:cubicBezTo>
                  <a:pt x="1978" y="951"/>
                  <a:pt x="1979" y="953"/>
                  <a:pt x="1978" y="953"/>
                </a:cubicBezTo>
                <a:cubicBezTo>
                  <a:pt x="1978" y="953"/>
                  <a:pt x="1977" y="954"/>
                  <a:pt x="1976" y="954"/>
                </a:cubicBezTo>
                <a:cubicBezTo>
                  <a:pt x="1976" y="954"/>
                  <a:pt x="1976" y="954"/>
                  <a:pt x="1975" y="954"/>
                </a:cubicBezTo>
                <a:cubicBezTo>
                  <a:pt x="1975" y="953"/>
                  <a:pt x="1975" y="953"/>
                  <a:pt x="1975" y="953"/>
                </a:cubicBezTo>
                <a:cubicBezTo>
                  <a:pt x="1975" y="953"/>
                  <a:pt x="1974" y="953"/>
                  <a:pt x="1974" y="953"/>
                </a:cubicBezTo>
                <a:cubicBezTo>
                  <a:pt x="1974" y="953"/>
                  <a:pt x="1974" y="953"/>
                  <a:pt x="1974" y="953"/>
                </a:cubicBezTo>
                <a:cubicBezTo>
                  <a:pt x="1973" y="953"/>
                  <a:pt x="1973" y="953"/>
                  <a:pt x="1973" y="953"/>
                </a:cubicBezTo>
                <a:cubicBezTo>
                  <a:pt x="1972" y="952"/>
                  <a:pt x="1971" y="951"/>
                  <a:pt x="1971" y="951"/>
                </a:cubicBezTo>
                <a:cubicBezTo>
                  <a:pt x="1971" y="950"/>
                  <a:pt x="1970" y="949"/>
                  <a:pt x="1970" y="949"/>
                </a:cubicBezTo>
                <a:cubicBezTo>
                  <a:pt x="1969" y="949"/>
                  <a:pt x="1969" y="948"/>
                  <a:pt x="1969" y="948"/>
                </a:cubicBezTo>
                <a:cubicBezTo>
                  <a:pt x="1968" y="948"/>
                  <a:pt x="1968" y="948"/>
                  <a:pt x="1968" y="948"/>
                </a:cubicBezTo>
                <a:cubicBezTo>
                  <a:pt x="1968" y="947"/>
                  <a:pt x="1967" y="946"/>
                  <a:pt x="1967" y="946"/>
                </a:cubicBezTo>
                <a:cubicBezTo>
                  <a:pt x="1967" y="946"/>
                  <a:pt x="1966" y="946"/>
                  <a:pt x="1965" y="945"/>
                </a:cubicBezTo>
                <a:cubicBezTo>
                  <a:pt x="1964" y="945"/>
                  <a:pt x="1964" y="944"/>
                  <a:pt x="1964" y="943"/>
                </a:cubicBezTo>
                <a:cubicBezTo>
                  <a:pt x="1965" y="943"/>
                  <a:pt x="1965" y="943"/>
                  <a:pt x="1965" y="943"/>
                </a:cubicBezTo>
                <a:cubicBezTo>
                  <a:pt x="1965" y="942"/>
                  <a:pt x="1965" y="942"/>
                  <a:pt x="1964" y="942"/>
                </a:cubicBezTo>
                <a:cubicBezTo>
                  <a:pt x="1964" y="942"/>
                  <a:pt x="1964" y="942"/>
                  <a:pt x="1963" y="941"/>
                </a:cubicBezTo>
                <a:cubicBezTo>
                  <a:pt x="1963" y="941"/>
                  <a:pt x="1963" y="941"/>
                  <a:pt x="1963" y="940"/>
                </a:cubicBezTo>
                <a:cubicBezTo>
                  <a:pt x="1963" y="940"/>
                  <a:pt x="1963" y="940"/>
                  <a:pt x="1963" y="940"/>
                </a:cubicBezTo>
                <a:cubicBezTo>
                  <a:pt x="1963" y="940"/>
                  <a:pt x="1962" y="939"/>
                  <a:pt x="1962" y="939"/>
                </a:cubicBezTo>
                <a:cubicBezTo>
                  <a:pt x="1962" y="939"/>
                  <a:pt x="1961" y="938"/>
                  <a:pt x="1961" y="938"/>
                </a:cubicBezTo>
                <a:cubicBezTo>
                  <a:pt x="1961" y="938"/>
                  <a:pt x="1961" y="938"/>
                  <a:pt x="1960" y="937"/>
                </a:cubicBezTo>
                <a:cubicBezTo>
                  <a:pt x="1960" y="937"/>
                  <a:pt x="1959" y="937"/>
                  <a:pt x="1959" y="936"/>
                </a:cubicBezTo>
                <a:cubicBezTo>
                  <a:pt x="1959" y="935"/>
                  <a:pt x="1959" y="935"/>
                  <a:pt x="1959" y="934"/>
                </a:cubicBezTo>
                <a:cubicBezTo>
                  <a:pt x="1959" y="933"/>
                  <a:pt x="1959" y="933"/>
                  <a:pt x="1959" y="932"/>
                </a:cubicBezTo>
                <a:cubicBezTo>
                  <a:pt x="1959" y="932"/>
                  <a:pt x="1959" y="932"/>
                  <a:pt x="1958" y="932"/>
                </a:cubicBezTo>
                <a:cubicBezTo>
                  <a:pt x="1958" y="932"/>
                  <a:pt x="1958" y="932"/>
                  <a:pt x="1958" y="933"/>
                </a:cubicBezTo>
                <a:cubicBezTo>
                  <a:pt x="1958" y="933"/>
                  <a:pt x="1958" y="934"/>
                  <a:pt x="1959" y="934"/>
                </a:cubicBezTo>
                <a:cubicBezTo>
                  <a:pt x="1959" y="935"/>
                  <a:pt x="1959" y="936"/>
                  <a:pt x="1959" y="936"/>
                </a:cubicBezTo>
                <a:cubicBezTo>
                  <a:pt x="1959" y="937"/>
                  <a:pt x="1959" y="937"/>
                  <a:pt x="1959" y="937"/>
                </a:cubicBezTo>
                <a:cubicBezTo>
                  <a:pt x="1959" y="937"/>
                  <a:pt x="1959" y="938"/>
                  <a:pt x="1959" y="938"/>
                </a:cubicBezTo>
                <a:cubicBezTo>
                  <a:pt x="1960" y="939"/>
                  <a:pt x="1960" y="939"/>
                  <a:pt x="1960" y="940"/>
                </a:cubicBezTo>
                <a:cubicBezTo>
                  <a:pt x="1960" y="940"/>
                  <a:pt x="1961" y="941"/>
                  <a:pt x="1961" y="941"/>
                </a:cubicBezTo>
                <a:cubicBezTo>
                  <a:pt x="1961" y="941"/>
                  <a:pt x="1961" y="941"/>
                  <a:pt x="1961" y="941"/>
                </a:cubicBezTo>
                <a:cubicBezTo>
                  <a:pt x="1961" y="942"/>
                  <a:pt x="1962" y="942"/>
                  <a:pt x="1962" y="942"/>
                </a:cubicBezTo>
                <a:cubicBezTo>
                  <a:pt x="1962" y="943"/>
                  <a:pt x="1962" y="943"/>
                  <a:pt x="1962" y="943"/>
                </a:cubicBezTo>
                <a:cubicBezTo>
                  <a:pt x="1963" y="943"/>
                  <a:pt x="1963" y="944"/>
                  <a:pt x="1963" y="944"/>
                </a:cubicBezTo>
                <a:cubicBezTo>
                  <a:pt x="1964" y="945"/>
                  <a:pt x="1964" y="945"/>
                  <a:pt x="1964" y="945"/>
                </a:cubicBezTo>
                <a:cubicBezTo>
                  <a:pt x="1964" y="946"/>
                  <a:pt x="1964" y="946"/>
                  <a:pt x="1964" y="946"/>
                </a:cubicBezTo>
                <a:cubicBezTo>
                  <a:pt x="1964" y="946"/>
                  <a:pt x="1964" y="946"/>
                  <a:pt x="1964" y="946"/>
                </a:cubicBezTo>
                <a:cubicBezTo>
                  <a:pt x="1965" y="946"/>
                  <a:pt x="1965" y="947"/>
                  <a:pt x="1966" y="947"/>
                </a:cubicBezTo>
                <a:cubicBezTo>
                  <a:pt x="1966" y="948"/>
                  <a:pt x="1967" y="948"/>
                  <a:pt x="1968" y="949"/>
                </a:cubicBezTo>
                <a:cubicBezTo>
                  <a:pt x="1968" y="950"/>
                  <a:pt x="1968" y="950"/>
                  <a:pt x="1969" y="951"/>
                </a:cubicBezTo>
                <a:cubicBezTo>
                  <a:pt x="1970" y="951"/>
                  <a:pt x="1970" y="952"/>
                  <a:pt x="1970" y="953"/>
                </a:cubicBezTo>
                <a:cubicBezTo>
                  <a:pt x="1970" y="954"/>
                  <a:pt x="1970" y="954"/>
                  <a:pt x="1971" y="955"/>
                </a:cubicBezTo>
                <a:cubicBezTo>
                  <a:pt x="1971" y="955"/>
                  <a:pt x="1972" y="956"/>
                  <a:pt x="1972" y="957"/>
                </a:cubicBezTo>
                <a:cubicBezTo>
                  <a:pt x="1972" y="957"/>
                  <a:pt x="1972" y="957"/>
                  <a:pt x="1972" y="958"/>
                </a:cubicBezTo>
                <a:cubicBezTo>
                  <a:pt x="1972" y="958"/>
                  <a:pt x="1972" y="958"/>
                  <a:pt x="1972" y="958"/>
                </a:cubicBezTo>
                <a:cubicBezTo>
                  <a:pt x="1973" y="959"/>
                  <a:pt x="1974" y="960"/>
                  <a:pt x="1974" y="961"/>
                </a:cubicBezTo>
                <a:cubicBezTo>
                  <a:pt x="1975" y="962"/>
                  <a:pt x="1975" y="963"/>
                  <a:pt x="1975" y="964"/>
                </a:cubicBezTo>
                <a:cubicBezTo>
                  <a:pt x="1975" y="965"/>
                  <a:pt x="1975" y="966"/>
                  <a:pt x="1975" y="966"/>
                </a:cubicBezTo>
                <a:cubicBezTo>
                  <a:pt x="1975" y="967"/>
                  <a:pt x="1975" y="968"/>
                  <a:pt x="1975" y="969"/>
                </a:cubicBezTo>
                <a:cubicBezTo>
                  <a:pt x="1975" y="970"/>
                  <a:pt x="1975" y="970"/>
                  <a:pt x="1975" y="971"/>
                </a:cubicBezTo>
                <a:cubicBezTo>
                  <a:pt x="1976" y="971"/>
                  <a:pt x="1976" y="972"/>
                  <a:pt x="1976" y="973"/>
                </a:cubicBezTo>
                <a:cubicBezTo>
                  <a:pt x="1977" y="973"/>
                  <a:pt x="1977" y="973"/>
                  <a:pt x="1977" y="974"/>
                </a:cubicBezTo>
                <a:cubicBezTo>
                  <a:pt x="1977" y="974"/>
                  <a:pt x="1977" y="974"/>
                  <a:pt x="1977" y="975"/>
                </a:cubicBezTo>
                <a:cubicBezTo>
                  <a:pt x="1977" y="975"/>
                  <a:pt x="1978" y="976"/>
                  <a:pt x="1978" y="976"/>
                </a:cubicBezTo>
                <a:cubicBezTo>
                  <a:pt x="1979" y="977"/>
                  <a:pt x="1979" y="977"/>
                  <a:pt x="1979" y="977"/>
                </a:cubicBezTo>
                <a:cubicBezTo>
                  <a:pt x="1979" y="977"/>
                  <a:pt x="1980" y="977"/>
                  <a:pt x="1980" y="978"/>
                </a:cubicBezTo>
                <a:cubicBezTo>
                  <a:pt x="1980" y="978"/>
                  <a:pt x="1980" y="978"/>
                  <a:pt x="1980" y="978"/>
                </a:cubicBezTo>
                <a:cubicBezTo>
                  <a:pt x="1981" y="979"/>
                  <a:pt x="1981" y="980"/>
                  <a:pt x="1981" y="981"/>
                </a:cubicBezTo>
                <a:cubicBezTo>
                  <a:pt x="1981" y="982"/>
                  <a:pt x="1981" y="982"/>
                  <a:pt x="1981" y="982"/>
                </a:cubicBezTo>
                <a:cubicBezTo>
                  <a:pt x="1981" y="983"/>
                  <a:pt x="1982" y="983"/>
                  <a:pt x="1982" y="983"/>
                </a:cubicBezTo>
                <a:cubicBezTo>
                  <a:pt x="1983" y="984"/>
                  <a:pt x="1984" y="984"/>
                  <a:pt x="1984" y="985"/>
                </a:cubicBezTo>
                <a:cubicBezTo>
                  <a:pt x="1984" y="986"/>
                  <a:pt x="1985" y="986"/>
                  <a:pt x="1985" y="987"/>
                </a:cubicBezTo>
                <a:cubicBezTo>
                  <a:pt x="1985" y="988"/>
                  <a:pt x="1986" y="988"/>
                  <a:pt x="1986" y="990"/>
                </a:cubicBezTo>
                <a:cubicBezTo>
                  <a:pt x="1986" y="990"/>
                  <a:pt x="1986" y="991"/>
                  <a:pt x="1986" y="991"/>
                </a:cubicBezTo>
                <a:cubicBezTo>
                  <a:pt x="1986" y="992"/>
                  <a:pt x="1986" y="992"/>
                  <a:pt x="1986" y="992"/>
                </a:cubicBezTo>
                <a:cubicBezTo>
                  <a:pt x="1986" y="992"/>
                  <a:pt x="1986" y="992"/>
                  <a:pt x="1986" y="992"/>
                </a:cubicBezTo>
                <a:cubicBezTo>
                  <a:pt x="1986" y="992"/>
                  <a:pt x="1986" y="992"/>
                  <a:pt x="1987" y="992"/>
                </a:cubicBezTo>
                <a:cubicBezTo>
                  <a:pt x="1987" y="992"/>
                  <a:pt x="1987" y="993"/>
                  <a:pt x="1988" y="993"/>
                </a:cubicBezTo>
                <a:cubicBezTo>
                  <a:pt x="1988" y="994"/>
                  <a:pt x="1988" y="994"/>
                  <a:pt x="1989" y="994"/>
                </a:cubicBezTo>
                <a:cubicBezTo>
                  <a:pt x="1989" y="995"/>
                  <a:pt x="1989" y="995"/>
                  <a:pt x="1989" y="995"/>
                </a:cubicBezTo>
                <a:cubicBezTo>
                  <a:pt x="1990" y="996"/>
                  <a:pt x="1990" y="996"/>
                  <a:pt x="1991" y="996"/>
                </a:cubicBezTo>
                <a:cubicBezTo>
                  <a:pt x="1991" y="997"/>
                  <a:pt x="1991" y="997"/>
                  <a:pt x="1991" y="997"/>
                </a:cubicBezTo>
                <a:cubicBezTo>
                  <a:pt x="1992" y="997"/>
                  <a:pt x="1992" y="998"/>
                  <a:pt x="1991" y="999"/>
                </a:cubicBezTo>
                <a:cubicBezTo>
                  <a:pt x="1991" y="999"/>
                  <a:pt x="1990" y="1000"/>
                  <a:pt x="1990" y="1000"/>
                </a:cubicBezTo>
                <a:cubicBezTo>
                  <a:pt x="1990" y="1001"/>
                  <a:pt x="1990" y="1001"/>
                  <a:pt x="1990" y="1002"/>
                </a:cubicBezTo>
                <a:cubicBezTo>
                  <a:pt x="1990" y="1003"/>
                  <a:pt x="1989" y="1003"/>
                  <a:pt x="1989" y="1003"/>
                </a:cubicBezTo>
                <a:cubicBezTo>
                  <a:pt x="1989" y="1003"/>
                  <a:pt x="1989" y="1003"/>
                  <a:pt x="1989" y="1003"/>
                </a:cubicBezTo>
                <a:cubicBezTo>
                  <a:pt x="1989" y="1003"/>
                  <a:pt x="1989" y="1004"/>
                  <a:pt x="1989" y="1004"/>
                </a:cubicBezTo>
                <a:cubicBezTo>
                  <a:pt x="1989" y="1004"/>
                  <a:pt x="1990" y="1004"/>
                  <a:pt x="1990" y="1004"/>
                </a:cubicBezTo>
                <a:cubicBezTo>
                  <a:pt x="1990" y="1005"/>
                  <a:pt x="1990" y="1007"/>
                  <a:pt x="1990" y="1008"/>
                </a:cubicBezTo>
                <a:cubicBezTo>
                  <a:pt x="1990" y="1008"/>
                  <a:pt x="1990" y="1008"/>
                  <a:pt x="1990" y="1008"/>
                </a:cubicBezTo>
                <a:cubicBezTo>
                  <a:pt x="1990" y="1008"/>
                  <a:pt x="1990" y="1008"/>
                  <a:pt x="1990" y="1008"/>
                </a:cubicBezTo>
                <a:cubicBezTo>
                  <a:pt x="1990" y="1008"/>
                  <a:pt x="1991" y="1008"/>
                  <a:pt x="1991" y="1009"/>
                </a:cubicBezTo>
                <a:cubicBezTo>
                  <a:pt x="1992" y="1009"/>
                  <a:pt x="1992" y="1009"/>
                  <a:pt x="1992" y="1010"/>
                </a:cubicBezTo>
                <a:cubicBezTo>
                  <a:pt x="1992" y="1010"/>
                  <a:pt x="1993" y="1010"/>
                  <a:pt x="1993" y="1010"/>
                </a:cubicBezTo>
                <a:cubicBezTo>
                  <a:pt x="1993" y="1010"/>
                  <a:pt x="1993" y="1010"/>
                  <a:pt x="1993" y="1010"/>
                </a:cubicBezTo>
                <a:cubicBezTo>
                  <a:pt x="1994" y="1010"/>
                  <a:pt x="1995" y="1010"/>
                  <a:pt x="1996" y="1010"/>
                </a:cubicBezTo>
                <a:cubicBezTo>
                  <a:pt x="1996" y="1011"/>
                  <a:pt x="1997" y="1011"/>
                  <a:pt x="1997" y="1012"/>
                </a:cubicBezTo>
                <a:cubicBezTo>
                  <a:pt x="1997" y="1012"/>
                  <a:pt x="1998" y="1013"/>
                  <a:pt x="1998" y="1013"/>
                </a:cubicBezTo>
                <a:cubicBezTo>
                  <a:pt x="1998" y="1013"/>
                  <a:pt x="1998" y="1013"/>
                  <a:pt x="1998" y="1013"/>
                </a:cubicBezTo>
                <a:cubicBezTo>
                  <a:pt x="1999" y="1014"/>
                  <a:pt x="2000" y="1014"/>
                  <a:pt x="2000" y="1015"/>
                </a:cubicBezTo>
                <a:cubicBezTo>
                  <a:pt x="2000" y="1015"/>
                  <a:pt x="2000" y="1015"/>
                  <a:pt x="2000" y="1015"/>
                </a:cubicBezTo>
                <a:cubicBezTo>
                  <a:pt x="2000" y="1015"/>
                  <a:pt x="2000" y="1015"/>
                  <a:pt x="2000" y="1015"/>
                </a:cubicBezTo>
                <a:cubicBezTo>
                  <a:pt x="2001" y="1015"/>
                  <a:pt x="2001" y="1016"/>
                  <a:pt x="2002" y="1016"/>
                </a:cubicBezTo>
                <a:cubicBezTo>
                  <a:pt x="2003" y="1017"/>
                  <a:pt x="2003" y="1017"/>
                  <a:pt x="2003" y="1017"/>
                </a:cubicBezTo>
                <a:cubicBezTo>
                  <a:pt x="2003" y="1018"/>
                  <a:pt x="2003" y="1018"/>
                  <a:pt x="2003" y="1019"/>
                </a:cubicBezTo>
                <a:cubicBezTo>
                  <a:pt x="2003" y="1019"/>
                  <a:pt x="2003" y="1019"/>
                  <a:pt x="2003" y="1019"/>
                </a:cubicBezTo>
                <a:cubicBezTo>
                  <a:pt x="2003" y="1020"/>
                  <a:pt x="2003" y="1020"/>
                  <a:pt x="2003" y="1020"/>
                </a:cubicBezTo>
                <a:cubicBezTo>
                  <a:pt x="2003" y="1020"/>
                  <a:pt x="2004" y="1020"/>
                  <a:pt x="2004" y="1020"/>
                </a:cubicBezTo>
                <a:cubicBezTo>
                  <a:pt x="2004" y="1021"/>
                  <a:pt x="2004" y="1021"/>
                  <a:pt x="2004" y="1022"/>
                </a:cubicBezTo>
                <a:cubicBezTo>
                  <a:pt x="2004" y="1022"/>
                  <a:pt x="2004" y="1023"/>
                  <a:pt x="2004" y="1023"/>
                </a:cubicBezTo>
                <a:cubicBezTo>
                  <a:pt x="2004" y="1023"/>
                  <a:pt x="2004" y="1023"/>
                  <a:pt x="2004" y="1024"/>
                </a:cubicBezTo>
                <a:cubicBezTo>
                  <a:pt x="2004" y="1024"/>
                  <a:pt x="2004" y="1024"/>
                  <a:pt x="2004" y="1024"/>
                </a:cubicBezTo>
                <a:cubicBezTo>
                  <a:pt x="2005" y="1024"/>
                  <a:pt x="2005" y="1025"/>
                  <a:pt x="2005" y="1026"/>
                </a:cubicBezTo>
                <a:cubicBezTo>
                  <a:pt x="2005" y="1027"/>
                  <a:pt x="2005" y="1027"/>
                  <a:pt x="2005" y="1028"/>
                </a:cubicBezTo>
                <a:cubicBezTo>
                  <a:pt x="2005" y="1028"/>
                  <a:pt x="2005" y="1029"/>
                  <a:pt x="2005" y="1029"/>
                </a:cubicBezTo>
                <a:cubicBezTo>
                  <a:pt x="2005" y="1030"/>
                  <a:pt x="2005" y="1030"/>
                  <a:pt x="2004" y="1030"/>
                </a:cubicBezTo>
                <a:cubicBezTo>
                  <a:pt x="2004" y="1031"/>
                  <a:pt x="2004" y="1031"/>
                  <a:pt x="2005" y="1031"/>
                </a:cubicBezTo>
                <a:cubicBezTo>
                  <a:pt x="2005" y="1032"/>
                  <a:pt x="2005" y="1033"/>
                  <a:pt x="2005" y="1033"/>
                </a:cubicBezTo>
                <a:cubicBezTo>
                  <a:pt x="2005" y="1034"/>
                  <a:pt x="2006" y="1035"/>
                  <a:pt x="2006" y="1035"/>
                </a:cubicBezTo>
                <a:cubicBezTo>
                  <a:pt x="2007" y="1036"/>
                  <a:pt x="2007" y="1036"/>
                  <a:pt x="2007" y="1037"/>
                </a:cubicBezTo>
                <a:cubicBezTo>
                  <a:pt x="2008" y="1039"/>
                  <a:pt x="2008" y="1040"/>
                  <a:pt x="2008" y="1041"/>
                </a:cubicBezTo>
                <a:cubicBezTo>
                  <a:pt x="2007" y="1042"/>
                  <a:pt x="2007" y="1042"/>
                  <a:pt x="2007" y="1042"/>
                </a:cubicBezTo>
                <a:cubicBezTo>
                  <a:pt x="2007" y="1043"/>
                  <a:pt x="2007" y="1043"/>
                  <a:pt x="2007" y="1043"/>
                </a:cubicBezTo>
                <a:cubicBezTo>
                  <a:pt x="2007" y="1043"/>
                  <a:pt x="2007" y="1044"/>
                  <a:pt x="2007" y="1045"/>
                </a:cubicBezTo>
                <a:cubicBezTo>
                  <a:pt x="2007" y="1045"/>
                  <a:pt x="2007" y="1045"/>
                  <a:pt x="2007" y="1046"/>
                </a:cubicBezTo>
                <a:cubicBezTo>
                  <a:pt x="2007" y="1046"/>
                  <a:pt x="2006" y="1046"/>
                  <a:pt x="2006" y="1046"/>
                </a:cubicBezTo>
                <a:cubicBezTo>
                  <a:pt x="2007" y="1047"/>
                  <a:pt x="2007" y="1047"/>
                  <a:pt x="2007" y="1047"/>
                </a:cubicBezTo>
                <a:cubicBezTo>
                  <a:pt x="2007" y="1047"/>
                  <a:pt x="2007" y="1048"/>
                  <a:pt x="2007" y="1048"/>
                </a:cubicBezTo>
                <a:cubicBezTo>
                  <a:pt x="2008" y="1048"/>
                  <a:pt x="2008" y="1049"/>
                  <a:pt x="2008" y="1049"/>
                </a:cubicBezTo>
                <a:cubicBezTo>
                  <a:pt x="2008" y="1049"/>
                  <a:pt x="2008" y="1050"/>
                  <a:pt x="2008" y="1050"/>
                </a:cubicBezTo>
                <a:cubicBezTo>
                  <a:pt x="2009" y="1051"/>
                  <a:pt x="2009" y="1051"/>
                  <a:pt x="2009" y="1051"/>
                </a:cubicBezTo>
                <a:cubicBezTo>
                  <a:pt x="2009" y="1051"/>
                  <a:pt x="2010" y="1051"/>
                  <a:pt x="2011" y="1051"/>
                </a:cubicBezTo>
                <a:cubicBezTo>
                  <a:pt x="2011" y="1052"/>
                  <a:pt x="2011" y="1052"/>
                  <a:pt x="2011" y="1052"/>
                </a:cubicBezTo>
                <a:cubicBezTo>
                  <a:pt x="2011" y="1052"/>
                  <a:pt x="2011" y="1052"/>
                  <a:pt x="2012" y="1052"/>
                </a:cubicBezTo>
                <a:cubicBezTo>
                  <a:pt x="2012" y="1053"/>
                  <a:pt x="2012" y="1053"/>
                  <a:pt x="2012" y="1053"/>
                </a:cubicBezTo>
                <a:cubicBezTo>
                  <a:pt x="2014" y="1054"/>
                  <a:pt x="2014" y="1055"/>
                  <a:pt x="2014" y="1056"/>
                </a:cubicBezTo>
                <a:cubicBezTo>
                  <a:pt x="2014" y="1056"/>
                  <a:pt x="2014" y="1056"/>
                  <a:pt x="2014" y="1056"/>
                </a:cubicBezTo>
                <a:cubicBezTo>
                  <a:pt x="2014" y="1056"/>
                  <a:pt x="2015" y="1056"/>
                  <a:pt x="2015" y="1056"/>
                </a:cubicBezTo>
                <a:cubicBezTo>
                  <a:pt x="2015" y="1056"/>
                  <a:pt x="2015" y="1056"/>
                  <a:pt x="2016" y="1056"/>
                </a:cubicBezTo>
                <a:cubicBezTo>
                  <a:pt x="2016" y="1056"/>
                  <a:pt x="2016" y="1056"/>
                  <a:pt x="2016" y="1056"/>
                </a:cubicBezTo>
                <a:cubicBezTo>
                  <a:pt x="2017" y="1056"/>
                  <a:pt x="2017" y="1057"/>
                  <a:pt x="2017" y="1057"/>
                </a:cubicBezTo>
                <a:cubicBezTo>
                  <a:pt x="2018" y="1057"/>
                  <a:pt x="2018" y="1057"/>
                  <a:pt x="2018" y="1058"/>
                </a:cubicBezTo>
                <a:cubicBezTo>
                  <a:pt x="2018" y="1058"/>
                  <a:pt x="2018" y="1058"/>
                  <a:pt x="2019" y="1059"/>
                </a:cubicBezTo>
                <a:cubicBezTo>
                  <a:pt x="2019" y="1059"/>
                  <a:pt x="2019" y="1059"/>
                  <a:pt x="2019" y="1059"/>
                </a:cubicBezTo>
                <a:cubicBezTo>
                  <a:pt x="2019" y="1059"/>
                  <a:pt x="2020" y="1059"/>
                  <a:pt x="2020" y="1060"/>
                </a:cubicBezTo>
                <a:cubicBezTo>
                  <a:pt x="2020" y="1060"/>
                  <a:pt x="2021" y="1060"/>
                  <a:pt x="2021" y="1061"/>
                </a:cubicBezTo>
                <a:cubicBezTo>
                  <a:pt x="2021" y="1061"/>
                  <a:pt x="2021" y="1061"/>
                  <a:pt x="2022" y="1062"/>
                </a:cubicBezTo>
                <a:cubicBezTo>
                  <a:pt x="2022" y="1062"/>
                  <a:pt x="2023" y="1063"/>
                  <a:pt x="2023" y="1064"/>
                </a:cubicBezTo>
                <a:cubicBezTo>
                  <a:pt x="2023" y="1064"/>
                  <a:pt x="2023" y="1064"/>
                  <a:pt x="2023" y="1065"/>
                </a:cubicBezTo>
                <a:cubicBezTo>
                  <a:pt x="2023" y="1065"/>
                  <a:pt x="2023" y="1066"/>
                  <a:pt x="2023" y="1066"/>
                </a:cubicBezTo>
                <a:cubicBezTo>
                  <a:pt x="2023" y="1066"/>
                  <a:pt x="2023" y="1067"/>
                  <a:pt x="2023" y="1067"/>
                </a:cubicBezTo>
                <a:cubicBezTo>
                  <a:pt x="2023" y="1067"/>
                  <a:pt x="2023" y="1067"/>
                  <a:pt x="2023" y="1067"/>
                </a:cubicBezTo>
                <a:cubicBezTo>
                  <a:pt x="2024" y="1068"/>
                  <a:pt x="2024" y="1068"/>
                  <a:pt x="2024" y="1068"/>
                </a:cubicBezTo>
                <a:cubicBezTo>
                  <a:pt x="2024" y="1069"/>
                  <a:pt x="2024" y="1070"/>
                  <a:pt x="2024" y="1070"/>
                </a:cubicBezTo>
                <a:cubicBezTo>
                  <a:pt x="2024" y="1071"/>
                  <a:pt x="2024" y="1071"/>
                  <a:pt x="2023" y="1071"/>
                </a:cubicBezTo>
                <a:cubicBezTo>
                  <a:pt x="2023" y="1071"/>
                  <a:pt x="2023" y="1071"/>
                  <a:pt x="2023" y="1072"/>
                </a:cubicBezTo>
                <a:cubicBezTo>
                  <a:pt x="2024" y="1072"/>
                  <a:pt x="2024" y="1072"/>
                  <a:pt x="2024" y="1073"/>
                </a:cubicBezTo>
                <a:cubicBezTo>
                  <a:pt x="2024" y="1073"/>
                  <a:pt x="2024" y="1074"/>
                  <a:pt x="2025" y="1075"/>
                </a:cubicBezTo>
                <a:cubicBezTo>
                  <a:pt x="2025" y="1076"/>
                  <a:pt x="2025" y="1076"/>
                  <a:pt x="2025" y="1076"/>
                </a:cubicBezTo>
                <a:cubicBezTo>
                  <a:pt x="2025" y="1076"/>
                  <a:pt x="2025" y="1076"/>
                  <a:pt x="2025" y="1077"/>
                </a:cubicBezTo>
                <a:cubicBezTo>
                  <a:pt x="2025" y="1077"/>
                  <a:pt x="2025" y="1078"/>
                  <a:pt x="2025" y="1078"/>
                </a:cubicBezTo>
                <a:cubicBezTo>
                  <a:pt x="2025" y="1079"/>
                  <a:pt x="2025" y="1079"/>
                  <a:pt x="2026" y="1079"/>
                </a:cubicBezTo>
                <a:cubicBezTo>
                  <a:pt x="2026" y="1080"/>
                  <a:pt x="2026" y="1080"/>
                  <a:pt x="2026" y="1080"/>
                </a:cubicBezTo>
                <a:cubicBezTo>
                  <a:pt x="2026" y="1080"/>
                  <a:pt x="2027" y="1080"/>
                  <a:pt x="2027" y="1081"/>
                </a:cubicBezTo>
                <a:cubicBezTo>
                  <a:pt x="2027" y="1082"/>
                  <a:pt x="2027" y="1083"/>
                  <a:pt x="2027" y="1084"/>
                </a:cubicBezTo>
                <a:cubicBezTo>
                  <a:pt x="2027" y="1084"/>
                  <a:pt x="2027" y="1084"/>
                  <a:pt x="2027" y="1084"/>
                </a:cubicBezTo>
                <a:cubicBezTo>
                  <a:pt x="2028" y="1084"/>
                  <a:pt x="2028" y="1084"/>
                  <a:pt x="2028" y="1084"/>
                </a:cubicBezTo>
                <a:cubicBezTo>
                  <a:pt x="2028" y="1084"/>
                  <a:pt x="2028" y="1084"/>
                  <a:pt x="2028" y="1084"/>
                </a:cubicBezTo>
                <a:cubicBezTo>
                  <a:pt x="2029" y="1084"/>
                  <a:pt x="2030" y="1084"/>
                  <a:pt x="2030" y="1084"/>
                </a:cubicBezTo>
                <a:cubicBezTo>
                  <a:pt x="2030" y="1085"/>
                  <a:pt x="2031" y="1085"/>
                  <a:pt x="2031" y="1085"/>
                </a:cubicBezTo>
                <a:cubicBezTo>
                  <a:pt x="2031" y="1085"/>
                  <a:pt x="2032" y="1086"/>
                  <a:pt x="2032" y="1087"/>
                </a:cubicBezTo>
                <a:cubicBezTo>
                  <a:pt x="2033" y="1087"/>
                  <a:pt x="2033" y="1087"/>
                  <a:pt x="2033" y="1088"/>
                </a:cubicBezTo>
                <a:cubicBezTo>
                  <a:pt x="2033" y="1088"/>
                  <a:pt x="2033" y="1088"/>
                  <a:pt x="2033" y="1088"/>
                </a:cubicBezTo>
                <a:cubicBezTo>
                  <a:pt x="2033" y="1088"/>
                  <a:pt x="2033" y="1088"/>
                  <a:pt x="2034" y="1089"/>
                </a:cubicBezTo>
                <a:cubicBezTo>
                  <a:pt x="2034" y="1089"/>
                  <a:pt x="2034" y="1089"/>
                  <a:pt x="2034" y="1090"/>
                </a:cubicBezTo>
                <a:cubicBezTo>
                  <a:pt x="2034" y="1090"/>
                  <a:pt x="2034" y="1090"/>
                  <a:pt x="2034" y="1090"/>
                </a:cubicBezTo>
                <a:cubicBezTo>
                  <a:pt x="2034" y="1090"/>
                  <a:pt x="2034" y="1091"/>
                  <a:pt x="2034" y="1091"/>
                </a:cubicBezTo>
                <a:cubicBezTo>
                  <a:pt x="2034" y="1091"/>
                  <a:pt x="2034" y="1091"/>
                  <a:pt x="2034" y="1091"/>
                </a:cubicBezTo>
                <a:cubicBezTo>
                  <a:pt x="2034" y="1091"/>
                  <a:pt x="2034" y="1091"/>
                  <a:pt x="2034" y="1091"/>
                </a:cubicBezTo>
                <a:cubicBezTo>
                  <a:pt x="2036" y="1090"/>
                  <a:pt x="2038" y="1090"/>
                  <a:pt x="2039" y="1091"/>
                </a:cubicBezTo>
                <a:cubicBezTo>
                  <a:pt x="2039" y="1091"/>
                  <a:pt x="2040" y="1092"/>
                  <a:pt x="2040" y="1092"/>
                </a:cubicBezTo>
                <a:cubicBezTo>
                  <a:pt x="2040" y="1093"/>
                  <a:pt x="2041" y="1093"/>
                  <a:pt x="2042" y="1093"/>
                </a:cubicBezTo>
                <a:cubicBezTo>
                  <a:pt x="2042" y="1093"/>
                  <a:pt x="2044" y="1093"/>
                  <a:pt x="2044" y="1094"/>
                </a:cubicBezTo>
                <a:cubicBezTo>
                  <a:pt x="2044" y="1094"/>
                  <a:pt x="2045" y="1095"/>
                  <a:pt x="2045" y="1095"/>
                </a:cubicBezTo>
                <a:cubicBezTo>
                  <a:pt x="2045" y="1096"/>
                  <a:pt x="2045" y="1096"/>
                  <a:pt x="2045" y="1096"/>
                </a:cubicBezTo>
                <a:cubicBezTo>
                  <a:pt x="2044" y="1096"/>
                  <a:pt x="2044" y="1097"/>
                  <a:pt x="2045" y="1097"/>
                </a:cubicBezTo>
                <a:cubicBezTo>
                  <a:pt x="2045" y="1098"/>
                  <a:pt x="2045" y="1099"/>
                  <a:pt x="2045" y="1099"/>
                </a:cubicBezTo>
                <a:cubicBezTo>
                  <a:pt x="2046" y="1099"/>
                  <a:pt x="2047" y="1100"/>
                  <a:pt x="2047" y="1100"/>
                </a:cubicBezTo>
                <a:cubicBezTo>
                  <a:pt x="2047" y="1100"/>
                  <a:pt x="2047" y="1100"/>
                  <a:pt x="2047" y="1100"/>
                </a:cubicBezTo>
                <a:cubicBezTo>
                  <a:pt x="2048" y="1101"/>
                  <a:pt x="2048" y="1101"/>
                  <a:pt x="2049" y="1101"/>
                </a:cubicBezTo>
                <a:cubicBezTo>
                  <a:pt x="2050" y="1102"/>
                  <a:pt x="2050" y="1102"/>
                  <a:pt x="2050" y="1103"/>
                </a:cubicBezTo>
                <a:cubicBezTo>
                  <a:pt x="2050" y="1103"/>
                  <a:pt x="2050" y="1103"/>
                  <a:pt x="2051" y="1103"/>
                </a:cubicBezTo>
                <a:cubicBezTo>
                  <a:pt x="2052" y="1104"/>
                  <a:pt x="2053" y="1105"/>
                  <a:pt x="2053" y="1106"/>
                </a:cubicBezTo>
                <a:cubicBezTo>
                  <a:pt x="2053" y="1106"/>
                  <a:pt x="2053" y="1107"/>
                  <a:pt x="2054" y="1107"/>
                </a:cubicBezTo>
                <a:cubicBezTo>
                  <a:pt x="2054" y="1107"/>
                  <a:pt x="2054" y="1108"/>
                  <a:pt x="2055" y="1108"/>
                </a:cubicBezTo>
                <a:cubicBezTo>
                  <a:pt x="2055" y="1109"/>
                  <a:pt x="2055" y="1109"/>
                  <a:pt x="2055" y="1109"/>
                </a:cubicBezTo>
                <a:cubicBezTo>
                  <a:pt x="2055" y="1109"/>
                  <a:pt x="2056" y="1109"/>
                  <a:pt x="2056" y="1110"/>
                </a:cubicBezTo>
                <a:cubicBezTo>
                  <a:pt x="2056" y="1110"/>
                  <a:pt x="2056" y="1111"/>
                  <a:pt x="2056" y="1111"/>
                </a:cubicBezTo>
                <a:cubicBezTo>
                  <a:pt x="2056" y="1111"/>
                  <a:pt x="2056" y="1112"/>
                  <a:pt x="2057" y="1112"/>
                </a:cubicBezTo>
                <a:cubicBezTo>
                  <a:pt x="2057" y="1112"/>
                  <a:pt x="2057" y="1113"/>
                  <a:pt x="2058" y="1113"/>
                </a:cubicBezTo>
                <a:cubicBezTo>
                  <a:pt x="2058" y="1113"/>
                  <a:pt x="2058" y="1113"/>
                  <a:pt x="2058" y="1113"/>
                </a:cubicBezTo>
                <a:cubicBezTo>
                  <a:pt x="2059" y="1113"/>
                  <a:pt x="2059" y="1113"/>
                  <a:pt x="2059" y="1113"/>
                </a:cubicBezTo>
                <a:cubicBezTo>
                  <a:pt x="2059" y="1113"/>
                  <a:pt x="2059" y="1113"/>
                  <a:pt x="2059" y="1113"/>
                </a:cubicBezTo>
                <a:cubicBezTo>
                  <a:pt x="2059" y="1113"/>
                  <a:pt x="2059" y="1113"/>
                  <a:pt x="2059" y="1113"/>
                </a:cubicBezTo>
                <a:cubicBezTo>
                  <a:pt x="2059" y="1113"/>
                  <a:pt x="2059" y="1113"/>
                  <a:pt x="2059" y="1113"/>
                </a:cubicBezTo>
                <a:cubicBezTo>
                  <a:pt x="2059" y="1113"/>
                  <a:pt x="2059" y="1113"/>
                  <a:pt x="2059" y="1113"/>
                </a:cubicBezTo>
                <a:cubicBezTo>
                  <a:pt x="2060" y="1113"/>
                  <a:pt x="2061" y="1114"/>
                  <a:pt x="2061" y="1115"/>
                </a:cubicBezTo>
                <a:cubicBezTo>
                  <a:pt x="2062" y="1115"/>
                  <a:pt x="2062" y="1116"/>
                  <a:pt x="2061" y="1116"/>
                </a:cubicBezTo>
                <a:cubicBezTo>
                  <a:pt x="2061" y="1117"/>
                  <a:pt x="2061" y="1117"/>
                  <a:pt x="2062" y="1117"/>
                </a:cubicBezTo>
                <a:cubicBezTo>
                  <a:pt x="2062" y="1117"/>
                  <a:pt x="2062" y="1118"/>
                  <a:pt x="2063" y="1118"/>
                </a:cubicBezTo>
                <a:cubicBezTo>
                  <a:pt x="2063" y="1120"/>
                  <a:pt x="2063" y="1121"/>
                  <a:pt x="2062" y="1122"/>
                </a:cubicBezTo>
                <a:cubicBezTo>
                  <a:pt x="2061" y="1122"/>
                  <a:pt x="2061" y="1123"/>
                  <a:pt x="2060" y="1123"/>
                </a:cubicBezTo>
                <a:cubicBezTo>
                  <a:pt x="2060" y="1123"/>
                  <a:pt x="2059" y="1124"/>
                  <a:pt x="2059" y="1124"/>
                </a:cubicBezTo>
                <a:cubicBezTo>
                  <a:pt x="2058" y="1124"/>
                  <a:pt x="2058" y="1124"/>
                  <a:pt x="2058" y="1125"/>
                </a:cubicBezTo>
                <a:cubicBezTo>
                  <a:pt x="2058" y="1125"/>
                  <a:pt x="2059" y="1125"/>
                  <a:pt x="2059" y="1125"/>
                </a:cubicBezTo>
                <a:cubicBezTo>
                  <a:pt x="2059" y="1125"/>
                  <a:pt x="2059" y="1124"/>
                  <a:pt x="2059" y="1124"/>
                </a:cubicBezTo>
                <a:cubicBezTo>
                  <a:pt x="2060" y="1124"/>
                  <a:pt x="2061" y="1126"/>
                  <a:pt x="2061" y="1127"/>
                </a:cubicBezTo>
                <a:cubicBezTo>
                  <a:pt x="2061" y="1127"/>
                  <a:pt x="2061" y="1127"/>
                  <a:pt x="2061" y="1127"/>
                </a:cubicBezTo>
                <a:cubicBezTo>
                  <a:pt x="2061" y="1127"/>
                  <a:pt x="2061" y="1128"/>
                  <a:pt x="2062" y="1128"/>
                </a:cubicBezTo>
                <a:cubicBezTo>
                  <a:pt x="2062" y="1128"/>
                  <a:pt x="2062" y="1128"/>
                  <a:pt x="2062" y="1128"/>
                </a:cubicBezTo>
                <a:cubicBezTo>
                  <a:pt x="2062" y="1128"/>
                  <a:pt x="2063" y="1128"/>
                  <a:pt x="2063" y="1129"/>
                </a:cubicBezTo>
                <a:cubicBezTo>
                  <a:pt x="2063" y="1129"/>
                  <a:pt x="2063" y="1129"/>
                  <a:pt x="2064" y="1129"/>
                </a:cubicBezTo>
                <a:cubicBezTo>
                  <a:pt x="2064" y="1130"/>
                  <a:pt x="2064" y="1130"/>
                  <a:pt x="2064" y="1130"/>
                </a:cubicBezTo>
                <a:cubicBezTo>
                  <a:pt x="2065" y="1130"/>
                  <a:pt x="2065" y="1130"/>
                  <a:pt x="2066" y="1131"/>
                </a:cubicBezTo>
                <a:cubicBezTo>
                  <a:pt x="2066" y="1131"/>
                  <a:pt x="2066" y="1132"/>
                  <a:pt x="2066" y="1132"/>
                </a:cubicBezTo>
                <a:cubicBezTo>
                  <a:pt x="2066" y="1133"/>
                  <a:pt x="2066" y="1133"/>
                  <a:pt x="2066" y="1133"/>
                </a:cubicBezTo>
                <a:cubicBezTo>
                  <a:pt x="2066" y="1133"/>
                  <a:pt x="2067" y="1133"/>
                  <a:pt x="2067" y="1133"/>
                </a:cubicBezTo>
                <a:cubicBezTo>
                  <a:pt x="2068" y="1133"/>
                  <a:pt x="2068" y="1133"/>
                  <a:pt x="2069" y="1133"/>
                </a:cubicBezTo>
                <a:cubicBezTo>
                  <a:pt x="2069" y="1133"/>
                  <a:pt x="2070" y="1134"/>
                  <a:pt x="2070" y="1135"/>
                </a:cubicBezTo>
                <a:cubicBezTo>
                  <a:pt x="2070" y="1135"/>
                  <a:pt x="2070" y="1135"/>
                  <a:pt x="2070" y="1136"/>
                </a:cubicBezTo>
                <a:cubicBezTo>
                  <a:pt x="2072" y="1136"/>
                  <a:pt x="2074" y="1136"/>
                  <a:pt x="2075" y="1135"/>
                </a:cubicBezTo>
                <a:cubicBezTo>
                  <a:pt x="2075" y="1135"/>
                  <a:pt x="2075" y="1135"/>
                  <a:pt x="2075" y="1135"/>
                </a:cubicBezTo>
                <a:cubicBezTo>
                  <a:pt x="2076" y="1134"/>
                  <a:pt x="2076" y="1134"/>
                  <a:pt x="2077" y="1134"/>
                </a:cubicBezTo>
                <a:cubicBezTo>
                  <a:pt x="2077" y="1134"/>
                  <a:pt x="2078" y="1134"/>
                  <a:pt x="2078" y="1134"/>
                </a:cubicBezTo>
                <a:cubicBezTo>
                  <a:pt x="2079" y="1135"/>
                  <a:pt x="2079" y="1135"/>
                  <a:pt x="2079" y="1135"/>
                </a:cubicBezTo>
                <a:cubicBezTo>
                  <a:pt x="2079" y="1135"/>
                  <a:pt x="2079" y="1135"/>
                  <a:pt x="2079" y="1135"/>
                </a:cubicBezTo>
                <a:cubicBezTo>
                  <a:pt x="2078" y="1134"/>
                  <a:pt x="2078" y="1134"/>
                  <a:pt x="2078" y="1134"/>
                </a:cubicBezTo>
                <a:cubicBezTo>
                  <a:pt x="2078" y="1134"/>
                  <a:pt x="2079" y="1134"/>
                  <a:pt x="2079" y="1133"/>
                </a:cubicBezTo>
                <a:cubicBezTo>
                  <a:pt x="2079" y="1133"/>
                  <a:pt x="2079" y="1133"/>
                  <a:pt x="2080" y="1133"/>
                </a:cubicBezTo>
                <a:cubicBezTo>
                  <a:pt x="2080" y="1133"/>
                  <a:pt x="2080" y="1132"/>
                  <a:pt x="2080" y="1132"/>
                </a:cubicBezTo>
                <a:cubicBezTo>
                  <a:pt x="2080" y="1132"/>
                  <a:pt x="2080" y="1131"/>
                  <a:pt x="2081" y="1131"/>
                </a:cubicBezTo>
                <a:cubicBezTo>
                  <a:pt x="2082" y="1131"/>
                  <a:pt x="2082" y="1131"/>
                  <a:pt x="2083" y="1131"/>
                </a:cubicBezTo>
                <a:cubicBezTo>
                  <a:pt x="2083" y="1131"/>
                  <a:pt x="2084" y="1131"/>
                  <a:pt x="2084" y="1131"/>
                </a:cubicBezTo>
                <a:cubicBezTo>
                  <a:pt x="2085" y="1130"/>
                  <a:pt x="2086" y="1130"/>
                  <a:pt x="2087" y="1131"/>
                </a:cubicBezTo>
                <a:cubicBezTo>
                  <a:pt x="2088" y="1131"/>
                  <a:pt x="2088" y="1131"/>
                  <a:pt x="2088" y="1131"/>
                </a:cubicBezTo>
                <a:cubicBezTo>
                  <a:pt x="2088" y="1131"/>
                  <a:pt x="2089" y="1131"/>
                  <a:pt x="2089" y="1131"/>
                </a:cubicBezTo>
                <a:cubicBezTo>
                  <a:pt x="2089" y="1131"/>
                  <a:pt x="2090" y="1131"/>
                  <a:pt x="2090" y="1131"/>
                </a:cubicBezTo>
                <a:cubicBezTo>
                  <a:pt x="2091" y="1131"/>
                  <a:pt x="2091" y="1131"/>
                  <a:pt x="2092" y="1130"/>
                </a:cubicBezTo>
                <a:cubicBezTo>
                  <a:pt x="2093" y="1129"/>
                  <a:pt x="2094" y="1128"/>
                  <a:pt x="2096" y="1127"/>
                </a:cubicBezTo>
                <a:cubicBezTo>
                  <a:pt x="2097" y="1127"/>
                  <a:pt x="2097" y="1127"/>
                  <a:pt x="2097" y="1127"/>
                </a:cubicBezTo>
                <a:cubicBezTo>
                  <a:pt x="2097" y="1127"/>
                  <a:pt x="2098" y="1126"/>
                  <a:pt x="2098" y="1126"/>
                </a:cubicBezTo>
                <a:cubicBezTo>
                  <a:pt x="2098" y="1126"/>
                  <a:pt x="2099" y="1126"/>
                  <a:pt x="2100" y="1126"/>
                </a:cubicBezTo>
                <a:cubicBezTo>
                  <a:pt x="2100" y="1126"/>
                  <a:pt x="2100" y="1126"/>
                  <a:pt x="2100" y="1127"/>
                </a:cubicBezTo>
                <a:cubicBezTo>
                  <a:pt x="2101" y="1127"/>
                  <a:pt x="2101" y="1127"/>
                  <a:pt x="2102" y="1127"/>
                </a:cubicBezTo>
                <a:cubicBezTo>
                  <a:pt x="2102" y="1127"/>
                  <a:pt x="2104" y="1127"/>
                  <a:pt x="2104" y="1127"/>
                </a:cubicBezTo>
                <a:cubicBezTo>
                  <a:pt x="2105" y="1127"/>
                  <a:pt x="2105" y="1127"/>
                  <a:pt x="2106" y="1127"/>
                </a:cubicBezTo>
                <a:cubicBezTo>
                  <a:pt x="2106" y="1127"/>
                  <a:pt x="2107" y="1126"/>
                  <a:pt x="2107" y="1125"/>
                </a:cubicBezTo>
                <a:cubicBezTo>
                  <a:pt x="2107" y="1125"/>
                  <a:pt x="2107" y="1125"/>
                  <a:pt x="2107" y="1125"/>
                </a:cubicBezTo>
                <a:cubicBezTo>
                  <a:pt x="2107" y="1125"/>
                  <a:pt x="2108" y="1125"/>
                  <a:pt x="2108" y="1125"/>
                </a:cubicBezTo>
                <a:cubicBezTo>
                  <a:pt x="2108" y="1125"/>
                  <a:pt x="2109" y="1125"/>
                  <a:pt x="2109" y="1125"/>
                </a:cubicBezTo>
                <a:cubicBezTo>
                  <a:pt x="2109" y="1125"/>
                  <a:pt x="2109" y="1125"/>
                  <a:pt x="2109" y="1125"/>
                </a:cubicBezTo>
                <a:cubicBezTo>
                  <a:pt x="2110" y="1126"/>
                  <a:pt x="2110" y="1126"/>
                  <a:pt x="2110" y="1126"/>
                </a:cubicBezTo>
                <a:cubicBezTo>
                  <a:pt x="2111" y="1126"/>
                  <a:pt x="2111" y="1126"/>
                  <a:pt x="2111" y="1126"/>
                </a:cubicBezTo>
                <a:cubicBezTo>
                  <a:pt x="2112" y="1126"/>
                  <a:pt x="2112" y="1126"/>
                  <a:pt x="2113" y="1126"/>
                </a:cubicBezTo>
                <a:cubicBezTo>
                  <a:pt x="2113" y="1125"/>
                  <a:pt x="2113" y="1125"/>
                  <a:pt x="2113" y="1125"/>
                </a:cubicBezTo>
                <a:cubicBezTo>
                  <a:pt x="2114" y="1125"/>
                  <a:pt x="2114" y="1125"/>
                  <a:pt x="2115" y="1125"/>
                </a:cubicBezTo>
                <a:cubicBezTo>
                  <a:pt x="2115" y="1125"/>
                  <a:pt x="2115" y="1125"/>
                  <a:pt x="2115" y="1125"/>
                </a:cubicBezTo>
                <a:cubicBezTo>
                  <a:pt x="2115" y="1124"/>
                  <a:pt x="2116" y="1124"/>
                  <a:pt x="2116" y="1123"/>
                </a:cubicBezTo>
                <a:cubicBezTo>
                  <a:pt x="2117" y="1123"/>
                  <a:pt x="2118" y="1122"/>
                  <a:pt x="2119" y="1123"/>
                </a:cubicBezTo>
                <a:cubicBezTo>
                  <a:pt x="2120" y="1123"/>
                  <a:pt x="2120" y="1123"/>
                  <a:pt x="2120" y="1123"/>
                </a:cubicBezTo>
                <a:cubicBezTo>
                  <a:pt x="2120" y="1123"/>
                  <a:pt x="2121" y="1123"/>
                  <a:pt x="2121" y="1123"/>
                </a:cubicBezTo>
                <a:cubicBezTo>
                  <a:pt x="2121" y="1123"/>
                  <a:pt x="2121" y="1123"/>
                  <a:pt x="2121" y="1123"/>
                </a:cubicBezTo>
                <a:cubicBezTo>
                  <a:pt x="2121" y="1123"/>
                  <a:pt x="2122" y="1122"/>
                  <a:pt x="2122" y="1122"/>
                </a:cubicBezTo>
                <a:cubicBezTo>
                  <a:pt x="2122" y="1122"/>
                  <a:pt x="2123" y="1122"/>
                  <a:pt x="2123" y="1121"/>
                </a:cubicBezTo>
                <a:cubicBezTo>
                  <a:pt x="2123" y="1121"/>
                  <a:pt x="2123" y="1121"/>
                  <a:pt x="2123" y="1121"/>
                </a:cubicBezTo>
                <a:cubicBezTo>
                  <a:pt x="2123" y="1121"/>
                  <a:pt x="2124" y="1120"/>
                  <a:pt x="2124" y="1120"/>
                </a:cubicBezTo>
                <a:cubicBezTo>
                  <a:pt x="2125" y="1119"/>
                  <a:pt x="2126" y="1118"/>
                  <a:pt x="2127" y="1118"/>
                </a:cubicBezTo>
                <a:cubicBezTo>
                  <a:pt x="2127" y="1118"/>
                  <a:pt x="2128" y="1118"/>
                  <a:pt x="2128" y="1118"/>
                </a:cubicBezTo>
                <a:cubicBezTo>
                  <a:pt x="2128" y="1119"/>
                  <a:pt x="2128" y="1119"/>
                  <a:pt x="2128" y="1119"/>
                </a:cubicBezTo>
                <a:cubicBezTo>
                  <a:pt x="2129" y="1119"/>
                  <a:pt x="2129" y="1119"/>
                  <a:pt x="2130" y="1119"/>
                </a:cubicBezTo>
                <a:cubicBezTo>
                  <a:pt x="2130" y="1120"/>
                  <a:pt x="2130" y="1120"/>
                  <a:pt x="2130" y="1120"/>
                </a:cubicBezTo>
                <a:cubicBezTo>
                  <a:pt x="2130" y="1119"/>
                  <a:pt x="2130" y="1119"/>
                  <a:pt x="2130" y="1119"/>
                </a:cubicBezTo>
                <a:cubicBezTo>
                  <a:pt x="2131" y="1119"/>
                  <a:pt x="2132" y="1119"/>
                  <a:pt x="2132" y="1120"/>
                </a:cubicBezTo>
                <a:cubicBezTo>
                  <a:pt x="2133" y="1121"/>
                  <a:pt x="2133" y="1122"/>
                  <a:pt x="2133" y="1122"/>
                </a:cubicBezTo>
                <a:cubicBezTo>
                  <a:pt x="2132" y="1122"/>
                  <a:pt x="2132" y="1122"/>
                  <a:pt x="2132" y="1122"/>
                </a:cubicBezTo>
                <a:cubicBezTo>
                  <a:pt x="2132" y="1123"/>
                  <a:pt x="2132" y="1123"/>
                  <a:pt x="2132" y="1124"/>
                </a:cubicBezTo>
                <a:cubicBezTo>
                  <a:pt x="2132" y="1124"/>
                  <a:pt x="2132" y="1125"/>
                  <a:pt x="2132" y="1125"/>
                </a:cubicBezTo>
                <a:cubicBezTo>
                  <a:pt x="2132" y="1126"/>
                  <a:pt x="2132" y="1126"/>
                  <a:pt x="2132" y="1127"/>
                </a:cubicBezTo>
                <a:cubicBezTo>
                  <a:pt x="2132" y="1127"/>
                  <a:pt x="2132" y="1128"/>
                  <a:pt x="2132" y="1128"/>
                </a:cubicBezTo>
                <a:cubicBezTo>
                  <a:pt x="2132" y="1129"/>
                  <a:pt x="2131" y="1129"/>
                  <a:pt x="2131" y="1129"/>
                </a:cubicBezTo>
                <a:cubicBezTo>
                  <a:pt x="2131" y="1130"/>
                  <a:pt x="2131" y="1130"/>
                  <a:pt x="2131" y="1130"/>
                </a:cubicBezTo>
                <a:cubicBezTo>
                  <a:pt x="2131" y="1131"/>
                  <a:pt x="2131" y="1132"/>
                  <a:pt x="2131" y="1132"/>
                </a:cubicBezTo>
                <a:cubicBezTo>
                  <a:pt x="2131" y="1133"/>
                  <a:pt x="2131" y="1133"/>
                  <a:pt x="2131" y="1133"/>
                </a:cubicBezTo>
                <a:cubicBezTo>
                  <a:pt x="2131" y="1134"/>
                  <a:pt x="2131" y="1135"/>
                  <a:pt x="2130" y="1137"/>
                </a:cubicBezTo>
                <a:cubicBezTo>
                  <a:pt x="2129" y="1137"/>
                  <a:pt x="2129" y="1138"/>
                  <a:pt x="2129" y="1139"/>
                </a:cubicBezTo>
                <a:cubicBezTo>
                  <a:pt x="2129" y="1140"/>
                  <a:pt x="2129" y="1141"/>
                  <a:pt x="2129" y="1141"/>
                </a:cubicBezTo>
                <a:cubicBezTo>
                  <a:pt x="2129" y="1142"/>
                  <a:pt x="2128" y="1143"/>
                  <a:pt x="2128" y="1143"/>
                </a:cubicBezTo>
                <a:cubicBezTo>
                  <a:pt x="2128" y="1144"/>
                  <a:pt x="2128" y="1144"/>
                  <a:pt x="2128" y="1144"/>
                </a:cubicBezTo>
                <a:cubicBezTo>
                  <a:pt x="2128" y="1144"/>
                  <a:pt x="2128" y="1145"/>
                  <a:pt x="2128" y="1146"/>
                </a:cubicBezTo>
                <a:cubicBezTo>
                  <a:pt x="2128" y="1147"/>
                  <a:pt x="2127" y="1148"/>
                  <a:pt x="2126" y="1148"/>
                </a:cubicBezTo>
                <a:cubicBezTo>
                  <a:pt x="2126" y="1149"/>
                  <a:pt x="2126" y="1149"/>
                  <a:pt x="2125" y="1150"/>
                </a:cubicBezTo>
                <a:cubicBezTo>
                  <a:pt x="2125" y="1150"/>
                  <a:pt x="2125" y="1151"/>
                  <a:pt x="2124" y="1152"/>
                </a:cubicBezTo>
                <a:cubicBezTo>
                  <a:pt x="2124" y="1152"/>
                  <a:pt x="2124" y="1152"/>
                  <a:pt x="2124" y="1152"/>
                </a:cubicBezTo>
                <a:cubicBezTo>
                  <a:pt x="2124" y="1153"/>
                  <a:pt x="2124" y="1153"/>
                  <a:pt x="2123" y="1154"/>
                </a:cubicBezTo>
                <a:cubicBezTo>
                  <a:pt x="2123" y="1154"/>
                  <a:pt x="2123" y="1154"/>
                  <a:pt x="2123" y="1154"/>
                </a:cubicBezTo>
                <a:cubicBezTo>
                  <a:pt x="2123" y="1154"/>
                  <a:pt x="2122" y="1155"/>
                  <a:pt x="2122" y="1155"/>
                </a:cubicBezTo>
                <a:cubicBezTo>
                  <a:pt x="2122" y="1156"/>
                  <a:pt x="2121" y="1157"/>
                  <a:pt x="2121" y="1157"/>
                </a:cubicBezTo>
                <a:cubicBezTo>
                  <a:pt x="2120" y="1158"/>
                  <a:pt x="2120" y="1158"/>
                  <a:pt x="2120" y="1158"/>
                </a:cubicBezTo>
                <a:cubicBezTo>
                  <a:pt x="2120" y="1158"/>
                  <a:pt x="2119" y="1159"/>
                  <a:pt x="2119" y="1160"/>
                </a:cubicBezTo>
                <a:cubicBezTo>
                  <a:pt x="2119" y="1160"/>
                  <a:pt x="2119" y="1160"/>
                  <a:pt x="2119" y="1160"/>
                </a:cubicBezTo>
                <a:cubicBezTo>
                  <a:pt x="2119" y="1161"/>
                  <a:pt x="2119" y="1162"/>
                  <a:pt x="2118" y="1163"/>
                </a:cubicBezTo>
                <a:cubicBezTo>
                  <a:pt x="2118" y="1163"/>
                  <a:pt x="2118" y="1163"/>
                  <a:pt x="2118" y="1163"/>
                </a:cubicBezTo>
                <a:cubicBezTo>
                  <a:pt x="2117" y="1164"/>
                  <a:pt x="2116" y="1165"/>
                  <a:pt x="2116" y="1167"/>
                </a:cubicBezTo>
                <a:cubicBezTo>
                  <a:pt x="2115" y="1167"/>
                  <a:pt x="2115" y="1167"/>
                  <a:pt x="2115" y="1167"/>
                </a:cubicBezTo>
                <a:cubicBezTo>
                  <a:pt x="2115" y="1168"/>
                  <a:pt x="2114" y="1170"/>
                  <a:pt x="2113" y="1171"/>
                </a:cubicBezTo>
                <a:cubicBezTo>
                  <a:pt x="2112" y="1172"/>
                  <a:pt x="2112" y="1172"/>
                  <a:pt x="2112" y="1172"/>
                </a:cubicBezTo>
                <a:cubicBezTo>
                  <a:pt x="2112" y="1172"/>
                  <a:pt x="2112" y="1172"/>
                  <a:pt x="2112" y="1172"/>
                </a:cubicBezTo>
                <a:cubicBezTo>
                  <a:pt x="2112" y="1172"/>
                  <a:pt x="2112" y="1173"/>
                  <a:pt x="2112" y="1173"/>
                </a:cubicBezTo>
                <a:cubicBezTo>
                  <a:pt x="2112" y="1173"/>
                  <a:pt x="2112" y="1173"/>
                  <a:pt x="2112" y="1173"/>
                </a:cubicBezTo>
                <a:cubicBezTo>
                  <a:pt x="2112" y="1174"/>
                  <a:pt x="2111" y="1175"/>
                  <a:pt x="2111" y="1175"/>
                </a:cubicBezTo>
                <a:cubicBezTo>
                  <a:pt x="2111" y="1176"/>
                  <a:pt x="2111" y="1176"/>
                  <a:pt x="2111" y="1176"/>
                </a:cubicBezTo>
                <a:cubicBezTo>
                  <a:pt x="2111" y="1176"/>
                  <a:pt x="2111" y="1177"/>
                  <a:pt x="2110" y="1177"/>
                </a:cubicBezTo>
                <a:cubicBezTo>
                  <a:pt x="2110" y="1178"/>
                  <a:pt x="2110" y="1178"/>
                  <a:pt x="2110" y="1179"/>
                </a:cubicBezTo>
                <a:cubicBezTo>
                  <a:pt x="2110" y="1179"/>
                  <a:pt x="2109" y="1180"/>
                  <a:pt x="2109" y="1180"/>
                </a:cubicBezTo>
                <a:cubicBezTo>
                  <a:pt x="2108" y="1180"/>
                  <a:pt x="2108" y="1180"/>
                  <a:pt x="2108" y="1180"/>
                </a:cubicBezTo>
                <a:cubicBezTo>
                  <a:pt x="2108" y="1180"/>
                  <a:pt x="2108" y="1180"/>
                  <a:pt x="2108" y="1180"/>
                </a:cubicBezTo>
                <a:cubicBezTo>
                  <a:pt x="2108" y="1182"/>
                  <a:pt x="2108" y="1184"/>
                  <a:pt x="2106" y="1185"/>
                </a:cubicBezTo>
                <a:cubicBezTo>
                  <a:pt x="2106" y="1185"/>
                  <a:pt x="2106" y="1185"/>
                  <a:pt x="2105" y="1186"/>
                </a:cubicBezTo>
                <a:cubicBezTo>
                  <a:pt x="2105" y="1186"/>
                  <a:pt x="2105" y="1186"/>
                  <a:pt x="2104" y="1186"/>
                </a:cubicBezTo>
                <a:cubicBezTo>
                  <a:pt x="2104" y="1187"/>
                  <a:pt x="2104" y="1187"/>
                  <a:pt x="2103" y="1188"/>
                </a:cubicBezTo>
                <a:cubicBezTo>
                  <a:pt x="2103" y="1189"/>
                  <a:pt x="2102" y="1189"/>
                  <a:pt x="2102" y="1190"/>
                </a:cubicBezTo>
                <a:cubicBezTo>
                  <a:pt x="2102" y="1191"/>
                  <a:pt x="2102" y="1191"/>
                  <a:pt x="2102" y="1191"/>
                </a:cubicBezTo>
                <a:cubicBezTo>
                  <a:pt x="2101" y="1192"/>
                  <a:pt x="2101" y="1193"/>
                  <a:pt x="2100" y="1194"/>
                </a:cubicBezTo>
                <a:cubicBezTo>
                  <a:pt x="2100" y="1195"/>
                  <a:pt x="2100" y="1195"/>
                  <a:pt x="2100" y="1195"/>
                </a:cubicBezTo>
                <a:cubicBezTo>
                  <a:pt x="2099" y="1196"/>
                  <a:pt x="2099" y="1197"/>
                  <a:pt x="2098" y="1198"/>
                </a:cubicBezTo>
                <a:cubicBezTo>
                  <a:pt x="2098" y="1198"/>
                  <a:pt x="2098" y="1198"/>
                  <a:pt x="2098" y="1198"/>
                </a:cubicBezTo>
                <a:cubicBezTo>
                  <a:pt x="2098" y="1199"/>
                  <a:pt x="2097" y="1200"/>
                  <a:pt x="2096" y="1201"/>
                </a:cubicBezTo>
                <a:cubicBezTo>
                  <a:pt x="2096" y="1201"/>
                  <a:pt x="2096" y="1201"/>
                  <a:pt x="2095" y="1201"/>
                </a:cubicBezTo>
                <a:cubicBezTo>
                  <a:pt x="2095" y="1202"/>
                  <a:pt x="2094" y="1202"/>
                  <a:pt x="2094" y="1203"/>
                </a:cubicBezTo>
                <a:cubicBezTo>
                  <a:pt x="2093" y="1203"/>
                  <a:pt x="2092" y="1204"/>
                  <a:pt x="2091" y="1205"/>
                </a:cubicBezTo>
                <a:cubicBezTo>
                  <a:pt x="2091" y="1205"/>
                  <a:pt x="2091" y="1205"/>
                  <a:pt x="2091" y="1205"/>
                </a:cubicBezTo>
                <a:cubicBezTo>
                  <a:pt x="2091" y="1206"/>
                  <a:pt x="2090" y="1206"/>
                  <a:pt x="2090" y="1207"/>
                </a:cubicBezTo>
                <a:cubicBezTo>
                  <a:pt x="2089" y="1208"/>
                  <a:pt x="2088" y="1208"/>
                  <a:pt x="2087" y="1209"/>
                </a:cubicBezTo>
                <a:cubicBezTo>
                  <a:pt x="2086" y="1210"/>
                  <a:pt x="2086" y="1210"/>
                  <a:pt x="2086" y="1210"/>
                </a:cubicBezTo>
                <a:cubicBezTo>
                  <a:pt x="2086" y="1210"/>
                  <a:pt x="2085" y="1211"/>
                  <a:pt x="2084" y="1211"/>
                </a:cubicBezTo>
                <a:cubicBezTo>
                  <a:pt x="2084" y="1212"/>
                  <a:pt x="2083" y="1213"/>
                  <a:pt x="2083" y="1213"/>
                </a:cubicBezTo>
                <a:cubicBezTo>
                  <a:pt x="2082" y="1214"/>
                  <a:pt x="2081" y="1214"/>
                  <a:pt x="2081" y="1214"/>
                </a:cubicBezTo>
                <a:cubicBezTo>
                  <a:pt x="2080" y="1215"/>
                  <a:pt x="2079" y="1215"/>
                  <a:pt x="2079" y="1216"/>
                </a:cubicBezTo>
                <a:cubicBezTo>
                  <a:pt x="2078" y="1216"/>
                  <a:pt x="2078" y="1216"/>
                  <a:pt x="2078" y="1216"/>
                </a:cubicBezTo>
                <a:cubicBezTo>
                  <a:pt x="2078" y="1216"/>
                  <a:pt x="2077" y="1217"/>
                  <a:pt x="2077" y="1217"/>
                </a:cubicBezTo>
                <a:cubicBezTo>
                  <a:pt x="2076" y="1217"/>
                  <a:pt x="2076" y="1217"/>
                  <a:pt x="2076" y="1217"/>
                </a:cubicBezTo>
                <a:cubicBezTo>
                  <a:pt x="2075" y="1217"/>
                  <a:pt x="2075" y="1217"/>
                  <a:pt x="2074" y="1218"/>
                </a:cubicBezTo>
                <a:cubicBezTo>
                  <a:pt x="2073" y="1219"/>
                  <a:pt x="2072" y="1220"/>
                  <a:pt x="2071" y="1221"/>
                </a:cubicBezTo>
                <a:cubicBezTo>
                  <a:pt x="2071" y="1221"/>
                  <a:pt x="2071" y="1221"/>
                  <a:pt x="2071" y="1221"/>
                </a:cubicBezTo>
                <a:cubicBezTo>
                  <a:pt x="2070" y="1222"/>
                  <a:pt x="2070" y="1222"/>
                  <a:pt x="2069" y="1223"/>
                </a:cubicBezTo>
                <a:cubicBezTo>
                  <a:pt x="2069" y="1223"/>
                  <a:pt x="2068" y="1224"/>
                  <a:pt x="2067" y="1225"/>
                </a:cubicBezTo>
                <a:cubicBezTo>
                  <a:pt x="2067" y="1226"/>
                  <a:pt x="2066" y="1227"/>
                  <a:pt x="2064" y="1228"/>
                </a:cubicBezTo>
                <a:cubicBezTo>
                  <a:pt x="2063" y="1228"/>
                  <a:pt x="2063" y="1229"/>
                  <a:pt x="2062" y="1230"/>
                </a:cubicBezTo>
                <a:cubicBezTo>
                  <a:pt x="2061" y="1231"/>
                  <a:pt x="2061" y="1231"/>
                  <a:pt x="2061" y="1231"/>
                </a:cubicBezTo>
                <a:cubicBezTo>
                  <a:pt x="2060" y="1232"/>
                  <a:pt x="2060" y="1232"/>
                  <a:pt x="2060" y="1232"/>
                </a:cubicBezTo>
                <a:cubicBezTo>
                  <a:pt x="2060" y="1232"/>
                  <a:pt x="2059" y="1233"/>
                  <a:pt x="2059" y="1233"/>
                </a:cubicBezTo>
                <a:cubicBezTo>
                  <a:pt x="2059" y="1233"/>
                  <a:pt x="2059" y="1233"/>
                  <a:pt x="2059" y="1233"/>
                </a:cubicBezTo>
                <a:cubicBezTo>
                  <a:pt x="2058" y="1234"/>
                  <a:pt x="2058" y="1235"/>
                  <a:pt x="2058" y="1235"/>
                </a:cubicBezTo>
                <a:cubicBezTo>
                  <a:pt x="2057" y="1236"/>
                  <a:pt x="2056" y="1236"/>
                  <a:pt x="2056" y="1236"/>
                </a:cubicBezTo>
                <a:cubicBezTo>
                  <a:pt x="2055" y="1237"/>
                  <a:pt x="2054" y="1237"/>
                  <a:pt x="2054" y="1238"/>
                </a:cubicBezTo>
                <a:cubicBezTo>
                  <a:pt x="2053" y="1238"/>
                  <a:pt x="2053" y="1239"/>
                  <a:pt x="2053" y="1239"/>
                </a:cubicBezTo>
                <a:cubicBezTo>
                  <a:pt x="2053" y="1239"/>
                  <a:pt x="2053" y="1240"/>
                  <a:pt x="2052" y="1240"/>
                </a:cubicBezTo>
                <a:cubicBezTo>
                  <a:pt x="2052" y="1240"/>
                  <a:pt x="2052" y="1241"/>
                  <a:pt x="2051" y="1241"/>
                </a:cubicBezTo>
                <a:cubicBezTo>
                  <a:pt x="2051" y="1241"/>
                  <a:pt x="2051" y="1241"/>
                  <a:pt x="2051" y="1242"/>
                </a:cubicBezTo>
                <a:cubicBezTo>
                  <a:pt x="2050" y="1242"/>
                  <a:pt x="2050" y="1243"/>
                  <a:pt x="2050" y="1243"/>
                </a:cubicBezTo>
                <a:cubicBezTo>
                  <a:pt x="2050" y="1243"/>
                  <a:pt x="2049" y="1244"/>
                  <a:pt x="2049" y="1244"/>
                </a:cubicBezTo>
                <a:cubicBezTo>
                  <a:pt x="2049" y="1244"/>
                  <a:pt x="2049" y="1244"/>
                  <a:pt x="2049" y="1245"/>
                </a:cubicBezTo>
                <a:cubicBezTo>
                  <a:pt x="2048" y="1245"/>
                  <a:pt x="2048" y="1246"/>
                  <a:pt x="2048" y="1246"/>
                </a:cubicBezTo>
                <a:cubicBezTo>
                  <a:pt x="2047" y="1246"/>
                  <a:pt x="2047" y="1247"/>
                  <a:pt x="2047" y="1247"/>
                </a:cubicBezTo>
                <a:cubicBezTo>
                  <a:pt x="2047" y="1248"/>
                  <a:pt x="2046" y="1248"/>
                  <a:pt x="2046" y="1248"/>
                </a:cubicBezTo>
                <a:cubicBezTo>
                  <a:pt x="2046" y="1249"/>
                  <a:pt x="2046" y="1249"/>
                  <a:pt x="2045" y="1249"/>
                </a:cubicBezTo>
                <a:cubicBezTo>
                  <a:pt x="2045" y="1249"/>
                  <a:pt x="2045" y="1249"/>
                  <a:pt x="2045" y="1249"/>
                </a:cubicBezTo>
                <a:cubicBezTo>
                  <a:pt x="2044" y="1250"/>
                  <a:pt x="2044" y="1250"/>
                  <a:pt x="2044" y="1250"/>
                </a:cubicBezTo>
                <a:cubicBezTo>
                  <a:pt x="2044" y="1250"/>
                  <a:pt x="2044" y="1250"/>
                  <a:pt x="2044" y="1250"/>
                </a:cubicBezTo>
                <a:cubicBezTo>
                  <a:pt x="2044" y="1251"/>
                  <a:pt x="2044" y="1251"/>
                  <a:pt x="2043" y="1251"/>
                </a:cubicBezTo>
                <a:cubicBezTo>
                  <a:pt x="2043" y="1252"/>
                  <a:pt x="2042" y="1253"/>
                  <a:pt x="2041" y="1253"/>
                </a:cubicBezTo>
                <a:cubicBezTo>
                  <a:pt x="2041" y="1254"/>
                  <a:pt x="2041" y="1254"/>
                  <a:pt x="2041" y="1254"/>
                </a:cubicBezTo>
                <a:cubicBezTo>
                  <a:pt x="2040" y="1254"/>
                  <a:pt x="2040" y="1254"/>
                  <a:pt x="2040" y="1255"/>
                </a:cubicBezTo>
                <a:cubicBezTo>
                  <a:pt x="2039" y="1256"/>
                  <a:pt x="2039" y="1257"/>
                  <a:pt x="2039" y="1257"/>
                </a:cubicBezTo>
                <a:cubicBezTo>
                  <a:pt x="2039" y="1257"/>
                  <a:pt x="2039" y="1258"/>
                  <a:pt x="2038" y="1258"/>
                </a:cubicBezTo>
                <a:cubicBezTo>
                  <a:pt x="2038" y="1258"/>
                  <a:pt x="2038" y="1258"/>
                  <a:pt x="2038" y="1258"/>
                </a:cubicBezTo>
                <a:cubicBezTo>
                  <a:pt x="2037" y="1258"/>
                  <a:pt x="2037" y="1258"/>
                  <a:pt x="2037" y="1258"/>
                </a:cubicBezTo>
                <a:cubicBezTo>
                  <a:pt x="2037" y="1258"/>
                  <a:pt x="2036" y="1259"/>
                  <a:pt x="2036" y="1259"/>
                </a:cubicBezTo>
                <a:cubicBezTo>
                  <a:pt x="2035" y="1260"/>
                  <a:pt x="2035" y="1260"/>
                  <a:pt x="2034" y="1261"/>
                </a:cubicBezTo>
                <a:cubicBezTo>
                  <a:pt x="2033" y="1261"/>
                  <a:pt x="2033" y="1261"/>
                  <a:pt x="2033" y="1262"/>
                </a:cubicBezTo>
                <a:cubicBezTo>
                  <a:pt x="2032" y="1262"/>
                  <a:pt x="2032" y="1262"/>
                  <a:pt x="2031" y="1262"/>
                </a:cubicBezTo>
                <a:cubicBezTo>
                  <a:pt x="2031" y="1263"/>
                  <a:pt x="2031" y="1263"/>
                  <a:pt x="2031" y="1264"/>
                </a:cubicBezTo>
                <a:cubicBezTo>
                  <a:pt x="2031" y="1265"/>
                  <a:pt x="2031" y="1265"/>
                  <a:pt x="2031" y="1265"/>
                </a:cubicBezTo>
                <a:cubicBezTo>
                  <a:pt x="2030" y="1266"/>
                  <a:pt x="2030" y="1267"/>
                  <a:pt x="2029" y="1267"/>
                </a:cubicBezTo>
                <a:cubicBezTo>
                  <a:pt x="2029" y="1267"/>
                  <a:pt x="2029" y="1268"/>
                  <a:pt x="2029" y="1268"/>
                </a:cubicBezTo>
                <a:cubicBezTo>
                  <a:pt x="2029" y="1268"/>
                  <a:pt x="2028" y="1269"/>
                  <a:pt x="2028" y="1270"/>
                </a:cubicBezTo>
                <a:cubicBezTo>
                  <a:pt x="2028" y="1270"/>
                  <a:pt x="2028" y="1270"/>
                  <a:pt x="2028" y="1270"/>
                </a:cubicBezTo>
                <a:cubicBezTo>
                  <a:pt x="2027" y="1272"/>
                  <a:pt x="2027" y="1273"/>
                  <a:pt x="2026" y="1275"/>
                </a:cubicBezTo>
                <a:cubicBezTo>
                  <a:pt x="2025" y="1276"/>
                  <a:pt x="2025" y="1276"/>
                  <a:pt x="2024" y="1277"/>
                </a:cubicBezTo>
                <a:cubicBezTo>
                  <a:pt x="2024" y="1278"/>
                  <a:pt x="2023" y="1278"/>
                  <a:pt x="2023" y="1279"/>
                </a:cubicBezTo>
                <a:cubicBezTo>
                  <a:pt x="2022" y="1280"/>
                  <a:pt x="2022" y="1280"/>
                  <a:pt x="2022" y="1280"/>
                </a:cubicBezTo>
                <a:cubicBezTo>
                  <a:pt x="2022" y="1280"/>
                  <a:pt x="2022" y="1280"/>
                  <a:pt x="2021" y="1280"/>
                </a:cubicBezTo>
                <a:cubicBezTo>
                  <a:pt x="2021" y="1280"/>
                  <a:pt x="2021" y="1281"/>
                  <a:pt x="2021" y="1281"/>
                </a:cubicBezTo>
                <a:cubicBezTo>
                  <a:pt x="2021" y="1282"/>
                  <a:pt x="2020" y="1283"/>
                  <a:pt x="2020" y="1284"/>
                </a:cubicBezTo>
                <a:cubicBezTo>
                  <a:pt x="2020" y="1284"/>
                  <a:pt x="2020" y="1284"/>
                  <a:pt x="2020" y="1284"/>
                </a:cubicBezTo>
                <a:cubicBezTo>
                  <a:pt x="2019" y="1285"/>
                  <a:pt x="2019" y="1285"/>
                  <a:pt x="2019" y="1286"/>
                </a:cubicBezTo>
                <a:cubicBezTo>
                  <a:pt x="2019" y="1287"/>
                  <a:pt x="2019" y="1287"/>
                  <a:pt x="2018" y="1288"/>
                </a:cubicBezTo>
                <a:cubicBezTo>
                  <a:pt x="2018" y="1288"/>
                  <a:pt x="2018" y="1288"/>
                  <a:pt x="2018" y="1288"/>
                </a:cubicBezTo>
                <a:cubicBezTo>
                  <a:pt x="2018" y="1289"/>
                  <a:pt x="2018" y="1289"/>
                  <a:pt x="2018" y="1289"/>
                </a:cubicBezTo>
                <a:cubicBezTo>
                  <a:pt x="2018" y="1290"/>
                  <a:pt x="2018" y="1290"/>
                  <a:pt x="2018" y="1290"/>
                </a:cubicBezTo>
                <a:cubicBezTo>
                  <a:pt x="2018" y="1291"/>
                  <a:pt x="2018" y="1291"/>
                  <a:pt x="2018" y="1291"/>
                </a:cubicBezTo>
                <a:cubicBezTo>
                  <a:pt x="2017" y="1291"/>
                  <a:pt x="2017" y="1291"/>
                  <a:pt x="2017" y="1292"/>
                </a:cubicBezTo>
                <a:cubicBezTo>
                  <a:pt x="2018" y="1292"/>
                  <a:pt x="2018" y="1293"/>
                  <a:pt x="2018" y="1293"/>
                </a:cubicBezTo>
                <a:cubicBezTo>
                  <a:pt x="2019" y="1293"/>
                  <a:pt x="2019" y="1294"/>
                  <a:pt x="2020" y="1294"/>
                </a:cubicBezTo>
                <a:cubicBezTo>
                  <a:pt x="2021" y="1296"/>
                  <a:pt x="2024" y="1298"/>
                  <a:pt x="2022" y="1301"/>
                </a:cubicBezTo>
                <a:cubicBezTo>
                  <a:pt x="2022" y="1302"/>
                  <a:pt x="2021" y="1302"/>
                  <a:pt x="2021" y="1302"/>
                </a:cubicBezTo>
                <a:cubicBezTo>
                  <a:pt x="2020" y="1302"/>
                  <a:pt x="2020" y="1303"/>
                  <a:pt x="2020" y="1303"/>
                </a:cubicBezTo>
                <a:cubicBezTo>
                  <a:pt x="2020" y="1303"/>
                  <a:pt x="2020" y="1304"/>
                  <a:pt x="2021" y="1304"/>
                </a:cubicBezTo>
                <a:cubicBezTo>
                  <a:pt x="2021" y="1305"/>
                  <a:pt x="2021" y="1305"/>
                  <a:pt x="2021" y="1306"/>
                </a:cubicBezTo>
                <a:cubicBezTo>
                  <a:pt x="2022" y="1307"/>
                  <a:pt x="2022" y="1308"/>
                  <a:pt x="2021" y="1309"/>
                </a:cubicBezTo>
                <a:cubicBezTo>
                  <a:pt x="2020" y="1310"/>
                  <a:pt x="2020" y="1310"/>
                  <a:pt x="2020" y="1310"/>
                </a:cubicBezTo>
                <a:cubicBezTo>
                  <a:pt x="2020" y="1311"/>
                  <a:pt x="2020" y="1311"/>
                  <a:pt x="2020" y="1312"/>
                </a:cubicBezTo>
                <a:cubicBezTo>
                  <a:pt x="2020" y="1312"/>
                  <a:pt x="2020" y="1312"/>
                  <a:pt x="2020" y="1313"/>
                </a:cubicBezTo>
                <a:cubicBezTo>
                  <a:pt x="2020" y="1313"/>
                  <a:pt x="2020" y="1314"/>
                  <a:pt x="2020" y="1314"/>
                </a:cubicBezTo>
                <a:cubicBezTo>
                  <a:pt x="2020" y="1314"/>
                  <a:pt x="2020" y="1315"/>
                  <a:pt x="2020" y="1315"/>
                </a:cubicBezTo>
                <a:cubicBezTo>
                  <a:pt x="2021" y="1315"/>
                  <a:pt x="2021" y="1316"/>
                  <a:pt x="2021" y="1316"/>
                </a:cubicBezTo>
                <a:cubicBezTo>
                  <a:pt x="2021" y="1316"/>
                  <a:pt x="2021" y="1317"/>
                  <a:pt x="2021" y="1317"/>
                </a:cubicBezTo>
                <a:cubicBezTo>
                  <a:pt x="2021" y="1318"/>
                  <a:pt x="2021" y="1318"/>
                  <a:pt x="2021" y="1318"/>
                </a:cubicBezTo>
                <a:cubicBezTo>
                  <a:pt x="2021" y="1318"/>
                  <a:pt x="2022" y="1318"/>
                  <a:pt x="2022" y="1319"/>
                </a:cubicBezTo>
                <a:cubicBezTo>
                  <a:pt x="2022" y="1319"/>
                  <a:pt x="2022" y="1320"/>
                  <a:pt x="2022" y="1321"/>
                </a:cubicBezTo>
                <a:cubicBezTo>
                  <a:pt x="2022" y="1322"/>
                  <a:pt x="2022" y="1322"/>
                  <a:pt x="2022" y="1322"/>
                </a:cubicBezTo>
                <a:cubicBezTo>
                  <a:pt x="2023" y="1323"/>
                  <a:pt x="2023" y="1324"/>
                  <a:pt x="2023" y="1324"/>
                </a:cubicBezTo>
                <a:cubicBezTo>
                  <a:pt x="2024" y="1325"/>
                  <a:pt x="2024" y="1325"/>
                  <a:pt x="2024" y="1325"/>
                </a:cubicBezTo>
                <a:cubicBezTo>
                  <a:pt x="2024" y="1326"/>
                  <a:pt x="2024" y="1326"/>
                  <a:pt x="2024" y="1326"/>
                </a:cubicBezTo>
                <a:cubicBezTo>
                  <a:pt x="2024" y="1326"/>
                  <a:pt x="2025" y="1327"/>
                  <a:pt x="2025" y="1327"/>
                </a:cubicBezTo>
                <a:cubicBezTo>
                  <a:pt x="2026" y="1327"/>
                  <a:pt x="2027" y="1327"/>
                  <a:pt x="2027" y="1328"/>
                </a:cubicBezTo>
                <a:cubicBezTo>
                  <a:pt x="2027" y="1328"/>
                  <a:pt x="2028" y="1328"/>
                  <a:pt x="2028" y="1328"/>
                </a:cubicBezTo>
                <a:cubicBezTo>
                  <a:pt x="2028" y="1328"/>
                  <a:pt x="2028" y="1328"/>
                  <a:pt x="2029" y="1328"/>
                </a:cubicBezTo>
                <a:cubicBezTo>
                  <a:pt x="2029" y="1329"/>
                  <a:pt x="2029" y="1329"/>
                  <a:pt x="2030" y="1330"/>
                </a:cubicBezTo>
                <a:cubicBezTo>
                  <a:pt x="2030" y="1330"/>
                  <a:pt x="2030" y="1330"/>
                  <a:pt x="2030" y="1330"/>
                </a:cubicBezTo>
                <a:cubicBezTo>
                  <a:pt x="2030" y="1330"/>
                  <a:pt x="2030" y="1330"/>
                  <a:pt x="2030" y="1330"/>
                </a:cubicBezTo>
                <a:cubicBezTo>
                  <a:pt x="2030" y="1330"/>
                  <a:pt x="2030" y="1330"/>
                  <a:pt x="2030" y="1330"/>
                </a:cubicBezTo>
                <a:cubicBezTo>
                  <a:pt x="2030" y="1330"/>
                  <a:pt x="2030" y="1330"/>
                  <a:pt x="2030" y="1330"/>
                </a:cubicBezTo>
                <a:cubicBezTo>
                  <a:pt x="2030" y="1330"/>
                  <a:pt x="2030" y="1330"/>
                  <a:pt x="2030" y="1330"/>
                </a:cubicBezTo>
                <a:cubicBezTo>
                  <a:pt x="2030" y="1331"/>
                  <a:pt x="2030" y="1332"/>
                  <a:pt x="2029" y="1333"/>
                </a:cubicBezTo>
                <a:cubicBezTo>
                  <a:pt x="2029" y="1334"/>
                  <a:pt x="2029" y="1334"/>
                  <a:pt x="2029" y="1334"/>
                </a:cubicBezTo>
                <a:cubicBezTo>
                  <a:pt x="2029" y="1334"/>
                  <a:pt x="2029" y="1335"/>
                  <a:pt x="2029" y="1335"/>
                </a:cubicBezTo>
                <a:cubicBezTo>
                  <a:pt x="2029" y="1336"/>
                  <a:pt x="2029" y="1336"/>
                  <a:pt x="2029" y="1337"/>
                </a:cubicBezTo>
                <a:cubicBezTo>
                  <a:pt x="2029" y="1337"/>
                  <a:pt x="2029" y="1337"/>
                  <a:pt x="2028" y="1338"/>
                </a:cubicBezTo>
                <a:cubicBezTo>
                  <a:pt x="2028" y="1338"/>
                  <a:pt x="2028" y="1338"/>
                  <a:pt x="2028" y="1338"/>
                </a:cubicBezTo>
                <a:cubicBezTo>
                  <a:pt x="2028" y="1339"/>
                  <a:pt x="2028" y="1339"/>
                  <a:pt x="2028" y="1340"/>
                </a:cubicBezTo>
                <a:cubicBezTo>
                  <a:pt x="2027" y="1340"/>
                  <a:pt x="2027" y="1340"/>
                  <a:pt x="2027" y="1340"/>
                </a:cubicBezTo>
                <a:cubicBezTo>
                  <a:pt x="2027" y="1341"/>
                  <a:pt x="2027" y="1341"/>
                  <a:pt x="2028" y="1342"/>
                </a:cubicBezTo>
                <a:cubicBezTo>
                  <a:pt x="2028" y="1342"/>
                  <a:pt x="2028" y="1342"/>
                  <a:pt x="2028" y="1342"/>
                </a:cubicBezTo>
                <a:cubicBezTo>
                  <a:pt x="2028" y="1343"/>
                  <a:pt x="2028" y="1344"/>
                  <a:pt x="2028" y="1345"/>
                </a:cubicBezTo>
                <a:cubicBezTo>
                  <a:pt x="2028" y="1345"/>
                  <a:pt x="2028" y="1345"/>
                  <a:pt x="2028" y="1345"/>
                </a:cubicBezTo>
                <a:cubicBezTo>
                  <a:pt x="2028" y="1346"/>
                  <a:pt x="2028" y="1346"/>
                  <a:pt x="2028" y="1347"/>
                </a:cubicBezTo>
                <a:cubicBezTo>
                  <a:pt x="2029" y="1348"/>
                  <a:pt x="2029" y="1350"/>
                  <a:pt x="2029" y="1351"/>
                </a:cubicBezTo>
                <a:cubicBezTo>
                  <a:pt x="2029" y="1352"/>
                  <a:pt x="2028" y="1352"/>
                  <a:pt x="2028" y="1353"/>
                </a:cubicBezTo>
                <a:cubicBezTo>
                  <a:pt x="2028" y="1353"/>
                  <a:pt x="2028" y="1353"/>
                  <a:pt x="2028" y="1354"/>
                </a:cubicBezTo>
                <a:cubicBezTo>
                  <a:pt x="2028" y="1354"/>
                  <a:pt x="2028" y="1354"/>
                  <a:pt x="2028" y="1354"/>
                </a:cubicBezTo>
                <a:cubicBezTo>
                  <a:pt x="2028" y="1355"/>
                  <a:pt x="2028" y="1356"/>
                  <a:pt x="2028" y="1356"/>
                </a:cubicBezTo>
                <a:cubicBezTo>
                  <a:pt x="2027" y="1356"/>
                  <a:pt x="2027" y="1356"/>
                  <a:pt x="2027" y="1356"/>
                </a:cubicBezTo>
                <a:cubicBezTo>
                  <a:pt x="2027" y="1357"/>
                  <a:pt x="2027" y="1358"/>
                  <a:pt x="2027" y="1358"/>
                </a:cubicBezTo>
                <a:cubicBezTo>
                  <a:pt x="2027" y="1359"/>
                  <a:pt x="2027" y="1359"/>
                  <a:pt x="2027" y="1359"/>
                </a:cubicBezTo>
                <a:cubicBezTo>
                  <a:pt x="2027" y="1360"/>
                  <a:pt x="2027" y="1361"/>
                  <a:pt x="2027" y="1362"/>
                </a:cubicBezTo>
                <a:cubicBezTo>
                  <a:pt x="2027" y="1362"/>
                  <a:pt x="2027" y="1363"/>
                  <a:pt x="2028" y="1363"/>
                </a:cubicBezTo>
                <a:cubicBezTo>
                  <a:pt x="2029" y="1364"/>
                  <a:pt x="2029" y="1365"/>
                  <a:pt x="2029" y="1366"/>
                </a:cubicBezTo>
                <a:cubicBezTo>
                  <a:pt x="2029" y="1367"/>
                  <a:pt x="2028" y="1368"/>
                  <a:pt x="2027" y="1369"/>
                </a:cubicBezTo>
                <a:cubicBezTo>
                  <a:pt x="2027" y="1369"/>
                  <a:pt x="2027" y="1369"/>
                  <a:pt x="2027" y="1370"/>
                </a:cubicBezTo>
                <a:cubicBezTo>
                  <a:pt x="2027" y="1370"/>
                  <a:pt x="2026" y="1370"/>
                  <a:pt x="2026" y="1371"/>
                </a:cubicBezTo>
                <a:cubicBezTo>
                  <a:pt x="2026" y="1371"/>
                  <a:pt x="2026" y="1371"/>
                  <a:pt x="2026" y="1371"/>
                </a:cubicBezTo>
                <a:cubicBezTo>
                  <a:pt x="2026" y="1371"/>
                  <a:pt x="2026" y="1371"/>
                  <a:pt x="2026" y="1371"/>
                </a:cubicBezTo>
                <a:cubicBezTo>
                  <a:pt x="2026" y="1371"/>
                  <a:pt x="2026" y="1372"/>
                  <a:pt x="2026" y="1372"/>
                </a:cubicBezTo>
                <a:cubicBezTo>
                  <a:pt x="2026" y="1373"/>
                  <a:pt x="2026" y="1375"/>
                  <a:pt x="2025" y="1375"/>
                </a:cubicBezTo>
                <a:cubicBezTo>
                  <a:pt x="2024" y="1376"/>
                  <a:pt x="2024" y="1376"/>
                  <a:pt x="2024" y="1376"/>
                </a:cubicBezTo>
                <a:cubicBezTo>
                  <a:pt x="2024" y="1377"/>
                  <a:pt x="2024" y="1377"/>
                  <a:pt x="2023" y="1378"/>
                </a:cubicBezTo>
                <a:cubicBezTo>
                  <a:pt x="2023" y="1378"/>
                  <a:pt x="2022" y="1379"/>
                  <a:pt x="2022" y="1379"/>
                </a:cubicBezTo>
                <a:cubicBezTo>
                  <a:pt x="2022" y="1379"/>
                  <a:pt x="2021" y="1380"/>
                  <a:pt x="2021" y="1380"/>
                </a:cubicBezTo>
                <a:cubicBezTo>
                  <a:pt x="2021" y="1380"/>
                  <a:pt x="2021" y="1380"/>
                  <a:pt x="2021" y="1380"/>
                </a:cubicBezTo>
                <a:cubicBezTo>
                  <a:pt x="2021" y="1380"/>
                  <a:pt x="2021" y="1380"/>
                  <a:pt x="2021" y="1380"/>
                </a:cubicBezTo>
                <a:cubicBezTo>
                  <a:pt x="2021" y="1381"/>
                  <a:pt x="2021" y="1382"/>
                  <a:pt x="2020" y="1383"/>
                </a:cubicBezTo>
                <a:cubicBezTo>
                  <a:pt x="2019" y="1383"/>
                  <a:pt x="2019" y="1383"/>
                  <a:pt x="2019" y="1383"/>
                </a:cubicBezTo>
                <a:cubicBezTo>
                  <a:pt x="2019" y="1383"/>
                  <a:pt x="2018" y="1384"/>
                  <a:pt x="2018" y="1384"/>
                </a:cubicBezTo>
                <a:cubicBezTo>
                  <a:pt x="2018" y="1384"/>
                  <a:pt x="2018" y="1384"/>
                  <a:pt x="2018" y="1384"/>
                </a:cubicBezTo>
                <a:cubicBezTo>
                  <a:pt x="2017" y="1385"/>
                  <a:pt x="2017" y="1385"/>
                  <a:pt x="2016" y="1385"/>
                </a:cubicBezTo>
                <a:cubicBezTo>
                  <a:pt x="2016" y="1386"/>
                  <a:pt x="2015" y="1386"/>
                  <a:pt x="2014" y="1386"/>
                </a:cubicBezTo>
                <a:cubicBezTo>
                  <a:pt x="2014" y="1386"/>
                  <a:pt x="2014" y="1386"/>
                  <a:pt x="2014" y="1386"/>
                </a:cubicBezTo>
                <a:cubicBezTo>
                  <a:pt x="2013" y="1387"/>
                  <a:pt x="2013" y="1387"/>
                  <a:pt x="2013" y="1387"/>
                </a:cubicBezTo>
                <a:cubicBezTo>
                  <a:pt x="2013" y="1387"/>
                  <a:pt x="2013" y="1387"/>
                  <a:pt x="2013" y="1387"/>
                </a:cubicBezTo>
                <a:cubicBezTo>
                  <a:pt x="2013" y="1388"/>
                  <a:pt x="2012" y="1388"/>
                  <a:pt x="2012" y="1389"/>
                </a:cubicBezTo>
                <a:cubicBezTo>
                  <a:pt x="2012" y="1389"/>
                  <a:pt x="2011" y="1389"/>
                  <a:pt x="2011" y="1390"/>
                </a:cubicBezTo>
                <a:cubicBezTo>
                  <a:pt x="2010" y="1390"/>
                  <a:pt x="2009" y="1390"/>
                  <a:pt x="2008" y="1391"/>
                </a:cubicBezTo>
                <a:cubicBezTo>
                  <a:pt x="2008" y="1391"/>
                  <a:pt x="2008" y="1391"/>
                  <a:pt x="2008" y="1391"/>
                </a:cubicBezTo>
                <a:cubicBezTo>
                  <a:pt x="2007" y="1391"/>
                  <a:pt x="2007" y="1392"/>
                  <a:pt x="2006" y="1392"/>
                </a:cubicBezTo>
                <a:cubicBezTo>
                  <a:pt x="2005" y="1392"/>
                  <a:pt x="2005" y="1392"/>
                  <a:pt x="2004" y="1392"/>
                </a:cubicBezTo>
                <a:cubicBezTo>
                  <a:pt x="2004" y="1392"/>
                  <a:pt x="2004" y="1392"/>
                  <a:pt x="2003" y="1392"/>
                </a:cubicBezTo>
                <a:cubicBezTo>
                  <a:pt x="2003" y="1392"/>
                  <a:pt x="2003" y="1392"/>
                  <a:pt x="2003" y="1392"/>
                </a:cubicBezTo>
                <a:cubicBezTo>
                  <a:pt x="2003" y="1392"/>
                  <a:pt x="2002" y="1392"/>
                  <a:pt x="2002" y="1393"/>
                </a:cubicBezTo>
                <a:cubicBezTo>
                  <a:pt x="2001" y="1393"/>
                  <a:pt x="2001" y="1393"/>
                  <a:pt x="2001" y="1394"/>
                </a:cubicBezTo>
                <a:cubicBezTo>
                  <a:pt x="2001" y="1394"/>
                  <a:pt x="2000" y="1394"/>
                  <a:pt x="2000" y="1394"/>
                </a:cubicBezTo>
                <a:cubicBezTo>
                  <a:pt x="2000" y="1395"/>
                  <a:pt x="1999" y="1395"/>
                  <a:pt x="1999" y="1395"/>
                </a:cubicBezTo>
                <a:cubicBezTo>
                  <a:pt x="1999" y="1395"/>
                  <a:pt x="1998" y="1396"/>
                  <a:pt x="1998" y="1396"/>
                </a:cubicBezTo>
                <a:cubicBezTo>
                  <a:pt x="1998" y="1396"/>
                  <a:pt x="1997" y="1396"/>
                  <a:pt x="1997" y="1397"/>
                </a:cubicBezTo>
                <a:cubicBezTo>
                  <a:pt x="1996" y="1398"/>
                  <a:pt x="1996" y="1398"/>
                  <a:pt x="1995" y="1399"/>
                </a:cubicBezTo>
                <a:cubicBezTo>
                  <a:pt x="1995" y="1399"/>
                  <a:pt x="1994" y="1399"/>
                  <a:pt x="1994" y="1399"/>
                </a:cubicBezTo>
                <a:cubicBezTo>
                  <a:pt x="1994" y="1399"/>
                  <a:pt x="1994" y="1399"/>
                  <a:pt x="1994" y="1400"/>
                </a:cubicBezTo>
                <a:cubicBezTo>
                  <a:pt x="1993" y="1400"/>
                  <a:pt x="1993" y="1401"/>
                  <a:pt x="1993" y="1401"/>
                </a:cubicBezTo>
                <a:cubicBezTo>
                  <a:pt x="1992" y="1402"/>
                  <a:pt x="1991" y="1403"/>
                  <a:pt x="1990" y="1403"/>
                </a:cubicBezTo>
                <a:cubicBezTo>
                  <a:pt x="1990" y="1404"/>
                  <a:pt x="1990" y="1404"/>
                  <a:pt x="1989" y="1405"/>
                </a:cubicBezTo>
                <a:cubicBezTo>
                  <a:pt x="1989" y="1405"/>
                  <a:pt x="1989" y="1405"/>
                  <a:pt x="1988" y="1405"/>
                </a:cubicBezTo>
                <a:cubicBezTo>
                  <a:pt x="1988" y="1405"/>
                  <a:pt x="1988" y="1405"/>
                  <a:pt x="1988" y="1406"/>
                </a:cubicBezTo>
                <a:cubicBezTo>
                  <a:pt x="1988" y="1406"/>
                  <a:pt x="1987" y="1406"/>
                  <a:pt x="1987" y="1406"/>
                </a:cubicBezTo>
                <a:cubicBezTo>
                  <a:pt x="1987" y="1406"/>
                  <a:pt x="1987" y="1407"/>
                  <a:pt x="1987" y="1407"/>
                </a:cubicBezTo>
                <a:cubicBezTo>
                  <a:pt x="1986" y="1407"/>
                  <a:pt x="1986" y="1408"/>
                  <a:pt x="1985" y="1408"/>
                </a:cubicBezTo>
                <a:cubicBezTo>
                  <a:pt x="1985" y="1408"/>
                  <a:pt x="1984" y="1408"/>
                  <a:pt x="1983" y="1409"/>
                </a:cubicBezTo>
                <a:cubicBezTo>
                  <a:pt x="1982" y="1409"/>
                  <a:pt x="1982" y="1409"/>
                  <a:pt x="1982" y="1410"/>
                </a:cubicBezTo>
                <a:cubicBezTo>
                  <a:pt x="1981" y="1410"/>
                  <a:pt x="1981" y="1410"/>
                  <a:pt x="1981" y="1411"/>
                </a:cubicBezTo>
                <a:cubicBezTo>
                  <a:pt x="1981" y="1412"/>
                  <a:pt x="1981" y="1412"/>
                  <a:pt x="1980" y="1413"/>
                </a:cubicBezTo>
                <a:cubicBezTo>
                  <a:pt x="1980" y="1414"/>
                  <a:pt x="1979" y="1414"/>
                  <a:pt x="1978" y="1414"/>
                </a:cubicBezTo>
                <a:cubicBezTo>
                  <a:pt x="1978" y="1414"/>
                  <a:pt x="1978" y="1414"/>
                  <a:pt x="1978" y="1414"/>
                </a:cubicBezTo>
                <a:cubicBezTo>
                  <a:pt x="1978" y="1414"/>
                  <a:pt x="1978" y="1414"/>
                  <a:pt x="1978" y="1414"/>
                </a:cubicBezTo>
                <a:cubicBezTo>
                  <a:pt x="1977" y="1414"/>
                  <a:pt x="1977" y="1414"/>
                  <a:pt x="1977" y="1415"/>
                </a:cubicBezTo>
                <a:cubicBezTo>
                  <a:pt x="1976" y="1415"/>
                  <a:pt x="1976" y="1415"/>
                  <a:pt x="1975" y="1415"/>
                </a:cubicBezTo>
                <a:cubicBezTo>
                  <a:pt x="1975" y="1415"/>
                  <a:pt x="1975" y="1415"/>
                  <a:pt x="1975" y="1415"/>
                </a:cubicBezTo>
                <a:cubicBezTo>
                  <a:pt x="1975" y="1415"/>
                  <a:pt x="1975" y="1415"/>
                  <a:pt x="1975" y="1415"/>
                </a:cubicBezTo>
                <a:cubicBezTo>
                  <a:pt x="1975" y="1415"/>
                  <a:pt x="1975" y="1415"/>
                  <a:pt x="1975" y="1416"/>
                </a:cubicBezTo>
                <a:cubicBezTo>
                  <a:pt x="1975" y="1417"/>
                  <a:pt x="1975" y="1417"/>
                  <a:pt x="1975" y="1418"/>
                </a:cubicBezTo>
                <a:cubicBezTo>
                  <a:pt x="1975" y="1419"/>
                  <a:pt x="1975" y="1419"/>
                  <a:pt x="1975" y="1419"/>
                </a:cubicBezTo>
                <a:cubicBezTo>
                  <a:pt x="1974" y="1419"/>
                  <a:pt x="1974" y="1420"/>
                  <a:pt x="1974" y="1420"/>
                </a:cubicBezTo>
                <a:cubicBezTo>
                  <a:pt x="1974" y="1420"/>
                  <a:pt x="1974" y="1420"/>
                  <a:pt x="1975" y="1420"/>
                </a:cubicBezTo>
                <a:cubicBezTo>
                  <a:pt x="1975" y="1420"/>
                  <a:pt x="1975" y="1420"/>
                  <a:pt x="1975" y="1420"/>
                </a:cubicBezTo>
                <a:cubicBezTo>
                  <a:pt x="1975" y="1421"/>
                  <a:pt x="1975" y="1421"/>
                  <a:pt x="1975" y="1422"/>
                </a:cubicBezTo>
                <a:cubicBezTo>
                  <a:pt x="1976" y="1422"/>
                  <a:pt x="1976" y="1422"/>
                  <a:pt x="1976" y="1423"/>
                </a:cubicBezTo>
                <a:cubicBezTo>
                  <a:pt x="1976" y="1423"/>
                  <a:pt x="1977" y="1424"/>
                  <a:pt x="1976" y="1425"/>
                </a:cubicBezTo>
                <a:cubicBezTo>
                  <a:pt x="1976" y="1425"/>
                  <a:pt x="1976" y="1425"/>
                  <a:pt x="1976" y="1425"/>
                </a:cubicBezTo>
                <a:cubicBezTo>
                  <a:pt x="1976" y="1425"/>
                  <a:pt x="1976" y="1425"/>
                  <a:pt x="1976" y="1425"/>
                </a:cubicBezTo>
                <a:cubicBezTo>
                  <a:pt x="1976" y="1426"/>
                  <a:pt x="1976" y="1426"/>
                  <a:pt x="1977" y="1426"/>
                </a:cubicBezTo>
                <a:cubicBezTo>
                  <a:pt x="1977" y="1426"/>
                  <a:pt x="1977" y="1427"/>
                  <a:pt x="1977" y="1428"/>
                </a:cubicBezTo>
                <a:cubicBezTo>
                  <a:pt x="1977" y="1428"/>
                  <a:pt x="1977" y="1428"/>
                  <a:pt x="1978" y="1428"/>
                </a:cubicBezTo>
                <a:cubicBezTo>
                  <a:pt x="1978" y="1429"/>
                  <a:pt x="1978" y="1429"/>
                  <a:pt x="1978" y="1429"/>
                </a:cubicBezTo>
                <a:cubicBezTo>
                  <a:pt x="1978" y="1430"/>
                  <a:pt x="1978" y="1430"/>
                  <a:pt x="1978" y="1431"/>
                </a:cubicBezTo>
                <a:cubicBezTo>
                  <a:pt x="1979" y="1432"/>
                  <a:pt x="1979" y="1432"/>
                  <a:pt x="1979" y="1433"/>
                </a:cubicBezTo>
                <a:cubicBezTo>
                  <a:pt x="1978" y="1434"/>
                  <a:pt x="1978" y="1434"/>
                  <a:pt x="1978" y="1434"/>
                </a:cubicBezTo>
                <a:cubicBezTo>
                  <a:pt x="1978" y="1434"/>
                  <a:pt x="1978" y="1434"/>
                  <a:pt x="1978" y="1434"/>
                </a:cubicBezTo>
                <a:cubicBezTo>
                  <a:pt x="1979" y="1434"/>
                  <a:pt x="1979" y="1435"/>
                  <a:pt x="1980" y="1435"/>
                </a:cubicBezTo>
                <a:cubicBezTo>
                  <a:pt x="1980" y="1436"/>
                  <a:pt x="1980" y="1437"/>
                  <a:pt x="1979" y="1438"/>
                </a:cubicBezTo>
                <a:cubicBezTo>
                  <a:pt x="1979" y="1439"/>
                  <a:pt x="1979" y="1440"/>
                  <a:pt x="1979" y="1441"/>
                </a:cubicBezTo>
                <a:cubicBezTo>
                  <a:pt x="1979" y="1441"/>
                  <a:pt x="1979" y="1441"/>
                  <a:pt x="1979" y="1441"/>
                </a:cubicBezTo>
                <a:cubicBezTo>
                  <a:pt x="1978" y="1442"/>
                  <a:pt x="1978" y="1442"/>
                  <a:pt x="1978" y="1442"/>
                </a:cubicBezTo>
                <a:cubicBezTo>
                  <a:pt x="1978" y="1443"/>
                  <a:pt x="1978" y="1443"/>
                  <a:pt x="1978" y="1443"/>
                </a:cubicBezTo>
                <a:cubicBezTo>
                  <a:pt x="1978" y="1443"/>
                  <a:pt x="1978" y="1444"/>
                  <a:pt x="1978" y="1444"/>
                </a:cubicBezTo>
                <a:cubicBezTo>
                  <a:pt x="1978" y="1444"/>
                  <a:pt x="1978" y="1445"/>
                  <a:pt x="1978" y="1445"/>
                </a:cubicBezTo>
                <a:cubicBezTo>
                  <a:pt x="1978" y="1445"/>
                  <a:pt x="1978" y="1445"/>
                  <a:pt x="1978" y="1445"/>
                </a:cubicBezTo>
                <a:cubicBezTo>
                  <a:pt x="1978" y="1446"/>
                  <a:pt x="1978" y="1446"/>
                  <a:pt x="1978" y="1446"/>
                </a:cubicBezTo>
                <a:cubicBezTo>
                  <a:pt x="1978" y="1446"/>
                  <a:pt x="1978" y="1446"/>
                  <a:pt x="1978" y="1446"/>
                </a:cubicBezTo>
                <a:cubicBezTo>
                  <a:pt x="1978" y="1446"/>
                  <a:pt x="1978" y="1447"/>
                  <a:pt x="1978" y="1447"/>
                </a:cubicBezTo>
                <a:cubicBezTo>
                  <a:pt x="1978" y="1447"/>
                  <a:pt x="1978" y="1447"/>
                  <a:pt x="1978" y="1447"/>
                </a:cubicBezTo>
                <a:cubicBezTo>
                  <a:pt x="1978" y="1447"/>
                  <a:pt x="1978" y="1447"/>
                  <a:pt x="1978" y="1447"/>
                </a:cubicBezTo>
                <a:cubicBezTo>
                  <a:pt x="1979" y="1447"/>
                  <a:pt x="1979" y="1447"/>
                  <a:pt x="1979" y="1447"/>
                </a:cubicBezTo>
                <a:cubicBezTo>
                  <a:pt x="1980" y="1448"/>
                  <a:pt x="1980" y="1448"/>
                  <a:pt x="1980" y="1448"/>
                </a:cubicBezTo>
                <a:cubicBezTo>
                  <a:pt x="1980" y="1450"/>
                  <a:pt x="1979" y="1451"/>
                  <a:pt x="1978" y="1453"/>
                </a:cubicBezTo>
                <a:cubicBezTo>
                  <a:pt x="1978" y="1453"/>
                  <a:pt x="1978" y="1453"/>
                  <a:pt x="1977" y="1453"/>
                </a:cubicBezTo>
                <a:cubicBezTo>
                  <a:pt x="1977" y="1454"/>
                  <a:pt x="1977" y="1454"/>
                  <a:pt x="1977" y="1454"/>
                </a:cubicBezTo>
                <a:cubicBezTo>
                  <a:pt x="1977" y="1454"/>
                  <a:pt x="1977" y="1455"/>
                  <a:pt x="1976" y="1455"/>
                </a:cubicBezTo>
                <a:cubicBezTo>
                  <a:pt x="1976" y="1455"/>
                  <a:pt x="1975" y="1456"/>
                  <a:pt x="1975" y="1456"/>
                </a:cubicBezTo>
                <a:cubicBezTo>
                  <a:pt x="1975" y="1456"/>
                  <a:pt x="1974" y="1456"/>
                  <a:pt x="1974" y="1456"/>
                </a:cubicBezTo>
                <a:cubicBezTo>
                  <a:pt x="1974" y="1457"/>
                  <a:pt x="1973" y="1457"/>
                  <a:pt x="1973" y="1457"/>
                </a:cubicBezTo>
                <a:cubicBezTo>
                  <a:pt x="1972" y="1457"/>
                  <a:pt x="1972" y="1457"/>
                  <a:pt x="1972" y="1457"/>
                </a:cubicBezTo>
                <a:cubicBezTo>
                  <a:pt x="1971" y="1458"/>
                  <a:pt x="1971" y="1458"/>
                  <a:pt x="1971" y="1458"/>
                </a:cubicBezTo>
                <a:cubicBezTo>
                  <a:pt x="1971" y="1458"/>
                  <a:pt x="1970" y="1458"/>
                  <a:pt x="1970" y="1458"/>
                </a:cubicBezTo>
                <a:cubicBezTo>
                  <a:pt x="1970" y="1459"/>
                  <a:pt x="1970" y="1459"/>
                  <a:pt x="1970" y="1459"/>
                </a:cubicBezTo>
                <a:cubicBezTo>
                  <a:pt x="1969" y="1460"/>
                  <a:pt x="1968" y="1460"/>
                  <a:pt x="1966" y="1460"/>
                </a:cubicBezTo>
                <a:cubicBezTo>
                  <a:pt x="1965" y="1460"/>
                  <a:pt x="1965" y="1460"/>
                  <a:pt x="1965" y="1461"/>
                </a:cubicBezTo>
                <a:cubicBezTo>
                  <a:pt x="1964" y="1461"/>
                  <a:pt x="1963" y="1462"/>
                  <a:pt x="1963" y="1462"/>
                </a:cubicBezTo>
                <a:cubicBezTo>
                  <a:pt x="1962" y="1462"/>
                  <a:pt x="1962" y="1463"/>
                  <a:pt x="1961" y="1463"/>
                </a:cubicBezTo>
                <a:cubicBezTo>
                  <a:pt x="1961" y="1463"/>
                  <a:pt x="1961" y="1463"/>
                  <a:pt x="1960" y="1463"/>
                </a:cubicBezTo>
                <a:cubicBezTo>
                  <a:pt x="1960" y="1463"/>
                  <a:pt x="1960" y="1463"/>
                  <a:pt x="1960" y="1464"/>
                </a:cubicBezTo>
                <a:cubicBezTo>
                  <a:pt x="1959" y="1464"/>
                  <a:pt x="1959" y="1464"/>
                  <a:pt x="1958" y="1465"/>
                </a:cubicBezTo>
                <a:cubicBezTo>
                  <a:pt x="1958" y="1465"/>
                  <a:pt x="1958" y="1465"/>
                  <a:pt x="1957" y="1465"/>
                </a:cubicBezTo>
                <a:cubicBezTo>
                  <a:pt x="1957" y="1466"/>
                  <a:pt x="1956" y="1466"/>
                  <a:pt x="1956" y="1466"/>
                </a:cubicBezTo>
                <a:cubicBezTo>
                  <a:pt x="1955" y="1466"/>
                  <a:pt x="1955" y="1466"/>
                  <a:pt x="1955" y="1466"/>
                </a:cubicBezTo>
                <a:cubicBezTo>
                  <a:pt x="1955" y="1467"/>
                  <a:pt x="1955" y="1467"/>
                  <a:pt x="1955" y="1467"/>
                </a:cubicBezTo>
                <a:cubicBezTo>
                  <a:pt x="1955" y="1468"/>
                  <a:pt x="1954" y="1469"/>
                  <a:pt x="1953" y="1469"/>
                </a:cubicBezTo>
                <a:cubicBezTo>
                  <a:pt x="1953" y="1469"/>
                  <a:pt x="1953" y="1469"/>
                  <a:pt x="1953" y="1469"/>
                </a:cubicBezTo>
                <a:cubicBezTo>
                  <a:pt x="1953" y="1470"/>
                  <a:pt x="1953" y="1470"/>
                  <a:pt x="1953" y="1470"/>
                </a:cubicBezTo>
                <a:cubicBezTo>
                  <a:pt x="1953" y="1471"/>
                  <a:pt x="1953" y="1471"/>
                  <a:pt x="1953" y="1471"/>
                </a:cubicBezTo>
                <a:cubicBezTo>
                  <a:pt x="1954" y="1471"/>
                  <a:pt x="1954" y="1470"/>
                  <a:pt x="1954" y="1470"/>
                </a:cubicBezTo>
                <a:cubicBezTo>
                  <a:pt x="1954" y="1470"/>
                  <a:pt x="1954" y="1470"/>
                  <a:pt x="1955" y="1470"/>
                </a:cubicBezTo>
                <a:cubicBezTo>
                  <a:pt x="1955" y="1470"/>
                  <a:pt x="1956" y="1471"/>
                  <a:pt x="1956" y="1471"/>
                </a:cubicBezTo>
                <a:cubicBezTo>
                  <a:pt x="1956" y="1472"/>
                  <a:pt x="1956" y="1473"/>
                  <a:pt x="1956" y="1473"/>
                </a:cubicBezTo>
                <a:cubicBezTo>
                  <a:pt x="1956" y="1473"/>
                  <a:pt x="1956" y="1474"/>
                  <a:pt x="1956" y="1474"/>
                </a:cubicBezTo>
                <a:cubicBezTo>
                  <a:pt x="1956" y="1475"/>
                  <a:pt x="1955" y="1475"/>
                  <a:pt x="1955" y="1476"/>
                </a:cubicBezTo>
                <a:cubicBezTo>
                  <a:pt x="1955" y="1476"/>
                  <a:pt x="1955" y="1476"/>
                  <a:pt x="1955" y="1476"/>
                </a:cubicBezTo>
                <a:cubicBezTo>
                  <a:pt x="1955" y="1477"/>
                  <a:pt x="1955" y="1477"/>
                  <a:pt x="1955" y="1477"/>
                </a:cubicBezTo>
                <a:cubicBezTo>
                  <a:pt x="1955" y="1477"/>
                  <a:pt x="1955" y="1477"/>
                  <a:pt x="1955" y="1477"/>
                </a:cubicBezTo>
                <a:cubicBezTo>
                  <a:pt x="1955" y="1477"/>
                  <a:pt x="1955" y="1478"/>
                  <a:pt x="1955" y="1478"/>
                </a:cubicBezTo>
                <a:cubicBezTo>
                  <a:pt x="1955" y="1479"/>
                  <a:pt x="1955" y="1479"/>
                  <a:pt x="1955" y="1480"/>
                </a:cubicBezTo>
                <a:cubicBezTo>
                  <a:pt x="1955" y="1480"/>
                  <a:pt x="1954" y="1481"/>
                  <a:pt x="1954" y="1482"/>
                </a:cubicBezTo>
                <a:cubicBezTo>
                  <a:pt x="1954" y="1482"/>
                  <a:pt x="1954" y="1483"/>
                  <a:pt x="1954" y="1483"/>
                </a:cubicBezTo>
                <a:cubicBezTo>
                  <a:pt x="1954" y="1483"/>
                  <a:pt x="1953" y="1483"/>
                  <a:pt x="1953" y="1483"/>
                </a:cubicBezTo>
                <a:cubicBezTo>
                  <a:pt x="1953" y="1484"/>
                  <a:pt x="1953" y="1484"/>
                  <a:pt x="1953" y="1484"/>
                </a:cubicBezTo>
                <a:cubicBezTo>
                  <a:pt x="1953" y="1485"/>
                  <a:pt x="1953" y="1485"/>
                  <a:pt x="1953" y="1485"/>
                </a:cubicBezTo>
                <a:cubicBezTo>
                  <a:pt x="1953" y="1486"/>
                  <a:pt x="1952" y="1486"/>
                  <a:pt x="1952" y="1487"/>
                </a:cubicBezTo>
                <a:cubicBezTo>
                  <a:pt x="1952" y="1487"/>
                  <a:pt x="1952" y="1487"/>
                  <a:pt x="1952" y="1488"/>
                </a:cubicBezTo>
                <a:cubicBezTo>
                  <a:pt x="1951" y="1488"/>
                  <a:pt x="1951" y="1489"/>
                  <a:pt x="1951" y="1489"/>
                </a:cubicBezTo>
                <a:cubicBezTo>
                  <a:pt x="1950" y="1490"/>
                  <a:pt x="1950" y="1490"/>
                  <a:pt x="1950" y="1491"/>
                </a:cubicBezTo>
                <a:cubicBezTo>
                  <a:pt x="1950" y="1491"/>
                  <a:pt x="1950" y="1491"/>
                  <a:pt x="1950" y="1492"/>
                </a:cubicBezTo>
                <a:cubicBezTo>
                  <a:pt x="1950" y="1493"/>
                  <a:pt x="1948" y="1494"/>
                  <a:pt x="1947" y="1495"/>
                </a:cubicBezTo>
                <a:cubicBezTo>
                  <a:pt x="1947" y="1495"/>
                  <a:pt x="1946" y="1495"/>
                  <a:pt x="1946" y="1495"/>
                </a:cubicBezTo>
                <a:cubicBezTo>
                  <a:pt x="1945" y="1496"/>
                  <a:pt x="1945" y="1496"/>
                  <a:pt x="1944" y="1497"/>
                </a:cubicBezTo>
                <a:cubicBezTo>
                  <a:pt x="1944" y="1497"/>
                  <a:pt x="1944" y="1497"/>
                  <a:pt x="1944" y="1498"/>
                </a:cubicBezTo>
                <a:cubicBezTo>
                  <a:pt x="1944" y="1498"/>
                  <a:pt x="1943" y="1498"/>
                  <a:pt x="1943" y="1498"/>
                </a:cubicBezTo>
                <a:cubicBezTo>
                  <a:pt x="1942" y="1498"/>
                  <a:pt x="1942" y="1499"/>
                  <a:pt x="1942" y="1499"/>
                </a:cubicBezTo>
                <a:cubicBezTo>
                  <a:pt x="1942" y="1499"/>
                  <a:pt x="1941" y="1499"/>
                  <a:pt x="1941" y="1500"/>
                </a:cubicBezTo>
                <a:cubicBezTo>
                  <a:pt x="1941" y="1500"/>
                  <a:pt x="1940" y="1500"/>
                  <a:pt x="1940" y="1501"/>
                </a:cubicBezTo>
                <a:cubicBezTo>
                  <a:pt x="1940" y="1501"/>
                  <a:pt x="1940" y="1502"/>
                  <a:pt x="1939" y="1502"/>
                </a:cubicBezTo>
                <a:cubicBezTo>
                  <a:pt x="1939" y="1502"/>
                  <a:pt x="1939" y="1502"/>
                  <a:pt x="1939" y="1502"/>
                </a:cubicBezTo>
                <a:cubicBezTo>
                  <a:pt x="1938" y="1502"/>
                  <a:pt x="1938" y="1502"/>
                  <a:pt x="1938" y="1502"/>
                </a:cubicBezTo>
                <a:cubicBezTo>
                  <a:pt x="1938" y="1503"/>
                  <a:pt x="1938" y="1503"/>
                  <a:pt x="1938" y="1503"/>
                </a:cubicBezTo>
                <a:cubicBezTo>
                  <a:pt x="1938" y="1503"/>
                  <a:pt x="1938" y="1503"/>
                  <a:pt x="1938" y="1503"/>
                </a:cubicBezTo>
                <a:cubicBezTo>
                  <a:pt x="1938" y="1504"/>
                  <a:pt x="1938" y="1504"/>
                  <a:pt x="1938" y="1505"/>
                </a:cubicBezTo>
                <a:cubicBezTo>
                  <a:pt x="1937" y="1506"/>
                  <a:pt x="1936" y="1506"/>
                  <a:pt x="1936" y="1506"/>
                </a:cubicBezTo>
                <a:cubicBezTo>
                  <a:pt x="1936" y="1506"/>
                  <a:pt x="1936" y="1506"/>
                  <a:pt x="1935" y="1506"/>
                </a:cubicBezTo>
                <a:cubicBezTo>
                  <a:pt x="1935" y="1507"/>
                  <a:pt x="1935" y="1508"/>
                  <a:pt x="1934" y="1508"/>
                </a:cubicBezTo>
                <a:cubicBezTo>
                  <a:pt x="1934" y="1509"/>
                  <a:pt x="1933" y="1509"/>
                  <a:pt x="1933" y="1510"/>
                </a:cubicBezTo>
                <a:cubicBezTo>
                  <a:pt x="1933" y="1510"/>
                  <a:pt x="1933" y="1510"/>
                  <a:pt x="1933" y="1511"/>
                </a:cubicBezTo>
                <a:cubicBezTo>
                  <a:pt x="1933" y="1512"/>
                  <a:pt x="1932" y="1513"/>
                  <a:pt x="1932" y="1513"/>
                </a:cubicBezTo>
                <a:cubicBezTo>
                  <a:pt x="1931" y="1514"/>
                  <a:pt x="1931" y="1514"/>
                  <a:pt x="1930" y="1514"/>
                </a:cubicBezTo>
                <a:cubicBezTo>
                  <a:pt x="1930" y="1515"/>
                  <a:pt x="1930" y="1515"/>
                  <a:pt x="1930" y="1515"/>
                </a:cubicBezTo>
                <a:cubicBezTo>
                  <a:pt x="1930" y="1515"/>
                  <a:pt x="1930" y="1515"/>
                  <a:pt x="1930" y="1515"/>
                </a:cubicBezTo>
                <a:cubicBezTo>
                  <a:pt x="1930" y="1515"/>
                  <a:pt x="1930" y="1515"/>
                  <a:pt x="1930" y="1515"/>
                </a:cubicBezTo>
                <a:cubicBezTo>
                  <a:pt x="1930" y="1517"/>
                  <a:pt x="1929" y="1518"/>
                  <a:pt x="1928" y="1518"/>
                </a:cubicBezTo>
                <a:cubicBezTo>
                  <a:pt x="1928" y="1518"/>
                  <a:pt x="1928" y="1518"/>
                  <a:pt x="1927" y="1519"/>
                </a:cubicBezTo>
                <a:cubicBezTo>
                  <a:pt x="1927" y="1519"/>
                  <a:pt x="1927" y="1519"/>
                  <a:pt x="1927" y="1519"/>
                </a:cubicBezTo>
                <a:cubicBezTo>
                  <a:pt x="1927" y="1520"/>
                  <a:pt x="1926" y="1520"/>
                  <a:pt x="1926" y="1521"/>
                </a:cubicBezTo>
                <a:cubicBezTo>
                  <a:pt x="1925" y="1521"/>
                  <a:pt x="1924" y="1522"/>
                  <a:pt x="1923" y="1523"/>
                </a:cubicBezTo>
                <a:cubicBezTo>
                  <a:pt x="1923" y="1523"/>
                  <a:pt x="1923" y="1523"/>
                  <a:pt x="1923" y="1524"/>
                </a:cubicBezTo>
                <a:cubicBezTo>
                  <a:pt x="1922" y="1524"/>
                  <a:pt x="1922" y="1524"/>
                  <a:pt x="1921" y="1525"/>
                </a:cubicBezTo>
                <a:cubicBezTo>
                  <a:pt x="1920" y="1525"/>
                  <a:pt x="1920" y="1526"/>
                  <a:pt x="1919" y="1527"/>
                </a:cubicBezTo>
                <a:cubicBezTo>
                  <a:pt x="1918" y="1527"/>
                  <a:pt x="1918" y="1528"/>
                  <a:pt x="1917" y="1528"/>
                </a:cubicBezTo>
                <a:cubicBezTo>
                  <a:pt x="1916" y="1529"/>
                  <a:pt x="1916" y="1529"/>
                  <a:pt x="1915" y="1530"/>
                </a:cubicBezTo>
                <a:cubicBezTo>
                  <a:pt x="1915" y="1530"/>
                  <a:pt x="1915" y="1530"/>
                  <a:pt x="1915" y="1530"/>
                </a:cubicBezTo>
                <a:cubicBezTo>
                  <a:pt x="1914" y="1531"/>
                  <a:pt x="1914" y="1531"/>
                  <a:pt x="1914" y="1531"/>
                </a:cubicBezTo>
                <a:cubicBezTo>
                  <a:pt x="1913" y="1532"/>
                  <a:pt x="1913" y="1532"/>
                  <a:pt x="1913" y="1532"/>
                </a:cubicBezTo>
                <a:cubicBezTo>
                  <a:pt x="1913" y="1532"/>
                  <a:pt x="1912" y="1533"/>
                  <a:pt x="1912" y="1533"/>
                </a:cubicBezTo>
                <a:cubicBezTo>
                  <a:pt x="1912" y="1533"/>
                  <a:pt x="1912" y="1533"/>
                  <a:pt x="1912" y="1533"/>
                </a:cubicBezTo>
                <a:cubicBezTo>
                  <a:pt x="1912" y="1534"/>
                  <a:pt x="1912" y="1534"/>
                  <a:pt x="1911" y="1535"/>
                </a:cubicBezTo>
                <a:cubicBezTo>
                  <a:pt x="1911" y="1535"/>
                  <a:pt x="1910" y="1535"/>
                  <a:pt x="1910" y="1535"/>
                </a:cubicBezTo>
                <a:cubicBezTo>
                  <a:pt x="1910" y="1535"/>
                  <a:pt x="1910" y="1535"/>
                  <a:pt x="1910" y="1535"/>
                </a:cubicBezTo>
                <a:cubicBezTo>
                  <a:pt x="1909" y="1536"/>
                  <a:pt x="1909" y="1536"/>
                  <a:pt x="1908" y="1536"/>
                </a:cubicBezTo>
                <a:cubicBezTo>
                  <a:pt x="1908" y="1537"/>
                  <a:pt x="1907" y="1537"/>
                  <a:pt x="1907" y="1538"/>
                </a:cubicBezTo>
                <a:cubicBezTo>
                  <a:pt x="1905" y="1539"/>
                  <a:pt x="1905" y="1539"/>
                  <a:pt x="1905" y="1539"/>
                </a:cubicBezTo>
                <a:cubicBezTo>
                  <a:pt x="1904" y="1539"/>
                  <a:pt x="1904" y="1539"/>
                  <a:pt x="1904" y="1539"/>
                </a:cubicBezTo>
                <a:cubicBezTo>
                  <a:pt x="1904" y="1539"/>
                  <a:pt x="1904" y="1539"/>
                  <a:pt x="1903" y="1540"/>
                </a:cubicBezTo>
                <a:cubicBezTo>
                  <a:pt x="1903" y="1540"/>
                  <a:pt x="1902" y="1540"/>
                  <a:pt x="1902" y="1540"/>
                </a:cubicBezTo>
                <a:cubicBezTo>
                  <a:pt x="1902" y="1540"/>
                  <a:pt x="1901" y="1540"/>
                  <a:pt x="1901" y="1540"/>
                </a:cubicBezTo>
                <a:cubicBezTo>
                  <a:pt x="1901" y="1540"/>
                  <a:pt x="1901" y="1540"/>
                  <a:pt x="1900" y="1540"/>
                </a:cubicBezTo>
                <a:cubicBezTo>
                  <a:pt x="1900" y="1540"/>
                  <a:pt x="1900" y="1540"/>
                  <a:pt x="1899" y="1541"/>
                </a:cubicBezTo>
                <a:cubicBezTo>
                  <a:pt x="1899" y="1541"/>
                  <a:pt x="1898" y="1541"/>
                  <a:pt x="1897" y="1541"/>
                </a:cubicBezTo>
                <a:cubicBezTo>
                  <a:pt x="1897" y="1541"/>
                  <a:pt x="1896" y="1541"/>
                  <a:pt x="1896" y="1541"/>
                </a:cubicBezTo>
                <a:cubicBezTo>
                  <a:pt x="1896" y="1541"/>
                  <a:pt x="1896" y="1541"/>
                  <a:pt x="1896" y="1541"/>
                </a:cubicBezTo>
                <a:cubicBezTo>
                  <a:pt x="1895" y="1541"/>
                  <a:pt x="1895" y="1541"/>
                  <a:pt x="1895" y="1541"/>
                </a:cubicBezTo>
                <a:cubicBezTo>
                  <a:pt x="1894" y="1541"/>
                  <a:pt x="1894" y="1542"/>
                  <a:pt x="1893" y="1542"/>
                </a:cubicBezTo>
                <a:cubicBezTo>
                  <a:pt x="1893" y="1542"/>
                  <a:pt x="1893" y="1542"/>
                  <a:pt x="1892" y="1542"/>
                </a:cubicBezTo>
                <a:cubicBezTo>
                  <a:pt x="1892" y="1542"/>
                  <a:pt x="1892" y="1542"/>
                  <a:pt x="1892" y="1542"/>
                </a:cubicBezTo>
                <a:cubicBezTo>
                  <a:pt x="1893" y="1543"/>
                  <a:pt x="1893" y="1543"/>
                  <a:pt x="1893" y="1543"/>
                </a:cubicBezTo>
                <a:cubicBezTo>
                  <a:pt x="1893" y="1544"/>
                  <a:pt x="1893" y="1545"/>
                  <a:pt x="1892" y="1545"/>
                </a:cubicBezTo>
                <a:cubicBezTo>
                  <a:pt x="1892" y="1545"/>
                  <a:pt x="1891" y="1545"/>
                  <a:pt x="1891" y="1545"/>
                </a:cubicBezTo>
                <a:cubicBezTo>
                  <a:pt x="1890" y="1545"/>
                  <a:pt x="1888" y="1545"/>
                  <a:pt x="1887" y="1544"/>
                </a:cubicBezTo>
                <a:cubicBezTo>
                  <a:pt x="1887" y="1544"/>
                  <a:pt x="1887" y="1544"/>
                  <a:pt x="1887" y="1544"/>
                </a:cubicBezTo>
                <a:cubicBezTo>
                  <a:pt x="1887" y="1545"/>
                  <a:pt x="1887" y="1546"/>
                  <a:pt x="1886" y="1546"/>
                </a:cubicBezTo>
                <a:cubicBezTo>
                  <a:pt x="1886" y="1547"/>
                  <a:pt x="1885" y="1547"/>
                  <a:pt x="1885" y="1547"/>
                </a:cubicBezTo>
                <a:cubicBezTo>
                  <a:pt x="1885" y="1547"/>
                  <a:pt x="1885" y="1547"/>
                  <a:pt x="1884" y="1547"/>
                </a:cubicBezTo>
                <a:cubicBezTo>
                  <a:pt x="1883" y="1546"/>
                  <a:pt x="1881" y="1546"/>
                  <a:pt x="1879" y="1545"/>
                </a:cubicBezTo>
                <a:cubicBezTo>
                  <a:pt x="1879" y="1545"/>
                  <a:pt x="1879" y="1545"/>
                  <a:pt x="1878" y="1545"/>
                </a:cubicBezTo>
                <a:cubicBezTo>
                  <a:pt x="1878" y="1545"/>
                  <a:pt x="1878" y="1545"/>
                  <a:pt x="1878" y="1545"/>
                </a:cubicBezTo>
                <a:cubicBezTo>
                  <a:pt x="1878" y="1545"/>
                  <a:pt x="1878" y="1545"/>
                  <a:pt x="1877" y="1545"/>
                </a:cubicBezTo>
                <a:cubicBezTo>
                  <a:pt x="1877" y="1545"/>
                  <a:pt x="1877" y="1545"/>
                  <a:pt x="1876" y="1545"/>
                </a:cubicBezTo>
                <a:cubicBezTo>
                  <a:pt x="1876" y="1545"/>
                  <a:pt x="1876" y="1545"/>
                  <a:pt x="1876" y="1545"/>
                </a:cubicBezTo>
                <a:cubicBezTo>
                  <a:pt x="1876" y="1545"/>
                  <a:pt x="1875" y="1545"/>
                  <a:pt x="1875" y="1545"/>
                </a:cubicBezTo>
                <a:cubicBezTo>
                  <a:pt x="1875" y="1545"/>
                  <a:pt x="1875" y="1545"/>
                  <a:pt x="1875" y="1545"/>
                </a:cubicBezTo>
                <a:cubicBezTo>
                  <a:pt x="1875" y="1545"/>
                  <a:pt x="1875" y="1545"/>
                  <a:pt x="1875" y="1546"/>
                </a:cubicBezTo>
                <a:cubicBezTo>
                  <a:pt x="1874" y="1546"/>
                  <a:pt x="1874" y="1546"/>
                  <a:pt x="1874" y="1546"/>
                </a:cubicBezTo>
                <a:cubicBezTo>
                  <a:pt x="1873" y="1546"/>
                  <a:pt x="1873" y="1546"/>
                  <a:pt x="1872" y="1546"/>
                </a:cubicBezTo>
                <a:cubicBezTo>
                  <a:pt x="1872" y="1546"/>
                  <a:pt x="1872" y="1546"/>
                  <a:pt x="1872" y="1546"/>
                </a:cubicBezTo>
                <a:cubicBezTo>
                  <a:pt x="1871" y="1546"/>
                  <a:pt x="1871" y="1546"/>
                  <a:pt x="1870" y="1546"/>
                </a:cubicBezTo>
                <a:cubicBezTo>
                  <a:pt x="1870" y="1546"/>
                  <a:pt x="1870" y="1546"/>
                  <a:pt x="1870" y="1545"/>
                </a:cubicBezTo>
                <a:cubicBezTo>
                  <a:pt x="1870" y="1545"/>
                  <a:pt x="1869" y="1545"/>
                  <a:pt x="1868" y="1546"/>
                </a:cubicBezTo>
                <a:cubicBezTo>
                  <a:pt x="1867" y="1546"/>
                  <a:pt x="1866" y="1546"/>
                  <a:pt x="1866" y="1546"/>
                </a:cubicBezTo>
                <a:cubicBezTo>
                  <a:pt x="1866" y="1546"/>
                  <a:pt x="1865" y="1546"/>
                  <a:pt x="1865" y="1547"/>
                </a:cubicBezTo>
                <a:cubicBezTo>
                  <a:pt x="1865" y="1547"/>
                  <a:pt x="1865" y="1548"/>
                  <a:pt x="1864" y="1548"/>
                </a:cubicBezTo>
                <a:cubicBezTo>
                  <a:pt x="1863" y="1548"/>
                  <a:pt x="1863" y="1548"/>
                  <a:pt x="1863" y="1548"/>
                </a:cubicBezTo>
                <a:cubicBezTo>
                  <a:pt x="1863" y="1548"/>
                  <a:pt x="1863" y="1548"/>
                  <a:pt x="1863" y="1548"/>
                </a:cubicBezTo>
                <a:cubicBezTo>
                  <a:pt x="1862" y="1549"/>
                  <a:pt x="1862" y="1549"/>
                  <a:pt x="1861" y="1549"/>
                </a:cubicBezTo>
                <a:cubicBezTo>
                  <a:pt x="1861" y="1549"/>
                  <a:pt x="1861" y="1549"/>
                  <a:pt x="1861" y="1549"/>
                </a:cubicBezTo>
                <a:cubicBezTo>
                  <a:pt x="1861" y="1549"/>
                  <a:pt x="1860" y="1549"/>
                  <a:pt x="1860" y="1549"/>
                </a:cubicBezTo>
                <a:cubicBezTo>
                  <a:pt x="1860" y="1549"/>
                  <a:pt x="1860" y="1549"/>
                  <a:pt x="1860" y="1550"/>
                </a:cubicBezTo>
                <a:cubicBezTo>
                  <a:pt x="1859" y="1550"/>
                  <a:pt x="1858" y="1550"/>
                  <a:pt x="1858" y="1550"/>
                </a:cubicBezTo>
                <a:cubicBezTo>
                  <a:pt x="1857" y="1550"/>
                  <a:pt x="1856" y="1550"/>
                  <a:pt x="1856" y="1549"/>
                </a:cubicBezTo>
                <a:cubicBezTo>
                  <a:pt x="1855" y="1549"/>
                  <a:pt x="1855" y="1549"/>
                  <a:pt x="1855" y="1549"/>
                </a:cubicBezTo>
                <a:cubicBezTo>
                  <a:pt x="1855" y="1549"/>
                  <a:pt x="1855" y="1549"/>
                  <a:pt x="1855" y="1549"/>
                </a:cubicBezTo>
                <a:cubicBezTo>
                  <a:pt x="1855" y="1550"/>
                  <a:pt x="1854" y="1550"/>
                  <a:pt x="1854" y="1550"/>
                </a:cubicBezTo>
                <a:cubicBezTo>
                  <a:pt x="1853" y="1550"/>
                  <a:pt x="1853" y="1550"/>
                  <a:pt x="1852" y="1550"/>
                </a:cubicBezTo>
                <a:cubicBezTo>
                  <a:pt x="1852" y="1550"/>
                  <a:pt x="1852" y="1550"/>
                  <a:pt x="1852" y="1550"/>
                </a:cubicBezTo>
                <a:cubicBezTo>
                  <a:pt x="1852" y="1550"/>
                  <a:pt x="1851" y="1551"/>
                  <a:pt x="1851" y="1551"/>
                </a:cubicBezTo>
                <a:cubicBezTo>
                  <a:pt x="1851" y="1552"/>
                  <a:pt x="1850" y="1552"/>
                  <a:pt x="1850" y="1552"/>
                </a:cubicBezTo>
                <a:cubicBezTo>
                  <a:pt x="1849" y="1552"/>
                  <a:pt x="1849" y="1552"/>
                  <a:pt x="1849" y="1553"/>
                </a:cubicBezTo>
                <a:cubicBezTo>
                  <a:pt x="1849" y="1553"/>
                  <a:pt x="1849" y="1553"/>
                  <a:pt x="1848" y="1553"/>
                </a:cubicBezTo>
                <a:cubicBezTo>
                  <a:pt x="1848" y="1554"/>
                  <a:pt x="1847" y="1554"/>
                  <a:pt x="1846" y="1554"/>
                </a:cubicBezTo>
                <a:cubicBezTo>
                  <a:pt x="1846" y="1554"/>
                  <a:pt x="1846" y="1554"/>
                  <a:pt x="1845" y="1554"/>
                </a:cubicBezTo>
                <a:cubicBezTo>
                  <a:pt x="1845" y="1554"/>
                  <a:pt x="1845" y="1554"/>
                  <a:pt x="1845" y="1553"/>
                </a:cubicBezTo>
                <a:cubicBezTo>
                  <a:pt x="1845" y="1553"/>
                  <a:pt x="1844" y="1553"/>
                  <a:pt x="1844" y="1553"/>
                </a:cubicBezTo>
                <a:cubicBezTo>
                  <a:pt x="1844" y="1553"/>
                  <a:pt x="1843" y="1553"/>
                  <a:pt x="1843" y="1553"/>
                </a:cubicBezTo>
                <a:cubicBezTo>
                  <a:pt x="1842" y="1553"/>
                  <a:pt x="1842" y="1553"/>
                  <a:pt x="1842" y="1553"/>
                </a:cubicBezTo>
                <a:cubicBezTo>
                  <a:pt x="1842" y="1552"/>
                  <a:pt x="1842" y="1552"/>
                  <a:pt x="1841" y="1552"/>
                </a:cubicBezTo>
                <a:cubicBezTo>
                  <a:pt x="1841" y="1552"/>
                  <a:pt x="1841" y="1552"/>
                  <a:pt x="1841" y="1552"/>
                </a:cubicBezTo>
                <a:cubicBezTo>
                  <a:pt x="1841" y="1552"/>
                  <a:pt x="1841" y="1551"/>
                  <a:pt x="1840" y="1551"/>
                </a:cubicBezTo>
                <a:cubicBezTo>
                  <a:pt x="1840" y="1551"/>
                  <a:pt x="1839" y="1550"/>
                  <a:pt x="1839" y="1550"/>
                </a:cubicBezTo>
                <a:cubicBezTo>
                  <a:pt x="1839" y="1550"/>
                  <a:pt x="1839" y="1550"/>
                  <a:pt x="1839" y="1550"/>
                </a:cubicBezTo>
                <a:cubicBezTo>
                  <a:pt x="1838" y="1550"/>
                  <a:pt x="1838" y="1550"/>
                  <a:pt x="1837" y="1550"/>
                </a:cubicBezTo>
                <a:cubicBezTo>
                  <a:pt x="1836" y="1550"/>
                  <a:pt x="1836" y="1550"/>
                  <a:pt x="1836" y="1549"/>
                </a:cubicBezTo>
                <a:cubicBezTo>
                  <a:pt x="1836" y="1550"/>
                  <a:pt x="1836" y="1550"/>
                  <a:pt x="1836" y="1550"/>
                </a:cubicBezTo>
                <a:cubicBezTo>
                  <a:pt x="1836" y="1550"/>
                  <a:pt x="1836" y="1550"/>
                  <a:pt x="1836" y="1550"/>
                </a:cubicBezTo>
                <a:cubicBezTo>
                  <a:pt x="1835" y="1551"/>
                  <a:pt x="1835" y="1551"/>
                  <a:pt x="1834" y="1551"/>
                </a:cubicBezTo>
                <a:cubicBezTo>
                  <a:pt x="1834" y="1551"/>
                  <a:pt x="1833" y="1551"/>
                  <a:pt x="1832" y="1550"/>
                </a:cubicBezTo>
                <a:cubicBezTo>
                  <a:pt x="1832" y="1550"/>
                  <a:pt x="1832" y="1549"/>
                  <a:pt x="1832" y="1549"/>
                </a:cubicBezTo>
                <a:cubicBezTo>
                  <a:pt x="1832" y="1548"/>
                  <a:pt x="1832" y="1547"/>
                  <a:pt x="1832" y="1547"/>
                </a:cubicBezTo>
                <a:cubicBezTo>
                  <a:pt x="1832" y="1546"/>
                  <a:pt x="1832" y="1545"/>
                  <a:pt x="1832" y="1545"/>
                </a:cubicBezTo>
                <a:cubicBezTo>
                  <a:pt x="1832" y="1544"/>
                  <a:pt x="1832" y="1543"/>
                  <a:pt x="1833" y="1543"/>
                </a:cubicBezTo>
                <a:cubicBezTo>
                  <a:pt x="1833" y="1543"/>
                  <a:pt x="1832" y="1542"/>
                  <a:pt x="1832" y="1542"/>
                </a:cubicBezTo>
                <a:cubicBezTo>
                  <a:pt x="1831" y="1541"/>
                  <a:pt x="1831" y="1541"/>
                  <a:pt x="1831" y="1541"/>
                </a:cubicBezTo>
                <a:cubicBezTo>
                  <a:pt x="1831" y="1541"/>
                  <a:pt x="1831" y="1541"/>
                  <a:pt x="1831" y="1540"/>
                </a:cubicBezTo>
                <a:cubicBezTo>
                  <a:pt x="1831" y="1540"/>
                  <a:pt x="1830" y="1540"/>
                  <a:pt x="1830" y="1540"/>
                </a:cubicBezTo>
                <a:cubicBezTo>
                  <a:pt x="1830" y="1540"/>
                  <a:pt x="1830" y="1539"/>
                  <a:pt x="1829" y="1539"/>
                </a:cubicBezTo>
                <a:cubicBezTo>
                  <a:pt x="1829" y="1539"/>
                  <a:pt x="1829" y="1538"/>
                  <a:pt x="1829" y="1538"/>
                </a:cubicBezTo>
                <a:cubicBezTo>
                  <a:pt x="1829" y="1537"/>
                  <a:pt x="1829" y="1537"/>
                  <a:pt x="1829" y="1536"/>
                </a:cubicBezTo>
                <a:cubicBezTo>
                  <a:pt x="1829" y="1534"/>
                  <a:pt x="1830" y="1534"/>
                  <a:pt x="1830" y="1534"/>
                </a:cubicBezTo>
                <a:cubicBezTo>
                  <a:pt x="1831" y="1534"/>
                  <a:pt x="1831" y="1534"/>
                  <a:pt x="1831" y="1534"/>
                </a:cubicBezTo>
                <a:cubicBezTo>
                  <a:pt x="1831" y="1534"/>
                  <a:pt x="1831" y="1533"/>
                  <a:pt x="1831" y="1533"/>
                </a:cubicBezTo>
                <a:cubicBezTo>
                  <a:pt x="1831" y="1533"/>
                  <a:pt x="1832" y="1533"/>
                  <a:pt x="1832" y="1533"/>
                </a:cubicBezTo>
                <a:cubicBezTo>
                  <a:pt x="1832" y="1533"/>
                  <a:pt x="1832" y="1533"/>
                  <a:pt x="1832" y="1533"/>
                </a:cubicBezTo>
                <a:cubicBezTo>
                  <a:pt x="1833" y="1533"/>
                  <a:pt x="1833" y="1533"/>
                  <a:pt x="1833" y="1533"/>
                </a:cubicBezTo>
                <a:cubicBezTo>
                  <a:pt x="1833" y="1533"/>
                  <a:pt x="1833" y="1532"/>
                  <a:pt x="1833" y="1531"/>
                </a:cubicBezTo>
                <a:cubicBezTo>
                  <a:pt x="1832" y="1530"/>
                  <a:pt x="1832" y="1530"/>
                  <a:pt x="1832" y="1530"/>
                </a:cubicBezTo>
                <a:cubicBezTo>
                  <a:pt x="1832" y="1530"/>
                  <a:pt x="1832" y="1529"/>
                  <a:pt x="1832" y="1528"/>
                </a:cubicBezTo>
                <a:cubicBezTo>
                  <a:pt x="1831" y="1528"/>
                  <a:pt x="1831" y="1528"/>
                  <a:pt x="1831" y="1528"/>
                </a:cubicBezTo>
                <a:cubicBezTo>
                  <a:pt x="1831" y="1528"/>
                  <a:pt x="1831" y="1527"/>
                  <a:pt x="1830" y="1527"/>
                </a:cubicBezTo>
                <a:cubicBezTo>
                  <a:pt x="1830" y="1527"/>
                  <a:pt x="1830" y="1526"/>
                  <a:pt x="1830" y="1525"/>
                </a:cubicBezTo>
                <a:cubicBezTo>
                  <a:pt x="1830" y="1525"/>
                  <a:pt x="1830" y="1525"/>
                  <a:pt x="1830" y="1525"/>
                </a:cubicBezTo>
                <a:cubicBezTo>
                  <a:pt x="1830" y="1524"/>
                  <a:pt x="1830" y="1524"/>
                  <a:pt x="1830" y="1524"/>
                </a:cubicBezTo>
                <a:cubicBezTo>
                  <a:pt x="1829" y="1523"/>
                  <a:pt x="1829" y="1523"/>
                  <a:pt x="1829" y="1522"/>
                </a:cubicBezTo>
                <a:cubicBezTo>
                  <a:pt x="1828" y="1522"/>
                  <a:pt x="1828" y="1522"/>
                  <a:pt x="1827" y="1521"/>
                </a:cubicBezTo>
                <a:cubicBezTo>
                  <a:pt x="1827" y="1520"/>
                  <a:pt x="1827" y="1519"/>
                  <a:pt x="1826" y="1519"/>
                </a:cubicBezTo>
                <a:cubicBezTo>
                  <a:pt x="1826" y="1518"/>
                  <a:pt x="1826" y="1517"/>
                  <a:pt x="1826" y="1517"/>
                </a:cubicBezTo>
                <a:cubicBezTo>
                  <a:pt x="1825" y="1516"/>
                  <a:pt x="1824" y="1514"/>
                  <a:pt x="1824" y="1513"/>
                </a:cubicBezTo>
                <a:cubicBezTo>
                  <a:pt x="1824" y="1512"/>
                  <a:pt x="1824" y="1512"/>
                  <a:pt x="1824" y="1512"/>
                </a:cubicBezTo>
                <a:cubicBezTo>
                  <a:pt x="1824" y="1511"/>
                  <a:pt x="1824" y="1511"/>
                  <a:pt x="1824" y="1510"/>
                </a:cubicBezTo>
                <a:cubicBezTo>
                  <a:pt x="1824" y="1510"/>
                  <a:pt x="1824" y="1509"/>
                  <a:pt x="1823" y="1509"/>
                </a:cubicBezTo>
                <a:cubicBezTo>
                  <a:pt x="1823" y="1509"/>
                  <a:pt x="1823" y="1509"/>
                  <a:pt x="1823" y="1509"/>
                </a:cubicBezTo>
                <a:cubicBezTo>
                  <a:pt x="1823" y="1508"/>
                  <a:pt x="1823" y="1508"/>
                  <a:pt x="1823" y="1507"/>
                </a:cubicBezTo>
                <a:cubicBezTo>
                  <a:pt x="1823" y="1506"/>
                  <a:pt x="1823" y="1506"/>
                  <a:pt x="1822" y="1505"/>
                </a:cubicBezTo>
                <a:cubicBezTo>
                  <a:pt x="1822" y="1505"/>
                  <a:pt x="1822" y="1504"/>
                  <a:pt x="1822" y="1504"/>
                </a:cubicBezTo>
                <a:cubicBezTo>
                  <a:pt x="1822" y="1504"/>
                  <a:pt x="1821" y="1504"/>
                  <a:pt x="1821" y="1504"/>
                </a:cubicBezTo>
                <a:cubicBezTo>
                  <a:pt x="1821" y="1503"/>
                  <a:pt x="1820" y="1503"/>
                  <a:pt x="1820" y="1503"/>
                </a:cubicBezTo>
                <a:cubicBezTo>
                  <a:pt x="1820" y="1503"/>
                  <a:pt x="1819" y="1503"/>
                  <a:pt x="1819" y="1502"/>
                </a:cubicBezTo>
                <a:cubicBezTo>
                  <a:pt x="1819" y="1502"/>
                  <a:pt x="1819" y="1501"/>
                  <a:pt x="1819" y="1501"/>
                </a:cubicBezTo>
                <a:cubicBezTo>
                  <a:pt x="1819" y="1501"/>
                  <a:pt x="1819" y="1501"/>
                  <a:pt x="1819" y="1501"/>
                </a:cubicBezTo>
                <a:cubicBezTo>
                  <a:pt x="1819" y="1501"/>
                  <a:pt x="1819" y="1501"/>
                  <a:pt x="1819" y="1501"/>
                </a:cubicBezTo>
                <a:cubicBezTo>
                  <a:pt x="1819" y="1501"/>
                  <a:pt x="1818" y="1501"/>
                  <a:pt x="1818" y="1501"/>
                </a:cubicBezTo>
                <a:cubicBezTo>
                  <a:pt x="1818" y="1500"/>
                  <a:pt x="1818" y="1500"/>
                  <a:pt x="1818" y="1500"/>
                </a:cubicBezTo>
                <a:cubicBezTo>
                  <a:pt x="1817" y="1500"/>
                  <a:pt x="1817" y="1500"/>
                  <a:pt x="1816" y="1499"/>
                </a:cubicBezTo>
                <a:cubicBezTo>
                  <a:pt x="1816" y="1499"/>
                  <a:pt x="1816" y="1499"/>
                  <a:pt x="1816" y="1499"/>
                </a:cubicBezTo>
                <a:cubicBezTo>
                  <a:pt x="1816" y="1499"/>
                  <a:pt x="1816" y="1499"/>
                  <a:pt x="1816" y="1499"/>
                </a:cubicBezTo>
                <a:cubicBezTo>
                  <a:pt x="1815" y="1499"/>
                  <a:pt x="1815" y="1498"/>
                  <a:pt x="1815" y="1497"/>
                </a:cubicBezTo>
                <a:cubicBezTo>
                  <a:pt x="1815" y="1497"/>
                  <a:pt x="1815" y="1496"/>
                  <a:pt x="1814" y="1496"/>
                </a:cubicBezTo>
                <a:cubicBezTo>
                  <a:pt x="1814" y="1496"/>
                  <a:pt x="1814" y="1496"/>
                  <a:pt x="1814" y="1496"/>
                </a:cubicBezTo>
                <a:cubicBezTo>
                  <a:pt x="1813" y="1495"/>
                  <a:pt x="1813" y="1495"/>
                  <a:pt x="1813" y="1494"/>
                </a:cubicBezTo>
                <a:cubicBezTo>
                  <a:pt x="1812" y="1494"/>
                  <a:pt x="1812" y="1493"/>
                  <a:pt x="1812" y="1493"/>
                </a:cubicBezTo>
                <a:cubicBezTo>
                  <a:pt x="1812" y="1493"/>
                  <a:pt x="1812" y="1493"/>
                  <a:pt x="1812" y="1493"/>
                </a:cubicBezTo>
                <a:cubicBezTo>
                  <a:pt x="1811" y="1492"/>
                  <a:pt x="1811" y="1492"/>
                  <a:pt x="1811" y="1492"/>
                </a:cubicBezTo>
                <a:cubicBezTo>
                  <a:pt x="1811" y="1492"/>
                  <a:pt x="1811" y="1491"/>
                  <a:pt x="1810" y="1491"/>
                </a:cubicBezTo>
                <a:cubicBezTo>
                  <a:pt x="1810" y="1491"/>
                  <a:pt x="1810" y="1491"/>
                  <a:pt x="1810" y="1490"/>
                </a:cubicBezTo>
                <a:cubicBezTo>
                  <a:pt x="1809" y="1490"/>
                  <a:pt x="1809" y="1489"/>
                  <a:pt x="1809" y="1489"/>
                </a:cubicBezTo>
                <a:cubicBezTo>
                  <a:pt x="1809" y="1488"/>
                  <a:pt x="1808" y="1488"/>
                  <a:pt x="1809" y="1487"/>
                </a:cubicBezTo>
                <a:cubicBezTo>
                  <a:pt x="1809" y="1487"/>
                  <a:pt x="1809" y="1486"/>
                  <a:pt x="1809" y="1486"/>
                </a:cubicBezTo>
                <a:cubicBezTo>
                  <a:pt x="1808" y="1486"/>
                  <a:pt x="1807" y="1486"/>
                  <a:pt x="1807" y="1485"/>
                </a:cubicBezTo>
                <a:cubicBezTo>
                  <a:pt x="1807" y="1485"/>
                  <a:pt x="1807" y="1484"/>
                  <a:pt x="1807" y="1484"/>
                </a:cubicBezTo>
                <a:cubicBezTo>
                  <a:pt x="1807" y="1483"/>
                  <a:pt x="1807" y="1483"/>
                  <a:pt x="1808" y="1483"/>
                </a:cubicBezTo>
                <a:cubicBezTo>
                  <a:pt x="1808" y="1483"/>
                  <a:pt x="1808" y="1483"/>
                  <a:pt x="1808" y="1483"/>
                </a:cubicBezTo>
                <a:cubicBezTo>
                  <a:pt x="1808" y="1482"/>
                  <a:pt x="1808" y="1482"/>
                  <a:pt x="1808" y="1481"/>
                </a:cubicBezTo>
                <a:cubicBezTo>
                  <a:pt x="1808" y="1481"/>
                  <a:pt x="1807" y="1481"/>
                  <a:pt x="1807" y="1480"/>
                </a:cubicBezTo>
                <a:cubicBezTo>
                  <a:pt x="1807" y="1480"/>
                  <a:pt x="1807" y="1479"/>
                  <a:pt x="1807" y="1478"/>
                </a:cubicBezTo>
                <a:cubicBezTo>
                  <a:pt x="1807" y="1478"/>
                  <a:pt x="1807" y="1478"/>
                  <a:pt x="1807" y="1478"/>
                </a:cubicBezTo>
                <a:cubicBezTo>
                  <a:pt x="1807" y="1477"/>
                  <a:pt x="1807" y="1477"/>
                  <a:pt x="1807" y="1477"/>
                </a:cubicBezTo>
                <a:cubicBezTo>
                  <a:pt x="1807" y="1477"/>
                  <a:pt x="1807" y="1477"/>
                  <a:pt x="1806" y="1477"/>
                </a:cubicBezTo>
                <a:cubicBezTo>
                  <a:pt x="1806" y="1477"/>
                  <a:pt x="1806" y="1477"/>
                  <a:pt x="1806" y="1477"/>
                </a:cubicBezTo>
                <a:cubicBezTo>
                  <a:pt x="1805" y="1477"/>
                  <a:pt x="1805" y="1477"/>
                  <a:pt x="1805" y="1476"/>
                </a:cubicBezTo>
                <a:cubicBezTo>
                  <a:pt x="1805" y="1475"/>
                  <a:pt x="1805" y="1474"/>
                  <a:pt x="1805" y="1474"/>
                </a:cubicBezTo>
                <a:cubicBezTo>
                  <a:pt x="1805" y="1474"/>
                  <a:pt x="1805" y="1474"/>
                  <a:pt x="1805" y="1473"/>
                </a:cubicBezTo>
                <a:cubicBezTo>
                  <a:pt x="1805" y="1473"/>
                  <a:pt x="1805" y="1473"/>
                  <a:pt x="1806" y="1472"/>
                </a:cubicBezTo>
                <a:cubicBezTo>
                  <a:pt x="1805" y="1472"/>
                  <a:pt x="1805" y="1471"/>
                  <a:pt x="1805" y="1470"/>
                </a:cubicBezTo>
                <a:cubicBezTo>
                  <a:pt x="1805" y="1470"/>
                  <a:pt x="1805" y="1469"/>
                  <a:pt x="1806" y="1468"/>
                </a:cubicBezTo>
                <a:cubicBezTo>
                  <a:pt x="1806" y="1468"/>
                  <a:pt x="1806" y="1468"/>
                  <a:pt x="1805" y="1467"/>
                </a:cubicBezTo>
                <a:cubicBezTo>
                  <a:pt x="1805" y="1467"/>
                  <a:pt x="1805" y="1467"/>
                  <a:pt x="1805" y="1467"/>
                </a:cubicBezTo>
                <a:cubicBezTo>
                  <a:pt x="1804" y="1466"/>
                  <a:pt x="1803" y="1465"/>
                  <a:pt x="1803" y="1464"/>
                </a:cubicBezTo>
                <a:cubicBezTo>
                  <a:pt x="1803" y="1464"/>
                  <a:pt x="1803" y="1463"/>
                  <a:pt x="1803" y="1463"/>
                </a:cubicBezTo>
                <a:cubicBezTo>
                  <a:pt x="1803" y="1463"/>
                  <a:pt x="1803" y="1463"/>
                  <a:pt x="1803" y="1463"/>
                </a:cubicBezTo>
                <a:cubicBezTo>
                  <a:pt x="1803" y="1462"/>
                  <a:pt x="1803" y="1462"/>
                  <a:pt x="1803" y="1462"/>
                </a:cubicBezTo>
                <a:cubicBezTo>
                  <a:pt x="1802" y="1461"/>
                  <a:pt x="1802" y="1461"/>
                  <a:pt x="1802" y="1460"/>
                </a:cubicBezTo>
                <a:cubicBezTo>
                  <a:pt x="1802" y="1459"/>
                  <a:pt x="1802" y="1458"/>
                  <a:pt x="1802" y="1457"/>
                </a:cubicBezTo>
                <a:cubicBezTo>
                  <a:pt x="1802" y="1457"/>
                  <a:pt x="1802" y="1457"/>
                  <a:pt x="1802" y="1457"/>
                </a:cubicBezTo>
                <a:cubicBezTo>
                  <a:pt x="1801" y="1456"/>
                  <a:pt x="1801" y="1455"/>
                  <a:pt x="1802" y="1455"/>
                </a:cubicBezTo>
                <a:cubicBezTo>
                  <a:pt x="1802" y="1454"/>
                  <a:pt x="1802" y="1454"/>
                  <a:pt x="1802" y="1454"/>
                </a:cubicBezTo>
                <a:cubicBezTo>
                  <a:pt x="1802" y="1454"/>
                  <a:pt x="1802" y="1454"/>
                  <a:pt x="1802" y="1454"/>
                </a:cubicBezTo>
                <a:cubicBezTo>
                  <a:pt x="1802" y="1454"/>
                  <a:pt x="1801" y="1453"/>
                  <a:pt x="1801" y="1453"/>
                </a:cubicBezTo>
                <a:cubicBezTo>
                  <a:pt x="1801" y="1453"/>
                  <a:pt x="1801" y="1453"/>
                  <a:pt x="1801" y="1452"/>
                </a:cubicBezTo>
                <a:cubicBezTo>
                  <a:pt x="1800" y="1452"/>
                  <a:pt x="1801" y="1451"/>
                  <a:pt x="1801" y="1450"/>
                </a:cubicBezTo>
                <a:cubicBezTo>
                  <a:pt x="1801" y="1450"/>
                  <a:pt x="1801" y="1450"/>
                  <a:pt x="1801" y="1450"/>
                </a:cubicBezTo>
                <a:cubicBezTo>
                  <a:pt x="1801" y="1449"/>
                  <a:pt x="1802" y="1449"/>
                  <a:pt x="1802" y="1449"/>
                </a:cubicBezTo>
                <a:cubicBezTo>
                  <a:pt x="1802" y="1449"/>
                  <a:pt x="1802" y="1449"/>
                  <a:pt x="1801" y="1448"/>
                </a:cubicBezTo>
                <a:cubicBezTo>
                  <a:pt x="1801" y="1448"/>
                  <a:pt x="1801" y="1448"/>
                  <a:pt x="1801" y="1448"/>
                </a:cubicBezTo>
                <a:cubicBezTo>
                  <a:pt x="1801" y="1448"/>
                  <a:pt x="1801" y="1448"/>
                  <a:pt x="1801" y="1447"/>
                </a:cubicBezTo>
                <a:cubicBezTo>
                  <a:pt x="1800" y="1447"/>
                  <a:pt x="1800" y="1447"/>
                  <a:pt x="1800" y="1447"/>
                </a:cubicBezTo>
                <a:cubicBezTo>
                  <a:pt x="1800" y="1447"/>
                  <a:pt x="1800" y="1446"/>
                  <a:pt x="1800" y="1446"/>
                </a:cubicBezTo>
                <a:cubicBezTo>
                  <a:pt x="1799" y="1445"/>
                  <a:pt x="1798" y="1444"/>
                  <a:pt x="1798" y="1443"/>
                </a:cubicBezTo>
                <a:cubicBezTo>
                  <a:pt x="1797" y="1443"/>
                  <a:pt x="1797" y="1442"/>
                  <a:pt x="1797" y="1442"/>
                </a:cubicBezTo>
                <a:cubicBezTo>
                  <a:pt x="1797" y="1442"/>
                  <a:pt x="1797" y="1441"/>
                  <a:pt x="1797" y="1440"/>
                </a:cubicBezTo>
                <a:cubicBezTo>
                  <a:pt x="1797" y="1440"/>
                  <a:pt x="1797" y="1440"/>
                  <a:pt x="1797" y="1440"/>
                </a:cubicBezTo>
                <a:cubicBezTo>
                  <a:pt x="1797" y="1440"/>
                  <a:pt x="1797" y="1439"/>
                  <a:pt x="1796" y="1439"/>
                </a:cubicBezTo>
                <a:cubicBezTo>
                  <a:pt x="1796" y="1439"/>
                  <a:pt x="1796" y="1438"/>
                  <a:pt x="1796" y="1438"/>
                </a:cubicBezTo>
                <a:cubicBezTo>
                  <a:pt x="1796" y="1437"/>
                  <a:pt x="1795" y="1437"/>
                  <a:pt x="1795" y="1437"/>
                </a:cubicBezTo>
                <a:cubicBezTo>
                  <a:pt x="1795" y="1436"/>
                  <a:pt x="1794" y="1435"/>
                  <a:pt x="1794" y="1435"/>
                </a:cubicBezTo>
                <a:cubicBezTo>
                  <a:pt x="1793" y="1434"/>
                  <a:pt x="1792" y="1434"/>
                  <a:pt x="1792" y="1433"/>
                </a:cubicBezTo>
                <a:cubicBezTo>
                  <a:pt x="1792" y="1433"/>
                  <a:pt x="1792" y="1433"/>
                  <a:pt x="1792" y="1432"/>
                </a:cubicBezTo>
                <a:cubicBezTo>
                  <a:pt x="1792" y="1432"/>
                  <a:pt x="1792" y="1432"/>
                  <a:pt x="1792" y="1432"/>
                </a:cubicBezTo>
                <a:cubicBezTo>
                  <a:pt x="1792" y="1431"/>
                  <a:pt x="1792" y="1430"/>
                  <a:pt x="1792" y="1430"/>
                </a:cubicBezTo>
                <a:cubicBezTo>
                  <a:pt x="1792" y="1430"/>
                  <a:pt x="1792" y="1430"/>
                  <a:pt x="1792" y="1429"/>
                </a:cubicBezTo>
                <a:cubicBezTo>
                  <a:pt x="1792" y="1429"/>
                  <a:pt x="1792" y="1429"/>
                  <a:pt x="1792" y="1429"/>
                </a:cubicBezTo>
                <a:cubicBezTo>
                  <a:pt x="1792" y="1428"/>
                  <a:pt x="1792" y="1428"/>
                  <a:pt x="1792" y="1427"/>
                </a:cubicBezTo>
                <a:cubicBezTo>
                  <a:pt x="1791" y="1427"/>
                  <a:pt x="1791" y="1427"/>
                  <a:pt x="1791" y="1427"/>
                </a:cubicBezTo>
                <a:cubicBezTo>
                  <a:pt x="1791" y="1426"/>
                  <a:pt x="1791" y="1426"/>
                  <a:pt x="1791" y="1426"/>
                </a:cubicBezTo>
                <a:cubicBezTo>
                  <a:pt x="1790" y="1425"/>
                  <a:pt x="1790" y="1425"/>
                  <a:pt x="1789" y="1424"/>
                </a:cubicBezTo>
                <a:cubicBezTo>
                  <a:pt x="1789" y="1424"/>
                  <a:pt x="1788" y="1423"/>
                  <a:pt x="1787" y="1422"/>
                </a:cubicBezTo>
                <a:cubicBezTo>
                  <a:pt x="1787" y="1421"/>
                  <a:pt x="1787" y="1421"/>
                  <a:pt x="1786" y="1420"/>
                </a:cubicBezTo>
                <a:cubicBezTo>
                  <a:pt x="1786" y="1419"/>
                  <a:pt x="1786" y="1419"/>
                  <a:pt x="1785" y="1418"/>
                </a:cubicBezTo>
                <a:cubicBezTo>
                  <a:pt x="1784" y="1417"/>
                  <a:pt x="1784" y="1417"/>
                  <a:pt x="1783" y="1417"/>
                </a:cubicBezTo>
                <a:cubicBezTo>
                  <a:pt x="1783" y="1416"/>
                  <a:pt x="1783" y="1416"/>
                  <a:pt x="1783" y="1415"/>
                </a:cubicBezTo>
                <a:cubicBezTo>
                  <a:pt x="1783" y="1415"/>
                  <a:pt x="1783" y="1415"/>
                  <a:pt x="1783" y="1415"/>
                </a:cubicBezTo>
                <a:cubicBezTo>
                  <a:pt x="1782" y="1415"/>
                  <a:pt x="1782" y="1415"/>
                  <a:pt x="1782" y="1415"/>
                </a:cubicBezTo>
                <a:cubicBezTo>
                  <a:pt x="1782" y="1414"/>
                  <a:pt x="1781" y="1414"/>
                  <a:pt x="1781" y="1414"/>
                </a:cubicBezTo>
                <a:cubicBezTo>
                  <a:pt x="1781" y="1413"/>
                  <a:pt x="1781" y="1413"/>
                  <a:pt x="1780" y="1413"/>
                </a:cubicBezTo>
                <a:cubicBezTo>
                  <a:pt x="1780" y="1413"/>
                  <a:pt x="1780" y="1413"/>
                  <a:pt x="1779" y="1413"/>
                </a:cubicBezTo>
                <a:cubicBezTo>
                  <a:pt x="1778" y="1412"/>
                  <a:pt x="1778" y="1411"/>
                  <a:pt x="1778" y="1409"/>
                </a:cubicBezTo>
                <a:cubicBezTo>
                  <a:pt x="1778" y="1409"/>
                  <a:pt x="1778" y="1409"/>
                  <a:pt x="1778" y="1409"/>
                </a:cubicBezTo>
                <a:cubicBezTo>
                  <a:pt x="1778" y="1408"/>
                  <a:pt x="1778" y="1408"/>
                  <a:pt x="1778" y="1408"/>
                </a:cubicBezTo>
                <a:cubicBezTo>
                  <a:pt x="1777" y="1407"/>
                  <a:pt x="1777" y="1406"/>
                  <a:pt x="1777" y="1405"/>
                </a:cubicBezTo>
                <a:cubicBezTo>
                  <a:pt x="1777" y="1405"/>
                  <a:pt x="1777" y="1404"/>
                  <a:pt x="1777" y="1404"/>
                </a:cubicBezTo>
                <a:cubicBezTo>
                  <a:pt x="1777" y="1404"/>
                  <a:pt x="1777" y="1404"/>
                  <a:pt x="1777" y="1404"/>
                </a:cubicBezTo>
                <a:cubicBezTo>
                  <a:pt x="1777" y="1403"/>
                  <a:pt x="1777" y="1403"/>
                  <a:pt x="1777" y="1403"/>
                </a:cubicBezTo>
                <a:cubicBezTo>
                  <a:pt x="1777" y="1403"/>
                  <a:pt x="1777" y="1403"/>
                  <a:pt x="1777" y="1403"/>
                </a:cubicBezTo>
                <a:cubicBezTo>
                  <a:pt x="1777" y="1403"/>
                  <a:pt x="1777" y="1402"/>
                  <a:pt x="1778" y="1401"/>
                </a:cubicBezTo>
                <a:cubicBezTo>
                  <a:pt x="1778" y="1401"/>
                  <a:pt x="1778" y="1400"/>
                  <a:pt x="1778" y="1399"/>
                </a:cubicBezTo>
                <a:cubicBezTo>
                  <a:pt x="1778" y="1398"/>
                  <a:pt x="1778" y="1397"/>
                  <a:pt x="1778" y="1397"/>
                </a:cubicBezTo>
                <a:cubicBezTo>
                  <a:pt x="1778" y="1395"/>
                  <a:pt x="1778" y="1394"/>
                  <a:pt x="1778" y="1393"/>
                </a:cubicBezTo>
                <a:cubicBezTo>
                  <a:pt x="1778" y="1393"/>
                  <a:pt x="1778" y="1392"/>
                  <a:pt x="1778" y="1392"/>
                </a:cubicBezTo>
                <a:cubicBezTo>
                  <a:pt x="1778" y="1391"/>
                  <a:pt x="1778" y="1390"/>
                  <a:pt x="1778" y="1390"/>
                </a:cubicBezTo>
                <a:cubicBezTo>
                  <a:pt x="1778" y="1389"/>
                  <a:pt x="1779" y="1389"/>
                  <a:pt x="1779" y="1389"/>
                </a:cubicBezTo>
                <a:cubicBezTo>
                  <a:pt x="1779" y="1389"/>
                  <a:pt x="1779" y="1389"/>
                  <a:pt x="1779" y="1388"/>
                </a:cubicBezTo>
                <a:cubicBezTo>
                  <a:pt x="1779" y="1388"/>
                  <a:pt x="1779" y="1387"/>
                  <a:pt x="1780" y="1387"/>
                </a:cubicBezTo>
                <a:cubicBezTo>
                  <a:pt x="1780" y="1387"/>
                  <a:pt x="1780" y="1386"/>
                  <a:pt x="1780" y="1386"/>
                </a:cubicBezTo>
                <a:cubicBezTo>
                  <a:pt x="1780" y="1386"/>
                  <a:pt x="1780" y="1386"/>
                  <a:pt x="1780" y="1386"/>
                </a:cubicBezTo>
                <a:cubicBezTo>
                  <a:pt x="1780" y="1385"/>
                  <a:pt x="1780" y="1384"/>
                  <a:pt x="1780" y="1383"/>
                </a:cubicBezTo>
                <a:cubicBezTo>
                  <a:pt x="1780" y="1382"/>
                  <a:pt x="1781" y="1382"/>
                  <a:pt x="1782" y="1381"/>
                </a:cubicBezTo>
                <a:cubicBezTo>
                  <a:pt x="1782" y="1381"/>
                  <a:pt x="1782" y="1381"/>
                  <a:pt x="1782" y="1381"/>
                </a:cubicBezTo>
                <a:cubicBezTo>
                  <a:pt x="1783" y="1380"/>
                  <a:pt x="1783" y="1379"/>
                  <a:pt x="1783" y="1379"/>
                </a:cubicBezTo>
                <a:cubicBezTo>
                  <a:pt x="1783" y="1379"/>
                  <a:pt x="1783" y="1379"/>
                  <a:pt x="1783" y="1378"/>
                </a:cubicBezTo>
                <a:cubicBezTo>
                  <a:pt x="1783" y="1377"/>
                  <a:pt x="1783" y="1377"/>
                  <a:pt x="1783" y="1376"/>
                </a:cubicBezTo>
                <a:cubicBezTo>
                  <a:pt x="1782" y="1376"/>
                  <a:pt x="1782" y="1375"/>
                  <a:pt x="1782" y="1375"/>
                </a:cubicBezTo>
                <a:cubicBezTo>
                  <a:pt x="1782" y="1374"/>
                  <a:pt x="1782" y="1374"/>
                  <a:pt x="1782" y="1374"/>
                </a:cubicBezTo>
                <a:cubicBezTo>
                  <a:pt x="1782" y="1373"/>
                  <a:pt x="1782" y="1373"/>
                  <a:pt x="1782" y="1373"/>
                </a:cubicBezTo>
                <a:cubicBezTo>
                  <a:pt x="1782" y="1373"/>
                  <a:pt x="1783" y="1372"/>
                  <a:pt x="1783" y="1372"/>
                </a:cubicBezTo>
                <a:cubicBezTo>
                  <a:pt x="1783" y="1372"/>
                  <a:pt x="1783" y="1371"/>
                  <a:pt x="1783" y="1371"/>
                </a:cubicBezTo>
                <a:cubicBezTo>
                  <a:pt x="1783" y="1371"/>
                  <a:pt x="1783" y="1370"/>
                  <a:pt x="1783" y="1370"/>
                </a:cubicBezTo>
                <a:cubicBezTo>
                  <a:pt x="1783" y="1370"/>
                  <a:pt x="1783" y="1369"/>
                  <a:pt x="1784" y="1369"/>
                </a:cubicBezTo>
                <a:cubicBezTo>
                  <a:pt x="1784" y="1369"/>
                  <a:pt x="1784" y="1368"/>
                  <a:pt x="1784" y="1368"/>
                </a:cubicBezTo>
                <a:cubicBezTo>
                  <a:pt x="1785" y="1368"/>
                  <a:pt x="1785" y="1368"/>
                  <a:pt x="1785" y="1368"/>
                </a:cubicBezTo>
                <a:cubicBezTo>
                  <a:pt x="1785" y="1367"/>
                  <a:pt x="1786" y="1367"/>
                  <a:pt x="1786" y="1367"/>
                </a:cubicBezTo>
                <a:cubicBezTo>
                  <a:pt x="1786" y="1367"/>
                  <a:pt x="1786" y="1366"/>
                  <a:pt x="1787" y="1366"/>
                </a:cubicBezTo>
                <a:cubicBezTo>
                  <a:pt x="1787" y="1366"/>
                  <a:pt x="1787" y="1365"/>
                  <a:pt x="1787" y="1365"/>
                </a:cubicBezTo>
                <a:cubicBezTo>
                  <a:pt x="1788" y="1365"/>
                  <a:pt x="1788" y="1365"/>
                  <a:pt x="1788" y="1365"/>
                </a:cubicBezTo>
                <a:cubicBezTo>
                  <a:pt x="1788" y="1365"/>
                  <a:pt x="1788" y="1365"/>
                  <a:pt x="1788" y="1365"/>
                </a:cubicBezTo>
                <a:cubicBezTo>
                  <a:pt x="1788" y="1365"/>
                  <a:pt x="1789" y="1364"/>
                  <a:pt x="1789" y="1364"/>
                </a:cubicBezTo>
                <a:cubicBezTo>
                  <a:pt x="1789" y="1364"/>
                  <a:pt x="1789" y="1364"/>
                  <a:pt x="1789" y="1364"/>
                </a:cubicBezTo>
                <a:cubicBezTo>
                  <a:pt x="1789" y="1363"/>
                  <a:pt x="1789" y="1363"/>
                  <a:pt x="1789" y="1362"/>
                </a:cubicBezTo>
                <a:cubicBezTo>
                  <a:pt x="1790" y="1362"/>
                  <a:pt x="1790" y="1362"/>
                  <a:pt x="1791" y="1361"/>
                </a:cubicBezTo>
                <a:cubicBezTo>
                  <a:pt x="1791" y="1361"/>
                  <a:pt x="1791" y="1361"/>
                  <a:pt x="1791" y="1361"/>
                </a:cubicBezTo>
                <a:cubicBezTo>
                  <a:pt x="1791" y="1361"/>
                  <a:pt x="1791" y="1361"/>
                  <a:pt x="1792" y="1360"/>
                </a:cubicBezTo>
                <a:cubicBezTo>
                  <a:pt x="1792" y="1360"/>
                  <a:pt x="1792" y="1360"/>
                  <a:pt x="1793" y="1359"/>
                </a:cubicBezTo>
                <a:cubicBezTo>
                  <a:pt x="1793" y="1359"/>
                  <a:pt x="1793" y="1359"/>
                  <a:pt x="1794" y="1358"/>
                </a:cubicBezTo>
                <a:cubicBezTo>
                  <a:pt x="1794" y="1358"/>
                  <a:pt x="1794" y="1358"/>
                  <a:pt x="1794" y="1357"/>
                </a:cubicBezTo>
                <a:cubicBezTo>
                  <a:pt x="1794" y="1356"/>
                  <a:pt x="1795" y="1355"/>
                  <a:pt x="1795" y="1354"/>
                </a:cubicBezTo>
                <a:cubicBezTo>
                  <a:pt x="1796" y="1354"/>
                  <a:pt x="1796" y="1353"/>
                  <a:pt x="1796" y="1353"/>
                </a:cubicBezTo>
                <a:cubicBezTo>
                  <a:pt x="1796" y="1352"/>
                  <a:pt x="1796" y="1352"/>
                  <a:pt x="1796" y="1352"/>
                </a:cubicBezTo>
                <a:cubicBezTo>
                  <a:pt x="1796" y="1351"/>
                  <a:pt x="1796" y="1351"/>
                  <a:pt x="1796" y="1350"/>
                </a:cubicBezTo>
                <a:cubicBezTo>
                  <a:pt x="1796" y="1350"/>
                  <a:pt x="1796" y="1350"/>
                  <a:pt x="1796" y="1350"/>
                </a:cubicBezTo>
                <a:cubicBezTo>
                  <a:pt x="1796" y="1350"/>
                  <a:pt x="1796" y="1350"/>
                  <a:pt x="1796" y="1350"/>
                </a:cubicBezTo>
                <a:cubicBezTo>
                  <a:pt x="1795" y="1349"/>
                  <a:pt x="1795" y="1349"/>
                  <a:pt x="1795" y="1349"/>
                </a:cubicBezTo>
                <a:cubicBezTo>
                  <a:pt x="1795" y="1348"/>
                  <a:pt x="1795" y="1348"/>
                  <a:pt x="1795" y="1348"/>
                </a:cubicBezTo>
                <a:cubicBezTo>
                  <a:pt x="1795" y="1348"/>
                  <a:pt x="1795" y="1348"/>
                  <a:pt x="1795" y="1348"/>
                </a:cubicBezTo>
                <a:cubicBezTo>
                  <a:pt x="1795" y="1348"/>
                  <a:pt x="1794" y="1347"/>
                  <a:pt x="1794" y="1347"/>
                </a:cubicBezTo>
                <a:cubicBezTo>
                  <a:pt x="1794" y="1346"/>
                  <a:pt x="1794" y="1346"/>
                  <a:pt x="1794" y="1346"/>
                </a:cubicBezTo>
                <a:cubicBezTo>
                  <a:pt x="1794" y="1345"/>
                  <a:pt x="1795" y="1345"/>
                  <a:pt x="1795" y="1344"/>
                </a:cubicBezTo>
                <a:cubicBezTo>
                  <a:pt x="1794" y="1343"/>
                  <a:pt x="1794" y="1343"/>
                  <a:pt x="1794" y="1342"/>
                </a:cubicBezTo>
                <a:cubicBezTo>
                  <a:pt x="1793" y="1341"/>
                  <a:pt x="1793" y="1341"/>
                  <a:pt x="1793" y="1341"/>
                </a:cubicBezTo>
                <a:cubicBezTo>
                  <a:pt x="1793" y="1341"/>
                  <a:pt x="1792" y="1340"/>
                  <a:pt x="1792" y="1340"/>
                </a:cubicBezTo>
                <a:cubicBezTo>
                  <a:pt x="1792" y="1339"/>
                  <a:pt x="1792" y="1339"/>
                  <a:pt x="1792" y="1339"/>
                </a:cubicBezTo>
                <a:cubicBezTo>
                  <a:pt x="1791" y="1339"/>
                  <a:pt x="1791" y="1338"/>
                  <a:pt x="1791" y="1338"/>
                </a:cubicBezTo>
                <a:cubicBezTo>
                  <a:pt x="1791" y="1337"/>
                  <a:pt x="1791" y="1337"/>
                  <a:pt x="1791" y="1337"/>
                </a:cubicBezTo>
                <a:cubicBezTo>
                  <a:pt x="1790" y="1336"/>
                  <a:pt x="1790" y="1336"/>
                  <a:pt x="1790" y="1336"/>
                </a:cubicBezTo>
                <a:cubicBezTo>
                  <a:pt x="1789" y="1335"/>
                  <a:pt x="1789" y="1334"/>
                  <a:pt x="1789" y="1333"/>
                </a:cubicBezTo>
                <a:cubicBezTo>
                  <a:pt x="1789" y="1332"/>
                  <a:pt x="1789" y="1331"/>
                  <a:pt x="1789" y="1331"/>
                </a:cubicBezTo>
                <a:cubicBezTo>
                  <a:pt x="1788" y="1331"/>
                  <a:pt x="1788" y="1330"/>
                  <a:pt x="1788" y="1330"/>
                </a:cubicBezTo>
                <a:cubicBezTo>
                  <a:pt x="1788" y="1329"/>
                  <a:pt x="1789" y="1328"/>
                  <a:pt x="1789" y="1328"/>
                </a:cubicBezTo>
                <a:cubicBezTo>
                  <a:pt x="1789" y="1327"/>
                  <a:pt x="1789" y="1327"/>
                  <a:pt x="1790" y="1327"/>
                </a:cubicBezTo>
                <a:cubicBezTo>
                  <a:pt x="1790" y="1327"/>
                  <a:pt x="1790" y="1327"/>
                  <a:pt x="1790" y="1326"/>
                </a:cubicBezTo>
                <a:cubicBezTo>
                  <a:pt x="1790" y="1326"/>
                  <a:pt x="1790" y="1325"/>
                  <a:pt x="1791" y="1325"/>
                </a:cubicBezTo>
                <a:cubicBezTo>
                  <a:pt x="1791" y="1325"/>
                  <a:pt x="1791" y="1325"/>
                  <a:pt x="1791" y="1324"/>
                </a:cubicBezTo>
                <a:cubicBezTo>
                  <a:pt x="1791" y="1324"/>
                  <a:pt x="1791" y="1324"/>
                  <a:pt x="1791" y="1324"/>
                </a:cubicBezTo>
                <a:cubicBezTo>
                  <a:pt x="1791" y="1324"/>
                  <a:pt x="1790" y="1323"/>
                  <a:pt x="1790" y="1323"/>
                </a:cubicBezTo>
                <a:cubicBezTo>
                  <a:pt x="1790" y="1323"/>
                  <a:pt x="1790" y="1323"/>
                  <a:pt x="1790" y="1323"/>
                </a:cubicBezTo>
                <a:cubicBezTo>
                  <a:pt x="1790" y="1322"/>
                  <a:pt x="1790" y="1322"/>
                  <a:pt x="1790" y="1322"/>
                </a:cubicBezTo>
                <a:cubicBezTo>
                  <a:pt x="1790" y="1321"/>
                  <a:pt x="1790" y="1321"/>
                  <a:pt x="1790" y="1321"/>
                </a:cubicBezTo>
                <a:cubicBezTo>
                  <a:pt x="1788" y="1321"/>
                  <a:pt x="1788" y="1319"/>
                  <a:pt x="1788" y="1318"/>
                </a:cubicBezTo>
                <a:cubicBezTo>
                  <a:pt x="1788" y="1318"/>
                  <a:pt x="1788" y="1318"/>
                  <a:pt x="1788" y="1318"/>
                </a:cubicBezTo>
                <a:cubicBezTo>
                  <a:pt x="1788" y="1317"/>
                  <a:pt x="1788" y="1317"/>
                  <a:pt x="1788" y="1317"/>
                </a:cubicBezTo>
                <a:cubicBezTo>
                  <a:pt x="1788" y="1316"/>
                  <a:pt x="1788" y="1315"/>
                  <a:pt x="1788" y="1315"/>
                </a:cubicBezTo>
                <a:cubicBezTo>
                  <a:pt x="1788" y="1313"/>
                  <a:pt x="1788" y="1313"/>
                  <a:pt x="1787" y="1312"/>
                </a:cubicBezTo>
                <a:cubicBezTo>
                  <a:pt x="1786" y="1312"/>
                  <a:pt x="1786" y="1311"/>
                  <a:pt x="1785" y="1311"/>
                </a:cubicBezTo>
                <a:cubicBezTo>
                  <a:pt x="1784" y="1310"/>
                  <a:pt x="1784" y="1310"/>
                  <a:pt x="1784" y="1309"/>
                </a:cubicBezTo>
                <a:cubicBezTo>
                  <a:pt x="1784" y="1309"/>
                  <a:pt x="1784" y="1309"/>
                  <a:pt x="1784" y="1308"/>
                </a:cubicBezTo>
                <a:cubicBezTo>
                  <a:pt x="1784" y="1308"/>
                  <a:pt x="1784" y="1308"/>
                  <a:pt x="1783" y="1308"/>
                </a:cubicBezTo>
                <a:cubicBezTo>
                  <a:pt x="1783" y="1308"/>
                  <a:pt x="1783" y="1308"/>
                  <a:pt x="1783" y="1308"/>
                </a:cubicBezTo>
                <a:cubicBezTo>
                  <a:pt x="1783" y="1307"/>
                  <a:pt x="1783" y="1307"/>
                  <a:pt x="1783" y="1307"/>
                </a:cubicBezTo>
                <a:cubicBezTo>
                  <a:pt x="1782" y="1306"/>
                  <a:pt x="1782" y="1306"/>
                  <a:pt x="1782" y="1305"/>
                </a:cubicBezTo>
                <a:cubicBezTo>
                  <a:pt x="1782" y="1304"/>
                  <a:pt x="1782" y="1304"/>
                  <a:pt x="1783" y="1303"/>
                </a:cubicBezTo>
                <a:cubicBezTo>
                  <a:pt x="1782" y="1303"/>
                  <a:pt x="1781" y="1302"/>
                  <a:pt x="1781" y="1302"/>
                </a:cubicBezTo>
                <a:cubicBezTo>
                  <a:pt x="1781" y="1301"/>
                  <a:pt x="1781" y="1301"/>
                  <a:pt x="1781" y="1301"/>
                </a:cubicBezTo>
                <a:cubicBezTo>
                  <a:pt x="1781" y="1301"/>
                  <a:pt x="1781" y="1301"/>
                  <a:pt x="1781" y="1300"/>
                </a:cubicBezTo>
                <a:cubicBezTo>
                  <a:pt x="1781" y="1300"/>
                  <a:pt x="1781" y="1300"/>
                  <a:pt x="1781" y="1300"/>
                </a:cubicBezTo>
                <a:cubicBezTo>
                  <a:pt x="1781" y="1300"/>
                  <a:pt x="1780" y="1299"/>
                  <a:pt x="1780" y="1299"/>
                </a:cubicBezTo>
                <a:cubicBezTo>
                  <a:pt x="1780" y="1298"/>
                  <a:pt x="1780" y="1297"/>
                  <a:pt x="1780" y="1296"/>
                </a:cubicBezTo>
                <a:cubicBezTo>
                  <a:pt x="1780" y="1296"/>
                  <a:pt x="1780" y="1296"/>
                  <a:pt x="1780" y="1295"/>
                </a:cubicBezTo>
                <a:cubicBezTo>
                  <a:pt x="1780" y="1295"/>
                  <a:pt x="1780" y="1295"/>
                  <a:pt x="1780" y="1295"/>
                </a:cubicBezTo>
                <a:cubicBezTo>
                  <a:pt x="1779" y="1295"/>
                  <a:pt x="1779" y="1295"/>
                  <a:pt x="1779" y="1295"/>
                </a:cubicBezTo>
                <a:cubicBezTo>
                  <a:pt x="1779" y="1295"/>
                  <a:pt x="1779" y="1294"/>
                  <a:pt x="1779" y="1294"/>
                </a:cubicBezTo>
                <a:cubicBezTo>
                  <a:pt x="1779" y="1294"/>
                  <a:pt x="1779" y="1294"/>
                  <a:pt x="1778" y="1294"/>
                </a:cubicBezTo>
                <a:cubicBezTo>
                  <a:pt x="1778" y="1293"/>
                  <a:pt x="1778" y="1293"/>
                  <a:pt x="1777" y="1293"/>
                </a:cubicBezTo>
                <a:cubicBezTo>
                  <a:pt x="1777" y="1293"/>
                  <a:pt x="1777" y="1293"/>
                  <a:pt x="1777" y="1293"/>
                </a:cubicBezTo>
                <a:cubicBezTo>
                  <a:pt x="1777" y="1292"/>
                  <a:pt x="1777" y="1292"/>
                  <a:pt x="1777" y="1292"/>
                </a:cubicBezTo>
                <a:cubicBezTo>
                  <a:pt x="1776" y="1292"/>
                  <a:pt x="1776" y="1291"/>
                  <a:pt x="1776" y="1290"/>
                </a:cubicBezTo>
                <a:cubicBezTo>
                  <a:pt x="1776" y="1290"/>
                  <a:pt x="1775" y="1289"/>
                  <a:pt x="1775" y="1289"/>
                </a:cubicBezTo>
                <a:cubicBezTo>
                  <a:pt x="1774" y="1288"/>
                  <a:pt x="1774" y="1288"/>
                  <a:pt x="1774" y="1288"/>
                </a:cubicBezTo>
                <a:cubicBezTo>
                  <a:pt x="1774" y="1288"/>
                  <a:pt x="1773" y="1287"/>
                  <a:pt x="1773" y="1287"/>
                </a:cubicBezTo>
                <a:cubicBezTo>
                  <a:pt x="1773" y="1286"/>
                  <a:pt x="1773" y="1286"/>
                  <a:pt x="1772" y="1286"/>
                </a:cubicBezTo>
                <a:cubicBezTo>
                  <a:pt x="1772" y="1285"/>
                  <a:pt x="1772" y="1285"/>
                  <a:pt x="1772" y="1285"/>
                </a:cubicBezTo>
                <a:cubicBezTo>
                  <a:pt x="1771" y="1285"/>
                  <a:pt x="1771" y="1285"/>
                  <a:pt x="1771" y="1285"/>
                </a:cubicBezTo>
                <a:cubicBezTo>
                  <a:pt x="1771" y="1285"/>
                  <a:pt x="1771" y="1285"/>
                  <a:pt x="1771" y="1285"/>
                </a:cubicBezTo>
                <a:cubicBezTo>
                  <a:pt x="1771" y="1285"/>
                  <a:pt x="1771" y="1285"/>
                  <a:pt x="1771" y="1285"/>
                </a:cubicBezTo>
                <a:cubicBezTo>
                  <a:pt x="1771" y="1285"/>
                  <a:pt x="1771" y="1285"/>
                  <a:pt x="1771" y="1285"/>
                </a:cubicBezTo>
                <a:cubicBezTo>
                  <a:pt x="1771" y="1285"/>
                  <a:pt x="1771" y="1285"/>
                  <a:pt x="1771" y="1285"/>
                </a:cubicBezTo>
                <a:cubicBezTo>
                  <a:pt x="1770" y="1284"/>
                  <a:pt x="1770" y="1284"/>
                  <a:pt x="1770" y="1284"/>
                </a:cubicBezTo>
                <a:cubicBezTo>
                  <a:pt x="1770" y="1283"/>
                  <a:pt x="1769" y="1283"/>
                  <a:pt x="1769" y="1283"/>
                </a:cubicBezTo>
                <a:cubicBezTo>
                  <a:pt x="1769" y="1283"/>
                  <a:pt x="1769" y="1283"/>
                  <a:pt x="1769" y="1282"/>
                </a:cubicBezTo>
                <a:cubicBezTo>
                  <a:pt x="1769" y="1282"/>
                  <a:pt x="1769" y="1282"/>
                  <a:pt x="1769" y="1282"/>
                </a:cubicBezTo>
                <a:cubicBezTo>
                  <a:pt x="1768" y="1282"/>
                  <a:pt x="1767" y="1281"/>
                  <a:pt x="1767" y="1281"/>
                </a:cubicBezTo>
                <a:cubicBezTo>
                  <a:pt x="1766" y="1280"/>
                  <a:pt x="1764" y="1280"/>
                  <a:pt x="1763" y="1279"/>
                </a:cubicBezTo>
                <a:cubicBezTo>
                  <a:pt x="1763" y="1278"/>
                  <a:pt x="1763" y="1278"/>
                  <a:pt x="1763" y="1278"/>
                </a:cubicBezTo>
                <a:cubicBezTo>
                  <a:pt x="1763" y="1278"/>
                  <a:pt x="1763" y="1278"/>
                  <a:pt x="1763" y="1278"/>
                </a:cubicBezTo>
                <a:cubicBezTo>
                  <a:pt x="1763" y="1278"/>
                  <a:pt x="1763" y="1278"/>
                  <a:pt x="1763" y="1278"/>
                </a:cubicBezTo>
                <a:cubicBezTo>
                  <a:pt x="1762" y="1278"/>
                  <a:pt x="1762" y="1278"/>
                  <a:pt x="1762" y="1278"/>
                </a:cubicBezTo>
                <a:cubicBezTo>
                  <a:pt x="1762" y="1277"/>
                  <a:pt x="1761" y="1277"/>
                  <a:pt x="1761" y="1277"/>
                </a:cubicBezTo>
                <a:cubicBezTo>
                  <a:pt x="1760" y="1276"/>
                  <a:pt x="1760" y="1276"/>
                  <a:pt x="1760" y="1276"/>
                </a:cubicBezTo>
                <a:cubicBezTo>
                  <a:pt x="1760" y="1275"/>
                  <a:pt x="1760" y="1275"/>
                  <a:pt x="1760" y="1275"/>
                </a:cubicBezTo>
                <a:cubicBezTo>
                  <a:pt x="1759" y="1275"/>
                  <a:pt x="1758" y="1274"/>
                  <a:pt x="1758" y="1274"/>
                </a:cubicBezTo>
                <a:cubicBezTo>
                  <a:pt x="1757" y="1273"/>
                  <a:pt x="1757" y="1273"/>
                  <a:pt x="1757" y="1272"/>
                </a:cubicBezTo>
                <a:cubicBezTo>
                  <a:pt x="1757" y="1271"/>
                  <a:pt x="1757" y="1271"/>
                  <a:pt x="1756" y="1271"/>
                </a:cubicBezTo>
                <a:cubicBezTo>
                  <a:pt x="1756" y="1271"/>
                  <a:pt x="1756" y="1271"/>
                  <a:pt x="1756" y="1271"/>
                </a:cubicBezTo>
                <a:cubicBezTo>
                  <a:pt x="1754" y="1270"/>
                  <a:pt x="1754" y="1269"/>
                  <a:pt x="1754" y="1268"/>
                </a:cubicBezTo>
                <a:cubicBezTo>
                  <a:pt x="1754" y="1268"/>
                  <a:pt x="1754" y="1268"/>
                  <a:pt x="1754" y="1268"/>
                </a:cubicBezTo>
                <a:cubicBezTo>
                  <a:pt x="1754" y="1267"/>
                  <a:pt x="1753" y="1266"/>
                  <a:pt x="1753" y="1265"/>
                </a:cubicBezTo>
                <a:cubicBezTo>
                  <a:pt x="1753" y="1265"/>
                  <a:pt x="1752" y="1265"/>
                  <a:pt x="1752" y="1265"/>
                </a:cubicBezTo>
                <a:cubicBezTo>
                  <a:pt x="1752" y="1265"/>
                  <a:pt x="1752" y="1264"/>
                  <a:pt x="1751" y="1264"/>
                </a:cubicBezTo>
                <a:cubicBezTo>
                  <a:pt x="1751" y="1263"/>
                  <a:pt x="1751" y="1263"/>
                  <a:pt x="1751" y="1262"/>
                </a:cubicBezTo>
                <a:cubicBezTo>
                  <a:pt x="1751" y="1262"/>
                  <a:pt x="1751" y="1262"/>
                  <a:pt x="1751" y="1262"/>
                </a:cubicBezTo>
                <a:cubicBezTo>
                  <a:pt x="1751" y="1262"/>
                  <a:pt x="1751" y="1262"/>
                  <a:pt x="1751" y="1262"/>
                </a:cubicBezTo>
                <a:cubicBezTo>
                  <a:pt x="1751" y="1262"/>
                  <a:pt x="1751" y="1262"/>
                  <a:pt x="1751" y="1262"/>
                </a:cubicBezTo>
                <a:cubicBezTo>
                  <a:pt x="1750" y="1261"/>
                  <a:pt x="1749" y="1260"/>
                  <a:pt x="1749" y="1259"/>
                </a:cubicBezTo>
                <a:cubicBezTo>
                  <a:pt x="1749" y="1259"/>
                  <a:pt x="1749" y="1258"/>
                  <a:pt x="1749" y="1258"/>
                </a:cubicBezTo>
                <a:cubicBezTo>
                  <a:pt x="1749" y="1257"/>
                  <a:pt x="1749" y="1257"/>
                  <a:pt x="1749" y="1257"/>
                </a:cubicBezTo>
                <a:cubicBezTo>
                  <a:pt x="1749" y="1257"/>
                  <a:pt x="1749" y="1256"/>
                  <a:pt x="1748" y="1256"/>
                </a:cubicBezTo>
                <a:cubicBezTo>
                  <a:pt x="1748" y="1256"/>
                  <a:pt x="1748" y="1255"/>
                  <a:pt x="1748" y="1255"/>
                </a:cubicBezTo>
                <a:cubicBezTo>
                  <a:pt x="1748" y="1253"/>
                  <a:pt x="1749" y="1253"/>
                  <a:pt x="1750" y="1252"/>
                </a:cubicBezTo>
                <a:cubicBezTo>
                  <a:pt x="1750" y="1252"/>
                  <a:pt x="1750" y="1252"/>
                  <a:pt x="1750" y="1252"/>
                </a:cubicBezTo>
                <a:cubicBezTo>
                  <a:pt x="1751" y="1252"/>
                  <a:pt x="1751" y="1252"/>
                  <a:pt x="1752" y="1251"/>
                </a:cubicBezTo>
                <a:cubicBezTo>
                  <a:pt x="1752" y="1250"/>
                  <a:pt x="1753" y="1250"/>
                  <a:pt x="1752" y="1249"/>
                </a:cubicBezTo>
                <a:cubicBezTo>
                  <a:pt x="1751" y="1248"/>
                  <a:pt x="1752" y="1247"/>
                  <a:pt x="1753" y="1246"/>
                </a:cubicBezTo>
                <a:cubicBezTo>
                  <a:pt x="1753" y="1246"/>
                  <a:pt x="1754" y="1246"/>
                  <a:pt x="1754" y="1246"/>
                </a:cubicBezTo>
                <a:cubicBezTo>
                  <a:pt x="1755" y="1246"/>
                  <a:pt x="1755" y="1246"/>
                  <a:pt x="1755" y="1246"/>
                </a:cubicBezTo>
                <a:cubicBezTo>
                  <a:pt x="1755" y="1246"/>
                  <a:pt x="1755" y="1246"/>
                  <a:pt x="1755" y="1246"/>
                </a:cubicBezTo>
                <a:cubicBezTo>
                  <a:pt x="1755" y="1245"/>
                  <a:pt x="1755" y="1245"/>
                  <a:pt x="1755" y="1245"/>
                </a:cubicBezTo>
                <a:cubicBezTo>
                  <a:pt x="1754" y="1245"/>
                  <a:pt x="1753" y="1244"/>
                  <a:pt x="1753" y="1244"/>
                </a:cubicBezTo>
                <a:cubicBezTo>
                  <a:pt x="1753" y="1243"/>
                  <a:pt x="1753" y="1242"/>
                  <a:pt x="1753" y="1241"/>
                </a:cubicBezTo>
                <a:cubicBezTo>
                  <a:pt x="1753" y="1240"/>
                  <a:pt x="1754" y="1240"/>
                  <a:pt x="1754" y="1240"/>
                </a:cubicBezTo>
                <a:cubicBezTo>
                  <a:pt x="1754" y="1240"/>
                  <a:pt x="1754" y="1240"/>
                  <a:pt x="1754" y="1240"/>
                </a:cubicBezTo>
                <a:cubicBezTo>
                  <a:pt x="1754" y="1240"/>
                  <a:pt x="1754" y="1240"/>
                  <a:pt x="1754" y="1240"/>
                </a:cubicBezTo>
                <a:cubicBezTo>
                  <a:pt x="1754" y="1240"/>
                  <a:pt x="1754" y="1240"/>
                  <a:pt x="1754" y="1240"/>
                </a:cubicBezTo>
                <a:cubicBezTo>
                  <a:pt x="1753" y="1239"/>
                  <a:pt x="1753" y="1239"/>
                  <a:pt x="1753" y="1239"/>
                </a:cubicBezTo>
                <a:cubicBezTo>
                  <a:pt x="1752" y="1239"/>
                  <a:pt x="1752" y="1238"/>
                  <a:pt x="1752" y="1237"/>
                </a:cubicBezTo>
                <a:cubicBezTo>
                  <a:pt x="1752" y="1236"/>
                  <a:pt x="1753" y="1235"/>
                  <a:pt x="1754" y="1234"/>
                </a:cubicBezTo>
                <a:cubicBezTo>
                  <a:pt x="1754" y="1234"/>
                  <a:pt x="1755" y="1234"/>
                  <a:pt x="1755" y="1234"/>
                </a:cubicBezTo>
                <a:cubicBezTo>
                  <a:pt x="1755" y="1233"/>
                  <a:pt x="1756" y="1233"/>
                  <a:pt x="1756" y="1232"/>
                </a:cubicBezTo>
                <a:cubicBezTo>
                  <a:pt x="1756" y="1232"/>
                  <a:pt x="1756" y="1232"/>
                  <a:pt x="1756" y="1231"/>
                </a:cubicBezTo>
                <a:cubicBezTo>
                  <a:pt x="1756" y="1231"/>
                  <a:pt x="1756" y="1231"/>
                  <a:pt x="1756" y="1231"/>
                </a:cubicBezTo>
                <a:cubicBezTo>
                  <a:pt x="1756" y="1230"/>
                  <a:pt x="1756" y="1230"/>
                  <a:pt x="1757" y="1229"/>
                </a:cubicBezTo>
                <a:cubicBezTo>
                  <a:pt x="1757" y="1229"/>
                  <a:pt x="1757" y="1228"/>
                  <a:pt x="1757" y="1228"/>
                </a:cubicBezTo>
                <a:cubicBezTo>
                  <a:pt x="1757" y="1228"/>
                  <a:pt x="1757" y="1228"/>
                  <a:pt x="1757" y="1228"/>
                </a:cubicBezTo>
                <a:cubicBezTo>
                  <a:pt x="1757" y="1227"/>
                  <a:pt x="1757" y="1227"/>
                  <a:pt x="1757" y="1227"/>
                </a:cubicBezTo>
                <a:cubicBezTo>
                  <a:pt x="1757" y="1227"/>
                  <a:pt x="1757" y="1227"/>
                  <a:pt x="1757" y="1227"/>
                </a:cubicBezTo>
                <a:cubicBezTo>
                  <a:pt x="1757" y="1227"/>
                  <a:pt x="1757" y="1227"/>
                  <a:pt x="1757" y="1227"/>
                </a:cubicBezTo>
                <a:cubicBezTo>
                  <a:pt x="1757" y="1227"/>
                  <a:pt x="1756" y="1226"/>
                  <a:pt x="1757" y="1225"/>
                </a:cubicBezTo>
                <a:cubicBezTo>
                  <a:pt x="1757" y="1225"/>
                  <a:pt x="1757" y="1225"/>
                  <a:pt x="1757" y="1225"/>
                </a:cubicBezTo>
                <a:cubicBezTo>
                  <a:pt x="1757" y="1225"/>
                  <a:pt x="1757" y="1225"/>
                  <a:pt x="1757" y="1225"/>
                </a:cubicBezTo>
                <a:cubicBezTo>
                  <a:pt x="1756" y="1224"/>
                  <a:pt x="1756" y="1222"/>
                  <a:pt x="1757" y="1222"/>
                </a:cubicBezTo>
                <a:cubicBezTo>
                  <a:pt x="1757" y="1220"/>
                  <a:pt x="1756" y="1219"/>
                  <a:pt x="1755" y="1217"/>
                </a:cubicBezTo>
                <a:cubicBezTo>
                  <a:pt x="1755" y="1216"/>
                  <a:pt x="1755" y="1215"/>
                  <a:pt x="1755" y="1214"/>
                </a:cubicBezTo>
                <a:cubicBezTo>
                  <a:pt x="1755" y="1214"/>
                  <a:pt x="1755" y="1213"/>
                  <a:pt x="1755" y="1213"/>
                </a:cubicBezTo>
                <a:cubicBezTo>
                  <a:pt x="1755" y="1213"/>
                  <a:pt x="1755" y="1213"/>
                  <a:pt x="1755" y="1213"/>
                </a:cubicBezTo>
                <a:cubicBezTo>
                  <a:pt x="1755" y="1213"/>
                  <a:pt x="1755" y="1213"/>
                  <a:pt x="1755" y="1212"/>
                </a:cubicBezTo>
                <a:cubicBezTo>
                  <a:pt x="1755" y="1212"/>
                  <a:pt x="1754" y="1212"/>
                  <a:pt x="1754" y="1211"/>
                </a:cubicBezTo>
                <a:cubicBezTo>
                  <a:pt x="1754" y="1211"/>
                  <a:pt x="1754" y="1211"/>
                  <a:pt x="1754" y="1211"/>
                </a:cubicBezTo>
                <a:cubicBezTo>
                  <a:pt x="1754" y="1211"/>
                  <a:pt x="1754" y="1211"/>
                  <a:pt x="1753" y="1211"/>
                </a:cubicBezTo>
                <a:cubicBezTo>
                  <a:pt x="1753" y="1211"/>
                  <a:pt x="1753" y="1211"/>
                  <a:pt x="1753" y="1211"/>
                </a:cubicBezTo>
                <a:cubicBezTo>
                  <a:pt x="1753" y="1211"/>
                  <a:pt x="1752" y="1211"/>
                  <a:pt x="1752" y="1211"/>
                </a:cubicBezTo>
                <a:cubicBezTo>
                  <a:pt x="1751" y="1211"/>
                  <a:pt x="1751" y="1211"/>
                  <a:pt x="1751" y="1211"/>
                </a:cubicBezTo>
                <a:cubicBezTo>
                  <a:pt x="1750" y="1211"/>
                  <a:pt x="1750" y="1211"/>
                  <a:pt x="1750" y="1211"/>
                </a:cubicBezTo>
                <a:cubicBezTo>
                  <a:pt x="1750" y="1211"/>
                  <a:pt x="1750" y="1211"/>
                  <a:pt x="1750" y="1211"/>
                </a:cubicBezTo>
                <a:cubicBezTo>
                  <a:pt x="1750" y="1212"/>
                  <a:pt x="1750" y="1212"/>
                  <a:pt x="1750" y="1213"/>
                </a:cubicBezTo>
                <a:cubicBezTo>
                  <a:pt x="1750" y="1213"/>
                  <a:pt x="1750" y="1214"/>
                  <a:pt x="1750" y="1214"/>
                </a:cubicBezTo>
                <a:cubicBezTo>
                  <a:pt x="1750" y="1214"/>
                  <a:pt x="1750" y="1215"/>
                  <a:pt x="1749" y="1216"/>
                </a:cubicBezTo>
                <a:cubicBezTo>
                  <a:pt x="1749" y="1216"/>
                  <a:pt x="1749" y="1216"/>
                  <a:pt x="1749" y="1216"/>
                </a:cubicBezTo>
                <a:cubicBezTo>
                  <a:pt x="1749" y="1217"/>
                  <a:pt x="1749" y="1217"/>
                  <a:pt x="1749" y="1217"/>
                </a:cubicBezTo>
                <a:cubicBezTo>
                  <a:pt x="1749" y="1217"/>
                  <a:pt x="1749" y="1218"/>
                  <a:pt x="1748" y="1219"/>
                </a:cubicBezTo>
                <a:cubicBezTo>
                  <a:pt x="1748" y="1219"/>
                  <a:pt x="1747" y="1220"/>
                  <a:pt x="1747" y="1220"/>
                </a:cubicBezTo>
                <a:cubicBezTo>
                  <a:pt x="1747" y="1220"/>
                  <a:pt x="1747" y="1220"/>
                  <a:pt x="1747" y="1220"/>
                </a:cubicBezTo>
                <a:cubicBezTo>
                  <a:pt x="1746" y="1219"/>
                  <a:pt x="1745" y="1219"/>
                  <a:pt x="1745" y="1218"/>
                </a:cubicBezTo>
                <a:cubicBezTo>
                  <a:pt x="1744" y="1218"/>
                  <a:pt x="1744" y="1217"/>
                  <a:pt x="1744" y="1217"/>
                </a:cubicBezTo>
                <a:cubicBezTo>
                  <a:pt x="1744" y="1217"/>
                  <a:pt x="1743" y="1217"/>
                  <a:pt x="1743" y="1217"/>
                </a:cubicBezTo>
                <a:cubicBezTo>
                  <a:pt x="1743" y="1216"/>
                  <a:pt x="1743" y="1216"/>
                  <a:pt x="1743" y="1216"/>
                </a:cubicBezTo>
                <a:cubicBezTo>
                  <a:pt x="1743" y="1215"/>
                  <a:pt x="1744" y="1214"/>
                  <a:pt x="1744" y="1214"/>
                </a:cubicBezTo>
                <a:cubicBezTo>
                  <a:pt x="1744" y="1213"/>
                  <a:pt x="1744" y="1213"/>
                  <a:pt x="1745" y="1212"/>
                </a:cubicBezTo>
                <a:cubicBezTo>
                  <a:pt x="1745" y="1212"/>
                  <a:pt x="1745" y="1212"/>
                  <a:pt x="1746" y="1212"/>
                </a:cubicBezTo>
                <a:cubicBezTo>
                  <a:pt x="1746" y="1212"/>
                  <a:pt x="1746" y="1211"/>
                  <a:pt x="1746" y="1211"/>
                </a:cubicBezTo>
                <a:cubicBezTo>
                  <a:pt x="1746" y="1211"/>
                  <a:pt x="1746" y="1211"/>
                  <a:pt x="1746" y="1211"/>
                </a:cubicBezTo>
                <a:cubicBezTo>
                  <a:pt x="1746" y="1211"/>
                  <a:pt x="1746" y="1211"/>
                  <a:pt x="1746" y="1211"/>
                </a:cubicBezTo>
                <a:cubicBezTo>
                  <a:pt x="1746" y="1210"/>
                  <a:pt x="1746" y="1210"/>
                  <a:pt x="1747" y="1210"/>
                </a:cubicBezTo>
                <a:cubicBezTo>
                  <a:pt x="1747" y="1210"/>
                  <a:pt x="1747" y="1209"/>
                  <a:pt x="1748" y="1210"/>
                </a:cubicBezTo>
                <a:cubicBezTo>
                  <a:pt x="1748" y="1209"/>
                  <a:pt x="1748" y="1209"/>
                  <a:pt x="1748" y="1209"/>
                </a:cubicBezTo>
                <a:cubicBezTo>
                  <a:pt x="1748" y="1209"/>
                  <a:pt x="1748" y="1208"/>
                  <a:pt x="1748" y="1208"/>
                </a:cubicBezTo>
                <a:cubicBezTo>
                  <a:pt x="1748" y="1207"/>
                  <a:pt x="1748" y="1207"/>
                  <a:pt x="1748" y="1207"/>
                </a:cubicBezTo>
                <a:cubicBezTo>
                  <a:pt x="1748" y="1206"/>
                  <a:pt x="1748" y="1206"/>
                  <a:pt x="1748" y="1206"/>
                </a:cubicBezTo>
                <a:cubicBezTo>
                  <a:pt x="1748" y="1206"/>
                  <a:pt x="1748" y="1206"/>
                  <a:pt x="1748" y="1205"/>
                </a:cubicBezTo>
                <a:cubicBezTo>
                  <a:pt x="1748" y="1206"/>
                  <a:pt x="1748" y="1206"/>
                  <a:pt x="1748" y="1206"/>
                </a:cubicBezTo>
                <a:cubicBezTo>
                  <a:pt x="1747" y="1206"/>
                  <a:pt x="1747" y="1206"/>
                  <a:pt x="1747" y="1206"/>
                </a:cubicBezTo>
                <a:cubicBezTo>
                  <a:pt x="1747" y="1206"/>
                  <a:pt x="1747" y="1206"/>
                  <a:pt x="1747" y="1206"/>
                </a:cubicBezTo>
                <a:cubicBezTo>
                  <a:pt x="1746" y="1206"/>
                  <a:pt x="1746" y="1206"/>
                  <a:pt x="1745" y="1205"/>
                </a:cubicBezTo>
                <a:cubicBezTo>
                  <a:pt x="1745" y="1205"/>
                  <a:pt x="1745" y="1205"/>
                  <a:pt x="1744" y="1205"/>
                </a:cubicBezTo>
                <a:cubicBezTo>
                  <a:pt x="1744" y="1205"/>
                  <a:pt x="1744" y="1205"/>
                  <a:pt x="1744" y="1205"/>
                </a:cubicBezTo>
                <a:cubicBezTo>
                  <a:pt x="1744" y="1204"/>
                  <a:pt x="1744" y="1204"/>
                  <a:pt x="1744" y="1204"/>
                </a:cubicBezTo>
                <a:cubicBezTo>
                  <a:pt x="1744" y="1204"/>
                  <a:pt x="1743" y="1205"/>
                  <a:pt x="1743" y="1205"/>
                </a:cubicBezTo>
                <a:cubicBezTo>
                  <a:pt x="1743" y="1206"/>
                  <a:pt x="1743" y="1206"/>
                  <a:pt x="1742" y="1206"/>
                </a:cubicBezTo>
                <a:cubicBezTo>
                  <a:pt x="1742" y="1206"/>
                  <a:pt x="1741" y="1206"/>
                  <a:pt x="1741" y="1206"/>
                </a:cubicBezTo>
                <a:cubicBezTo>
                  <a:pt x="1741" y="1206"/>
                  <a:pt x="1740" y="1206"/>
                  <a:pt x="1740" y="1207"/>
                </a:cubicBezTo>
                <a:cubicBezTo>
                  <a:pt x="1739" y="1208"/>
                  <a:pt x="1739" y="1207"/>
                  <a:pt x="1738" y="1207"/>
                </a:cubicBezTo>
                <a:cubicBezTo>
                  <a:pt x="1737" y="1207"/>
                  <a:pt x="1737" y="1207"/>
                  <a:pt x="1737" y="1207"/>
                </a:cubicBezTo>
                <a:cubicBezTo>
                  <a:pt x="1737" y="1208"/>
                  <a:pt x="1737" y="1208"/>
                  <a:pt x="1736" y="1208"/>
                </a:cubicBezTo>
                <a:cubicBezTo>
                  <a:pt x="1736" y="1208"/>
                  <a:pt x="1736" y="1208"/>
                  <a:pt x="1736" y="1208"/>
                </a:cubicBezTo>
                <a:cubicBezTo>
                  <a:pt x="1735" y="1208"/>
                  <a:pt x="1735" y="1208"/>
                  <a:pt x="1735" y="1208"/>
                </a:cubicBezTo>
                <a:cubicBezTo>
                  <a:pt x="1734" y="1208"/>
                  <a:pt x="1734" y="1208"/>
                  <a:pt x="1734" y="1208"/>
                </a:cubicBezTo>
                <a:cubicBezTo>
                  <a:pt x="1734" y="1208"/>
                  <a:pt x="1734" y="1208"/>
                  <a:pt x="1734" y="1208"/>
                </a:cubicBezTo>
                <a:cubicBezTo>
                  <a:pt x="1734" y="1209"/>
                  <a:pt x="1734" y="1209"/>
                  <a:pt x="1734" y="1209"/>
                </a:cubicBezTo>
                <a:cubicBezTo>
                  <a:pt x="1733" y="1209"/>
                  <a:pt x="1732" y="1210"/>
                  <a:pt x="1732" y="1210"/>
                </a:cubicBezTo>
                <a:cubicBezTo>
                  <a:pt x="1732" y="1210"/>
                  <a:pt x="1732" y="1210"/>
                  <a:pt x="1732" y="1210"/>
                </a:cubicBezTo>
                <a:cubicBezTo>
                  <a:pt x="1731" y="1210"/>
                  <a:pt x="1731" y="1210"/>
                  <a:pt x="1730" y="1210"/>
                </a:cubicBezTo>
                <a:cubicBezTo>
                  <a:pt x="1730" y="1209"/>
                  <a:pt x="1730" y="1209"/>
                  <a:pt x="1729" y="1209"/>
                </a:cubicBezTo>
                <a:cubicBezTo>
                  <a:pt x="1728" y="1209"/>
                  <a:pt x="1727" y="1210"/>
                  <a:pt x="1727" y="1210"/>
                </a:cubicBezTo>
                <a:cubicBezTo>
                  <a:pt x="1726" y="1210"/>
                  <a:pt x="1726" y="1210"/>
                  <a:pt x="1726" y="1210"/>
                </a:cubicBezTo>
                <a:cubicBezTo>
                  <a:pt x="1725" y="1210"/>
                  <a:pt x="1724" y="1210"/>
                  <a:pt x="1724" y="1209"/>
                </a:cubicBezTo>
                <a:cubicBezTo>
                  <a:pt x="1723" y="1209"/>
                  <a:pt x="1723" y="1209"/>
                  <a:pt x="1722" y="1209"/>
                </a:cubicBezTo>
                <a:cubicBezTo>
                  <a:pt x="1722" y="1209"/>
                  <a:pt x="1722" y="1209"/>
                  <a:pt x="1722" y="1209"/>
                </a:cubicBezTo>
                <a:cubicBezTo>
                  <a:pt x="1720" y="1209"/>
                  <a:pt x="1718" y="1209"/>
                  <a:pt x="1717" y="1208"/>
                </a:cubicBezTo>
                <a:cubicBezTo>
                  <a:pt x="1717" y="1207"/>
                  <a:pt x="1716" y="1206"/>
                  <a:pt x="1716" y="1205"/>
                </a:cubicBezTo>
                <a:cubicBezTo>
                  <a:pt x="1716" y="1205"/>
                  <a:pt x="1716" y="1205"/>
                  <a:pt x="1716" y="1205"/>
                </a:cubicBezTo>
                <a:cubicBezTo>
                  <a:pt x="1715" y="1204"/>
                  <a:pt x="1715" y="1204"/>
                  <a:pt x="1715" y="1203"/>
                </a:cubicBezTo>
                <a:cubicBezTo>
                  <a:pt x="1713" y="1202"/>
                  <a:pt x="1713" y="1201"/>
                  <a:pt x="1713" y="1200"/>
                </a:cubicBezTo>
                <a:cubicBezTo>
                  <a:pt x="1713" y="1200"/>
                  <a:pt x="1713" y="1200"/>
                  <a:pt x="1713" y="1199"/>
                </a:cubicBezTo>
                <a:cubicBezTo>
                  <a:pt x="1712" y="1199"/>
                  <a:pt x="1712" y="1199"/>
                  <a:pt x="1712" y="1198"/>
                </a:cubicBezTo>
                <a:cubicBezTo>
                  <a:pt x="1712" y="1198"/>
                  <a:pt x="1712" y="1197"/>
                  <a:pt x="1712" y="1197"/>
                </a:cubicBezTo>
                <a:cubicBezTo>
                  <a:pt x="1712" y="1196"/>
                  <a:pt x="1712" y="1196"/>
                  <a:pt x="1712" y="1196"/>
                </a:cubicBezTo>
                <a:cubicBezTo>
                  <a:pt x="1711" y="1196"/>
                  <a:pt x="1711" y="1195"/>
                  <a:pt x="1710" y="1195"/>
                </a:cubicBezTo>
                <a:cubicBezTo>
                  <a:pt x="1710" y="1194"/>
                  <a:pt x="1710" y="1194"/>
                  <a:pt x="1710" y="1194"/>
                </a:cubicBezTo>
                <a:cubicBezTo>
                  <a:pt x="1710" y="1194"/>
                  <a:pt x="1709" y="1193"/>
                  <a:pt x="1709" y="1193"/>
                </a:cubicBezTo>
                <a:cubicBezTo>
                  <a:pt x="1709" y="1193"/>
                  <a:pt x="1709" y="1193"/>
                  <a:pt x="1709" y="1192"/>
                </a:cubicBezTo>
                <a:cubicBezTo>
                  <a:pt x="1709" y="1192"/>
                  <a:pt x="1709" y="1192"/>
                  <a:pt x="1709" y="1192"/>
                </a:cubicBezTo>
                <a:cubicBezTo>
                  <a:pt x="1708" y="1192"/>
                  <a:pt x="1708" y="1192"/>
                  <a:pt x="1708" y="1192"/>
                </a:cubicBezTo>
                <a:cubicBezTo>
                  <a:pt x="1707" y="1192"/>
                  <a:pt x="1707" y="1192"/>
                  <a:pt x="1707" y="1192"/>
                </a:cubicBezTo>
                <a:cubicBezTo>
                  <a:pt x="1707" y="1192"/>
                  <a:pt x="1707" y="1192"/>
                  <a:pt x="1707" y="1192"/>
                </a:cubicBezTo>
                <a:cubicBezTo>
                  <a:pt x="1706" y="1192"/>
                  <a:pt x="1705" y="1192"/>
                  <a:pt x="1705" y="1191"/>
                </a:cubicBezTo>
                <a:cubicBezTo>
                  <a:pt x="1705" y="1191"/>
                  <a:pt x="1704" y="1190"/>
                  <a:pt x="1704" y="1190"/>
                </a:cubicBezTo>
                <a:cubicBezTo>
                  <a:pt x="1703" y="1189"/>
                  <a:pt x="1703" y="1189"/>
                  <a:pt x="1703" y="1189"/>
                </a:cubicBezTo>
                <a:cubicBezTo>
                  <a:pt x="1703" y="1189"/>
                  <a:pt x="1702" y="1189"/>
                  <a:pt x="1701" y="1189"/>
                </a:cubicBezTo>
                <a:cubicBezTo>
                  <a:pt x="1701" y="1189"/>
                  <a:pt x="1700" y="1189"/>
                  <a:pt x="1700" y="1189"/>
                </a:cubicBezTo>
                <a:cubicBezTo>
                  <a:pt x="1700" y="1189"/>
                  <a:pt x="1700" y="1189"/>
                  <a:pt x="1699" y="1189"/>
                </a:cubicBezTo>
                <a:cubicBezTo>
                  <a:pt x="1699" y="1189"/>
                  <a:pt x="1699" y="1189"/>
                  <a:pt x="1698" y="1189"/>
                </a:cubicBezTo>
                <a:cubicBezTo>
                  <a:pt x="1698" y="1189"/>
                  <a:pt x="1697" y="1189"/>
                  <a:pt x="1697" y="1189"/>
                </a:cubicBezTo>
                <a:cubicBezTo>
                  <a:pt x="1696" y="1190"/>
                  <a:pt x="1696" y="1190"/>
                  <a:pt x="1695" y="1189"/>
                </a:cubicBezTo>
                <a:cubicBezTo>
                  <a:pt x="1695" y="1189"/>
                  <a:pt x="1695" y="1189"/>
                  <a:pt x="1694" y="1189"/>
                </a:cubicBezTo>
                <a:cubicBezTo>
                  <a:pt x="1694" y="1189"/>
                  <a:pt x="1694" y="1189"/>
                  <a:pt x="1694" y="1189"/>
                </a:cubicBezTo>
                <a:cubicBezTo>
                  <a:pt x="1694" y="1189"/>
                  <a:pt x="1694" y="1189"/>
                  <a:pt x="1694" y="1189"/>
                </a:cubicBezTo>
                <a:cubicBezTo>
                  <a:pt x="1693" y="1190"/>
                  <a:pt x="1693" y="1190"/>
                  <a:pt x="1693" y="1190"/>
                </a:cubicBezTo>
                <a:cubicBezTo>
                  <a:pt x="1693" y="1190"/>
                  <a:pt x="1693" y="1190"/>
                  <a:pt x="1693" y="1190"/>
                </a:cubicBezTo>
                <a:cubicBezTo>
                  <a:pt x="1692" y="1190"/>
                  <a:pt x="1692" y="1190"/>
                  <a:pt x="1692" y="1190"/>
                </a:cubicBezTo>
                <a:cubicBezTo>
                  <a:pt x="1692" y="1190"/>
                  <a:pt x="1691" y="1190"/>
                  <a:pt x="1691" y="1190"/>
                </a:cubicBezTo>
                <a:cubicBezTo>
                  <a:pt x="1691" y="1189"/>
                  <a:pt x="1691" y="1189"/>
                  <a:pt x="1691" y="1189"/>
                </a:cubicBezTo>
                <a:cubicBezTo>
                  <a:pt x="1691" y="1190"/>
                  <a:pt x="1691" y="1190"/>
                  <a:pt x="1691" y="1190"/>
                </a:cubicBezTo>
                <a:cubicBezTo>
                  <a:pt x="1691" y="1190"/>
                  <a:pt x="1691" y="1190"/>
                  <a:pt x="1691" y="1190"/>
                </a:cubicBezTo>
                <a:cubicBezTo>
                  <a:pt x="1690" y="1190"/>
                  <a:pt x="1690" y="1190"/>
                  <a:pt x="1690" y="1190"/>
                </a:cubicBezTo>
                <a:cubicBezTo>
                  <a:pt x="1689" y="1191"/>
                  <a:pt x="1689" y="1191"/>
                  <a:pt x="1689" y="1191"/>
                </a:cubicBezTo>
                <a:cubicBezTo>
                  <a:pt x="1688" y="1191"/>
                  <a:pt x="1687" y="1192"/>
                  <a:pt x="1686" y="1192"/>
                </a:cubicBezTo>
                <a:cubicBezTo>
                  <a:pt x="1686" y="1192"/>
                  <a:pt x="1686" y="1192"/>
                  <a:pt x="1686" y="1192"/>
                </a:cubicBezTo>
                <a:cubicBezTo>
                  <a:pt x="1686" y="1192"/>
                  <a:pt x="1685" y="1192"/>
                  <a:pt x="1685" y="1192"/>
                </a:cubicBezTo>
                <a:cubicBezTo>
                  <a:pt x="1685" y="1192"/>
                  <a:pt x="1685" y="1192"/>
                  <a:pt x="1684" y="1192"/>
                </a:cubicBezTo>
                <a:cubicBezTo>
                  <a:pt x="1684" y="1192"/>
                  <a:pt x="1684" y="1192"/>
                  <a:pt x="1684" y="1192"/>
                </a:cubicBezTo>
                <a:cubicBezTo>
                  <a:pt x="1684" y="1192"/>
                  <a:pt x="1684" y="1192"/>
                  <a:pt x="1683" y="1192"/>
                </a:cubicBezTo>
                <a:cubicBezTo>
                  <a:pt x="1683" y="1192"/>
                  <a:pt x="1683" y="1193"/>
                  <a:pt x="1683" y="1193"/>
                </a:cubicBezTo>
                <a:cubicBezTo>
                  <a:pt x="1682" y="1193"/>
                  <a:pt x="1682" y="1194"/>
                  <a:pt x="1681" y="1194"/>
                </a:cubicBezTo>
                <a:cubicBezTo>
                  <a:pt x="1681" y="1194"/>
                  <a:pt x="1681" y="1194"/>
                  <a:pt x="1680" y="1194"/>
                </a:cubicBezTo>
                <a:cubicBezTo>
                  <a:pt x="1680" y="1194"/>
                  <a:pt x="1680" y="1194"/>
                  <a:pt x="1679" y="1194"/>
                </a:cubicBezTo>
                <a:cubicBezTo>
                  <a:pt x="1679" y="1194"/>
                  <a:pt x="1679" y="1194"/>
                  <a:pt x="1679" y="1195"/>
                </a:cubicBezTo>
                <a:cubicBezTo>
                  <a:pt x="1679" y="1195"/>
                  <a:pt x="1678" y="1195"/>
                  <a:pt x="1678" y="1195"/>
                </a:cubicBezTo>
                <a:cubicBezTo>
                  <a:pt x="1678" y="1195"/>
                  <a:pt x="1678" y="1195"/>
                  <a:pt x="1678" y="1195"/>
                </a:cubicBezTo>
                <a:cubicBezTo>
                  <a:pt x="1678" y="1195"/>
                  <a:pt x="1678" y="1195"/>
                  <a:pt x="1678" y="1195"/>
                </a:cubicBezTo>
                <a:cubicBezTo>
                  <a:pt x="1678" y="1195"/>
                  <a:pt x="1678" y="1195"/>
                  <a:pt x="1678" y="1195"/>
                </a:cubicBezTo>
                <a:cubicBezTo>
                  <a:pt x="1678" y="1195"/>
                  <a:pt x="1678" y="1195"/>
                  <a:pt x="1678" y="1195"/>
                </a:cubicBezTo>
                <a:cubicBezTo>
                  <a:pt x="1678" y="1195"/>
                  <a:pt x="1677" y="1195"/>
                  <a:pt x="1677" y="1195"/>
                </a:cubicBezTo>
                <a:cubicBezTo>
                  <a:pt x="1677" y="1195"/>
                  <a:pt x="1677" y="1195"/>
                  <a:pt x="1676" y="1195"/>
                </a:cubicBezTo>
                <a:cubicBezTo>
                  <a:pt x="1676" y="1195"/>
                  <a:pt x="1676" y="1195"/>
                  <a:pt x="1676" y="1195"/>
                </a:cubicBezTo>
                <a:cubicBezTo>
                  <a:pt x="1676" y="1195"/>
                  <a:pt x="1675" y="1195"/>
                  <a:pt x="1675" y="1195"/>
                </a:cubicBezTo>
                <a:cubicBezTo>
                  <a:pt x="1675" y="1195"/>
                  <a:pt x="1675" y="1195"/>
                  <a:pt x="1674" y="1195"/>
                </a:cubicBezTo>
                <a:cubicBezTo>
                  <a:pt x="1673" y="1194"/>
                  <a:pt x="1673" y="1194"/>
                  <a:pt x="1672" y="1196"/>
                </a:cubicBezTo>
                <a:cubicBezTo>
                  <a:pt x="1672" y="1196"/>
                  <a:pt x="1672" y="1196"/>
                  <a:pt x="1671" y="1197"/>
                </a:cubicBezTo>
                <a:cubicBezTo>
                  <a:pt x="1671" y="1197"/>
                  <a:pt x="1671" y="1197"/>
                  <a:pt x="1671" y="1197"/>
                </a:cubicBezTo>
                <a:cubicBezTo>
                  <a:pt x="1670" y="1197"/>
                  <a:pt x="1670" y="1197"/>
                  <a:pt x="1669" y="1198"/>
                </a:cubicBezTo>
                <a:cubicBezTo>
                  <a:pt x="1669" y="1199"/>
                  <a:pt x="1668" y="1200"/>
                  <a:pt x="1667" y="1201"/>
                </a:cubicBezTo>
                <a:cubicBezTo>
                  <a:pt x="1666" y="1201"/>
                  <a:pt x="1666" y="1201"/>
                  <a:pt x="1666" y="1201"/>
                </a:cubicBezTo>
                <a:cubicBezTo>
                  <a:pt x="1666" y="1201"/>
                  <a:pt x="1665" y="1201"/>
                  <a:pt x="1665" y="1201"/>
                </a:cubicBezTo>
                <a:cubicBezTo>
                  <a:pt x="1665" y="1202"/>
                  <a:pt x="1665" y="1202"/>
                  <a:pt x="1665" y="1202"/>
                </a:cubicBezTo>
                <a:cubicBezTo>
                  <a:pt x="1664" y="1202"/>
                  <a:pt x="1664" y="1203"/>
                  <a:pt x="1663" y="1203"/>
                </a:cubicBezTo>
                <a:cubicBezTo>
                  <a:pt x="1663" y="1203"/>
                  <a:pt x="1661" y="1203"/>
                  <a:pt x="1661" y="1203"/>
                </a:cubicBezTo>
                <a:cubicBezTo>
                  <a:pt x="1660" y="1203"/>
                  <a:pt x="1660" y="1203"/>
                  <a:pt x="1660" y="1203"/>
                </a:cubicBezTo>
                <a:cubicBezTo>
                  <a:pt x="1660" y="1203"/>
                  <a:pt x="1659" y="1203"/>
                  <a:pt x="1659" y="1203"/>
                </a:cubicBezTo>
                <a:cubicBezTo>
                  <a:pt x="1658" y="1203"/>
                  <a:pt x="1658" y="1203"/>
                  <a:pt x="1657" y="1203"/>
                </a:cubicBezTo>
                <a:cubicBezTo>
                  <a:pt x="1657" y="1204"/>
                  <a:pt x="1656" y="1204"/>
                  <a:pt x="1656" y="1204"/>
                </a:cubicBezTo>
                <a:cubicBezTo>
                  <a:pt x="1655" y="1204"/>
                  <a:pt x="1655" y="1204"/>
                  <a:pt x="1655" y="1204"/>
                </a:cubicBezTo>
                <a:cubicBezTo>
                  <a:pt x="1654" y="1204"/>
                  <a:pt x="1653" y="1204"/>
                  <a:pt x="1653" y="1205"/>
                </a:cubicBezTo>
                <a:cubicBezTo>
                  <a:pt x="1652" y="1206"/>
                  <a:pt x="1651" y="1207"/>
                  <a:pt x="1650" y="1207"/>
                </a:cubicBezTo>
                <a:cubicBezTo>
                  <a:pt x="1649" y="1207"/>
                  <a:pt x="1649" y="1206"/>
                  <a:pt x="1648" y="1206"/>
                </a:cubicBezTo>
                <a:cubicBezTo>
                  <a:pt x="1648" y="1206"/>
                  <a:pt x="1647" y="1206"/>
                  <a:pt x="1647" y="1206"/>
                </a:cubicBezTo>
                <a:cubicBezTo>
                  <a:pt x="1646" y="1206"/>
                  <a:pt x="1646" y="1206"/>
                  <a:pt x="1646" y="1206"/>
                </a:cubicBezTo>
                <a:cubicBezTo>
                  <a:pt x="1646" y="1206"/>
                  <a:pt x="1646" y="1205"/>
                  <a:pt x="1645" y="1205"/>
                </a:cubicBezTo>
                <a:cubicBezTo>
                  <a:pt x="1645" y="1205"/>
                  <a:pt x="1645" y="1205"/>
                  <a:pt x="1645" y="1205"/>
                </a:cubicBezTo>
                <a:cubicBezTo>
                  <a:pt x="1644" y="1205"/>
                  <a:pt x="1644" y="1205"/>
                  <a:pt x="1643" y="1205"/>
                </a:cubicBezTo>
                <a:cubicBezTo>
                  <a:pt x="1643" y="1204"/>
                  <a:pt x="1641" y="1204"/>
                  <a:pt x="1640" y="1203"/>
                </a:cubicBezTo>
                <a:cubicBezTo>
                  <a:pt x="1640" y="1203"/>
                  <a:pt x="1640" y="1203"/>
                  <a:pt x="1640" y="1203"/>
                </a:cubicBezTo>
                <a:cubicBezTo>
                  <a:pt x="1640" y="1203"/>
                  <a:pt x="1640" y="1203"/>
                  <a:pt x="1640" y="1203"/>
                </a:cubicBezTo>
                <a:cubicBezTo>
                  <a:pt x="1640" y="1203"/>
                  <a:pt x="1640" y="1203"/>
                  <a:pt x="1640" y="1203"/>
                </a:cubicBezTo>
                <a:cubicBezTo>
                  <a:pt x="1640" y="1203"/>
                  <a:pt x="1640" y="1203"/>
                  <a:pt x="1640" y="1203"/>
                </a:cubicBezTo>
                <a:cubicBezTo>
                  <a:pt x="1639" y="1203"/>
                  <a:pt x="1639" y="1203"/>
                  <a:pt x="1639" y="1202"/>
                </a:cubicBezTo>
                <a:cubicBezTo>
                  <a:pt x="1639" y="1202"/>
                  <a:pt x="1639" y="1202"/>
                  <a:pt x="1639" y="1202"/>
                </a:cubicBezTo>
                <a:cubicBezTo>
                  <a:pt x="1639" y="1202"/>
                  <a:pt x="1639" y="1202"/>
                  <a:pt x="1639" y="1202"/>
                </a:cubicBezTo>
                <a:cubicBezTo>
                  <a:pt x="1638" y="1202"/>
                  <a:pt x="1638" y="1201"/>
                  <a:pt x="1638" y="1201"/>
                </a:cubicBezTo>
                <a:cubicBezTo>
                  <a:pt x="1638" y="1201"/>
                  <a:pt x="1637" y="1201"/>
                  <a:pt x="1637" y="1201"/>
                </a:cubicBezTo>
                <a:cubicBezTo>
                  <a:pt x="1637" y="1201"/>
                  <a:pt x="1637" y="1202"/>
                  <a:pt x="1637" y="1202"/>
                </a:cubicBezTo>
                <a:cubicBezTo>
                  <a:pt x="1637" y="1202"/>
                  <a:pt x="1637" y="1203"/>
                  <a:pt x="1637" y="1203"/>
                </a:cubicBezTo>
                <a:cubicBezTo>
                  <a:pt x="1637" y="1203"/>
                  <a:pt x="1637" y="1203"/>
                  <a:pt x="1636" y="1203"/>
                </a:cubicBezTo>
                <a:cubicBezTo>
                  <a:pt x="1636" y="1203"/>
                  <a:pt x="1636" y="1203"/>
                  <a:pt x="1636" y="1203"/>
                </a:cubicBezTo>
                <a:cubicBezTo>
                  <a:pt x="1635" y="1203"/>
                  <a:pt x="1635" y="1203"/>
                  <a:pt x="1635" y="1203"/>
                </a:cubicBezTo>
                <a:cubicBezTo>
                  <a:pt x="1633" y="1203"/>
                  <a:pt x="1632" y="1203"/>
                  <a:pt x="1632" y="1202"/>
                </a:cubicBezTo>
                <a:cubicBezTo>
                  <a:pt x="1632" y="1202"/>
                  <a:pt x="1632" y="1202"/>
                  <a:pt x="1632" y="1202"/>
                </a:cubicBezTo>
                <a:cubicBezTo>
                  <a:pt x="1631" y="1202"/>
                  <a:pt x="1631" y="1203"/>
                  <a:pt x="1630" y="1203"/>
                </a:cubicBezTo>
                <a:cubicBezTo>
                  <a:pt x="1629" y="1204"/>
                  <a:pt x="1628" y="1204"/>
                  <a:pt x="1626" y="1204"/>
                </a:cubicBezTo>
                <a:cubicBezTo>
                  <a:pt x="1625" y="1203"/>
                  <a:pt x="1625" y="1204"/>
                  <a:pt x="1624" y="1204"/>
                </a:cubicBezTo>
                <a:cubicBezTo>
                  <a:pt x="1623" y="1204"/>
                  <a:pt x="1623" y="1204"/>
                  <a:pt x="1622" y="1204"/>
                </a:cubicBezTo>
                <a:cubicBezTo>
                  <a:pt x="1621" y="1204"/>
                  <a:pt x="1620" y="1204"/>
                  <a:pt x="1619" y="1204"/>
                </a:cubicBezTo>
                <a:cubicBezTo>
                  <a:pt x="1619" y="1204"/>
                  <a:pt x="1619" y="1204"/>
                  <a:pt x="1618" y="1204"/>
                </a:cubicBezTo>
                <a:cubicBezTo>
                  <a:pt x="1618" y="1204"/>
                  <a:pt x="1617" y="1204"/>
                  <a:pt x="1617" y="1204"/>
                </a:cubicBezTo>
                <a:cubicBezTo>
                  <a:pt x="1617" y="1204"/>
                  <a:pt x="1616" y="1204"/>
                  <a:pt x="1616" y="1204"/>
                </a:cubicBezTo>
                <a:cubicBezTo>
                  <a:pt x="1615" y="1205"/>
                  <a:pt x="1615" y="1205"/>
                  <a:pt x="1614" y="1205"/>
                </a:cubicBezTo>
                <a:cubicBezTo>
                  <a:pt x="1614" y="1205"/>
                  <a:pt x="1613" y="1205"/>
                  <a:pt x="1613" y="1205"/>
                </a:cubicBezTo>
                <a:cubicBezTo>
                  <a:pt x="1613" y="1205"/>
                  <a:pt x="1613" y="1205"/>
                  <a:pt x="1613" y="1205"/>
                </a:cubicBezTo>
                <a:cubicBezTo>
                  <a:pt x="1613" y="1205"/>
                  <a:pt x="1613" y="1206"/>
                  <a:pt x="1613" y="1206"/>
                </a:cubicBezTo>
                <a:cubicBezTo>
                  <a:pt x="1613" y="1206"/>
                  <a:pt x="1613" y="1206"/>
                  <a:pt x="1613" y="1207"/>
                </a:cubicBezTo>
                <a:cubicBezTo>
                  <a:pt x="1613" y="1208"/>
                  <a:pt x="1612" y="1208"/>
                  <a:pt x="1611" y="1208"/>
                </a:cubicBezTo>
                <a:cubicBezTo>
                  <a:pt x="1610" y="1208"/>
                  <a:pt x="1609" y="1209"/>
                  <a:pt x="1608" y="1209"/>
                </a:cubicBezTo>
                <a:cubicBezTo>
                  <a:pt x="1607" y="1209"/>
                  <a:pt x="1606" y="1210"/>
                  <a:pt x="1605" y="1210"/>
                </a:cubicBezTo>
                <a:cubicBezTo>
                  <a:pt x="1605" y="1210"/>
                  <a:pt x="1605" y="1210"/>
                  <a:pt x="1605" y="1210"/>
                </a:cubicBezTo>
                <a:cubicBezTo>
                  <a:pt x="1604" y="1210"/>
                  <a:pt x="1604" y="1210"/>
                  <a:pt x="1603" y="1210"/>
                </a:cubicBezTo>
                <a:cubicBezTo>
                  <a:pt x="1603" y="1210"/>
                  <a:pt x="1603" y="1210"/>
                  <a:pt x="1603" y="1210"/>
                </a:cubicBezTo>
                <a:cubicBezTo>
                  <a:pt x="1603" y="1210"/>
                  <a:pt x="1603" y="1210"/>
                  <a:pt x="1603" y="1210"/>
                </a:cubicBezTo>
                <a:cubicBezTo>
                  <a:pt x="1602" y="1210"/>
                  <a:pt x="1602" y="1210"/>
                  <a:pt x="1602" y="1211"/>
                </a:cubicBezTo>
                <a:cubicBezTo>
                  <a:pt x="1601" y="1211"/>
                  <a:pt x="1601" y="1211"/>
                  <a:pt x="1601" y="1211"/>
                </a:cubicBezTo>
                <a:cubicBezTo>
                  <a:pt x="1601" y="1211"/>
                  <a:pt x="1601" y="1211"/>
                  <a:pt x="1601" y="1211"/>
                </a:cubicBezTo>
                <a:cubicBezTo>
                  <a:pt x="1601" y="1212"/>
                  <a:pt x="1601" y="1212"/>
                  <a:pt x="1600" y="1212"/>
                </a:cubicBezTo>
                <a:cubicBezTo>
                  <a:pt x="1600" y="1212"/>
                  <a:pt x="1600" y="1213"/>
                  <a:pt x="1599" y="1213"/>
                </a:cubicBezTo>
                <a:cubicBezTo>
                  <a:pt x="1599" y="1213"/>
                  <a:pt x="1599" y="1213"/>
                  <a:pt x="1599" y="1213"/>
                </a:cubicBezTo>
                <a:cubicBezTo>
                  <a:pt x="1599" y="1213"/>
                  <a:pt x="1599" y="1213"/>
                  <a:pt x="1599" y="1213"/>
                </a:cubicBezTo>
                <a:cubicBezTo>
                  <a:pt x="1599" y="1213"/>
                  <a:pt x="1599" y="1213"/>
                  <a:pt x="1599" y="1213"/>
                </a:cubicBezTo>
                <a:cubicBezTo>
                  <a:pt x="1598" y="1213"/>
                  <a:pt x="1598" y="1213"/>
                  <a:pt x="1598" y="1213"/>
                </a:cubicBezTo>
                <a:cubicBezTo>
                  <a:pt x="1598" y="1213"/>
                  <a:pt x="1598" y="1213"/>
                  <a:pt x="1598" y="1213"/>
                </a:cubicBezTo>
                <a:cubicBezTo>
                  <a:pt x="1598" y="1213"/>
                  <a:pt x="1598" y="1213"/>
                  <a:pt x="1598" y="1213"/>
                </a:cubicBezTo>
                <a:cubicBezTo>
                  <a:pt x="1598" y="1213"/>
                  <a:pt x="1598" y="1213"/>
                  <a:pt x="1598" y="1213"/>
                </a:cubicBezTo>
                <a:cubicBezTo>
                  <a:pt x="1598" y="1213"/>
                  <a:pt x="1598" y="1213"/>
                  <a:pt x="1598" y="1213"/>
                </a:cubicBezTo>
                <a:cubicBezTo>
                  <a:pt x="1597" y="1213"/>
                  <a:pt x="1597" y="1213"/>
                  <a:pt x="1597" y="1213"/>
                </a:cubicBezTo>
                <a:cubicBezTo>
                  <a:pt x="1596" y="1213"/>
                  <a:pt x="1596" y="1213"/>
                  <a:pt x="1596" y="1213"/>
                </a:cubicBezTo>
                <a:cubicBezTo>
                  <a:pt x="1596" y="1213"/>
                  <a:pt x="1595" y="1213"/>
                  <a:pt x="1594" y="1212"/>
                </a:cubicBezTo>
                <a:cubicBezTo>
                  <a:pt x="1593" y="1212"/>
                  <a:pt x="1592" y="1211"/>
                  <a:pt x="1592" y="1210"/>
                </a:cubicBezTo>
                <a:cubicBezTo>
                  <a:pt x="1592" y="1210"/>
                  <a:pt x="1591" y="1210"/>
                  <a:pt x="1591" y="1210"/>
                </a:cubicBezTo>
                <a:cubicBezTo>
                  <a:pt x="1591" y="1210"/>
                  <a:pt x="1591" y="1209"/>
                  <a:pt x="1590" y="1209"/>
                </a:cubicBezTo>
                <a:cubicBezTo>
                  <a:pt x="1589" y="1209"/>
                  <a:pt x="1589" y="1209"/>
                  <a:pt x="1589" y="1209"/>
                </a:cubicBezTo>
                <a:cubicBezTo>
                  <a:pt x="1589" y="1209"/>
                  <a:pt x="1589" y="1209"/>
                  <a:pt x="1589" y="1209"/>
                </a:cubicBezTo>
                <a:cubicBezTo>
                  <a:pt x="1588" y="1209"/>
                  <a:pt x="1588" y="1209"/>
                  <a:pt x="1587" y="1209"/>
                </a:cubicBezTo>
                <a:cubicBezTo>
                  <a:pt x="1587" y="1209"/>
                  <a:pt x="1586" y="1209"/>
                  <a:pt x="1585" y="1208"/>
                </a:cubicBezTo>
                <a:cubicBezTo>
                  <a:pt x="1585" y="1207"/>
                  <a:pt x="1585" y="1207"/>
                  <a:pt x="1585" y="1207"/>
                </a:cubicBezTo>
                <a:cubicBezTo>
                  <a:pt x="1585" y="1207"/>
                  <a:pt x="1585" y="1207"/>
                  <a:pt x="1584" y="1207"/>
                </a:cubicBezTo>
                <a:cubicBezTo>
                  <a:pt x="1584" y="1207"/>
                  <a:pt x="1583" y="1207"/>
                  <a:pt x="1583" y="1206"/>
                </a:cubicBezTo>
                <a:cubicBezTo>
                  <a:pt x="1582" y="1206"/>
                  <a:pt x="1582" y="1206"/>
                  <a:pt x="1582" y="1206"/>
                </a:cubicBezTo>
                <a:cubicBezTo>
                  <a:pt x="1581" y="1206"/>
                  <a:pt x="1581" y="1205"/>
                  <a:pt x="1580" y="1205"/>
                </a:cubicBezTo>
                <a:cubicBezTo>
                  <a:pt x="1580" y="1205"/>
                  <a:pt x="1580" y="1205"/>
                  <a:pt x="1580" y="1205"/>
                </a:cubicBezTo>
                <a:cubicBezTo>
                  <a:pt x="1579" y="1205"/>
                  <a:pt x="1579" y="1205"/>
                  <a:pt x="1578" y="1205"/>
                </a:cubicBezTo>
                <a:cubicBezTo>
                  <a:pt x="1577" y="1204"/>
                  <a:pt x="1577" y="1204"/>
                  <a:pt x="1576" y="1203"/>
                </a:cubicBezTo>
                <a:cubicBezTo>
                  <a:pt x="1576" y="1203"/>
                  <a:pt x="1575" y="1202"/>
                  <a:pt x="1575" y="1202"/>
                </a:cubicBezTo>
                <a:cubicBezTo>
                  <a:pt x="1574" y="1201"/>
                  <a:pt x="1573" y="1200"/>
                  <a:pt x="1572" y="1199"/>
                </a:cubicBezTo>
                <a:cubicBezTo>
                  <a:pt x="1571" y="1199"/>
                  <a:pt x="1571" y="1198"/>
                  <a:pt x="1570" y="1198"/>
                </a:cubicBezTo>
                <a:cubicBezTo>
                  <a:pt x="1569" y="1197"/>
                  <a:pt x="1569" y="1197"/>
                  <a:pt x="1569" y="1197"/>
                </a:cubicBezTo>
                <a:cubicBezTo>
                  <a:pt x="1569" y="1196"/>
                  <a:pt x="1568" y="1196"/>
                  <a:pt x="1568" y="1196"/>
                </a:cubicBezTo>
                <a:cubicBezTo>
                  <a:pt x="1568" y="1195"/>
                  <a:pt x="1567" y="1195"/>
                  <a:pt x="1567" y="1195"/>
                </a:cubicBezTo>
                <a:cubicBezTo>
                  <a:pt x="1566" y="1195"/>
                  <a:pt x="1566" y="1195"/>
                  <a:pt x="1566" y="1195"/>
                </a:cubicBezTo>
                <a:cubicBezTo>
                  <a:pt x="1565" y="1194"/>
                  <a:pt x="1565" y="1194"/>
                  <a:pt x="1565" y="1193"/>
                </a:cubicBezTo>
                <a:cubicBezTo>
                  <a:pt x="1564" y="1193"/>
                  <a:pt x="1564" y="1193"/>
                  <a:pt x="1564" y="1193"/>
                </a:cubicBezTo>
                <a:cubicBezTo>
                  <a:pt x="1564" y="1193"/>
                  <a:pt x="1564" y="1193"/>
                  <a:pt x="1564" y="1193"/>
                </a:cubicBezTo>
                <a:cubicBezTo>
                  <a:pt x="1564" y="1193"/>
                  <a:pt x="1564" y="1193"/>
                  <a:pt x="1564" y="1193"/>
                </a:cubicBezTo>
                <a:cubicBezTo>
                  <a:pt x="1563" y="1192"/>
                  <a:pt x="1562" y="1191"/>
                  <a:pt x="1561" y="1190"/>
                </a:cubicBezTo>
                <a:cubicBezTo>
                  <a:pt x="1561" y="1190"/>
                  <a:pt x="1561" y="1189"/>
                  <a:pt x="1561" y="1189"/>
                </a:cubicBezTo>
                <a:cubicBezTo>
                  <a:pt x="1560" y="1189"/>
                  <a:pt x="1560" y="1189"/>
                  <a:pt x="1560" y="1189"/>
                </a:cubicBezTo>
                <a:cubicBezTo>
                  <a:pt x="1560" y="1189"/>
                  <a:pt x="1560" y="1189"/>
                  <a:pt x="1560" y="1189"/>
                </a:cubicBezTo>
                <a:cubicBezTo>
                  <a:pt x="1559" y="1189"/>
                  <a:pt x="1559" y="1189"/>
                  <a:pt x="1559" y="1189"/>
                </a:cubicBezTo>
                <a:cubicBezTo>
                  <a:pt x="1559" y="1189"/>
                  <a:pt x="1559" y="1189"/>
                  <a:pt x="1559" y="1189"/>
                </a:cubicBezTo>
                <a:cubicBezTo>
                  <a:pt x="1559" y="1189"/>
                  <a:pt x="1559" y="1189"/>
                  <a:pt x="1559" y="1189"/>
                </a:cubicBezTo>
                <a:cubicBezTo>
                  <a:pt x="1558" y="1189"/>
                  <a:pt x="1558" y="1189"/>
                  <a:pt x="1558" y="1189"/>
                </a:cubicBezTo>
                <a:cubicBezTo>
                  <a:pt x="1557" y="1189"/>
                  <a:pt x="1557" y="1189"/>
                  <a:pt x="1557" y="1189"/>
                </a:cubicBezTo>
                <a:cubicBezTo>
                  <a:pt x="1557" y="1189"/>
                  <a:pt x="1556" y="1189"/>
                  <a:pt x="1555" y="1189"/>
                </a:cubicBezTo>
                <a:cubicBezTo>
                  <a:pt x="1555" y="1189"/>
                  <a:pt x="1555" y="1189"/>
                  <a:pt x="1554" y="1188"/>
                </a:cubicBezTo>
                <a:cubicBezTo>
                  <a:pt x="1554" y="1188"/>
                  <a:pt x="1554" y="1188"/>
                  <a:pt x="1554" y="1188"/>
                </a:cubicBezTo>
                <a:cubicBezTo>
                  <a:pt x="1553" y="1188"/>
                  <a:pt x="1553" y="1188"/>
                  <a:pt x="1553" y="1188"/>
                </a:cubicBezTo>
                <a:cubicBezTo>
                  <a:pt x="1553" y="1188"/>
                  <a:pt x="1552" y="1187"/>
                  <a:pt x="1552" y="1187"/>
                </a:cubicBezTo>
                <a:cubicBezTo>
                  <a:pt x="1551" y="1187"/>
                  <a:pt x="1551" y="1187"/>
                  <a:pt x="1551" y="1187"/>
                </a:cubicBezTo>
                <a:cubicBezTo>
                  <a:pt x="1551" y="1186"/>
                  <a:pt x="1550" y="1186"/>
                  <a:pt x="1550" y="1186"/>
                </a:cubicBezTo>
                <a:cubicBezTo>
                  <a:pt x="1550" y="1186"/>
                  <a:pt x="1550" y="1186"/>
                  <a:pt x="1549" y="1186"/>
                </a:cubicBezTo>
                <a:cubicBezTo>
                  <a:pt x="1549" y="1186"/>
                  <a:pt x="1549" y="1186"/>
                  <a:pt x="1549" y="1186"/>
                </a:cubicBezTo>
                <a:cubicBezTo>
                  <a:pt x="1549" y="1186"/>
                  <a:pt x="1549" y="1186"/>
                  <a:pt x="1549" y="1186"/>
                </a:cubicBezTo>
                <a:cubicBezTo>
                  <a:pt x="1549" y="1186"/>
                  <a:pt x="1549" y="1186"/>
                  <a:pt x="1549" y="1186"/>
                </a:cubicBezTo>
                <a:cubicBezTo>
                  <a:pt x="1548" y="1187"/>
                  <a:pt x="1548" y="1187"/>
                  <a:pt x="1548" y="1187"/>
                </a:cubicBezTo>
                <a:cubicBezTo>
                  <a:pt x="1548" y="1187"/>
                  <a:pt x="1548" y="1187"/>
                  <a:pt x="1548" y="1187"/>
                </a:cubicBezTo>
                <a:cubicBezTo>
                  <a:pt x="1547" y="1187"/>
                  <a:pt x="1546" y="1187"/>
                  <a:pt x="1545" y="1186"/>
                </a:cubicBezTo>
                <a:cubicBezTo>
                  <a:pt x="1545" y="1186"/>
                  <a:pt x="1545" y="1185"/>
                  <a:pt x="1545" y="1185"/>
                </a:cubicBezTo>
                <a:cubicBezTo>
                  <a:pt x="1545" y="1185"/>
                  <a:pt x="1544" y="1185"/>
                  <a:pt x="1544" y="1184"/>
                </a:cubicBezTo>
                <a:cubicBezTo>
                  <a:pt x="1544" y="1183"/>
                  <a:pt x="1544" y="1183"/>
                  <a:pt x="1545" y="1182"/>
                </a:cubicBezTo>
                <a:cubicBezTo>
                  <a:pt x="1545" y="1181"/>
                  <a:pt x="1546" y="1181"/>
                  <a:pt x="1546" y="1181"/>
                </a:cubicBezTo>
                <a:cubicBezTo>
                  <a:pt x="1546" y="1181"/>
                  <a:pt x="1546" y="1181"/>
                  <a:pt x="1546" y="1180"/>
                </a:cubicBezTo>
                <a:cubicBezTo>
                  <a:pt x="1546" y="1180"/>
                  <a:pt x="1546" y="1180"/>
                  <a:pt x="1546" y="1180"/>
                </a:cubicBezTo>
                <a:cubicBezTo>
                  <a:pt x="1546" y="1180"/>
                  <a:pt x="1545" y="1180"/>
                  <a:pt x="1545" y="1180"/>
                </a:cubicBezTo>
                <a:cubicBezTo>
                  <a:pt x="1544" y="1180"/>
                  <a:pt x="1543" y="1179"/>
                  <a:pt x="1543" y="1178"/>
                </a:cubicBezTo>
                <a:cubicBezTo>
                  <a:pt x="1543" y="1177"/>
                  <a:pt x="1542" y="1176"/>
                  <a:pt x="1542" y="1176"/>
                </a:cubicBezTo>
                <a:cubicBezTo>
                  <a:pt x="1542" y="1175"/>
                  <a:pt x="1542" y="1175"/>
                  <a:pt x="1542" y="1175"/>
                </a:cubicBezTo>
                <a:cubicBezTo>
                  <a:pt x="1541" y="1174"/>
                  <a:pt x="1541" y="1174"/>
                  <a:pt x="1541" y="1174"/>
                </a:cubicBezTo>
                <a:cubicBezTo>
                  <a:pt x="1540" y="1173"/>
                  <a:pt x="1540" y="1171"/>
                  <a:pt x="1540" y="1170"/>
                </a:cubicBezTo>
                <a:cubicBezTo>
                  <a:pt x="1540" y="1169"/>
                  <a:pt x="1540" y="1169"/>
                  <a:pt x="1539" y="1168"/>
                </a:cubicBezTo>
                <a:cubicBezTo>
                  <a:pt x="1539" y="1168"/>
                  <a:pt x="1538" y="1167"/>
                  <a:pt x="1538" y="1167"/>
                </a:cubicBezTo>
                <a:cubicBezTo>
                  <a:pt x="1538" y="1166"/>
                  <a:pt x="1538" y="1166"/>
                  <a:pt x="1538" y="1165"/>
                </a:cubicBezTo>
                <a:cubicBezTo>
                  <a:pt x="1539" y="1165"/>
                  <a:pt x="1539" y="1165"/>
                  <a:pt x="1539" y="1165"/>
                </a:cubicBezTo>
                <a:cubicBezTo>
                  <a:pt x="1539" y="1165"/>
                  <a:pt x="1539" y="1165"/>
                  <a:pt x="1539" y="1165"/>
                </a:cubicBezTo>
                <a:cubicBezTo>
                  <a:pt x="1539" y="1165"/>
                  <a:pt x="1539" y="1165"/>
                  <a:pt x="1539" y="1165"/>
                </a:cubicBezTo>
                <a:cubicBezTo>
                  <a:pt x="1539" y="1164"/>
                  <a:pt x="1538" y="1164"/>
                  <a:pt x="1537" y="1163"/>
                </a:cubicBezTo>
                <a:cubicBezTo>
                  <a:pt x="1537" y="1163"/>
                  <a:pt x="1537" y="1163"/>
                  <a:pt x="1537" y="1163"/>
                </a:cubicBezTo>
                <a:cubicBezTo>
                  <a:pt x="1536" y="1162"/>
                  <a:pt x="1535" y="1162"/>
                  <a:pt x="1534" y="1160"/>
                </a:cubicBezTo>
                <a:cubicBezTo>
                  <a:pt x="1534" y="1160"/>
                  <a:pt x="1534" y="1160"/>
                  <a:pt x="1534" y="1160"/>
                </a:cubicBezTo>
                <a:cubicBezTo>
                  <a:pt x="1534" y="1160"/>
                  <a:pt x="1534" y="1160"/>
                  <a:pt x="1533" y="1160"/>
                </a:cubicBezTo>
                <a:cubicBezTo>
                  <a:pt x="1533" y="1160"/>
                  <a:pt x="1533" y="1160"/>
                  <a:pt x="1533" y="1160"/>
                </a:cubicBezTo>
                <a:cubicBezTo>
                  <a:pt x="1532" y="1160"/>
                  <a:pt x="1532" y="1160"/>
                  <a:pt x="1531" y="1159"/>
                </a:cubicBezTo>
                <a:cubicBezTo>
                  <a:pt x="1531" y="1159"/>
                  <a:pt x="1530" y="1158"/>
                  <a:pt x="1530" y="1157"/>
                </a:cubicBezTo>
                <a:cubicBezTo>
                  <a:pt x="1530" y="1157"/>
                  <a:pt x="1530" y="1157"/>
                  <a:pt x="1530" y="1157"/>
                </a:cubicBezTo>
                <a:cubicBezTo>
                  <a:pt x="1530" y="1157"/>
                  <a:pt x="1530" y="1157"/>
                  <a:pt x="1530" y="1157"/>
                </a:cubicBezTo>
                <a:cubicBezTo>
                  <a:pt x="1530" y="1157"/>
                  <a:pt x="1530" y="1157"/>
                  <a:pt x="1530" y="1156"/>
                </a:cubicBezTo>
                <a:cubicBezTo>
                  <a:pt x="1529" y="1156"/>
                  <a:pt x="1529" y="1156"/>
                  <a:pt x="1529" y="1157"/>
                </a:cubicBezTo>
                <a:cubicBezTo>
                  <a:pt x="1529" y="1157"/>
                  <a:pt x="1528" y="1157"/>
                  <a:pt x="1528" y="1157"/>
                </a:cubicBezTo>
                <a:cubicBezTo>
                  <a:pt x="1527" y="1157"/>
                  <a:pt x="1527" y="1157"/>
                  <a:pt x="1527" y="1157"/>
                </a:cubicBezTo>
                <a:cubicBezTo>
                  <a:pt x="1527" y="1157"/>
                  <a:pt x="1527" y="1157"/>
                  <a:pt x="1527" y="1157"/>
                </a:cubicBezTo>
                <a:cubicBezTo>
                  <a:pt x="1526" y="1157"/>
                  <a:pt x="1526" y="1156"/>
                  <a:pt x="1525" y="1156"/>
                </a:cubicBezTo>
                <a:cubicBezTo>
                  <a:pt x="1525" y="1156"/>
                  <a:pt x="1525" y="1156"/>
                  <a:pt x="1525" y="1156"/>
                </a:cubicBezTo>
                <a:cubicBezTo>
                  <a:pt x="1524" y="1155"/>
                  <a:pt x="1523" y="1154"/>
                  <a:pt x="1523" y="1152"/>
                </a:cubicBezTo>
                <a:cubicBezTo>
                  <a:pt x="1523" y="1152"/>
                  <a:pt x="1523" y="1152"/>
                  <a:pt x="1523" y="1151"/>
                </a:cubicBezTo>
                <a:cubicBezTo>
                  <a:pt x="1523" y="1151"/>
                  <a:pt x="1523" y="1150"/>
                  <a:pt x="1523" y="1150"/>
                </a:cubicBezTo>
                <a:cubicBezTo>
                  <a:pt x="1523" y="1150"/>
                  <a:pt x="1523" y="1149"/>
                  <a:pt x="1522" y="1149"/>
                </a:cubicBezTo>
                <a:cubicBezTo>
                  <a:pt x="1522" y="1149"/>
                  <a:pt x="1522" y="1149"/>
                  <a:pt x="1522" y="1149"/>
                </a:cubicBezTo>
                <a:cubicBezTo>
                  <a:pt x="1522" y="1149"/>
                  <a:pt x="1522" y="1149"/>
                  <a:pt x="1522" y="1149"/>
                </a:cubicBezTo>
                <a:cubicBezTo>
                  <a:pt x="1522" y="1149"/>
                  <a:pt x="1522" y="1149"/>
                  <a:pt x="1522" y="1149"/>
                </a:cubicBezTo>
                <a:cubicBezTo>
                  <a:pt x="1522" y="1149"/>
                  <a:pt x="1522" y="1149"/>
                  <a:pt x="1522" y="1149"/>
                </a:cubicBezTo>
                <a:cubicBezTo>
                  <a:pt x="1522" y="1149"/>
                  <a:pt x="1522" y="1149"/>
                  <a:pt x="1522" y="1149"/>
                </a:cubicBezTo>
                <a:cubicBezTo>
                  <a:pt x="1522" y="1149"/>
                  <a:pt x="1522" y="1149"/>
                  <a:pt x="1522" y="1149"/>
                </a:cubicBezTo>
                <a:cubicBezTo>
                  <a:pt x="1522" y="1149"/>
                  <a:pt x="1522" y="1149"/>
                  <a:pt x="1522" y="1149"/>
                </a:cubicBezTo>
                <a:cubicBezTo>
                  <a:pt x="1521" y="1149"/>
                  <a:pt x="1521" y="1148"/>
                  <a:pt x="1521" y="1148"/>
                </a:cubicBezTo>
                <a:cubicBezTo>
                  <a:pt x="1520" y="1148"/>
                  <a:pt x="1520" y="1148"/>
                  <a:pt x="1520" y="1148"/>
                </a:cubicBezTo>
                <a:cubicBezTo>
                  <a:pt x="1520" y="1148"/>
                  <a:pt x="1520" y="1148"/>
                  <a:pt x="1520" y="1148"/>
                </a:cubicBezTo>
                <a:cubicBezTo>
                  <a:pt x="1518" y="1148"/>
                  <a:pt x="1516" y="1148"/>
                  <a:pt x="1515" y="1147"/>
                </a:cubicBezTo>
                <a:cubicBezTo>
                  <a:pt x="1515" y="1147"/>
                  <a:pt x="1515" y="1147"/>
                  <a:pt x="1515" y="1146"/>
                </a:cubicBezTo>
                <a:cubicBezTo>
                  <a:pt x="1515" y="1146"/>
                  <a:pt x="1515" y="1146"/>
                  <a:pt x="1515" y="1145"/>
                </a:cubicBezTo>
                <a:cubicBezTo>
                  <a:pt x="1515" y="1145"/>
                  <a:pt x="1515" y="1145"/>
                  <a:pt x="1515" y="1145"/>
                </a:cubicBezTo>
                <a:cubicBezTo>
                  <a:pt x="1516" y="1145"/>
                  <a:pt x="1516" y="1144"/>
                  <a:pt x="1516" y="1144"/>
                </a:cubicBezTo>
                <a:cubicBezTo>
                  <a:pt x="1516" y="1144"/>
                  <a:pt x="1516" y="1144"/>
                  <a:pt x="1515" y="1143"/>
                </a:cubicBezTo>
                <a:cubicBezTo>
                  <a:pt x="1515" y="1143"/>
                  <a:pt x="1515" y="1143"/>
                  <a:pt x="1515" y="1143"/>
                </a:cubicBezTo>
                <a:cubicBezTo>
                  <a:pt x="1514" y="1142"/>
                  <a:pt x="1513" y="1142"/>
                  <a:pt x="1513" y="1141"/>
                </a:cubicBezTo>
                <a:cubicBezTo>
                  <a:pt x="1513" y="1140"/>
                  <a:pt x="1514" y="1140"/>
                  <a:pt x="1514" y="1140"/>
                </a:cubicBezTo>
                <a:cubicBezTo>
                  <a:pt x="1513" y="1140"/>
                  <a:pt x="1513" y="1140"/>
                  <a:pt x="1513" y="1140"/>
                </a:cubicBezTo>
                <a:cubicBezTo>
                  <a:pt x="1511" y="1141"/>
                  <a:pt x="1510" y="1140"/>
                  <a:pt x="1508" y="1139"/>
                </a:cubicBezTo>
                <a:cubicBezTo>
                  <a:pt x="1508" y="1139"/>
                  <a:pt x="1508" y="1139"/>
                  <a:pt x="1508" y="1139"/>
                </a:cubicBezTo>
                <a:cubicBezTo>
                  <a:pt x="1507" y="1139"/>
                  <a:pt x="1505" y="1138"/>
                  <a:pt x="1505" y="1137"/>
                </a:cubicBezTo>
                <a:cubicBezTo>
                  <a:pt x="1505" y="1137"/>
                  <a:pt x="1505" y="1137"/>
                  <a:pt x="1505" y="1137"/>
                </a:cubicBezTo>
                <a:cubicBezTo>
                  <a:pt x="1505" y="1137"/>
                  <a:pt x="1505" y="1137"/>
                  <a:pt x="1505" y="1137"/>
                </a:cubicBezTo>
                <a:cubicBezTo>
                  <a:pt x="1505" y="1137"/>
                  <a:pt x="1504" y="1137"/>
                  <a:pt x="1504" y="1137"/>
                </a:cubicBezTo>
                <a:cubicBezTo>
                  <a:pt x="1504" y="1137"/>
                  <a:pt x="1504" y="1137"/>
                  <a:pt x="1504" y="1137"/>
                </a:cubicBezTo>
                <a:cubicBezTo>
                  <a:pt x="1504" y="1137"/>
                  <a:pt x="1503" y="1137"/>
                  <a:pt x="1503" y="1136"/>
                </a:cubicBezTo>
                <a:cubicBezTo>
                  <a:pt x="1502" y="1136"/>
                  <a:pt x="1502" y="1135"/>
                  <a:pt x="1502" y="1135"/>
                </a:cubicBezTo>
                <a:cubicBezTo>
                  <a:pt x="1502" y="1134"/>
                  <a:pt x="1502" y="1134"/>
                  <a:pt x="1502" y="1134"/>
                </a:cubicBezTo>
                <a:cubicBezTo>
                  <a:pt x="1502" y="1134"/>
                  <a:pt x="1502" y="1134"/>
                  <a:pt x="1502" y="1134"/>
                </a:cubicBezTo>
                <a:cubicBezTo>
                  <a:pt x="1502" y="1134"/>
                  <a:pt x="1502" y="1134"/>
                  <a:pt x="1501" y="1134"/>
                </a:cubicBezTo>
                <a:cubicBezTo>
                  <a:pt x="1500" y="1134"/>
                  <a:pt x="1499" y="1133"/>
                  <a:pt x="1500" y="1131"/>
                </a:cubicBezTo>
                <a:cubicBezTo>
                  <a:pt x="1500" y="1130"/>
                  <a:pt x="1501" y="1129"/>
                  <a:pt x="1502" y="1129"/>
                </a:cubicBezTo>
                <a:cubicBezTo>
                  <a:pt x="1502" y="1129"/>
                  <a:pt x="1502" y="1129"/>
                  <a:pt x="1502" y="1129"/>
                </a:cubicBezTo>
                <a:cubicBezTo>
                  <a:pt x="1502" y="1129"/>
                  <a:pt x="1502" y="1129"/>
                  <a:pt x="1502" y="1129"/>
                </a:cubicBezTo>
                <a:cubicBezTo>
                  <a:pt x="1502" y="1129"/>
                  <a:pt x="1501" y="1129"/>
                  <a:pt x="1501" y="1129"/>
                </a:cubicBezTo>
                <a:cubicBezTo>
                  <a:pt x="1501" y="1129"/>
                  <a:pt x="1500" y="1129"/>
                  <a:pt x="1499" y="1129"/>
                </a:cubicBezTo>
                <a:cubicBezTo>
                  <a:pt x="1499" y="1129"/>
                  <a:pt x="1499" y="1128"/>
                  <a:pt x="1498" y="1128"/>
                </a:cubicBezTo>
                <a:cubicBezTo>
                  <a:pt x="1498" y="1128"/>
                  <a:pt x="1498" y="1127"/>
                  <a:pt x="1498" y="1127"/>
                </a:cubicBezTo>
                <a:cubicBezTo>
                  <a:pt x="1499" y="1127"/>
                  <a:pt x="1499" y="1126"/>
                  <a:pt x="1498" y="1126"/>
                </a:cubicBezTo>
                <a:cubicBezTo>
                  <a:pt x="1498" y="1126"/>
                  <a:pt x="1498" y="1125"/>
                  <a:pt x="1498" y="1125"/>
                </a:cubicBezTo>
                <a:cubicBezTo>
                  <a:pt x="1498" y="1124"/>
                  <a:pt x="1498" y="1123"/>
                  <a:pt x="1499" y="1123"/>
                </a:cubicBezTo>
                <a:cubicBezTo>
                  <a:pt x="1499" y="1122"/>
                  <a:pt x="1499" y="1122"/>
                  <a:pt x="1500" y="1122"/>
                </a:cubicBezTo>
                <a:cubicBezTo>
                  <a:pt x="1500" y="1122"/>
                  <a:pt x="1499" y="1121"/>
                  <a:pt x="1500" y="1120"/>
                </a:cubicBezTo>
                <a:cubicBezTo>
                  <a:pt x="1500" y="1120"/>
                  <a:pt x="1500" y="1120"/>
                  <a:pt x="1500" y="1120"/>
                </a:cubicBezTo>
                <a:cubicBezTo>
                  <a:pt x="1500" y="1120"/>
                  <a:pt x="1500" y="1120"/>
                  <a:pt x="1500" y="1120"/>
                </a:cubicBezTo>
                <a:cubicBezTo>
                  <a:pt x="1500" y="1120"/>
                  <a:pt x="1500" y="1120"/>
                  <a:pt x="1500" y="1120"/>
                </a:cubicBezTo>
                <a:cubicBezTo>
                  <a:pt x="1500" y="1120"/>
                  <a:pt x="1500" y="1120"/>
                  <a:pt x="1500" y="1120"/>
                </a:cubicBezTo>
                <a:cubicBezTo>
                  <a:pt x="1500" y="1120"/>
                  <a:pt x="1500" y="1120"/>
                  <a:pt x="1500" y="1120"/>
                </a:cubicBezTo>
                <a:cubicBezTo>
                  <a:pt x="1500" y="1119"/>
                  <a:pt x="1500" y="1119"/>
                  <a:pt x="1500" y="1119"/>
                </a:cubicBezTo>
                <a:cubicBezTo>
                  <a:pt x="1499" y="1118"/>
                  <a:pt x="1497" y="1117"/>
                  <a:pt x="1497" y="1116"/>
                </a:cubicBezTo>
                <a:cubicBezTo>
                  <a:pt x="1497" y="1116"/>
                  <a:pt x="1496" y="1116"/>
                  <a:pt x="1496" y="1115"/>
                </a:cubicBezTo>
                <a:cubicBezTo>
                  <a:pt x="1496" y="1115"/>
                  <a:pt x="1496" y="1115"/>
                  <a:pt x="1496" y="1115"/>
                </a:cubicBezTo>
                <a:cubicBezTo>
                  <a:pt x="1495" y="1115"/>
                  <a:pt x="1495" y="1115"/>
                  <a:pt x="1495" y="1114"/>
                </a:cubicBezTo>
                <a:cubicBezTo>
                  <a:pt x="1495" y="1114"/>
                  <a:pt x="1495" y="1114"/>
                  <a:pt x="1494" y="1114"/>
                </a:cubicBezTo>
                <a:cubicBezTo>
                  <a:pt x="1494" y="1114"/>
                  <a:pt x="1493" y="1112"/>
                  <a:pt x="1493" y="1112"/>
                </a:cubicBezTo>
                <a:cubicBezTo>
                  <a:pt x="1493" y="1111"/>
                  <a:pt x="1493" y="1111"/>
                  <a:pt x="1493" y="1111"/>
                </a:cubicBezTo>
                <a:cubicBezTo>
                  <a:pt x="1493" y="1111"/>
                  <a:pt x="1493" y="1110"/>
                  <a:pt x="1493" y="1110"/>
                </a:cubicBezTo>
                <a:cubicBezTo>
                  <a:pt x="1492" y="1109"/>
                  <a:pt x="1492" y="1109"/>
                  <a:pt x="1491" y="1108"/>
                </a:cubicBezTo>
                <a:cubicBezTo>
                  <a:pt x="1491" y="1107"/>
                  <a:pt x="1492" y="1107"/>
                  <a:pt x="1492" y="1106"/>
                </a:cubicBezTo>
                <a:cubicBezTo>
                  <a:pt x="1494" y="1104"/>
                  <a:pt x="1496" y="1101"/>
                  <a:pt x="1497" y="1098"/>
                </a:cubicBezTo>
                <a:cubicBezTo>
                  <a:pt x="1497" y="1098"/>
                  <a:pt x="1497" y="1097"/>
                  <a:pt x="1497" y="1097"/>
                </a:cubicBezTo>
                <a:cubicBezTo>
                  <a:pt x="1497" y="1097"/>
                  <a:pt x="1497" y="1097"/>
                  <a:pt x="1497" y="1097"/>
                </a:cubicBezTo>
                <a:cubicBezTo>
                  <a:pt x="1498" y="1097"/>
                  <a:pt x="1498" y="1096"/>
                  <a:pt x="1498" y="1096"/>
                </a:cubicBezTo>
                <a:cubicBezTo>
                  <a:pt x="1498" y="1096"/>
                  <a:pt x="1498" y="1096"/>
                  <a:pt x="1498" y="1095"/>
                </a:cubicBezTo>
                <a:cubicBezTo>
                  <a:pt x="1498" y="1095"/>
                  <a:pt x="1498" y="1095"/>
                  <a:pt x="1498" y="1094"/>
                </a:cubicBezTo>
                <a:cubicBezTo>
                  <a:pt x="1498" y="1094"/>
                  <a:pt x="1498" y="1094"/>
                  <a:pt x="1498" y="1094"/>
                </a:cubicBezTo>
                <a:cubicBezTo>
                  <a:pt x="1498" y="1094"/>
                  <a:pt x="1498" y="1094"/>
                  <a:pt x="1498" y="1094"/>
                </a:cubicBezTo>
                <a:cubicBezTo>
                  <a:pt x="1498" y="1094"/>
                  <a:pt x="1498" y="1093"/>
                  <a:pt x="1498" y="1093"/>
                </a:cubicBezTo>
                <a:cubicBezTo>
                  <a:pt x="1498" y="1092"/>
                  <a:pt x="1498" y="1092"/>
                  <a:pt x="1498" y="1092"/>
                </a:cubicBezTo>
                <a:cubicBezTo>
                  <a:pt x="1498" y="1092"/>
                  <a:pt x="1498" y="1091"/>
                  <a:pt x="1498" y="1090"/>
                </a:cubicBezTo>
                <a:cubicBezTo>
                  <a:pt x="1498" y="1090"/>
                  <a:pt x="1498" y="1090"/>
                  <a:pt x="1498" y="1089"/>
                </a:cubicBezTo>
                <a:cubicBezTo>
                  <a:pt x="1498" y="1089"/>
                  <a:pt x="1498" y="1088"/>
                  <a:pt x="1498" y="1087"/>
                </a:cubicBezTo>
                <a:cubicBezTo>
                  <a:pt x="1498" y="1087"/>
                  <a:pt x="1498" y="1087"/>
                  <a:pt x="1498" y="1087"/>
                </a:cubicBezTo>
                <a:cubicBezTo>
                  <a:pt x="1498" y="1086"/>
                  <a:pt x="1498" y="1085"/>
                  <a:pt x="1499" y="1085"/>
                </a:cubicBezTo>
                <a:cubicBezTo>
                  <a:pt x="1499" y="1084"/>
                  <a:pt x="1499" y="1084"/>
                  <a:pt x="1499" y="1083"/>
                </a:cubicBezTo>
                <a:cubicBezTo>
                  <a:pt x="1499" y="1083"/>
                  <a:pt x="1499" y="1083"/>
                  <a:pt x="1499" y="1082"/>
                </a:cubicBezTo>
                <a:cubicBezTo>
                  <a:pt x="1499" y="1081"/>
                  <a:pt x="1500" y="1080"/>
                  <a:pt x="1501" y="1080"/>
                </a:cubicBezTo>
                <a:cubicBezTo>
                  <a:pt x="1501" y="1079"/>
                  <a:pt x="1501" y="1079"/>
                  <a:pt x="1501" y="1078"/>
                </a:cubicBezTo>
                <a:cubicBezTo>
                  <a:pt x="1502" y="1078"/>
                  <a:pt x="1501" y="1076"/>
                  <a:pt x="1501" y="1075"/>
                </a:cubicBezTo>
                <a:cubicBezTo>
                  <a:pt x="1501" y="1075"/>
                  <a:pt x="1501" y="1074"/>
                  <a:pt x="1501" y="1074"/>
                </a:cubicBezTo>
                <a:cubicBezTo>
                  <a:pt x="1500" y="1074"/>
                  <a:pt x="1500" y="1073"/>
                  <a:pt x="1500" y="1072"/>
                </a:cubicBezTo>
                <a:cubicBezTo>
                  <a:pt x="1500" y="1072"/>
                  <a:pt x="1500" y="1072"/>
                  <a:pt x="1500" y="1071"/>
                </a:cubicBezTo>
                <a:cubicBezTo>
                  <a:pt x="1500" y="1071"/>
                  <a:pt x="1500" y="1071"/>
                  <a:pt x="1499" y="1071"/>
                </a:cubicBezTo>
                <a:cubicBezTo>
                  <a:pt x="1499" y="1070"/>
                  <a:pt x="1499" y="1069"/>
                  <a:pt x="1499" y="1069"/>
                </a:cubicBezTo>
                <a:cubicBezTo>
                  <a:pt x="1499" y="1068"/>
                  <a:pt x="1499" y="1068"/>
                  <a:pt x="1499" y="1068"/>
                </a:cubicBezTo>
                <a:cubicBezTo>
                  <a:pt x="1498" y="1067"/>
                  <a:pt x="1498" y="1067"/>
                  <a:pt x="1498" y="1066"/>
                </a:cubicBezTo>
                <a:cubicBezTo>
                  <a:pt x="1498" y="1065"/>
                  <a:pt x="1498" y="1064"/>
                  <a:pt x="1498" y="1063"/>
                </a:cubicBezTo>
                <a:cubicBezTo>
                  <a:pt x="1497" y="1063"/>
                  <a:pt x="1497" y="1062"/>
                  <a:pt x="1497" y="1061"/>
                </a:cubicBezTo>
                <a:cubicBezTo>
                  <a:pt x="1496" y="1061"/>
                  <a:pt x="1496" y="1060"/>
                  <a:pt x="1496" y="1060"/>
                </a:cubicBezTo>
                <a:cubicBezTo>
                  <a:pt x="1496" y="1060"/>
                  <a:pt x="1496" y="1059"/>
                  <a:pt x="1496" y="1059"/>
                </a:cubicBezTo>
                <a:cubicBezTo>
                  <a:pt x="1495" y="1057"/>
                  <a:pt x="1494" y="1056"/>
                  <a:pt x="1495" y="1055"/>
                </a:cubicBezTo>
                <a:cubicBezTo>
                  <a:pt x="1495" y="1055"/>
                  <a:pt x="1496" y="1054"/>
                  <a:pt x="1496" y="1054"/>
                </a:cubicBezTo>
                <a:cubicBezTo>
                  <a:pt x="1496" y="1054"/>
                  <a:pt x="1496" y="1053"/>
                  <a:pt x="1497" y="1053"/>
                </a:cubicBezTo>
                <a:cubicBezTo>
                  <a:pt x="1497" y="1053"/>
                  <a:pt x="1496" y="1052"/>
                  <a:pt x="1496" y="1052"/>
                </a:cubicBezTo>
                <a:cubicBezTo>
                  <a:pt x="1496" y="1051"/>
                  <a:pt x="1496" y="1051"/>
                  <a:pt x="1496" y="1051"/>
                </a:cubicBezTo>
                <a:cubicBezTo>
                  <a:pt x="1495" y="1050"/>
                  <a:pt x="1495" y="1049"/>
                  <a:pt x="1496" y="1048"/>
                </a:cubicBezTo>
                <a:cubicBezTo>
                  <a:pt x="1496" y="1048"/>
                  <a:pt x="1496" y="1048"/>
                  <a:pt x="1496" y="1048"/>
                </a:cubicBezTo>
                <a:cubicBezTo>
                  <a:pt x="1496" y="1048"/>
                  <a:pt x="1496" y="1048"/>
                  <a:pt x="1496" y="1048"/>
                </a:cubicBezTo>
                <a:cubicBezTo>
                  <a:pt x="1495" y="1047"/>
                  <a:pt x="1495" y="1047"/>
                  <a:pt x="1494" y="1046"/>
                </a:cubicBezTo>
                <a:cubicBezTo>
                  <a:pt x="1494" y="1046"/>
                  <a:pt x="1494" y="1046"/>
                  <a:pt x="1494" y="1046"/>
                </a:cubicBezTo>
                <a:cubicBezTo>
                  <a:pt x="1494" y="1046"/>
                  <a:pt x="1494" y="1046"/>
                  <a:pt x="1494" y="1046"/>
                </a:cubicBezTo>
                <a:cubicBezTo>
                  <a:pt x="1494" y="1046"/>
                  <a:pt x="1494" y="1046"/>
                  <a:pt x="1493" y="1046"/>
                </a:cubicBezTo>
                <a:cubicBezTo>
                  <a:pt x="1493" y="1046"/>
                  <a:pt x="1492" y="1046"/>
                  <a:pt x="1491" y="1045"/>
                </a:cubicBezTo>
                <a:cubicBezTo>
                  <a:pt x="1491" y="1045"/>
                  <a:pt x="1491" y="1045"/>
                  <a:pt x="1491" y="1045"/>
                </a:cubicBezTo>
                <a:cubicBezTo>
                  <a:pt x="1491" y="1045"/>
                  <a:pt x="1491" y="1044"/>
                  <a:pt x="1490" y="1044"/>
                </a:cubicBezTo>
                <a:cubicBezTo>
                  <a:pt x="1490" y="1044"/>
                  <a:pt x="1490" y="1044"/>
                  <a:pt x="1490" y="1044"/>
                </a:cubicBezTo>
                <a:cubicBezTo>
                  <a:pt x="1490" y="1045"/>
                  <a:pt x="1489" y="1045"/>
                  <a:pt x="1488" y="1045"/>
                </a:cubicBezTo>
                <a:cubicBezTo>
                  <a:pt x="1488" y="1045"/>
                  <a:pt x="1487" y="1044"/>
                  <a:pt x="1487" y="1044"/>
                </a:cubicBezTo>
                <a:cubicBezTo>
                  <a:pt x="1487" y="1043"/>
                  <a:pt x="1487" y="1042"/>
                  <a:pt x="1487" y="1041"/>
                </a:cubicBezTo>
                <a:cubicBezTo>
                  <a:pt x="1487" y="1040"/>
                  <a:pt x="1487" y="1039"/>
                  <a:pt x="1488" y="1039"/>
                </a:cubicBezTo>
                <a:cubicBezTo>
                  <a:pt x="1488" y="1039"/>
                  <a:pt x="1488" y="1039"/>
                  <a:pt x="1488" y="1038"/>
                </a:cubicBezTo>
                <a:cubicBezTo>
                  <a:pt x="1488" y="1038"/>
                  <a:pt x="1488" y="1038"/>
                  <a:pt x="1488" y="1038"/>
                </a:cubicBezTo>
                <a:cubicBezTo>
                  <a:pt x="1488" y="1038"/>
                  <a:pt x="1488" y="1038"/>
                  <a:pt x="1488" y="1038"/>
                </a:cubicBezTo>
                <a:cubicBezTo>
                  <a:pt x="1488" y="1037"/>
                  <a:pt x="1487" y="1037"/>
                  <a:pt x="1487" y="1036"/>
                </a:cubicBezTo>
                <a:cubicBezTo>
                  <a:pt x="1487" y="1036"/>
                  <a:pt x="1487" y="1035"/>
                  <a:pt x="1487" y="1034"/>
                </a:cubicBezTo>
                <a:cubicBezTo>
                  <a:pt x="1487" y="1033"/>
                  <a:pt x="1487" y="1032"/>
                  <a:pt x="1488" y="1032"/>
                </a:cubicBezTo>
                <a:cubicBezTo>
                  <a:pt x="1488" y="1032"/>
                  <a:pt x="1488" y="1031"/>
                  <a:pt x="1488" y="1031"/>
                </a:cubicBezTo>
                <a:cubicBezTo>
                  <a:pt x="1488" y="1031"/>
                  <a:pt x="1488" y="1031"/>
                  <a:pt x="1488" y="1031"/>
                </a:cubicBezTo>
                <a:cubicBezTo>
                  <a:pt x="1488" y="1030"/>
                  <a:pt x="1488" y="1030"/>
                  <a:pt x="1488" y="1030"/>
                </a:cubicBezTo>
                <a:cubicBezTo>
                  <a:pt x="1488" y="1029"/>
                  <a:pt x="1488" y="1028"/>
                  <a:pt x="1488" y="1027"/>
                </a:cubicBezTo>
                <a:cubicBezTo>
                  <a:pt x="1488" y="1026"/>
                  <a:pt x="1490" y="1025"/>
                  <a:pt x="1490" y="1024"/>
                </a:cubicBezTo>
                <a:cubicBezTo>
                  <a:pt x="1491" y="1024"/>
                  <a:pt x="1492" y="1023"/>
                  <a:pt x="1492" y="1023"/>
                </a:cubicBezTo>
                <a:cubicBezTo>
                  <a:pt x="1492" y="1022"/>
                  <a:pt x="1492" y="1022"/>
                  <a:pt x="1493" y="1021"/>
                </a:cubicBezTo>
                <a:cubicBezTo>
                  <a:pt x="1493" y="1021"/>
                  <a:pt x="1493" y="1021"/>
                  <a:pt x="1493" y="1021"/>
                </a:cubicBezTo>
                <a:cubicBezTo>
                  <a:pt x="1494" y="1020"/>
                  <a:pt x="1494" y="1020"/>
                  <a:pt x="1494" y="1019"/>
                </a:cubicBezTo>
                <a:cubicBezTo>
                  <a:pt x="1494" y="1019"/>
                  <a:pt x="1494" y="1019"/>
                  <a:pt x="1494" y="1019"/>
                </a:cubicBezTo>
                <a:cubicBezTo>
                  <a:pt x="1494" y="1019"/>
                  <a:pt x="1494" y="1018"/>
                  <a:pt x="1494" y="1017"/>
                </a:cubicBezTo>
                <a:cubicBezTo>
                  <a:pt x="1494" y="1017"/>
                  <a:pt x="1494" y="1017"/>
                  <a:pt x="1494" y="1016"/>
                </a:cubicBezTo>
                <a:cubicBezTo>
                  <a:pt x="1494" y="1016"/>
                  <a:pt x="1494" y="1016"/>
                  <a:pt x="1494" y="1016"/>
                </a:cubicBezTo>
                <a:cubicBezTo>
                  <a:pt x="1494" y="1014"/>
                  <a:pt x="1495" y="1013"/>
                  <a:pt x="1496" y="1012"/>
                </a:cubicBezTo>
                <a:cubicBezTo>
                  <a:pt x="1496" y="1012"/>
                  <a:pt x="1496" y="1011"/>
                  <a:pt x="1496" y="1011"/>
                </a:cubicBezTo>
                <a:cubicBezTo>
                  <a:pt x="1496" y="1011"/>
                  <a:pt x="1496" y="1010"/>
                  <a:pt x="1496" y="1010"/>
                </a:cubicBezTo>
                <a:cubicBezTo>
                  <a:pt x="1496" y="1009"/>
                  <a:pt x="1497" y="1008"/>
                  <a:pt x="1497" y="1007"/>
                </a:cubicBezTo>
                <a:cubicBezTo>
                  <a:pt x="1497" y="1007"/>
                  <a:pt x="1497" y="1007"/>
                  <a:pt x="1497" y="1007"/>
                </a:cubicBezTo>
                <a:cubicBezTo>
                  <a:pt x="1497" y="1006"/>
                  <a:pt x="1498" y="1005"/>
                  <a:pt x="1498" y="1005"/>
                </a:cubicBezTo>
                <a:cubicBezTo>
                  <a:pt x="1498" y="1004"/>
                  <a:pt x="1499" y="1004"/>
                  <a:pt x="1499" y="1003"/>
                </a:cubicBezTo>
                <a:cubicBezTo>
                  <a:pt x="1500" y="1003"/>
                  <a:pt x="1500" y="1003"/>
                  <a:pt x="1500" y="1003"/>
                </a:cubicBezTo>
                <a:cubicBezTo>
                  <a:pt x="1500" y="1003"/>
                  <a:pt x="1501" y="1002"/>
                  <a:pt x="1501" y="1002"/>
                </a:cubicBezTo>
                <a:cubicBezTo>
                  <a:pt x="1501" y="1001"/>
                  <a:pt x="1501" y="1000"/>
                  <a:pt x="1502" y="1000"/>
                </a:cubicBezTo>
                <a:cubicBezTo>
                  <a:pt x="1502" y="1000"/>
                  <a:pt x="1502" y="999"/>
                  <a:pt x="1502" y="999"/>
                </a:cubicBezTo>
                <a:cubicBezTo>
                  <a:pt x="1503" y="999"/>
                  <a:pt x="1503" y="999"/>
                  <a:pt x="1503" y="999"/>
                </a:cubicBezTo>
                <a:cubicBezTo>
                  <a:pt x="1504" y="998"/>
                  <a:pt x="1504" y="998"/>
                  <a:pt x="1504" y="997"/>
                </a:cubicBezTo>
                <a:cubicBezTo>
                  <a:pt x="1504" y="997"/>
                  <a:pt x="1504" y="997"/>
                  <a:pt x="1504" y="996"/>
                </a:cubicBezTo>
                <a:cubicBezTo>
                  <a:pt x="1504" y="996"/>
                  <a:pt x="1505" y="995"/>
                  <a:pt x="1505" y="995"/>
                </a:cubicBezTo>
                <a:cubicBezTo>
                  <a:pt x="1505" y="994"/>
                  <a:pt x="1506" y="994"/>
                  <a:pt x="1506" y="993"/>
                </a:cubicBezTo>
                <a:cubicBezTo>
                  <a:pt x="1505" y="993"/>
                  <a:pt x="1505" y="992"/>
                  <a:pt x="1506" y="991"/>
                </a:cubicBezTo>
                <a:cubicBezTo>
                  <a:pt x="1506" y="990"/>
                  <a:pt x="1506" y="990"/>
                  <a:pt x="1507" y="990"/>
                </a:cubicBezTo>
                <a:cubicBezTo>
                  <a:pt x="1507" y="989"/>
                  <a:pt x="1507" y="989"/>
                  <a:pt x="1507" y="989"/>
                </a:cubicBezTo>
                <a:cubicBezTo>
                  <a:pt x="1507" y="989"/>
                  <a:pt x="1507" y="989"/>
                  <a:pt x="1508" y="988"/>
                </a:cubicBezTo>
                <a:cubicBezTo>
                  <a:pt x="1508" y="988"/>
                  <a:pt x="1508" y="987"/>
                  <a:pt x="1508" y="987"/>
                </a:cubicBezTo>
                <a:cubicBezTo>
                  <a:pt x="1509" y="987"/>
                  <a:pt x="1509" y="987"/>
                  <a:pt x="1509" y="986"/>
                </a:cubicBezTo>
                <a:cubicBezTo>
                  <a:pt x="1509" y="986"/>
                  <a:pt x="1509" y="986"/>
                  <a:pt x="1509" y="986"/>
                </a:cubicBezTo>
                <a:cubicBezTo>
                  <a:pt x="1510" y="985"/>
                  <a:pt x="1510" y="985"/>
                  <a:pt x="1510" y="985"/>
                </a:cubicBezTo>
                <a:cubicBezTo>
                  <a:pt x="1509" y="986"/>
                  <a:pt x="1509" y="986"/>
                  <a:pt x="1509" y="986"/>
                </a:cubicBezTo>
                <a:cubicBezTo>
                  <a:pt x="1509" y="985"/>
                  <a:pt x="1508" y="984"/>
                  <a:pt x="1508" y="984"/>
                </a:cubicBezTo>
                <a:cubicBezTo>
                  <a:pt x="1508" y="982"/>
                  <a:pt x="1509" y="981"/>
                  <a:pt x="1510" y="981"/>
                </a:cubicBezTo>
                <a:cubicBezTo>
                  <a:pt x="1510" y="981"/>
                  <a:pt x="1510" y="981"/>
                  <a:pt x="1510" y="981"/>
                </a:cubicBezTo>
                <a:cubicBezTo>
                  <a:pt x="1510" y="980"/>
                  <a:pt x="1510" y="979"/>
                  <a:pt x="1511" y="979"/>
                </a:cubicBezTo>
                <a:cubicBezTo>
                  <a:pt x="1512" y="978"/>
                  <a:pt x="1512" y="978"/>
                  <a:pt x="1513" y="977"/>
                </a:cubicBezTo>
                <a:cubicBezTo>
                  <a:pt x="1513" y="977"/>
                  <a:pt x="1513" y="977"/>
                  <a:pt x="1514" y="976"/>
                </a:cubicBezTo>
                <a:cubicBezTo>
                  <a:pt x="1514" y="976"/>
                  <a:pt x="1514" y="976"/>
                  <a:pt x="1514" y="976"/>
                </a:cubicBezTo>
                <a:cubicBezTo>
                  <a:pt x="1515" y="976"/>
                  <a:pt x="1515" y="976"/>
                  <a:pt x="1515" y="975"/>
                </a:cubicBezTo>
                <a:cubicBezTo>
                  <a:pt x="1515" y="975"/>
                  <a:pt x="1516" y="975"/>
                  <a:pt x="1516" y="975"/>
                </a:cubicBezTo>
                <a:cubicBezTo>
                  <a:pt x="1516" y="975"/>
                  <a:pt x="1516" y="975"/>
                  <a:pt x="1516" y="975"/>
                </a:cubicBezTo>
                <a:cubicBezTo>
                  <a:pt x="1516" y="974"/>
                  <a:pt x="1517" y="974"/>
                  <a:pt x="1517" y="974"/>
                </a:cubicBezTo>
                <a:cubicBezTo>
                  <a:pt x="1517" y="974"/>
                  <a:pt x="1517" y="974"/>
                  <a:pt x="1517" y="974"/>
                </a:cubicBezTo>
                <a:cubicBezTo>
                  <a:pt x="1517" y="973"/>
                  <a:pt x="1517" y="973"/>
                  <a:pt x="1518" y="973"/>
                </a:cubicBezTo>
                <a:cubicBezTo>
                  <a:pt x="1518" y="972"/>
                  <a:pt x="1519" y="972"/>
                  <a:pt x="1519" y="972"/>
                </a:cubicBezTo>
                <a:cubicBezTo>
                  <a:pt x="1519" y="971"/>
                  <a:pt x="1520" y="969"/>
                  <a:pt x="1520" y="968"/>
                </a:cubicBezTo>
                <a:cubicBezTo>
                  <a:pt x="1520" y="968"/>
                  <a:pt x="1521" y="967"/>
                  <a:pt x="1521" y="967"/>
                </a:cubicBezTo>
                <a:cubicBezTo>
                  <a:pt x="1521" y="966"/>
                  <a:pt x="1522" y="965"/>
                  <a:pt x="1522" y="964"/>
                </a:cubicBezTo>
                <a:cubicBezTo>
                  <a:pt x="1523" y="964"/>
                  <a:pt x="1523" y="963"/>
                  <a:pt x="1523" y="963"/>
                </a:cubicBezTo>
                <a:cubicBezTo>
                  <a:pt x="1523" y="963"/>
                  <a:pt x="1524" y="963"/>
                  <a:pt x="1524" y="962"/>
                </a:cubicBezTo>
                <a:cubicBezTo>
                  <a:pt x="1524" y="961"/>
                  <a:pt x="1526" y="960"/>
                  <a:pt x="1527" y="960"/>
                </a:cubicBezTo>
                <a:cubicBezTo>
                  <a:pt x="1527" y="959"/>
                  <a:pt x="1527" y="959"/>
                  <a:pt x="1527" y="959"/>
                </a:cubicBezTo>
                <a:cubicBezTo>
                  <a:pt x="1528" y="959"/>
                  <a:pt x="1528" y="959"/>
                  <a:pt x="1528" y="959"/>
                </a:cubicBezTo>
                <a:cubicBezTo>
                  <a:pt x="1529" y="959"/>
                  <a:pt x="1529" y="958"/>
                  <a:pt x="1530" y="958"/>
                </a:cubicBezTo>
                <a:cubicBezTo>
                  <a:pt x="1531" y="958"/>
                  <a:pt x="1532" y="958"/>
                  <a:pt x="1532" y="958"/>
                </a:cubicBezTo>
                <a:cubicBezTo>
                  <a:pt x="1533" y="958"/>
                  <a:pt x="1533" y="958"/>
                  <a:pt x="1533" y="958"/>
                </a:cubicBezTo>
                <a:cubicBezTo>
                  <a:pt x="1534" y="958"/>
                  <a:pt x="1535" y="958"/>
                  <a:pt x="1535" y="957"/>
                </a:cubicBezTo>
                <a:cubicBezTo>
                  <a:pt x="1535" y="957"/>
                  <a:pt x="1536" y="957"/>
                  <a:pt x="1536" y="957"/>
                </a:cubicBezTo>
                <a:cubicBezTo>
                  <a:pt x="1536" y="957"/>
                  <a:pt x="1537" y="956"/>
                  <a:pt x="1537" y="956"/>
                </a:cubicBezTo>
                <a:cubicBezTo>
                  <a:pt x="1538" y="956"/>
                  <a:pt x="1538" y="956"/>
                  <a:pt x="1538" y="956"/>
                </a:cubicBezTo>
                <a:cubicBezTo>
                  <a:pt x="1538" y="955"/>
                  <a:pt x="1538" y="955"/>
                  <a:pt x="1539" y="955"/>
                </a:cubicBezTo>
                <a:cubicBezTo>
                  <a:pt x="1539" y="954"/>
                  <a:pt x="1540" y="954"/>
                  <a:pt x="1540" y="953"/>
                </a:cubicBezTo>
                <a:cubicBezTo>
                  <a:pt x="1541" y="952"/>
                  <a:pt x="1541" y="951"/>
                  <a:pt x="1542" y="951"/>
                </a:cubicBezTo>
                <a:cubicBezTo>
                  <a:pt x="1543" y="950"/>
                  <a:pt x="1543" y="950"/>
                  <a:pt x="1544" y="950"/>
                </a:cubicBezTo>
                <a:cubicBezTo>
                  <a:pt x="1544" y="950"/>
                  <a:pt x="1544" y="950"/>
                  <a:pt x="1544" y="950"/>
                </a:cubicBezTo>
                <a:cubicBezTo>
                  <a:pt x="1545" y="950"/>
                  <a:pt x="1545" y="950"/>
                  <a:pt x="1545" y="948"/>
                </a:cubicBezTo>
                <a:cubicBezTo>
                  <a:pt x="1546" y="948"/>
                  <a:pt x="1546" y="948"/>
                  <a:pt x="1546" y="947"/>
                </a:cubicBezTo>
                <a:cubicBezTo>
                  <a:pt x="1547" y="947"/>
                  <a:pt x="1547" y="947"/>
                  <a:pt x="1547" y="946"/>
                </a:cubicBezTo>
                <a:cubicBezTo>
                  <a:pt x="1547" y="946"/>
                  <a:pt x="1547" y="946"/>
                  <a:pt x="1547" y="946"/>
                </a:cubicBezTo>
                <a:cubicBezTo>
                  <a:pt x="1547" y="945"/>
                  <a:pt x="1547" y="945"/>
                  <a:pt x="1547" y="944"/>
                </a:cubicBezTo>
                <a:cubicBezTo>
                  <a:pt x="1548" y="943"/>
                  <a:pt x="1549" y="941"/>
                  <a:pt x="1550" y="940"/>
                </a:cubicBezTo>
                <a:cubicBezTo>
                  <a:pt x="1551" y="939"/>
                  <a:pt x="1551" y="939"/>
                  <a:pt x="1551" y="939"/>
                </a:cubicBezTo>
                <a:cubicBezTo>
                  <a:pt x="1551" y="939"/>
                  <a:pt x="1551" y="939"/>
                  <a:pt x="1551" y="939"/>
                </a:cubicBezTo>
                <a:cubicBezTo>
                  <a:pt x="1552" y="939"/>
                  <a:pt x="1552" y="938"/>
                  <a:pt x="1552" y="938"/>
                </a:cubicBezTo>
                <a:cubicBezTo>
                  <a:pt x="1552" y="938"/>
                  <a:pt x="1552" y="938"/>
                  <a:pt x="1552" y="938"/>
                </a:cubicBezTo>
                <a:cubicBezTo>
                  <a:pt x="1552" y="937"/>
                  <a:pt x="1553" y="937"/>
                  <a:pt x="1553" y="936"/>
                </a:cubicBezTo>
                <a:cubicBezTo>
                  <a:pt x="1553" y="935"/>
                  <a:pt x="1553" y="935"/>
                  <a:pt x="1553" y="935"/>
                </a:cubicBezTo>
                <a:cubicBezTo>
                  <a:pt x="1554" y="934"/>
                  <a:pt x="1554" y="934"/>
                  <a:pt x="1553" y="934"/>
                </a:cubicBezTo>
                <a:cubicBezTo>
                  <a:pt x="1553" y="934"/>
                  <a:pt x="1553" y="934"/>
                  <a:pt x="1553" y="934"/>
                </a:cubicBezTo>
                <a:cubicBezTo>
                  <a:pt x="1553" y="933"/>
                  <a:pt x="1553" y="932"/>
                  <a:pt x="1552" y="932"/>
                </a:cubicBezTo>
                <a:cubicBezTo>
                  <a:pt x="1552" y="932"/>
                  <a:pt x="1552" y="932"/>
                  <a:pt x="1552" y="932"/>
                </a:cubicBezTo>
                <a:cubicBezTo>
                  <a:pt x="1552" y="931"/>
                  <a:pt x="1551" y="931"/>
                  <a:pt x="1551" y="930"/>
                </a:cubicBezTo>
                <a:cubicBezTo>
                  <a:pt x="1551" y="929"/>
                  <a:pt x="1551" y="929"/>
                  <a:pt x="1551" y="928"/>
                </a:cubicBezTo>
                <a:cubicBezTo>
                  <a:pt x="1552" y="928"/>
                  <a:pt x="1552" y="928"/>
                  <a:pt x="1552" y="928"/>
                </a:cubicBezTo>
                <a:cubicBezTo>
                  <a:pt x="1552" y="927"/>
                  <a:pt x="1551" y="926"/>
                  <a:pt x="1550" y="925"/>
                </a:cubicBezTo>
                <a:cubicBezTo>
                  <a:pt x="1550" y="924"/>
                  <a:pt x="1550" y="924"/>
                  <a:pt x="1550" y="923"/>
                </a:cubicBezTo>
                <a:cubicBezTo>
                  <a:pt x="1549" y="920"/>
                  <a:pt x="1549" y="920"/>
                  <a:pt x="1549" y="920"/>
                </a:cubicBezTo>
                <a:cubicBezTo>
                  <a:pt x="1549" y="920"/>
                  <a:pt x="1550" y="919"/>
                  <a:pt x="1550" y="919"/>
                </a:cubicBezTo>
                <a:cubicBezTo>
                  <a:pt x="1550" y="918"/>
                  <a:pt x="1550" y="918"/>
                  <a:pt x="1550" y="918"/>
                </a:cubicBezTo>
                <a:cubicBezTo>
                  <a:pt x="1550" y="917"/>
                  <a:pt x="1551" y="917"/>
                  <a:pt x="1551" y="916"/>
                </a:cubicBezTo>
                <a:cubicBezTo>
                  <a:pt x="1551" y="915"/>
                  <a:pt x="1551" y="915"/>
                  <a:pt x="1552" y="914"/>
                </a:cubicBezTo>
                <a:cubicBezTo>
                  <a:pt x="1553" y="913"/>
                  <a:pt x="1553" y="912"/>
                  <a:pt x="1554" y="911"/>
                </a:cubicBezTo>
                <a:cubicBezTo>
                  <a:pt x="1554" y="911"/>
                  <a:pt x="1554" y="911"/>
                  <a:pt x="1554" y="911"/>
                </a:cubicBezTo>
                <a:cubicBezTo>
                  <a:pt x="1555" y="910"/>
                  <a:pt x="1555" y="910"/>
                  <a:pt x="1555" y="910"/>
                </a:cubicBezTo>
                <a:cubicBezTo>
                  <a:pt x="1555" y="910"/>
                  <a:pt x="1556" y="909"/>
                  <a:pt x="1556" y="909"/>
                </a:cubicBezTo>
                <a:cubicBezTo>
                  <a:pt x="1556" y="908"/>
                  <a:pt x="1556" y="908"/>
                  <a:pt x="1555" y="908"/>
                </a:cubicBezTo>
                <a:cubicBezTo>
                  <a:pt x="1555" y="907"/>
                  <a:pt x="1555" y="907"/>
                  <a:pt x="1555" y="907"/>
                </a:cubicBezTo>
                <a:cubicBezTo>
                  <a:pt x="1555" y="906"/>
                  <a:pt x="1555" y="906"/>
                  <a:pt x="1555" y="906"/>
                </a:cubicBezTo>
                <a:cubicBezTo>
                  <a:pt x="1555" y="906"/>
                  <a:pt x="1555" y="905"/>
                  <a:pt x="1555" y="905"/>
                </a:cubicBezTo>
                <a:cubicBezTo>
                  <a:pt x="1554" y="905"/>
                  <a:pt x="1554" y="905"/>
                  <a:pt x="1554" y="904"/>
                </a:cubicBezTo>
                <a:cubicBezTo>
                  <a:pt x="1554" y="904"/>
                  <a:pt x="1554" y="903"/>
                  <a:pt x="1554" y="902"/>
                </a:cubicBezTo>
                <a:cubicBezTo>
                  <a:pt x="1554" y="902"/>
                  <a:pt x="1555" y="901"/>
                  <a:pt x="1555" y="901"/>
                </a:cubicBezTo>
                <a:cubicBezTo>
                  <a:pt x="1556" y="900"/>
                  <a:pt x="1556" y="900"/>
                  <a:pt x="1556" y="900"/>
                </a:cubicBezTo>
                <a:cubicBezTo>
                  <a:pt x="1557" y="900"/>
                  <a:pt x="1557" y="899"/>
                  <a:pt x="1557" y="899"/>
                </a:cubicBezTo>
                <a:cubicBezTo>
                  <a:pt x="1557" y="899"/>
                  <a:pt x="1557" y="899"/>
                  <a:pt x="1558" y="899"/>
                </a:cubicBezTo>
                <a:cubicBezTo>
                  <a:pt x="1558" y="898"/>
                  <a:pt x="1558" y="898"/>
                  <a:pt x="1559" y="898"/>
                </a:cubicBezTo>
                <a:cubicBezTo>
                  <a:pt x="1559" y="898"/>
                  <a:pt x="1559" y="898"/>
                  <a:pt x="1559" y="897"/>
                </a:cubicBezTo>
                <a:cubicBezTo>
                  <a:pt x="1559" y="897"/>
                  <a:pt x="1560" y="896"/>
                  <a:pt x="1560" y="896"/>
                </a:cubicBezTo>
                <a:cubicBezTo>
                  <a:pt x="1561" y="895"/>
                  <a:pt x="1562" y="894"/>
                  <a:pt x="1563" y="894"/>
                </a:cubicBezTo>
                <a:cubicBezTo>
                  <a:pt x="1564" y="894"/>
                  <a:pt x="1566" y="893"/>
                  <a:pt x="1567" y="892"/>
                </a:cubicBezTo>
                <a:cubicBezTo>
                  <a:pt x="1568" y="892"/>
                  <a:pt x="1568" y="892"/>
                  <a:pt x="1568" y="892"/>
                </a:cubicBezTo>
                <a:cubicBezTo>
                  <a:pt x="1568" y="892"/>
                  <a:pt x="1568" y="892"/>
                  <a:pt x="1568" y="891"/>
                </a:cubicBezTo>
                <a:cubicBezTo>
                  <a:pt x="1568" y="891"/>
                  <a:pt x="1569" y="891"/>
                  <a:pt x="1569" y="891"/>
                </a:cubicBezTo>
                <a:cubicBezTo>
                  <a:pt x="1569" y="890"/>
                  <a:pt x="1570" y="889"/>
                  <a:pt x="1571" y="889"/>
                </a:cubicBezTo>
                <a:cubicBezTo>
                  <a:pt x="1571" y="889"/>
                  <a:pt x="1571" y="888"/>
                  <a:pt x="1571" y="888"/>
                </a:cubicBezTo>
                <a:cubicBezTo>
                  <a:pt x="1572" y="888"/>
                  <a:pt x="1572" y="888"/>
                  <a:pt x="1573" y="887"/>
                </a:cubicBezTo>
                <a:cubicBezTo>
                  <a:pt x="1574" y="887"/>
                  <a:pt x="1575" y="887"/>
                  <a:pt x="1576" y="886"/>
                </a:cubicBezTo>
                <a:cubicBezTo>
                  <a:pt x="1577" y="885"/>
                  <a:pt x="1578" y="885"/>
                  <a:pt x="1579" y="884"/>
                </a:cubicBezTo>
                <a:cubicBezTo>
                  <a:pt x="1579" y="884"/>
                  <a:pt x="1579" y="884"/>
                  <a:pt x="1579" y="884"/>
                </a:cubicBezTo>
                <a:cubicBezTo>
                  <a:pt x="1579" y="883"/>
                  <a:pt x="1579" y="883"/>
                  <a:pt x="1580" y="883"/>
                </a:cubicBezTo>
                <a:cubicBezTo>
                  <a:pt x="1580" y="882"/>
                  <a:pt x="1580" y="882"/>
                  <a:pt x="1581" y="882"/>
                </a:cubicBezTo>
                <a:cubicBezTo>
                  <a:pt x="1581" y="882"/>
                  <a:pt x="1581" y="881"/>
                  <a:pt x="1581" y="881"/>
                </a:cubicBezTo>
                <a:cubicBezTo>
                  <a:pt x="1581" y="880"/>
                  <a:pt x="1581" y="879"/>
                  <a:pt x="1582" y="878"/>
                </a:cubicBezTo>
                <a:cubicBezTo>
                  <a:pt x="1582" y="878"/>
                  <a:pt x="1582" y="878"/>
                  <a:pt x="1582" y="878"/>
                </a:cubicBezTo>
                <a:cubicBezTo>
                  <a:pt x="1583" y="878"/>
                  <a:pt x="1583" y="877"/>
                  <a:pt x="1583" y="877"/>
                </a:cubicBezTo>
                <a:cubicBezTo>
                  <a:pt x="1583" y="877"/>
                  <a:pt x="1582" y="877"/>
                  <a:pt x="1582" y="877"/>
                </a:cubicBezTo>
                <a:cubicBezTo>
                  <a:pt x="1582" y="876"/>
                  <a:pt x="1582" y="875"/>
                  <a:pt x="1582" y="875"/>
                </a:cubicBezTo>
                <a:cubicBezTo>
                  <a:pt x="1582" y="874"/>
                  <a:pt x="1582" y="874"/>
                  <a:pt x="1582" y="874"/>
                </a:cubicBezTo>
                <a:cubicBezTo>
                  <a:pt x="1581" y="873"/>
                  <a:pt x="1582" y="872"/>
                  <a:pt x="1582" y="871"/>
                </a:cubicBezTo>
                <a:cubicBezTo>
                  <a:pt x="1582" y="871"/>
                  <a:pt x="1583" y="871"/>
                  <a:pt x="1583" y="870"/>
                </a:cubicBezTo>
                <a:cubicBezTo>
                  <a:pt x="1583" y="870"/>
                  <a:pt x="1584" y="869"/>
                  <a:pt x="1584" y="868"/>
                </a:cubicBezTo>
                <a:cubicBezTo>
                  <a:pt x="1584" y="868"/>
                  <a:pt x="1584" y="867"/>
                  <a:pt x="1584" y="867"/>
                </a:cubicBezTo>
                <a:cubicBezTo>
                  <a:pt x="1584" y="866"/>
                  <a:pt x="1584" y="866"/>
                  <a:pt x="1584" y="866"/>
                </a:cubicBezTo>
                <a:cubicBezTo>
                  <a:pt x="1584" y="865"/>
                  <a:pt x="1584" y="864"/>
                  <a:pt x="1584" y="863"/>
                </a:cubicBezTo>
                <a:cubicBezTo>
                  <a:pt x="1584" y="863"/>
                  <a:pt x="1584" y="863"/>
                  <a:pt x="1584" y="863"/>
                </a:cubicBezTo>
                <a:cubicBezTo>
                  <a:pt x="1584" y="862"/>
                  <a:pt x="1584" y="862"/>
                  <a:pt x="1585" y="862"/>
                </a:cubicBezTo>
                <a:cubicBezTo>
                  <a:pt x="1585" y="862"/>
                  <a:pt x="1585" y="862"/>
                  <a:pt x="1585" y="861"/>
                </a:cubicBezTo>
                <a:cubicBezTo>
                  <a:pt x="1585" y="861"/>
                  <a:pt x="1585" y="861"/>
                  <a:pt x="1585" y="860"/>
                </a:cubicBezTo>
                <a:cubicBezTo>
                  <a:pt x="1585" y="860"/>
                  <a:pt x="1586" y="860"/>
                  <a:pt x="1586" y="860"/>
                </a:cubicBezTo>
                <a:cubicBezTo>
                  <a:pt x="1587" y="860"/>
                  <a:pt x="1587" y="860"/>
                  <a:pt x="1587" y="860"/>
                </a:cubicBezTo>
                <a:cubicBezTo>
                  <a:pt x="1587" y="860"/>
                  <a:pt x="1588" y="860"/>
                  <a:pt x="1588" y="860"/>
                </a:cubicBezTo>
                <a:cubicBezTo>
                  <a:pt x="1588" y="861"/>
                  <a:pt x="1589" y="861"/>
                  <a:pt x="1589" y="861"/>
                </a:cubicBezTo>
                <a:cubicBezTo>
                  <a:pt x="1590" y="860"/>
                  <a:pt x="1591" y="860"/>
                  <a:pt x="1592" y="860"/>
                </a:cubicBezTo>
                <a:cubicBezTo>
                  <a:pt x="1593" y="861"/>
                  <a:pt x="1593" y="862"/>
                  <a:pt x="1593" y="863"/>
                </a:cubicBezTo>
                <a:cubicBezTo>
                  <a:pt x="1594" y="863"/>
                  <a:pt x="1594" y="864"/>
                  <a:pt x="1594" y="864"/>
                </a:cubicBezTo>
                <a:cubicBezTo>
                  <a:pt x="1594" y="864"/>
                  <a:pt x="1594" y="864"/>
                  <a:pt x="1594" y="864"/>
                </a:cubicBezTo>
                <a:cubicBezTo>
                  <a:pt x="1594" y="865"/>
                  <a:pt x="1594" y="865"/>
                  <a:pt x="1594" y="865"/>
                </a:cubicBezTo>
                <a:cubicBezTo>
                  <a:pt x="1595" y="865"/>
                  <a:pt x="1596" y="866"/>
                  <a:pt x="1596" y="866"/>
                </a:cubicBezTo>
                <a:cubicBezTo>
                  <a:pt x="1596" y="867"/>
                  <a:pt x="1597" y="867"/>
                  <a:pt x="1597" y="867"/>
                </a:cubicBezTo>
                <a:cubicBezTo>
                  <a:pt x="1597" y="867"/>
                  <a:pt x="1597" y="867"/>
                  <a:pt x="1597" y="867"/>
                </a:cubicBezTo>
                <a:cubicBezTo>
                  <a:pt x="1598" y="868"/>
                  <a:pt x="1598" y="868"/>
                  <a:pt x="1598" y="868"/>
                </a:cubicBezTo>
                <a:cubicBezTo>
                  <a:pt x="1599" y="868"/>
                  <a:pt x="1599" y="868"/>
                  <a:pt x="1599" y="868"/>
                </a:cubicBezTo>
                <a:cubicBezTo>
                  <a:pt x="1599" y="868"/>
                  <a:pt x="1599" y="868"/>
                  <a:pt x="1600" y="868"/>
                </a:cubicBezTo>
                <a:cubicBezTo>
                  <a:pt x="1600" y="867"/>
                  <a:pt x="1601" y="867"/>
                  <a:pt x="1603" y="867"/>
                </a:cubicBezTo>
                <a:cubicBezTo>
                  <a:pt x="1603" y="868"/>
                  <a:pt x="1604" y="868"/>
                  <a:pt x="1605" y="867"/>
                </a:cubicBezTo>
                <a:cubicBezTo>
                  <a:pt x="1605" y="867"/>
                  <a:pt x="1605" y="867"/>
                  <a:pt x="1605" y="867"/>
                </a:cubicBezTo>
                <a:cubicBezTo>
                  <a:pt x="1605" y="867"/>
                  <a:pt x="1606" y="867"/>
                  <a:pt x="1606" y="867"/>
                </a:cubicBezTo>
                <a:cubicBezTo>
                  <a:pt x="1606" y="867"/>
                  <a:pt x="1607" y="867"/>
                  <a:pt x="1607" y="867"/>
                </a:cubicBezTo>
                <a:cubicBezTo>
                  <a:pt x="1607" y="867"/>
                  <a:pt x="1607" y="867"/>
                  <a:pt x="1608" y="867"/>
                </a:cubicBezTo>
                <a:cubicBezTo>
                  <a:pt x="1608" y="867"/>
                  <a:pt x="1608" y="867"/>
                  <a:pt x="1608" y="868"/>
                </a:cubicBezTo>
                <a:cubicBezTo>
                  <a:pt x="1608" y="868"/>
                  <a:pt x="1608" y="868"/>
                  <a:pt x="1608" y="867"/>
                </a:cubicBezTo>
                <a:cubicBezTo>
                  <a:pt x="1609" y="867"/>
                  <a:pt x="1609" y="867"/>
                  <a:pt x="1610" y="867"/>
                </a:cubicBezTo>
                <a:cubicBezTo>
                  <a:pt x="1610" y="867"/>
                  <a:pt x="1610" y="867"/>
                  <a:pt x="1611" y="867"/>
                </a:cubicBezTo>
                <a:cubicBezTo>
                  <a:pt x="1611" y="867"/>
                  <a:pt x="1611" y="867"/>
                  <a:pt x="1611" y="867"/>
                </a:cubicBezTo>
                <a:cubicBezTo>
                  <a:pt x="1612" y="867"/>
                  <a:pt x="1612" y="867"/>
                  <a:pt x="1612" y="866"/>
                </a:cubicBezTo>
                <a:cubicBezTo>
                  <a:pt x="1612" y="866"/>
                  <a:pt x="1612" y="866"/>
                  <a:pt x="1612" y="866"/>
                </a:cubicBezTo>
                <a:cubicBezTo>
                  <a:pt x="1612" y="866"/>
                  <a:pt x="1613" y="865"/>
                  <a:pt x="1614" y="865"/>
                </a:cubicBezTo>
                <a:cubicBezTo>
                  <a:pt x="1614" y="865"/>
                  <a:pt x="1615" y="865"/>
                  <a:pt x="1615" y="865"/>
                </a:cubicBezTo>
                <a:cubicBezTo>
                  <a:pt x="1616" y="866"/>
                  <a:pt x="1617" y="867"/>
                  <a:pt x="1617" y="868"/>
                </a:cubicBezTo>
                <a:cubicBezTo>
                  <a:pt x="1618" y="869"/>
                  <a:pt x="1618" y="869"/>
                  <a:pt x="1619" y="869"/>
                </a:cubicBezTo>
                <a:cubicBezTo>
                  <a:pt x="1620" y="869"/>
                  <a:pt x="1620" y="869"/>
                  <a:pt x="1621" y="869"/>
                </a:cubicBezTo>
                <a:cubicBezTo>
                  <a:pt x="1622" y="869"/>
                  <a:pt x="1623" y="869"/>
                  <a:pt x="1623" y="869"/>
                </a:cubicBezTo>
                <a:cubicBezTo>
                  <a:pt x="1623" y="869"/>
                  <a:pt x="1624" y="869"/>
                  <a:pt x="1624" y="869"/>
                </a:cubicBezTo>
                <a:cubicBezTo>
                  <a:pt x="1624" y="869"/>
                  <a:pt x="1624" y="869"/>
                  <a:pt x="1624" y="869"/>
                </a:cubicBezTo>
                <a:cubicBezTo>
                  <a:pt x="1625" y="870"/>
                  <a:pt x="1625" y="870"/>
                  <a:pt x="1625" y="870"/>
                </a:cubicBezTo>
                <a:cubicBezTo>
                  <a:pt x="1625" y="870"/>
                  <a:pt x="1625" y="870"/>
                  <a:pt x="1625" y="870"/>
                </a:cubicBezTo>
                <a:cubicBezTo>
                  <a:pt x="1625" y="869"/>
                  <a:pt x="1625" y="869"/>
                  <a:pt x="1625" y="869"/>
                </a:cubicBezTo>
                <a:cubicBezTo>
                  <a:pt x="1625" y="869"/>
                  <a:pt x="1626" y="868"/>
                  <a:pt x="1626" y="868"/>
                </a:cubicBezTo>
                <a:cubicBezTo>
                  <a:pt x="1627" y="868"/>
                  <a:pt x="1628" y="868"/>
                  <a:pt x="1628" y="868"/>
                </a:cubicBezTo>
                <a:cubicBezTo>
                  <a:pt x="1628" y="868"/>
                  <a:pt x="1628" y="868"/>
                  <a:pt x="1628" y="868"/>
                </a:cubicBezTo>
                <a:cubicBezTo>
                  <a:pt x="1629" y="869"/>
                  <a:pt x="1629" y="869"/>
                  <a:pt x="1629" y="869"/>
                </a:cubicBezTo>
                <a:cubicBezTo>
                  <a:pt x="1629" y="868"/>
                  <a:pt x="1629" y="868"/>
                  <a:pt x="1629" y="868"/>
                </a:cubicBezTo>
                <a:cubicBezTo>
                  <a:pt x="1629" y="868"/>
                  <a:pt x="1629" y="868"/>
                  <a:pt x="1629" y="868"/>
                </a:cubicBezTo>
                <a:cubicBezTo>
                  <a:pt x="1629" y="867"/>
                  <a:pt x="1629" y="867"/>
                  <a:pt x="1630" y="866"/>
                </a:cubicBezTo>
                <a:cubicBezTo>
                  <a:pt x="1631" y="866"/>
                  <a:pt x="1631" y="865"/>
                  <a:pt x="1631" y="865"/>
                </a:cubicBezTo>
                <a:cubicBezTo>
                  <a:pt x="1632" y="862"/>
                  <a:pt x="1633" y="862"/>
                  <a:pt x="1634" y="861"/>
                </a:cubicBezTo>
                <a:cubicBezTo>
                  <a:pt x="1635" y="861"/>
                  <a:pt x="1635" y="861"/>
                  <a:pt x="1635" y="861"/>
                </a:cubicBezTo>
                <a:cubicBezTo>
                  <a:pt x="1635" y="861"/>
                  <a:pt x="1635" y="861"/>
                  <a:pt x="1636" y="860"/>
                </a:cubicBezTo>
                <a:cubicBezTo>
                  <a:pt x="1637" y="860"/>
                  <a:pt x="1637" y="860"/>
                  <a:pt x="1638" y="860"/>
                </a:cubicBezTo>
                <a:cubicBezTo>
                  <a:pt x="1638" y="860"/>
                  <a:pt x="1639" y="860"/>
                  <a:pt x="1639" y="859"/>
                </a:cubicBezTo>
                <a:cubicBezTo>
                  <a:pt x="1640" y="859"/>
                  <a:pt x="1640" y="858"/>
                  <a:pt x="1642" y="858"/>
                </a:cubicBezTo>
                <a:cubicBezTo>
                  <a:pt x="1642" y="858"/>
                  <a:pt x="1642" y="858"/>
                  <a:pt x="1643" y="858"/>
                </a:cubicBezTo>
                <a:cubicBezTo>
                  <a:pt x="1643" y="858"/>
                  <a:pt x="1643" y="858"/>
                  <a:pt x="1643" y="858"/>
                </a:cubicBezTo>
                <a:cubicBezTo>
                  <a:pt x="1643" y="858"/>
                  <a:pt x="1643" y="858"/>
                  <a:pt x="1643" y="858"/>
                </a:cubicBezTo>
                <a:cubicBezTo>
                  <a:pt x="1643" y="857"/>
                  <a:pt x="1643" y="857"/>
                  <a:pt x="1643" y="857"/>
                </a:cubicBezTo>
                <a:cubicBezTo>
                  <a:pt x="1644" y="856"/>
                  <a:pt x="1645" y="854"/>
                  <a:pt x="1646" y="853"/>
                </a:cubicBezTo>
                <a:cubicBezTo>
                  <a:pt x="1647" y="853"/>
                  <a:pt x="1648" y="853"/>
                  <a:pt x="1649" y="852"/>
                </a:cubicBezTo>
                <a:cubicBezTo>
                  <a:pt x="1650" y="852"/>
                  <a:pt x="1650" y="852"/>
                  <a:pt x="1651" y="852"/>
                </a:cubicBezTo>
                <a:cubicBezTo>
                  <a:pt x="1651" y="852"/>
                  <a:pt x="1651" y="852"/>
                  <a:pt x="1651" y="852"/>
                </a:cubicBezTo>
                <a:cubicBezTo>
                  <a:pt x="1652" y="851"/>
                  <a:pt x="1653" y="851"/>
                  <a:pt x="1654" y="850"/>
                </a:cubicBezTo>
                <a:cubicBezTo>
                  <a:pt x="1654" y="850"/>
                  <a:pt x="1654" y="849"/>
                  <a:pt x="1655" y="849"/>
                </a:cubicBezTo>
                <a:cubicBezTo>
                  <a:pt x="1656" y="848"/>
                  <a:pt x="1657" y="849"/>
                  <a:pt x="1657" y="849"/>
                </a:cubicBezTo>
                <a:cubicBezTo>
                  <a:pt x="1657" y="849"/>
                  <a:pt x="1657" y="849"/>
                  <a:pt x="1657" y="849"/>
                </a:cubicBezTo>
                <a:cubicBezTo>
                  <a:pt x="1658" y="849"/>
                  <a:pt x="1658" y="849"/>
                  <a:pt x="1659" y="849"/>
                </a:cubicBezTo>
                <a:cubicBezTo>
                  <a:pt x="1659" y="849"/>
                  <a:pt x="1660" y="849"/>
                  <a:pt x="1660" y="849"/>
                </a:cubicBezTo>
                <a:cubicBezTo>
                  <a:pt x="1661" y="849"/>
                  <a:pt x="1662" y="848"/>
                  <a:pt x="1663" y="848"/>
                </a:cubicBezTo>
                <a:cubicBezTo>
                  <a:pt x="1664" y="848"/>
                  <a:pt x="1665" y="848"/>
                  <a:pt x="1665" y="848"/>
                </a:cubicBezTo>
                <a:cubicBezTo>
                  <a:pt x="1666" y="849"/>
                  <a:pt x="1666" y="849"/>
                  <a:pt x="1667" y="849"/>
                </a:cubicBezTo>
                <a:cubicBezTo>
                  <a:pt x="1667" y="849"/>
                  <a:pt x="1667" y="850"/>
                  <a:pt x="1667" y="850"/>
                </a:cubicBezTo>
                <a:cubicBezTo>
                  <a:pt x="1668" y="850"/>
                  <a:pt x="1668" y="850"/>
                  <a:pt x="1668" y="849"/>
                </a:cubicBezTo>
                <a:cubicBezTo>
                  <a:pt x="1668" y="849"/>
                  <a:pt x="1669" y="849"/>
                  <a:pt x="1669" y="849"/>
                </a:cubicBezTo>
                <a:cubicBezTo>
                  <a:pt x="1669" y="849"/>
                  <a:pt x="1669" y="849"/>
                  <a:pt x="1669" y="849"/>
                </a:cubicBezTo>
                <a:cubicBezTo>
                  <a:pt x="1669" y="849"/>
                  <a:pt x="1669" y="849"/>
                  <a:pt x="1669" y="848"/>
                </a:cubicBezTo>
                <a:cubicBezTo>
                  <a:pt x="1669" y="848"/>
                  <a:pt x="1670" y="847"/>
                  <a:pt x="1671" y="847"/>
                </a:cubicBezTo>
                <a:cubicBezTo>
                  <a:pt x="1671" y="847"/>
                  <a:pt x="1672" y="848"/>
                  <a:pt x="1672" y="848"/>
                </a:cubicBezTo>
                <a:cubicBezTo>
                  <a:pt x="1673" y="848"/>
                  <a:pt x="1674" y="848"/>
                  <a:pt x="1675" y="848"/>
                </a:cubicBezTo>
                <a:cubicBezTo>
                  <a:pt x="1675" y="847"/>
                  <a:pt x="1675" y="847"/>
                  <a:pt x="1675" y="847"/>
                </a:cubicBezTo>
                <a:cubicBezTo>
                  <a:pt x="1675" y="847"/>
                  <a:pt x="1675" y="846"/>
                  <a:pt x="1675" y="846"/>
                </a:cubicBezTo>
                <a:cubicBezTo>
                  <a:pt x="1675" y="845"/>
                  <a:pt x="1676" y="844"/>
                  <a:pt x="1677" y="844"/>
                </a:cubicBezTo>
                <a:cubicBezTo>
                  <a:pt x="1677" y="844"/>
                  <a:pt x="1677" y="844"/>
                  <a:pt x="1678" y="844"/>
                </a:cubicBezTo>
                <a:cubicBezTo>
                  <a:pt x="1678" y="845"/>
                  <a:pt x="1678" y="845"/>
                  <a:pt x="1678" y="845"/>
                </a:cubicBezTo>
                <a:cubicBezTo>
                  <a:pt x="1678" y="845"/>
                  <a:pt x="1678" y="845"/>
                  <a:pt x="1678" y="845"/>
                </a:cubicBezTo>
                <a:cubicBezTo>
                  <a:pt x="1679" y="844"/>
                  <a:pt x="1680" y="844"/>
                  <a:pt x="1680" y="845"/>
                </a:cubicBezTo>
                <a:cubicBezTo>
                  <a:pt x="1681" y="845"/>
                  <a:pt x="1682" y="845"/>
                  <a:pt x="1683" y="845"/>
                </a:cubicBezTo>
                <a:cubicBezTo>
                  <a:pt x="1683" y="845"/>
                  <a:pt x="1683" y="845"/>
                  <a:pt x="1683" y="845"/>
                </a:cubicBezTo>
                <a:cubicBezTo>
                  <a:pt x="1684" y="845"/>
                  <a:pt x="1685" y="845"/>
                  <a:pt x="1686" y="845"/>
                </a:cubicBezTo>
                <a:cubicBezTo>
                  <a:pt x="1686" y="845"/>
                  <a:pt x="1686" y="845"/>
                  <a:pt x="1686" y="845"/>
                </a:cubicBezTo>
                <a:cubicBezTo>
                  <a:pt x="1687" y="846"/>
                  <a:pt x="1687" y="846"/>
                  <a:pt x="1687" y="846"/>
                </a:cubicBezTo>
                <a:cubicBezTo>
                  <a:pt x="1688" y="846"/>
                  <a:pt x="1688" y="846"/>
                  <a:pt x="1688" y="846"/>
                </a:cubicBezTo>
                <a:cubicBezTo>
                  <a:pt x="1689" y="846"/>
                  <a:pt x="1689" y="846"/>
                  <a:pt x="1689" y="846"/>
                </a:cubicBezTo>
                <a:cubicBezTo>
                  <a:pt x="1689" y="846"/>
                  <a:pt x="1690" y="846"/>
                  <a:pt x="1690" y="847"/>
                </a:cubicBezTo>
                <a:cubicBezTo>
                  <a:pt x="1690" y="847"/>
                  <a:pt x="1691" y="847"/>
                  <a:pt x="1691" y="847"/>
                </a:cubicBezTo>
                <a:cubicBezTo>
                  <a:pt x="1691" y="848"/>
                  <a:pt x="1691" y="848"/>
                  <a:pt x="1691" y="848"/>
                </a:cubicBezTo>
                <a:cubicBezTo>
                  <a:pt x="1691" y="848"/>
                  <a:pt x="1692" y="848"/>
                  <a:pt x="1693" y="847"/>
                </a:cubicBezTo>
                <a:cubicBezTo>
                  <a:pt x="1693" y="847"/>
                  <a:pt x="1693" y="847"/>
                  <a:pt x="1693" y="847"/>
                </a:cubicBezTo>
                <a:cubicBezTo>
                  <a:pt x="1693" y="847"/>
                  <a:pt x="1693" y="847"/>
                  <a:pt x="1694" y="847"/>
                </a:cubicBezTo>
                <a:cubicBezTo>
                  <a:pt x="1694" y="847"/>
                  <a:pt x="1695" y="846"/>
                  <a:pt x="1695" y="846"/>
                </a:cubicBezTo>
                <a:cubicBezTo>
                  <a:pt x="1695" y="846"/>
                  <a:pt x="1696" y="846"/>
                  <a:pt x="1696" y="846"/>
                </a:cubicBezTo>
                <a:cubicBezTo>
                  <a:pt x="1696" y="846"/>
                  <a:pt x="1696" y="846"/>
                  <a:pt x="1697" y="846"/>
                </a:cubicBezTo>
                <a:cubicBezTo>
                  <a:pt x="1697" y="846"/>
                  <a:pt x="1697" y="846"/>
                  <a:pt x="1697" y="846"/>
                </a:cubicBezTo>
                <a:cubicBezTo>
                  <a:pt x="1697" y="846"/>
                  <a:pt x="1697" y="846"/>
                  <a:pt x="1697" y="846"/>
                </a:cubicBezTo>
                <a:cubicBezTo>
                  <a:pt x="1698" y="845"/>
                  <a:pt x="1698" y="845"/>
                  <a:pt x="1699" y="844"/>
                </a:cubicBezTo>
                <a:cubicBezTo>
                  <a:pt x="1700" y="844"/>
                  <a:pt x="1700" y="844"/>
                  <a:pt x="1700" y="844"/>
                </a:cubicBezTo>
                <a:cubicBezTo>
                  <a:pt x="1700" y="844"/>
                  <a:pt x="1701" y="844"/>
                  <a:pt x="1701" y="843"/>
                </a:cubicBezTo>
                <a:cubicBezTo>
                  <a:pt x="1702" y="843"/>
                  <a:pt x="1703" y="842"/>
                  <a:pt x="1704" y="842"/>
                </a:cubicBezTo>
                <a:cubicBezTo>
                  <a:pt x="1705" y="842"/>
                  <a:pt x="1706" y="843"/>
                  <a:pt x="1706" y="843"/>
                </a:cubicBezTo>
                <a:cubicBezTo>
                  <a:pt x="1707" y="844"/>
                  <a:pt x="1707" y="845"/>
                  <a:pt x="1707" y="846"/>
                </a:cubicBezTo>
                <a:cubicBezTo>
                  <a:pt x="1707" y="846"/>
                  <a:pt x="1707" y="846"/>
                  <a:pt x="1707" y="846"/>
                </a:cubicBezTo>
                <a:cubicBezTo>
                  <a:pt x="1707" y="846"/>
                  <a:pt x="1707" y="846"/>
                  <a:pt x="1707" y="846"/>
                </a:cubicBezTo>
                <a:cubicBezTo>
                  <a:pt x="1707" y="846"/>
                  <a:pt x="1708" y="846"/>
                  <a:pt x="1708" y="845"/>
                </a:cubicBezTo>
                <a:cubicBezTo>
                  <a:pt x="1708" y="845"/>
                  <a:pt x="1708" y="845"/>
                  <a:pt x="1709" y="845"/>
                </a:cubicBezTo>
                <a:cubicBezTo>
                  <a:pt x="1709" y="845"/>
                  <a:pt x="1709" y="844"/>
                  <a:pt x="1710" y="844"/>
                </a:cubicBezTo>
                <a:cubicBezTo>
                  <a:pt x="1710" y="844"/>
                  <a:pt x="1710" y="844"/>
                  <a:pt x="1710" y="844"/>
                </a:cubicBezTo>
                <a:cubicBezTo>
                  <a:pt x="1711" y="843"/>
                  <a:pt x="1711" y="843"/>
                  <a:pt x="1712" y="843"/>
                </a:cubicBezTo>
                <a:cubicBezTo>
                  <a:pt x="1712" y="843"/>
                  <a:pt x="1712" y="843"/>
                  <a:pt x="1712" y="843"/>
                </a:cubicBezTo>
                <a:cubicBezTo>
                  <a:pt x="1713" y="843"/>
                  <a:pt x="1715" y="844"/>
                  <a:pt x="1715" y="846"/>
                </a:cubicBezTo>
                <a:cubicBezTo>
                  <a:pt x="1717" y="846"/>
                  <a:pt x="1718" y="845"/>
                  <a:pt x="1719" y="845"/>
                </a:cubicBezTo>
                <a:cubicBezTo>
                  <a:pt x="1720" y="845"/>
                  <a:pt x="1720" y="845"/>
                  <a:pt x="1720" y="845"/>
                </a:cubicBezTo>
                <a:cubicBezTo>
                  <a:pt x="1720" y="845"/>
                  <a:pt x="1720" y="845"/>
                  <a:pt x="1721" y="845"/>
                </a:cubicBezTo>
                <a:cubicBezTo>
                  <a:pt x="1722" y="845"/>
                  <a:pt x="1723" y="845"/>
                  <a:pt x="1724" y="845"/>
                </a:cubicBezTo>
                <a:cubicBezTo>
                  <a:pt x="1724" y="845"/>
                  <a:pt x="1724" y="845"/>
                  <a:pt x="1724" y="845"/>
                </a:cubicBezTo>
                <a:cubicBezTo>
                  <a:pt x="1724" y="845"/>
                  <a:pt x="1724" y="845"/>
                  <a:pt x="1724" y="845"/>
                </a:cubicBezTo>
                <a:cubicBezTo>
                  <a:pt x="1725" y="844"/>
                  <a:pt x="1725" y="844"/>
                  <a:pt x="1726" y="843"/>
                </a:cubicBezTo>
                <a:cubicBezTo>
                  <a:pt x="1726" y="843"/>
                  <a:pt x="1726" y="843"/>
                  <a:pt x="1726" y="843"/>
                </a:cubicBezTo>
                <a:cubicBezTo>
                  <a:pt x="1727" y="843"/>
                  <a:pt x="1727" y="843"/>
                  <a:pt x="1727" y="842"/>
                </a:cubicBezTo>
                <a:cubicBezTo>
                  <a:pt x="1727" y="842"/>
                  <a:pt x="1727" y="842"/>
                  <a:pt x="1728" y="842"/>
                </a:cubicBezTo>
                <a:cubicBezTo>
                  <a:pt x="1728" y="842"/>
                  <a:pt x="1728" y="842"/>
                  <a:pt x="1728" y="841"/>
                </a:cubicBezTo>
                <a:cubicBezTo>
                  <a:pt x="1729" y="841"/>
                  <a:pt x="1730" y="840"/>
                  <a:pt x="1731" y="840"/>
                </a:cubicBezTo>
                <a:cubicBezTo>
                  <a:pt x="1731" y="840"/>
                  <a:pt x="1731" y="840"/>
                  <a:pt x="1731" y="840"/>
                </a:cubicBezTo>
                <a:cubicBezTo>
                  <a:pt x="1731" y="840"/>
                  <a:pt x="1731" y="840"/>
                  <a:pt x="1731" y="840"/>
                </a:cubicBezTo>
                <a:cubicBezTo>
                  <a:pt x="1732" y="840"/>
                  <a:pt x="1732" y="840"/>
                  <a:pt x="1732" y="841"/>
                </a:cubicBezTo>
                <a:cubicBezTo>
                  <a:pt x="1732" y="841"/>
                  <a:pt x="1733" y="841"/>
                  <a:pt x="1733" y="841"/>
                </a:cubicBezTo>
                <a:cubicBezTo>
                  <a:pt x="1734" y="840"/>
                  <a:pt x="1735" y="839"/>
                  <a:pt x="1736" y="840"/>
                </a:cubicBezTo>
                <a:cubicBezTo>
                  <a:pt x="1738" y="841"/>
                  <a:pt x="1738" y="842"/>
                  <a:pt x="1739" y="843"/>
                </a:cubicBezTo>
                <a:cubicBezTo>
                  <a:pt x="1739" y="844"/>
                  <a:pt x="1740" y="844"/>
                  <a:pt x="1740" y="844"/>
                </a:cubicBezTo>
                <a:cubicBezTo>
                  <a:pt x="1740" y="845"/>
                  <a:pt x="1740" y="845"/>
                  <a:pt x="1740" y="845"/>
                </a:cubicBezTo>
                <a:cubicBezTo>
                  <a:pt x="1741" y="845"/>
                  <a:pt x="1741" y="845"/>
                  <a:pt x="1741" y="846"/>
                </a:cubicBezTo>
                <a:cubicBezTo>
                  <a:pt x="1741" y="846"/>
                  <a:pt x="1741" y="846"/>
                  <a:pt x="1742" y="846"/>
                </a:cubicBezTo>
                <a:cubicBezTo>
                  <a:pt x="1742" y="846"/>
                  <a:pt x="1742" y="846"/>
                  <a:pt x="1742" y="846"/>
                </a:cubicBezTo>
                <a:cubicBezTo>
                  <a:pt x="1742" y="846"/>
                  <a:pt x="1742" y="846"/>
                  <a:pt x="1742" y="845"/>
                </a:cubicBezTo>
                <a:cubicBezTo>
                  <a:pt x="1743" y="845"/>
                  <a:pt x="1744" y="844"/>
                  <a:pt x="1745" y="843"/>
                </a:cubicBezTo>
                <a:cubicBezTo>
                  <a:pt x="1746" y="842"/>
                  <a:pt x="1747" y="843"/>
                  <a:pt x="1748" y="844"/>
                </a:cubicBezTo>
                <a:cubicBezTo>
                  <a:pt x="1748" y="845"/>
                  <a:pt x="1748" y="846"/>
                  <a:pt x="1748" y="847"/>
                </a:cubicBezTo>
                <a:cubicBezTo>
                  <a:pt x="1748" y="847"/>
                  <a:pt x="1748" y="848"/>
                  <a:pt x="1748" y="849"/>
                </a:cubicBezTo>
                <a:cubicBezTo>
                  <a:pt x="1748" y="849"/>
                  <a:pt x="1748" y="849"/>
                  <a:pt x="1748" y="849"/>
                </a:cubicBezTo>
                <a:cubicBezTo>
                  <a:pt x="1748" y="849"/>
                  <a:pt x="1748" y="849"/>
                  <a:pt x="1748" y="850"/>
                </a:cubicBezTo>
                <a:cubicBezTo>
                  <a:pt x="1748" y="850"/>
                  <a:pt x="1747" y="851"/>
                  <a:pt x="1747" y="851"/>
                </a:cubicBezTo>
                <a:cubicBezTo>
                  <a:pt x="1747" y="852"/>
                  <a:pt x="1747" y="852"/>
                  <a:pt x="1747" y="852"/>
                </a:cubicBezTo>
                <a:cubicBezTo>
                  <a:pt x="1747" y="852"/>
                  <a:pt x="1746" y="852"/>
                  <a:pt x="1746" y="852"/>
                </a:cubicBezTo>
                <a:cubicBezTo>
                  <a:pt x="1746" y="853"/>
                  <a:pt x="1746" y="853"/>
                  <a:pt x="1746" y="853"/>
                </a:cubicBezTo>
                <a:cubicBezTo>
                  <a:pt x="1746" y="854"/>
                  <a:pt x="1746" y="855"/>
                  <a:pt x="1745" y="855"/>
                </a:cubicBezTo>
                <a:cubicBezTo>
                  <a:pt x="1745" y="855"/>
                  <a:pt x="1744" y="856"/>
                  <a:pt x="1744" y="856"/>
                </a:cubicBezTo>
                <a:cubicBezTo>
                  <a:pt x="1744" y="856"/>
                  <a:pt x="1744" y="856"/>
                  <a:pt x="1744" y="856"/>
                </a:cubicBezTo>
                <a:cubicBezTo>
                  <a:pt x="1744" y="856"/>
                  <a:pt x="1745" y="857"/>
                  <a:pt x="1745" y="857"/>
                </a:cubicBezTo>
                <a:cubicBezTo>
                  <a:pt x="1745" y="857"/>
                  <a:pt x="1745" y="857"/>
                  <a:pt x="1746" y="858"/>
                </a:cubicBezTo>
                <a:cubicBezTo>
                  <a:pt x="1746" y="858"/>
                  <a:pt x="1746" y="858"/>
                  <a:pt x="1746" y="858"/>
                </a:cubicBezTo>
                <a:cubicBezTo>
                  <a:pt x="1746" y="859"/>
                  <a:pt x="1747" y="859"/>
                  <a:pt x="1747" y="861"/>
                </a:cubicBezTo>
                <a:cubicBezTo>
                  <a:pt x="1747" y="861"/>
                  <a:pt x="1747" y="861"/>
                  <a:pt x="1747" y="861"/>
                </a:cubicBezTo>
                <a:cubicBezTo>
                  <a:pt x="1748" y="861"/>
                  <a:pt x="1748" y="861"/>
                  <a:pt x="1749" y="862"/>
                </a:cubicBezTo>
                <a:cubicBezTo>
                  <a:pt x="1749" y="862"/>
                  <a:pt x="1749" y="862"/>
                  <a:pt x="1749" y="862"/>
                </a:cubicBezTo>
                <a:cubicBezTo>
                  <a:pt x="1749" y="863"/>
                  <a:pt x="1750" y="864"/>
                  <a:pt x="1750" y="865"/>
                </a:cubicBezTo>
                <a:cubicBezTo>
                  <a:pt x="1750" y="866"/>
                  <a:pt x="1750" y="866"/>
                  <a:pt x="1750" y="866"/>
                </a:cubicBezTo>
                <a:cubicBezTo>
                  <a:pt x="1750" y="867"/>
                  <a:pt x="1750" y="867"/>
                  <a:pt x="1750" y="867"/>
                </a:cubicBezTo>
                <a:cubicBezTo>
                  <a:pt x="1751" y="867"/>
                  <a:pt x="1751" y="869"/>
                  <a:pt x="1750" y="870"/>
                </a:cubicBezTo>
                <a:cubicBezTo>
                  <a:pt x="1751" y="870"/>
                  <a:pt x="1751" y="870"/>
                  <a:pt x="1751" y="870"/>
                </a:cubicBezTo>
                <a:cubicBezTo>
                  <a:pt x="1751" y="872"/>
                  <a:pt x="1750" y="872"/>
                  <a:pt x="1750" y="873"/>
                </a:cubicBezTo>
                <a:cubicBezTo>
                  <a:pt x="1749" y="873"/>
                  <a:pt x="1749" y="873"/>
                  <a:pt x="1749" y="873"/>
                </a:cubicBezTo>
                <a:cubicBezTo>
                  <a:pt x="1749" y="873"/>
                  <a:pt x="1749" y="874"/>
                  <a:pt x="1748" y="874"/>
                </a:cubicBezTo>
                <a:cubicBezTo>
                  <a:pt x="1748" y="875"/>
                  <a:pt x="1747" y="875"/>
                  <a:pt x="1747" y="876"/>
                </a:cubicBezTo>
                <a:cubicBezTo>
                  <a:pt x="1746" y="877"/>
                  <a:pt x="1746" y="877"/>
                  <a:pt x="1746" y="877"/>
                </a:cubicBezTo>
                <a:cubicBezTo>
                  <a:pt x="1745" y="877"/>
                  <a:pt x="1745" y="878"/>
                  <a:pt x="1744" y="878"/>
                </a:cubicBezTo>
                <a:cubicBezTo>
                  <a:pt x="1744" y="878"/>
                  <a:pt x="1743" y="879"/>
                  <a:pt x="1743" y="879"/>
                </a:cubicBezTo>
                <a:cubicBezTo>
                  <a:pt x="1743" y="879"/>
                  <a:pt x="1743" y="880"/>
                  <a:pt x="1742" y="880"/>
                </a:cubicBezTo>
                <a:cubicBezTo>
                  <a:pt x="1742" y="880"/>
                  <a:pt x="1742" y="881"/>
                  <a:pt x="1742" y="881"/>
                </a:cubicBezTo>
                <a:cubicBezTo>
                  <a:pt x="1742" y="882"/>
                  <a:pt x="1742" y="882"/>
                  <a:pt x="1742" y="883"/>
                </a:cubicBezTo>
                <a:cubicBezTo>
                  <a:pt x="1743" y="883"/>
                  <a:pt x="1743" y="883"/>
                  <a:pt x="1743" y="883"/>
                </a:cubicBezTo>
                <a:cubicBezTo>
                  <a:pt x="1744" y="884"/>
                  <a:pt x="1744" y="884"/>
                  <a:pt x="1745" y="885"/>
                </a:cubicBezTo>
                <a:cubicBezTo>
                  <a:pt x="1745" y="885"/>
                  <a:pt x="1745" y="886"/>
                  <a:pt x="1745" y="886"/>
                </a:cubicBezTo>
                <a:cubicBezTo>
                  <a:pt x="1745" y="886"/>
                  <a:pt x="1745" y="886"/>
                  <a:pt x="1745" y="886"/>
                </a:cubicBezTo>
                <a:cubicBezTo>
                  <a:pt x="1745" y="886"/>
                  <a:pt x="1745" y="886"/>
                  <a:pt x="1745" y="886"/>
                </a:cubicBezTo>
                <a:cubicBezTo>
                  <a:pt x="1746" y="886"/>
                  <a:pt x="1746" y="886"/>
                  <a:pt x="1746" y="886"/>
                </a:cubicBezTo>
                <a:cubicBezTo>
                  <a:pt x="1746" y="886"/>
                  <a:pt x="1746" y="886"/>
                  <a:pt x="1747" y="887"/>
                </a:cubicBezTo>
                <a:cubicBezTo>
                  <a:pt x="1747" y="886"/>
                  <a:pt x="1747" y="886"/>
                  <a:pt x="1747" y="886"/>
                </a:cubicBezTo>
                <a:cubicBezTo>
                  <a:pt x="1747" y="886"/>
                  <a:pt x="1746" y="886"/>
                  <a:pt x="1746" y="886"/>
                </a:cubicBezTo>
                <a:cubicBezTo>
                  <a:pt x="1746" y="885"/>
                  <a:pt x="1746" y="884"/>
                  <a:pt x="1747" y="883"/>
                </a:cubicBezTo>
                <a:cubicBezTo>
                  <a:pt x="1747" y="883"/>
                  <a:pt x="1748" y="883"/>
                  <a:pt x="1749" y="883"/>
                </a:cubicBezTo>
                <a:cubicBezTo>
                  <a:pt x="1749" y="883"/>
                  <a:pt x="1750" y="883"/>
                  <a:pt x="1750" y="883"/>
                </a:cubicBezTo>
                <a:cubicBezTo>
                  <a:pt x="1751" y="883"/>
                  <a:pt x="1752" y="884"/>
                  <a:pt x="1752" y="885"/>
                </a:cubicBezTo>
                <a:cubicBezTo>
                  <a:pt x="1752" y="886"/>
                  <a:pt x="1752" y="887"/>
                  <a:pt x="1751" y="887"/>
                </a:cubicBezTo>
                <a:cubicBezTo>
                  <a:pt x="1751" y="887"/>
                  <a:pt x="1751" y="888"/>
                  <a:pt x="1751" y="888"/>
                </a:cubicBezTo>
                <a:cubicBezTo>
                  <a:pt x="1751" y="888"/>
                  <a:pt x="1752" y="888"/>
                  <a:pt x="1752" y="888"/>
                </a:cubicBezTo>
                <a:cubicBezTo>
                  <a:pt x="1753" y="889"/>
                  <a:pt x="1753" y="889"/>
                  <a:pt x="1754" y="891"/>
                </a:cubicBezTo>
                <a:cubicBezTo>
                  <a:pt x="1754" y="892"/>
                  <a:pt x="1755" y="892"/>
                  <a:pt x="1756" y="893"/>
                </a:cubicBezTo>
                <a:cubicBezTo>
                  <a:pt x="1756" y="893"/>
                  <a:pt x="1756" y="893"/>
                  <a:pt x="1756" y="893"/>
                </a:cubicBezTo>
                <a:cubicBezTo>
                  <a:pt x="1757" y="893"/>
                  <a:pt x="1757" y="893"/>
                  <a:pt x="1757" y="893"/>
                </a:cubicBezTo>
                <a:cubicBezTo>
                  <a:pt x="1757" y="893"/>
                  <a:pt x="1758" y="893"/>
                  <a:pt x="1758" y="893"/>
                </a:cubicBezTo>
                <a:cubicBezTo>
                  <a:pt x="1758" y="893"/>
                  <a:pt x="1759" y="893"/>
                  <a:pt x="1760" y="894"/>
                </a:cubicBezTo>
                <a:cubicBezTo>
                  <a:pt x="1760" y="894"/>
                  <a:pt x="1760" y="895"/>
                  <a:pt x="1761" y="895"/>
                </a:cubicBezTo>
                <a:cubicBezTo>
                  <a:pt x="1761" y="895"/>
                  <a:pt x="1761" y="895"/>
                  <a:pt x="1761" y="895"/>
                </a:cubicBezTo>
                <a:cubicBezTo>
                  <a:pt x="1762" y="896"/>
                  <a:pt x="1763" y="896"/>
                  <a:pt x="1764" y="896"/>
                </a:cubicBezTo>
                <a:cubicBezTo>
                  <a:pt x="1764" y="896"/>
                  <a:pt x="1765" y="896"/>
                  <a:pt x="1765" y="896"/>
                </a:cubicBezTo>
                <a:cubicBezTo>
                  <a:pt x="1766" y="896"/>
                  <a:pt x="1766" y="896"/>
                  <a:pt x="1766" y="896"/>
                </a:cubicBezTo>
                <a:cubicBezTo>
                  <a:pt x="1767" y="896"/>
                  <a:pt x="1767" y="895"/>
                  <a:pt x="1768" y="895"/>
                </a:cubicBezTo>
                <a:cubicBezTo>
                  <a:pt x="1769" y="895"/>
                  <a:pt x="1769" y="895"/>
                  <a:pt x="1770" y="895"/>
                </a:cubicBezTo>
                <a:cubicBezTo>
                  <a:pt x="1771" y="895"/>
                  <a:pt x="1772" y="894"/>
                  <a:pt x="1772" y="894"/>
                </a:cubicBezTo>
                <a:cubicBezTo>
                  <a:pt x="1773" y="894"/>
                  <a:pt x="1774" y="895"/>
                  <a:pt x="1775" y="895"/>
                </a:cubicBezTo>
                <a:cubicBezTo>
                  <a:pt x="1775" y="895"/>
                  <a:pt x="1776" y="895"/>
                  <a:pt x="1776" y="896"/>
                </a:cubicBezTo>
                <a:cubicBezTo>
                  <a:pt x="1776" y="896"/>
                  <a:pt x="1777" y="896"/>
                  <a:pt x="1777" y="896"/>
                </a:cubicBezTo>
                <a:cubicBezTo>
                  <a:pt x="1777" y="896"/>
                  <a:pt x="1777" y="896"/>
                  <a:pt x="1778" y="896"/>
                </a:cubicBezTo>
                <a:cubicBezTo>
                  <a:pt x="1779" y="896"/>
                  <a:pt x="1779" y="896"/>
                  <a:pt x="1779" y="896"/>
                </a:cubicBezTo>
                <a:cubicBezTo>
                  <a:pt x="1779" y="896"/>
                  <a:pt x="1779" y="896"/>
                  <a:pt x="1779" y="896"/>
                </a:cubicBezTo>
                <a:cubicBezTo>
                  <a:pt x="1781" y="896"/>
                  <a:pt x="1783" y="897"/>
                  <a:pt x="1784" y="898"/>
                </a:cubicBezTo>
                <a:cubicBezTo>
                  <a:pt x="1784" y="898"/>
                  <a:pt x="1784" y="898"/>
                  <a:pt x="1784" y="898"/>
                </a:cubicBezTo>
                <a:cubicBezTo>
                  <a:pt x="1785" y="899"/>
                  <a:pt x="1785" y="899"/>
                  <a:pt x="1785" y="899"/>
                </a:cubicBezTo>
                <a:cubicBezTo>
                  <a:pt x="1785" y="899"/>
                  <a:pt x="1786" y="899"/>
                  <a:pt x="1786" y="899"/>
                </a:cubicBezTo>
                <a:cubicBezTo>
                  <a:pt x="1786" y="900"/>
                  <a:pt x="1787" y="900"/>
                  <a:pt x="1788" y="900"/>
                </a:cubicBezTo>
                <a:cubicBezTo>
                  <a:pt x="1788" y="900"/>
                  <a:pt x="1789" y="900"/>
                  <a:pt x="1790" y="900"/>
                </a:cubicBezTo>
                <a:cubicBezTo>
                  <a:pt x="1790" y="900"/>
                  <a:pt x="1791" y="900"/>
                  <a:pt x="1791" y="900"/>
                </a:cubicBezTo>
                <a:cubicBezTo>
                  <a:pt x="1792" y="900"/>
                  <a:pt x="1792" y="900"/>
                  <a:pt x="1793" y="901"/>
                </a:cubicBezTo>
                <a:cubicBezTo>
                  <a:pt x="1793" y="901"/>
                  <a:pt x="1793" y="901"/>
                  <a:pt x="1793" y="902"/>
                </a:cubicBezTo>
                <a:cubicBezTo>
                  <a:pt x="1794" y="902"/>
                  <a:pt x="1794" y="902"/>
                  <a:pt x="1794" y="902"/>
                </a:cubicBezTo>
                <a:cubicBezTo>
                  <a:pt x="1794" y="903"/>
                  <a:pt x="1795" y="903"/>
                  <a:pt x="1795" y="904"/>
                </a:cubicBezTo>
                <a:cubicBezTo>
                  <a:pt x="1795" y="906"/>
                  <a:pt x="1795" y="908"/>
                  <a:pt x="1796" y="910"/>
                </a:cubicBezTo>
                <a:cubicBezTo>
                  <a:pt x="1796" y="910"/>
                  <a:pt x="1796" y="911"/>
                  <a:pt x="1796" y="911"/>
                </a:cubicBezTo>
                <a:cubicBezTo>
                  <a:pt x="1796" y="911"/>
                  <a:pt x="1796" y="911"/>
                  <a:pt x="1796" y="911"/>
                </a:cubicBezTo>
                <a:cubicBezTo>
                  <a:pt x="1796" y="912"/>
                  <a:pt x="1796" y="912"/>
                  <a:pt x="1797" y="912"/>
                </a:cubicBezTo>
                <a:cubicBezTo>
                  <a:pt x="1797" y="912"/>
                  <a:pt x="1797" y="912"/>
                  <a:pt x="1798" y="913"/>
                </a:cubicBezTo>
                <a:cubicBezTo>
                  <a:pt x="1798" y="913"/>
                  <a:pt x="1798" y="914"/>
                  <a:pt x="1798" y="914"/>
                </a:cubicBezTo>
                <a:cubicBezTo>
                  <a:pt x="1798" y="914"/>
                  <a:pt x="1798" y="914"/>
                  <a:pt x="1798" y="914"/>
                </a:cubicBezTo>
                <a:cubicBezTo>
                  <a:pt x="1798" y="914"/>
                  <a:pt x="1799" y="915"/>
                  <a:pt x="1800" y="915"/>
                </a:cubicBezTo>
                <a:cubicBezTo>
                  <a:pt x="1800" y="915"/>
                  <a:pt x="1801" y="915"/>
                  <a:pt x="1801" y="915"/>
                </a:cubicBezTo>
                <a:cubicBezTo>
                  <a:pt x="1801" y="915"/>
                  <a:pt x="1802" y="915"/>
                  <a:pt x="1802" y="915"/>
                </a:cubicBezTo>
                <a:cubicBezTo>
                  <a:pt x="1803" y="915"/>
                  <a:pt x="1804" y="915"/>
                  <a:pt x="1804" y="914"/>
                </a:cubicBezTo>
                <a:cubicBezTo>
                  <a:pt x="1805" y="914"/>
                  <a:pt x="1805" y="914"/>
                  <a:pt x="1806" y="914"/>
                </a:cubicBezTo>
                <a:cubicBezTo>
                  <a:pt x="1807" y="914"/>
                  <a:pt x="1808" y="914"/>
                  <a:pt x="1809" y="915"/>
                </a:cubicBezTo>
                <a:cubicBezTo>
                  <a:pt x="1809" y="915"/>
                  <a:pt x="1809" y="915"/>
                  <a:pt x="1810" y="915"/>
                </a:cubicBezTo>
                <a:cubicBezTo>
                  <a:pt x="1810" y="915"/>
                  <a:pt x="1811" y="915"/>
                  <a:pt x="1811" y="916"/>
                </a:cubicBezTo>
                <a:cubicBezTo>
                  <a:pt x="1811" y="916"/>
                  <a:pt x="1811" y="916"/>
                  <a:pt x="1811" y="916"/>
                </a:cubicBezTo>
                <a:cubicBezTo>
                  <a:pt x="1812" y="916"/>
                  <a:pt x="1813" y="916"/>
                  <a:pt x="1813" y="917"/>
                </a:cubicBezTo>
                <a:cubicBezTo>
                  <a:pt x="1814" y="917"/>
                  <a:pt x="1814" y="918"/>
                  <a:pt x="1815" y="918"/>
                </a:cubicBezTo>
                <a:cubicBezTo>
                  <a:pt x="1815" y="918"/>
                  <a:pt x="1815" y="919"/>
                  <a:pt x="1815" y="919"/>
                </a:cubicBezTo>
                <a:cubicBezTo>
                  <a:pt x="1815" y="919"/>
                  <a:pt x="1816" y="919"/>
                  <a:pt x="1816" y="919"/>
                </a:cubicBezTo>
                <a:cubicBezTo>
                  <a:pt x="1816" y="919"/>
                  <a:pt x="1817" y="919"/>
                  <a:pt x="1817" y="919"/>
                </a:cubicBezTo>
                <a:cubicBezTo>
                  <a:pt x="1818" y="920"/>
                  <a:pt x="1819" y="921"/>
                  <a:pt x="1821" y="923"/>
                </a:cubicBezTo>
                <a:cubicBezTo>
                  <a:pt x="1821" y="923"/>
                  <a:pt x="1821" y="923"/>
                  <a:pt x="1822" y="923"/>
                </a:cubicBezTo>
                <a:cubicBezTo>
                  <a:pt x="1822" y="923"/>
                  <a:pt x="1823" y="924"/>
                  <a:pt x="1823" y="924"/>
                </a:cubicBezTo>
                <a:cubicBezTo>
                  <a:pt x="1823" y="924"/>
                  <a:pt x="1824" y="925"/>
                  <a:pt x="1824" y="925"/>
                </a:cubicBezTo>
                <a:cubicBezTo>
                  <a:pt x="1824" y="925"/>
                  <a:pt x="1824" y="925"/>
                  <a:pt x="1824" y="925"/>
                </a:cubicBezTo>
                <a:cubicBezTo>
                  <a:pt x="1825" y="925"/>
                  <a:pt x="1825" y="926"/>
                  <a:pt x="1826" y="926"/>
                </a:cubicBezTo>
                <a:cubicBezTo>
                  <a:pt x="1826" y="927"/>
                  <a:pt x="1826" y="927"/>
                  <a:pt x="1827" y="927"/>
                </a:cubicBezTo>
                <a:cubicBezTo>
                  <a:pt x="1827" y="927"/>
                  <a:pt x="1827" y="927"/>
                  <a:pt x="1828" y="927"/>
                </a:cubicBezTo>
                <a:cubicBezTo>
                  <a:pt x="1828" y="927"/>
                  <a:pt x="1828" y="928"/>
                  <a:pt x="1828" y="928"/>
                </a:cubicBezTo>
                <a:cubicBezTo>
                  <a:pt x="1829" y="928"/>
                  <a:pt x="1829" y="928"/>
                  <a:pt x="1829" y="929"/>
                </a:cubicBezTo>
                <a:cubicBezTo>
                  <a:pt x="1830" y="929"/>
                  <a:pt x="1830" y="929"/>
                  <a:pt x="1830" y="929"/>
                </a:cubicBezTo>
                <a:cubicBezTo>
                  <a:pt x="1830" y="929"/>
                  <a:pt x="1831" y="929"/>
                  <a:pt x="1831" y="929"/>
                </a:cubicBezTo>
                <a:cubicBezTo>
                  <a:pt x="1831" y="929"/>
                  <a:pt x="1832" y="928"/>
                  <a:pt x="1832" y="928"/>
                </a:cubicBezTo>
                <a:cubicBezTo>
                  <a:pt x="1832" y="928"/>
                  <a:pt x="1833" y="927"/>
                  <a:pt x="1833" y="927"/>
                </a:cubicBezTo>
                <a:cubicBezTo>
                  <a:pt x="1833" y="927"/>
                  <a:pt x="1833" y="927"/>
                  <a:pt x="1834" y="927"/>
                </a:cubicBezTo>
                <a:cubicBezTo>
                  <a:pt x="1834" y="927"/>
                  <a:pt x="1834" y="926"/>
                  <a:pt x="1834" y="926"/>
                </a:cubicBezTo>
                <a:cubicBezTo>
                  <a:pt x="1834" y="926"/>
                  <a:pt x="1834" y="925"/>
                  <a:pt x="1835" y="925"/>
                </a:cubicBezTo>
                <a:cubicBezTo>
                  <a:pt x="1835" y="925"/>
                  <a:pt x="1835" y="925"/>
                  <a:pt x="1835" y="924"/>
                </a:cubicBezTo>
                <a:cubicBezTo>
                  <a:pt x="1836" y="924"/>
                  <a:pt x="1836" y="923"/>
                  <a:pt x="1836" y="923"/>
                </a:cubicBezTo>
                <a:cubicBezTo>
                  <a:pt x="1836" y="923"/>
                  <a:pt x="1837" y="923"/>
                  <a:pt x="1837" y="923"/>
                </a:cubicBezTo>
                <a:cubicBezTo>
                  <a:pt x="1837" y="922"/>
                  <a:pt x="1837" y="921"/>
                  <a:pt x="1837" y="921"/>
                </a:cubicBezTo>
                <a:cubicBezTo>
                  <a:pt x="1838" y="921"/>
                  <a:pt x="1838" y="921"/>
                  <a:pt x="1838" y="921"/>
                </a:cubicBezTo>
                <a:cubicBezTo>
                  <a:pt x="1838" y="921"/>
                  <a:pt x="1839" y="921"/>
                  <a:pt x="1839" y="921"/>
                </a:cubicBezTo>
                <a:cubicBezTo>
                  <a:pt x="1839" y="920"/>
                  <a:pt x="1839" y="920"/>
                  <a:pt x="1839" y="920"/>
                </a:cubicBezTo>
                <a:cubicBezTo>
                  <a:pt x="1839" y="918"/>
                  <a:pt x="1839" y="918"/>
                  <a:pt x="1839" y="918"/>
                </a:cubicBezTo>
                <a:cubicBezTo>
                  <a:pt x="1839" y="918"/>
                  <a:pt x="1839" y="917"/>
                  <a:pt x="1838" y="917"/>
                </a:cubicBezTo>
                <a:cubicBezTo>
                  <a:pt x="1838" y="916"/>
                  <a:pt x="1838" y="916"/>
                  <a:pt x="1837" y="915"/>
                </a:cubicBezTo>
                <a:cubicBezTo>
                  <a:pt x="1837" y="915"/>
                  <a:pt x="1837" y="915"/>
                  <a:pt x="1837" y="915"/>
                </a:cubicBezTo>
                <a:cubicBezTo>
                  <a:pt x="1836" y="915"/>
                  <a:pt x="1836" y="914"/>
                  <a:pt x="1836" y="914"/>
                </a:cubicBezTo>
                <a:cubicBezTo>
                  <a:pt x="1836" y="913"/>
                  <a:pt x="1836" y="913"/>
                  <a:pt x="1836" y="913"/>
                </a:cubicBezTo>
                <a:cubicBezTo>
                  <a:pt x="1836" y="913"/>
                  <a:pt x="1836" y="912"/>
                  <a:pt x="1835" y="912"/>
                </a:cubicBezTo>
                <a:cubicBezTo>
                  <a:pt x="1835" y="912"/>
                  <a:pt x="1835" y="912"/>
                  <a:pt x="1835" y="912"/>
                </a:cubicBezTo>
                <a:cubicBezTo>
                  <a:pt x="1835" y="912"/>
                  <a:pt x="1835" y="911"/>
                  <a:pt x="1835" y="911"/>
                </a:cubicBezTo>
                <a:cubicBezTo>
                  <a:pt x="1835" y="910"/>
                  <a:pt x="1835" y="909"/>
                  <a:pt x="1836" y="908"/>
                </a:cubicBezTo>
                <a:cubicBezTo>
                  <a:pt x="1836" y="908"/>
                  <a:pt x="1836" y="907"/>
                  <a:pt x="1836" y="907"/>
                </a:cubicBezTo>
                <a:cubicBezTo>
                  <a:pt x="1836" y="906"/>
                  <a:pt x="1836" y="906"/>
                  <a:pt x="1836" y="906"/>
                </a:cubicBezTo>
                <a:cubicBezTo>
                  <a:pt x="1837" y="905"/>
                  <a:pt x="1837" y="905"/>
                  <a:pt x="1837" y="904"/>
                </a:cubicBezTo>
                <a:cubicBezTo>
                  <a:pt x="1837" y="904"/>
                  <a:pt x="1837" y="903"/>
                  <a:pt x="1838" y="903"/>
                </a:cubicBezTo>
                <a:cubicBezTo>
                  <a:pt x="1838" y="903"/>
                  <a:pt x="1838" y="902"/>
                  <a:pt x="1838" y="902"/>
                </a:cubicBezTo>
                <a:cubicBezTo>
                  <a:pt x="1838" y="902"/>
                  <a:pt x="1838" y="901"/>
                  <a:pt x="1838" y="901"/>
                </a:cubicBezTo>
                <a:cubicBezTo>
                  <a:pt x="1839" y="900"/>
                  <a:pt x="1839" y="900"/>
                  <a:pt x="1840" y="899"/>
                </a:cubicBezTo>
                <a:cubicBezTo>
                  <a:pt x="1840" y="899"/>
                  <a:pt x="1841" y="899"/>
                  <a:pt x="1841" y="899"/>
                </a:cubicBezTo>
                <a:cubicBezTo>
                  <a:pt x="1843" y="896"/>
                  <a:pt x="1845" y="895"/>
                  <a:pt x="1847" y="895"/>
                </a:cubicBezTo>
                <a:cubicBezTo>
                  <a:pt x="1850" y="895"/>
                  <a:pt x="1850" y="895"/>
                  <a:pt x="1850" y="895"/>
                </a:cubicBezTo>
                <a:cubicBezTo>
                  <a:pt x="1850" y="895"/>
                  <a:pt x="1850" y="895"/>
                  <a:pt x="1850" y="895"/>
                </a:cubicBezTo>
                <a:cubicBezTo>
                  <a:pt x="1851" y="894"/>
                  <a:pt x="1852" y="894"/>
                  <a:pt x="1853" y="894"/>
                </a:cubicBezTo>
                <a:cubicBezTo>
                  <a:pt x="1853" y="894"/>
                  <a:pt x="1854" y="894"/>
                  <a:pt x="1854" y="894"/>
                </a:cubicBezTo>
                <a:cubicBezTo>
                  <a:pt x="1855" y="894"/>
                  <a:pt x="1856" y="894"/>
                  <a:pt x="1856" y="894"/>
                </a:cubicBezTo>
                <a:cubicBezTo>
                  <a:pt x="1857" y="894"/>
                  <a:pt x="1858" y="893"/>
                  <a:pt x="1859" y="894"/>
                </a:cubicBezTo>
                <a:cubicBezTo>
                  <a:pt x="1860" y="894"/>
                  <a:pt x="1860" y="894"/>
                  <a:pt x="1860" y="894"/>
                </a:cubicBezTo>
                <a:cubicBezTo>
                  <a:pt x="1861" y="895"/>
                  <a:pt x="1861" y="895"/>
                  <a:pt x="1861" y="895"/>
                </a:cubicBezTo>
                <a:cubicBezTo>
                  <a:pt x="1862" y="895"/>
                  <a:pt x="1862" y="895"/>
                  <a:pt x="1862" y="895"/>
                </a:cubicBezTo>
                <a:cubicBezTo>
                  <a:pt x="1863" y="895"/>
                  <a:pt x="1863" y="894"/>
                  <a:pt x="1864" y="895"/>
                </a:cubicBezTo>
                <a:cubicBezTo>
                  <a:pt x="1865" y="895"/>
                  <a:pt x="1866" y="896"/>
                  <a:pt x="1866" y="897"/>
                </a:cubicBezTo>
                <a:cubicBezTo>
                  <a:pt x="1866" y="897"/>
                  <a:pt x="1866" y="897"/>
                  <a:pt x="1867" y="897"/>
                </a:cubicBezTo>
                <a:cubicBezTo>
                  <a:pt x="1867" y="898"/>
                  <a:pt x="1867" y="898"/>
                  <a:pt x="1867" y="898"/>
                </a:cubicBezTo>
                <a:cubicBezTo>
                  <a:pt x="1867" y="898"/>
                  <a:pt x="1867" y="898"/>
                  <a:pt x="1868" y="898"/>
                </a:cubicBezTo>
                <a:cubicBezTo>
                  <a:pt x="1869" y="898"/>
                  <a:pt x="1869" y="899"/>
                  <a:pt x="1869" y="900"/>
                </a:cubicBezTo>
                <a:cubicBezTo>
                  <a:pt x="1869" y="900"/>
                  <a:pt x="1869" y="900"/>
                  <a:pt x="1869" y="900"/>
                </a:cubicBezTo>
                <a:cubicBezTo>
                  <a:pt x="1869" y="900"/>
                  <a:pt x="1870" y="900"/>
                  <a:pt x="1870" y="901"/>
                </a:cubicBezTo>
                <a:cubicBezTo>
                  <a:pt x="1870" y="901"/>
                  <a:pt x="1870" y="901"/>
                  <a:pt x="1870" y="901"/>
                </a:cubicBezTo>
                <a:cubicBezTo>
                  <a:pt x="1870" y="901"/>
                  <a:pt x="1870" y="901"/>
                  <a:pt x="1870" y="901"/>
                </a:cubicBezTo>
                <a:cubicBezTo>
                  <a:pt x="1871" y="902"/>
                  <a:pt x="1872" y="902"/>
                  <a:pt x="1872" y="902"/>
                </a:cubicBezTo>
                <a:cubicBezTo>
                  <a:pt x="1873" y="902"/>
                  <a:pt x="1873" y="902"/>
                  <a:pt x="1874" y="902"/>
                </a:cubicBezTo>
                <a:cubicBezTo>
                  <a:pt x="1874" y="902"/>
                  <a:pt x="1874" y="902"/>
                  <a:pt x="1874" y="902"/>
                </a:cubicBezTo>
                <a:cubicBezTo>
                  <a:pt x="1875" y="902"/>
                  <a:pt x="1876" y="902"/>
                  <a:pt x="1876" y="903"/>
                </a:cubicBezTo>
                <a:cubicBezTo>
                  <a:pt x="1876" y="903"/>
                  <a:pt x="1876" y="903"/>
                  <a:pt x="1876" y="903"/>
                </a:cubicBezTo>
                <a:cubicBezTo>
                  <a:pt x="1877" y="903"/>
                  <a:pt x="1877" y="903"/>
                  <a:pt x="1877" y="903"/>
                </a:cubicBezTo>
                <a:cubicBezTo>
                  <a:pt x="1878" y="903"/>
                  <a:pt x="1878" y="904"/>
                  <a:pt x="1879" y="904"/>
                </a:cubicBezTo>
                <a:cubicBezTo>
                  <a:pt x="1879" y="904"/>
                  <a:pt x="1880" y="904"/>
                  <a:pt x="1880" y="904"/>
                </a:cubicBezTo>
                <a:cubicBezTo>
                  <a:pt x="1881" y="904"/>
                  <a:pt x="1881" y="904"/>
                  <a:pt x="1882" y="904"/>
                </a:cubicBezTo>
                <a:cubicBezTo>
                  <a:pt x="1882" y="904"/>
                  <a:pt x="1883" y="904"/>
                  <a:pt x="1883" y="904"/>
                </a:cubicBezTo>
                <a:cubicBezTo>
                  <a:pt x="1884" y="904"/>
                  <a:pt x="1884" y="904"/>
                  <a:pt x="1884" y="904"/>
                </a:cubicBezTo>
                <a:cubicBezTo>
                  <a:pt x="1884" y="904"/>
                  <a:pt x="1885" y="904"/>
                  <a:pt x="1885" y="905"/>
                </a:cubicBezTo>
                <a:cubicBezTo>
                  <a:pt x="1885" y="905"/>
                  <a:pt x="1886" y="905"/>
                  <a:pt x="1887" y="905"/>
                </a:cubicBezTo>
                <a:cubicBezTo>
                  <a:pt x="1887" y="905"/>
                  <a:pt x="1888" y="906"/>
                  <a:pt x="1888" y="906"/>
                </a:cubicBezTo>
                <a:cubicBezTo>
                  <a:pt x="1888" y="906"/>
                  <a:pt x="1888" y="906"/>
                  <a:pt x="1888" y="906"/>
                </a:cubicBezTo>
                <a:cubicBezTo>
                  <a:pt x="1888" y="906"/>
                  <a:pt x="1888" y="907"/>
                  <a:pt x="1888" y="907"/>
                </a:cubicBezTo>
                <a:cubicBezTo>
                  <a:pt x="1888" y="907"/>
                  <a:pt x="1888" y="907"/>
                  <a:pt x="1888" y="907"/>
                </a:cubicBezTo>
                <a:cubicBezTo>
                  <a:pt x="1888" y="907"/>
                  <a:pt x="1888" y="907"/>
                  <a:pt x="1888" y="907"/>
                </a:cubicBezTo>
                <a:cubicBezTo>
                  <a:pt x="1888" y="907"/>
                  <a:pt x="1889" y="907"/>
                  <a:pt x="1889" y="907"/>
                </a:cubicBezTo>
                <a:cubicBezTo>
                  <a:pt x="1889" y="907"/>
                  <a:pt x="1889" y="908"/>
                  <a:pt x="1889" y="908"/>
                </a:cubicBezTo>
                <a:cubicBezTo>
                  <a:pt x="1890" y="908"/>
                  <a:pt x="1891" y="908"/>
                  <a:pt x="1892" y="908"/>
                </a:cubicBezTo>
                <a:cubicBezTo>
                  <a:pt x="1893" y="908"/>
                  <a:pt x="1893" y="908"/>
                  <a:pt x="1894" y="908"/>
                </a:cubicBezTo>
                <a:cubicBezTo>
                  <a:pt x="1895" y="908"/>
                  <a:pt x="1895" y="908"/>
                  <a:pt x="1896" y="909"/>
                </a:cubicBezTo>
                <a:cubicBezTo>
                  <a:pt x="1896" y="909"/>
                  <a:pt x="1897" y="909"/>
                  <a:pt x="1897" y="909"/>
                </a:cubicBezTo>
                <a:cubicBezTo>
                  <a:pt x="1897" y="909"/>
                  <a:pt x="1898" y="910"/>
                  <a:pt x="1899" y="910"/>
                </a:cubicBezTo>
                <a:cubicBezTo>
                  <a:pt x="1899" y="910"/>
                  <a:pt x="1900" y="910"/>
                  <a:pt x="1900" y="910"/>
                </a:cubicBezTo>
                <a:cubicBezTo>
                  <a:pt x="1901" y="910"/>
                  <a:pt x="1903" y="910"/>
                  <a:pt x="1904" y="910"/>
                </a:cubicBezTo>
                <a:cubicBezTo>
                  <a:pt x="1904" y="910"/>
                  <a:pt x="1905" y="910"/>
                  <a:pt x="1905" y="910"/>
                </a:cubicBezTo>
                <a:cubicBezTo>
                  <a:pt x="1906" y="910"/>
                  <a:pt x="1906" y="911"/>
                  <a:pt x="1906" y="911"/>
                </a:cubicBezTo>
                <a:cubicBezTo>
                  <a:pt x="1907" y="911"/>
                  <a:pt x="1907" y="911"/>
                  <a:pt x="1907" y="911"/>
                </a:cubicBezTo>
                <a:cubicBezTo>
                  <a:pt x="1908" y="911"/>
                  <a:pt x="1908" y="911"/>
                  <a:pt x="1909" y="911"/>
                </a:cubicBezTo>
                <a:cubicBezTo>
                  <a:pt x="1909" y="911"/>
                  <a:pt x="1910" y="912"/>
                  <a:pt x="1910" y="912"/>
                </a:cubicBezTo>
                <a:cubicBezTo>
                  <a:pt x="1910" y="912"/>
                  <a:pt x="1910" y="912"/>
                  <a:pt x="1910" y="912"/>
                </a:cubicBezTo>
                <a:cubicBezTo>
                  <a:pt x="1910" y="913"/>
                  <a:pt x="1911" y="913"/>
                  <a:pt x="1911" y="913"/>
                </a:cubicBezTo>
                <a:cubicBezTo>
                  <a:pt x="1911" y="913"/>
                  <a:pt x="1911" y="913"/>
                  <a:pt x="1911" y="912"/>
                </a:cubicBezTo>
                <a:cubicBezTo>
                  <a:pt x="1912" y="912"/>
                  <a:pt x="1912" y="912"/>
                  <a:pt x="1912" y="912"/>
                </a:cubicBezTo>
                <a:cubicBezTo>
                  <a:pt x="1913" y="912"/>
                  <a:pt x="1913" y="913"/>
                  <a:pt x="1914" y="913"/>
                </a:cubicBezTo>
                <a:cubicBezTo>
                  <a:pt x="1914" y="913"/>
                  <a:pt x="1914" y="913"/>
                  <a:pt x="1914" y="913"/>
                </a:cubicBezTo>
                <a:cubicBezTo>
                  <a:pt x="1914" y="913"/>
                  <a:pt x="1915" y="914"/>
                  <a:pt x="1915" y="914"/>
                </a:cubicBezTo>
                <a:cubicBezTo>
                  <a:pt x="1915" y="914"/>
                  <a:pt x="1916" y="914"/>
                  <a:pt x="1916" y="914"/>
                </a:cubicBezTo>
                <a:cubicBezTo>
                  <a:pt x="1916" y="915"/>
                  <a:pt x="1918" y="915"/>
                  <a:pt x="1919" y="915"/>
                </a:cubicBezTo>
                <a:cubicBezTo>
                  <a:pt x="1919" y="914"/>
                  <a:pt x="1920" y="914"/>
                  <a:pt x="1920" y="914"/>
                </a:cubicBezTo>
                <a:cubicBezTo>
                  <a:pt x="1920" y="914"/>
                  <a:pt x="1920" y="914"/>
                  <a:pt x="1920" y="914"/>
                </a:cubicBezTo>
                <a:cubicBezTo>
                  <a:pt x="1921" y="914"/>
                  <a:pt x="1922" y="915"/>
                  <a:pt x="1923" y="915"/>
                </a:cubicBezTo>
                <a:cubicBezTo>
                  <a:pt x="1923" y="916"/>
                  <a:pt x="1924" y="916"/>
                  <a:pt x="1924" y="916"/>
                </a:cubicBezTo>
                <a:cubicBezTo>
                  <a:pt x="1924" y="916"/>
                  <a:pt x="1924" y="916"/>
                  <a:pt x="1925" y="916"/>
                </a:cubicBezTo>
                <a:cubicBezTo>
                  <a:pt x="1925" y="916"/>
                  <a:pt x="1925" y="916"/>
                  <a:pt x="1926" y="916"/>
                </a:cubicBezTo>
                <a:cubicBezTo>
                  <a:pt x="1926" y="916"/>
                  <a:pt x="1926" y="916"/>
                  <a:pt x="1926" y="917"/>
                </a:cubicBezTo>
                <a:cubicBezTo>
                  <a:pt x="1926" y="916"/>
                  <a:pt x="1927" y="916"/>
                  <a:pt x="1927" y="916"/>
                </a:cubicBezTo>
                <a:cubicBezTo>
                  <a:pt x="1927" y="916"/>
                  <a:pt x="1927" y="915"/>
                  <a:pt x="1928" y="915"/>
                </a:cubicBezTo>
                <a:cubicBezTo>
                  <a:pt x="1929" y="914"/>
                  <a:pt x="1929" y="913"/>
                  <a:pt x="1931" y="913"/>
                </a:cubicBezTo>
                <a:cubicBezTo>
                  <a:pt x="1931" y="913"/>
                  <a:pt x="1931" y="913"/>
                  <a:pt x="1931" y="913"/>
                </a:cubicBezTo>
                <a:cubicBezTo>
                  <a:pt x="1932" y="913"/>
                  <a:pt x="1932" y="912"/>
                  <a:pt x="1933" y="912"/>
                </a:cubicBezTo>
                <a:cubicBezTo>
                  <a:pt x="1933" y="912"/>
                  <a:pt x="1934" y="911"/>
                  <a:pt x="1934" y="911"/>
                </a:cubicBezTo>
                <a:cubicBezTo>
                  <a:pt x="1934" y="911"/>
                  <a:pt x="1934" y="911"/>
                  <a:pt x="1934" y="911"/>
                </a:cubicBezTo>
                <a:cubicBezTo>
                  <a:pt x="1935" y="910"/>
                  <a:pt x="1935" y="910"/>
                  <a:pt x="1936" y="910"/>
                </a:cubicBezTo>
                <a:cubicBezTo>
                  <a:pt x="1936" y="910"/>
                  <a:pt x="1936" y="910"/>
                  <a:pt x="1936" y="909"/>
                </a:cubicBezTo>
                <a:cubicBezTo>
                  <a:pt x="1937" y="909"/>
                  <a:pt x="1938" y="908"/>
                  <a:pt x="1939" y="908"/>
                </a:cubicBezTo>
                <a:cubicBezTo>
                  <a:pt x="1940" y="909"/>
                  <a:pt x="1941" y="909"/>
                  <a:pt x="1941" y="910"/>
                </a:cubicBezTo>
                <a:cubicBezTo>
                  <a:pt x="1942" y="910"/>
                  <a:pt x="1942" y="910"/>
                  <a:pt x="1942" y="910"/>
                </a:cubicBezTo>
                <a:cubicBezTo>
                  <a:pt x="1942" y="910"/>
                  <a:pt x="1942" y="910"/>
                  <a:pt x="1942" y="910"/>
                </a:cubicBezTo>
                <a:cubicBezTo>
                  <a:pt x="1942" y="910"/>
                  <a:pt x="1942" y="910"/>
                  <a:pt x="1942" y="910"/>
                </a:cubicBezTo>
                <a:cubicBezTo>
                  <a:pt x="1943" y="910"/>
                  <a:pt x="1943" y="910"/>
                  <a:pt x="1943" y="910"/>
                </a:cubicBezTo>
                <a:cubicBezTo>
                  <a:pt x="1943" y="909"/>
                  <a:pt x="1943" y="909"/>
                  <a:pt x="1943" y="909"/>
                </a:cubicBezTo>
                <a:cubicBezTo>
                  <a:pt x="1943" y="908"/>
                  <a:pt x="1943" y="907"/>
                  <a:pt x="1944" y="907"/>
                </a:cubicBezTo>
                <a:cubicBezTo>
                  <a:pt x="1944" y="907"/>
                  <a:pt x="1945" y="907"/>
                  <a:pt x="1945" y="908"/>
                </a:cubicBezTo>
                <a:cubicBezTo>
                  <a:pt x="1946" y="908"/>
                  <a:pt x="1947" y="909"/>
                  <a:pt x="1947" y="909"/>
                </a:cubicBezTo>
                <a:cubicBezTo>
                  <a:pt x="1948" y="910"/>
                  <a:pt x="1948" y="910"/>
                  <a:pt x="1948" y="910"/>
                </a:cubicBezTo>
                <a:cubicBezTo>
                  <a:pt x="1949" y="910"/>
                  <a:pt x="1949" y="910"/>
                  <a:pt x="1949" y="910"/>
                </a:cubicBezTo>
                <a:cubicBezTo>
                  <a:pt x="1949" y="910"/>
                  <a:pt x="1949" y="910"/>
                  <a:pt x="1949" y="910"/>
                </a:cubicBezTo>
                <a:cubicBezTo>
                  <a:pt x="1949" y="910"/>
                  <a:pt x="1950" y="910"/>
                  <a:pt x="1950" y="910"/>
                </a:cubicBezTo>
                <a:cubicBezTo>
                  <a:pt x="1952" y="910"/>
                  <a:pt x="1952" y="912"/>
                  <a:pt x="1952" y="913"/>
                </a:cubicBezTo>
                <a:cubicBezTo>
                  <a:pt x="1952" y="913"/>
                  <a:pt x="1952" y="913"/>
                  <a:pt x="1953" y="914"/>
                </a:cubicBezTo>
                <a:cubicBezTo>
                  <a:pt x="1953" y="914"/>
                  <a:pt x="1953" y="914"/>
                  <a:pt x="1953" y="914"/>
                </a:cubicBezTo>
                <a:cubicBezTo>
                  <a:pt x="1953" y="914"/>
                  <a:pt x="1953" y="913"/>
                  <a:pt x="1953" y="913"/>
                </a:cubicBezTo>
                <a:cubicBezTo>
                  <a:pt x="1953" y="912"/>
                  <a:pt x="1954" y="911"/>
                  <a:pt x="1955" y="911"/>
                </a:cubicBezTo>
                <a:cubicBezTo>
                  <a:pt x="1955" y="911"/>
                  <a:pt x="1956" y="911"/>
                  <a:pt x="1956" y="912"/>
                </a:cubicBezTo>
                <a:cubicBezTo>
                  <a:pt x="1957" y="913"/>
                  <a:pt x="1957" y="913"/>
                  <a:pt x="1958" y="913"/>
                </a:cubicBezTo>
                <a:cubicBezTo>
                  <a:pt x="1958" y="913"/>
                  <a:pt x="1958" y="913"/>
                  <a:pt x="1958" y="913"/>
                </a:cubicBezTo>
                <a:cubicBezTo>
                  <a:pt x="1958" y="913"/>
                  <a:pt x="1959" y="912"/>
                  <a:pt x="1960" y="912"/>
                </a:cubicBezTo>
                <a:cubicBezTo>
                  <a:pt x="1961" y="912"/>
                  <a:pt x="1961" y="912"/>
                  <a:pt x="1961" y="912"/>
                </a:cubicBezTo>
                <a:cubicBezTo>
                  <a:pt x="1962" y="913"/>
                  <a:pt x="1962" y="913"/>
                  <a:pt x="1962" y="913"/>
                </a:cubicBezTo>
                <a:cubicBezTo>
                  <a:pt x="1963" y="913"/>
                  <a:pt x="1963" y="913"/>
                  <a:pt x="1964" y="913"/>
                </a:cubicBezTo>
                <a:cubicBezTo>
                  <a:pt x="1965" y="913"/>
                  <a:pt x="1966" y="913"/>
                  <a:pt x="1967" y="913"/>
                </a:cubicBezTo>
                <a:cubicBezTo>
                  <a:pt x="1968" y="913"/>
                  <a:pt x="1968" y="913"/>
                  <a:pt x="1968" y="913"/>
                </a:cubicBezTo>
                <a:cubicBezTo>
                  <a:pt x="1968" y="913"/>
                  <a:pt x="1969" y="913"/>
                  <a:pt x="1969" y="913"/>
                </a:cubicBezTo>
                <a:cubicBezTo>
                  <a:pt x="1969" y="913"/>
                  <a:pt x="1970" y="913"/>
                  <a:pt x="1970" y="912"/>
                </a:cubicBezTo>
                <a:cubicBezTo>
                  <a:pt x="1970" y="912"/>
                  <a:pt x="1971" y="912"/>
                  <a:pt x="1971" y="912"/>
                </a:cubicBezTo>
                <a:cubicBezTo>
                  <a:pt x="1971" y="912"/>
                  <a:pt x="1971" y="912"/>
                  <a:pt x="1971" y="912"/>
                </a:cubicBezTo>
                <a:cubicBezTo>
                  <a:pt x="1971" y="912"/>
                  <a:pt x="1972" y="912"/>
                  <a:pt x="1972" y="911"/>
                </a:cubicBezTo>
                <a:cubicBezTo>
                  <a:pt x="1972" y="911"/>
                  <a:pt x="1972" y="911"/>
                  <a:pt x="1973" y="910"/>
                </a:cubicBezTo>
                <a:cubicBezTo>
                  <a:pt x="1973" y="910"/>
                  <a:pt x="1973" y="909"/>
                  <a:pt x="1974" y="909"/>
                </a:cubicBezTo>
                <a:cubicBezTo>
                  <a:pt x="1974" y="909"/>
                  <a:pt x="1974" y="909"/>
                  <a:pt x="1975" y="908"/>
                </a:cubicBezTo>
                <a:cubicBezTo>
                  <a:pt x="1975" y="908"/>
                  <a:pt x="1975" y="908"/>
                  <a:pt x="1975" y="908"/>
                </a:cubicBezTo>
                <a:cubicBezTo>
                  <a:pt x="1975" y="908"/>
                  <a:pt x="1975" y="908"/>
                  <a:pt x="1975" y="908"/>
                </a:cubicBezTo>
                <a:cubicBezTo>
                  <a:pt x="1975" y="908"/>
                  <a:pt x="1975" y="908"/>
                  <a:pt x="1975" y="908"/>
                </a:cubicBezTo>
                <a:cubicBezTo>
                  <a:pt x="1975" y="908"/>
                  <a:pt x="1975" y="908"/>
                  <a:pt x="1976" y="907"/>
                </a:cubicBezTo>
                <a:cubicBezTo>
                  <a:pt x="1976" y="907"/>
                  <a:pt x="1976" y="907"/>
                  <a:pt x="1976" y="907"/>
                </a:cubicBezTo>
                <a:cubicBezTo>
                  <a:pt x="1976" y="907"/>
                  <a:pt x="1976" y="906"/>
                  <a:pt x="1976" y="906"/>
                </a:cubicBezTo>
                <a:cubicBezTo>
                  <a:pt x="1977" y="905"/>
                  <a:pt x="1977" y="904"/>
                  <a:pt x="1977" y="904"/>
                </a:cubicBezTo>
                <a:cubicBezTo>
                  <a:pt x="1977" y="902"/>
                  <a:pt x="1977" y="902"/>
                  <a:pt x="1977" y="902"/>
                </a:cubicBezTo>
                <a:cubicBezTo>
                  <a:pt x="1977" y="901"/>
                  <a:pt x="1978" y="901"/>
                  <a:pt x="1978" y="900"/>
                </a:cubicBezTo>
                <a:cubicBezTo>
                  <a:pt x="1979" y="900"/>
                  <a:pt x="1979" y="899"/>
                  <a:pt x="1979" y="899"/>
                </a:cubicBezTo>
                <a:cubicBezTo>
                  <a:pt x="1979" y="899"/>
                  <a:pt x="1979" y="898"/>
                  <a:pt x="1979" y="898"/>
                </a:cubicBezTo>
                <a:cubicBezTo>
                  <a:pt x="1980" y="898"/>
                  <a:pt x="1980" y="897"/>
                  <a:pt x="1981" y="896"/>
                </a:cubicBezTo>
                <a:cubicBezTo>
                  <a:pt x="1981" y="896"/>
                  <a:pt x="1981" y="896"/>
                  <a:pt x="1981" y="896"/>
                </a:cubicBezTo>
                <a:cubicBezTo>
                  <a:pt x="1981" y="896"/>
                  <a:pt x="1981" y="896"/>
                  <a:pt x="1981" y="896"/>
                </a:cubicBezTo>
                <a:cubicBezTo>
                  <a:pt x="1981" y="896"/>
                  <a:pt x="1981" y="896"/>
                  <a:pt x="1981" y="896"/>
                </a:cubicBezTo>
                <a:cubicBezTo>
                  <a:pt x="1981" y="896"/>
                  <a:pt x="1982" y="896"/>
                  <a:pt x="1982" y="895"/>
                </a:cubicBezTo>
                <a:cubicBezTo>
                  <a:pt x="1982" y="895"/>
                  <a:pt x="1982" y="895"/>
                  <a:pt x="1982" y="894"/>
                </a:cubicBezTo>
                <a:cubicBezTo>
                  <a:pt x="1982" y="894"/>
                  <a:pt x="1982" y="893"/>
                  <a:pt x="1982" y="893"/>
                </a:cubicBezTo>
                <a:cubicBezTo>
                  <a:pt x="1983" y="892"/>
                  <a:pt x="1984" y="891"/>
                  <a:pt x="1984" y="890"/>
                </a:cubicBezTo>
                <a:cubicBezTo>
                  <a:pt x="1985" y="890"/>
                  <a:pt x="1985" y="890"/>
                  <a:pt x="1985" y="890"/>
                </a:cubicBezTo>
                <a:cubicBezTo>
                  <a:pt x="1985" y="890"/>
                  <a:pt x="1985" y="889"/>
                  <a:pt x="1986" y="889"/>
                </a:cubicBezTo>
                <a:cubicBezTo>
                  <a:pt x="1986" y="889"/>
                  <a:pt x="1987" y="889"/>
                  <a:pt x="1987" y="888"/>
                </a:cubicBezTo>
                <a:cubicBezTo>
                  <a:pt x="1987" y="888"/>
                  <a:pt x="1986" y="888"/>
                  <a:pt x="1986" y="888"/>
                </a:cubicBezTo>
                <a:cubicBezTo>
                  <a:pt x="1986" y="887"/>
                  <a:pt x="1986" y="887"/>
                  <a:pt x="1986" y="886"/>
                </a:cubicBezTo>
                <a:cubicBezTo>
                  <a:pt x="1986" y="886"/>
                  <a:pt x="1987" y="886"/>
                  <a:pt x="1987" y="886"/>
                </a:cubicBezTo>
                <a:cubicBezTo>
                  <a:pt x="1987" y="885"/>
                  <a:pt x="1987" y="885"/>
                  <a:pt x="1987" y="885"/>
                </a:cubicBezTo>
                <a:cubicBezTo>
                  <a:pt x="1987" y="885"/>
                  <a:pt x="1987" y="885"/>
                  <a:pt x="1987" y="885"/>
                </a:cubicBezTo>
                <a:cubicBezTo>
                  <a:pt x="1987" y="884"/>
                  <a:pt x="1987" y="884"/>
                  <a:pt x="1987" y="883"/>
                </a:cubicBezTo>
                <a:cubicBezTo>
                  <a:pt x="1987" y="883"/>
                  <a:pt x="1988" y="882"/>
                  <a:pt x="1988" y="882"/>
                </a:cubicBezTo>
                <a:cubicBezTo>
                  <a:pt x="1988" y="882"/>
                  <a:pt x="1988" y="882"/>
                  <a:pt x="1988" y="882"/>
                </a:cubicBezTo>
                <a:cubicBezTo>
                  <a:pt x="1988" y="882"/>
                  <a:pt x="1988" y="882"/>
                  <a:pt x="1988" y="882"/>
                </a:cubicBezTo>
                <a:cubicBezTo>
                  <a:pt x="1988" y="882"/>
                  <a:pt x="1988" y="882"/>
                  <a:pt x="1988" y="882"/>
                </a:cubicBezTo>
                <a:cubicBezTo>
                  <a:pt x="1988" y="882"/>
                  <a:pt x="1988" y="882"/>
                  <a:pt x="1988" y="882"/>
                </a:cubicBezTo>
                <a:cubicBezTo>
                  <a:pt x="1989" y="882"/>
                  <a:pt x="1989" y="882"/>
                  <a:pt x="1989" y="882"/>
                </a:cubicBezTo>
                <a:cubicBezTo>
                  <a:pt x="1989" y="882"/>
                  <a:pt x="1989" y="881"/>
                  <a:pt x="1990" y="881"/>
                </a:cubicBezTo>
                <a:cubicBezTo>
                  <a:pt x="1990" y="881"/>
                  <a:pt x="1990" y="880"/>
                  <a:pt x="1990" y="880"/>
                </a:cubicBezTo>
                <a:cubicBezTo>
                  <a:pt x="1990" y="880"/>
                  <a:pt x="1990" y="880"/>
                  <a:pt x="1990" y="880"/>
                </a:cubicBezTo>
                <a:cubicBezTo>
                  <a:pt x="1990" y="879"/>
                  <a:pt x="1990" y="879"/>
                  <a:pt x="1990" y="879"/>
                </a:cubicBezTo>
                <a:cubicBezTo>
                  <a:pt x="1990" y="878"/>
                  <a:pt x="1990" y="878"/>
                  <a:pt x="1990" y="877"/>
                </a:cubicBezTo>
                <a:cubicBezTo>
                  <a:pt x="1990" y="877"/>
                  <a:pt x="1990" y="877"/>
                  <a:pt x="1990" y="876"/>
                </a:cubicBezTo>
                <a:cubicBezTo>
                  <a:pt x="1989" y="876"/>
                  <a:pt x="1989" y="875"/>
                  <a:pt x="1989" y="874"/>
                </a:cubicBezTo>
                <a:cubicBezTo>
                  <a:pt x="1989" y="874"/>
                  <a:pt x="1989" y="873"/>
                  <a:pt x="1989" y="873"/>
                </a:cubicBezTo>
                <a:cubicBezTo>
                  <a:pt x="1989" y="873"/>
                  <a:pt x="1989" y="873"/>
                  <a:pt x="1989" y="873"/>
                </a:cubicBezTo>
                <a:cubicBezTo>
                  <a:pt x="1989" y="873"/>
                  <a:pt x="1989" y="872"/>
                  <a:pt x="1988" y="872"/>
                </a:cubicBezTo>
                <a:cubicBezTo>
                  <a:pt x="1988" y="872"/>
                  <a:pt x="1988" y="872"/>
                  <a:pt x="1988" y="871"/>
                </a:cubicBezTo>
                <a:cubicBezTo>
                  <a:pt x="1988" y="871"/>
                  <a:pt x="1988" y="870"/>
                  <a:pt x="1988" y="870"/>
                </a:cubicBezTo>
                <a:cubicBezTo>
                  <a:pt x="1988" y="870"/>
                  <a:pt x="1988" y="870"/>
                  <a:pt x="1988" y="870"/>
                </a:cubicBezTo>
                <a:cubicBezTo>
                  <a:pt x="1988" y="869"/>
                  <a:pt x="1988" y="869"/>
                  <a:pt x="1988" y="869"/>
                </a:cubicBezTo>
                <a:cubicBezTo>
                  <a:pt x="1988" y="869"/>
                  <a:pt x="1988" y="869"/>
                  <a:pt x="1988" y="869"/>
                </a:cubicBezTo>
                <a:cubicBezTo>
                  <a:pt x="1988" y="869"/>
                  <a:pt x="1988" y="869"/>
                  <a:pt x="1988" y="869"/>
                </a:cubicBezTo>
                <a:cubicBezTo>
                  <a:pt x="1988" y="869"/>
                  <a:pt x="1988" y="869"/>
                  <a:pt x="1988" y="869"/>
                </a:cubicBezTo>
                <a:cubicBezTo>
                  <a:pt x="1988" y="869"/>
                  <a:pt x="1989" y="868"/>
                  <a:pt x="1989" y="868"/>
                </a:cubicBezTo>
                <a:cubicBezTo>
                  <a:pt x="1989" y="868"/>
                  <a:pt x="1989" y="868"/>
                  <a:pt x="1989" y="868"/>
                </a:cubicBezTo>
                <a:cubicBezTo>
                  <a:pt x="1989" y="868"/>
                  <a:pt x="1989" y="867"/>
                  <a:pt x="1990" y="867"/>
                </a:cubicBezTo>
                <a:cubicBezTo>
                  <a:pt x="1990" y="867"/>
                  <a:pt x="1990" y="867"/>
                  <a:pt x="1990" y="867"/>
                </a:cubicBezTo>
                <a:cubicBezTo>
                  <a:pt x="1989" y="867"/>
                  <a:pt x="1989" y="867"/>
                  <a:pt x="1989" y="867"/>
                </a:cubicBezTo>
                <a:cubicBezTo>
                  <a:pt x="1989" y="866"/>
                  <a:pt x="1989" y="866"/>
                  <a:pt x="1989" y="865"/>
                </a:cubicBezTo>
                <a:cubicBezTo>
                  <a:pt x="1990" y="864"/>
                  <a:pt x="1990" y="863"/>
                  <a:pt x="1991" y="863"/>
                </a:cubicBezTo>
                <a:cubicBezTo>
                  <a:pt x="1991" y="863"/>
                  <a:pt x="1992" y="862"/>
                  <a:pt x="1992" y="862"/>
                </a:cubicBezTo>
                <a:cubicBezTo>
                  <a:pt x="1992" y="862"/>
                  <a:pt x="1993" y="862"/>
                  <a:pt x="1993" y="861"/>
                </a:cubicBezTo>
                <a:cubicBezTo>
                  <a:pt x="1993" y="861"/>
                  <a:pt x="1993" y="861"/>
                  <a:pt x="1993" y="861"/>
                </a:cubicBezTo>
                <a:cubicBezTo>
                  <a:pt x="1993" y="861"/>
                  <a:pt x="1993" y="861"/>
                  <a:pt x="1993" y="861"/>
                </a:cubicBezTo>
                <a:cubicBezTo>
                  <a:pt x="1993" y="861"/>
                  <a:pt x="1993" y="861"/>
                  <a:pt x="1993" y="861"/>
                </a:cubicBezTo>
                <a:cubicBezTo>
                  <a:pt x="1992" y="861"/>
                  <a:pt x="1991" y="862"/>
                  <a:pt x="1991" y="862"/>
                </a:cubicBezTo>
                <a:cubicBezTo>
                  <a:pt x="1990" y="862"/>
                  <a:pt x="1990" y="862"/>
                  <a:pt x="1990" y="862"/>
                </a:cubicBezTo>
                <a:cubicBezTo>
                  <a:pt x="1990" y="863"/>
                  <a:pt x="1989" y="863"/>
                  <a:pt x="1988" y="863"/>
                </a:cubicBezTo>
                <a:cubicBezTo>
                  <a:pt x="1988" y="863"/>
                  <a:pt x="1988" y="863"/>
                  <a:pt x="1988" y="863"/>
                </a:cubicBezTo>
                <a:cubicBezTo>
                  <a:pt x="1987" y="863"/>
                  <a:pt x="1986" y="863"/>
                  <a:pt x="1986" y="863"/>
                </a:cubicBezTo>
                <a:cubicBezTo>
                  <a:pt x="1986" y="863"/>
                  <a:pt x="1986" y="863"/>
                  <a:pt x="1986" y="863"/>
                </a:cubicBezTo>
                <a:cubicBezTo>
                  <a:pt x="1985" y="863"/>
                  <a:pt x="1984" y="863"/>
                  <a:pt x="1984" y="863"/>
                </a:cubicBezTo>
                <a:cubicBezTo>
                  <a:pt x="1983" y="862"/>
                  <a:pt x="1983" y="862"/>
                  <a:pt x="1982" y="862"/>
                </a:cubicBezTo>
                <a:cubicBezTo>
                  <a:pt x="1981" y="862"/>
                  <a:pt x="1981" y="862"/>
                  <a:pt x="1981" y="862"/>
                </a:cubicBezTo>
                <a:cubicBezTo>
                  <a:pt x="1981" y="862"/>
                  <a:pt x="1980" y="862"/>
                  <a:pt x="1980" y="862"/>
                </a:cubicBezTo>
                <a:cubicBezTo>
                  <a:pt x="1979" y="862"/>
                  <a:pt x="1979" y="863"/>
                  <a:pt x="1978" y="863"/>
                </a:cubicBezTo>
                <a:cubicBezTo>
                  <a:pt x="1978" y="863"/>
                  <a:pt x="1978" y="863"/>
                  <a:pt x="1977" y="863"/>
                </a:cubicBezTo>
                <a:cubicBezTo>
                  <a:pt x="1977" y="863"/>
                  <a:pt x="1977" y="863"/>
                  <a:pt x="1977" y="864"/>
                </a:cubicBezTo>
                <a:cubicBezTo>
                  <a:pt x="1977" y="864"/>
                  <a:pt x="1977" y="864"/>
                  <a:pt x="1977" y="864"/>
                </a:cubicBezTo>
                <a:cubicBezTo>
                  <a:pt x="1976" y="865"/>
                  <a:pt x="1976" y="865"/>
                  <a:pt x="1976" y="866"/>
                </a:cubicBezTo>
                <a:cubicBezTo>
                  <a:pt x="1976" y="866"/>
                  <a:pt x="1976" y="866"/>
                  <a:pt x="1976" y="866"/>
                </a:cubicBezTo>
                <a:cubicBezTo>
                  <a:pt x="1976" y="867"/>
                  <a:pt x="1976" y="867"/>
                  <a:pt x="1975" y="867"/>
                </a:cubicBezTo>
                <a:cubicBezTo>
                  <a:pt x="1974" y="868"/>
                  <a:pt x="1973" y="868"/>
                  <a:pt x="1972" y="867"/>
                </a:cubicBezTo>
                <a:cubicBezTo>
                  <a:pt x="1972" y="867"/>
                  <a:pt x="1972" y="867"/>
                  <a:pt x="1972" y="867"/>
                </a:cubicBezTo>
                <a:cubicBezTo>
                  <a:pt x="1972" y="867"/>
                  <a:pt x="1972" y="867"/>
                  <a:pt x="1972" y="867"/>
                </a:cubicBezTo>
                <a:cubicBezTo>
                  <a:pt x="1971" y="867"/>
                  <a:pt x="1971" y="867"/>
                  <a:pt x="1970" y="867"/>
                </a:cubicBezTo>
                <a:cubicBezTo>
                  <a:pt x="1970" y="867"/>
                  <a:pt x="1970" y="867"/>
                  <a:pt x="1970" y="867"/>
                </a:cubicBezTo>
                <a:cubicBezTo>
                  <a:pt x="1969" y="868"/>
                  <a:pt x="1968" y="868"/>
                  <a:pt x="1967" y="868"/>
                </a:cubicBezTo>
                <a:cubicBezTo>
                  <a:pt x="1967" y="868"/>
                  <a:pt x="1967" y="868"/>
                  <a:pt x="1967" y="868"/>
                </a:cubicBezTo>
                <a:cubicBezTo>
                  <a:pt x="1967" y="868"/>
                  <a:pt x="1966" y="868"/>
                  <a:pt x="1966" y="868"/>
                </a:cubicBezTo>
                <a:cubicBezTo>
                  <a:pt x="1965" y="868"/>
                  <a:pt x="1964" y="868"/>
                  <a:pt x="1963" y="868"/>
                </a:cubicBezTo>
                <a:cubicBezTo>
                  <a:pt x="1962" y="868"/>
                  <a:pt x="1961" y="868"/>
                  <a:pt x="1961" y="868"/>
                </a:cubicBezTo>
                <a:cubicBezTo>
                  <a:pt x="1960" y="868"/>
                  <a:pt x="1960" y="868"/>
                  <a:pt x="1960" y="868"/>
                </a:cubicBezTo>
                <a:cubicBezTo>
                  <a:pt x="1960" y="868"/>
                  <a:pt x="1960" y="868"/>
                  <a:pt x="1959" y="868"/>
                </a:cubicBezTo>
                <a:cubicBezTo>
                  <a:pt x="1958" y="869"/>
                  <a:pt x="1957" y="869"/>
                  <a:pt x="1957" y="868"/>
                </a:cubicBezTo>
                <a:cubicBezTo>
                  <a:pt x="1956" y="868"/>
                  <a:pt x="1956" y="867"/>
                  <a:pt x="1956" y="867"/>
                </a:cubicBezTo>
                <a:cubicBezTo>
                  <a:pt x="1956" y="867"/>
                  <a:pt x="1956" y="867"/>
                  <a:pt x="1955" y="866"/>
                </a:cubicBezTo>
                <a:cubicBezTo>
                  <a:pt x="1955" y="866"/>
                  <a:pt x="1955" y="866"/>
                  <a:pt x="1955" y="865"/>
                </a:cubicBezTo>
                <a:cubicBezTo>
                  <a:pt x="1955" y="865"/>
                  <a:pt x="1954" y="864"/>
                  <a:pt x="1954" y="864"/>
                </a:cubicBezTo>
                <a:cubicBezTo>
                  <a:pt x="1954" y="864"/>
                  <a:pt x="1954" y="864"/>
                  <a:pt x="1954" y="864"/>
                </a:cubicBezTo>
                <a:cubicBezTo>
                  <a:pt x="1953" y="864"/>
                  <a:pt x="1953" y="863"/>
                  <a:pt x="1953" y="863"/>
                </a:cubicBezTo>
                <a:cubicBezTo>
                  <a:pt x="1953" y="863"/>
                  <a:pt x="1953" y="863"/>
                  <a:pt x="1953" y="863"/>
                </a:cubicBezTo>
                <a:cubicBezTo>
                  <a:pt x="1952" y="863"/>
                  <a:pt x="1951" y="863"/>
                  <a:pt x="1950" y="863"/>
                </a:cubicBezTo>
                <a:cubicBezTo>
                  <a:pt x="1950" y="862"/>
                  <a:pt x="1949" y="862"/>
                  <a:pt x="1949" y="862"/>
                </a:cubicBezTo>
                <a:cubicBezTo>
                  <a:pt x="1949" y="861"/>
                  <a:pt x="1948" y="861"/>
                  <a:pt x="1948" y="861"/>
                </a:cubicBezTo>
                <a:cubicBezTo>
                  <a:pt x="1948" y="861"/>
                  <a:pt x="1947" y="860"/>
                  <a:pt x="1947" y="861"/>
                </a:cubicBezTo>
                <a:cubicBezTo>
                  <a:pt x="1946" y="861"/>
                  <a:pt x="1946" y="861"/>
                  <a:pt x="1946" y="861"/>
                </a:cubicBezTo>
                <a:cubicBezTo>
                  <a:pt x="1946" y="861"/>
                  <a:pt x="1946" y="861"/>
                  <a:pt x="1946" y="861"/>
                </a:cubicBezTo>
                <a:cubicBezTo>
                  <a:pt x="1946" y="861"/>
                  <a:pt x="1945" y="861"/>
                  <a:pt x="1945" y="860"/>
                </a:cubicBezTo>
                <a:cubicBezTo>
                  <a:pt x="1944" y="860"/>
                  <a:pt x="1944" y="860"/>
                  <a:pt x="1944" y="860"/>
                </a:cubicBezTo>
                <a:cubicBezTo>
                  <a:pt x="1944" y="860"/>
                  <a:pt x="1944" y="860"/>
                  <a:pt x="1944" y="860"/>
                </a:cubicBezTo>
                <a:cubicBezTo>
                  <a:pt x="1943" y="860"/>
                  <a:pt x="1943" y="860"/>
                  <a:pt x="1943" y="861"/>
                </a:cubicBezTo>
                <a:cubicBezTo>
                  <a:pt x="1943" y="861"/>
                  <a:pt x="1942" y="861"/>
                  <a:pt x="1942" y="861"/>
                </a:cubicBezTo>
                <a:cubicBezTo>
                  <a:pt x="1942" y="861"/>
                  <a:pt x="1941" y="861"/>
                  <a:pt x="1941" y="861"/>
                </a:cubicBezTo>
                <a:cubicBezTo>
                  <a:pt x="1941" y="862"/>
                  <a:pt x="1941" y="862"/>
                  <a:pt x="1941" y="863"/>
                </a:cubicBezTo>
                <a:cubicBezTo>
                  <a:pt x="1941" y="863"/>
                  <a:pt x="1941" y="863"/>
                  <a:pt x="1941" y="863"/>
                </a:cubicBezTo>
                <a:cubicBezTo>
                  <a:pt x="1941" y="864"/>
                  <a:pt x="1941" y="864"/>
                  <a:pt x="1940" y="865"/>
                </a:cubicBezTo>
                <a:cubicBezTo>
                  <a:pt x="1939" y="866"/>
                  <a:pt x="1938" y="866"/>
                  <a:pt x="1937" y="866"/>
                </a:cubicBezTo>
                <a:cubicBezTo>
                  <a:pt x="1937" y="866"/>
                  <a:pt x="1937" y="866"/>
                  <a:pt x="1937" y="866"/>
                </a:cubicBezTo>
                <a:cubicBezTo>
                  <a:pt x="1936" y="866"/>
                  <a:pt x="1936" y="866"/>
                  <a:pt x="1936" y="866"/>
                </a:cubicBezTo>
                <a:cubicBezTo>
                  <a:pt x="1936" y="866"/>
                  <a:pt x="1935" y="866"/>
                  <a:pt x="1935" y="866"/>
                </a:cubicBezTo>
                <a:cubicBezTo>
                  <a:pt x="1935" y="867"/>
                  <a:pt x="1935" y="867"/>
                  <a:pt x="1934" y="867"/>
                </a:cubicBezTo>
                <a:cubicBezTo>
                  <a:pt x="1933" y="867"/>
                  <a:pt x="1931" y="867"/>
                  <a:pt x="1930" y="866"/>
                </a:cubicBezTo>
                <a:cubicBezTo>
                  <a:pt x="1930" y="866"/>
                  <a:pt x="1929" y="866"/>
                  <a:pt x="1929" y="866"/>
                </a:cubicBezTo>
                <a:cubicBezTo>
                  <a:pt x="1929" y="866"/>
                  <a:pt x="1929" y="866"/>
                  <a:pt x="1929" y="866"/>
                </a:cubicBezTo>
                <a:cubicBezTo>
                  <a:pt x="1928" y="866"/>
                  <a:pt x="1928" y="866"/>
                  <a:pt x="1928" y="866"/>
                </a:cubicBezTo>
                <a:cubicBezTo>
                  <a:pt x="1927" y="866"/>
                  <a:pt x="1927" y="866"/>
                  <a:pt x="1927" y="866"/>
                </a:cubicBezTo>
                <a:cubicBezTo>
                  <a:pt x="1926" y="866"/>
                  <a:pt x="1926" y="865"/>
                  <a:pt x="1926" y="865"/>
                </a:cubicBezTo>
                <a:cubicBezTo>
                  <a:pt x="1926" y="865"/>
                  <a:pt x="1926" y="864"/>
                  <a:pt x="1925" y="864"/>
                </a:cubicBezTo>
                <a:cubicBezTo>
                  <a:pt x="1925" y="864"/>
                  <a:pt x="1925" y="864"/>
                  <a:pt x="1925" y="864"/>
                </a:cubicBezTo>
                <a:cubicBezTo>
                  <a:pt x="1924" y="863"/>
                  <a:pt x="1924" y="863"/>
                  <a:pt x="1924" y="862"/>
                </a:cubicBezTo>
                <a:cubicBezTo>
                  <a:pt x="1924" y="862"/>
                  <a:pt x="1924" y="862"/>
                  <a:pt x="1924" y="862"/>
                </a:cubicBezTo>
                <a:cubicBezTo>
                  <a:pt x="1924" y="862"/>
                  <a:pt x="1923" y="863"/>
                  <a:pt x="1923" y="862"/>
                </a:cubicBezTo>
                <a:cubicBezTo>
                  <a:pt x="1922" y="862"/>
                  <a:pt x="1922" y="862"/>
                  <a:pt x="1921" y="862"/>
                </a:cubicBezTo>
                <a:cubicBezTo>
                  <a:pt x="1921" y="862"/>
                  <a:pt x="1921" y="862"/>
                  <a:pt x="1921" y="861"/>
                </a:cubicBezTo>
                <a:cubicBezTo>
                  <a:pt x="1920" y="861"/>
                  <a:pt x="1920" y="861"/>
                  <a:pt x="1920" y="861"/>
                </a:cubicBezTo>
                <a:cubicBezTo>
                  <a:pt x="1919" y="861"/>
                  <a:pt x="1919" y="861"/>
                  <a:pt x="1919" y="860"/>
                </a:cubicBezTo>
                <a:cubicBezTo>
                  <a:pt x="1918" y="860"/>
                  <a:pt x="1918" y="861"/>
                  <a:pt x="1918" y="861"/>
                </a:cubicBezTo>
                <a:cubicBezTo>
                  <a:pt x="1918" y="861"/>
                  <a:pt x="1917" y="861"/>
                  <a:pt x="1917" y="861"/>
                </a:cubicBezTo>
                <a:cubicBezTo>
                  <a:pt x="1917" y="861"/>
                  <a:pt x="1917" y="861"/>
                  <a:pt x="1917" y="861"/>
                </a:cubicBezTo>
                <a:cubicBezTo>
                  <a:pt x="1917" y="861"/>
                  <a:pt x="1916" y="862"/>
                  <a:pt x="1916" y="862"/>
                </a:cubicBezTo>
                <a:cubicBezTo>
                  <a:pt x="1916" y="862"/>
                  <a:pt x="1916" y="862"/>
                  <a:pt x="1915" y="862"/>
                </a:cubicBezTo>
                <a:cubicBezTo>
                  <a:pt x="1915" y="862"/>
                  <a:pt x="1915" y="862"/>
                  <a:pt x="1914" y="862"/>
                </a:cubicBezTo>
                <a:cubicBezTo>
                  <a:pt x="1914" y="861"/>
                  <a:pt x="1914" y="861"/>
                  <a:pt x="1914" y="861"/>
                </a:cubicBezTo>
                <a:cubicBezTo>
                  <a:pt x="1913" y="861"/>
                  <a:pt x="1913" y="861"/>
                  <a:pt x="1912" y="861"/>
                </a:cubicBezTo>
                <a:cubicBezTo>
                  <a:pt x="1912" y="861"/>
                  <a:pt x="1911" y="861"/>
                  <a:pt x="1911" y="861"/>
                </a:cubicBezTo>
                <a:cubicBezTo>
                  <a:pt x="1911" y="861"/>
                  <a:pt x="1910" y="861"/>
                  <a:pt x="1910" y="861"/>
                </a:cubicBezTo>
                <a:cubicBezTo>
                  <a:pt x="1910" y="861"/>
                  <a:pt x="1909" y="861"/>
                  <a:pt x="1909" y="861"/>
                </a:cubicBezTo>
                <a:cubicBezTo>
                  <a:pt x="1909" y="860"/>
                  <a:pt x="1909" y="859"/>
                  <a:pt x="1910" y="859"/>
                </a:cubicBezTo>
                <a:cubicBezTo>
                  <a:pt x="1910" y="859"/>
                  <a:pt x="1910" y="859"/>
                  <a:pt x="1911" y="859"/>
                </a:cubicBezTo>
                <a:cubicBezTo>
                  <a:pt x="1910" y="859"/>
                  <a:pt x="1909" y="858"/>
                  <a:pt x="1908" y="858"/>
                </a:cubicBezTo>
                <a:cubicBezTo>
                  <a:pt x="1908" y="858"/>
                  <a:pt x="1908" y="857"/>
                  <a:pt x="1908" y="857"/>
                </a:cubicBezTo>
                <a:cubicBezTo>
                  <a:pt x="1908" y="856"/>
                  <a:pt x="1908" y="856"/>
                  <a:pt x="1909" y="856"/>
                </a:cubicBezTo>
                <a:cubicBezTo>
                  <a:pt x="1909" y="855"/>
                  <a:pt x="1908" y="855"/>
                  <a:pt x="1908" y="855"/>
                </a:cubicBezTo>
                <a:cubicBezTo>
                  <a:pt x="1907" y="854"/>
                  <a:pt x="1907" y="854"/>
                  <a:pt x="1907" y="853"/>
                </a:cubicBezTo>
                <a:cubicBezTo>
                  <a:pt x="1907" y="853"/>
                  <a:pt x="1907" y="853"/>
                  <a:pt x="1907" y="853"/>
                </a:cubicBezTo>
                <a:cubicBezTo>
                  <a:pt x="1907" y="853"/>
                  <a:pt x="1907" y="853"/>
                  <a:pt x="1907" y="853"/>
                </a:cubicBezTo>
                <a:cubicBezTo>
                  <a:pt x="1906" y="853"/>
                  <a:pt x="1906" y="852"/>
                  <a:pt x="1906" y="852"/>
                </a:cubicBezTo>
                <a:cubicBezTo>
                  <a:pt x="1906" y="852"/>
                  <a:pt x="1906" y="852"/>
                  <a:pt x="1906" y="852"/>
                </a:cubicBezTo>
                <a:cubicBezTo>
                  <a:pt x="1906" y="852"/>
                  <a:pt x="1906" y="852"/>
                  <a:pt x="1906" y="852"/>
                </a:cubicBezTo>
                <a:cubicBezTo>
                  <a:pt x="1904" y="852"/>
                  <a:pt x="1903" y="852"/>
                  <a:pt x="1902" y="851"/>
                </a:cubicBezTo>
                <a:cubicBezTo>
                  <a:pt x="1902" y="851"/>
                  <a:pt x="1902" y="852"/>
                  <a:pt x="1901" y="852"/>
                </a:cubicBezTo>
                <a:cubicBezTo>
                  <a:pt x="1901" y="852"/>
                  <a:pt x="1901" y="851"/>
                  <a:pt x="1901" y="851"/>
                </a:cubicBezTo>
                <a:cubicBezTo>
                  <a:pt x="1901" y="852"/>
                  <a:pt x="1901" y="852"/>
                  <a:pt x="1901" y="852"/>
                </a:cubicBezTo>
                <a:cubicBezTo>
                  <a:pt x="1901" y="853"/>
                  <a:pt x="1900" y="853"/>
                  <a:pt x="1899" y="853"/>
                </a:cubicBezTo>
                <a:cubicBezTo>
                  <a:pt x="1898" y="853"/>
                  <a:pt x="1898" y="853"/>
                  <a:pt x="1898" y="853"/>
                </a:cubicBezTo>
                <a:cubicBezTo>
                  <a:pt x="1898" y="853"/>
                  <a:pt x="1898" y="854"/>
                  <a:pt x="1897" y="854"/>
                </a:cubicBezTo>
                <a:cubicBezTo>
                  <a:pt x="1897" y="854"/>
                  <a:pt x="1897" y="854"/>
                  <a:pt x="1897" y="854"/>
                </a:cubicBezTo>
                <a:cubicBezTo>
                  <a:pt x="1897" y="854"/>
                  <a:pt x="1897" y="854"/>
                  <a:pt x="1897" y="854"/>
                </a:cubicBezTo>
                <a:cubicBezTo>
                  <a:pt x="1896" y="854"/>
                  <a:pt x="1896" y="853"/>
                  <a:pt x="1896" y="853"/>
                </a:cubicBezTo>
                <a:cubicBezTo>
                  <a:pt x="1896" y="852"/>
                  <a:pt x="1896" y="851"/>
                  <a:pt x="1896" y="851"/>
                </a:cubicBezTo>
                <a:cubicBezTo>
                  <a:pt x="1897" y="851"/>
                  <a:pt x="1897" y="850"/>
                  <a:pt x="1897" y="850"/>
                </a:cubicBezTo>
                <a:cubicBezTo>
                  <a:pt x="1898" y="850"/>
                  <a:pt x="1898" y="850"/>
                  <a:pt x="1898" y="850"/>
                </a:cubicBezTo>
                <a:cubicBezTo>
                  <a:pt x="1898" y="850"/>
                  <a:pt x="1898" y="850"/>
                  <a:pt x="1898" y="850"/>
                </a:cubicBezTo>
                <a:cubicBezTo>
                  <a:pt x="1898" y="850"/>
                  <a:pt x="1899" y="850"/>
                  <a:pt x="1899" y="850"/>
                </a:cubicBezTo>
                <a:cubicBezTo>
                  <a:pt x="1899" y="850"/>
                  <a:pt x="1899" y="850"/>
                  <a:pt x="1899" y="850"/>
                </a:cubicBezTo>
                <a:cubicBezTo>
                  <a:pt x="1899" y="850"/>
                  <a:pt x="1899" y="850"/>
                  <a:pt x="1900" y="850"/>
                </a:cubicBezTo>
                <a:cubicBezTo>
                  <a:pt x="1900" y="850"/>
                  <a:pt x="1899" y="850"/>
                  <a:pt x="1899" y="850"/>
                </a:cubicBezTo>
                <a:cubicBezTo>
                  <a:pt x="1899" y="850"/>
                  <a:pt x="1900" y="849"/>
                  <a:pt x="1900" y="849"/>
                </a:cubicBezTo>
                <a:cubicBezTo>
                  <a:pt x="1901" y="848"/>
                  <a:pt x="1902" y="848"/>
                  <a:pt x="1903" y="847"/>
                </a:cubicBezTo>
                <a:cubicBezTo>
                  <a:pt x="1903" y="847"/>
                  <a:pt x="1904" y="847"/>
                  <a:pt x="1904" y="848"/>
                </a:cubicBezTo>
                <a:cubicBezTo>
                  <a:pt x="1904" y="847"/>
                  <a:pt x="1904" y="847"/>
                  <a:pt x="1904" y="847"/>
                </a:cubicBezTo>
                <a:cubicBezTo>
                  <a:pt x="1903" y="847"/>
                  <a:pt x="1903" y="847"/>
                  <a:pt x="1903" y="847"/>
                </a:cubicBezTo>
                <a:cubicBezTo>
                  <a:pt x="1903" y="846"/>
                  <a:pt x="1902" y="846"/>
                  <a:pt x="1902" y="846"/>
                </a:cubicBezTo>
                <a:cubicBezTo>
                  <a:pt x="1902" y="846"/>
                  <a:pt x="1902" y="846"/>
                  <a:pt x="1902" y="846"/>
                </a:cubicBezTo>
                <a:cubicBezTo>
                  <a:pt x="1901" y="846"/>
                  <a:pt x="1900" y="846"/>
                  <a:pt x="1899" y="845"/>
                </a:cubicBezTo>
                <a:cubicBezTo>
                  <a:pt x="1898" y="845"/>
                  <a:pt x="1897" y="846"/>
                  <a:pt x="1897" y="846"/>
                </a:cubicBezTo>
                <a:cubicBezTo>
                  <a:pt x="1897" y="846"/>
                  <a:pt x="1896" y="846"/>
                  <a:pt x="1896" y="846"/>
                </a:cubicBezTo>
                <a:cubicBezTo>
                  <a:pt x="1896" y="846"/>
                  <a:pt x="1895" y="845"/>
                  <a:pt x="1895" y="844"/>
                </a:cubicBezTo>
                <a:cubicBezTo>
                  <a:pt x="1895" y="844"/>
                  <a:pt x="1895" y="844"/>
                  <a:pt x="1895" y="844"/>
                </a:cubicBezTo>
                <a:cubicBezTo>
                  <a:pt x="1895" y="844"/>
                  <a:pt x="1895" y="844"/>
                  <a:pt x="1895" y="843"/>
                </a:cubicBezTo>
                <a:cubicBezTo>
                  <a:pt x="1895" y="843"/>
                  <a:pt x="1895" y="842"/>
                  <a:pt x="1895" y="842"/>
                </a:cubicBezTo>
                <a:cubicBezTo>
                  <a:pt x="1895" y="842"/>
                  <a:pt x="1895" y="842"/>
                  <a:pt x="1895" y="842"/>
                </a:cubicBezTo>
                <a:cubicBezTo>
                  <a:pt x="1895" y="842"/>
                  <a:pt x="1895" y="842"/>
                  <a:pt x="1895" y="842"/>
                </a:cubicBezTo>
                <a:cubicBezTo>
                  <a:pt x="1894" y="841"/>
                  <a:pt x="1895" y="840"/>
                  <a:pt x="1895" y="839"/>
                </a:cubicBezTo>
                <a:cubicBezTo>
                  <a:pt x="1896" y="838"/>
                  <a:pt x="1898" y="838"/>
                  <a:pt x="1899" y="839"/>
                </a:cubicBezTo>
                <a:cubicBezTo>
                  <a:pt x="1900" y="840"/>
                  <a:pt x="1900" y="840"/>
                  <a:pt x="1900" y="841"/>
                </a:cubicBezTo>
                <a:cubicBezTo>
                  <a:pt x="1900" y="840"/>
                  <a:pt x="1901" y="840"/>
                  <a:pt x="1901" y="840"/>
                </a:cubicBezTo>
                <a:cubicBezTo>
                  <a:pt x="1902" y="841"/>
                  <a:pt x="1902" y="841"/>
                  <a:pt x="1902" y="841"/>
                </a:cubicBezTo>
                <a:cubicBezTo>
                  <a:pt x="1903" y="841"/>
                  <a:pt x="1903" y="841"/>
                  <a:pt x="1903" y="841"/>
                </a:cubicBezTo>
                <a:cubicBezTo>
                  <a:pt x="1903" y="841"/>
                  <a:pt x="1903" y="841"/>
                  <a:pt x="1903" y="841"/>
                </a:cubicBezTo>
                <a:cubicBezTo>
                  <a:pt x="1902" y="839"/>
                  <a:pt x="1903" y="839"/>
                  <a:pt x="1904" y="838"/>
                </a:cubicBezTo>
                <a:cubicBezTo>
                  <a:pt x="1904" y="838"/>
                  <a:pt x="1904" y="838"/>
                  <a:pt x="1904" y="838"/>
                </a:cubicBezTo>
                <a:cubicBezTo>
                  <a:pt x="1904" y="838"/>
                  <a:pt x="1904" y="838"/>
                  <a:pt x="1905" y="838"/>
                </a:cubicBezTo>
                <a:cubicBezTo>
                  <a:pt x="1904" y="837"/>
                  <a:pt x="1904" y="837"/>
                  <a:pt x="1904" y="837"/>
                </a:cubicBezTo>
                <a:cubicBezTo>
                  <a:pt x="1904" y="836"/>
                  <a:pt x="1904" y="835"/>
                  <a:pt x="1904" y="834"/>
                </a:cubicBezTo>
                <a:cubicBezTo>
                  <a:pt x="1904" y="834"/>
                  <a:pt x="1905" y="834"/>
                  <a:pt x="1905" y="834"/>
                </a:cubicBezTo>
                <a:cubicBezTo>
                  <a:pt x="1905" y="834"/>
                  <a:pt x="1905" y="834"/>
                  <a:pt x="1904" y="834"/>
                </a:cubicBezTo>
                <a:cubicBezTo>
                  <a:pt x="1904" y="833"/>
                  <a:pt x="1904" y="833"/>
                  <a:pt x="1904" y="833"/>
                </a:cubicBezTo>
                <a:cubicBezTo>
                  <a:pt x="1904" y="832"/>
                  <a:pt x="1904" y="832"/>
                  <a:pt x="1904" y="831"/>
                </a:cubicBezTo>
                <a:cubicBezTo>
                  <a:pt x="1904" y="831"/>
                  <a:pt x="1904" y="831"/>
                  <a:pt x="1904" y="831"/>
                </a:cubicBezTo>
                <a:cubicBezTo>
                  <a:pt x="1904" y="831"/>
                  <a:pt x="1903" y="831"/>
                  <a:pt x="1902" y="831"/>
                </a:cubicBezTo>
                <a:cubicBezTo>
                  <a:pt x="1902" y="831"/>
                  <a:pt x="1902" y="831"/>
                  <a:pt x="1902" y="831"/>
                </a:cubicBezTo>
                <a:cubicBezTo>
                  <a:pt x="1904" y="833"/>
                  <a:pt x="1903" y="834"/>
                  <a:pt x="1903" y="835"/>
                </a:cubicBezTo>
                <a:cubicBezTo>
                  <a:pt x="1903" y="836"/>
                  <a:pt x="1902" y="837"/>
                  <a:pt x="1900" y="837"/>
                </a:cubicBezTo>
                <a:cubicBezTo>
                  <a:pt x="1900" y="837"/>
                  <a:pt x="1900" y="837"/>
                  <a:pt x="1900" y="837"/>
                </a:cubicBezTo>
                <a:cubicBezTo>
                  <a:pt x="1899" y="837"/>
                  <a:pt x="1898" y="837"/>
                  <a:pt x="1898" y="836"/>
                </a:cubicBezTo>
                <a:cubicBezTo>
                  <a:pt x="1898" y="836"/>
                  <a:pt x="1898" y="835"/>
                  <a:pt x="1898" y="835"/>
                </a:cubicBezTo>
                <a:cubicBezTo>
                  <a:pt x="1897" y="835"/>
                  <a:pt x="1897" y="836"/>
                  <a:pt x="1896" y="836"/>
                </a:cubicBezTo>
                <a:cubicBezTo>
                  <a:pt x="1896" y="836"/>
                  <a:pt x="1895" y="835"/>
                  <a:pt x="1894" y="835"/>
                </a:cubicBezTo>
                <a:cubicBezTo>
                  <a:pt x="1894" y="834"/>
                  <a:pt x="1894" y="834"/>
                  <a:pt x="1894" y="833"/>
                </a:cubicBezTo>
                <a:cubicBezTo>
                  <a:pt x="1895" y="832"/>
                  <a:pt x="1896" y="831"/>
                  <a:pt x="1897" y="831"/>
                </a:cubicBezTo>
                <a:cubicBezTo>
                  <a:pt x="1897" y="831"/>
                  <a:pt x="1897" y="831"/>
                  <a:pt x="1898" y="831"/>
                </a:cubicBezTo>
                <a:cubicBezTo>
                  <a:pt x="1898" y="831"/>
                  <a:pt x="1898" y="831"/>
                  <a:pt x="1899" y="830"/>
                </a:cubicBezTo>
                <a:cubicBezTo>
                  <a:pt x="1899" y="830"/>
                  <a:pt x="1899" y="830"/>
                  <a:pt x="1899" y="830"/>
                </a:cubicBezTo>
                <a:cubicBezTo>
                  <a:pt x="1899" y="830"/>
                  <a:pt x="1899" y="828"/>
                  <a:pt x="1899" y="828"/>
                </a:cubicBezTo>
                <a:cubicBezTo>
                  <a:pt x="1898" y="827"/>
                  <a:pt x="1898" y="826"/>
                  <a:pt x="1898" y="825"/>
                </a:cubicBezTo>
                <a:cubicBezTo>
                  <a:pt x="1898" y="824"/>
                  <a:pt x="1899" y="823"/>
                  <a:pt x="1900" y="822"/>
                </a:cubicBezTo>
                <a:cubicBezTo>
                  <a:pt x="1900" y="822"/>
                  <a:pt x="1900" y="822"/>
                  <a:pt x="1900" y="822"/>
                </a:cubicBezTo>
                <a:cubicBezTo>
                  <a:pt x="1900" y="822"/>
                  <a:pt x="1899" y="822"/>
                  <a:pt x="1899" y="822"/>
                </a:cubicBezTo>
                <a:cubicBezTo>
                  <a:pt x="1899" y="822"/>
                  <a:pt x="1899" y="822"/>
                  <a:pt x="1899" y="822"/>
                </a:cubicBezTo>
                <a:cubicBezTo>
                  <a:pt x="1898" y="824"/>
                  <a:pt x="1897" y="824"/>
                  <a:pt x="1895" y="823"/>
                </a:cubicBezTo>
                <a:cubicBezTo>
                  <a:pt x="1895" y="823"/>
                  <a:pt x="1895" y="823"/>
                  <a:pt x="1895" y="823"/>
                </a:cubicBezTo>
                <a:cubicBezTo>
                  <a:pt x="1894" y="823"/>
                  <a:pt x="1894" y="822"/>
                  <a:pt x="1894" y="822"/>
                </a:cubicBezTo>
                <a:cubicBezTo>
                  <a:pt x="1894" y="821"/>
                  <a:pt x="1894" y="821"/>
                  <a:pt x="1894" y="821"/>
                </a:cubicBezTo>
                <a:cubicBezTo>
                  <a:pt x="1894" y="821"/>
                  <a:pt x="1893" y="820"/>
                  <a:pt x="1893" y="820"/>
                </a:cubicBezTo>
                <a:cubicBezTo>
                  <a:pt x="1892" y="819"/>
                  <a:pt x="1892" y="819"/>
                  <a:pt x="1893" y="819"/>
                </a:cubicBezTo>
                <a:cubicBezTo>
                  <a:pt x="1893" y="818"/>
                  <a:pt x="1893" y="817"/>
                  <a:pt x="1895" y="817"/>
                </a:cubicBezTo>
                <a:cubicBezTo>
                  <a:pt x="1895" y="817"/>
                  <a:pt x="1895" y="817"/>
                  <a:pt x="1895" y="817"/>
                </a:cubicBezTo>
                <a:cubicBezTo>
                  <a:pt x="1896" y="817"/>
                  <a:pt x="1896" y="817"/>
                  <a:pt x="1896" y="817"/>
                </a:cubicBezTo>
                <a:cubicBezTo>
                  <a:pt x="1896" y="817"/>
                  <a:pt x="1897" y="817"/>
                  <a:pt x="1897" y="817"/>
                </a:cubicBezTo>
                <a:cubicBezTo>
                  <a:pt x="1897" y="817"/>
                  <a:pt x="1897" y="818"/>
                  <a:pt x="1898" y="818"/>
                </a:cubicBezTo>
                <a:cubicBezTo>
                  <a:pt x="1898" y="819"/>
                  <a:pt x="1898" y="819"/>
                  <a:pt x="1898" y="819"/>
                </a:cubicBezTo>
                <a:cubicBezTo>
                  <a:pt x="1898" y="819"/>
                  <a:pt x="1898" y="819"/>
                  <a:pt x="1898" y="819"/>
                </a:cubicBezTo>
                <a:cubicBezTo>
                  <a:pt x="1898" y="819"/>
                  <a:pt x="1899" y="819"/>
                  <a:pt x="1899" y="820"/>
                </a:cubicBezTo>
                <a:cubicBezTo>
                  <a:pt x="1899" y="820"/>
                  <a:pt x="1899" y="820"/>
                  <a:pt x="1899" y="820"/>
                </a:cubicBezTo>
                <a:cubicBezTo>
                  <a:pt x="1899" y="820"/>
                  <a:pt x="1900" y="820"/>
                  <a:pt x="1900" y="820"/>
                </a:cubicBezTo>
                <a:cubicBezTo>
                  <a:pt x="1900" y="820"/>
                  <a:pt x="1900" y="819"/>
                  <a:pt x="1901" y="819"/>
                </a:cubicBezTo>
                <a:cubicBezTo>
                  <a:pt x="1901" y="819"/>
                  <a:pt x="1901" y="818"/>
                  <a:pt x="1901" y="818"/>
                </a:cubicBezTo>
                <a:cubicBezTo>
                  <a:pt x="1900" y="818"/>
                  <a:pt x="1900" y="818"/>
                  <a:pt x="1899" y="818"/>
                </a:cubicBezTo>
                <a:cubicBezTo>
                  <a:pt x="1899" y="818"/>
                  <a:pt x="1899" y="818"/>
                  <a:pt x="1899" y="818"/>
                </a:cubicBezTo>
                <a:cubicBezTo>
                  <a:pt x="1898" y="818"/>
                  <a:pt x="1898" y="817"/>
                  <a:pt x="1898" y="816"/>
                </a:cubicBezTo>
                <a:cubicBezTo>
                  <a:pt x="1898" y="816"/>
                  <a:pt x="1898" y="816"/>
                  <a:pt x="1898" y="816"/>
                </a:cubicBezTo>
                <a:cubicBezTo>
                  <a:pt x="1898" y="816"/>
                  <a:pt x="1898" y="816"/>
                  <a:pt x="1898" y="816"/>
                </a:cubicBezTo>
                <a:cubicBezTo>
                  <a:pt x="1898" y="816"/>
                  <a:pt x="1897" y="816"/>
                  <a:pt x="1897" y="816"/>
                </a:cubicBezTo>
                <a:cubicBezTo>
                  <a:pt x="1896" y="816"/>
                  <a:pt x="1896" y="816"/>
                  <a:pt x="1896" y="816"/>
                </a:cubicBezTo>
                <a:cubicBezTo>
                  <a:pt x="1896" y="816"/>
                  <a:pt x="1895" y="815"/>
                  <a:pt x="1895" y="815"/>
                </a:cubicBezTo>
                <a:cubicBezTo>
                  <a:pt x="1895" y="815"/>
                  <a:pt x="1895" y="815"/>
                  <a:pt x="1894" y="815"/>
                </a:cubicBezTo>
                <a:cubicBezTo>
                  <a:pt x="1894" y="815"/>
                  <a:pt x="1894" y="815"/>
                  <a:pt x="1893" y="815"/>
                </a:cubicBezTo>
                <a:cubicBezTo>
                  <a:pt x="1893" y="815"/>
                  <a:pt x="1893" y="815"/>
                  <a:pt x="1893" y="815"/>
                </a:cubicBezTo>
                <a:cubicBezTo>
                  <a:pt x="1892" y="815"/>
                  <a:pt x="1891" y="814"/>
                  <a:pt x="1891" y="814"/>
                </a:cubicBezTo>
                <a:cubicBezTo>
                  <a:pt x="1891" y="814"/>
                  <a:pt x="1891" y="814"/>
                  <a:pt x="1891" y="814"/>
                </a:cubicBezTo>
                <a:cubicBezTo>
                  <a:pt x="1891" y="814"/>
                  <a:pt x="1891" y="814"/>
                  <a:pt x="1891" y="814"/>
                </a:cubicBezTo>
                <a:cubicBezTo>
                  <a:pt x="1890" y="814"/>
                  <a:pt x="1890" y="814"/>
                  <a:pt x="1890" y="814"/>
                </a:cubicBezTo>
                <a:cubicBezTo>
                  <a:pt x="1890" y="814"/>
                  <a:pt x="1889" y="814"/>
                  <a:pt x="1889" y="814"/>
                </a:cubicBezTo>
                <a:cubicBezTo>
                  <a:pt x="1889" y="815"/>
                  <a:pt x="1888" y="815"/>
                  <a:pt x="1887" y="815"/>
                </a:cubicBezTo>
                <a:cubicBezTo>
                  <a:pt x="1887" y="816"/>
                  <a:pt x="1888" y="816"/>
                  <a:pt x="1888" y="816"/>
                </a:cubicBezTo>
                <a:cubicBezTo>
                  <a:pt x="1888" y="816"/>
                  <a:pt x="1888" y="816"/>
                  <a:pt x="1888" y="816"/>
                </a:cubicBezTo>
                <a:cubicBezTo>
                  <a:pt x="1888" y="816"/>
                  <a:pt x="1888" y="817"/>
                  <a:pt x="1888" y="817"/>
                </a:cubicBezTo>
                <a:cubicBezTo>
                  <a:pt x="1888" y="818"/>
                  <a:pt x="1888" y="819"/>
                  <a:pt x="1886" y="819"/>
                </a:cubicBezTo>
                <a:cubicBezTo>
                  <a:pt x="1886" y="819"/>
                  <a:pt x="1886" y="819"/>
                  <a:pt x="1886" y="819"/>
                </a:cubicBezTo>
                <a:cubicBezTo>
                  <a:pt x="1884" y="819"/>
                  <a:pt x="1883" y="818"/>
                  <a:pt x="1883" y="817"/>
                </a:cubicBezTo>
                <a:cubicBezTo>
                  <a:pt x="1883" y="816"/>
                  <a:pt x="1883" y="816"/>
                  <a:pt x="1884" y="815"/>
                </a:cubicBezTo>
                <a:cubicBezTo>
                  <a:pt x="1884" y="815"/>
                  <a:pt x="1884" y="815"/>
                  <a:pt x="1884" y="815"/>
                </a:cubicBezTo>
                <a:cubicBezTo>
                  <a:pt x="1884" y="815"/>
                  <a:pt x="1884" y="815"/>
                  <a:pt x="1883" y="815"/>
                </a:cubicBezTo>
                <a:cubicBezTo>
                  <a:pt x="1883" y="815"/>
                  <a:pt x="1883" y="815"/>
                  <a:pt x="1883" y="815"/>
                </a:cubicBezTo>
                <a:cubicBezTo>
                  <a:pt x="1883" y="816"/>
                  <a:pt x="1882" y="816"/>
                  <a:pt x="1882" y="817"/>
                </a:cubicBezTo>
                <a:cubicBezTo>
                  <a:pt x="1881" y="817"/>
                  <a:pt x="1881" y="817"/>
                  <a:pt x="1881" y="817"/>
                </a:cubicBezTo>
                <a:cubicBezTo>
                  <a:pt x="1881" y="817"/>
                  <a:pt x="1880" y="818"/>
                  <a:pt x="1879" y="818"/>
                </a:cubicBezTo>
                <a:cubicBezTo>
                  <a:pt x="1879" y="818"/>
                  <a:pt x="1879" y="818"/>
                  <a:pt x="1879" y="818"/>
                </a:cubicBezTo>
                <a:cubicBezTo>
                  <a:pt x="1879" y="818"/>
                  <a:pt x="1879" y="818"/>
                  <a:pt x="1880" y="818"/>
                </a:cubicBezTo>
                <a:cubicBezTo>
                  <a:pt x="1880" y="818"/>
                  <a:pt x="1880" y="818"/>
                  <a:pt x="1880" y="818"/>
                </a:cubicBezTo>
                <a:cubicBezTo>
                  <a:pt x="1881" y="818"/>
                  <a:pt x="1881" y="819"/>
                  <a:pt x="1881" y="819"/>
                </a:cubicBezTo>
                <a:cubicBezTo>
                  <a:pt x="1881" y="819"/>
                  <a:pt x="1882" y="819"/>
                  <a:pt x="1882" y="819"/>
                </a:cubicBezTo>
                <a:cubicBezTo>
                  <a:pt x="1882" y="820"/>
                  <a:pt x="1882" y="820"/>
                  <a:pt x="1882" y="821"/>
                </a:cubicBezTo>
                <a:cubicBezTo>
                  <a:pt x="1882" y="821"/>
                  <a:pt x="1882" y="821"/>
                  <a:pt x="1882" y="821"/>
                </a:cubicBezTo>
                <a:cubicBezTo>
                  <a:pt x="1882" y="822"/>
                  <a:pt x="1882" y="822"/>
                  <a:pt x="1881" y="822"/>
                </a:cubicBezTo>
                <a:cubicBezTo>
                  <a:pt x="1881" y="822"/>
                  <a:pt x="1881" y="822"/>
                  <a:pt x="1880" y="822"/>
                </a:cubicBezTo>
                <a:cubicBezTo>
                  <a:pt x="1880" y="822"/>
                  <a:pt x="1880" y="822"/>
                  <a:pt x="1879" y="822"/>
                </a:cubicBezTo>
                <a:cubicBezTo>
                  <a:pt x="1880" y="823"/>
                  <a:pt x="1880" y="823"/>
                  <a:pt x="1880" y="824"/>
                </a:cubicBezTo>
                <a:cubicBezTo>
                  <a:pt x="1880" y="825"/>
                  <a:pt x="1879" y="825"/>
                  <a:pt x="1878" y="825"/>
                </a:cubicBezTo>
                <a:cubicBezTo>
                  <a:pt x="1878" y="825"/>
                  <a:pt x="1877" y="825"/>
                  <a:pt x="1876" y="824"/>
                </a:cubicBezTo>
                <a:cubicBezTo>
                  <a:pt x="1876" y="824"/>
                  <a:pt x="1875" y="824"/>
                  <a:pt x="1875" y="823"/>
                </a:cubicBezTo>
                <a:cubicBezTo>
                  <a:pt x="1875" y="823"/>
                  <a:pt x="1875" y="823"/>
                  <a:pt x="1875" y="823"/>
                </a:cubicBezTo>
                <a:cubicBezTo>
                  <a:pt x="1875" y="823"/>
                  <a:pt x="1875" y="823"/>
                  <a:pt x="1875" y="823"/>
                </a:cubicBezTo>
                <a:cubicBezTo>
                  <a:pt x="1875" y="824"/>
                  <a:pt x="1875" y="824"/>
                  <a:pt x="1874" y="825"/>
                </a:cubicBezTo>
                <a:cubicBezTo>
                  <a:pt x="1874" y="825"/>
                  <a:pt x="1874" y="826"/>
                  <a:pt x="1873" y="826"/>
                </a:cubicBezTo>
                <a:cubicBezTo>
                  <a:pt x="1872" y="826"/>
                  <a:pt x="1870" y="824"/>
                  <a:pt x="1870" y="823"/>
                </a:cubicBezTo>
                <a:cubicBezTo>
                  <a:pt x="1869" y="823"/>
                  <a:pt x="1869" y="822"/>
                  <a:pt x="1869" y="822"/>
                </a:cubicBezTo>
                <a:cubicBezTo>
                  <a:pt x="1869" y="822"/>
                  <a:pt x="1869" y="822"/>
                  <a:pt x="1869" y="822"/>
                </a:cubicBezTo>
                <a:cubicBezTo>
                  <a:pt x="1869" y="821"/>
                  <a:pt x="1869" y="821"/>
                  <a:pt x="1869" y="821"/>
                </a:cubicBezTo>
                <a:cubicBezTo>
                  <a:pt x="1869" y="820"/>
                  <a:pt x="1869" y="820"/>
                  <a:pt x="1869" y="820"/>
                </a:cubicBezTo>
                <a:cubicBezTo>
                  <a:pt x="1869" y="820"/>
                  <a:pt x="1869" y="820"/>
                  <a:pt x="1869" y="820"/>
                </a:cubicBezTo>
                <a:cubicBezTo>
                  <a:pt x="1869" y="820"/>
                  <a:pt x="1869" y="820"/>
                  <a:pt x="1869" y="820"/>
                </a:cubicBezTo>
                <a:cubicBezTo>
                  <a:pt x="1868" y="820"/>
                  <a:pt x="1868" y="819"/>
                  <a:pt x="1868" y="819"/>
                </a:cubicBezTo>
                <a:cubicBezTo>
                  <a:pt x="1868" y="819"/>
                  <a:pt x="1868" y="819"/>
                  <a:pt x="1867" y="819"/>
                </a:cubicBezTo>
                <a:cubicBezTo>
                  <a:pt x="1867" y="819"/>
                  <a:pt x="1867" y="819"/>
                  <a:pt x="1867" y="819"/>
                </a:cubicBezTo>
                <a:cubicBezTo>
                  <a:pt x="1867" y="819"/>
                  <a:pt x="1867" y="819"/>
                  <a:pt x="1867" y="819"/>
                </a:cubicBezTo>
                <a:cubicBezTo>
                  <a:pt x="1867" y="819"/>
                  <a:pt x="1867" y="820"/>
                  <a:pt x="1867" y="820"/>
                </a:cubicBezTo>
                <a:cubicBezTo>
                  <a:pt x="1867" y="820"/>
                  <a:pt x="1867" y="821"/>
                  <a:pt x="1866" y="821"/>
                </a:cubicBezTo>
                <a:cubicBezTo>
                  <a:pt x="1866" y="821"/>
                  <a:pt x="1866" y="821"/>
                  <a:pt x="1866" y="822"/>
                </a:cubicBezTo>
                <a:cubicBezTo>
                  <a:pt x="1866" y="822"/>
                  <a:pt x="1866" y="822"/>
                  <a:pt x="1866" y="823"/>
                </a:cubicBezTo>
                <a:cubicBezTo>
                  <a:pt x="1866" y="823"/>
                  <a:pt x="1866" y="823"/>
                  <a:pt x="1866" y="824"/>
                </a:cubicBezTo>
                <a:cubicBezTo>
                  <a:pt x="1866" y="824"/>
                  <a:pt x="1866" y="824"/>
                  <a:pt x="1866" y="824"/>
                </a:cubicBezTo>
                <a:cubicBezTo>
                  <a:pt x="1867" y="824"/>
                  <a:pt x="1868" y="825"/>
                  <a:pt x="1868" y="826"/>
                </a:cubicBezTo>
                <a:cubicBezTo>
                  <a:pt x="1868" y="826"/>
                  <a:pt x="1868" y="826"/>
                  <a:pt x="1868" y="826"/>
                </a:cubicBezTo>
                <a:cubicBezTo>
                  <a:pt x="1868" y="826"/>
                  <a:pt x="1868" y="827"/>
                  <a:pt x="1868" y="827"/>
                </a:cubicBezTo>
                <a:cubicBezTo>
                  <a:pt x="1869" y="827"/>
                  <a:pt x="1869" y="828"/>
                  <a:pt x="1869" y="828"/>
                </a:cubicBezTo>
                <a:cubicBezTo>
                  <a:pt x="1869" y="828"/>
                  <a:pt x="1869" y="829"/>
                  <a:pt x="1870" y="829"/>
                </a:cubicBezTo>
                <a:cubicBezTo>
                  <a:pt x="1870" y="830"/>
                  <a:pt x="1870" y="830"/>
                  <a:pt x="1870" y="830"/>
                </a:cubicBezTo>
                <a:cubicBezTo>
                  <a:pt x="1870" y="830"/>
                  <a:pt x="1870" y="830"/>
                  <a:pt x="1871" y="830"/>
                </a:cubicBezTo>
                <a:cubicBezTo>
                  <a:pt x="1871" y="831"/>
                  <a:pt x="1872" y="831"/>
                  <a:pt x="1872" y="833"/>
                </a:cubicBezTo>
                <a:cubicBezTo>
                  <a:pt x="1872" y="833"/>
                  <a:pt x="1872" y="834"/>
                  <a:pt x="1872" y="834"/>
                </a:cubicBezTo>
                <a:cubicBezTo>
                  <a:pt x="1872" y="834"/>
                  <a:pt x="1872" y="834"/>
                  <a:pt x="1872" y="834"/>
                </a:cubicBezTo>
                <a:cubicBezTo>
                  <a:pt x="1873" y="834"/>
                  <a:pt x="1873" y="835"/>
                  <a:pt x="1873" y="835"/>
                </a:cubicBezTo>
                <a:cubicBezTo>
                  <a:pt x="1873" y="835"/>
                  <a:pt x="1873" y="835"/>
                  <a:pt x="1873" y="835"/>
                </a:cubicBezTo>
                <a:cubicBezTo>
                  <a:pt x="1874" y="835"/>
                  <a:pt x="1874" y="835"/>
                  <a:pt x="1874" y="835"/>
                </a:cubicBezTo>
                <a:cubicBezTo>
                  <a:pt x="1874" y="835"/>
                  <a:pt x="1875" y="835"/>
                  <a:pt x="1875" y="836"/>
                </a:cubicBezTo>
                <a:cubicBezTo>
                  <a:pt x="1875" y="836"/>
                  <a:pt x="1876" y="836"/>
                  <a:pt x="1876" y="836"/>
                </a:cubicBezTo>
                <a:cubicBezTo>
                  <a:pt x="1877" y="837"/>
                  <a:pt x="1877" y="837"/>
                  <a:pt x="1877" y="837"/>
                </a:cubicBezTo>
                <a:cubicBezTo>
                  <a:pt x="1877" y="837"/>
                  <a:pt x="1878" y="837"/>
                  <a:pt x="1878" y="837"/>
                </a:cubicBezTo>
                <a:cubicBezTo>
                  <a:pt x="1879" y="837"/>
                  <a:pt x="1879" y="837"/>
                  <a:pt x="1880" y="838"/>
                </a:cubicBezTo>
                <a:cubicBezTo>
                  <a:pt x="1881" y="838"/>
                  <a:pt x="1881" y="839"/>
                  <a:pt x="1881" y="839"/>
                </a:cubicBezTo>
                <a:cubicBezTo>
                  <a:pt x="1881" y="839"/>
                  <a:pt x="1881" y="840"/>
                  <a:pt x="1882" y="840"/>
                </a:cubicBezTo>
                <a:cubicBezTo>
                  <a:pt x="1882" y="840"/>
                  <a:pt x="1882" y="841"/>
                  <a:pt x="1882" y="841"/>
                </a:cubicBezTo>
                <a:cubicBezTo>
                  <a:pt x="1883" y="842"/>
                  <a:pt x="1882" y="842"/>
                  <a:pt x="1882" y="843"/>
                </a:cubicBezTo>
                <a:cubicBezTo>
                  <a:pt x="1882" y="843"/>
                  <a:pt x="1882" y="843"/>
                  <a:pt x="1882" y="843"/>
                </a:cubicBezTo>
                <a:cubicBezTo>
                  <a:pt x="1882" y="843"/>
                  <a:pt x="1882" y="843"/>
                  <a:pt x="1882" y="844"/>
                </a:cubicBezTo>
                <a:cubicBezTo>
                  <a:pt x="1882" y="844"/>
                  <a:pt x="1882" y="844"/>
                  <a:pt x="1882" y="844"/>
                </a:cubicBezTo>
                <a:cubicBezTo>
                  <a:pt x="1882" y="844"/>
                  <a:pt x="1882" y="844"/>
                  <a:pt x="1882" y="844"/>
                </a:cubicBezTo>
                <a:cubicBezTo>
                  <a:pt x="1882" y="844"/>
                  <a:pt x="1882" y="844"/>
                  <a:pt x="1883" y="844"/>
                </a:cubicBezTo>
                <a:cubicBezTo>
                  <a:pt x="1884" y="844"/>
                  <a:pt x="1884" y="844"/>
                  <a:pt x="1885" y="845"/>
                </a:cubicBezTo>
                <a:cubicBezTo>
                  <a:pt x="1885" y="845"/>
                  <a:pt x="1885" y="846"/>
                  <a:pt x="1885" y="846"/>
                </a:cubicBezTo>
                <a:cubicBezTo>
                  <a:pt x="1885" y="846"/>
                  <a:pt x="1885" y="847"/>
                  <a:pt x="1885" y="847"/>
                </a:cubicBezTo>
                <a:cubicBezTo>
                  <a:pt x="1885" y="848"/>
                  <a:pt x="1885" y="848"/>
                  <a:pt x="1885" y="848"/>
                </a:cubicBezTo>
                <a:cubicBezTo>
                  <a:pt x="1885" y="849"/>
                  <a:pt x="1884" y="849"/>
                  <a:pt x="1883" y="849"/>
                </a:cubicBezTo>
                <a:cubicBezTo>
                  <a:pt x="1883" y="849"/>
                  <a:pt x="1883" y="849"/>
                  <a:pt x="1883" y="849"/>
                </a:cubicBezTo>
                <a:cubicBezTo>
                  <a:pt x="1883" y="849"/>
                  <a:pt x="1882" y="849"/>
                  <a:pt x="1882" y="849"/>
                </a:cubicBezTo>
                <a:cubicBezTo>
                  <a:pt x="1882" y="849"/>
                  <a:pt x="1882" y="849"/>
                  <a:pt x="1882" y="849"/>
                </a:cubicBezTo>
                <a:cubicBezTo>
                  <a:pt x="1881" y="849"/>
                  <a:pt x="1881" y="849"/>
                  <a:pt x="1880" y="849"/>
                </a:cubicBezTo>
                <a:cubicBezTo>
                  <a:pt x="1880" y="849"/>
                  <a:pt x="1880" y="848"/>
                  <a:pt x="1880" y="848"/>
                </a:cubicBezTo>
                <a:cubicBezTo>
                  <a:pt x="1880" y="848"/>
                  <a:pt x="1879" y="848"/>
                  <a:pt x="1879" y="848"/>
                </a:cubicBezTo>
                <a:cubicBezTo>
                  <a:pt x="1879" y="848"/>
                  <a:pt x="1878" y="849"/>
                  <a:pt x="1878" y="849"/>
                </a:cubicBezTo>
                <a:cubicBezTo>
                  <a:pt x="1878" y="850"/>
                  <a:pt x="1878" y="850"/>
                  <a:pt x="1878" y="850"/>
                </a:cubicBezTo>
                <a:cubicBezTo>
                  <a:pt x="1877" y="850"/>
                  <a:pt x="1877" y="850"/>
                  <a:pt x="1876" y="850"/>
                </a:cubicBezTo>
                <a:cubicBezTo>
                  <a:pt x="1875" y="850"/>
                  <a:pt x="1874" y="849"/>
                  <a:pt x="1873" y="849"/>
                </a:cubicBezTo>
                <a:cubicBezTo>
                  <a:pt x="1873" y="848"/>
                  <a:pt x="1873" y="848"/>
                  <a:pt x="1872" y="848"/>
                </a:cubicBezTo>
                <a:cubicBezTo>
                  <a:pt x="1872" y="848"/>
                  <a:pt x="1872" y="848"/>
                  <a:pt x="1872" y="848"/>
                </a:cubicBezTo>
                <a:cubicBezTo>
                  <a:pt x="1871" y="849"/>
                  <a:pt x="1871" y="849"/>
                  <a:pt x="1871" y="849"/>
                </a:cubicBezTo>
                <a:cubicBezTo>
                  <a:pt x="1871" y="849"/>
                  <a:pt x="1871" y="849"/>
                  <a:pt x="1870" y="849"/>
                </a:cubicBezTo>
                <a:cubicBezTo>
                  <a:pt x="1871" y="849"/>
                  <a:pt x="1871" y="849"/>
                  <a:pt x="1871" y="849"/>
                </a:cubicBezTo>
                <a:cubicBezTo>
                  <a:pt x="1871" y="850"/>
                  <a:pt x="1871" y="850"/>
                  <a:pt x="1871" y="850"/>
                </a:cubicBezTo>
                <a:cubicBezTo>
                  <a:pt x="1871" y="850"/>
                  <a:pt x="1872" y="850"/>
                  <a:pt x="1872" y="851"/>
                </a:cubicBezTo>
                <a:cubicBezTo>
                  <a:pt x="1873" y="851"/>
                  <a:pt x="1874" y="852"/>
                  <a:pt x="1873" y="853"/>
                </a:cubicBezTo>
                <a:cubicBezTo>
                  <a:pt x="1873" y="853"/>
                  <a:pt x="1873" y="854"/>
                  <a:pt x="1872" y="854"/>
                </a:cubicBezTo>
                <a:cubicBezTo>
                  <a:pt x="1872" y="854"/>
                  <a:pt x="1871" y="854"/>
                  <a:pt x="1870" y="854"/>
                </a:cubicBezTo>
                <a:cubicBezTo>
                  <a:pt x="1870" y="854"/>
                  <a:pt x="1869" y="854"/>
                  <a:pt x="1869" y="854"/>
                </a:cubicBezTo>
                <a:cubicBezTo>
                  <a:pt x="1868" y="854"/>
                  <a:pt x="1868" y="854"/>
                  <a:pt x="1868" y="854"/>
                </a:cubicBezTo>
                <a:cubicBezTo>
                  <a:pt x="1868" y="854"/>
                  <a:pt x="1867" y="854"/>
                  <a:pt x="1867" y="854"/>
                </a:cubicBezTo>
                <a:cubicBezTo>
                  <a:pt x="1867" y="854"/>
                  <a:pt x="1867" y="854"/>
                  <a:pt x="1867" y="854"/>
                </a:cubicBezTo>
                <a:cubicBezTo>
                  <a:pt x="1867" y="854"/>
                  <a:pt x="1867" y="854"/>
                  <a:pt x="1867" y="854"/>
                </a:cubicBezTo>
                <a:cubicBezTo>
                  <a:pt x="1868" y="855"/>
                  <a:pt x="1868" y="856"/>
                  <a:pt x="1868" y="856"/>
                </a:cubicBezTo>
                <a:cubicBezTo>
                  <a:pt x="1868" y="856"/>
                  <a:pt x="1868" y="857"/>
                  <a:pt x="1868" y="857"/>
                </a:cubicBezTo>
                <a:cubicBezTo>
                  <a:pt x="1869" y="857"/>
                  <a:pt x="1869" y="858"/>
                  <a:pt x="1869" y="858"/>
                </a:cubicBezTo>
                <a:cubicBezTo>
                  <a:pt x="1869" y="858"/>
                  <a:pt x="1869" y="859"/>
                  <a:pt x="1869" y="859"/>
                </a:cubicBezTo>
                <a:cubicBezTo>
                  <a:pt x="1870" y="860"/>
                  <a:pt x="1870" y="861"/>
                  <a:pt x="1869" y="862"/>
                </a:cubicBezTo>
                <a:cubicBezTo>
                  <a:pt x="1869" y="862"/>
                  <a:pt x="1869" y="863"/>
                  <a:pt x="1868" y="863"/>
                </a:cubicBezTo>
                <a:cubicBezTo>
                  <a:pt x="1869" y="863"/>
                  <a:pt x="1869" y="863"/>
                  <a:pt x="1869" y="864"/>
                </a:cubicBezTo>
                <a:cubicBezTo>
                  <a:pt x="1869" y="865"/>
                  <a:pt x="1869" y="865"/>
                  <a:pt x="1869" y="865"/>
                </a:cubicBezTo>
                <a:cubicBezTo>
                  <a:pt x="1869" y="866"/>
                  <a:pt x="1868" y="866"/>
                  <a:pt x="1867" y="866"/>
                </a:cubicBezTo>
                <a:cubicBezTo>
                  <a:pt x="1867" y="866"/>
                  <a:pt x="1867" y="866"/>
                  <a:pt x="1867" y="866"/>
                </a:cubicBezTo>
                <a:cubicBezTo>
                  <a:pt x="1866" y="866"/>
                  <a:pt x="1865" y="865"/>
                  <a:pt x="1865" y="864"/>
                </a:cubicBezTo>
                <a:cubicBezTo>
                  <a:pt x="1865" y="864"/>
                  <a:pt x="1865" y="863"/>
                  <a:pt x="1866" y="863"/>
                </a:cubicBezTo>
                <a:cubicBezTo>
                  <a:pt x="1866" y="862"/>
                  <a:pt x="1867" y="862"/>
                  <a:pt x="1867" y="862"/>
                </a:cubicBezTo>
                <a:cubicBezTo>
                  <a:pt x="1867" y="862"/>
                  <a:pt x="1867" y="862"/>
                  <a:pt x="1867" y="862"/>
                </a:cubicBezTo>
                <a:cubicBezTo>
                  <a:pt x="1867" y="862"/>
                  <a:pt x="1867" y="862"/>
                  <a:pt x="1866" y="862"/>
                </a:cubicBezTo>
                <a:cubicBezTo>
                  <a:pt x="1866" y="861"/>
                  <a:pt x="1866" y="861"/>
                  <a:pt x="1866" y="861"/>
                </a:cubicBezTo>
                <a:cubicBezTo>
                  <a:pt x="1866" y="861"/>
                  <a:pt x="1865" y="861"/>
                  <a:pt x="1865" y="860"/>
                </a:cubicBezTo>
                <a:cubicBezTo>
                  <a:pt x="1865" y="860"/>
                  <a:pt x="1865" y="860"/>
                  <a:pt x="1865" y="859"/>
                </a:cubicBezTo>
                <a:cubicBezTo>
                  <a:pt x="1865" y="860"/>
                  <a:pt x="1865" y="860"/>
                  <a:pt x="1864" y="860"/>
                </a:cubicBezTo>
                <a:cubicBezTo>
                  <a:pt x="1864" y="860"/>
                  <a:pt x="1864" y="860"/>
                  <a:pt x="1864" y="860"/>
                </a:cubicBezTo>
                <a:cubicBezTo>
                  <a:pt x="1864" y="860"/>
                  <a:pt x="1864" y="860"/>
                  <a:pt x="1864" y="861"/>
                </a:cubicBezTo>
                <a:cubicBezTo>
                  <a:pt x="1864" y="862"/>
                  <a:pt x="1863" y="862"/>
                  <a:pt x="1862" y="863"/>
                </a:cubicBezTo>
                <a:cubicBezTo>
                  <a:pt x="1861" y="863"/>
                  <a:pt x="1861" y="863"/>
                  <a:pt x="1861" y="863"/>
                </a:cubicBezTo>
                <a:cubicBezTo>
                  <a:pt x="1861" y="863"/>
                  <a:pt x="1861" y="862"/>
                  <a:pt x="1860" y="862"/>
                </a:cubicBezTo>
                <a:cubicBezTo>
                  <a:pt x="1860" y="861"/>
                  <a:pt x="1860" y="861"/>
                  <a:pt x="1860" y="860"/>
                </a:cubicBezTo>
                <a:cubicBezTo>
                  <a:pt x="1860" y="859"/>
                  <a:pt x="1860" y="859"/>
                  <a:pt x="1860" y="859"/>
                </a:cubicBezTo>
                <a:cubicBezTo>
                  <a:pt x="1860" y="859"/>
                  <a:pt x="1860" y="859"/>
                  <a:pt x="1860" y="859"/>
                </a:cubicBezTo>
                <a:cubicBezTo>
                  <a:pt x="1860" y="859"/>
                  <a:pt x="1860" y="858"/>
                  <a:pt x="1860" y="858"/>
                </a:cubicBezTo>
                <a:cubicBezTo>
                  <a:pt x="1860" y="858"/>
                  <a:pt x="1859" y="858"/>
                  <a:pt x="1859" y="858"/>
                </a:cubicBezTo>
                <a:cubicBezTo>
                  <a:pt x="1859" y="858"/>
                  <a:pt x="1859" y="858"/>
                  <a:pt x="1859" y="858"/>
                </a:cubicBezTo>
                <a:cubicBezTo>
                  <a:pt x="1859" y="858"/>
                  <a:pt x="1859" y="859"/>
                  <a:pt x="1859" y="859"/>
                </a:cubicBezTo>
                <a:cubicBezTo>
                  <a:pt x="1858" y="860"/>
                  <a:pt x="1857" y="859"/>
                  <a:pt x="1856" y="858"/>
                </a:cubicBezTo>
                <a:cubicBezTo>
                  <a:pt x="1856" y="858"/>
                  <a:pt x="1855" y="858"/>
                  <a:pt x="1855" y="858"/>
                </a:cubicBezTo>
                <a:cubicBezTo>
                  <a:pt x="1855" y="857"/>
                  <a:pt x="1855" y="857"/>
                  <a:pt x="1855" y="857"/>
                </a:cubicBezTo>
                <a:cubicBezTo>
                  <a:pt x="1855" y="857"/>
                  <a:pt x="1854" y="856"/>
                  <a:pt x="1854" y="856"/>
                </a:cubicBezTo>
                <a:cubicBezTo>
                  <a:pt x="1854" y="855"/>
                  <a:pt x="1854" y="855"/>
                  <a:pt x="1854" y="854"/>
                </a:cubicBezTo>
                <a:cubicBezTo>
                  <a:pt x="1854" y="854"/>
                  <a:pt x="1854" y="854"/>
                  <a:pt x="1854" y="853"/>
                </a:cubicBezTo>
                <a:cubicBezTo>
                  <a:pt x="1854" y="853"/>
                  <a:pt x="1854" y="852"/>
                  <a:pt x="1855" y="852"/>
                </a:cubicBezTo>
                <a:cubicBezTo>
                  <a:pt x="1854" y="851"/>
                  <a:pt x="1854" y="851"/>
                  <a:pt x="1854" y="851"/>
                </a:cubicBezTo>
                <a:cubicBezTo>
                  <a:pt x="1853" y="851"/>
                  <a:pt x="1853" y="851"/>
                  <a:pt x="1852" y="850"/>
                </a:cubicBezTo>
                <a:cubicBezTo>
                  <a:pt x="1852" y="850"/>
                  <a:pt x="1852" y="850"/>
                  <a:pt x="1851" y="850"/>
                </a:cubicBezTo>
                <a:cubicBezTo>
                  <a:pt x="1851" y="849"/>
                  <a:pt x="1850" y="849"/>
                  <a:pt x="1849" y="847"/>
                </a:cubicBezTo>
                <a:cubicBezTo>
                  <a:pt x="1849" y="847"/>
                  <a:pt x="1850" y="846"/>
                  <a:pt x="1850" y="846"/>
                </a:cubicBezTo>
                <a:cubicBezTo>
                  <a:pt x="1850" y="845"/>
                  <a:pt x="1850" y="845"/>
                  <a:pt x="1850" y="845"/>
                </a:cubicBezTo>
                <a:cubicBezTo>
                  <a:pt x="1850" y="845"/>
                  <a:pt x="1850" y="845"/>
                  <a:pt x="1850" y="845"/>
                </a:cubicBezTo>
                <a:cubicBezTo>
                  <a:pt x="1850" y="844"/>
                  <a:pt x="1851" y="844"/>
                  <a:pt x="1851" y="843"/>
                </a:cubicBezTo>
                <a:cubicBezTo>
                  <a:pt x="1851" y="843"/>
                  <a:pt x="1851" y="843"/>
                  <a:pt x="1850" y="843"/>
                </a:cubicBezTo>
                <a:cubicBezTo>
                  <a:pt x="1849" y="843"/>
                  <a:pt x="1849" y="841"/>
                  <a:pt x="1849" y="841"/>
                </a:cubicBezTo>
                <a:cubicBezTo>
                  <a:pt x="1849" y="841"/>
                  <a:pt x="1849" y="841"/>
                  <a:pt x="1849" y="841"/>
                </a:cubicBezTo>
                <a:cubicBezTo>
                  <a:pt x="1849" y="840"/>
                  <a:pt x="1849" y="840"/>
                  <a:pt x="1849" y="840"/>
                </a:cubicBezTo>
                <a:cubicBezTo>
                  <a:pt x="1849" y="840"/>
                  <a:pt x="1848" y="839"/>
                  <a:pt x="1848" y="839"/>
                </a:cubicBezTo>
                <a:cubicBezTo>
                  <a:pt x="1848" y="839"/>
                  <a:pt x="1848" y="838"/>
                  <a:pt x="1848" y="838"/>
                </a:cubicBezTo>
                <a:cubicBezTo>
                  <a:pt x="1848" y="838"/>
                  <a:pt x="1848" y="837"/>
                  <a:pt x="1848" y="837"/>
                </a:cubicBezTo>
                <a:cubicBezTo>
                  <a:pt x="1848" y="837"/>
                  <a:pt x="1848" y="837"/>
                  <a:pt x="1847" y="837"/>
                </a:cubicBezTo>
                <a:cubicBezTo>
                  <a:pt x="1847" y="837"/>
                  <a:pt x="1847" y="837"/>
                  <a:pt x="1846" y="837"/>
                </a:cubicBezTo>
                <a:cubicBezTo>
                  <a:pt x="1846" y="836"/>
                  <a:pt x="1846" y="836"/>
                  <a:pt x="1846" y="835"/>
                </a:cubicBezTo>
                <a:cubicBezTo>
                  <a:pt x="1845" y="835"/>
                  <a:pt x="1845" y="835"/>
                  <a:pt x="1845" y="834"/>
                </a:cubicBezTo>
                <a:cubicBezTo>
                  <a:pt x="1845" y="834"/>
                  <a:pt x="1845" y="834"/>
                  <a:pt x="1845" y="834"/>
                </a:cubicBezTo>
                <a:cubicBezTo>
                  <a:pt x="1844" y="834"/>
                  <a:pt x="1844" y="833"/>
                  <a:pt x="1844" y="833"/>
                </a:cubicBezTo>
                <a:cubicBezTo>
                  <a:pt x="1843" y="833"/>
                  <a:pt x="1843" y="833"/>
                  <a:pt x="1843" y="832"/>
                </a:cubicBezTo>
                <a:cubicBezTo>
                  <a:pt x="1842" y="832"/>
                  <a:pt x="1842" y="831"/>
                  <a:pt x="1842" y="831"/>
                </a:cubicBezTo>
                <a:cubicBezTo>
                  <a:pt x="1842" y="831"/>
                  <a:pt x="1842" y="831"/>
                  <a:pt x="1842" y="831"/>
                </a:cubicBezTo>
                <a:cubicBezTo>
                  <a:pt x="1841" y="831"/>
                  <a:pt x="1841" y="832"/>
                  <a:pt x="1841" y="832"/>
                </a:cubicBezTo>
                <a:cubicBezTo>
                  <a:pt x="1841" y="832"/>
                  <a:pt x="1840" y="831"/>
                  <a:pt x="1840" y="831"/>
                </a:cubicBezTo>
                <a:cubicBezTo>
                  <a:pt x="1840" y="831"/>
                  <a:pt x="1839" y="831"/>
                  <a:pt x="1839" y="831"/>
                </a:cubicBezTo>
                <a:cubicBezTo>
                  <a:pt x="1839" y="831"/>
                  <a:pt x="1839" y="831"/>
                  <a:pt x="1839" y="831"/>
                </a:cubicBezTo>
                <a:cubicBezTo>
                  <a:pt x="1838" y="831"/>
                  <a:pt x="1838" y="831"/>
                  <a:pt x="1838" y="831"/>
                </a:cubicBezTo>
                <a:cubicBezTo>
                  <a:pt x="1837" y="831"/>
                  <a:pt x="1837" y="830"/>
                  <a:pt x="1836" y="830"/>
                </a:cubicBezTo>
                <a:cubicBezTo>
                  <a:pt x="1836" y="829"/>
                  <a:pt x="1836" y="829"/>
                  <a:pt x="1836" y="829"/>
                </a:cubicBezTo>
                <a:cubicBezTo>
                  <a:pt x="1836" y="828"/>
                  <a:pt x="1836" y="828"/>
                  <a:pt x="1836" y="828"/>
                </a:cubicBezTo>
                <a:cubicBezTo>
                  <a:pt x="1836" y="828"/>
                  <a:pt x="1836" y="828"/>
                  <a:pt x="1836" y="828"/>
                </a:cubicBezTo>
                <a:cubicBezTo>
                  <a:pt x="1835" y="827"/>
                  <a:pt x="1835" y="827"/>
                  <a:pt x="1835" y="826"/>
                </a:cubicBezTo>
                <a:cubicBezTo>
                  <a:pt x="1835" y="826"/>
                  <a:pt x="1835" y="825"/>
                  <a:pt x="1836" y="825"/>
                </a:cubicBezTo>
                <a:cubicBezTo>
                  <a:pt x="1837" y="825"/>
                  <a:pt x="1837" y="825"/>
                  <a:pt x="1838" y="825"/>
                </a:cubicBezTo>
                <a:cubicBezTo>
                  <a:pt x="1840" y="825"/>
                  <a:pt x="1840" y="826"/>
                  <a:pt x="1840" y="826"/>
                </a:cubicBezTo>
                <a:cubicBezTo>
                  <a:pt x="1840" y="827"/>
                  <a:pt x="1840" y="827"/>
                  <a:pt x="1840" y="827"/>
                </a:cubicBezTo>
                <a:cubicBezTo>
                  <a:pt x="1840" y="828"/>
                  <a:pt x="1840" y="828"/>
                  <a:pt x="1840" y="828"/>
                </a:cubicBezTo>
                <a:cubicBezTo>
                  <a:pt x="1840" y="828"/>
                  <a:pt x="1840" y="828"/>
                  <a:pt x="1840" y="828"/>
                </a:cubicBezTo>
                <a:cubicBezTo>
                  <a:pt x="1840" y="828"/>
                  <a:pt x="1840" y="828"/>
                  <a:pt x="1840" y="828"/>
                </a:cubicBezTo>
                <a:cubicBezTo>
                  <a:pt x="1840" y="828"/>
                  <a:pt x="1840" y="828"/>
                  <a:pt x="1840" y="827"/>
                </a:cubicBezTo>
                <a:cubicBezTo>
                  <a:pt x="1840" y="827"/>
                  <a:pt x="1840" y="827"/>
                  <a:pt x="1840" y="827"/>
                </a:cubicBezTo>
                <a:cubicBezTo>
                  <a:pt x="1840" y="827"/>
                  <a:pt x="1840" y="827"/>
                  <a:pt x="1840" y="827"/>
                </a:cubicBezTo>
                <a:cubicBezTo>
                  <a:pt x="1840" y="827"/>
                  <a:pt x="1840" y="827"/>
                  <a:pt x="1840" y="827"/>
                </a:cubicBezTo>
                <a:cubicBezTo>
                  <a:pt x="1840" y="827"/>
                  <a:pt x="1840" y="827"/>
                  <a:pt x="1840" y="827"/>
                </a:cubicBezTo>
                <a:cubicBezTo>
                  <a:pt x="1840" y="827"/>
                  <a:pt x="1840" y="827"/>
                  <a:pt x="1840" y="827"/>
                </a:cubicBezTo>
                <a:cubicBezTo>
                  <a:pt x="1840" y="827"/>
                  <a:pt x="1840" y="827"/>
                  <a:pt x="1840" y="826"/>
                </a:cubicBezTo>
                <a:cubicBezTo>
                  <a:pt x="1840" y="826"/>
                  <a:pt x="1840" y="826"/>
                  <a:pt x="1840" y="825"/>
                </a:cubicBezTo>
                <a:cubicBezTo>
                  <a:pt x="1839" y="825"/>
                  <a:pt x="1839" y="825"/>
                  <a:pt x="1839" y="824"/>
                </a:cubicBezTo>
                <a:cubicBezTo>
                  <a:pt x="1839" y="824"/>
                  <a:pt x="1838" y="824"/>
                  <a:pt x="1838" y="824"/>
                </a:cubicBezTo>
                <a:cubicBezTo>
                  <a:pt x="1838" y="823"/>
                  <a:pt x="1837" y="823"/>
                  <a:pt x="1837" y="823"/>
                </a:cubicBezTo>
                <a:cubicBezTo>
                  <a:pt x="1837" y="823"/>
                  <a:pt x="1837" y="823"/>
                  <a:pt x="1837" y="823"/>
                </a:cubicBezTo>
                <a:cubicBezTo>
                  <a:pt x="1837" y="822"/>
                  <a:pt x="1837" y="822"/>
                  <a:pt x="1837" y="822"/>
                </a:cubicBezTo>
                <a:cubicBezTo>
                  <a:pt x="1836" y="822"/>
                  <a:pt x="1836" y="822"/>
                  <a:pt x="1836" y="822"/>
                </a:cubicBezTo>
                <a:cubicBezTo>
                  <a:pt x="1834" y="822"/>
                  <a:pt x="1833" y="822"/>
                  <a:pt x="1833" y="822"/>
                </a:cubicBezTo>
                <a:cubicBezTo>
                  <a:pt x="1832" y="821"/>
                  <a:pt x="1832" y="820"/>
                  <a:pt x="1833" y="819"/>
                </a:cubicBezTo>
                <a:cubicBezTo>
                  <a:pt x="1833" y="819"/>
                  <a:pt x="1833" y="819"/>
                  <a:pt x="1833" y="819"/>
                </a:cubicBezTo>
                <a:cubicBezTo>
                  <a:pt x="1834" y="818"/>
                  <a:pt x="1834" y="818"/>
                  <a:pt x="1833" y="818"/>
                </a:cubicBezTo>
                <a:cubicBezTo>
                  <a:pt x="1833" y="818"/>
                  <a:pt x="1833" y="817"/>
                  <a:pt x="1833" y="817"/>
                </a:cubicBezTo>
                <a:cubicBezTo>
                  <a:pt x="1833" y="817"/>
                  <a:pt x="1833" y="817"/>
                  <a:pt x="1833" y="817"/>
                </a:cubicBezTo>
                <a:cubicBezTo>
                  <a:pt x="1833" y="815"/>
                  <a:pt x="1833" y="814"/>
                  <a:pt x="1833" y="813"/>
                </a:cubicBezTo>
                <a:cubicBezTo>
                  <a:pt x="1833" y="813"/>
                  <a:pt x="1833" y="812"/>
                  <a:pt x="1833" y="812"/>
                </a:cubicBezTo>
                <a:cubicBezTo>
                  <a:pt x="1834" y="812"/>
                  <a:pt x="1834" y="811"/>
                  <a:pt x="1834" y="811"/>
                </a:cubicBezTo>
                <a:cubicBezTo>
                  <a:pt x="1833" y="810"/>
                  <a:pt x="1833" y="810"/>
                  <a:pt x="1833" y="808"/>
                </a:cubicBezTo>
                <a:cubicBezTo>
                  <a:pt x="1834" y="808"/>
                  <a:pt x="1834" y="808"/>
                  <a:pt x="1834" y="808"/>
                </a:cubicBezTo>
                <a:cubicBezTo>
                  <a:pt x="1834" y="807"/>
                  <a:pt x="1834" y="807"/>
                  <a:pt x="1835" y="806"/>
                </a:cubicBezTo>
                <a:cubicBezTo>
                  <a:pt x="1835" y="806"/>
                  <a:pt x="1835" y="806"/>
                  <a:pt x="1835" y="806"/>
                </a:cubicBezTo>
                <a:cubicBezTo>
                  <a:pt x="1835" y="805"/>
                  <a:pt x="1835" y="805"/>
                  <a:pt x="1835" y="805"/>
                </a:cubicBezTo>
                <a:cubicBezTo>
                  <a:pt x="1835" y="805"/>
                  <a:pt x="1835" y="805"/>
                  <a:pt x="1835" y="804"/>
                </a:cubicBezTo>
                <a:cubicBezTo>
                  <a:pt x="1835" y="804"/>
                  <a:pt x="1835" y="804"/>
                  <a:pt x="1834" y="804"/>
                </a:cubicBezTo>
                <a:cubicBezTo>
                  <a:pt x="1834" y="804"/>
                  <a:pt x="1834" y="804"/>
                  <a:pt x="1834" y="804"/>
                </a:cubicBezTo>
                <a:cubicBezTo>
                  <a:pt x="1834" y="804"/>
                  <a:pt x="1834" y="804"/>
                  <a:pt x="1834" y="804"/>
                </a:cubicBezTo>
                <a:cubicBezTo>
                  <a:pt x="1834" y="803"/>
                  <a:pt x="1833" y="803"/>
                  <a:pt x="1833" y="803"/>
                </a:cubicBezTo>
                <a:cubicBezTo>
                  <a:pt x="1833" y="803"/>
                  <a:pt x="1832" y="802"/>
                  <a:pt x="1832" y="801"/>
                </a:cubicBezTo>
                <a:cubicBezTo>
                  <a:pt x="1832" y="801"/>
                  <a:pt x="1831" y="800"/>
                  <a:pt x="1831" y="800"/>
                </a:cubicBezTo>
                <a:cubicBezTo>
                  <a:pt x="1830" y="800"/>
                  <a:pt x="1830" y="799"/>
                  <a:pt x="1830" y="799"/>
                </a:cubicBezTo>
                <a:cubicBezTo>
                  <a:pt x="1829" y="799"/>
                  <a:pt x="1829" y="798"/>
                  <a:pt x="1829" y="798"/>
                </a:cubicBezTo>
                <a:cubicBezTo>
                  <a:pt x="1828" y="797"/>
                  <a:pt x="1828" y="797"/>
                  <a:pt x="1828" y="797"/>
                </a:cubicBezTo>
                <a:cubicBezTo>
                  <a:pt x="1828" y="796"/>
                  <a:pt x="1827" y="796"/>
                  <a:pt x="1827" y="796"/>
                </a:cubicBezTo>
                <a:cubicBezTo>
                  <a:pt x="1827" y="796"/>
                  <a:pt x="1826" y="795"/>
                  <a:pt x="1826" y="795"/>
                </a:cubicBezTo>
                <a:cubicBezTo>
                  <a:pt x="1826" y="795"/>
                  <a:pt x="1826" y="795"/>
                  <a:pt x="1826" y="795"/>
                </a:cubicBezTo>
                <a:cubicBezTo>
                  <a:pt x="1826" y="795"/>
                  <a:pt x="1826" y="795"/>
                  <a:pt x="1826" y="795"/>
                </a:cubicBezTo>
                <a:cubicBezTo>
                  <a:pt x="1826" y="795"/>
                  <a:pt x="1826" y="795"/>
                  <a:pt x="1826" y="795"/>
                </a:cubicBezTo>
                <a:cubicBezTo>
                  <a:pt x="1826" y="795"/>
                  <a:pt x="1826" y="795"/>
                  <a:pt x="1826" y="795"/>
                </a:cubicBezTo>
                <a:cubicBezTo>
                  <a:pt x="1826" y="795"/>
                  <a:pt x="1826" y="795"/>
                  <a:pt x="1826" y="795"/>
                </a:cubicBezTo>
                <a:cubicBezTo>
                  <a:pt x="1825" y="794"/>
                  <a:pt x="1825" y="794"/>
                  <a:pt x="1825" y="794"/>
                </a:cubicBezTo>
                <a:cubicBezTo>
                  <a:pt x="1825" y="793"/>
                  <a:pt x="1825" y="793"/>
                  <a:pt x="1825" y="793"/>
                </a:cubicBezTo>
                <a:cubicBezTo>
                  <a:pt x="1824" y="793"/>
                  <a:pt x="1824" y="793"/>
                  <a:pt x="1824" y="793"/>
                </a:cubicBezTo>
                <a:cubicBezTo>
                  <a:pt x="1824" y="793"/>
                  <a:pt x="1824" y="793"/>
                  <a:pt x="1824" y="793"/>
                </a:cubicBezTo>
                <a:cubicBezTo>
                  <a:pt x="1824" y="793"/>
                  <a:pt x="1823" y="793"/>
                  <a:pt x="1823" y="793"/>
                </a:cubicBezTo>
                <a:cubicBezTo>
                  <a:pt x="1822" y="793"/>
                  <a:pt x="1821" y="793"/>
                  <a:pt x="1820" y="793"/>
                </a:cubicBezTo>
                <a:cubicBezTo>
                  <a:pt x="1820" y="793"/>
                  <a:pt x="1820" y="793"/>
                  <a:pt x="1820" y="793"/>
                </a:cubicBezTo>
                <a:cubicBezTo>
                  <a:pt x="1819" y="792"/>
                  <a:pt x="1817" y="792"/>
                  <a:pt x="1817" y="791"/>
                </a:cubicBezTo>
                <a:cubicBezTo>
                  <a:pt x="1816" y="791"/>
                  <a:pt x="1816" y="790"/>
                  <a:pt x="1816" y="790"/>
                </a:cubicBezTo>
                <a:cubicBezTo>
                  <a:pt x="1816" y="790"/>
                  <a:pt x="1817" y="789"/>
                  <a:pt x="1817" y="789"/>
                </a:cubicBezTo>
                <a:cubicBezTo>
                  <a:pt x="1817" y="789"/>
                  <a:pt x="1817" y="789"/>
                  <a:pt x="1817" y="789"/>
                </a:cubicBezTo>
                <a:cubicBezTo>
                  <a:pt x="1816" y="789"/>
                  <a:pt x="1816" y="789"/>
                  <a:pt x="1816" y="788"/>
                </a:cubicBezTo>
                <a:cubicBezTo>
                  <a:pt x="1815" y="788"/>
                  <a:pt x="1815" y="787"/>
                  <a:pt x="1814" y="787"/>
                </a:cubicBezTo>
                <a:cubicBezTo>
                  <a:pt x="1814" y="787"/>
                  <a:pt x="1814" y="787"/>
                  <a:pt x="1814" y="787"/>
                </a:cubicBezTo>
                <a:cubicBezTo>
                  <a:pt x="1814" y="788"/>
                  <a:pt x="1814" y="788"/>
                  <a:pt x="1815" y="788"/>
                </a:cubicBezTo>
                <a:cubicBezTo>
                  <a:pt x="1815" y="789"/>
                  <a:pt x="1816" y="790"/>
                  <a:pt x="1816" y="791"/>
                </a:cubicBezTo>
                <a:cubicBezTo>
                  <a:pt x="1816" y="791"/>
                  <a:pt x="1815" y="792"/>
                  <a:pt x="1815" y="792"/>
                </a:cubicBezTo>
                <a:cubicBezTo>
                  <a:pt x="1814" y="792"/>
                  <a:pt x="1814" y="792"/>
                  <a:pt x="1814" y="792"/>
                </a:cubicBezTo>
                <a:cubicBezTo>
                  <a:pt x="1813" y="792"/>
                  <a:pt x="1813" y="792"/>
                  <a:pt x="1812" y="792"/>
                </a:cubicBezTo>
                <a:cubicBezTo>
                  <a:pt x="1812" y="791"/>
                  <a:pt x="1812" y="791"/>
                  <a:pt x="1811" y="791"/>
                </a:cubicBezTo>
                <a:cubicBezTo>
                  <a:pt x="1811" y="791"/>
                  <a:pt x="1811" y="791"/>
                  <a:pt x="1811" y="791"/>
                </a:cubicBezTo>
                <a:cubicBezTo>
                  <a:pt x="1810" y="791"/>
                  <a:pt x="1810" y="790"/>
                  <a:pt x="1809" y="789"/>
                </a:cubicBezTo>
                <a:cubicBezTo>
                  <a:pt x="1809" y="789"/>
                  <a:pt x="1808" y="789"/>
                  <a:pt x="1807" y="788"/>
                </a:cubicBezTo>
                <a:cubicBezTo>
                  <a:pt x="1807" y="787"/>
                  <a:pt x="1807" y="787"/>
                  <a:pt x="1807" y="786"/>
                </a:cubicBezTo>
                <a:cubicBezTo>
                  <a:pt x="1807" y="786"/>
                  <a:pt x="1807" y="786"/>
                  <a:pt x="1807" y="786"/>
                </a:cubicBezTo>
                <a:cubicBezTo>
                  <a:pt x="1807" y="786"/>
                  <a:pt x="1807" y="786"/>
                  <a:pt x="1807" y="786"/>
                </a:cubicBezTo>
                <a:cubicBezTo>
                  <a:pt x="1807" y="785"/>
                  <a:pt x="1807" y="785"/>
                  <a:pt x="1807" y="785"/>
                </a:cubicBezTo>
                <a:cubicBezTo>
                  <a:pt x="1807" y="785"/>
                  <a:pt x="1807" y="785"/>
                  <a:pt x="1806" y="785"/>
                </a:cubicBezTo>
                <a:cubicBezTo>
                  <a:pt x="1805" y="785"/>
                  <a:pt x="1804" y="785"/>
                  <a:pt x="1804" y="783"/>
                </a:cubicBezTo>
                <a:cubicBezTo>
                  <a:pt x="1803" y="782"/>
                  <a:pt x="1803" y="782"/>
                  <a:pt x="1803" y="782"/>
                </a:cubicBezTo>
                <a:cubicBezTo>
                  <a:pt x="1803" y="782"/>
                  <a:pt x="1802" y="782"/>
                  <a:pt x="1802" y="782"/>
                </a:cubicBezTo>
                <a:cubicBezTo>
                  <a:pt x="1802" y="782"/>
                  <a:pt x="1801" y="782"/>
                  <a:pt x="1801" y="782"/>
                </a:cubicBezTo>
                <a:cubicBezTo>
                  <a:pt x="1801" y="782"/>
                  <a:pt x="1800" y="782"/>
                  <a:pt x="1800" y="781"/>
                </a:cubicBezTo>
                <a:cubicBezTo>
                  <a:pt x="1800" y="781"/>
                  <a:pt x="1800" y="780"/>
                  <a:pt x="1800" y="780"/>
                </a:cubicBezTo>
                <a:cubicBezTo>
                  <a:pt x="1800" y="780"/>
                  <a:pt x="1800" y="780"/>
                  <a:pt x="1800" y="780"/>
                </a:cubicBezTo>
                <a:cubicBezTo>
                  <a:pt x="1799" y="780"/>
                  <a:pt x="1799" y="780"/>
                  <a:pt x="1798" y="780"/>
                </a:cubicBezTo>
                <a:cubicBezTo>
                  <a:pt x="1797" y="780"/>
                  <a:pt x="1797" y="780"/>
                  <a:pt x="1797" y="779"/>
                </a:cubicBezTo>
                <a:cubicBezTo>
                  <a:pt x="1796" y="779"/>
                  <a:pt x="1796" y="778"/>
                  <a:pt x="1796" y="778"/>
                </a:cubicBezTo>
                <a:cubicBezTo>
                  <a:pt x="1796" y="778"/>
                  <a:pt x="1796" y="777"/>
                  <a:pt x="1796" y="776"/>
                </a:cubicBezTo>
                <a:cubicBezTo>
                  <a:pt x="1796" y="776"/>
                  <a:pt x="1797" y="775"/>
                  <a:pt x="1797" y="775"/>
                </a:cubicBezTo>
                <a:cubicBezTo>
                  <a:pt x="1797" y="775"/>
                  <a:pt x="1798" y="775"/>
                  <a:pt x="1798" y="775"/>
                </a:cubicBezTo>
                <a:cubicBezTo>
                  <a:pt x="1798" y="775"/>
                  <a:pt x="1798" y="775"/>
                  <a:pt x="1798" y="775"/>
                </a:cubicBezTo>
                <a:cubicBezTo>
                  <a:pt x="1797" y="774"/>
                  <a:pt x="1797" y="774"/>
                  <a:pt x="1796" y="774"/>
                </a:cubicBezTo>
                <a:cubicBezTo>
                  <a:pt x="1796" y="773"/>
                  <a:pt x="1796" y="773"/>
                  <a:pt x="1796" y="773"/>
                </a:cubicBezTo>
                <a:cubicBezTo>
                  <a:pt x="1795" y="773"/>
                  <a:pt x="1794" y="772"/>
                  <a:pt x="1794" y="771"/>
                </a:cubicBezTo>
                <a:cubicBezTo>
                  <a:pt x="1794" y="771"/>
                  <a:pt x="1793" y="771"/>
                  <a:pt x="1793" y="770"/>
                </a:cubicBezTo>
                <a:cubicBezTo>
                  <a:pt x="1793" y="770"/>
                  <a:pt x="1793" y="770"/>
                  <a:pt x="1793" y="770"/>
                </a:cubicBezTo>
                <a:cubicBezTo>
                  <a:pt x="1793" y="770"/>
                  <a:pt x="1793" y="770"/>
                  <a:pt x="1793" y="770"/>
                </a:cubicBezTo>
                <a:cubicBezTo>
                  <a:pt x="1793" y="771"/>
                  <a:pt x="1793" y="772"/>
                  <a:pt x="1793" y="773"/>
                </a:cubicBezTo>
                <a:cubicBezTo>
                  <a:pt x="1793" y="773"/>
                  <a:pt x="1793" y="773"/>
                  <a:pt x="1793" y="773"/>
                </a:cubicBezTo>
                <a:cubicBezTo>
                  <a:pt x="1793" y="773"/>
                  <a:pt x="1793" y="773"/>
                  <a:pt x="1793" y="774"/>
                </a:cubicBezTo>
                <a:cubicBezTo>
                  <a:pt x="1792" y="774"/>
                  <a:pt x="1792" y="775"/>
                  <a:pt x="1791" y="775"/>
                </a:cubicBezTo>
                <a:cubicBezTo>
                  <a:pt x="1791" y="775"/>
                  <a:pt x="1791" y="775"/>
                  <a:pt x="1791" y="775"/>
                </a:cubicBezTo>
                <a:cubicBezTo>
                  <a:pt x="1790" y="775"/>
                  <a:pt x="1789" y="774"/>
                  <a:pt x="1788" y="773"/>
                </a:cubicBezTo>
                <a:cubicBezTo>
                  <a:pt x="1788" y="773"/>
                  <a:pt x="1787" y="772"/>
                  <a:pt x="1787" y="771"/>
                </a:cubicBezTo>
                <a:cubicBezTo>
                  <a:pt x="1787" y="770"/>
                  <a:pt x="1787" y="770"/>
                  <a:pt x="1787" y="769"/>
                </a:cubicBezTo>
                <a:cubicBezTo>
                  <a:pt x="1787" y="769"/>
                  <a:pt x="1788" y="769"/>
                  <a:pt x="1788" y="769"/>
                </a:cubicBezTo>
                <a:cubicBezTo>
                  <a:pt x="1788" y="768"/>
                  <a:pt x="1788" y="768"/>
                  <a:pt x="1788" y="768"/>
                </a:cubicBezTo>
                <a:cubicBezTo>
                  <a:pt x="1788" y="768"/>
                  <a:pt x="1787" y="768"/>
                  <a:pt x="1787" y="768"/>
                </a:cubicBezTo>
                <a:cubicBezTo>
                  <a:pt x="1787" y="768"/>
                  <a:pt x="1787" y="768"/>
                  <a:pt x="1787" y="768"/>
                </a:cubicBezTo>
                <a:cubicBezTo>
                  <a:pt x="1787" y="769"/>
                  <a:pt x="1787" y="769"/>
                  <a:pt x="1786" y="770"/>
                </a:cubicBezTo>
                <a:cubicBezTo>
                  <a:pt x="1786" y="770"/>
                  <a:pt x="1786" y="770"/>
                  <a:pt x="1785" y="770"/>
                </a:cubicBezTo>
                <a:cubicBezTo>
                  <a:pt x="1785" y="771"/>
                  <a:pt x="1784" y="771"/>
                  <a:pt x="1784" y="771"/>
                </a:cubicBezTo>
                <a:cubicBezTo>
                  <a:pt x="1784" y="771"/>
                  <a:pt x="1784" y="771"/>
                  <a:pt x="1783" y="771"/>
                </a:cubicBezTo>
                <a:cubicBezTo>
                  <a:pt x="1782" y="771"/>
                  <a:pt x="1782" y="770"/>
                  <a:pt x="1782" y="768"/>
                </a:cubicBezTo>
                <a:cubicBezTo>
                  <a:pt x="1782" y="768"/>
                  <a:pt x="1782" y="768"/>
                  <a:pt x="1782" y="768"/>
                </a:cubicBezTo>
                <a:cubicBezTo>
                  <a:pt x="1782" y="768"/>
                  <a:pt x="1782" y="768"/>
                  <a:pt x="1781" y="767"/>
                </a:cubicBezTo>
                <a:cubicBezTo>
                  <a:pt x="1781" y="767"/>
                  <a:pt x="1781" y="767"/>
                  <a:pt x="1781" y="767"/>
                </a:cubicBezTo>
                <a:cubicBezTo>
                  <a:pt x="1781" y="767"/>
                  <a:pt x="1780" y="767"/>
                  <a:pt x="1780" y="766"/>
                </a:cubicBezTo>
                <a:cubicBezTo>
                  <a:pt x="1780" y="766"/>
                  <a:pt x="1780" y="766"/>
                  <a:pt x="1780" y="766"/>
                </a:cubicBezTo>
                <a:cubicBezTo>
                  <a:pt x="1780" y="765"/>
                  <a:pt x="1781" y="764"/>
                  <a:pt x="1781" y="764"/>
                </a:cubicBezTo>
                <a:cubicBezTo>
                  <a:pt x="1780" y="764"/>
                  <a:pt x="1780" y="764"/>
                  <a:pt x="1780" y="763"/>
                </a:cubicBezTo>
                <a:cubicBezTo>
                  <a:pt x="1780" y="763"/>
                  <a:pt x="1780" y="763"/>
                  <a:pt x="1780" y="763"/>
                </a:cubicBezTo>
                <a:cubicBezTo>
                  <a:pt x="1780" y="763"/>
                  <a:pt x="1780" y="763"/>
                  <a:pt x="1780" y="763"/>
                </a:cubicBezTo>
                <a:cubicBezTo>
                  <a:pt x="1780" y="763"/>
                  <a:pt x="1780" y="763"/>
                  <a:pt x="1780" y="763"/>
                </a:cubicBezTo>
                <a:cubicBezTo>
                  <a:pt x="1780" y="763"/>
                  <a:pt x="1780" y="763"/>
                  <a:pt x="1780" y="763"/>
                </a:cubicBezTo>
                <a:cubicBezTo>
                  <a:pt x="1780" y="762"/>
                  <a:pt x="1781" y="761"/>
                  <a:pt x="1781" y="761"/>
                </a:cubicBezTo>
                <a:cubicBezTo>
                  <a:pt x="1782" y="761"/>
                  <a:pt x="1782" y="761"/>
                  <a:pt x="1782" y="760"/>
                </a:cubicBezTo>
                <a:cubicBezTo>
                  <a:pt x="1782" y="760"/>
                  <a:pt x="1782" y="760"/>
                  <a:pt x="1783" y="760"/>
                </a:cubicBezTo>
                <a:cubicBezTo>
                  <a:pt x="1782" y="760"/>
                  <a:pt x="1782" y="760"/>
                  <a:pt x="1782" y="760"/>
                </a:cubicBezTo>
                <a:cubicBezTo>
                  <a:pt x="1782" y="760"/>
                  <a:pt x="1782" y="760"/>
                  <a:pt x="1782" y="760"/>
                </a:cubicBezTo>
                <a:cubicBezTo>
                  <a:pt x="1781" y="759"/>
                  <a:pt x="1781" y="759"/>
                  <a:pt x="1780" y="759"/>
                </a:cubicBezTo>
                <a:cubicBezTo>
                  <a:pt x="1780" y="759"/>
                  <a:pt x="1780" y="759"/>
                  <a:pt x="1780" y="759"/>
                </a:cubicBezTo>
                <a:cubicBezTo>
                  <a:pt x="1779" y="759"/>
                  <a:pt x="1779" y="759"/>
                  <a:pt x="1778" y="760"/>
                </a:cubicBezTo>
                <a:cubicBezTo>
                  <a:pt x="1778" y="760"/>
                  <a:pt x="1777" y="760"/>
                  <a:pt x="1776" y="760"/>
                </a:cubicBezTo>
                <a:cubicBezTo>
                  <a:pt x="1776" y="760"/>
                  <a:pt x="1776" y="760"/>
                  <a:pt x="1775" y="760"/>
                </a:cubicBezTo>
                <a:cubicBezTo>
                  <a:pt x="1775" y="760"/>
                  <a:pt x="1775" y="760"/>
                  <a:pt x="1775" y="760"/>
                </a:cubicBezTo>
                <a:cubicBezTo>
                  <a:pt x="1775" y="760"/>
                  <a:pt x="1775" y="761"/>
                  <a:pt x="1774" y="761"/>
                </a:cubicBezTo>
                <a:cubicBezTo>
                  <a:pt x="1774" y="761"/>
                  <a:pt x="1774" y="761"/>
                  <a:pt x="1773" y="761"/>
                </a:cubicBezTo>
                <a:cubicBezTo>
                  <a:pt x="1773" y="761"/>
                  <a:pt x="1773" y="761"/>
                  <a:pt x="1773" y="762"/>
                </a:cubicBezTo>
                <a:cubicBezTo>
                  <a:pt x="1772" y="762"/>
                  <a:pt x="1772" y="762"/>
                  <a:pt x="1771" y="762"/>
                </a:cubicBezTo>
                <a:cubicBezTo>
                  <a:pt x="1771" y="762"/>
                  <a:pt x="1771" y="762"/>
                  <a:pt x="1771" y="763"/>
                </a:cubicBezTo>
                <a:cubicBezTo>
                  <a:pt x="1770" y="763"/>
                  <a:pt x="1770" y="763"/>
                  <a:pt x="1770" y="763"/>
                </a:cubicBezTo>
                <a:cubicBezTo>
                  <a:pt x="1770" y="763"/>
                  <a:pt x="1770" y="763"/>
                  <a:pt x="1770" y="764"/>
                </a:cubicBezTo>
                <a:cubicBezTo>
                  <a:pt x="1770" y="764"/>
                  <a:pt x="1770" y="764"/>
                  <a:pt x="1770" y="764"/>
                </a:cubicBezTo>
                <a:cubicBezTo>
                  <a:pt x="1770" y="764"/>
                  <a:pt x="1770" y="764"/>
                  <a:pt x="1771" y="765"/>
                </a:cubicBezTo>
                <a:cubicBezTo>
                  <a:pt x="1771" y="765"/>
                  <a:pt x="1771" y="765"/>
                  <a:pt x="1771" y="765"/>
                </a:cubicBezTo>
                <a:cubicBezTo>
                  <a:pt x="1772" y="766"/>
                  <a:pt x="1772" y="766"/>
                  <a:pt x="1771" y="767"/>
                </a:cubicBezTo>
                <a:cubicBezTo>
                  <a:pt x="1771" y="768"/>
                  <a:pt x="1771" y="768"/>
                  <a:pt x="1770" y="768"/>
                </a:cubicBezTo>
                <a:cubicBezTo>
                  <a:pt x="1770" y="768"/>
                  <a:pt x="1770" y="768"/>
                  <a:pt x="1770" y="768"/>
                </a:cubicBezTo>
                <a:cubicBezTo>
                  <a:pt x="1770" y="768"/>
                  <a:pt x="1770" y="768"/>
                  <a:pt x="1770" y="768"/>
                </a:cubicBezTo>
                <a:cubicBezTo>
                  <a:pt x="1770" y="769"/>
                  <a:pt x="1770" y="769"/>
                  <a:pt x="1770" y="769"/>
                </a:cubicBezTo>
                <a:cubicBezTo>
                  <a:pt x="1770" y="769"/>
                  <a:pt x="1770" y="769"/>
                  <a:pt x="1770" y="770"/>
                </a:cubicBezTo>
                <a:cubicBezTo>
                  <a:pt x="1770" y="770"/>
                  <a:pt x="1770" y="770"/>
                  <a:pt x="1770" y="770"/>
                </a:cubicBezTo>
                <a:cubicBezTo>
                  <a:pt x="1770" y="771"/>
                  <a:pt x="1770" y="771"/>
                  <a:pt x="1770" y="772"/>
                </a:cubicBezTo>
                <a:cubicBezTo>
                  <a:pt x="1770" y="772"/>
                  <a:pt x="1770" y="772"/>
                  <a:pt x="1770" y="773"/>
                </a:cubicBezTo>
                <a:cubicBezTo>
                  <a:pt x="1770" y="773"/>
                  <a:pt x="1770" y="773"/>
                  <a:pt x="1770" y="773"/>
                </a:cubicBezTo>
                <a:cubicBezTo>
                  <a:pt x="1770" y="773"/>
                  <a:pt x="1770" y="774"/>
                  <a:pt x="1771" y="774"/>
                </a:cubicBezTo>
                <a:cubicBezTo>
                  <a:pt x="1771" y="774"/>
                  <a:pt x="1772" y="774"/>
                  <a:pt x="1772" y="774"/>
                </a:cubicBezTo>
                <a:cubicBezTo>
                  <a:pt x="1772" y="775"/>
                  <a:pt x="1772" y="775"/>
                  <a:pt x="1772" y="775"/>
                </a:cubicBezTo>
                <a:cubicBezTo>
                  <a:pt x="1773" y="775"/>
                  <a:pt x="1773" y="776"/>
                  <a:pt x="1773" y="776"/>
                </a:cubicBezTo>
                <a:cubicBezTo>
                  <a:pt x="1774" y="776"/>
                  <a:pt x="1774" y="776"/>
                  <a:pt x="1774" y="776"/>
                </a:cubicBezTo>
                <a:cubicBezTo>
                  <a:pt x="1775" y="776"/>
                  <a:pt x="1775" y="776"/>
                  <a:pt x="1776" y="777"/>
                </a:cubicBezTo>
                <a:cubicBezTo>
                  <a:pt x="1776" y="777"/>
                  <a:pt x="1776" y="777"/>
                  <a:pt x="1776" y="777"/>
                </a:cubicBezTo>
                <a:cubicBezTo>
                  <a:pt x="1777" y="778"/>
                  <a:pt x="1777" y="778"/>
                  <a:pt x="1778" y="778"/>
                </a:cubicBezTo>
                <a:cubicBezTo>
                  <a:pt x="1778" y="779"/>
                  <a:pt x="1779" y="779"/>
                  <a:pt x="1779" y="780"/>
                </a:cubicBezTo>
                <a:cubicBezTo>
                  <a:pt x="1779" y="780"/>
                  <a:pt x="1779" y="780"/>
                  <a:pt x="1780" y="781"/>
                </a:cubicBezTo>
                <a:cubicBezTo>
                  <a:pt x="1780" y="781"/>
                  <a:pt x="1780" y="781"/>
                  <a:pt x="1780" y="781"/>
                </a:cubicBezTo>
                <a:cubicBezTo>
                  <a:pt x="1780" y="781"/>
                  <a:pt x="1780" y="782"/>
                  <a:pt x="1781" y="782"/>
                </a:cubicBezTo>
                <a:cubicBezTo>
                  <a:pt x="1781" y="782"/>
                  <a:pt x="1781" y="782"/>
                  <a:pt x="1781" y="783"/>
                </a:cubicBezTo>
                <a:cubicBezTo>
                  <a:pt x="1782" y="784"/>
                  <a:pt x="1783" y="785"/>
                  <a:pt x="1785" y="786"/>
                </a:cubicBezTo>
                <a:cubicBezTo>
                  <a:pt x="1785" y="786"/>
                  <a:pt x="1785" y="787"/>
                  <a:pt x="1785" y="788"/>
                </a:cubicBezTo>
                <a:cubicBezTo>
                  <a:pt x="1785" y="788"/>
                  <a:pt x="1785" y="788"/>
                  <a:pt x="1785" y="788"/>
                </a:cubicBezTo>
                <a:cubicBezTo>
                  <a:pt x="1786" y="788"/>
                  <a:pt x="1786" y="789"/>
                  <a:pt x="1786" y="789"/>
                </a:cubicBezTo>
                <a:cubicBezTo>
                  <a:pt x="1786" y="789"/>
                  <a:pt x="1787" y="790"/>
                  <a:pt x="1787" y="791"/>
                </a:cubicBezTo>
                <a:cubicBezTo>
                  <a:pt x="1787" y="791"/>
                  <a:pt x="1787" y="791"/>
                  <a:pt x="1787" y="791"/>
                </a:cubicBezTo>
                <a:cubicBezTo>
                  <a:pt x="1787" y="791"/>
                  <a:pt x="1787" y="792"/>
                  <a:pt x="1787" y="792"/>
                </a:cubicBezTo>
                <a:cubicBezTo>
                  <a:pt x="1787" y="792"/>
                  <a:pt x="1787" y="792"/>
                  <a:pt x="1787" y="792"/>
                </a:cubicBezTo>
                <a:cubicBezTo>
                  <a:pt x="1787" y="792"/>
                  <a:pt x="1787" y="792"/>
                  <a:pt x="1787" y="793"/>
                </a:cubicBezTo>
                <a:cubicBezTo>
                  <a:pt x="1787" y="793"/>
                  <a:pt x="1788" y="793"/>
                  <a:pt x="1788" y="793"/>
                </a:cubicBezTo>
                <a:cubicBezTo>
                  <a:pt x="1788" y="793"/>
                  <a:pt x="1788" y="794"/>
                  <a:pt x="1789" y="794"/>
                </a:cubicBezTo>
                <a:cubicBezTo>
                  <a:pt x="1789" y="795"/>
                  <a:pt x="1789" y="795"/>
                  <a:pt x="1789" y="795"/>
                </a:cubicBezTo>
                <a:cubicBezTo>
                  <a:pt x="1789" y="795"/>
                  <a:pt x="1789" y="795"/>
                  <a:pt x="1789" y="795"/>
                </a:cubicBezTo>
                <a:cubicBezTo>
                  <a:pt x="1789" y="795"/>
                  <a:pt x="1790" y="795"/>
                  <a:pt x="1790" y="795"/>
                </a:cubicBezTo>
                <a:cubicBezTo>
                  <a:pt x="1790" y="795"/>
                  <a:pt x="1790" y="796"/>
                  <a:pt x="1790" y="796"/>
                </a:cubicBezTo>
                <a:cubicBezTo>
                  <a:pt x="1791" y="796"/>
                  <a:pt x="1791" y="796"/>
                  <a:pt x="1791" y="796"/>
                </a:cubicBezTo>
                <a:cubicBezTo>
                  <a:pt x="1791" y="797"/>
                  <a:pt x="1791" y="797"/>
                  <a:pt x="1791" y="797"/>
                </a:cubicBezTo>
                <a:cubicBezTo>
                  <a:pt x="1791" y="797"/>
                  <a:pt x="1791" y="797"/>
                  <a:pt x="1792" y="797"/>
                </a:cubicBezTo>
                <a:cubicBezTo>
                  <a:pt x="1792" y="797"/>
                  <a:pt x="1793" y="797"/>
                  <a:pt x="1793" y="797"/>
                </a:cubicBezTo>
                <a:cubicBezTo>
                  <a:pt x="1793" y="798"/>
                  <a:pt x="1794" y="798"/>
                  <a:pt x="1794" y="798"/>
                </a:cubicBezTo>
                <a:cubicBezTo>
                  <a:pt x="1794" y="799"/>
                  <a:pt x="1795" y="799"/>
                  <a:pt x="1795" y="799"/>
                </a:cubicBezTo>
                <a:cubicBezTo>
                  <a:pt x="1795" y="799"/>
                  <a:pt x="1795" y="799"/>
                  <a:pt x="1795" y="799"/>
                </a:cubicBezTo>
                <a:cubicBezTo>
                  <a:pt x="1797" y="800"/>
                  <a:pt x="1798" y="799"/>
                  <a:pt x="1800" y="800"/>
                </a:cubicBezTo>
                <a:cubicBezTo>
                  <a:pt x="1800" y="800"/>
                  <a:pt x="1801" y="800"/>
                  <a:pt x="1801" y="800"/>
                </a:cubicBezTo>
                <a:cubicBezTo>
                  <a:pt x="1802" y="800"/>
                  <a:pt x="1803" y="800"/>
                  <a:pt x="1804" y="800"/>
                </a:cubicBezTo>
                <a:cubicBezTo>
                  <a:pt x="1804" y="800"/>
                  <a:pt x="1804" y="800"/>
                  <a:pt x="1804" y="800"/>
                </a:cubicBezTo>
                <a:cubicBezTo>
                  <a:pt x="1805" y="801"/>
                  <a:pt x="1807" y="801"/>
                  <a:pt x="1806" y="803"/>
                </a:cubicBezTo>
                <a:cubicBezTo>
                  <a:pt x="1806" y="804"/>
                  <a:pt x="1806" y="804"/>
                  <a:pt x="1805" y="805"/>
                </a:cubicBezTo>
                <a:cubicBezTo>
                  <a:pt x="1805" y="805"/>
                  <a:pt x="1804" y="805"/>
                  <a:pt x="1804" y="805"/>
                </a:cubicBezTo>
                <a:cubicBezTo>
                  <a:pt x="1804" y="806"/>
                  <a:pt x="1805" y="806"/>
                  <a:pt x="1805" y="806"/>
                </a:cubicBezTo>
                <a:cubicBezTo>
                  <a:pt x="1805" y="806"/>
                  <a:pt x="1805" y="806"/>
                  <a:pt x="1806" y="807"/>
                </a:cubicBezTo>
                <a:cubicBezTo>
                  <a:pt x="1806" y="807"/>
                  <a:pt x="1806" y="807"/>
                  <a:pt x="1807" y="807"/>
                </a:cubicBezTo>
                <a:cubicBezTo>
                  <a:pt x="1808" y="807"/>
                  <a:pt x="1809" y="807"/>
                  <a:pt x="1809" y="807"/>
                </a:cubicBezTo>
                <a:cubicBezTo>
                  <a:pt x="1810" y="807"/>
                  <a:pt x="1811" y="808"/>
                  <a:pt x="1812" y="808"/>
                </a:cubicBezTo>
                <a:cubicBezTo>
                  <a:pt x="1812" y="808"/>
                  <a:pt x="1812" y="809"/>
                  <a:pt x="1813" y="809"/>
                </a:cubicBezTo>
                <a:cubicBezTo>
                  <a:pt x="1813" y="809"/>
                  <a:pt x="1813" y="809"/>
                  <a:pt x="1813" y="809"/>
                </a:cubicBezTo>
                <a:cubicBezTo>
                  <a:pt x="1814" y="809"/>
                  <a:pt x="1814" y="809"/>
                  <a:pt x="1814" y="810"/>
                </a:cubicBezTo>
                <a:cubicBezTo>
                  <a:pt x="1815" y="810"/>
                  <a:pt x="1815" y="810"/>
                  <a:pt x="1816" y="811"/>
                </a:cubicBezTo>
                <a:cubicBezTo>
                  <a:pt x="1816" y="811"/>
                  <a:pt x="1816" y="811"/>
                  <a:pt x="1816" y="811"/>
                </a:cubicBezTo>
                <a:cubicBezTo>
                  <a:pt x="1817" y="811"/>
                  <a:pt x="1817" y="811"/>
                  <a:pt x="1817" y="812"/>
                </a:cubicBezTo>
                <a:cubicBezTo>
                  <a:pt x="1818" y="812"/>
                  <a:pt x="1818" y="812"/>
                  <a:pt x="1818" y="812"/>
                </a:cubicBezTo>
                <a:cubicBezTo>
                  <a:pt x="1819" y="813"/>
                  <a:pt x="1819" y="813"/>
                  <a:pt x="1819" y="813"/>
                </a:cubicBezTo>
                <a:cubicBezTo>
                  <a:pt x="1820" y="813"/>
                  <a:pt x="1821" y="814"/>
                  <a:pt x="1822" y="815"/>
                </a:cubicBezTo>
                <a:cubicBezTo>
                  <a:pt x="1822" y="815"/>
                  <a:pt x="1822" y="815"/>
                  <a:pt x="1822" y="815"/>
                </a:cubicBezTo>
                <a:cubicBezTo>
                  <a:pt x="1822" y="815"/>
                  <a:pt x="1822" y="815"/>
                  <a:pt x="1822" y="815"/>
                </a:cubicBezTo>
                <a:cubicBezTo>
                  <a:pt x="1823" y="815"/>
                  <a:pt x="1823" y="815"/>
                  <a:pt x="1824" y="816"/>
                </a:cubicBezTo>
                <a:cubicBezTo>
                  <a:pt x="1824" y="816"/>
                  <a:pt x="1824" y="816"/>
                  <a:pt x="1825" y="816"/>
                </a:cubicBezTo>
                <a:cubicBezTo>
                  <a:pt x="1825" y="817"/>
                  <a:pt x="1825" y="817"/>
                  <a:pt x="1826" y="817"/>
                </a:cubicBezTo>
                <a:cubicBezTo>
                  <a:pt x="1827" y="818"/>
                  <a:pt x="1827" y="819"/>
                  <a:pt x="1826" y="820"/>
                </a:cubicBezTo>
                <a:cubicBezTo>
                  <a:pt x="1826" y="820"/>
                  <a:pt x="1826" y="820"/>
                  <a:pt x="1826" y="820"/>
                </a:cubicBezTo>
                <a:cubicBezTo>
                  <a:pt x="1826" y="821"/>
                  <a:pt x="1826" y="821"/>
                  <a:pt x="1827" y="821"/>
                </a:cubicBezTo>
                <a:cubicBezTo>
                  <a:pt x="1827" y="822"/>
                  <a:pt x="1827" y="823"/>
                  <a:pt x="1826" y="824"/>
                </a:cubicBezTo>
                <a:cubicBezTo>
                  <a:pt x="1826" y="825"/>
                  <a:pt x="1825" y="826"/>
                  <a:pt x="1824" y="826"/>
                </a:cubicBezTo>
                <a:cubicBezTo>
                  <a:pt x="1824" y="826"/>
                  <a:pt x="1824" y="826"/>
                  <a:pt x="1824" y="826"/>
                </a:cubicBezTo>
                <a:cubicBezTo>
                  <a:pt x="1823" y="826"/>
                  <a:pt x="1823" y="826"/>
                  <a:pt x="1823" y="826"/>
                </a:cubicBezTo>
                <a:cubicBezTo>
                  <a:pt x="1822" y="825"/>
                  <a:pt x="1821" y="825"/>
                  <a:pt x="1820" y="824"/>
                </a:cubicBezTo>
                <a:cubicBezTo>
                  <a:pt x="1820" y="824"/>
                  <a:pt x="1820" y="823"/>
                  <a:pt x="1820" y="823"/>
                </a:cubicBezTo>
                <a:cubicBezTo>
                  <a:pt x="1819" y="823"/>
                  <a:pt x="1819" y="822"/>
                  <a:pt x="1819" y="822"/>
                </a:cubicBezTo>
                <a:cubicBezTo>
                  <a:pt x="1819" y="821"/>
                  <a:pt x="1819" y="820"/>
                  <a:pt x="1819" y="820"/>
                </a:cubicBezTo>
                <a:cubicBezTo>
                  <a:pt x="1819" y="820"/>
                  <a:pt x="1819" y="820"/>
                  <a:pt x="1819" y="820"/>
                </a:cubicBezTo>
                <a:cubicBezTo>
                  <a:pt x="1819" y="820"/>
                  <a:pt x="1819" y="819"/>
                  <a:pt x="1819" y="819"/>
                </a:cubicBezTo>
                <a:cubicBezTo>
                  <a:pt x="1819" y="819"/>
                  <a:pt x="1819" y="819"/>
                  <a:pt x="1819" y="819"/>
                </a:cubicBezTo>
                <a:cubicBezTo>
                  <a:pt x="1818" y="820"/>
                  <a:pt x="1818" y="820"/>
                  <a:pt x="1818" y="820"/>
                </a:cubicBezTo>
                <a:cubicBezTo>
                  <a:pt x="1818" y="820"/>
                  <a:pt x="1818" y="820"/>
                  <a:pt x="1817" y="820"/>
                </a:cubicBezTo>
                <a:cubicBezTo>
                  <a:pt x="1817" y="820"/>
                  <a:pt x="1816" y="819"/>
                  <a:pt x="1815" y="819"/>
                </a:cubicBezTo>
                <a:cubicBezTo>
                  <a:pt x="1815" y="819"/>
                  <a:pt x="1815" y="819"/>
                  <a:pt x="1814" y="818"/>
                </a:cubicBezTo>
                <a:cubicBezTo>
                  <a:pt x="1814" y="818"/>
                  <a:pt x="1814" y="818"/>
                  <a:pt x="1814" y="818"/>
                </a:cubicBezTo>
                <a:cubicBezTo>
                  <a:pt x="1814" y="818"/>
                  <a:pt x="1814" y="818"/>
                  <a:pt x="1813" y="818"/>
                </a:cubicBezTo>
                <a:cubicBezTo>
                  <a:pt x="1813" y="818"/>
                  <a:pt x="1813" y="818"/>
                  <a:pt x="1813" y="818"/>
                </a:cubicBezTo>
                <a:cubicBezTo>
                  <a:pt x="1813" y="819"/>
                  <a:pt x="1813" y="819"/>
                  <a:pt x="1812" y="820"/>
                </a:cubicBezTo>
                <a:cubicBezTo>
                  <a:pt x="1812" y="820"/>
                  <a:pt x="1811" y="820"/>
                  <a:pt x="1811" y="820"/>
                </a:cubicBezTo>
                <a:cubicBezTo>
                  <a:pt x="1810" y="821"/>
                  <a:pt x="1810" y="821"/>
                  <a:pt x="1810" y="821"/>
                </a:cubicBezTo>
                <a:cubicBezTo>
                  <a:pt x="1810" y="822"/>
                  <a:pt x="1809" y="823"/>
                  <a:pt x="1809" y="824"/>
                </a:cubicBezTo>
                <a:cubicBezTo>
                  <a:pt x="1809" y="824"/>
                  <a:pt x="1809" y="824"/>
                  <a:pt x="1809" y="824"/>
                </a:cubicBezTo>
                <a:cubicBezTo>
                  <a:pt x="1809" y="824"/>
                  <a:pt x="1808" y="825"/>
                  <a:pt x="1808" y="825"/>
                </a:cubicBezTo>
                <a:cubicBezTo>
                  <a:pt x="1808" y="825"/>
                  <a:pt x="1808" y="825"/>
                  <a:pt x="1808" y="825"/>
                </a:cubicBezTo>
                <a:cubicBezTo>
                  <a:pt x="1808" y="825"/>
                  <a:pt x="1808" y="825"/>
                  <a:pt x="1809" y="825"/>
                </a:cubicBezTo>
                <a:cubicBezTo>
                  <a:pt x="1809" y="825"/>
                  <a:pt x="1809" y="825"/>
                  <a:pt x="1809" y="826"/>
                </a:cubicBezTo>
                <a:cubicBezTo>
                  <a:pt x="1810" y="826"/>
                  <a:pt x="1810" y="826"/>
                  <a:pt x="1811" y="826"/>
                </a:cubicBezTo>
                <a:cubicBezTo>
                  <a:pt x="1811" y="826"/>
                  <a:pt x="1812" y="827"/>
                  <a:pt x="1812" y="828"/>
                </a:cubicBezTo>
                <a:cubicBezTo>
                  <a:pt x="1812" y="828"/>
                  <a:pt x="1812" y="828"/>
                  <a:pt x="1812" y="828"/>
                </a:cubicBezTo>
                <a:cubicBezTo>
                  <a:pt x="1814" y="829"/>
                  <a:pt x="1813" y="831"/>
                  <a:pt x="1813" y="832"/>
                </a:cubicBezTo>
                <a:cubicBezTo>
                  <a:pt x="1813" y="832"/>
                  <a:pt x="1813" y="832"/>
                  <a:pt x="1813" y="832"/>
                </a:cubicBezTo>
                <a:cubicBezTo>
                  <a:pt x="1813" y="833"/>
                  <a:pt x="1813" y="834"/>
                  <a:pt x="1813" y="834"/>
                </a:cubicBezTo>
                <a:cubicBezTo>
                  <a:pt x="1812" y="834"/>
                  <a:pt x="1812" y="835"/>
                  <a:pt x="1812" y="835"/>
                </a:cubicBezTo>
                <a:cubicBezTo>
                  <a:pt x="1812" y="836"/>
                  <a:pt x="1811" y="836"/>
                  <a:pt x="1810" y="836"/>
                </a:cubicBezTo>
                <a:cubicBezTo>
                  <a:pt x="1810" y="836"/>
                  <a:pt x="1810" y="836"/>
                  <a:pt x="1810" y="836"/>
                </a:cubicBezTo>
                <a:cubicBezTo>
                  <a:pt x="1809" y="837"/>
                  <a:pt x="1809" y="837"/>
                  <a:pt x="1809" y="838"/>
                </a:cubicBezTo>
                <a:cubicBezTo>
                  <a:pt x="1809" y="839"/>
                  <a:pt x="1809" y="839"/>
                  <a:pt x="1809" y="840"/>
                </a:cubicBezTo>
                <a:cubicBezTo>
                  <a:pt x="1808" y="841"/>
                  <a:pt x="1808" y="841"/>
                  <a:pt x="1807" y="841"/>
                </a:cubicBezTo>
                <a:cubicBezTo>
                  <a:pt x="1807" y="842"/>
                  <a:pt x="1807" y="842"/>
                  <a:pt x="1807" y="842"/>
                </a:cubicBezTo>
                <a:cubicBezTo>
                  <a:pt x="1806" y="842"/>
                  <a:pt x="1806" y="843"/>
                  <a:pt x="1805" y="843"/>
                </a:cubicBezTo>
                <a:cubicBezTo>
                  <a:pt x="1805" y="843"/>
                  <a:pt x="1805" y="843"/>
                  <a:pt x="1805" y="844"/>
                </a:cubicBezTo>
                <a:cubicBezTo>
                  <a:pt x="1804" y="845"/>
                  <a:pt x="1804" y="846"/>
                  <a:pt x="1804" y="846"/>
                </a:cubicBezTo>
                <a:cubicBezTo>
                  <a:pt x="1803" y="846"/>
                  <a:pt x="1803" y="847"/>
                  <a:pt x="1802" y="847"/>
                </a:cubicBezTo>
                <a:cubicBezTo>
                  <a:pt x="1801" y="847"/>
                  <a:pt x="1800" y="846"/>
                  <a:pt x="1799" y="846"/>
                </a:cubicBezTo>
                <a:cubicBezTo>
                  <a:pt x="1798" y="846"/>
                  <a:pt x="1797" y="845"/>
                  <a:pt x="1797" y="844"/>
                </a:cubicBezTo>
                <a:cubicBezTo>
                  <a:pt x="1797" y="844"/>
                  <a:pt x="1797" y="844"/>
                  <a:pt x="1796" y="845"/>
                </a:cubicBezTo>
                <a:cubicBezTo>
                  <a:pt x="1796" y="845"/>
                  <a:pt x="1796" y="845"/>
                  <a:pt x="1796" y="845"/>
                </a:cubicBezTo>
                <a:cubicBezTo>
                  <a:pt x="1796" y="845"/>
                  <a:pt x="1796" y="846"/>
                  <a:pt x="1795" y="846"/>
                </a:cubicBezTo>
                <a:cubicBezTo>
                  <a:pt x="1795" y="846"/>
                  <a:pt x="1795" y="847"/>
                  <a:pt x="1795" y="847"/>
                </a:cubicBezTo>
                <a:cubicBezTo>
                  <a:pt x="1795" y="848"/>
                  <a:pt x="1794" y="848"/>
                  <a:pt x="1794" y="849"/>
                </a:cubicBezTo>
                <a:cubicBezTo>
                  <a:pt x="1794" y="849"/>
                  <a:pt x="1794" y="849"/>
                  <a:pt x="1794" y="849"/>
                </a:cubicBezTo>
                <a:cubicBezTo>
                  <a:pt x="1793" y="849"/>
                  <a:pt x="1793" y="849"/>
                  <a:pt x="1793" y="850"/>
                </a:cubicBezTo>
                <a:cubicBezTo>
                  <a:pt x="1793" y="850"/>
                  <a:pt x="1794" y="850"/>
                  <a:pt x="1794" y="850"/>
                </a:cubicBezTo>
                <a:cubicBezTo>
                  <a:pt x="1794" y="850"/>
                  <a:pt x="1794" y="850"/>
                  <a:pt x="1794" y="850"/>
                </a:cubicBezTo>
                <a:cubicBezTo>
                  <a:pt x="1794" y="851"/>
                  <a:pt x="1795" y="851"/>
                  <a:pt x="1794" y="853"/>
                </a:cubicBezTo>
                <a:cubicBezTo>
                  <a:pt x="1794" y="853"/>
                  <a:pt x="1794" y="854"/>
                  <a:pt x="1794" y="854"/>
                </a:cubicBezTo>
                <a:cubicBezTo>
                  <a:pt x="1794" y="854"/>
                  <a:pt x="1793" y="855"/>
                  <a:pt x="1793" y="855"/>
                </a:cubicBezTo>
                <a:cubicBezTo>
                  <a:pt x="1794" y="855"/>
                  <a:pt x="1794" y="856"/>
                  <a:pt x="1794" y="856"/>
                </a:cubicBezTo>
                <a:cubicBezTo>
                  <a:pt x="1794" y="858"/>
                  <a:pt x="1793" y="859"/>
                  <a:pt x="1792" y="859"/>
                </a:cubicBezTo>
                <a:cubicBezTo>
                  <a:pt x="1792" y="859"/>
                  <a:pt x="1791" y="859"/>
                  <a:pt x="1791" y="859"/>
                </a:cubicBezTo>
                <a:cubicBezTo>
                  <a:pt x="1790" y="858"/>
                  <a:pt x="1790" y="858"/>
                  <a:pt x="1789" y="858"/>
                </a:cubicBezTo>
                <a:cubicBezTo>
                  <a:pt x="1789" y="858"/>
                  <a:pt x="1789" y="858"/>
                  <a:pt x="1789" y="858"/>
                </a:cubicBezTo>
                <a:cubicBezTo>
                  <a:pt x="1788" y="858"/>
                  <a:pt x="1787" y="857"/>
                  <a:pt x="1786" y="857"/>
                </a:cubicBezTo>
                <a:cubicBezTo>
                  <a:pt x="1786" y="857"/>
                  <a:pt x="1786" y="857"/>
                  <a:pt x="1786" y="857"/>
                </a:cubicBezTo>
                <a:cubicBezTo>
                  <a:pt x="1785" y="856"/>
                  <a:pt x="1784" y="856"/>
                  <a:pt x="1785" y="855"/>
                </a:cubicBezTo>
                <a:cubicBezTo>
                  <a:pt x="1785" y="855"/>
                  <a:pt x="1784" y="855"/>
                  <a:pt x="1784" y="855"/>
                </a:cubicBezTo>
                <a:cubicBezTo>
                  <a:pt x="1784" y="855"/>
                  <a:pt x="1784" y="855"/>
                  <a:pt x="1783" y="855"/>
                </a:cubicBezTo>
                <a:cubicBezTo>
                  <a:pt x="1783" y="855"/>
                  <a:pt x="1782" y="855"/>
                  <a:pt x="1782" y="855"/>
                </a:cubicBezTo>
                <a:cubicBezTo>
                  <a:pt x="1781" y="855"/>
                  <a:pt x="1781" y="855"/>
                  <a:pt x="1780" y="854"/>
                </a:cubicBezTo>
                <a:cubicBezTo>
                  <a:pt x="1780" y="854"/>
                  <a:pt x="1780" y="854"/>
                  <a:pt x="1780" y="854"/>
                </a:cubicBezTo>
                <a:cubicBezTo>
                  <a:pt x="1779" y="854"/>
                  <a:pt x="1779" y="853"/>
                  <a:pt x="1779" y="853"/>
                </a:cubicBezTo>
                <a:cubicBezTo>
                  <a:pt x="1779" y="853"/>
                  <a:pt x="1779" y="853"/>
                  <a:pt x="1779" y="853"/>
                </a:cubicBezTo>
                <a:cubicBezTo>
                  <a:pt x="1778" y="853"/>
                  <a:pt x="1777" y="853"/>
                  <a:pt x="1776" y="852"/>
                </a:cubicBezTo>
                <a:cubicBezTo>
                  <a:pt x="1776" y="851"/>
                  <a:pt x="1776" y="851"/>
                  <a:pt x="1775" y="850"/>
                </a:cubicBezTo>
                <a:cubicBezTo>
                  <a:pt x="1774" y="850"/>
                  <a:pt x="1774" y="850"/>
                  <a:pt x="1773" y="850"/>
                </a:cubicBezTo>
                <a:cubicBezTo>
                  <a:pt x="1772" y="850"/>
                  <a:pt x="1772" y="850"/>
                  <a:pt x="1771" y="850"/>
                </a:cubicBezTo>
                <a:cubicBezTo>
                  <a:pt x="1771" y="849"/>
                  <a:pt x="1771" y="849"/>
                  <a:pt x="1770" y="849"/>
                </a:cubicBezTo>
                <a:cubicBezTo>
                  <a:pt x="1769" y="849"/>
                  <a:pt x="1768" y="848"/>
                  <a:pt x="1767" y="847"/>
                </a:cubicBezTo>
                <a:cubicBezTo>
                  <a:pt x="1767" y="847"/>
                  <a:pt x="1767" y="846"/>
                  <a:pt x="1767" y="846"/>
                </a:cubicBezTo>
                <a:cubicBezTo>
                  <a:pt x="1767" y="846"/>
                  <a:pt x="1767" y="846"/>
                  <a:pt x="1767" y="845"/>
                </a:cubicBezTo>
                <a:cubicBezTo>
                  <a:pt x="1767" y="845"/>
                  <a:pt x="1767" y="845"/>
                  <a:pt x="1767" y="844"/>
                </a:cubicBezTo>
                <a:cubicBezTo>
                  <a:pt x="1767" y="843"/>
                  <a:pt x="1768" y="842"/>
                  <a:pt x="1769" y="842"/>
                </a:cubicBezTo>
                <a:cubicBezTo>
                  <a:pt x="1770" y="841"/>
                  <a:pt x="1770" y="842"/>
                  <a:pt x="1771" y="842"/>
                </a:cubicBezTo>
                <a:cubicBezTo>
                  <a:pt x="1771" y="842"/>
                  <a:pt x="1771" y="842"/>
                  <a:pt x="1771" y="842"/>
                </a:cubicBezTo>
                <a:cubicBezTo>
                  <a:pt x="1771" y="842"/>
                  <a:pt x="1771" y="841"/>
                  <a:pt x="1771" y="841"/>
                </a:cubicBezTo>
                <a:cubicBezTo>
                  <a:pt x="1771" y="841"/>
                  <a:pt x="1772" y="841"/>
                  <a:pt x="1772" y="841"/>
                </a:cubicBezTo>
                <a:cubicBezTo>
                  <a:pt x="1773" y="841"/>
                  <a:pt x="1773" y="841"/>
                  <a:pt x="1774" y="841"/>
                </a:cubicBezTo>
                <a:cubicBezTo>
                  <a:pt x="1774" y="841"/>
                  <a:pt x="1775" y="841"/>
                  <a:pt x="1775" y="841"/>
                </a:cubicBezTo>
                <a:cubicBezTo>
                  <a:pt x="1776" y="841"/>
                  <a:pt x="1776" y="841"/>
                  <a:pt x="1777" y="842"/>
                </a:cubicBezTo>
                <a:cubicBezTo>
                  <a:pt x="1777" y="842"/>
                  <a:pt x="1777" y="842"/>
                  <a:pt x="1778" y="842"/>
                </a:cubicBezTo>
                <a:cubicBezTo>
                  <a:pt x="1778" y="842"/>
                  <a:pt x="1778" y="842"/>
                  <a:pt x="1778" y="842"/>
                </a:cubicBezTo>
                <a:cubicBezTo>
                  <a:pt x="1779" y="842"/>
                  <a:pt x="1779" y="842"/>
                  <a:pt x="1779" y="842"/>
                </a:cubicBezTo>
                <a:cubicBezTo>
                  <a:pt x="1780" y="842"/>
                  <a:pt x="1780" y="842"/>
                  <a:pt x="1781" y="842"/>
                </a:cubicBezTo>
                <a:cubicBezTo>
                  <a:pt x="1782" y="841"/>
                  <a:pt x="1784" y="841"/>
                  <a:pt x="1785" y="842"/>
                </a:cubicBezTo>
                <a:cubicBezTo>
                  <a:pt x="1785" y="842"/>
                  <a:pt x="1785" y="842"/>
                  <a:pt x="1786" y="842"/>
                </a:cubicBezTo>
                <a:cubicBezTo>
                  <a:pt x="1786" y="843"/>
                  <a:pt x="1786" y="843"/>
                  <a:pt x="1787" y="843"/>
                </a:cubicBezTo>
                <a:cubicBezTo>
                  <a:pt x="1788" y="842"/>
                  <a:pt x="1788" y="842"/>
                  <a:pt x="1789" y="841"/>
                </a:cubicBezTo>
                <a:cubicBezTo>
                  <a:pt x="1789" y="841"/>
                  <a:pt x="1789" y="841"/>
                  <a:pt x="1790" y="841"/>
                </a:cubicBezTo>
                <a:cubicBezTo>
                  <a:pt x="1790" y="841"/>
                  <a:pt x="1790" y="841"/>
                  <a:pt x="1790" y="841"/>
                </a:cubicBezTo>
                <a:cubicBezTo>
                  <a:pt x="1791" y="841"/>
                  <a:pt x="1791" y="841"/>
                  <a:pt x="1791" y="842"/>
                </a:cubicBezTo>
                <a:cubicBezTo>
                  <a:pt x="1791" y="842"/>
                  <a:pt x="1791" y="842"/>
                  <a:pt x="1792" y="842"/>
                </a:cubicBezTo>
                <a:cubicBezTo>
                  <a:pt x="1792" y="842"/>
                  <a:pt x="1792" y="842"/>
                  <a:pt x="1792" y="842"/>
                </a:cubicBezTo>
                <a:cubicBezTo>
                  <a:pt x="1792" y="842"/>
                  <a:pt x="1792" y="841"/>
                  <a:pt x="1792" y="841"/>
                </a:cubicBezTo>
                <a:cubicBezTo>
                  <a:pt x="1793" y="841"/>
                  <a:pt x="1793" y="841"/>
                  <a:pt x="1793" y="841"/>
                </a:cubicBezTo>
                <a:cubicBezTo>
                  <a:pt x="1794" y="841"/>
                  <a:pt x="1794" y="841"/>
                  <a:pt x="1794" y="841"/>
                </a:cubicBezTo>
                <a:cubicBezTo>
                  <a:pt x="1794" y="840"/>
                  <a:pt x="1795" y="840"/>
                  <a:pt x="1796" y="840"/>
                </a:cubicBezTo>
                <a:cubicBezTo>
                  <a:pt x="1796" y="840"/>
                  <a:pt x="1797" y="840"/>
                  <a:pt x="1797" y="840"/>
                </a:cubicBezTo>
                <a:cubicBezTo>
                  <a:pt x="1797" y="840"/>
                  <a:pt x="1797" y="841"/>
                  <a:pt x="1797" y="841"/>
                </a:cubicBezTo>
                <a:cubicBezTo>
                  <a:pt x="1798" y="841"/>
                  <a:pt x="1798" y="840"/>
                  <a:pt x="1798" y="840"/>
                </a:cubicBezTo>
                <a:cubicBezTo>
                  <a:pt x="1798" y="840"/>
                  <a:pt x="1798" y="840"/>
                  <a:pt x="1798" y="840"/>
                </a:cubicBezTo>
                <a:cubicBezTo>
                  <a:pt x="1798" y="840"/>
                  <a:pt x="1799" y="839"/>
                  <a:pt x="1799" y="839"/>
                </a:cubicBezTo>
                <a:cubicBezTo>
                  <a:pt x="1800" y="838"/>
                  <a:pt x="1800" y="838"/>
                  <a:pt x="1800" y="837"/>
                </a:cubicBezTo>
                <a:cubicBezTo>
                  <a:pt x="1800" y="837"/>
                  <a:pt x="1800" y="836"/>
                  <a:pt x="1800" y="835"/>
                </a:cubicBezTo>
                <a:cubicBezTo>
                  <a:pt x="1801" y="835"/>
                  <a:pt x="1801" y="835"/>
                  <a:pt x="1801" y="835"/>
                </a:cubicBezTo>
                <a:cubicBezTo>
                  <a:pt x="1801" y="835"/>
                  <a:pt x="1802" y="834"/>
                  <a:pt x="1802" y="834"/>
                </a:cubicBezTo>
                <a:cubicBezTo>
                  <a:pt x="1802" y="834"/>
                  <a:pt x="1802" y="834"/>
                  <a:pt x="1802" y="833"/>
                </a:cubicBezTo>
                <a:cubicBezTo>
                  <a:pt x="1802" y="833"/>
                  <a:pt x="1802" y="832"/>
                  <a:pt x="1802" y="832"/>
                </a:cubicBezTo>
                <a:cubicBezTo>
                  <a:pt x="1801" y="831"/>
                  <a:pt x="1801" y="831"/>
                  <a:pt x="1801" y="830"/>
                </a:cubicBezTo>
                <a:cubicBezTo>
                  <a:pt x="1801" y="830"/>
                  <a:pt x="1801" y="829"/>
                  <a:pt x="1802" y="829"/>
                </a:cubicBezTo>
                <a:cubicBezTo>
                  <a:pt x="1802" y="829"/>
                  <a:pt x="1802" y="829"/>
                  <a:pt x="1802" y="829"/>
                </a:cubicBezTo>
                <a:cubicBezTo>
                  <a:pt x="1802" y="829"/>
                  <a:pt x="1802" y="829"/>
                  <a:pt x="1801" y="828"/>
                </a:cubicBezTo>
                <a:cubicBezTo>
                  <a:pt x="1801" y="828"/>
                  <a:pt x="1801" y="828"/>
                  <a:pt x="1801" y="827"/>
                </a:cubicBezTo>
                <a:cubicBezTo>
                  <a:pt x="1801" y="827"/>
                  <a:pt x="1801" y="827"/>
                  <a:pt x="1800" y="826"/>
                </a:cubicBezTo>
                <a:cubicBezTo>
                  <a:pt x="1800" y="826"/>
                  <a:pt x="1800" y="825"/>
                  <a:pt x="1800" y="825"/>
                </a:cubicBezTo>
                <a:cubicBezTo>
                  <a:pt x="1799" y="825"/>
                  <a:pt x="1799" y="824"/>
                  <a:pt x="1799" y="824"/>
                </a:cubicBezTo>
                <a:cubicBezTo>
                  <a:pt x="1799" y="824"/>
                  <a:pt x="1799" y="823"/>
                  <a:pt x="1799" y="823"/>
                </a:cubicBezTo>
                <a:cubicBezTo>
                  <a:pt x="1799" y="823"/>
                  <a:pt x="1799" y="823"/>
                  <a:pt x="1799" y="823"/>
                </a:cubicBezTo>
                <a:cubicBezTo>
                  <a:pt x="1799" y="823"/>
                  <a:pt x="1798" y="823"/>
                  <a:pt x="1798" y="823"/>
                </a:cubicBezTo>
                <a:cubicBezTo>
                  <a:pt x="1798" y="823"/>
                  <a:pt x="1797" y="823"/>
                  <a:pt x="1797" y="823"/>
                </a:cubicBezTo>
                <a:cubicBezTo>
                  <a:pt x="1797" y="823"/>
                  <a:pt x="1797" y="823"/>
                  <a:pt x="1796" y="823"/>
                </a:cubicBezTo>
                <a:cubicBezTo>
                  <a:pt x="1796" y="823"/>
                  <a:pt x="1796" y="823"/>
                  <a:pt x="1796" y="823"/>
                </a:cubicBezTo>
                <a:cubicBezTo>
                  <a:pt x="1796" y="823"/>
                  <a:pt x="1796" y="823"/>
                  <a:pt x="1795" y="822"/>
                </a:cubicBezTo>
                <a:cubicBezTo>
                  <a:pt x="1794" y="822"/>
                  <a:pt x="1794" y="821"/>
                  <a:pt x="1794" y="821"/>
                </a:cubicBezTo>
                <a:cubicBezTo>
                  <a:pt x="1794" y="820"/>
                  <a:pt x="1794" y="820"/>
                  <a:pt x="1793" y="820"/>
                </a:cubicBezTo>
                <a:cubicBezTo>
                  <a:pt x="1793" y="820"/>
                  <a:pt x="1791" y="820"/>
                  <a:pt x="1791" y="818"/>
                </a:cubicBezTo>
                <a:cubicBezTo>
                  <a:pt x="1791" y="818"/>
                  <a:pt x="1791" y="818"/>
                  <a:pt x="1791" y="817"/>
                </a:cubicBezTo>
                <a:cubicBezTo>
                  <a:pt x="1791" y="817"/>
                  <a:pt x="1791" y="817"/>
                  <a:pt x="1791" y="816"/>
                </a:cubicBezTo>
                <a:cubicBezTo>
                  <a:pt x="1791" y="816"/>
                  <a:pt x="1791" y="816"/>
                  <a:pt x="1791" y="816"/>
                </a:cubicBezTo>
                <a:cubicBezTo>
                  <a:pt x="1791" y="816"/>
                  <a:pt x="1790" y="816"/>
                  <a:pt x="1790" y="816"/>
                </a:cubicBezTo>
                <a:cubicBezTo>
                  <a:pt x="1790" y="816"/>
                  <a:pt x="1790" y="816"/>
                  <a:pt x="1790" y="816"/>
                </a:cubicBezTo>
                <a:cubicBezTo>
                  <a:pt x="1790" y="816"/>
                  <a:pt x="1789" y="816"/>
                  <a:pt x="1789" y="816"/>
                </a:cubicBezTo>
                <a:cubicBezTo>
                  <a:pt x="1788" y="816"/>
                  <a:pt x="1788" y="815"/>
                  <a:pt x="1788" y="815"/>
                </a:cubicBezTo>
                <a:cubicBezTo>
                  <a:pt x="1787" y="814"/>
                  <a:pt x="1787" y="814"/>
                  <a:pt x="1787" y="814"/>
                </a:cubicBezTo>
                <a:cubicBezTo>
                  <a:pt x="1787" y="813"/>
                  <a:pt x="1786" y="813"/>
                  <a:pt x="1786" y="813"/>
                </a:cubicBezTo>
                <a:cubicBezTo>
                  <a:pt x="1784" y="813"/>
                  <a:pt x="1783" y="813"/>
                  <a:pt x="1783" y="812"/>
                </a:cubicBezTo>
                <a:cubicBezTo>
                  <a:pt x="1783" y="812"/>
                  <a:pt x="1783" y="812"/>
                  <a:pt x="1783" y="812"/>
                </a:cubicBezTo>
                <a:cubicBezTo>
                  <a:pt x="1782" y="812"/>
                  <a:pt x="1782" y="811"/>
                  <a:pt x="1781" y="811"/>
                </a:cubicBezTo>
                <a:cubicBezTo>
                  <a:pt x="1781" y="810"/>
                  <a:pt x="1781" y="810"/>
                  <a:pt x="1781" y="810"/>
                </a:cubicBezTo>
                <a:cubicBezTo>
                  <a:pt x="1781" y="809"/>
                  <a:pt x="1781" y="809"/>
                  <a:pt x="1781" y="809"/>
                </a:cubicBezTo>
                <a:cubicBezTo>
                  <a:pt x="1781" y="809"/>
                  <a:pt x="1780" y="809"/>
                  <a:pt x="1780" y="809"/>
                </a:cubicBezTo>
                <a:cubicBezTo>
                  <a:pt x="1780" y="809"/>
                  <a:pt x="1779" y="809"/>
                  <a:pt x="1778" y="809"/>
                </a:cubicBezTo>
                <a:cubicBezTo>
                  <a:pt x="1778" y="809"/>
                  <a:pt x="1777" y="809"/>
                  <a:pt x="1777" y="809"/>
                </a:cubicBezTo>
                <a:cubicBezTo>
                  <a:pt x="1776" y="809"/>
                  <a:pt x="1776" y="809"/>
                  <a:pt x="1776" y="809"/>
                </a:cubicBezTo>
                <a:cubicBezTo>
                  <a:pt x="1776" y="809"/>
                  <a:pt x="1776" y="809"/>
                  <a:pt x="1776" y="809"/>
                </a:cubicBezTo>
                <a:cubicBezTo>
                  <a:pt x="1775" y="809"/>
                  <a:pt x="1774" y="808"/>
                  <a:pt x="1774" y="808"/>
                </a:cubicBezTo>
                <a:cubicBezTo>
                  <a:pt x="1774" y="808"/>
                  <a:pt x="1773" y="807"/>
                  <a:pt x="1773" y="807"/>
                </a:cubicBezTo>
                <a:cubicBezTo>
                  <a:pt x="1772" y="807"/>
                  <a:pt x="1770" y="807"/>
                  <a:pt x="1769" y="805"/>
                </a:cubicBezTo>
                <a:cubicBezTo>
                  <a:pt x="1769" y="805"/>
                  <a:pt x="1769" y="805"/>
                  <a:pt x="1768" y="805"/>
                </a:cubicBezTo>
                <a:cubicBezTo>
                  <a:pt x="1768" y="805"/>
                  <a:pt x="1768" y="804"/>
                  <a:pt x="1767" y="804"/>
                </a:cubicBezTo>
                <a:cubicBezTo>
                  <a:pt x="1767" y="804"/>
                  <a:pt x="1767" y="804"/>
                  <a:pt x="1767" y="804"/>
                </a:cubicBezTo>
                <a:cubicBezTo>
                  <a:pt x="1767" y="804"/>
                  <a:pt x="1767" y="803"/>
                  <a:pt x="1767" y="803"/>
                </a:cubicBezTo>
                <a:cubicBezTo>
                  <a:pt x="1767" y="803"/>
                  <a:pt x="1767" y="803"/>
                  <a:pt x="1767" y="803"/>
                </a:cubicBezTo>
                <a:cubicBezTo>
                  <a:pt x="1766" y="803"/>
                  <a:pt x="1766" y="802"/>
                  <a:pt x="1766" y="802"/>
                </a:cubicBezTo>
                <a:cubicBezTo>
                  <a:pt x="1766" y="802"/>
                  <a:pt x="1765" y="801"/>
                  <a:pt x="1765" y="801"/>
                </a:cubicBezTo>
                <a:cubicBezTo>
                  <a:pt x="1765" y="801"/>
                  <a:pt x="1765" y="800"/>
                  <a:pt x="1765" y="800"/>
                </a:cubicBezTo>
                <a:cubicBezTo>
                  <a:pt x="1764" y="800"/>
                  <a:pt x="1764" y="799"/>
                  <a:pt x="1764" y="799"/>
                </a:cubicBezTo>
                <a:cubicBezTo>
                  <a:pt x="1763" y="799"/>
                  <a:pt x="1762" y="799"/>
                  <a:pt x="1762" y="797"/>
                </a:cubicBezTo>
                <a:cubicBezTo>
                  <a:pt x="1762" y="797"/>
                  <a:pt x="1762" y="797"/>
                  <a:pt x="1761" y="796"/>
                </a:cubicBezTo>
                <a:cubicBezTo>
                  <a:pt x="1761" y="796"/>
                  <a:pt x="1761" y="796"/>
                  <a:pt x="1761" y="796"/>
                </a:cubicBezTo>
                <a:cubicBezTo>
                  <a:pt x="1761" y="796"/>
                  <a:pt x="1760" y="796"/>
                  <a:pt x="1760" y="795"/>
                </a:cubicBezTo>
                <a:cubicBezTo>
                  <a:pt x="1760" y="795"/>
                  <a:pt x="1759" y="795"/>
                  <a:pt x="1759" y="795"/>
                </a:cubicBezTo>
                <a:cubicBezTo>
                  <a:pt x="1757" y="795"/>
                  <a:pt x="1757" y="794"/>
                  <a:pt x="1757" y="793"/>
                </a:cubicBezTo>
                <a:cubicBezTo>
                  <a:pt x="1757" y="793"/>
                  <a:pt x="1757" y="793"/>
                  <a:pt x="1757" y="793"/>
                </a:cubicBezTo>
                <a:cubicBezTo>
                  <a:pt x="1756" y="792"/>
                  <a:pt x="1756" y="792"/>
                  <a:pt x="1756" y="791"/>
                </a:cubicBezTo>
                <a:cubicBezTo>
                  <a:pt x="1755" y="791"/>
                  <a:pt x="1755" y="791"/>
                  <a:pt x="1755" y="790"/>
                </a:cubicBezTo>
                <a:cubicBezTo>
                  <a:pt x="1755" y="790"/>
                  <a:pt x="1754" y="790"/>
                  <a:pt x="1754" y="790"/>
                </a:cubicBezTo>
                <a:cubicBezTo>
                  <a:pt x="1754" y="790"/>
                  <a:pt x="1754" y="789"/>
                  <a:pt x="1753" y="789"/>
                </a:cubicBezTo>
                <a:cubicBezTo>
                  <a:pt x="1753" y="789"/>
                  <a:pt x="1753" y="789"/>
                  <a:pt x="1753" y="789"/>
                </a:cubicBezTo>
                <a:cubicBezTo>
                  <a:pt x="1753" y="789"/>
                  <a:pt x="1753" y="790"/>
                  <a:pt x="1752" y="790"/>
                </a:cubicBezTo>
                <a:cubicBezTo>
                  <a:pt x="1752" y="791"/>
                  <a:pt x="1751" y="791"/>
                  <a:pt x="1750" y="791"/>
                </a:cubicBezTo>
                <a:cubicBezTo>
                  <a:pt x="1750" y="791"/>
                  <a:pt x="1750" y="791"/>
                  <a:pt x="1750" y="791"/>
                </a:cubicBezTo>
                <a:cubicBezTo>
                  <a:pt x="1750" y="791"/>
                  <a:pt x="1749" y="791"/>
                  <a:pt x="1749" y="791"/>
                </a:cubicBezTo>
                <a:cubicBezTo>
                  <a:pt x="1749" y="791"/>
                  <a:pt x="1749" y="791"/>
                  <a:pt x="1749" y="791"/>
                </a:cubicBezTo>
                <a:cubicBezTo>
                  <a:pt x="1749" y="791"/>
                  <a:pt x="1748" y="792"/>
                  <a:pt x="1748" y="792"/>
                </a:cubicBezTo>
                <a:cubicBezTo>
                  <a:pt x="1748" y="792"/>
                  <a:pt x="1748" y="792"/>
                  <a:pt x="1747" y="792"/>
                </a:cubicBezTo>
                <a:cubicBezTo>
                  <a:pt x="1747" y="792"/>
                  <a:pt x="1746" y="792"/>
                  <a:pt x="1746" y="792"/>
                </a:cubicBezTo>
                <a:cubicBezTo>
                  <a:pt x="1746" y="792"/>
                  <a:pt x="1745" y="792"/>
                  <a:pt x="1745" y="792"/>
                </a:cubicBezTo>
                <a:cubicBezTo>
                  <a:pt x="1745" y="792"/>
                  <a:pt x="1745" y="791"/>
                  <a:pt x="1745" y="791"/>
                </a:cubicBezTo>
                <a:cubicBezTo>
                  <a:pt x="1745" y="790"/>
                  <a:pt x="1745" y="790"/>
                  <a:pt x="1745" y="790"/>
                </a:cubicBezTo>
                <a:cubicBezTo>
                  <a:pt x="1745" y="790"/>
                  <a:pt x="1745" y="789"/>
                  <a:pt x="1746" y="789"/>
                </a:cubicBezTo>
                <a:cubicBezTo>
                  <a:pt x="1746" y="788"/>
                  <a:pt x="1747" y="788"/>
                  <a:pt x="1749" y="787"/>
                </a:cubicBezTo>
                <a:cubicBezTo>
                  <a:pt x="1750" y="787"/>
                  <a:pt x="1750" y="787"/>
                  <a:pt x="1751" y="787"/>
                </a:cubicBezTo>
                <a:cubicBezTo>
                  <a:pt x="1751" y="786"/>
                  <a:pt x="1751" y="786"/>
                  <a:pt x="1751" y="785"/>
                </a:cubicBezTo>
                <a:cubicBezTo>
                  <a:pt x="1751" y="785"/>
                  <a:pt x="1751" y="785"/>
                  <a:pt x="1751" y="785"/>
                </a:cubicBezTo>
                <a:cubicBezTo>
                  <a:pt x="1751" y="785"/>
                  <a:pt x="1751" y="785"/>
                  <a:pt x="1751" y="784"/>
                </a:cubicBezTo>
                <a:cubicBezTo>
                  <a:pt x="1750" y="784"/>
                  <a:pt x="1750" y="784"/>
                  <a:pt x="1750" y="783"/>
                </a:cubicBezTo>
                <a:cubicBezTo>
                  <a:pt x="1750" y="783"/>
                  <a:pt x="1749" y="783"/>
                  <a:pt x="1749" y="782"/>
                </a:cubicBezTo>
                <a:cubicBezTo>
                  <a:pt x="1749" y="782"/>
                  <a:pt x="1749" y="782"/>
                  <a:pt x="1749" y="781"/>
                </a:cubicBezTo>
                <a:cubicBezTo>
                  <a:pt x="1749" y="781"/>
                  <a:pt x="1749" y="781"/>
                  <a:pt x="1748" y="780"/>
                </a:cubicBezTo>
                <a:cubicBezTo>
                  <a:pt x="1748" y="780"/>
                  <a:pt x="1748" y="780"/>
                  <a:pt x="1748" y="780"/>
                </a:cubicBezTo>
                <a:cubicBezTo>
                  <a:pt x="1748" y="779"/>
                  <a:pt x="1748" y="779"/>
                  <a:pt x="1748" y="778"/>
                </a:cubicBezTo>
                <a:cubicBezTo>
                  <a:pt x="1748" y="778"/>
                  <a:pt x="1748" y="778"/>
                  <a:pt x="1748" y="778"/>
                </a:cubicBezTo>
                <a:cubicBezTo>
                  <a:pt x="1747" y="777"/>
                  <a:pt x="1747" y="777"/>
                  <a:pt x="1747" y="777"/>
                </a:cubicBezTo>
                <a:cubicBezTo>
                  <a:pt x="1747" y="777"/>
                  <a:pt x="1747" y="777"/>
                  <a:pt x="1747" y="777"/>
                </a:cubicBezTo>
                <a:cubicBezTo>
                  <a:pt x="1746" y="776"/>
                  <a:pt x="1746" y="776"/>
                  <a:pt x="1746" y="776"/>
                </a:cubicBezTo>
                <a:cubicBezTo>
                  <a:pt x="1745" y="776"/>
                  <a:pt x="1744" y="776"/>
                  <a:pt x="1744" y="775"/>
                </a:cubicBezTo>
                <a:cubicBezTo>
                  <a:pt x="1743" y="774"/>
                  <a:pt x="1741" y="773"/>
                  <a:pt x="1739" y="773"/>
                </a:cubicBezTo>
                <a:cubicBezTo>
                  <a:pt x="1739" y="773"/>
                  <a:pt x="1739" y="773"/>
                  <a:pt x="1739" y="773"/>
                </a:cubicBezTo>
                <a:cubicBezTo>
                  <a:pt x="1739" y="773"/>
                  <a:pt x="1738" y="773"/>
                  <a:pt x="1737" y="773"/>
                </a:cubicBezTo>
                <a:cubicBezTo>
                  <a:pt x="1737" y="773"/>
                  <a:pt x="1737" y="772"/>
                  <a:pt x="1737" y="772"/>
                </a:cubicBezTo>
                <a:cubicBezTo>
                  <a:pt x="1737" y="772"/>
                  <a:pt x="1737" y="772"/>
                  <a:pt x="1737" y="772"/>
                </a:cubicBezTo>
                <a:cubicBezTo>
                  <a:pt x="1736" y="772"/>
                  <a:pt x="1736" y="772"/>
                  <a:pt x="1736" y="773"/>
                </a:cubicBezTo>
                <a:cubicBezTo>
                  <a:pt x="1735" y="773"/>
                  <a:pt x="1735" y="773"/>
                  <a:pt x="1735" y="773"/>
                </a:cubicBezTo>
                <a:cubicBezTo>
                  <a:pt x="1734" y="774"/>
                  <a:pt x="1734" y="774"/>
                  <a:pt x="1734" y="774"/>
                </a:cubicBezTo>
                <a:cubicBezTo>
                  <a:pt x="1733" y="774"/>
                  <a:pt x="1733" y="774"/>
                  <a:pt x="1732" y="774"/>
                </a:cubicBezTo>
                <a:cubicBezTo>
                  <a:pt x="1732" y="775"/>
                  <a:pt x="1732" y="775"/>
                  <a:pt x="1732" y="775"/>
                </a:cubicBezTo>
                <a:cubicBezTo>
                  <a:pt x="1732" y="775"/>
                  <a:pt x="1732" y="775"/>
                  <a:pt x="1731" y="775"/>
                </a:cubicBezTo>
                <a:cubicBezTo>
                  <a:pt x="1731" y="775"/>
                  <a:pt x="1731" y="776"/>
                  <a:pt x="1731" y="777"/>
                </a:cubicBezTo>
                <a:cubicBezTo>
                  <a:pt x="1730" y="777"/>
                  <a:pt x="1730" y="777"/>
                  <a:pt x="1729" y="778"/>
                </a:cubicBezTo>
                <a:cubicBezTo>
                  <a:pt x="1729" y="778"/>
                  <a:pt x="1729" y="778"/>
                  <a:pt x="1728" y="778"/>
                </a:cubicBezTo>
                <a:cubicBezTo>
                  <a:pt x="1728" y="778"/>
                  <a:pt x="1728" y="778"/>
                  <a:pt x="1727" y="778"/>
                </a:cubicBezTo>
                <a:cubicBezTo>
                  <a:pt x="1726" y="778"/>
                  <a:pt x="1726" y="778"/>
                  <a:pt x="1725" y="779"/>
                </a:cubicBezTo>
                <a:cubicBezTo>
                  <a:pt x="1725" y="779"/>
                  <a:pt x="1725" y="779"/>
                  <a:pt x="1724" y="779"/>
                </a:cubicBezTo>
                <a:cubicBezTo>
                  <a:pt x="1724" y="779"/>
                  <a:pt x="1724" y="779"/>
                  <a:pt x="1724" y="779"/>
                </a:cubicBezTo>
                <a:cubicBezTo>
                  <a:pt x="1724" y="779"/>
                  <a:pt x="1724" y="779"/>
                  <a:pt x="1724" y="779"/>
                </a:cubicBezTo>
                <a:cubicBezTo>
                  <a:pt x="1724" y="779"/>
                  <a:pt x="1724" y="779"/>
                  <a:pt x="1724" y="779"/>
                </a:cubicBezTo>
                <a:cubicBezTo>
                  <a:pt x="1724" y="779"/>
                  <a:pt x="1724" y="779"/>
                  <a:pt x="1724" y="779"/>
                </a:cubicBezTo>
                <a:cubicBezTo>
                  <a:pt x="1724" y="779"/>
                  <a:pt x="1724" y="779"/>
                  <a:pt x="1724" y="779"/>
                </a:cubicBezTo>
                <a:cubicBezTo>
                  <a:pt x="1724" y="779"/>
                  <a:pt x="1723" y="779"/>
                  <a:pt x="1723" y="779"/>
                </a:cubicBezTo>
                <a:cubicBezTo>
                  <a:pt x="1723" y="780"/>
                  <a:pt x="1723" y="780"/>
                  <a:pt x="1722" y="780"/>
                </a:cubicBezTo>
                <a:cubicBezTo>
                  <a:pt x="1722" y="780"/>
                  <a:pt x="1721" y="780"/>
                  <a:pt x="1721" y="781"/>
                </a:cubicBezTo>
                <a:cubicBezTo>
                  <a:pt x="1721" y="781"/>
                  <a:pt x="1720" y="781"/>
                  <a:pt x="1720" y="781"/>
                </a:cubicBezTo>
                <a:cubicBezTo>
                  <a:pt x="1720" y="781"/>
                  <a:pt x="1720" y="782"/>
                  <a:pt x="1719" y="782"/>
                </a:cubicBezTo>
                <a:cubicBezTo>
                  <a:pt x="1719" y="782"/>
                  <a:pt x="1718" y="782"/>
                  <a:pt x="1718" y="782"/>
                </a:cubicBezTo>
                <a:cubicBezTo>
                  <a:pt x="1718" y="782"/>
                  <a:pt x="1718" y="783"/>
                  <a:pt x="1717" y="783"/>
                </a:cubicBezTo>
                <a:cubicBezTo>
                  <a:pt x="1717" y="783"/>
                  <a:pt x="1717" y="783"/>
                  <a:pt x="1717" y="783"/>
                </a:cubicBezTo>
                <a:cubicBezTo>
                  <a:pt x="1716" y="783"/>
                  <a:pt x="1716" y="783"/>
                  <a:pt x="1716" y="783"/>
                </a:cubicBezTo>
                <a:cubicBezTo>
                  <a:pt x="1716" y="783"/>
                  <a:pt x="1716" y="783"/>
                  <a:pt x="1716" y="783"/>
                </a:cubicBezTo>
                <a:cubicBezTo>
                  <a:pt x="1716" y="783"/>
                  <a:pt x="1716" y="783"/>
                  <a:pt x="1716" y="783"/>
                </a:cubicBezTo>
                <a:cubicBezTo>
                  <a:pt x="1716" y="784"/>
                  <a:pt x="1716" y="785"/>
                  <a:pt x="1715" y="785"/>
                </a:cubicBezTo>
                <a:cubicBezTo>
                  <a:pt x="1715" y="785"/>
                  <a:pt x="1715" y="786"/>
                  <a:pt x="1714" y="786"/>
                </a:cubicBezTo>
                <a:cubicBezTo>
                  <a:pt x="1714" y="786"/>
                  <a:pt x="1714" y="786"/>
                  <a:pt x="1714" y="786"/>
                </a:cubicBezTo>
                <a:cubicBezTo>
                  <a:pt x="1713" y="786"/>
                  <a:pt x="1713" y="787"/>
                  <a:pt x="1712" y="787"/>
                </a:cubicBezTo>
                <a:cubicBezTo>
                  <a:pt x="1712" y="787"/>
                  <a:pt x="1712" y="787"/>
                  <a:pt x="1712" y="787"/>
                </a:cubicBezTo>
                <a:cubicBezTo>
                  <a:pt x="1711" y="787"/>
                  <a:pt x="1710" y="787"/>
                  <a:pt x="1710" y="787"/>
                </a:cubicBezTo>
                <a:cubicBezTo>
                  <a:pt x="1709" y="787"/>
                  <a:pt x="1709" y="787"/>
                  <a:pt x="1708" y="786"/>
                </a:cubicBezTo>
                <a:cubicBezTo>
                  <a:pt x="1707" y="786"/>
                  <a:pt x="1707" y="785"/>
                  <a:pt x="1706" y="785"/>
                </a:cubicBezTo>
                <a:cubicBezTo>
                  <a:pt x="1706" y="784"/>
                  <a:pt x="1706" y="784"/>
                  <a:pt x="1706" y="784"/>
                </a:cubicBezTo>
                <a:cubicBezTo>
                  <a:pt x="1705" y="784"/>
                  <a:pt x="1705" y="784"/>
                  <a:pt x="1704" y="783"/>
                </a:cubicBezTo>
                <a:cubicBezTo>
                  <a:pt x="1703" y="783"/>
                  <a:pt x="1703" y="783"/>
                  <a:pt x="1702" y="783"/>
                </a:cubicBezTo>
                <a:cubicBezTo>
                  <a:pt x="1702" y="782"/>
                  <a:pt x="1702" y="782"/>
                  <a:pt x="1702" y="782"/>
                </a:cubicBezTo>
                <a:cubicBezTo>
                  <a:pt x="1701" y="782"/>
                  <a:pt x="1701" y="782"/>
                  <a:pt x="1700" y="782"/>
                </a:cubicBezTo>
                <a:cubicBezTo>
                  <a:pt x="1700" y="781"/>
                  <a:pt x="1699" y="782"/>
                  <a:pt x="1699" y="782"/>
                </a:cubicBezTo>
                <a:cubicBezTo>
                  <a:pt x="1699" y="782"/>
                  <a:pt x="1699" y="782"/>
                  <a:pt x="1699" y="782"/>
                </a:cubicBezTo>
                <a:cubicBezTo>
                  <a:pt x="1698" y="783"/>
                  <a:pt x="1697" y="783"/>
                  <a:pt x="1695" y="783"/>
                </a:cubicBezTo>
                <a:cubicBezTo>
                  <a:pt x="1694" y="783"/>
                  <a:pt x="1694" y="782"/>
                  <a:pt x="1693" y="782"/>
                </a:cubicBezTo>
                <a:cubicBezTo>
                  <a:pt x="1693" y="782"/>
                  <a:pt x="1693" y="781"/>
                  <a:pt x="1693" y="781"/>
                </a:cubicBezTo>
                <a:cubicBezTo>
                  <a:pt x="1692" y="781"/>
                  <a:pt x="1691" y="781"/>
                  <a:pt x="1691" y="780"/>
                </a:cubicBezTo>
                <a:cubicBezTo>
                  <a:pt x="1691" y="780"/>
                  <a:pt x="1690" y="781"/>
                  <a:pt x="1689" y="782"/>
                </a:cubicBezTo>
                <a:cubicBezTo>
                  <a:pt x="1689" y="782"/>
                  <a:pt x="1689" y="782"/>
                  <a:pt x="1689" y="782"/>
                </a:cubicBezTo>
                <a:cubicBezTo>
                  <a:pt x="1688" y="782"/>
                  <a:pt x="1688" y="783"/>
                  <a:pt x="1687" y="783"/>
                </a:cubicBezTo>
                <a:cubicBezTo>
                  <a:pt x="1686" y="783"/>
                  <a:pt x="1686" y="783"/>
                  <a:pt x="1686" y="784"/>
                </a:cubicBezTo>
                <a:cubicBezTo>
                  <a:pt x="1685" y="784"/>
                  <a:pt x="1685" y="784"/>
                  <a:pt x="1684" y="784"/>
                </a:cubicBezTo>
                <a:cubicBezTo>
                  <a:pt x="1684" y="785"/>
                  <a:pt x="1683" y="786"/>
                  <a:pt x="1683" y="786"/>
                </a:cubicBezTo>
                <a:cubicBezTo>
                  <a:pt x="1683" y="787"/>
                  <a:pt x="1683" y="787"/>
                  <a:pt x="1683" y="788"/>
                </a:cubicBezTo>
                <a:cubicBezTo>
                  <a:pt x="1683" y="789"/>
                  <a:pt x="1682" y="789"/>
                  <a:pt x="1683" y="790"/>
                </a:cubicBezTo>
                <a:cubicBezTo>
                  <a:pt x="1683" y="791"/>
                  <a:pt x="1683" y="792"/>
                  <a:pt x="1683" y="792"/>
                </a:cubicBezTo>
                <a:cubicBezTo>
                  <a:pt x="1683" y="792"/>
                  <a:pt x="1683" y="792"/>
                  <a:pt x="1683" y="792"/>
                </a:cubicBezTo>
                <a:cubicBezTo>
                  <a:pt x="1683" y="792"/>
                  <a:pt x="1683" y="792"/>
                  <a:pt x="1683" y="792"/>
                </a:cubicBezTo>
                <a:cubicBezTo>
                  <a:pt x="1683" y="792"/>
                  <a:pt x="1683" y="792"/>
                  <a:pt x="1683" y="792"/>
                </a:cubicBezTo>
                <a:cubicBezTo>
                  <a:pt x="1683" y="792"/>
                  <a:pt x="1683" y="792"/>
                  <a:pt x="1683" y="792"/>
                </a:cubicBezTo>
                <a:cubicBezTo>
                  <a:pt x="1683" y="793"/>
                  <a:pt x="1683" y="793"/>
                  <a:pt x="1683" y="793"/>
                </a:cubicBezTo>
                <a:cubicBezTo>
                  <a:pt x="1683" y="793"/>
                  <a:pt x="1683" y="793"/>
                  <a:pt x="1683" y="794"/>
                </a:cubicBezTo>
                <a:cubicBezTo>
                  <a:pt x="1682" y="795"/>
                  <a:pt x="1682" y="795"/>
                  <a:pt x="1681" y="796"/>
                </a:cubicBezTo>
                <a:cubicBezTo>
                  <a:pt x="1681" y="796"/>
                  <a:pt x="1681" y="796"/>
                  <a:pt x="1681" y="796"/>
                </a:cubicBezTo>
                <a:cubicBezTo>
                  <a:pt x="1681" y="796"/>
                  <a:pt x="1681" y="796"/>
                  <a:pt x="1681" y="797"/>
                </a:cubicBezTo>
                <a:cubicBezTo>
                  <a:pt x="1681" y="797"/>
                  <a:pt x="1681" y="797"/>
                  <a:pt x="1681" y="797"/>
                </a:cubicBezTo>
                <a:cubicBezTo>
                  <a:pt x="1681" y="799"/>
                  <a:pt x="1681" y="800"/>
                  <a:pt x="1680" y="801"/>
                </a:cubicBezTo>
                <a:cubicBezTo>
                  <a:pt x="1680" y="802"/>
                  <a:pt x="1679" y="802"/>
                  <a:pt x="1678" y="803"/>
                </a:cubicBezTo>
                <a:cubicBezTo>
                  <a:pt x="1678" y="803"/>
                  <a:pt x="1677" y="803"/>
                  <a:pt x="1677" y="803"/>
                </a:cubicBezTo>
                <a:cubicBezTo>
                  <a:pt x="1677" y="803"/>
                  <a:pt x="1676" y="803"/>
                  <a:pt x="1676" y="803"/>
                </a:cubicBezTo>
                <a:cubicBezTo>
                  <a:pt x="1676" y="803"/>
                  <a:pt x="1676" y="804"/>
                  <a:pt x="1676" y="804"/>
                </a:cubicBezTo>
                <a:cubicBezTo>
                  <a:pt x="1675" y="804"/>
                  <a:pt x="1675" y="805"/>
                  <a:pt x="1674" y="805"/>
                </a:cubicBezTo>
                <a:cubicBezTo>
                  <a:pt x="1674" y="805"/>
                  <a:pt x="1673" y="805"/>
                  <a:pt x="1672" y="806"/>
                </a:cubicBezTo>
                <a:cubicBezTo>
                  <a:pt x="1671" y="806"/>
                  <a:pt x="1670" y="806"/>
                  <a:pt x="1669" y="806"/>
                </a:cubicBezTo>
                <a:cubicBezTo>
                  <a:pt x="1669" y="806"/>
                  <a:pt x="1669" y="806"/>
                  <a:pt x="1669" y="806"/>
                </a:cubicBezTo>
                <a:cubicBezTo>
                  <a:pt x="1668" y="807"/>
                  <a:pt x="1667" y="807"/>
                  <a:pt x="1667" y="807"/>
                </a:cubicBezTo>
                <a:cubicBezTo>
                  <a:pt x="1666" y="807"/>
                  <a:pt x="1666" y="807"/>
                  <a:pt x="1666" y="807"/>
                </a:cubicBezTo>
                <a:cubicBezTo>
                  <a:pt x="1665" y="808"/>
                  <a:pt x="1664" y="808"/>
                  <a:pt x="1663" y="808"/>
                </a:cubicBezTo>
                <a:cubicBezTo>
                  <a:pt x="1663" y="808"/>
                  <a:pt x="1663" y="809"/>
                  <a:pt x="1663" y="810"/>
                </a:cubicBezTo>
                <a:cubicBezTo>
                  <a:pt x="1663" y="810"/>
                  <a:pt x="1663" y="811"/>
                  <a:pt x="1662" y="811"/>
                </a:cubicBezTo>
                <a:cubicBezTo>
                  <a:pt x="1662" y="812"/>
                  <a:pt x="1661" y="812"/>
                  <a:pt x="1660" y="812"/>
                </a:cubicBezTo>
                <a:cubicBezTo>
                  <a:pt x="1660" y="812"/>
                  <a:pt x="1660" y="812"/>
                  <a:pt x="1660" y="812"/>
                </a:cubicBezTo>
                <a:cubicBezTo>
                  <a:pt x="1659" y="812"/>
                  <a:pt x="1659" y="812"/>
                  <a:pt x="1659" y="812"/>
                </a:cubicBezTo>
                <a:cubicBezTo>
                  <a:pt x="1659" y="813"/>
                  <a:pt x="1657" y="814"/>
                  <a:pt x="1657" y="814"/>
                </a:cubicBezTo>
                <a:cubicBezTo>
                  <a:pt x="1657" y="814"/>
                  <a:pt x="1657" y="815"/>
                  <a:pt x="1657" y="815"/>
                </a:cubicBezTo>
                <a:cubicBezTo>
                  <a:pt x="1657" y="815"/>
                  <a:pt x="1656" y="816"/>
                  <a:pt x="1656" y="816"/>
                </a:cubicBezTo>
                <a:cubicBezTo>
                  <a:pt x="1656" y="816"/>
                  <a:pt x="1655" y="817"/>
                  <a:pt x="1655" y="817"/>
                </a:cubicBezTo>
                <a:cubicBezTo>
                  <a:pt x="1654" y="817"/>
                  <a:pt x="1654" y="817"/>
                  <a:pt x="1654" y="817"/>
                </a:cubicBezTo>
                <a:cubicBezTo>
                  <a:pt x="1654" y="817"/>
                  <a:pt x="1654" y="817"/>
                  <a:pt x="1654" y="817"/>
                </a:cubicBezTo>
                <a:cubicBezTo>
                  <a:pt x="1654" y="817"/>
                  <a:pt x="1653" y="818"/>
                  <a:pt x="1653" y="818"/>
                </a:cubicBezTo>
                <a:cubicBezTo>
                  <a:pt x="1653" y="819"/>
                  <a:pt x="1653" y="819"/>
                  <a:pt x="1653" y="819"/>
                </a:cubicBezTo>
                <a:cubicBezTo>
                  <a:pt x="1652" y="820"/>
                  <a:pt x="1652" y="821"/>
                  <a:pt x="1650" y="822"/>
                </a:cubicBezTo>
                <a:cubicBezTo>
                  <a:pt x="1650" y="823"/>
                  <a:pt x="1649" y="823"/>
                  <a:pt x="1649" y="823"/>
                </a:cubicBezTo>
                <a:cubicBezTo>
                  <a:pt x="1649" y="823"/>
                  <a:pt x="1649" y="823"/>
                  <a:pt x="1650" y="824"/>
                </a:cubicBezTo>
                <a:cubicBezTo>
                  <a:pt x="1650" y="824"/>
                  <a:pt x="1651" y="824"/>
                  <a:pt x="1651" y="825"/>
                </a:cubicBezTo>
                <a:cubicBezTo>
                  <a:pt x="1651" y="825"/>
                  <a:pt x="1651" y="825"/>
                  <a:pt x="1651" y="826"/>
                </a:cubicBezTo>
                <a:cubicBezTo>
                  <a:pt x="1651" y="826"/>
                  <a:pt x="1651" y="826"/>
                  <a:pt x="1651" y="826"/>
                </a:cubicBezTo>
                <a:cubicBezTo>
                  <a:pt x="1651" y="826"/>
                  <a:pt x="1651" y="827"/>
                  <a:pt x="1652" y="827"/>
                </a:cubicBezTo>
                <a:cubicBezTo>
                  <a:pt x="1652" y="828"/>
                  <a:pt x="1652" y="828"/>
                  <a:pt x="1652" y="828"/>
                </a:cubicBezTo>
                <a:cubicBezTo>
                  <a:pt x="1652" y="828"/>
                  <a:pt x="1653" y="828"/>
                  <a:pt x="1653" y="828"/>
                </a:cubicBezTo>
                <a:cubicBezTo>
                  <a:pt x="1653" y="828"/>
                  <a:pt x="1653" y="828"/>
                  <a:pt x="1654" y="829"/>
                </a:cubicBezTo>
                <a:cubicBezTo>
                  <a:pt x="1655" y="830"/>
                  <a:pt x="1654" y="831"/>
                  <a:pt x="1653" y="832"/>
                </a:cubicBezTo>
                <a:cubicBezTo>
                  <a:pt x="1653" y="832"/>
                  <a:pt x="1653" y="832"/>
                  <a:pt x="1653" y="832"/>
                </a:cubicBezTo>
                <a:cubicBezTo>
                  <a:pt x="1652" y="833"/>
                  <a:pt x="1651" y="833"/>
                  <a:pt x="1650" y="834"/>
                </a:cubicBezTo>
                <a:cubicBezTo>
                  <a:pt x="1650" y="834"/>
                  <a:pt x="1650" y="834"/>
                  <a:pt x="1650" y="834"/>
                </a:cubicBezTo>
                <a:cubicBezTo>
                  <a:pt x="1649" y="834"/>
                  <a:pt x="1649" y="834"/>
                  <a:pt x="1648" y="834"/>
                </a:cubicBezTo>
                <a:cubicBezTo>
                  <a:pt x="1649" y="835"/>
                  <a:pt x="1649" y="835"/>
                  <a:pt x="1648" y="836"/>
                </a:cubicBezTo>
                <a:cubicBezTo>
                  <a:pt x="1648" y="837"/>
                  <a:pt x="1648" y="838"/>
                  <a:pt x="1647" y="838"/>
                </a:cubicBezTo>
                <a:cubicBezTo>
                  <a:pt x="1647" y="839"/>
                  <a:pt x="1646" y="839"/>
                  <a:pt x="1646" y="840"/>
                </a:cubicBezTo>
                <a:cubicBezTo>
                  <a:pt x="1646" y="840"/>
                  <a:pt x="1645" y="841"/>
                  <a:pt x="1645" y="841"/>
                </a:cubicBezTo>
                <a:cubicBezTo>
                  <a:pt x="1645" y="841"/>
                  <a:pt x="1645" y="841"/>
                  <a:pt x="1645" y="842"/>
                </a:cubicBezTo>
                <a:cubicBezTo>
                  <a:pt x="1645" y="843"/>
                  <a:pt x="1645" y="844"/>
                  <a:pt x="1644" y="844"/>
                </a:cubicBezTo>
                <a:cubicBezTo>
                  <a:pt x="1644" y="845"/>
                  <a:pt x="1643" y="845"/>
                  <a:pt x="1641" y="845"/>
                </a:cubicBezTo>
                <a:cubicBezTo>
                  <a:pt x="1641" y="845"/>
                  <a:pt x="1641" y="845"/>
                  <a:pt x="1641" y="845"/>
                </a:cubicBezTo>
                <a:cubicBezTo>
                  <a:pt x="1641" y="845"/>
                  <a:pt x="1641" y="845"/>
                  <a:pt x="1641" y="845"/>
                </a:cubicBezTo>
                <a:cubicBezTo>
                  <a:pt x="1640" y="845"/>
                  <a:pt x="1639" y="846"/>
                  <a:pt x="1638" y="846"/>
                </a:cubicBezTo>
                <a:cubicBezTo>
                  <a:pt x="1637" y="846"/>
                  <a:pt x="1637" y="846"/>
                  <a:pt x="1637" y="846"/>
                </a:cubicBezTo>
                <a:cubicBezTo>
                  <a:pt x="1637" y="847"/>
                  <a:pt x="1636" y="847"/>
                  <a:pt x="1636" y="847"/>
                </a:cubicBezTo>
                <a:cubicBezTo>
                  <a:pt x="1635" y="847"/>
                  <a:pt x="1634" y="847"/>
                  <a:pt x="1634" y="847"/>
                </a:cubicBezTo>
                <a:cubicBezTo>
                  <a:pt x="1634" y="849"/>
                  <a:pt x="1634" y="850"/>
                  <a:pt x="1633" y="850"/>
                </a:cubicBezTo>
                <a:cubicBezTo>
                  <a:pt x="1633" y="850"/>
                  <a:pt x="1633" y="850"/>
                  <a:pt x="1633" y="850"/>
                </a:cubicBezTo>
                <a:cubicBezTo>
                  <a:pt x="1633" y="851"/>
                  <a:pt x="1633" y="852"/>
                  <a:pt x="1632" y="852"/>
                </a:cubicBezTo>
                <a:cubicBezTo>
                  <a:pt x="1632" y="853"/>
                  <a:pt x="1631" y="853"/>
                  <a:pt x="1630" y="852"/>
                </a:cubicBezTo>
                <a:cubicBezTo>
                  <a:pt x="1630" y="852"/>
                  <a:pt x="1629" y="852"/>
                  <a:pt x="1629" y="852"/>
                </a:cubicBezTo>
                <a:cubicBezTo>
                  <a:pt x="1628" y="852"/>
                  <a:pt x="1628" y="851"/>
                  <a:pt x="1627" y="851"/>
                </a:cubicBezTo>
                <a:cubicBezTo>
                  <a:pt x="1627" y="851"/>
                  <a:pt x="1627" y="851"/>
                  <a:pt x="1627" y="851"/>
                </a:cubicBezTo>
                <a:cubicBezTo>
                  <a:pt x="1627" y="851"/>
                  <a:pt x="1627" y="851"/>
                  <a:pt x="1626" y="852"/>
                </a:cubicBezTo>
                <a:cubicBezTo>
                  <a:pt x="1626" y="852"/>
                  <a:pt x="1625" y="853"/>
                  <a:pt x="1624" y="853"/>
                </a:cubicBezTo>
                <a:cubicBezTo>
                  <a:pt x="1624" y="853"/>
                  <a:pt x="1623" y="853"/>
                  <a:pt x="1623" y="852"/>
                </a:cubicBezTo>
                <a:cubicBezTo>
                  <a:pt x="1622" y="852"/>
                  <a:pt x="1621" y="852"/>
                  <a:pt x="1620" y="852"/>
                </a:cubicBezTo>
                <a:cubicBezTo>
                  <a:pt x="1620" y="852"/>
                  <a:pt x="1619" y="852"/>
                  <a:pt x="1619" y="852"/>
                </a:cubicBezTo>
                <a:cubicBezTo>
                  <a:pt x="1619" y="852"/>
                  <a:pt x="1618" y="852"/>
                  <a:pt x="1618" y="852"/>
                </a:cubicBezTo>
                <a:cubicBezTo>
                  <a:pt x="1617" y="852"/>
                  <a:pt x="1617" y="853"/>
                  <a:pt x="1616" y="853"/>
                </a:cubicBezTo>
                <a:cubicBezTo>
                  <a:pt x="1615" y="853"/>
                  <a:pt x="1614" y="852"/>
                  <a:pt x="1614" y="851"/>
                </a:cubicBezTo>
                <a:cubicBezTo>
                  <a:pt x="1614" y="851"/>
                  <a:pt x="1614" y="851"/>
                  <a:pt x="1613" y="851"/>
                </a:cubicBezTo>
                <a:cubicBezTo>
                  <a:pt x="1613" y="851"/>
                  <a:pt x="1613" y="851"/>
                  <a:pt x="1612" y="851"/>
                </a:cubicBezTo>
                <a:cubicBezTo>
                  <a:pt x="1612" y="851"/>
                  <a:pt x="1611" y="851"/>
                  <a:pt x="1610" y="851"/>
                </a:cubicBezTo>
                <a:cubicBezTo>
                  <a:pt x="1610" y="852"/>
                  <a:pt x="1610" y="852"/>
                  <a:pt x="1610" y="852"/>
                </a:cubicBezTo>
                <a:cubicBezTo>
                  <a:pt x="1609" y="852"/>
                  <a:pt x="1609" y="852"/>
                  <a:pt x="1609" y="852"/>
                </a:cubicBezTo>
                <a:cubicBezTo>
                  <a:pt x="1609" y="852"/>
                  <a:pt x="1609" y="852"/>
                  <a:pt x="1609" y="852"/>
                </a:cubicBezTo>
                <a:cubicBezTo>
                  <a:pt x="1608" y="852"/>
                  <a:pt x="1608" y="853"/>
                  <a:pt x="1607" y="853"/>
                </a:cubicBezTo>
                <a:cubicBezTo>
                  <a:pt x="1607" y="853"/>
                  <a:pt x="1606" y="854"/>
                  <a:pt x="1606" y="854"/>
                </a:cubicBezTo>
                <a:cubicBezTo>
                  <a:pt x="1605" y="854"/>
                  <a:pt x="1605" y="854"/>
                  <a:pt x="1605" y="854"/>
                </a:cubicBezTo>
                <a:cubicBezTo>
                  <a:pt x="1604" y="854"/>
                  <a:pt x="1603" y="854"/>
                  <a:pt x="1602" y="855"/>
                </a:cubicBezTo>
                <a:cubicBezTo>
                  <a:pt x="1601" y="855"/>
                  <a:pt x="1601" y="855"/>
                  <a:pt x="1601" y="855"/>
                </a:cubicBezTo>
                <a:cubicBezTo>
                  <a:pt x="1600" y="855"/>
                  <a:pt x="1600" y="855"/>
                  <a:pt x="1600" y="855"/>
                </a:cubicBezTo>
                <a:cubicBezTo>
                  <a:pt x="1600" y="855"/>
                  <a:pt x="1599" y="855"/>
                  <a:pt x="1599" y="855"/>
                </a:cubicBezTo>
                <a:cubicBezTo>
                  <a:pt x="1599" y="855"/>
                  <a:pt x="1599" y="855"/>
                  <a:pt x="1599" y="856"/>
                </a:cubicBezTo>
                <a:cubicBezTo>
                  <a:pt x="1599" y="856"/>
                  <a:pt x="1599" y="857"/>
                  <a:pt x="1598" y="857"/>
                </a:cubicBezTo>
                <a:cubicBezTo>
                  <a:pt x="1598" y="858"/>
                  <a:pt x="1597" y="858"/>
                  <a:pt x="1596" y="858"/>
                </a:cubicBezTo>
                <a:cubicBezTo>
                  <a:pt x="1596" y="858"/>
                  <a:pt x="1596" y="858"/>
                  <a:pt x="1596" y="858"/>
                </a:cubicBezTo>
                <a:cubicBezTo>
                  <a:pt x="1596" y="858"/>
                  <a:pt x="1595" y="858"/>
                  <a:pt x="1595" y="859"/>
                </a:cubicBezTo>
                <a:cubicBezTo>
                  <a:pt x="1594" y="859"/>
                  <a:pt x="1594" y="859"/>
                  <a:pt x="1593" y="859"/>
                </a:cubicBezTo>
                <a:cubicBezTo>
                  <a:pt x="1592" y="859"/>
                  <a:pt x="1592" y="859"/>
                  <a:pt x="1591" y="858"/>
                </a:cubicBezTo>
                <a:cubicBezTo>
                  <a:pt x="1591" y="858"/>
                  <a:pt x="1591" y="857"/>
                  <a:pt x="1590" y="857"/>
                </a:cubicBezTo>
                <a:cubicBezTo>
                  <a:pt x="1590" y="857"/>
                  <a:pt x="1590" y="857"/>
                  <a:pt x="1590" y="857"/>
                </a:cubicBezTo>
                <a:cubicBezTo>
                  <a:pt x="1590" y="856"/>
                  <a:pt x="1590" y="856"/>
                  <a:pt x="1589" y="856"/>
                </a:cubicBezTo>
                <a:cubicBezTo>
                  <a:pt x="1589" y="856"/>
                  <a:pt x="1589" y="855"/>
                  <a:pt x="1589" y="855"/>
                </a:cubicBezTo>
                <a:cubicBezTo>
                  <a:pt x="1587" y="854"/>
                  <a:pt x="1587" y="853"/>
                  <a:pt x="1587" y="851"/>
                </a:cubicBezTo>
                <a:cubicBezTo>
                  <a:pt x="1587" y="851"/>
                  <a:pt x="1587" y="851"/>
                  <a:pt x="1587" y="850"/>
                </a:cubicBezTo>
                <a:cubicBezTo>
                  <a:pt x="1586" y="850"/>
                  <a:pt x="1586" y="849"/>
                  <a:pt x="1586" y="849"/>
                </a:cubicBezTo>
                <a:cubicBezTo>
                  <a:pt x="1586" y="848"/>
                  <a:pt x="1585" y="848"/>
                  <a:pt x="1585" y="848"/>
                </a:cubicBezTo>
                <a:cubicBezTo>
                  <a:pt x="1585" y="848"/>
                  <a:pt x="1585" y="848"/>
                  <a:pt x="1584" y="848"/>
                </a:cubicBezTo>
                <a:cubicBezTo>
                  <a:pt x="1584" y="848"/>
                  <a:pt x="1584" y="848"/>
                  <a:pt x="1583" y="848"/>
                </a:cubicBezTo>
                <a:cubicBezTo>
                  <a:pt x="1583" y="847"/>
                  <a:pt x="1583" y="847"/>
                  <a:pt x="1583" y="847"/>
                </a:cubicBezTo>
                <a:cubicBezTo>
                  <a:pt x="1582" y="847"/>
                  <a:pt x="1581" y="847"/>
                  <a:pt x="1580" y="846"/>
                </a:cubicBezTo>
                <a:cubicBezTo>
                  <a:pt x="1580" y="846"/>
                  <a:pt x="1580" y="846"/>
                  <a:pt x="1580" y="846"/>
                </a:cubicBezTo>
                <a:cubicBezTo>
                  <a:pt x="1580" y="846"/>
                  <a:pt x="1580" y="846"/>
                  <a:pt x="1580" y="846"/>
                </a:cubicBezTo>
                <a:cubicBezTo>
                  <a:pt x="1580" y="846"/>
                  <a:pt x="1580" y="846"/>
                  <a:pt x="1580" y="846"/>
                </a:cubicBezTo>
                <a:cubicBezTo>
                  <a:pt x="1579" y="846"/>
                  <a:pt x="1579" y="846"/>
                  <a:pt x="1579" y="846"/>
                </a:cubicBezTo>
                <a:cubicBezTo>
                  <a:pt x="1579" y="846"/>
                  <a:pt x="1579" y="846"/>
                  <a:pt x="1578" y="846"/>
                </a:cubicBezTo>
                <a:cubicBezTo>
                  <a:pt x="1578" y="847"/>
                  <a:pt x="1578" y="847"/>
                  <a:pt x="1577" y="847"/>
                </a:cubicBezTo>
                <a:cubicBezTo>
                  <a:pt x="1577" y="847"/>
                  <a:pt x="1577" y="847"/>
                  <a:pt x="1576" y="847"/>
                </a:cubicBezTo>
                <a:cubicBezTo>
                  <a:pt x="1576" y="847"/>
                  <a:pt x="1576" y="847"/>
                  <a:pt x="1576" y="847"/>
                </a:cubicBezTo>
                <a:cubicBezTo>
                  <a:pt x="1576" y="847"/>
                  <a:pt x="1576" y="847"/>
                  <a:pt x="1576" y="847"/>
                </a:cubicBezTo>
                <a:cubicBezTo>
                  <a:pt x="1575" y="847"/>
                  <a:pt x="1575" y="847"/>
                  <a:pt x="1575" y="847"/>
                </a:cubicBezTo>
                <a:cubicBezTo>
                  <a:pt x="1575" y="847"/>
                  <a:pt x="1574" y="847"/>
                  <a:pt x="1574" y="847"/>
                </a:cubicBezTo>
                <a:cubicBezTo>
                  <a:pt x="1574" y="847"/>
                  <a:pt x="1573" y="847"/>
                  <a:pt x="1573" y="847"/>
                </a:cubicBezTo>
                <a:cubicBezTo>
                  <a:pt x="1573" y="847"/>
                  <a:pt x="1573" y="847"/>
                  <a:pt x="1573" y="847"/>
                </a:cubicBezTo>
                <a:cubicBezTo>
                  <a:pt x="1572" y="847"/>
                  <a:pt x="1572" y="847"/>
                  <a:pt x="1572" y="847"/>
                </a:cubicBezTo>
                <a:cubicBezTo>
                  <a:pt x="1572" y="847"/>
                  <a:pt x="1572" y="847"/>
                  <a:pt x="1571" y="847"/>
                </a:cubicBezTo>
                <a:cubicBezTo>
                  <a:pt x="1571" y="847"/>
                  <a:pt x="1571" y="847"/>
                  <a:pt x="1571" y="847"/>
                </a:cubicBezTo>
                <a:cubicBezTo>
                  <a:pt x="1571" y="847"/>
                  <a:pt x="1570" y="847"/>
                  <a:pt x="1570" y="847"/>
                </a:cubicBezTo>
                <a:cubicBezTo>
                  <a:pt x="1569" y="847"/>
                  <a:pt x="1569" y="847"/>
                  <a:pt x="1568" y="847"/>
                </a:cubicBezTo>
                <a:cubicBezTo>
                  <a:pt x="1568" y="846"/>
                  <a:pt x="1567" y="846"/>
                  <a:pt x="1567" y="846"/>
                </a:cubicBezTo>
                <a:cubicBezTo>
                  <a:pt x="1567" y="846"/>
                  <a:pt x="1567" y="846"/>
                  <a:pt x="1567" y="846"/>
                </a:cubicBezTo>
                <a:cubicBezTo>
                  <a:pt x="1566" y="846"/>
                  <a:pt x="1566" y="846"/>
                  <a:pt x="1566" y="846"/>
                </a:cubicBezTo>
                <a:cubicBezTo>
                  <a:pt x="1565" y="846"/>
                  <a:pt x="1565" y="846"/>
                  <a:pt x="1564" y="846"/>
                </a:cubicBezTo>
                <a:cubicBezTo>
                  <a:pt x="1564" y="846"/>
                  <a:pt x="1564" y="846"/>
                  <a:pt x="1564" y="846"/>
                </a:cubicBezTo>
                <a:cubicBezTo>
                  <a:pt x="1563" y="846"/>
                  <a:pt x="1563" y="846"/>
                  <a:pt x="1563" y="845"/>
                </a:cubicBezTo>
                <a:cubicBezTo>
                  <a:pt x="1563" y="845"/>
                  <a:pt x="1563" y="844"/>
                  <a:pt x="1563" y="843"/>
                </a:cubicBezTo>
                <a:cubicBezTo>
                  <a:pt x="1564" y="843"/>
                  <a:pt x="1564" y="842"/>
                  <a:pt x="1564" y="842"/>
                </a:cubicBezTo>
                <a:cubicBezTo>
                  <a:pt x="1564" y="841"/>
                  <a:pt x="1564" y="841"/>
                  <a:pt x="1564" y="841"/>
                </a:cubicBezTo>
                <a:cubicBezTo>
                  <a:pt x="1564" y="841"/>
                  <a:pt x="1564" y="840"/>
                  <a:pt x="1564" y="840"/>
                </a:cubicBezTo>
                <a:cubicBezTo>
                  <a:pt x="1564" y="839"/>
                  <a:pt x="1564" y="838"/>
                  <a:pt x="1564" y="837"/>
                </a:cubicBezTo>
                <a:cubicBezTo>
                  <a:pt x="1564" y="836"/>
                  <a:pt x="1565" y="836"/>
                  <a:pt x="1565" y="835"/>
                </a:cubicBezTo>
                <a:cubicBezTo>
                  <a:pt x="1566" y="834"/>
                  <a:pt x="1566" y="834"/>
                  <a:pt x="1566" y="834"/>
                </a:cubicBezTo>
                <a:cubicBezTo>
                  <a:pt x="1565" y="833"/>
                  <a:pt x="1565" y="833"/>
                  <a:pt x="1565" y="833"/>
                </a:cubicBezTo>
                <a:cubicBezTo>
                  <a:pt x="1564" y="833"/>
                  <a:pt x="1563" y="833"/>
                  <a:pt x="1562" y="833"/>
                </a:cubicBezTo>
                <a:cubicBezTo>
                  <a:pt x="1562" y="833"/>
                  <a:pt x="1561" y="832"/>
                  <a:pt x="1561" y="832"/>
                </a:cubicBezTo>
                <a:cubicBezTo>
                  <a:pt x="1561" y="831"/>
                  <a:pt x="1562" y="830"/>
                  <a:pt x="1562" y="829"/>
                </a:cubicBezTo>
                <a:cubicBezTo>
                  <a:pt x="1562" y="829"/>
                  <a:pt x="1561" y="830"/>
                  <a:pt x="1561" y="830"/>
                </a:cubicBezTo>
                <a:cubicBezTo>
                  <a:pt x="1560" y="830"/>
                  <a:pt x="1560" y="829"/>
                  <a:pt x="1559" y="829"/>
                </a:cubicBezTo>
                <a:cubicBezTo>
                  <a:pt x="1559" y="828"/>
                  <a:pt x="1559" y="828"/>
                  <a:pt x="1559" y="827"/>
                </a:cubicBezTo>
                <a:cubicBezTo>
                  <a:pt x="1559" y="827"/>
                  <a:pt x="1559" y="826"/>
                  <a:pt x="1559" y="826"/>
                </a:cubicBezTo>
                <a:cubicBezTo>
                  <a:pt x="1559" y="826"/>
                  <a:pt x="1559" y="826"/>
                  <a:pt x="1559" y="826"/>
                </a:cubicBezTo>
                <a:cubicBezTo>
                  <a:pt x="1559" y="825"/>
                  <a:pt x="1560" y="825"/>
                  <a:pt x="1560" y="825"/>
                </a:cubicBezTo>
                <a:cubicBezTo>
                  <a:pt x="1560" y="824"/>
                  <a:pt x="1560" y="824"/>
                  <a:pt x="1560" y="824"/>
                </a:cubicBezTo>
                <a:cubicBezTo>
                  <a:pt x="1560" y="824"/>
                  <a:pt x="1560" y="824"/>
                  <a:pt x="1560" y="824"/>
                </a:cubicBezTo>
                <a:cubicBezTo>
                  <a:pt x="1560" y="823"/>
                  <a:pt x="1560" y="822"/>
                  <a:pt x="1561" y="821"/>
                </a:cubicBezTo>
                <a:cubicBezTo>
                  <a:pt x="1561" y="821"/>
                  <a:pt x="1561" y="820"/>
                  <a:pt x="1562" y="820"/>
                </a:cubicBezTo>
                <a:cubicBezTo>
                  <a:pt x="1562" y="820"/>
                  <a:pt x="1562" y="820"/>
                  <a:pt x="1562" y="820"/>
                </a:cubicBezTo>
                <a:cubicBezTo>
                  <a:pt x="1562" y="820"/>
                  <a:pt x="1563" y="819"/>
                  <a:pt x="1563" y="818"/>
                </a:cubicBezTo>
                <a:cubicBezTo>
                  <a:pt x="1563" y="818"/>
                  <a:pt x="1564" y="817"/>
                  <a:pt x="1564" y="817"/>
                </a:cubicBezTo>
                <a:cubicBezTo>
                  <a:pt x="1565" y="817"/>
                  <a:pt x="1565" y="816"/>
                  <a:pt x="1565" y="816"/>
                </a:cubicBezTo>
                <a:cubicBezTo>
                  <a:pt x="1565" y="815"/>
                  <a:pt x="1566" y="814"/>
                  <a:pt x="1567" y="813"/>
                </a:cubicBezTo>
                <a:cubicBezTo>
                  <a:pt x="1567" y="813"/>
                  <a:pt x="1567" y="813"/>
                  <a:pt x="1567" y="813"/>
                </a:cubicBezTo>
                <a:cubicBezTo>
                  <a:pt x="1567" y="813"/>
                  <a:pt x="1567" y="813"/>
                  <a:pt x="1567" y="813"/>
                </a:cubicBezTo>
                <a:cubicBezTo>
                  <a:pt x="1567" y="812"/>
                  <a:pt x="1566" y="812"/>
                  <a:pt x="1567" y="811"/>
                </a:cubicBezTo>
                <a:cubicBezTo>
                  <a:pt x="1567" y="810"/>
                  <a:pt x="1568" y="808"/>
                  <a:pt x="1569" y="808"/>
                </a:cubicBezTo>
                <a:cubicBezTo>
                  <a:pt x="1569" y="807"/>
                  <a:pt x="1569" y="807"/>
                  <a:pt x="1569" y="807"/>
                </a:cubicBezTo>
                <a:cubicBezTo>
                  <a:pt x="1569" y="807"/>
                  <a:pt x="1568" y="807"/>
                  <a:pt x="1568" y="807"/>
                </a:cubicBezTo>
                <a:cubicBezTo>
                  <a:pt x="1568" y="806"/>
                  <a:pt x="1568" y="805"/>
                  <a:pt x="1569" y="805"/>
                </a:cubicBezTo>
                <a:cubicBezTo>
                  <a:pt x="1569" y="804"/>
                  <a:pt x="1570" y="803"/>
                  <a:pt x="1570" y="802"/>
                </a:cubicBezTo>
                <a:cubicBezTo>
                  <a:pt x="1570" y="802"/>
                  <a:pt x="1570" y="800"/>
                  <a:pt x="1570" y="799"/>
                </a:cubicBezTo>
                <a:cubicBezTo>
                  <a:pt x="1570" y="799"/>
                  <a:pt x="1570" y="799"/>
                  <a:pt x="1570" y="799"/>
                </a:cubicBezTo>
                <a:cubicBezTo>
                  <a:pt x="1569" y="798"/>
                  <a:pt x="1569" y="798"/>
                  <a:pt x="1569" y="797"/>
                </a:cubicBezTo>
                <a:cubicBezTo>
                  <a:pt x="1569" y="797"/>
                  <a:pt x="1569" y="796"/>
                  <a:pt x="1569" y="796"/>
                </a:cubicBezTo>
                <a:cubicBezTo>
                  <a:pt x="1569" y="796"/>
                  <a:pt x="1569" y="796"/>
                  <a:pt x="1569" y="796"/>
                </a:cubicBezTo>
                <a:cubicBezTo>
                  <a:pt x="1569" y="796"/>
                  <a:pt x="1569" y="795"/>
                  <a:pt x="1568" y="795"/>
                </a:cubicBezTo>
                <a:cubicBezTo>
                  <a:pt x="1568" y="794"/>
                  <a:pt x="1568" y="793"/>
                  <a:pt x="1569" y="792"/>
                </a:cubicBezTo>
                <a:cubicBezTo>
                  <a:pt x="1569" y="792"/>
                  <a:pt x="1569" y="792"/>
                  <a:pt x="1569" y="791"/>
                </a:cubicBezTo>
                <a:cubicBezTo>
                  <a:pt x="1569" y="791"/>
                  <a:pt x="1569" y="791"/>
                  <a:pt x="1569" y="791"/>
                </a:cubicBezTo>
                <a:cubicBezTo>
                  <a:pt x="1569" y="791"/>
                  <a:pt x="1569" y="791"/>
                  <a:pt x="1569" y="791"/>
                </a:cubicBezTo>
                <a:cubicBezTo>
                  <a:pt x="1569" y="791"/>
                  <a:pt x="1569" y="791"/>
                  <a:pt x="1569" y="791"/>
                </a:cubicBezTo>
                <a:cubicBezTo>
                  <a:pt x="1569" y="791"/>
                  <a:pt x="1569" y="791"/>
                  <a:pt x="1569" y="791"/>
                </a:cubicBezTo>
                <a:cubicBezTo>
                  <a:pt x="1569" y="791"/>
                  <a:pt x="1570" y="791"/>
                  <a:pt x="1570" y="790"/>
                </a:cubicBezTo>
                <a:cubicBezTo>
                  <a:pt x="1570" y="790"/>
                  <a:pt x="1570" y="790"/>
                  <a:pt x="1570" y="790"/>
                </a:cubicBezTo>
                <a:cubicBezTo>
                  <a:pt x="1570" y="790"/>
                  <a:pt x="1570" y="789"/>
                  <a:pt x="1570" y="789"/>
                </a:cubicBezTo>
                <a:cubicBezTo>
                  <a:pt x="1570" y="788"/>
                  <a:pt x="1570" y="788"/>
                  <a:pt x="1570" y="787"/>
                </a:cubicBezTo>
                <a:cubicBezTo>
                  <a:pt x="1570" y="787"/>
                  <a:pt x="1570" y="787"/>
                  <a:pt x="1570" y="787"/>
                </a:cubicBezTo>
                <a:cubicBezTo>
                  <a:pt x="1570" y="787"/>
                  <a:pt x="1570" y="787"/>
                  <a:pt x="1570" y="787"/>
                </a:cubicBezTo>
                <a:cubicBezTo>
                  <a:pt x="1570" y="787"/>
                  <a:pt x="1570" y="787"/>
                  <a:pt x="1570" y="787"/>
                </a:cubicBezTo>
                <a:cubicBezTo>
                  <a:pt x="1569" y="787"/>
                  <a:pt x="1568" y="786"/>
                  <a:pt x="1568" y="784"/>
                </a:cubicBezTo>
                <a:cubicBezTo>
                  <a:pt x="1568" y="784"/>
                  <a:pt x="1568" y="783"/>
                  <a:pt x="1567" y="783"/>
                </a:cubicBezTo>
                <a:cubicBezTo>
                  <a:pt x="1567" y="782"/>
                  <a:pt x="1566" y="782"/>
                  <a:pt x="1566" y="781"/>
                </a:cubicBezTo>
                <a:cubicBezTo>
                  <a:pt x="1566" y="780"/>
                  <a:pt x="1567" y="779"/>
                  <a:pt x="1568" y="778"/>
                </a:cubicBezTo>
                <a:cubicBezTo>
                  <a:pt x="1568" y="778"/>
                  <a:pt x="1569" y="778"/>
                  <a:pt x="1569" y="778"/>
                </a:cubicBezTo>
                <a:cubicBezTo>
                  <a:pt x="1569" y="778"/>
                  <a:pt x="1570" y="778"/>
                  <a:pt x="1570" y="778"/>
                </a:cubicBezTo>
                <a:cubicBezTo>
                  <a:pt x="1570" y="778"/>
                  <a:pt x="1570" y="778"/>
                  <a:pt x="1570" y="778"/>
                </a:cubicBezTo>
                <a:cubicBezTo>
                  <a:pt x="1571" y="777"/>
                  <a:pt x="1571" y="777"/>
                  <a:pt x="1571" y="777"/>
                </a:cubicBezTo>
                <a:cubicBezTo>
                  <a:pt x="1571" y="777"/>
                  <a:pt x="1572" y="777"/>
                  <a:pt x="1572" y="777"/>
                </a:cubicBezTo>
                <a:cubicBezTo>
                  <a:pt x="1572" y="777"/>
                  <a:pt x="1572" y="777"/>
                  <a:pt x="1573" y="777"/>
                </a:cubicBezTo>
                <a:cubicBezTo>
                  <a:pt x="1573" y="777"/>
                  <a:pt x="1573" y="777"/>
                  <a:pt x="1574" y="777"/>
                </a:cubicBezTo>
                <a:cubicBezTo>
                  <a:pt x="1574" y="777"/>
                  <a:pt x="1574" y="777"/>
                  <a:pt x="1574" y="777"/>
                </a:cubicBezTo>
                <a:cubicBezTo>
                  <a:pt x="1575" y="778"/>
                  <a:pt x="1575" y="778"/>
                  <a:pt x="1575" y="778"/>
                </a:cubicBezTo>
                <a:cubicBezTo>
                  <a:pt x="1575" y="778"/>
                  <a:pt x="1575" y="778"/>
                  <a:pt x="1575" y="778"/>
                </a:cubicBezTo>
                <a:cubicBezTo>
                  <a:pt x="1575" y="777"/>
                  <a:pt x="1575" y="777"/>
                  <a:pt x="1575" y="777"/>
                </a:cubicBezTo>
                <a:cubicBezTo>
                  <a:pt x="1576" y="777"/>
                  <a:pt x="1576" y="777"/>
                  <a:pt x="1576" y="777"/>
                </a:cubicBezTo>
                <a:cubicBezTo>
                  <a:pt x="1576" y="777"/>
                  <a:pt x="1576" y="777"/>
                  <a:pt x="1576" y="777"/>
                </a:cubicBezTo>
                <a:cubicBezTo>
                  <a:pt x="1576" y="777"/>
                  <a:pt x="1576" y="777"/>
                  <a:pt x="1576" y="777"/>
                </a:cubicBezTo>
                <a:cubicBezTo>
                  <a:pt x="1576" y="777"/>
                  <a:pt x="1576" y="777"/>
                  <a:pt x="1576" y="777"/>
                </a:cubicBezTo>
                <a:cubicBezTo>
                  <a:pt x="1576" y="777"/>
                  <a:pt x="1576" y="776"/>
                  <a:pt x="1577" y="775"/>
                </a:cubicBezTo>
                <a:cubicBezTo>
                  <a:pt x="1577" y="775"/>
                  <a:pt x="1577" y="775"/>
                  <a:pt x="1577" y="775"/>
                </a:cubicBezTo>
                <a:cubicBezTo>
                  <a:pt x="1578" y="775"/>
                  <a:pt x="1578" y="775"/>
                  <a:pt x="1578" y="775"/>
                </a:cubicBezTo>
                <a:cubicBezTo>
                  <a:pt x="1578" y="774"/>
                  <a:pt x="1578" y="774"/>
                  <a:pt x="1579" y="774"/>
                </a:cubicBezTo>
                <a:cubicBezTo>
                  <a:pt x="1579" y="774"/>
                  <a:pt x="1579" y="774"/>
                  <a:pt x="1579" y="774"/>
                </a:cubicBezTo>
                <a:cubicBezTo>
                  <a:pt x="1579" y="773"/>
                  <a:pt x="1580" y="773"/>
                  <a:pt x="1580" y="773"/>
                </a:cubicBezTo>
                <a:cubicBezTo>
                  <a:pt x="1581" y="773"/>
                  <a:pt x="1581" y="773"/>
                  <a:pt x="1582" y="773"/>
                </a:cubicBezTo>
                <a:cubicBezTo>
                  <a:pt x="1582" y="773"/>
                  <a:pt x="1583" y="773"/>
                  <a:pt x="1583" y="773"/>
                </a:cubicBezTo>
                <a:cubicBezTo>
                  <a:pt x="1584" y="773"/>
                  <a:pt x="1585" y="773"/>
                  <a:pt x="1585" y="773"/>
                </a:cubicBezTo>
                <a:cubicBezTo>
                  <a:pt x="1587" y="773"/>
                  <a:pt x="1587" y="773"/>
                  <a:pt x="1588" y="774"/>
                </a:cubicBezTo>
                <a:cubicBezTo>
                  <a:pt x="1588" y="774"/>
                  <a:pt x="1588" y="774"/>
                  <a:pt x="1588" y="775"/>
                </a:cubicBezTo>
                <a:cubicBezTo>
                  <a:pt x="1588" y="775"/>
                  <a:pt x="1588" y="775"/>
                  <a:pt x="1588" y="775"/>
                </a:cubicBezTo>
                <a:cubicBezTo>
                  <a:pt x="1589" y="774"/>
                  <a:pt x="1589" y="774"/>
                  <a:pt x="1590" y="774"/>
                </a:cubicBezTo>
                <a:cubicBezTo>
                  <a:pt x="1590" y="774"/>
                  <a:pt x="1592" y="774"/>
                  <a:pt x="1592" y="774"/>
                </a:cubicBezTo>
                <a:cubicBezTo>
                  <a:pt x="1592" y="774"/>
                  <a:pt x="1592" y="774"/>
                  <a:pt x="1593" y="775"/>
                </a:cubicBezTo>
                <a:cubicBezTo>
                  <a:pt x="1593" y="775"/>
                  <a:pt x="1593" y="775"/>
                  <a:pt x="1593" y="775"/>
                </a:cubicBezTo>
                <a:cubicBezTo>
                  <a:pt x="1593" y="775"/>
                  <a:pt x="1594" y="775"/>
                  <a:pt x="1594" y="775"/>
                </a:cubicBezTo>
                <a:cubicBezTo>
                  <a:pt x="1594" y="775"/>
                  <a:pt x="1594" y="775"/>
                  <a:pt x="1594" y="775"/>
                </a:cubicBezTo>
                <a:cubicBezTo>
                  <a:pt x="1595" y="775"/>
                  <a:pt x="1595" y="774"/>
                  <a:pt x="1595" y="774"/>
                </a:cubicBezTo>
                <a:cubicBezTo>
                  <a:pt x="1595" y="774"/>
                  <a:pt x="1596" y="774"/>
                  <a:pt x="1597" y="774"/>
                </a:cubicBezTo>
                <a:cubicBezTo>
                  <a:pt x="1597" y="774"/>
                  <a:pt x="1597" y="774"/>
                  <a:pt x="1597" y="774"/>
                </a:cubicBezTo>
                <a:cubicBezTo>
                  <a:pt x="1597" y="774"/>
                  <a:pt x="1597" y="774"/>
                  <a:pt x="1598" y="774"/>
                </a:cubicBezTo>
                <a:cubicBezTo>
                  <a:pt x="1598" y="774"/>
                  <a:pt x="1598" y="773"/>
                  <a:pt x="1599" y="773"/>
                </a:cubicBezTo>
                <a:cubicBezTo>
                  <a:pt x="1600" y="773"/>
                  <a:pt x="1602" y="774"/>
                  <a:pt x="1603" y="775"/>
                </a:cubicBezTo>
                <a:cubicBezTo>
                  <a:pt x="1605" y="776"/>
                  <a:pt x="1606" y="776"/>
                  <a:pt x="1608" y="776"/>
                </a:cubicBezTo>
                <a:cubicBezTo>
                  <a:pt x="1609" y="776"/>
                  <a:pt x="1611" y="776"/>
                  <a:pt x="1612" y="777"/>
                </a:cubicBezTo>
                <a:cubicBezTo>
                  <a:pt x="1617" y="777"/>
                  <a:pt x="1617" y="777"/>
                  <a:pt x="1617" y="777"/>
                </a:cubicBezTo>
                <a:cubicBezTo>
                  <a:pt x="1617" y="777"/>
                  <a:pt x="1617" y="777"/>
                  <a:pt x="1617" y="776"/>
                </a:cubicBezTo>
                <a:cubicBezTo>
                  <a:pt x="1618" y="776"/>
                  <a:pt x="1618" y="776"/>
                  <a:pt x="1618" y="776"/>
                </a:cubicBezTo>
                <a:cubicBezTo>
                  <a:pt x="1619" y="776"/>
                  <a:pt x="1619" y="776"/>
                  <a:pt x="1620" y="776"/>
                </a:cubicBezTo>
                <a:cubicBezTo>
                  <a:pt x="1620" y="776"/>
                  <a:pt x="1622" y="776"/>
                  <a:pt x="1623" y="777"/>
                </a:cubicBezTo>
                <a:cubicBezTo>
                  <a:pt x="1623" y="777"/>
                  <a:pt x="1623" y="777"/>
                  <a:pt x="1623" y="777"/>
                </a:cubicBezTo>
                <a:cubicBezTo>
                  <a:pt x="1623" y="777"/>
                  <a:pt x="1623" y="778"/>
                  <a:pt x="1623" y="778"/>
                </a:cubicBezTo>
                <a:cubicBezTo>
                  <a:pt x="1623" y="778"/>
                  <a:pt x="1623" y="778"/>
                  <a:pt x="1623" y="778"/>
                </a:cubicBezTo>
                <a:cubicBezTo>
                  <a:pt x="1624" y="778"/>
                  <a:pt x="1624" y="778"/>
                  <a:pt x="1624" y="778"/>
                </a:cubicBezTo>
                <a:cubicBezTo>
                  <a:pt x="1625" y="778"/>
                  <a:pt x="1625" y="778"/>
                  <a:pt x="1625" y="778"/>
                </a:cubicBezTo>
                <a:cubicBezTo>
                  <a:pt x="1625" y="778"/>
                  <a:pt x="1626" y="779"/>
                  <a:pt x="1626" y="779"/>
                </a:cubicBezTo>
                <a:cubicBezTo>
                  <a:pt x="1627" y="778"/>
                  <a:pt x="1627" y="778"/>
                  <a:pt x="1627" y="778"/>
                </a:cubicBezTo>
                <a:cubicBezTo>
                  <a:pt x="1628" y="777"/>
                  <a:pt x="1629" y="777"/>
                  <a:pt x="1630" y="777"/>
                </a:cubicBezTo>
                <a:cubicBezTo>
                  <a:pt x="1630" y="777"/>
                  <a:pt x="1630" y="777"/>
                  <a:pt x="1630" y="777"/>
                </a:cubicBezTo>
                <a:cubicBezTo>
                  <a:pt x="1631" y="777"/>
                  <a:pt x="1631" y="778"/>
                  <a:pt x="1632" y="778"/>
                </a:cubicBezTo>
                <a:cubicBezTo>
                  <a:pt x="1633" y="779"/>
                  <a:pt x="1633" y="779"/>
                  <a:pt x="1634" y="779"/>
                </a:cubicBezTo>
                <a:cubicBezTo>
                  <a:pt x="1635" y="780"/>
                  <a:pt x="1636" y="780"/>
                  <a:pt x="1636" y="779"/>
                </a:cubicBezTo>
                <a:cubicBezTo>
                  <a:pt x="1636" y="779"/>
                  <a:pt x="1636" y="779"/>
                  <a:pt x="1637" y="779"/>
                </a:cubicBezTo>
                <a:cubicBezTo>
                  <a:pt x="1637" y="779"/>
                  <a:pt x="1637" y="778"/>
                  <a:pt x="1637" y="778"/>
                </a:cubicBezTo>
                <a:cubicBezTo>
                  <a:pt x="1637" y="778"/>
                  <a:pt x="1637" y="778"/>
                  <a:pt x="1637" y="778"/>
                </a:cubicBezTo>
                <a:cubicBezTo>
                  <a:pt x="1637" y="778"/>
                  <a:pt x="1637" y="778"/>
                  <a:pt x="1637" y="778"/>
                </a:cubicBezTo>
                <a:cubicBezTo>
                  <a:pt x="1637" y="778"/>
                  <a:pt x="1637" y="778"/>
                  <a:pt x="1637" y="778"/>
                </a:cubicBezTo>
                <a:cubicBezTo>
                  <a:pt x="1638" y="778"/>
                  <a:pt x="1638" y="778"/>
                  <a:pt x="1638" y="778"/>
                </a:cubicBezTo>
                <a:cubicBezTo>
                  <a:pt x="1638" y="778"/>
                  <a:pt x="1638" y="778"/>
                  <a:pt x="1638" y="778"/>
                </a:cubicBezTo>
                <a:cubicBezTo>
                  <a:pt x="1638" y="777"/>
                  <a:pt x="1639" y="777"/>
                  <a:pt x="1639" y="778"/>
                </a:cubicBezTo>
                <a:cubicBezTo>
                  <a:pt x="1639" y="778"/>
                  <a:pt x="1640" y="777"/>
                  <a:pt x="1640" y="776"/>
                </a:cubicBezTo>
                <a:cubicBezTo>
                  <a:pt x="1640" y="776"/>
                  <a:pt x="1641" y="776"/>
                  <a:pt x="1641" y="775"/>
                </a:cubicBezTo>
                <a:cubicBezTo>
                  <a:pt x="1641" y="775"/>
                  <a:pt x="1641" y="775"/>
                  <a:pt x="1641" y="774"/>
                </a:cubicBezTo>
                <a:cubicBezTo>
                  <a:pt x="1642" y="774"/>
                  <a:pt x="1642" y="773"/>
                  <a:pt x="1642" y="772"/>
                </a:cubicBezTo>
                <a:cubicBezTo>
                  <a:pt x="1642" y="771"/>
                  <a:pt x="1642" y="770"/>
                  <a:pt x="1643" y="770"/>
                </a:cubicBezTo>
                <a:cubicBezTo>
                  <a:pt x="1643" y="769"/>
                  <a:pt x="1643" y="769"/>
                  <a:pt x="1643" y="768"/>
                </a:cubicBezTo>
                <a:cubicBezTo>
                  <a:pt x="1644" y="767"/>
                  <a:pt x="1644" y="767"/>
                  <a:pt x="1644" y="767"/>
                </a:cubicBezTo>
                <a:cubicBezTo>
                  <a:pt x="1644" y="767"/>
                  <a:pt x="1644" y="766"/>
                  <a:pt x="1645" y="766"/>
                </a:cubicBezTo>
                <a:cubicBezTo>
                  <a:pt x="1645" y="766"/>
                  <a:pt x="1645" y="765"/>
                  <a:pt x="1645" y="765"/>
                </a:cubicBezTo>
                <a:cubicBezTo>
                  <a:pt x="1645" y="765"/>
                  <a:pt x="1645" y="765"/>
                  <a:pt x="1645" y="765"/>
                </a:cubicBezTo>
                <a:cubicBezTo>
                  <a:pt x="1644" y="765"/>
                  <a:pt x="1644" y="765"/>
                  <a:pt x="1644" y="765"/>
                </a:cubicBezTo>
                <a:cubicBezTo>
                  <a:pt x="1643" y="764"/>
                  <a:pt x="1643" y="762"/>
                  <a:pt x="1643" y="762"/>
                </a:cubicBezTo>
                <a:cubicBezTo>
                  <a:pt x="1643" y="761"/>
                  <a:pt x="1643" y="761"/>
                  <a:pt x="1644" y="760"/>
                </a:cubicBezTo>
                <a:cubicBezTo>
                  <a:pt x="1644" y="760"/>
                  <a:pt x="1644" y="759"/>
                  <a:pt x="1644" y="759"/>
                </a:cubicBezTo>
                <a:cubicBezTo>
                  <a:pt x="1644" y="759"/>
                  <a:pt x="1644" y="758"/>
                  <a:pt x="1644" y="757"/>
                </a:cubicBezTo>
                <a:cubicBezTo>
                  <a:pt x="1644" y="757"/>
                  <a:pt x="1644" y="757"/>
                  <a:pt x="1644" y="757"/>
                </a:cubicBezTo>
                <a:cubicBezTo>
                  <a:pt x="1644" y="756"/>
                  <a:pt x="1645" y="755"/>
                  <a:pt x="1648" y="755"/>
                </a:cubicBezTo>
                <a:cubicBezTo>
                  <a:pt x="1647" y="755"/>
                  <a:pt x="1647" y="754"/>
                  <a:pt x="1647" y="754"/>
                </a:cubicBezTo>
                <a:cubicBezTo>
                  <a:pt x="1647" y="754"/>
                  <a:pt x="1647" y="754"/>
                  <a:pt x="1647" y="754"/>
                </a:cubicBezTo>
                <a:cubicBezTo>
                  <a:pt x="1646" y="754"/>
                  <a:pt x="1646" y="754"/>
                  <a:pt x="1646" y="754"/>
                </a:cubicBezTo>
                <a:cubicBezTo>
                  <a:pt x="1646" y="753"/>
                  <a:pt x="1645" y="753"/>
                  <a:pt x="1646" y="751"/>
                </a:cubicBezTo>
                <a:cubicBezTo>
                  <a:pt x="1646" y="751"/>
                  <a:pt x="1646" y="750"/>
                  <a:pt x="1646" y="749"/>
                </a:cubicBezTo>
                <a:cubicBezTo>
                  <a:pt x="1645" y="748"/>
                  <a:pt x="1644" y="748"/>
                  <a:pt x="1643" y="748"/>
                </a:cubicBezTo>
                <a:cubicBezTo>
                  <a:pt x="1643" y="748"/>
                  <a:pt x="1643" y="748"/>
                  <a:pt x="1643" y="748"/>
                </a:cubicBezTo>
                <a:cubicBezTo>
                  <a:pt x="1642" y="748"/>
                  <a:pt x="1642" y="747"/>
                  <a:pt x="1641" y="747"/>
                </a:cubicBezTo>
                <a:cubicBezTo>
                  <a:pt x="1640" y="747"/>
                  <a:pt x="1640" y="746"/>
                  <a:pt x="1640" y="745"/>
                </a:cubicBezTo>
                <a:cubicBezTo>
                  <a:pt x="1640" y="745"/>
                  <a:pt x="1640" y="745"/>
                  <a:pt x="1640" y="745"/>
                </a:cubicBezTo>
                <a:cubicBezTo>
                  <a:pt x="1640" y="745"/>
                  <a:pt x="1639" y="745"/>
                  <a:pt x="1639" y="745"/>
                </a:cubicBezTo>
                <a:cubicBezTo>
                  <a:pt x="1639" y="745"/>
                  <a:pt x="1639" y="744"/>
                  <a:pt x="1638" y="744"/>
                </a:cubicBezTo>
                <a:cubicBezTo>
                  <a:pt x="1637" y="744"/>
                  <a:pt x="1637" y="743"/>
                  <a:pt x="1637" y="743"/>
                </a:cubicBezTo>
                <a:cubicBezTo>
                  <a:pt x="1637" y="742"/>
                  <a:pt x="1637" y="741"/>
                  <a:pt x="1638" y="740"/>
                </a:cubicBezTo>
                <a:cubicBezTo>
                  <a:pt x="1638" y="740"/>
                  <a:pt x="1638" y="740"/>
                  <a:pt x="1638" y="740"/>
                </a:cubicBezTo>
                <a:cubicBezTo>
                  <a:pt x="1638" y="740"/>
                  <a:pt x="1639" y="740"/>
                  <a:pt x="1639" y="740"/>
                </a:cubicBezTo>
                <a:cubicBezTo>
                  <a:pt x="1639" y="739"/>
                  <a:pt x="1639" y="739"/>
                  <a:pt x="1638" y="739"/>
                </a:cubicBezTo>
                <a:cubicBezTo>
                  <a:pt x="1638" y="738"/>
                  <a:pt x="1638" y="738"/>
                  <a:pt x="1638" y="737"/>
                </a:cubicBezTo>
                <a:cubicBezTo>
                  <a:pt x="1638" y="737"/>
                  <a:pt x="1638" y="738"/>
                  <a:pt x="1638" y="738"/>
                </a:cubicBezTo>
                <a:cubicBezTo>
                  <a:pt x="1637" y="738"/>
                  <a:pt x="1637" y="738"/>
                  <a:pt x="1637" y="738"/>
                </a:cubicBezTo>
                <a:cubicBezTo>
                  <a:pt x="1636" y="738"/>
                  <a:pt x="1635" y="737"/>
                  <a:pt x="1635" y="736"/>
                </a:cubicBezTo>
                <a:cubicBezTo>
                  <a:pt x="1635" y="735"/>
                  <a:pt x="1634" y="735"/>
                  <a:pt x="1635" y="734"/>
                </a:cubicBezTo>
                <a:cubicBezTo>
                  <a:pt x="1635" y="734"/>
                  <a:pt x="1635" y="734"/>
                  <a:pt x="1635" y="734"/>
                </a:cubicBezTo>
                <a:cubicBezTo>
                  <a:pt x="1635" y="734"/>
                  <a:pt x="1635" y="734"/>
                  <a:pt x="1635" y="734"/>
                </a:cubicBezTo>
                <a:cubicBezTo>
                  <a:pt x="1635" y="734"/>
                  <a:pt x="1635" y="734"/>
                  <a:pt x="1635" y="734"/>
                </a:cubicBezTo>
                <a:cubicBezTo>
                  <a:pt x="1635" y="733"/>
                  <a:pt x="1635" y="733"/>
                  <a:pt x="1634" y="733"/>
                </a:cubicBezTo>
                <a:cubicBezTo>
                  <a:pt x="1634" y="733"/>
                  <a:pt x="1633" y="733"/>
                  <a:pt x="1632" y="733"/>
                </a:cubicBezTo>
                <a:cubicBezTo>
                  <a:pt x="1632" y="733"/>
                  <a:pt x="1632" y="733"/>
                  <a:pt x="1632" y="733"/>
                </a:cubicBezTo>
                <a:cubicBezTo>
                  <a:pt x="1632" y="734"/>
                  <a:pt x="1631" y="734"/>
                  <a:pt x="1631" y="734"/>
                </a:cubicBezTo>
                <a:cubicBezTo>
                  <a:pt x="1630" y="734"/>
                  <a:pt x="1629" y="733"/>
                  <a:pt x="1629" y="733"/>
                </a:cubicBezTo>
                <a:cubicBezTo>
                  <a:pt x="1629" y="733"/>
                  <a:pt x="1629" y="733"/>
                  <a:pt x="1629" y="733"/>
                </a:cubicBezTo>
                <a:cubicBezTo>
                  <a:pt x="1629" y="733"/>
                  <a:pt x="1629" y="733"/>
                  <a:pt x="1628" y="732"/>
                </a:cubicBezTo>
                <a:cubicBezTo>
                  <a:pt x="1628" y="732"/>
                  <a:pt x="1627" y="732"/>
                  <a:pt x="1627" y="731"/>
                </a:cubicBezTo>
                <a:cubicBezTo>
                  <a:pt x="1627" y="731"/>
                  <a:pt x="1627" y="731"/>
                  <a:pt x="1627" y="731"/>
                </a:cubicBezTo>
                <a:cubicBezTo>
                  <a:pt x="1627" y="730"/>
                  <a:pt x="1627" y="730"/>
                  <a:pt x="1626" y="730"/>
                </a:cubicBezTo>
                <a:cubicBezTo>
                  <a:pt x="1626" y="730"/>
                  <a:pt x="1626" y="730"/>
                  <a:pt x="1626" y="730"/>
                </a:cubicBezTo>
                <a:cubicBezTo>
                  <a:pt x="1625" y="730"/>
                  <a:pt x="1624" y="730"/>
                  <a:pt x="1623" y="730"/>
                </a:cubicBezTo>
                <a:cubicBezTo>
                  <a:pt x="1623" y="730"/>
                  <a:pt x="1623" y="730"/>
                  <a:pt x="1623" y="730"/>
                </a:cubicBezTo>
                <a:cubicBezTo>
                  <a:pt x="1623" y="730"/>
                  <a:pt x="1623" y="730"/>
                  <a:pt x="1622" y="730"/>
                </a:cubicBezTo>
                <a:cubicBezTo>
                  <a:pt x="1622" y="730"/>
                  <a:pt x="1622" y="730"/>
                  <a:pt x="1622" y="730"/>
                </a:cubicBezTo>
                <a:cubicBezTo>
                  <a:pt x="1621" y="730"/>
                  <a:pt x="1621" y="730"/>
                  <a:pt x="1621" y="730"/>
                </a:cubicBezTo>
                <a:cubicBezTo>
                  <a:pt x="1619" y="730"/>
                  <a:pt x="1619" y="730"/>
                  <a:pt x="1618" y="729"/>
                </a:cubicBezTo>
                <a:cubicBezTo>
                  <a:pt x="1618" y="729"/>
                  <a:pt x="1618" y="729"/>
                  <a:pt x="1618" y="729"/>
                </a:cubicBezTo>
                <a:cubicBezTo>
                  <a:pt x="1618" y="729"/>
                  <a:pt x="1618" y="728"/>
                  <a:pt x="1618" y="728"/>
                </a:cubicBezTo>
                <a:cubicBezTo>
                  <a:pt x="1618" y="728"/>
                  <a:pt x="1617" y="728"/>
                  <a:pt x="1616" y="728"/>
                </a:cubicBezTo>
                <a:cubicBezTo>
                  <a:pt x="1616" y="727"/>
                  <a:pt x="1616" y="726"/>
                  <a:pt x="1616" y="726"/>
                </a:cubicBezTo>
                <a:cubicBezTo>
                  <a:pt x="1616" y="725"/>
                  <a:pt x="1617" y="725"/>
                  <a:pt x="1617" y="725"/>
                </a:cubicBezTo>
                <a:cubicBezTo>
                  <a:pt x="1618" y="725"/>
                  <a:pt x="1618" y="725"/>
                  <a:pt x="1618" y="724"/>
                </a:cubicBezTo>
                <a:cubicBezTo>
                  <a:pt x="1618" y="724"/>
                  <a:pt x="1618" y="724"/>
                  <a:pt x="1617" y="724"/>
                </a:cubicBezTo>
                <a:cubicBezTo>
                  <a:pt x="1617" y="724"/>
                  <a:pt x="1617" y="724"/>
                  <a:pt x="1617" y="724"/>
                </a:cubicBezTo>
                <a:cubicBezTo>
                  <a:pt x="1616" y="724"/>
                  <a:pt x="1614" y="723"/>
                  <a:pt x="1614" y="721"/>
                </a:cubicBezTo>
                <a:cubicBezTo>
                  <a:pt x="1614" y="720"/>
                  <a:pt x="1615" y="719"/>
                  <a:pt x="1617" y="719"/>
                </a:cubicBezTo>
                <a:cubicBezTo>
                  <a:pt x="1617" y="719"/>
                  <a:pt x="1618" y="719"/>
                  <a:pt x="1618" y="719"/>
                </a:cubicBezTo>
                <a:cubicBezTo>
                  <a:pt x="1618" y="718"/>
                  <a:pt x="1619" y="718"/>
                  <a:pt x="1619" y="718"/>
                </a:cubicBezTo>
                <a:cubicBezTo>
                  <a:pt x="1619" y="718"/>
                  <a:pt x="1620" y="718"/>
                  <a:pt x="1620" y="718"/>
                </a:cubicBezTo>
                <a:cubicBezTo>
                  <a:pt x="1620" y="718"/>
                  <a:pt x="1621" y="718"/>
                  <a:pt x="1622" y="717"/>
                </a:cubicBezTo>
                <a:cubicBezTo>
                  <a:pt x="1622" y="717"/>
                  <a:pt x="1623" y="717"/>
                  <a:pt x="1624" y="718"/>
                </a:cubicBezTo>
                <a:cubicBezTo>
                  <a:pt x="1624" y="718"/>
                  <a:pt x="1624" y="718"/>
                  <a:pt x="1624" y="718"/>
                </a:cubicBezTo>
                <a:cubicBezTo>
                  <a:pt x="1624" y="717"/>
                  <a:pt x="1625" y="717"/>
                  <a:pt x="1625" y="717"/>
                </a:cubicBezTo>
                <a:cubicBezTo>
                  <a:pt x="1626" y="717"/>
                  <a:pt x="1626" y="717"/>
                  <a:pt x="1627" y="717"/>
                </a:cubicBezTo>
                <a:cubicBezTo>
                  <a:pt x="1627" y="717"/>
                  <a:pt x="1627" y="717"/>
                  <a:pt x="1627" y="717"/>
                </a:cubicBezTo>
                <a:cubicBezTo>
                  <a:pt x="1628" y="718"/>
                  <a:pt x="1629" y="717"/>
                  <a:pt x="1629" y="716"/>
                </a:cubicBezTo>
                <a:cubicBezTo>
                  <a:pt x="1629" y="716"/>
                  <a:pt x="1629" y="716"/>
                  <a:pt x="1629" y="716"/>
                </a:cubicBezTo>
                <a:cubicBezTo>
                  <a:pt x="1630" y="716"/>
                  <a:pt x="1632" y="716"/>
                  <a:pt x="1633" y="716"/>
                </a:cubicBezTo>
                <a:cubicBezTo>
                  <a:pt x="1633" y="716"/>
                  <a:pt x="1633" y="716"/>
                  <a:pt x="1633" y="716"/>
                </a:cubicBezTo>
                <a:cubicBezTo>
                  <a:pt x="1634" y="717"/>
                  <a:pt x="1634" y="717"/>
                  <a:pt x="1635" y="718"/>
                </a:cubicBezTo>
                <a:cubicBezTo>
                  <a:pt x="1635" y="718"/>
                  <a:pt x="1635" y="719"/>
                  <a:pt x="1635" y="719"/>
                </a:cubicBezTo>
                <a:cubicBezTo>
                  <a:pt x="1635" y="719"/>
                  <a:pt x="1635" y="719"/>
                  <a:pt x="1635" y="719"/>
                </a:cubicBezTo>
                <a:cubicBezTo>
                  <a:pt x="1635" y="719"/>
                  <a:pt x="1636" y="719"/>
                  <a:pt x="1636" y="719"/>
                </a:cubicBezTo>
                <a:cubicBezTo>
                  <a:pt x="1636" y="719"/>
                  <a:pt x="1636" y="719"/>
                  <a:pt x="1637" y="719"/>
                </a:cubicBezTo>
                <a:cubicBezTo>
                  <a:pt x="1637" y="719"/>
                  <a:pt x="1637" y="719"/>
                  <a:pt x="1637" y="719"/>
                </a:cubicBezTo>
                <a:cubicBezTo>
                  <a:pt x="1639" y="719"/>
                  <a:pt x="1641" y="719"/>
                  <a:pt x="1643" y="718"/>
                </a:cubicBezTo>
                <a:cubicBezTo>
                  <a:pt x="1644" y="718"/>
                  <a:pt x="1644" y="718"/>
                  <a:pt x="1645" y="718"/>
                </a:cubicBezTo>
                <a:cubicBezTo>
                  <a:pt x="1645" y="719"/>
                  <a:pt x="1645" y="719"/>
                  <a:pt x="1645" y="719"/>
                </a:cubicBezTo>
                <a:cubicBezTo>
                  <a:pt x="1645" y="718"/>
                  <a:pt x="1645" y="718"/>
                  <a:pt x="1645" y="718"/>
                </a:cubicBezTo>
                <a:cubicBezTo>
                  <a:pt x="1645" y="718"/>
                  <a:pt x="1645" y="717"/>
                  <a:pt x="1645" y="716"/>
                </a:cubicBezTo>
                <a:cubicBezTo>
                  <a:pt x="1645" y="716"/>
                  <a:pt x="1645" y="716"/>
                  <a:pt x="1645" y="716"/>
                </a:cubicBezTo>
                <a:cubicBezTo>
                  <a:pt x="1645" y="715"/>
                  <a:pt x="1645" y="715"/>
                  <a:pt x="1645" y="715"/>
                </a:cubicBezTo>
                <a:cubicBezTo>
                  <a:pt x="1644" y="714"/>
                  <a:pt x="1645" y="714"/>
                  <a:pt x="1645" y="714"/>
                </a:cubicBezTo>
                <a:cubicBezTo>
                  <a:pt x="1645" y="713"/>
                  <a:pt x="1645" y="713"/>
                  <a:pt x="1644" y="713"/>
                </a:cubicBezTo>
                <a:cubicBezTo>
                  <a:pt x="1644" y="713"/>
                  <a:pt x="1644" y="713"/>
                  <a:pt x="1644" y="712"/>
                </a:cubicBezTo>
                <a:cubicBezTo>
                  <a:pt x="1643" y="712"/>
                  <a:pt x="1643" y="711"/>
                  <a:pt x="1643" y="711"/>
                </a:cubicBezTo>
                <a:cubicBezTo>
                  <a:pt x="1643" y="711"/>
                  <a:pt x="1643" y="710"/>
                  <a:pt x="1643" y="710"/>
                </a:cubicBezTo>
                <a:cubicBezTo>
                  <a:pt x="1643" y="709"/>
                  <a:pt x="1643" y="708"/>
                  <a:pt x="1644" y="707"/>
                </a:cubicBezTo>
                <a:cubicBezTo>
                  <a:pt x="1645" y="707"/>
                  <a:pt x="1647" y="707"/>
                  <a:pt x="1649" y="707"/>
                </a:cubicBezTo>
                <a:cubicBezTo>
                  <a:pt x="1649" y="706"/>
                  <a:pt x="1649" y="706"/>
                  <a:pt x="1649" y="706"/>
                </a:cubicBezTo>
                <a:cubicBezTo>
                  <a:pt x="1651" y="706"/>
                  <a:pt x="1652" y="707"/>
                  <a:pt x="1652" y="708"/>
                </a:cubicBezTo>
                <a:cubicBezTo>
                  <a:pt x="1652" y="708"/>
                  <a:pt x="1652" y="709"/>
                  <a:pt x="1652" y="709"/>
                </a:cubicBezTo>
                <a:cubicBezTo>
                  <a:pt x="1652" y="709"/>
                  <a:pt x="1652" y="710"/>
                  <a:pt x="1652" y="710"/>
                </a:cubicBezTo>
                <a:cubicBezTo>
                  <a:pt x="1652" y="710"/>
                  <a:pt x="1652" y="710"/>
                  <a:pt x="1652" y="710"/>
                </a:cubicBezTo>
                <a:cubicBezTo>
                  <a:pt x="1652" y="710"/>
                  <a:pt x="1652" y="711"/>
                  <a:pt x="1652" y="711"/>
                </a:cubicBezTo>
                <a:cubicBezTo>
                  <a:pt x="1654" y="710"/>
                  <a:pt x="1655" y="710"/>
                  <a:pt x="1655" y="711"/>
                </a:cubicBezTo>
                <a:cubicBezTo>
                  <a:pt x="1656" y="711"/>
                  <a:pt x="1656" y="711"/>
                  <a:pt x="1656" y="711"/>
                </a:cubicBezTo>
                <a:cubicBezTo>
                  <a:pt x="1657" y="711"/>
                  <a:pt x="1657" y="711"/>
                  <a:pt x="1657" y="711"/>
                </a:cubicBezTo>
                <a:cubicBezTo>
                  <a:pt x="1657" y="711"/>
                  <a:pt x="1657" y="711"/>
                  <a:pt x="1658" y="711"/>
                </a:cubicBezTo>
                <a:cubicBezTo>
                  <a:pt x="1658" y="711"/>
                  <a:pt x="1658" y="711"/>
                  <a:pt x="1659" y="711"/>
                </a:cubicBezTo>
                <a:cubicBezTo>
                  <a:pt x="1660" y="711"/>
                  <a:pt x="1660" y="711"/>
                  <a:pt x="1660" y="711"/>
                </a:cubicBezTo>
                <a:cubicBezTo>
                  <a:pt x="1661" y="711"/>
                  <a:pt x="1661" y="711"/>
                  <a:pt x="1661" y="711"/>
                </a:cubicBezTo>
                <a:cubicBezTo>
                  <a:pt x="1661" y="711"/>
                  <a:pt x="1661" y="711"/>
                  <a:pt x="1662" y="711"/>
                </a:cubicBezTo>
                <a:cubicBezTo>
                  <a:pt x="1661" y="710"/>
                  <a:pt x="1661" y="710"/>
                  <a:pt x="1661" y="709"/>
                </a:cubicBezTo>
                <a:cubicBezTo>
                  <a:pt x="1662" y="707"/>
                  <a:pt x="1665" y="705"/>
                  <a:pt x="1667" y="705"/>
                </a:cubicBezTo>
                <a:cubicBezTo>
                  <a:pt x="1668" y="705"/>
                  <a:pt x="1669" y="705"/>
                  <a:pt x="1670" y="705"/>
                </a:cubicBezTo>
                <a:cubicBezTo>
                  <a:pt x="1670" y="705"/>
                  <a:pt x="1671" y="705"/>
                  <a:pt x="1672" y="705"/>
                </a:cubicBezTo>
                <a:cubicBezTo>
                  <a:pt x="1672" y="705"/>
                  <a:pt x="1672" y="705"/>
                  <a:pt x="1672" y="705"/>
                </a:cubicBezTo>
                <a:cubicBezTo>
                  <a:pt x="1673" y="705"/>
                  <a:pt x="1673" y="705"/>
                  <a:pt x="1673" y="705"/>
                </a:cubicBezTo>
                <a:cubicBezTo>
                  <a:pt x="1673" y="704"/>
                  <a:pt x="1674" y="704"/>
                  <a:pt x="1674" y="703"/>
                </a:cubicBezTo>
                <a:cubicBezTo>
                  <a:pt x="1674" y="703"/>
                  <a:pt x="1674" y="703"/>
                  <a:pt x="1675" y="703"/>
                </a:cubicBezTo>
                <a:cubicBezTo>
                  <a:pt x="1675" y="702"/>
                  <a:pt x="1676" y="701"/>
                  <a:pt x="1676" y="700"/>
                </a:cubicBezTo>
                <a:cubicBezTo>
                  <a:pt x="1676" y="700"/>
                  <a:pt x="1676" y="699"/>
                  <a:pt x="1676" y="699"/>
                </a:cubicBezTo>
                <a:cubicBezTo>
                  <a:pt x="1677" y="699"/>
                  <a:pt x="1677" y="699"/>
                  <a:pt x="1677" y="699"/>
                </a:cubicBezTo>
                <a:cubicBezTo>
                  <a:pt x="1677" y="698"/>
                  <a:pt x="1677" y="698"/>
                  <a:pt x="1677" y="697"/>
                </a:cubicBezTo>
                <a:cubicBezTo>
                  <a:pt x="1677" y="697"/>
                  <a:pt x="1677" y="697"/>
                  <a:pt x="1677" y="697"/>
                </a:cubicBezTo>
                <a:cubicBezTo>
                  <a:pt x="1676" y="696"/>
                  <a:pt x="1677" y="695"/>
                  <a:pt x="1678" y="695"/>
                </a:cubicBezTo>
                <a:cubicBezTo>
                  <a:pt x="1678" y="694"/>
                  <a:pt x="1678" y="694"/>
                  <a:pt x="1679" y="694"/>
                </a:cubicBezTo>
                <a:cubicBezTo>
                  <a:pt x="1679" y="694"/>
                  <a:pt x="1680" y="693"/>
                  <a:pt x="1680" y="693"/>
                </a:cubicBezTo>
                <a:cubicBezTo>
                  <a:pt x="1681" y="693"/>
                  <a:pt x="1681" y="693"/>
                  <a:pt x="1682" y="693"/>
                </a:cubicBezTo>
                <a:cubicBezTo>
                  <a:pt x="1682" y="693"/>
                  <a:pt x="1682" y="693"/>
                  <a:pt x="1682" y="693"/>
                </a:cubicBezTo>
                <a:cubicBezTo>
                  <a:pt x="1683" y="692"/>
                  <a:pt x="1683" y="692"/>
                  <a:pt x="1684" y="692"/>
                </a:cubicBezTo>
                <a:cubicBezTo>
                  <a:pt x="1684" y="692"/>
                  <a:pt x="1685" y="692"/>
                  <a:pt x="1685" y="692"/>
                </a:cubicBezTo>
                <a:cubicBezTo>
                  <a:pt x="1685" y="692"/>
                  <a:pt x="1685" y="692"/>
                  <a:pt x="1685" y="692"/>
                </a:cubicBezTo>
                <a:cubicBezTo>
                  <a:pt x="1685" y="691"/>
                  <a:pt x="1686" y="691"/>
                  <a:pt x="1686" y="690"/>
                </a:cubicBezTo>
                <a:cubicBezTo>
                  <a:pt x="1687" y="690"/>
                  <a:pt x="1687" y="690"/>
                  <a:pt x="1688" y="689"/>
                </a:cubicBezTo>
                <a:cubicBezTo>
                  <a:pt x="1688" y="689"/>
                  <a:pt x="1689" y="688"/>
                  <a:pt x="1690" y="688"/>
                </a:cubicBezTo>
                <a:cubicBezTo>
                  <a:pt x="1690" y="688"/>
                  <a:pt x="1690" y="688"/>
                  <a:pt x="1690" y="688"/>
                </a:cubicBezTo>
                <a:cubicBezTo>
                  <a:pt x="1690" y="688"/>
                  <a:pt x="1690" y="688"/>
                  <a:pt x="1690" y="688"/>
                </a:cubicBezTo>
                <a:cubicBezTo>
                  <a:pt x="1691" y="688"/>
                  <a:pt x="1691" y="688"/>
                  <a:pt x="1691" y="688"/>
                </a:cubicBezTo>
                <a:cubicBezTo>
                  <a:pt x="1691" y="687"/>
                  <a:pt x="1691" y="687"/>
                  <a:pt x="1691" y="687"/>
                </a:cubicBezTo>
                <a:cubicBezTo>
                  <a:pt x="1691" y="686"/>
                  <a:pt x="1692" y="685"/>
                  <a:pt x="1692" y="685"/>
                </a:cubicBezTo>
                <a:cubicBezTo>
                  <a:pt x="1694" y="685"/>
                  <a:pt x="1695" y="686"/>
                  <a:pt x="1696" y="687"/>
                </a:cubicBezTo>
                <a:cubicBezTo>
                  <a:pt x="1696" y="687"/>
                  <a:pt x="1696" y="687"/>
                  <a:pt x="1696" y="687"/>
                </a:cubicBezTo>
                <a:cubicBezTo>
                  <a:pt x="1696" y="687"/>
                  <a:pt x="1696" y="686"/>
                  <a:pt x="1696" y="686"/>
                </a:cubicBezTo>
                <a:cubicBezTo>
                  <a:pt x="1697" y="686"/>
                  <a:pt x="1697" y="685"/>
                  <a:pt x="1698" y="685"/>
                </a:cubicBezTo>
                <a:cubicBezTo>
                  <a:pt x="1698" y="685"/>
                  <a:pt x="1698" y="685"/>
                  <a:pt x="1697" y="685"/>
                </a:cubicBezTo>
                <a:cubicBezTo>
                  <a:pt x="1697" y="685"/>
                  <a:pt x="1697" y="685"/>
                  <a:pt x="1697" y="685"/>
                </a:cubicBezTo>
                <a:cubicBezTo>
                  <a:pt x="1696" y="684"/>
                  <a:pt x="1695" y="683"/>
                  <a:pt x="1696" y="682"/>
                </a:cubicBezTo>
                <a:cubicBezTo>
                  <a:pt x="1696" y="681"/>
                  <a:pt x="1696" y="681"/>
                  <a:pt x="1697" y="680"/>
                </a:cubicBezTo>
                <a:cubicBezTo>
                  <a:pt x="1697" y="680"/>
                  <a:pt x="1698" y="680"/>
                  <a:pt x="1698" y="679"/>
                </a:cubicBezTo>
                <a:cubicBezTo>
                  <a:pt x="1698" y="678"/>
                  <a:pt x="1699" y="678"/>
                  <a:pt x="1700" y="677"/>
                </a:cubicBezTo>
                <a:cubicBezTo>
                  <a:pt x="1700" y="677"/>
                  <a:pt x="1700" y="677"/>
                  <a:pt x="1700" y="677"/>
                </a:cubicBezTo>
                <a:cubicBezTo>
                  <a:pt x="1700" y="677"/>
                  <a:pt x="1700" y="677"/>
                  <a:pt x="1700" y="677"/>
                </a:cubicBezTo>
                <a:cubicBezTo>
                  <a:pt x="1700" y="677"/>
                  <a:pt x="1700" y="676"/>
                  <a:pt x="1700" y="676"/>
                </a:cubicBezTo>
                <a:cubicBezTo>
                  <a:pt x="1700" y="676"/>
                  <a:pt x="1700" y="675"/>
                  <a:pt x="1700" y="675"/>
                </a:cubicBezTo>
                <a:cubicBezTo>
                  <a:pt x="1700" y="675"/>
                  <a:pt x="1701" y="675"/>
                  <a:pt x="1701" y="675"/>
                </a:cubicBezTo>
                <a:cubicBezTo>
                  <a:pt x="1701" y="674"/>
                  <a:pt x="1701" y="673"/>
                  <a:pt x="1701" y="673"/>
                </a:cubicBezTo>
                <a:cubicBezTo>
                  <a:pt x="1701" y="673"/>
                  <a:pt x="1702" y="673"/>
                  <a:pt x="1702" y="672"/>
                </a:cubicBezTo>
                <a:cubicBezTo>
                  <a:pt x="1702" y="672"/>
                  <a:pt x="1702" y="672"/>
                  <a:pt x="1702" y="672"/>
                </a:cubicBezTo>
                <a:cubicBezTo>
                  <a:pt x="1702" y="671"/>
                  <a:pt x="1702" y="671"/>
                  <a:pt x="1702" y="670"/>
                </a:cubicBezTo>
                <a:cubicBezTo>
                  <a:pt x="1703" y="669"/>
                  <a:pt x="1703" y="668"/>
                  <a:pt x="1704" y="668"/>
                </a:cubicBezTo>
                <a:cubicBezTo>
                  <a:pt x="1705" y="668"/>
                  <a:pt x="1705" y="668"/>
                  <a:pt x="1705" y="668"/>
                </a:cubicBezTo>
                <a:cubicBezTo>
                  <a:pt x="1705" y="668"/>
                  <a:pt x="1706" y="669"/>
                  <a:pt x="1706" y="669"/>
                </a:cubicBezTo>
                <a:cubicBezTo>
                  <a:pt x="1706" y="669"/>
                  <a:pt x="1707" y="669"/>
                  <a:pt x="1707" y="669"/>
                </a:cubicBezTo>
                <a:cubicBezTo>
                  <a:pt x="1707" y="668"/>
                  <a:pt x="1708" y="668"/>
                  <a:pt x="1708" y="668"/>
                </a:cubicBezTo>
                <a:cubicBezTo>
                  <a:pt x="1708" y="668"/>
                  <a:pt x="1708" y="668"/>
                  <a:pt x="1709" y="668"/>
                </a:cubicBezTo>
                <a:cubicBezTo>
                  <a:pt x="1709" y="668"/>
                  <a:pt x="1709" y="668"/>
                  <a:pt x="1710" y="667"/>
                </a:cubicBezTo>
                <a:cubicBezTo>
                  <a:pt x="1710" y="667"/>
                  <a:pt x="1710" y="667"/>
                  <a:pt x="1710" y="667"/>
                </a:cubicBezTo>
                <a:cubicBezTo>
                  <a:pt x="1710" y="667"/>
                  <a:pt x="1710" y="666"/>
                  <a:pt x="1710" y="666"/>
                </a:cubicBezTo>
                <a:cubicBezTo>
                  <a:pt x="1711" y="665"/>
                  <a:pt x="1712" y="665"/>
                  <a:pt x="1713" y="665"/>
                </a:cubicBezTo>
                <a:cubicBezTo>
                  <a:pt x="1713" y="665"/>
                  <a:pt x="1714" y="665"/>
                  <a:pt x="1714" y="665"/>
                </a:cubicBezTo>
                <a:cubicBezTo>
                  <a:pt x="1714" y="665"/>
                  <a:pt x="1714" y="665"/>
                  <a:pt x="1715" y="665"/>
                </a:cubicBezTo>
                <a:cubicBezTo>
                  <a:pt x="1715" y="665"/>
                  <a:pt x="1715" y="665"/>
                  <a:pt x="1715" y="664"/>
                </a:cubicBezTo>
                <a:cubicBezTo>
                  <a:pt x="1716" y="664"/>
                  <a:pt x="1716" y="664"/>
                  <a:pt x="1717" y="664"/>
                </a:cubicBezTo>
                <a:cubicBezTo>
                  <a:pt x="1717" y="665"/>
                  <a:pt x="1717" y="665"/>
                  <a:pt x="1717" y="665"/>
                </a:cubicBezTo>
                <a:cubicBezTo>
                  <a:pt x="1718" y="665"/>
                  <a:pt x="1718" y="665"/>
                  <a:pt x="1718" y="665"/>
                </a:cubicBezTo>
                <a:cubicBezTo>
                  <a:pt x="1718" y="665"/>
                  <a:pt x="1718" y="665"/>
                  <a:pt x="1718" y="664"/>
                </a:cubicBezTo>
                <a:cubicBezTo>
                  <a:pt x="1719" y="664"/>
                  <a:pt x="1719" y="664"/>
                  <a:pt x="1720" y="664"/>
                </a:cubicBezTo>
                <a:cubicBezTo>
                  <a:pt x="1721" y="663"/>
                  <a:pt x="1722" y="663"/>
                  <a:pt x="1723" y="663"/>
                </a:cubicBezTo>
                <a:cubicBezTo>
                  <a:pt x="1724" y="663"/>
                  <a:pt x="1724" y="664"/>
                  <a:pt x="1725" y="664"/>
                </a:cubicBezTo>
                <a:cubicBezTo>
                  <a:pt x="1724" y="662"/>
                  <a:pt x="1725" y="661"/>
                  <a:pt x="1725" y="661"/>
                </a:cubicBezTo>
                <a:cubicBezTo>
                  <a:pt x="1726" y="661"/>
                  <a:pt x="1728" y="661"/>
                  <a:pt x="1729" y="661"/>
                </a:cubicBezTo>
                <a:cubicBezTo>
                  <a:pt x="1729" y="661"/>
                  <a:pt x="1729" y="661"/>
                  <a:pt x="1729" y="661"/>
                </a:cubicBezTo>
                <a:cubicBezTo>
                  <a:pt x="1730" y="661"/>
                  <a:pt x="1730" y="661"/>
                  <a:pt x="1730" y="661"/>
                </a:cubicBezTo>
                <a:cubicBezTo>
                  <a:pt x="1730" y="661"/>
                  <a:pt x="1731" y="661"/>
                  <a:pt x="1731" y="661"/>
                </a:cubicBezTo>
                <a:cubicBezTo>
                  <a:pt x="1732" y="661"/>
                  <a:pt x="1733" y="661"/>
                  <a:pt x="1734" y="661"/>
                </a:cubicBezTo>
                <a:cubicBezTo>
                  <a:pt x="1735" y="661"/>
                  <a:pt x="1735" y="662"/>
                  <a:pt x="1735" y="662"/>
                </a:cubicBezTo>
                <a:cubicBezTo>
                  <a:pt x="1736" y="661"/>
                  <a:pt x="1737" y="661"/>
                  <a:pt x="1738" y="662"/>
                </a:cubicBezTo>
                <a:cubicBezTo>
                  <a:pt x="1738" y="662"/>
                  <a:pt x="1739" y="663"/>
                  <a:pt x="1739" y="663"/>
                </a:cubicBezTo>
                <a:cubicBezTo>
                  <a:pt x="1739" y="664"/>
                  <a:pt x="1740" y="664"/>
                  <a:pt x="1740" y="665"/>
                </a:cubicBezTo>
                <a:cubicBezTo>
                  <a:pt x="1740" y="665"/>
                  <a:pt x="1740" y="665"/>
                  <a:pt x="1740" y="665"/>
                </a:cubicBezTo>
                <a:cubicBezTo>
                  <a:pt x="1740" y="665"/>
                  <a:pt x="1740" y="665"/>
                  <a:pt x="1740" y="665"/>
                </a:cubicBezTo>
                <a:cubicBezTo>
                  <a:pt x="1740" y="665"/>
                  <a:pt x="1740" y="664"/>
                  <a:pt x="1740" y="664"/>
                </a:cubicBezTo>
                <a:cubicBezTo>
                  <a:pt x="1740" y="663"/>
                  <a:pt x="1740" y="663"/>
                  <a:pt x="1740" y="663"/>
                </a:cubicBezTo>
                <a:cubicBezTo>
                  <a:pt x="1740" y="662"/>
                  <a:pt x="1740" y="662"/>
                  <a:pt x="1739" y="662"/>
                </a:cubicBezTo>
                <a:cubicBezTo>
                  <a:pt x="1739" y="662"/>
                  <a:pt x="1739" y="660"/>
                  <a:pt x="1741" y="659"/>
                </a:cubicBezTo>
                <a:cubicBezTo>
                  <a:pt x="1741" y="659"/>
                  <a:pt x="1742" y="659"/>
                  <a:pt x="1742" y="659"/>
                </a:cubicBezTo>
                <a:cubicBezTo>
                  <a:pt x="1742" y="659"/>
                  <a:pt x="1742" y="659"/>
                  <a:pt x="1742" y="659"/>
                </a:cubicBezTo>
                <a:cubicBezTo>
                  <a:pt x="1742" y="659"/>
                  <a:pt x="1742" y="658"/>
                  <a:pt x="1742" y="657"/>
                </a:cubicBezTo>
                <a:cubicBezTo>
                  <a:pt x="1742" y="657"/>
                  <a:pt x="1742" y="657"/>
                  <a:pt x="1743" y="656"/>
                </a:cubicBezTo>
                <a:cubicBezTo>
                  <a:pt x="1743" y="656"/>
                  <a:pt x="1743" y="656"/>
                  <a:pt x="1743" y="656"/>
                </a:cubicBezTo>
                <a:cubicBezTo>
                  <a:pt x="1743" y="656"/>
                  <a:pt x="1742" y="656"/>
                  <a:pt x="1742" y="655"/>
                </a:cubicBezTo>
                <a:cubicBezTo>
                  <a:pt x="1742" y="655"/>
                  <a:pt x="1742" y="655"/>
                  <a:pt x="1742" y="655"/>
                </a:cubicBezTo>
                <a:cubicBezTo>
                  <a:pt x="1741" y="655"/>
                  <a:pt x="1741" y="654"/>
                  <a:pt x="1740" y="654"/>
                </a:cubicBezTo>
                <a:cubicBezTo>
                  <a:pt x="1740" y="653"/>
                  <a:pt x="1740" y="652"/>
                  <a:pt x="1741" y="652"/>
                </a:cubicBezTo>
                <a:cubicBezTo>
                  <a:pt x="1741" y="652"/>
                  <a:pt x="1741" y="651"/>
                  <a:pt x="1742" y="651"/>
                </a:cubicBezTo>
                <a:cubicBezTo>
                  <a:pt x="1742" y="651"/>
                  <a:pt x="1742" y="651"/>
                  <a:pt x="1743" y="651"/>
                </a:cubicBezTo>
                <a:cubicBezTo>
                  <a:pt x="1742" y="650"/>
                  <a:pt x="1742" y="650"/>
                  <a:pt x="1742" y="649"/>
                </a:cubicBezTo>
                <a:cubicBezTo>
                  <a:pt x="1741" y="649"/>
                  <a:pt x="1742" y="648"/>
                  <a:pt x="1742" y="648"/>
                </a:cubicBezTo>
                <a:cubicBezTo>
                  <a:pt x="1742" y="648"/>
                  <a:pt x="1741" y="648"/>
                  <a:pt x="1741" y="647"/>
                </a:cubicBezTo>
                <a:cubicBezTo>
                  <a:pt x="1740" y="647"/>
                  <a:pt x="1740" y="647"/>
                  <a:pt x="1740" y="647"/>
                </a:cubicBezTo>
                <a:cubicBezTo>
                  <a:pt x="1740" y="647"/>
                  <a:pt x="1739" y="646"/>
                  <a:pt x="1739" y="646"/>
                </a:cubicBezTo>
                <a:cubicBezTo>
                  <a:pt x="1739" y="646"/>
                  <a:pt x="1739" y="646"/>
                  <a:pt x="1739" y="646"/>
                </a:cubicBezTo>
                <a:cubicBezTo>
                  <a:pt x="1739" y="646"/>
                  <a:pt x="1739" y="646"/>
                  <a:pt x="1739" y="646"/>
                </a:cubicBezTo>
                <a:cubicBezTo>
                  <a:pt x="1739" y="645"/>
                  <a:pt x="1739" y="644"/>
                  <a:pt x="1740" y="643"/>
                </a:cubicBezTo>
                <a:cubicBezTo>
                  <a:pt x="1740" y="643"/>
                  <a:pt x="1740" y="643"/>
                  <a:pt x="1740" y="643"/>
                </a:cubicBezTo>
                <a:cubicBezTo>
                  <a:pt x="1740" y="643"/>
                  <a:pt x="1741" y="642"/>
                  <a:pt x="1741" y="642"/>
                </a:cubicBezTo>
                <a:cubicBezTo>
                  <a:pt x="1741" y="642"/>
                  <a:pt x="1740" y="642"/>
                  <a:pt x="1740" y="641"/>
                </a:cubicBezTo>
                <a:cubicBezTo>
                  <a:pt x="1740" y="641"/>
                  <a:pt x="1740" y="640"/>
                  <a:pt x="1740" y="640"/>
                </a:cubicBezTo>
                <a:cubicBezTo>
                  <a:pt x="1739" y="640"/>
                  <a:pt x="1739" y="640"/>
                  <a:pt x="1739" y="640"/>
                </a:cubicBezTo>
                <a:cubicBezTo>
                  <a:pt x="1737" y="640"/>
                  <a:pt x="1736" y="640"/>
                  <a:pt x="1735" y="638"/>
                </a:cubicBezTo>
                <a:cubicBezTo>
                  <a:pt x="1735" y="637"/>
                  <a:pt x="1737" y="635"/>
                  <a:pt x="1737" y="635"/>
                </a:cubicBezTo>
                <a:cubicBezTo>
                  <a:pt x="1737" y="634"/>
                  <a:pt x="1738" y="634"/>
                  <a:pt x="1738" y="634"/>
                </a:cubicBezTo>
                <a:cubicBezTo>
                  <a:pt x="1738" y="634"/>
                  <a:pt x="1738" y="634"/>
                  <a:pt x="1738" y="634"/>
                </a:cubicBezTo>
                <a:cubicBezTo>
                  <a:pt x="1739" y="633"/>
                  <a:pt x="1739" y="633"/>
                  <a:pt x="1739" y="633"/>
                </a:cubicBezTo>
                <a:cubicBezTo>
                  <a:pt x="1738" y="633"/>
                  <a:pt x="1738" y="632"/>
                  <a:pt x="1738" y="632"/>
                </a:cubicBezTo>
                <a:cubicBezTo>
                  <a:pt x="1738" y="632"/>
                  <a:pt x="1738" y="631"/>
                  <a:pt x="1738" y="631"/>
                </a:cubicBezTo>
                <a:cubicBezTo>
                  <a:pt x="1738" y="630"/>
                  <a:pt x="1738" y="629"/>
                  <a:pt x="1739" y="628"/>
                </a:cubicBezTo>
                <a:cubicBezTo>
                  <a:pt x="1739" y="628"/>
                  <a:pt x="1739" y="628"/>
                  <a:pt x="1739" y="628"/>
                </a:cubicBezTo>
                <a:cubicBezTo>
                  <a:pt x="1739" y="628"/>
                  <a:pt x="1738" y="627"/>
                  <a:pt x="1738" y="627"/>
                </a:cubicBezTo>
                <a:cubicBezTo>
                  <a:pt x="1738" y="626"/>
                  <a:pt x="1738" y="626"/>
                  <a:pt x="1739" y="625"/>
                </a:cubicBezTo>
                <a:cubicBezTo>
                  <a:pt x="1739" y="624"/>
                  <a:pt x="1741" y="624"/>
                  <a:pt x="1742" y="624"/>
                </a:cubicBezTo>
                <a:cubicBezTo>
                  <a:pt x="1742" y="624"/>
                  <a:pt x="1741" y="623"/>
                  <a:pt x="1741" y="623"/>
                </a:cubicBezTo>
                <a:cubicBezTo>
                  <a:pt x="1741" y="623"/>
                  <a:pt x="1741" y="623"/>
                  <a:pt x="1740" y="623"/>
                </a:cubicBezTo>
                <a:cubicBezTo>
                  <a:pt x="1739" y="622"/>
                  <a:pt x="1738" y="622"/>
                  <a:pt x="1739" y="621"/>
                </a:cubicBezTo>
                <a:cubicBezTo>
                  <a:pt x="1739" y="620"/>
                  <a:pt x="1740" y="619"/>
                  <a:pt x="1740" y="619"/>
                </a:cubicBezTo>
                <a:cubicBezTo>
                  <a:pt x="1740" y="619"/>
                  <a:pt x="1740" y="619"/>
                  <a:pt x="1741" y="619"/>
                </a:cubicBezTo>
                <a:cubicBezTo>
                  <a:pt x="1741" y="618"/>
                  <a:pt x="1741" y="618"/>
                  <a:pt x="1742" y="618"/>
                </a:cubicBezTo>
                <a:cubicBezTo>
                  <a:pt x="1742" y="617"/>
                  <a:pt x="1743" y="617"/>
                  <a:pt x="1744" y="617"/>
                </a:cubicBezTo>
                <a:cubicBezTo>
                  <a:pt x="1745" y="617"/>
                  <a:pt x="1745" y="617"/>
                  <a:pt x="1745" y="617"/>
                </a:cubicBezTo>
                <a:cubicBezTo>
                  <a:pt x="1745" y="617"/>
                  <a:pt x="1745" y="617"/>
                  <a:pt x="1745" y="617"/>
                </a:cubicBezTo>
                <a:cubicBezTo>
                  <a:pt x="1746" y="616"/>
                  <a:pt x="1748" y="616"/>
                  <a:pt x="1748" y="616"/>
                </a:cubicBezTo>
                <a:cubicBezTo>
                  <a:pt x="1749" y="616"/>
                  <a:pt x="1749" y="616"/>
                  <a:pt x="1749" y="616"/>
                </a:cubicBezTo>
                <a:cubicBezTo>
                  <a:pt x="1750" y="617"/>
                  <a:pt x="1750" y="617"/>
                  <a:pt x="1750" y="617"/>
                </a:cubicBezTo>
                <a:cubicBezTo>
                  <a:pt x="1750" y="617"/>
                  <a:pt x="1750" y="617"/>
                  <a:pt x="1750" y="617"/>
                </a:cubicBezTo>
                <a:cubicBezTo>
                  <a:pt x="1750" y="616"/>
                  <a:pt x="1750" y="616"/>
                  <a:pt x="1750" y="616"/>
                </a:cubicBezTo>
                <a:cubicBezTo>
                  <a:pt x="1750" y="616"/>
                  <a:pt x="1750" y="616"/>
                  <a:pt x="1750" y="615"/>
                </a:cubicBezTo>
                <a:cubicBezTo>
                  <a:pt x="1750" y="615"/>
                  <a:pt x="1750" y="615"/>
                  <a:pt x="1751" y="615"/>
                </a:cubicBezTo>
                <a:cubicBezTo>
                  <a:pt x="1751" y="615"/>
                  <a:pt x="1751" y="615"/>
                  <a:pt x="1751" y="614"/>
                </a:cubicBezTo>
                <a:cubicBezTo>
                  <a:pt x="1751" y="614"/>
                  <a:pt x="1751" y="614"/>
                  <a:pt x="1751" y="614"/>
                </a:cubicBezTo>
                <a:cubicBezTo>
                  <a:pt x="1750" y="614"/>
                  <a:pt x="1751" y="613"/>
                  <a:pt x="1751" y="613"/>
                </a:cubicBezTo>
                <a:cubicBezTo>
                  <a:pt x="1752" y="613"/>
                  <a:pt x="1752" y="612"/>
                  <a:pt x="1753" y="611"/>
                </a:cubicBezTo>
                <a:cubicBezTo>
                  <a:pt x="1753" y="610"/>
                  <a:pt x="1755" y="610"/>
                  <a:pt x="1755" y="610"/>
                </a:cubicBezTo>
                <a:cubicBezTo>
                  <a:pt x="1756" y="610"/>
                  <a:pt x="1756" y="610"/>
                  <a:pt x="1756" y="610"/>
                </a:cubicBezTo>
                <a:cubicBezTo>
                  <a:pt x="1756" y="610"/>
                  <a:pt x="1757" y="610"/>
                  <a:pt x="1758" y="610"/>
                </a:cubicBezTo>
                <a:cubicBezTo>
                  <a:pt x="1758" y="610"/>
                  <a:pt x="1758" y="610"/>
                  <a:pt x="1758" y="610"/>
                </a:cubicBezTo>
                <a:cubicBezTo>
                  <a:pt x="1759" y="610"/>
                  <a:pt x="1759" y="610"/>
                  <a:pt x="1759" y="609"/>
                </a:cubicBezTo>
                <a:cubicBezTo>
                  <a:pt x="1760" y="609"/>
                  <a:pt x="1760" y="609"/>
                  <a:pt x="1761" y="609"/>
                </a:cubicBezTo>
                <a:cubicBezTo>
                  <a:pt x="1761" y="608"/>
                  <a:pt x="1762" y="608"/>
                  <a:pt x="1762" y="608"/>
                </a:cubicBezTo>
                <a:cubicBezTo>
                  <a:pt x="1762" y="608"/>
                  <a:pt x="1763" y="608"/>
                  <a:pt x="1763" y="608"/>
                </a:cubicBezTo>
                <a:cubicBezTo>
                  <a:pt x="1763" y="608"/>
                  <a:pt x="1763" y="608"/>
                  <a:pt x="1763" y="608"/>
                </a:cubicBezTo>
                <a:cubicBezTo>
                  <a:pt x="1764" y="608"/>
                  <a:pt x="1764" y="608"/>
                  <a:pt x="1764" y="608"/>
                </a:cubicBezTo>
                <a:cubicBezTo>
                  <a:pt x="1765" y="609"/>
                  <a:pt x="1765" y="609"/>
                  <a:pt x="1764" y="610"/>
                </a:cubicBezTo>
                <a:cubicBezTo>
                  <a:pt x="1764" y="610"/>
                  <a:pt x="1764" y="610"/>
                  <a:pt x="1763" y="611"/>
                </a:cubicBezTo>
                <a:cubicBezTo>
                  <a:pt x="1763" y="611"/>
                  <a:pt x="1762" y="612"/>
                  <a:pt x="1762" y="613"/>
                </a:cubicBezTo>
                <a:cubicBezTo>
                  <a:pt x="1762" y="613"/>
                  <a:pt x="1763" y="614"/>
                  <a:pt x="1763" y="615"/>
                </a:cubicBezTo>
                <a:cubicBezTo>
                  <a:pt x="1763" y="615"/>
                  <a:pt x="1762" y="616"/>
                  <a:pt x="1761" y="617"/>
                </a:cubicBezTo>
                <a:cubicBezTo>
                  <a:pt x="1761" y="617"/>
                  <a:pt x="1761" y="617"/>
                  <a:pt x="1761" y="618"/>
                </a:cubicBezTo>
                <a:cubicBezTo>
                  <a:pt x="1761" y="618"/>
                  <a:pt x="1761" y="618"/>
                  <a:pt x="1761" y="618"/>
                </a:cubicBezTo>
                <a:cubicBezTo>
                  <a:pt x="1760" y="618"/>
                  <a:pt x="1760" y="618"/>
                  <a:pt x="1760" y="619"/>
                </a:cubicBezTo>
                <a:cubicBezTo>
                  <a:pt x="1760" y="619"/>
                  <a:pt x="1759" y="619"/>
                  <a:pt x="1759" y="620"/>
                </a:cubicBezTo>
                <a:cubicBezTo>
                  <a:pt x="1758" y="620"/>
                  <a:pt x="1758" y="620"/>
                  <a:pt x="1758" y="620"/>
                </a:cubicBezTo>
                <a:cubicBezTo>
                  <a:pt x="1758" y="620"/>
                  <a:pt x="1759" y="621"/>
                  <a:pt x="1759" y="622"/>
                </a:cubicBezTo>
                <a:cubicBezTo>
                  <a:pt x="1759" y="623"/>
                  <a:pt x="1759" y="623"/>
                  <a:pt x="1759" y="623"/>
                </a:cubicBezTo>
                <a:cubicBezTo>
                  <a:pt x="1760" y="623"/>
                  <a:pt x="1761" y="623"/>
                  <a:pt x="1761" y="624"/>
                </a:cubicBezTo>
                <a:cubicBezTo>
                  <a:pt x="1761" y="625"/>
                  <a:pt x="1761" y="625"/>
                  <a:pt x="1761" y="625"/>
                </a:cubicBezTo>
                <a:cubicBezTo>
                  <a:pt x="1761" y="625"/>
                  <a:pt x="1762" y="625"/>
                  <a:pt x="1762" y="625"/>
                </a:cubicBezTo>
                <a:cubicBezTo>
                  <a:pt x="1763" y="625"/>
                  <a:pt x="1764" y="625"/>
                  <a:pt x="1765" y="626"/>
                </a:cubicBezTo>
                <a:cubicBezTo>
                  <a:pt x="1765" y="626"/>
                  <a:pt x="1765" y="626"/>
                  <a:pt x="1765" y="626"/>
                </a:cubicBezTo>
                <a:cubicBezTo>
                  <a:pt x="1766" y="627"/>
                  <a:pt x="1766" y="627"/>
                  <a:pt x="1766" y="628"/>
                </a:cubicBezTo>
                <a:cubicBezTo>
                  <a:pt x="1766" y="628"/>
                  <a:pt x="1766" y="629"/>
                  <a:pt x="1766" y="629"/>
                </a:cubicBezTo>
                <a:cubicBezTo>
                  <a:pt x="1765" y="630"/>
                  <a:pt x="1765" y="630"/>
                  <a:pt x="1764" y="630"/>
                </a:cubicBezTo>
                <a:cubicBezTo>
                  <a:pt x="1764" y="630"/>
                  <a:pt x="1763" y="630"/>
                  <a:pt x="1763" y="630"/>
                </a:cubicBezTo>
                <a:cubicBezTo>
                  <a:pt x="1763" y="631"/>
                  <a:pt x="1762" y="631"/>
                  <a:pt x="1762" y="631"/>
                </a:cubicBezTo>
                <a:cubicBezTo>
                  <a:pt x="1761" y="631"/>
                  <a:pt x="1761" y="631"/>
                  <a:pt x="1760" y="631"/>
                </a:cubicBezTo>
                <a:cubicBezTo>
                  <a:pt x="1760" y="631"/>
                  <a:pt x="1759" y="631"/>
                  <a:pt x="1759" y="631"/>
                </a:cubicBezTo>
                <a:cubicBezTo>
                  <a:pt x="1759" y="631"/>
                  <a:pt x="1759" y="631"/>
                  <a:pt x="1759" y="631"/>
                </a:cubicBezTo>
                <a:cubicBezTo>
                  <a:pt x="1759" y="631"/>
                  <a:pt x="1759" y="631"/>
                  <a:pt x="1759" y="631"/>
                </a:cubicBezTo>
                <a:cubicBezTo>
                  <a:pt x="1759" y="631"/>
                  <a:pt x="1759" y="632"/>
                  <a:pt x="1759" y="632"/>
                </a:cubicBezTo>
                <a:cubicBezTo>
                  <a:pt x="1759" y="632"/>
                  <a:pt x="1759" y="633"/>
                  <a:pt x="1759" y="633"/>
                </a:cubicBezTo>
                <a:cubicBezTo>
                  <a:pt x="1759" y="633"/>
                  <a:pt x="1760" y="632"/>
                  <a:pt x="1761" y="632"/>
                </a:cubicBezTo>
                <a:cubicBezTo>
                  <a:pt x="1761" y="632"/>
                  <a:pt x="1761" y="632"/>
                  <a:pt x="1761" y="632"/>
                </a:cubicBezTo>
                <a:cubicBezTo>
                  <a:pt x="1762" y="633"/>
                  <a:pt x="1762" y="633"/>
                  <a:pt x="1762" y="634"/>
                </a:cubicBezTo>
                <a:cubicBezTo>
                  <a:pt x="1763" y="634"/>
                  <a:pt x="1763" y="634"/>
                  <a:pt x="1763" y="634"/>
                </a:cubicBezTo>
                <a:cubicBezTo>
                  <a:pt x="1763" y="635"/>
                  <a:pt x="1762" y="636"/>
                  <a:pt x="1762" y="637"/>
                </a:cubicBezTo>
                <a:cubicBezTo>
                  <a:pt x="1761" y="637"/>
                  <a:pt x="1760" y="637"/>
                  <a:pt x="1759" y="636"/>
                </a:cubicBezTo>
                <a:cubicBezTo>
                  <a:pt x="1759" y="636"/>
                  <a:pt x="1759" y="635"/>
                  <a:pt x="1759" y="635"/>
                </a:cubicBezTo>
                <a:cubicBezTo>
                  <a:pt x="1759" y="635"/>
                  <a:pt x="1759" y="634"/>
                  <a:pt x="1759" y="634"/>
                </a:cubicBezTo>
                <a:cubicBezTo>
                  <a:pt x="1759" y="634"/>
                  <a:pt x="1759" y="634"/>
                  <a:pt x="1759" y="634"/>
                </a:cubicBezTo>
                <a:cubicBezTo>
                  <a:pt x="1759" y="634"/>
                  <a:pt x="1759" y="634"/>
                  <a:pt x="1759" y="635"/>
                </a:cubicBezTo>
                <a:cubicBezTo>
                  <a:pt x="1758" y="635"/>
                  <a:pt x="1757" y="636"/>
                  <a:pt x="1757" y="636"/>
                </a:cubicBezTo>
                <a:cubicBezTo>
                  <a:pt x="1756" y="636"/>
                  <a:pt x="1756" y="636"/>
                  <a:pt x="1756" y="637"/>
                </a:cubicBezTo>
                <a:cubicBezTo>
                  <a:pt x="1755" y="637"/>
                  <a:pt x="1755" y="637"/>
                  <a:pt x="1755" y="637"/>
                </a:cubicBezTo>
                <a:cubicBezTo>
                  <a:pt x="1755" y="637"/>
                  <a:pt x="1755" y="637"/>
                  <a:pt x="1755" y="638"/>
                </a:cubicBezTo>
                <a:cubicBezTo>
                  <a:pt x="1755" y="638"/>
                  <a:pt x="1755" y="638"/>
                  <a:pt x="1755" y="638"/>
                </a:cubicBezTo>
                <a:cubicBezTo>
                  <a:pt x="1756" y="638"/>
                  <a:pt x="1757" y="637"/>
                  <a:pt x="1757" y="638"/>
                </a:cubicBezTo>
                <a:cubicBezTo>
                  <a:pt x="1758" y="638"/>
                  <a:pt x="1758" y="638"/>
                  <a:pt x="1759" y="638"/>
                </a:cubicBezTo>
                <a:cubicBezTo>
                  <a:pt x="1759" y="638"/>
                  <a:pt x="1759" y="638"/>
                  <a:pt x="1759" y="638"/>
                </a:cubicBezTo>
                <a:cubicBezTo>
                  <a:pt x="1759" y="638"/>
                  <a:pt x="1759" y="637"/>
                  <a:pt x="1759" y="637"/>
                </a:cubicBezTo>
                <a:cubicBezTo>
                  <a:pt x="1760" y="637"/>
                  <a:pt x="1761" y="637"/>
                  <a:pt x="1762" y="638"/>
                </a:cubicBezTo>
                <a:cubicBezTo>
                  <a:pt x="1762" y="638"/>
                  <a:pt x="1762" y="639"/>
                  <a:pt x="1762" y="640"/>
                </a:cubicBezTo>
                <a:cubicBezTo>
                  <a:pt x="1762" y="640"/>
                  <a:pt x="1762" y="640"/>
                  <a:pt x="1762" y="640"/>
                </a:cubicBezTo>
                <a:cubicBezTo>
                  <a:pt x="1762" y="640"/>
                  <a:pt x="1762" y="640"/>
                  <a:pt x="1762" y="640"/>
                </a:cubicBezTo>
                <a:cubicBezTo>
                  <a:pt x="1763" y="641"/>
                  <a:pt x="1763" y="641"/>
                  <a:pt x="1763" y="642"/>
                </a:cubicBezTo>
                <a:cubicBezTo>
                  <a:pt x="1763" y="642"/>
                  <a:pt x="1763" y="643"/>
                  <a:pt x="1763" y="644"/>
                </a:cubicBezTo>
                <a:cubicBezTo>
                  <a:pt x="1763" y="644"/>
                  <a:pt x="1763" y="644"/>
                  <a:pt x="1763" y="644"/>
                </a:cubicBezTo>
                <a:cubicBezTo>
                  <a:pt x="1764" y="644"/>
                  <a:pt x="1764" y="645"/>
                  <a:pt x="1764" y="645"/>
                </a:cubicBezTo>
                <a:cubicBezTo>
                  <a:pt x="1764" y="645"/>
                  <a:pt x="1764" y="645"/>
                  <a:pt x="1764" y="645"/>
                </a:cubicBezTo>
                <a:cubicBezTo>
                  <a:pt x="1764" y="645"/>
                  <a:pt x="1764" y="645"/>
                  <a:pt x="1765" y="645"/>
                </a:cubicBezTo>
                <a:cubicBezTo>
                  <a:pt x="1765" y="645"/>
                  <a:pt x="1766" y="645"/>
                  <a:pt x="1767" y="645"/>
                </a:cubicBezTo>
                <a:cubicBezTo>
                  <a:pt x="1767" y="646"/>
                  <a:pt x="1768" y="646"/>
                  <a:pt x="1768" y="646"/>
                </a:cubicBezTo>
                <a:cubicBezTo>
                  <a:pt x="1768" y="647"/>
                  <a:pt x="1768" y="647"/>
                  <a:pt x="1768" y="647"/>
                </a:cubicBezTo>
                <a:cubicBezTo>
                  <a:pt x="1768" y="647"/>
                  <a:pt x="1768" y="647"/>
                  <a:pt x="1769" y="647"/>
                </a:cubicBezTo>
                <a:cubicBezTo>
                  <a:pt x="1769" y="647"/>
                  <a:pt x="1769" y="647"/>
                  <a:pt x="1769" y="647"/>
                </a:cubicBezTo>
                <a:cubicBezTo>
                  <a:pt x="1769" y="647"/>
                  <a:pt x="1769" y="646"/>
                  <a:pt x="1770" y="646"/>
                </a:cubicBezTo>
                <a:cubicBezTo>
                  <a:pt x="1770" y="646"/>
                  <a:pt x="1770" y="646"/>
                  <a:pt x="1769" y="646"/>
                </a:cubicBezTo>
                <a:cubicBezTo>
                  <a:pt x="1769" y="645"/>
                  <a:pt x="1769" y="645"/>
                  <a:pt x="1769" y="644"/>
                </a:cubicBezTo>
                <a:cubicBezTo>
                  <a:pt x="1769" y="644"/>
                  <a:pt x="1769" y="644"/>
                  <a:pt x="1770" y="643"/>
                </a:cubicBezTo>
                <a:cubicBezTo>
                  <a:pt x="1769" y="643"/>
                  <a:pt x="1769" y="643"/>
                  <a:pt x="1769" y="643"/>
                </a:cubicBezTo>
                <a:cubicBezTo>
                  <a:pt x="1769" y="643"/>
                  <a:pt x="1768" y="643"/>
                  <a:pt x="1768" y="643"/>
                </a:cubicBezTo>
                <a:cubicBezTo>
                  <a:pt x="1768" y="643"/>
                  <a:pt x="1768" y="643"/>
                  <a:pt x="1768" y="643"/>
                </a:cubicBezTo>
                <a:cubicBezTo>
                  <a:pt x="1766" y="643"/>
                  <a:pt x="1765" y="642"/>
                  <a:pt x="1765" y="641"/>
                </a:cubicBezTo>
                <a:cubicBezTo>
                  <a:pt x="1765" y="640"/>
                  <a:pt x="1765" y="639"/>
                  <a:pt x="1766" y="639"/>
                </a:cubicBezTo>
                <a:cubicBezTo>
                  <a:pt x="1766" y="639"/>
                  <a:pt x="1766" y="639"/>
                  <a:pt x="1766" y="639"/>
                </a:cubicBezTo>
                <a:cubicBezTo>
                  <a:pt x="1766" y="639"/>
                  <a:pt x="1766" y="639"/>
                  <a:pt x="1766" y="639"/>
                </a:cubicBezTo>
                <a:cubicBezTo>
                  <a:pt x="1764" y="639"/>
                  <a:pt x="1764" y="638"/>
                  <a:pt x="1763" y="638"/>
                </a:cubicBezTo>
                <a:cubicBezTo>
                  <a:pt x="1763" y="636"/>
                  <a:pt x="1764" y="635"/>
                  <a:pt x="1764" y="635"/>
                </a:cubicBezTo>
                <a:cubicBezTo>
                  <a:pt x="1765" y="635"/>
                  <a:pt x="1765" y="635"/>
                  <a:pt x="1765" y="635"/>
                </a:cubicBezTo>
                <a:cubicBezTo>
                  <a:pt x="1766" y="633"/>
                  <a:pt x="1768" y="633"/>
                  <a:pt x="1769" y="634"/>
                </a:cubicBezTo>
                <a:cubicBezTo>
                  <a:pt x="1769" y="635"/>
                  <a:pt x="1769" y="635"/>
                  <a:pt x="1770" y="635"/>
                </a:cubicBezTo>
                <a:cubicBezTo>
                  <a:pt x="1770" y="636"/>
                  <a:pt x="1770" y="636"/>
                  <a:pt x="1770" y="636"/>
                </a:cubicBezTo>
                <a:cubicBezTo>
                  <a:pt x="1770" y="636"/>
                  <a:pt x="1770" y="636"/>
                  <a:pt x="1770" y="636"/>
                </a:cubicBezTo>
                <a:cubicBezTo>
                  <a:pt x="1770" y="636"/>
                  <a:pt x="1771" y="636"/>
                  <a:pt x="1771" y="636"/>
                </a:cubicBezTo>
                <a:cubicBezTo>
                  <a:pt x="1771" y="636"/>
                  <a:pt x="1771" y="636"/>
                  <a:pt x="1771" y="636"/>
                </a:cubicBezTo>
                <a:cubicBezTo>
                  <a:pt x="1771" y="636"/>
                  <a:pt x="1771" y="636"/>
                  <a:pt x="1771" y="636"/>
                </a:cubicBezTo>
                <a:cubicBezTo>
                  <a:pt x="1771" y="636"/>
                  <a:pt x="1771" y="636"/>
                  <a:pt x="1771" y="636"/>
                </a:cubicBezTo>
                <a:cubicBezTo>
                  <a:pt x="1771" y="636"/>
                  <a:pt x="1770" y="635"/>
                  <a:pt x="1770" y="635"/>
                </a:cubicBezTo>
                <a:cubicBezTo>
                  <a:pt x="1770" y="635"/>
                  <a:pt x="1769" y="634"/>
                  <a:pt x="1770" y="633"/>
                </a:cubicBezTo>
                <a:cubicBezTo>
                  <a:pt x="1771" y="632"/>
                  <a:pt x="1772" y="632"/>
                  <a:pt x="1772" y="632"/>
                </a:cubicBezTo>
                <a:cubicBezTo>
                  <a:pt x="1772" y="632"/>
                  <a:pt x="1773" y="632"/>
                  <a:pt x="1773" y="632"/>
                </a:cubicBezTo>
                <a:cubicBezTo>
                  <a:pt x="1773" y="632"/>
                  <a:pt x="1773" y="631"/>
                  <a:pt x="1773" y="631"/>
                </a:cubicBezTo>
                <a:cubicBezTo>
                  <a:pt x="1775" y="631"/>
                  <a:pt x="1776" y="630"/>
                  <a:pt x="1778" y="631"/>
                </a:cubicBezTo>
                <a:cubicBezTo>
                  <a:pt x="1778" y="631"/>
                  <a:pt x="1778" y="631"/>
                  <a:pt x="1778" y="631"/>
                </a:cubicBezTo>
                <a:cubicBezTo>
                  <a:pt x="1778" y="631"/>
                  <a:pt x="1778" y="631"/>
                  <a:pt x="1778" y="631"/>
                </a:cubicBezTo>
                <a:cubicBezTo>
                  <a:pt x="1777" y="631"/>
                  <a:pt x="1777" y="631"/>
                  <a:pt x="1777" y="630"/>
                </a:cubicBezTo>
                <a:cubicBezTo>
                  <a:pt x="1777" y="630"/>
                  <a:pt x="1777" y="629"/>
                  <a:pt x="1777" y="629"/>
                </a:cubicBezTo>
                <a:cubicBezTo>
                  <a:pt x="1777" y="628"/>
                  <a:pt x="1778" y="628"/>
                  <a:pt x="1778" y="628"/>
                </a:cubicBezTo>
                <a:cubicBezTo>
                  <a:pt x="1779" y="628"/>
                  <a:pt x="1779" y="628"/>
                  <a:pt x="1779" y="628"/>
                </a:cubicBezTo>
                <a:cubicBezTo>
                  <a:pt x="1780" y="628"/>
                  <a:pt x="1780" y="628"/>
                  <a:pt x="1780" y="628"/>
                </a:cubicBezTo>
                <a:cubicBezTo>
                  <a:pt x="1781" y="627"/>
                  <a:pt x="1781" y="627"/>
                  <a:pt x="1781" y="627"/>
                </a:cubicBezTo>
                <a:cubicBezTo>
                  <a:pt x="1781" y="627"/>
                  <a:pt x="1781" y="626"/>
                  <a:pt x="1781" y="626"/>
                </a:cubicBezTo>
                <a:cubicBezTo>
                  <a:pt x="1780" y="626"/>
                  <a:pt x="1779" y="626"/>
                  <a:pt x="1779" y="626"/>
                </a:cubicBezTo>
                <a:cubicBezTo>
                  <a:pt x="1778" y="625"/>
                  <a:pt x="1778" y="625"/>
                  <a:pt x="1778" y="624"/>
                </a:cubicBezTo>
                <a:cubicBezTo>
                  <a:pt x="1778" y="624"/>
                  <a:pt x="1777" y="624"/>
                  <a:pt x="1777" y="623"/>
                </a:cubicBezTo>
                <a:cubicBezTo>
                  <a:pt x="1777" y="623"/>
                  <a:pt x="1777" y="623"/>
                  <a:pt x="1777" y="623"/>
                </a:cubicBezTo>
                <a:cubicBezTo>
                  <a:pt x="1777" y="623"/>
                  <a:pt x="1776" y="623"/>
                  <a:pt x="1776" y="622"/>
                </a:cubicBezTo>
                <a:cubicBezTo>
                  <a:pt x="1776" y="622"/>
                  <a:pt x="1775" y="621"/>
                  <a:pt x="1775" y="620"/>
                </a:cubicBezTo>
                <a:cubicBezTo>
                  <a:pt x="1775" y="620"/>
                  <a:pt x="1775" y="620"/>
                  <a:pt x="1775" y="620"/>
                </a:cubicBezTo>
                <a:cubicBezTo>
                  <a:pt x="1775" y="619"/>
                  <a:pt x="1775" y="619"/>
                  <a:pt x="1775" y="619"/>
                </a:cubicBezTo>
                <a:cubicBezTo>
                  <a:pt x="1775" y="619"/>
                  <a:pt x="1775" y="618"/>
                  <a:pt x="1775" y="618"/>
                </a:cubicBezTo>
                <a:cubicBezTo>
                  <a:pt x="1774" y="618"/>
                  <a:pt x="1774" y="618"/>
                  <a:pt x="1774" y="617"/>
                </a:cubicBezTo>
                <a:cubicBezTo>
                  <a:pt x="1773" y="616"/>
                  <a:pt x="1773" y="616"/>
                  <a:pt x="1772" y="615"/>
                </a:cubicBezTo>
                <a:cubicBezTo>
                  <a:pt x="1772" y="614"/>
                  <a:pt x="1772" y="614"/>
                  <a:pt x="1772" y="614"/>
                </a:cubicBezTo>
                <a:cubicBezTo>
                  <a:pt x="1772" y="613"/>
                  <a:pt x="1771" y="613"/>
                  <a:pt x="1771" y="612"/>
                </a:cubicBezTo>
                <a:cubicBezTo>
                  <a:pt x="1771" y="611"/>
                  <a:pt x="1771" y="611"/>
                  <a:pt x="1771" y="611"/>
                </a:cubicBezTo>
                <a:cubicBezTo>
                  <a:pt x="1771" y="611"/>
                  <a:pt x="1771" y="611"/>
                  <a:pt x="1771" y="611"/>
                </a:cubicBezTo>
                <a:cubicBezTo>
                  <a:pt x="1770" y="611"/>
                  <a:pt x="1770" y="611"/>
                  <a:pt x="1770" y="610"/>
                </a:cubicBezTo>
                <a:cubicBezTo>
                  <a:pt x="1769" y="610"/>
                  <a:pt x="1769" y="609"/>
                  <a:pt x="1769" y="609"/>
                </a:cubicBezTo>
                <a:cubicBezTo>
                  <a:pt x="1769" y="609"/>
                  <a:pt x="1769" y="608"/>
                  <a:pt x="1769" y="608"/>
                </a:cubicBezTo>
                <a:cubicBezTo>
                  <a:pt x="1770" y="608"/>
                  <a:pt x="1770" y="607"/>
                  <a:pt x="1770" y="606"/>
                </a:cubicBezTo>
                <a:cubicBezTo>
                  <a:pt x="1770" y="606"/>
                  <a:pt x="1770" y="606"/>
                  <a:pt x="1771" y="606"/>
                </a:cubicBezTo>
                <a:cubicBezTo>
                  <a:pt x="1771" y="606"/>
                  <a:pt x="1771" y="606"/>
                  <a:pt x="1771" y="606"/>
                </a:cubicBezTo>
                <a:cubicBezTo>
                  <a:pt x="1771" y="606"/>
                  <a:pt x="1771" y="605"/>
                  <a:pt x="1771" y="605"/>
                </a:cubicBezTo>
                <a:cubicBezTo>
                  <a:pt x="1770" y="604"/>
                  <a:pt x="1771" y="603"/>
                  <a:pt x="1771" y="603"/>
                </a:cubicBezTo>
                <a:cubicBezTo>
                  <a:pt x="1771" y="603"/>
                  <a:pt x="1771" y="603"/>
                  <a:pt x="1771" y="603"/>
                </a:cubicBezTo>
                <a:cubicBezTo>
                  <a:pt x="1771" y="603"/>
                  <a:pt x="1770" y="603"/>
                  <a:pt x="1770" y="603"/>
                </a:cubicBezTo>
                <a:cubicBezTo>
                  <a:pt x="1769" y="602"/>
                  <a:pt x="1769" y="601"/>
                  <a:pt x="1769" y="601"/>
                </a:cubicBezTo>
                <a:cubicBezTo>
                  <a:pt x="1769" y="600"/>
                  <a:pt x="1769" y="600"/>
                  <a:pt x="1769" y="600"/>
                </a:cubicBezTo>
                <a:cubicBezTo>
                  <a:pt x="1769" y="600"/>
                  <a:pt x="1768" y="600"/>
                  <a:pt x="1768" y="599"/>
                </a:cubicBezTo>
                <a:cubicBezTo>
                  <a:pt x="1768" y="599"/>
                  <a:pt x="1767" y="598"/>
                  <a:pt x="1767" y="597"/>
                </a:cubicBezTo>
                <a:cubicBezTo>
                  <a:pt x="1768" y="597"/>
                  <a:pt x="1767" y="597"/>
                  <a:pt x="1767" y="596"/>
                </a:cubicBezTo>
                <a:cubicBezTo>
                  <a:pt x="1767" y="596"/>
                  <a:pt x="1767" y="596"/>
                  <a:pt x="1767" y="595"/>
                </a:cubicBezTo>
                <a:cubicBezTo>
                  <a:pt x="1766" y="594"/>
                  <a:pt x="1767" y="594"/>
                  <a:pt x="1767" y="593"/>
                </a:cubicBezTo>
                <a:cubicBezTo>
                  <a:pt x="1767" y="593"/>
                  <a:pt x="1767" y="592"/>
                  <a:pt x="1767" y="592"/>
                </a:cubicBezTo>
                <a:cubicBezTo>
                  <a:pt x="1767" y="591"/>
                  <a:pt x="1767" y="590"/>
                  <a:pt x="1767" y="590"/>
                </a:cubicBezTo>
                <a:cubicBezTo>
                  <a:pt x="1768" y="590"/>
                  <a:pt x="1768" y="590"/>
                  <a:pt x="1768" y="589"/>
                </a:cubicBezTo>
                <a:cubicBezTo>
                  <a:pt x="1768" y="589"/>
                  <a:pt x="1768" y="589"/>
                  <a:pt x="1768" y="589"/>
                </a:cubicBezTo>
                <a:cubicBezTo>
                  <a:pt x="1768" y="589"/>
                  <a:pt x="1768" y="589"/>
                  <a:pt x="1768" y="589"/>
                </a:cubicBezTo>
                <a:cubicBezTo>
                  <a:pt x="1768" y="589"/>
                  <a:pt x="1768" y="589"/>
                  <a:pt x="1768" y="589"/>
                </a:cubicBezTo>
                <a:cubicBezTo>
                  <a:pt x="1768" y="589"/>
                  <a:pt x="1768" y="589"/>
                  <a:pt x="1768" y="589"/>
                </a:cubicBezTo>
                <a:cubicBezTo>
                  <a:pt x="1767" y="589"/>
                  <a:pt x="1765" y="588"/>
                  <a:pt x="1765" y="588"/>
                </a:cubicBezTo>
                <a:cubicBezTo>
                  <a:pt x="1764" y="587"/>
                  <a:pt x="1764" y="586"/>
                  <a:pt x="1764" y="586"/>
                </a:cubicBezTo>
                <a:cubicBezTo>
                  <a:pt x="1764" y="586"/>
                  <a:pt x="1764" y="586"/>
                  <a:pt x="1764" y="586"/>
                </a:cubicBezTo>
                <a:cubicBezTo>
                  <a:pt x="1764" y="585"/>
                  <a:pt x="1763" y="585"/>
                  <a:pt x="1763" y="585"/>
                </a:cubicBezTo>
                <a:cubicBezTo>
                  <a:pt x="1763" y="584"/>
                  <a:pt x="1763" y="583"/>
                  <a:pt x="1763" y="583"/>
                </a:cubicBezTo>
                <a:cubicBezTo>
                  <a:pt x="1763" y="583"/>
                  <a:pt x="1763" y="582"/>
                  <a:pt x="1763" y="582"/>
                </a:cubicBezTo>
                <a:cubicBezTo>
                  <a:pt x="1763" y="582"/>
                  <a:pt x="1763" y="582"/>
                  <a:pt x="1763" y="582"/>
                </a:cubicBezTo>
                <a:cubicBezTo>
                  <a:pt x="1763" y="582"/>
                  <a:pt x="1763" y="582"/>
                  <a:pt x="1763" y="582"/>
                </a:cubicBezTo>
                <a:cubicBezTo>
                  <a:pt x="1763" y="583"/>
                  <a:pt x="1762" y="583"/>
                  <a:pt x="1761" y="583"/>
                </a:cubicBezTo>
                <a:cubicBezTo>
                  <a:pt x="1761" y="583"/>
                  <a:pt x="1761" y="584"/>
                  <a:pt x="1761" y="584"/>
                </a:cubicBezTo>
                <a:cubicBezTo>
                  <a:pt x="1762" y="584"/>
                  <a:pt x="1763" y="584"/>
                  <a:pt x="1763" y="585"/>
                </a:cubicBezTo>
                <a:cubicBezTo>
                  <a:pt x="1763" y="585"/>
                  <a:pt x="1763" y="586"/>
                  <a:pt x="1763" y="587"/>
                </a:cubicBezTo>
                <a:cubicBezTo>
                  <a:pt x="1763" y="588"/>
                  <a:pt x="1763" y="588"/>
                  <a:pt x="1762" y="589"/>
                </a:cubicBezTo>
                <a:cubicBezTo>
                  <a:pt x="1762" y="589"/>
                  <a:pt x="1762" y="589"/>
                  <a:pt x="1761" y="589"/>
                </a:cubicBezTo>
                <a:cubicBezTo>
                  <a:pt x="1761" y="589"/>
                  <a:pt x="1761" y="589"/>
                  <a:pt x="1761" y="589"/>
                </a:cubicBezTo>
                <a:cubicBezTo>
                  <a:pt x="1760" y="590"/>
                  <a:pt x="1760" y="590"/>
                  <a:pt x="1760" y="590"/>
                </a:cubicBezTo>
                <a:cubicBezTo>
                  <a:pt x="1760" y="590"/>
                  <a:pt x="1759" y="590"/>
                  <a:pt x="1759" y="590"/>
                </a:cubicBezTo>
                <a:cubicBezTo>
                  <a:pt x="1759" y="590"/>
                  <a:pt x="1759" y="590"/>
                  <a:pt x="1758" y="590"/>
                </a:cubicBezTo>
                <a:cubicBezTo>
                  <a:pt x="1758" y="590"/>
                  <a:pt x="1758" y="590"/>
                  <a:pt x="1758" y="590"/>
                </a:cubicBezTo>
                <a:cubicBezTo>
                  <a:pt x="1758" y="591"/>
                  <a:pt x="1757" y="593"/>
                  <a:pt x="1756" y="593"/>
                </a:cubicBezTo>
                <a:cubicBezTo>
                  <a:pt x="1755" y="593"/>
                  <a:pt x="1755" y="593"/>
                  <a:pt x="1754" y="592"/>
                </a:cubicBezTo>
                <a:cubicBezTo>
                  <a:pt x="1754" y="591"/>
                  <a:pt x="1754" y="591"/>
                  <a:pt x="1754" y="590"/>
                </a:cubicBezTo>
                <a:cubicBezTo>
                  <a:pt x="1754" y="590"/>
                  <a:pt x="1754" y="590"/>
                  <a:pt x="1754" y="590"/>
                </a:cubicBezTo>
                <a:cubicBezTo>
                  <a:pt x="1754" y="590"/>
                  <a:pt x="1754" y="590"/>
                  <a:pt x="1754" y="590"/>
                </a:cubicBezTo>
                <a:cubicBezTo>
                  <a:pt x="1754" y="590"/>
                  <a:pt x="1754" y="590"/>
                  <a:pt x="1753" y="589"/>
                </a:cubicBezTo>
                <a:cubicBezTo>
                  <a:pt x="1753" y="589"/>
                  <a:pt x="1753" y="589"/>
                  <a:pt x="1753" y="588"/>
                </a:cubicBezTo>
                <a:cubicBezTo>
                  <a:pt x="1753" y="589"/>
                  <a:pt x="1753" y="589"/>
                  <a:pt x="1753" y="590"/>
                </a:cubicBezTo>
                <a:cubicBezTo>
                  <a:pt x="1753" y="590"/>
                  <a:pt x="1753" y="590"/>
                  <a:pt x="1753" y="590"/>
                </a:cubicBezTo>
                <a:cubicBezTo>
                  <a:pt x="1753" y="590"/>
                  <a:pt x="1753" y="590"/>
                  <a:pt x="1753" y="590"/>
                </a:cubicBezTo>
                <a:cubicBezTo>
                  <a:pt x="1754" y="591"/>
                  <a:pt x="1754" y="592"/>
                  <a:pt x="1753" y="593"/>
                </a:cubicBezTo>
                <a:cubicBezTo>
                  <a:pt x="1753" y="593"/>
                  <a:pt x="1752" y="594"/>
                  <a:pt x="1752" y="594"/>
                </a:cubicBezTo>
                <a:cubicBezTo>
                  <a:pt x="1752" y="594"/>
                  <a:pt x="1752" y="594"/>
                  <a:pt x="1752" y="594"/>
                </a:cubicBezTo>
                <a:cubicBezTo>
                  <a:pt x="1751" y="594"/>
                  <a:pt x="1751" y="594"/>
                  <a:pt x="1751" y="594"/>
                </a:cubicBezTo>
                <a:cubicBezTo>
                  <a:pt x="1750" y="594"/>
                  <a:pt x="1750" y="594"/>
                  <a:pt x="1749" y="594"/>
                </a:cubicBezTo>
                <a:cubicBezTo>
                  <a:pt x="1749" y="594"/>
                  <a:pt x="1749" y="594"/>
                  <a:pt x="1749" y="594"/>
                </a:cubicBezTo>
                <a:cubicBezTo>
                  <a:pt x="1749" y="595"/>
                  <a:pt x="1749" y="596"/>
                  <a:pt x="1748" y="597"/>
                </a:cubicBezTo>
                <a:cubicBezTo>
                  <a:pt x="1748" y="598"/>
                  <a:pt x="1747" y="598"/>
                  <a:pt x="1747" y="598"/>
                </a:cubicBezTo>
                <a:cubicBezTo>
                  <a:pt x="1746" y="599"/>
                  <a:pt x="1746" y="599"/>
                  <a:pt x="1746" y="599"/>
                </a:cubicBezTo>
                <a:cubicBezTo>
                  <a:pt x="1746" y="599"/>
                  <a:pt x="1746" y="599"/>
                  <a:pt x="1746" y="599"/>
                </a:cubicBezTo>
                <a:cubicBezTo>
                  <a:pt x="1746" y="599"/>
                  <a:pt x="1745" y="599"/>
                  <a:pt x="1745" y="599"/>
                </a:cubicBezTo>
                <a:cubicBezTo>
                  <a:pt x="1745" y="599"/>
                  <a:pt x="1745" y="600"/>
                  <a:pt x="1745" y="600"/>
                </a:cubicBezTo>
                <a:cubicBezTo>
                  <a:pt x="1745" y="600"/>
                  <a:pt x="1745" y="601"/>
                  <a:pt x="1744" y="601"/>
                </a:cubicBezTo>
                <a:cubicBezTo>
                  <a:pt x="1743" y="601"/>
                  <a:pt x="1743" y="601"/>
                  <a:pt x="1742" y="602"/>
                </a:cubicBezTo>
                <a:cubicBezTo>
                  <a:pt x="1742" y="602"/>
                  <a:pt x="1741" y="602"/>
                  <a:pt x="1741" y="602"/>
                </a:cubicBezTo>
                <a:cubicBezTo>
                  <a:pt x="1740" y="602"/>
                  <a:pt x="1740" y="602"/>
                  <a:pt x="1739" y="602"/>
                </a:cubicBezTo>
                <a:cubicBezTo>
                  <a:pt x="1739" y="602"/>
                  <a:pt x="1739" y="602"/>
                  <a:pt x="1739" y="602"/>
                </a:cubicBezTo>
                <a:cubicBezTo>
                  <a:pt x="1739" y="602"/>
                  <a:pt x="1739" y="602"/>
                  <a:pt x="1739" y="602"/>
                </a:cubicBezTo>
                <a:cubicBezTo>
                  <a:pt x="1738" y="602"/>
                  <a:pt x="1738" y="602"/>
                  <a:pt x="1738" y="603"/>
                </a:cubicBezTo>
                <a:cubicBezTo>
                  <a:pt x="1738" y="603"/>
                  <a:pt x="1737" y="603"/>
                  <a:pt x="1737" y="603"/>
                </a:cubicBezTo>
                <a:cubicBezTo>
                  <a:pt x="1737" y="603"/>
                  <a:pt x="1737" y="603"/>
                  <a:pt x="1737" y="603"/>
                </a:cubicBezTo>
                <a:cubicBezTo>
                  <a:pt x="1736" y="604"/>
                  <a:pt x="1736" y="604"/>
                  <a:pt x="1736" y="604"/>
                </a:cubicBezTo>
                <a:cubicBezTo>
                  <a:pt x="1736" y="604"/>
                  <a:pt x="1735" y="605"/>
                  <a:pt x="1735" y="605"/>
                </a:cubicBezTo>
                <a:cubicBezTo>
                  <a:pt x="1734" y="605"/>
                  <a:pt x="1734" y="606"/>
                  <a:pt x="1733" y="606"/>
                </a:cubicBezTo>
                <a:cubicBezTo>
                  <a:pt x="1732" y="606"/>
                  <a:pt x="1731" y="605"/>
                  <a:pt x="1731" y="605"/>
                </a:cubicBezTo>
                <a:cubicBezTo>
                  <a:pt x="1731" y="605"/>
                  <a:pt x="1730" y="605"/>
                  <a:pt x="1730" y="605"/>
                </a:cubicBezTo>
                <a:cubicBezTo>
                  <a:pt x="1730" y="604"/>
                  <a:pt x="1729" y="604"/>
                  <a:pt x="1729" y="604"/>
                </a:cubicBezTo>
                <a:cubicBezTo>
                  <a:pt x="1729" y="603"/>
                  <a:pt x="1728" y="603"/>
                  <a:pt x="1728" y="603"/>
                </a:cubicBezTo>
                <a:cubicBezTo>
                  <a:pt x="1728" y="602"/>
                  <a:pt x="1728" y="602"/>
                  <a:pt x="1728" y="602"/>
                </a:cubicBezTo>
                <a:cubicBezTo>
                  <a:pt x="1728" y="603"/>
                  <a:pt x="1728" y="603"/>
                  <a:pt x="1728" y="604"/>
                </a:cubicBezTo>
                <a:cubicBezTo>
                  <a:pt x="1727" y="605"/>
                  <a:pt x="1726" y="605"/>
                  <a:pt x="1724" y="604"/>
                </a:cubicBezTo>
                <a:cubicBezTo>
                  <a:pt x="1724" y="604"/>
                  <a:pt x="1724" y="603"/>
                  <a:pt x="1724" y="603"/>
                </a:cubicBezTo>
                <a:cubicBezTo>
                  <a:pt x="1724" y="602"/>
                  <a:pt x="1724" y="602"/>
                  <a:pt x="1724" y="602"/>
                </a:cubicBezTo>
                <a:cubicBezTo>
                  <a:pt x="1724" y="601"/>
                  <a:pt x="1724" y="601"/>
                  <a:pt x="1724" y="601"/>
                </a:cubicBezTo>
                <a:cubicBezTo>
                  <a:pt x="1724" y="601"/>
                  <a:pt x="1724" y="601"/>
                  <a:pt x="1723" y="601"/>
                </a:cubicBezTo>
                <a:cubicBezTo>
                  <a:pt x="1723" y="600"/>
                  <a:pt x="1723" y="600"/>
                  <a:pt x="1723" y="600"/>
                </a:cubicBezTo>
                <a:cubicBezTo>
                  <a:pt x="1723" y="600"/>
                  <a:pt x="1722" y="600"/>
                  <a:pt x="1722" y="600"/>
                </a:cubicBezTo>
                <a:cubicBezTo>
                  <a:pt x="1722" y="599"/>
                  <a:pt x="1721" y="599"/>
                  <a:pt x="1721" y="599"/>
                </a:cubicBezTo>
                <a:cubicBezTo>
                  <a:pt x="1721" y="599"/>
                  <a:pt x="1720" y="599"/>
                  <a:pt x="1720" y="598"/>
                </a:cubicBezTo>
                <a:cubicBezTo>
                  <a:pt x="1720" y="598"/>
                  <a:pt x="1720" y="598"/>
                  <a:pt x="1719" y="598"/>
                </a:cubicBezTo>
                <a:cubicBezTo>
                  <a:pt x="1719" y="598"/>
                  <a:pt x="1719" y="598"/>
                  <a:pt x="1719" y="597"/>
                </a:cubicBezTo>
                <a:cubicBezTo>
                  <a:pt x="1719" y="597"/>
                  <a:pt x="1719" y="597"/>
                  <a:pt x="1719" y="597"/>
                </a:cubicBezTo>
                <a:cubicBezTo>
                  <a:pt x="1718" y="597"/>
                  <a:pt x="1718" y="597"/>
                  <a:pt x="1717" y="597"/>
                </a:cubicBezTo>
                <a:cubicBezTo>
                  <a:pt x="1717" y="597"/>
                  <a:pt x="1716" y="597"/>
                  <a:pt x="1716" y="596"/>
                </a:cubicBezTo>
                <a:cubicBezTo>
                  <a:pt x="1715" y="595"/>
                  <a:pt x="1715" y="595"/>
                  <a:pt x="1715" y="594"/>
                </a:cubicBezTo>
                <a:cubicBezTo>
                  <a:pt x="1714" y="593"/>
                  <a:pt x="1714" y="591"/>
                  <a:pt x="1715" y="590"/>
                </a:cubicBezTo>
                <a:cubicBezTo>
                  <a:pt x="1716" y="590"/>
                  <a:pt x="1716" y="590"/>
                  <a:pt x="1716" y="590"/>
                </a:cubicBezTo>
                <a:cubicBezTo>
                  <a:pt x="1717" y="589"/>
                  <a:pt x="1718" y="589"/>
                  <a:pt x="1718" y="589"/>
                </a:cubicBezTo>
                <a:cubicBezTo>
                  <a:pt x="1719" y="589"/>
                  <a:pt x="1720" y="589"/>
                  <a:pt x="1720" y="589"/>
                </a:cubicBezTo>
                <a:cubicBezTo>
                  <a:pt x="1720" y="589"/>
                  <a:pt x="1720" y="588"/>
                  <a:pt x="1720" y="588"/>
                </a:cubicBezTo>
                <a:cubicBezTo>
                  <a:pt x="1720" y="587"/>
                  <a:pt x="1721" y="587"/>
                  <a:pt x="1721" y="586"/>
                </a:cubicBezTo>
                <a:cubicBezTo>
                  <a:pt x="1722" y="586"/>
                  <a:pt x="1722" y="586"/>
                  <a:pt x="1722" y="586"/>
                </a:cubicBezTo>
                <a:cubicBezTo>
                  <a:pt x="1722" y="586"/>
                  <a:pt x="1722" y="585"/>
                  <a:pt x="1722" y="585"/>
                </a:cubicBezTo>
                <a:cubicBezTo>
                  <a:pt x="1722" y="585"/>
                  <a:pt x="1722" y="585"/>
                  <a:pt x="1722" y="585"/>
                </a:cubicBezTo>
                <a:cubicBezTo>
                  <a:pt x="1722" y="584"/>
                  <a:pt x="1722" y="584"/>
                  <a:pt x="1722" y="584"/>
                </a:cubicBezTo>
                <a:cubicBezTo>
                  <a:pt x="1722" y="584"/>
                  <a:pt x="1721" y="584"/>
                  <a:pt x="1721" y="584"/>
                </a:cubicBezTo>
                <a:cubicBezTo>
                  <a:pt x="1721" y="584"/>
                  <a:pt x="1721" y="584"/>
                  <a:pt x="1720" y="585"/>
                </a:cubicBezTo>
                <a:cubicBezTo>
                  <a:pt x="1720" y="585"/>
                  <a:pt x="1720" y="585"/>
                  <a:pt x="1720" y="585"/>
                </a:cubicBezTo>
                <a:cubicBezTo>
                  <a:pt x="1720" y="585"/>
                  <a:pt x="1719" y="585"/>
                  <a:pt x="1719" y="585"/>
                </a:cubicBezTo>
                <a:cubicBezTo>
                  <a:pt x="1719" y="585"/>
                  <a:pt x="1719" y="586"/>
                  <a:pt x="1718" y="586"/>
                </a:cubicBezTo>
                <a:cubicBezTo>
                  <a:pt x="1717" y="586"/>
                  <a:pt x="1716" y="585"/>
                  <a:pt x="1716" y="585"/>
                </a:cubicBezTo>
                <a:cubicBezTo>
                  <a:pt x="1716" y="585"/>
                  <a:pt x="1716" y="585"/>
                  <a:pt x="1716" y="585"/>
                </a:cubicBezTo>
                <a:cubicBezTo>
                  <a:pt x="1716" y="585"/>
                  <a:pt x="1716" y="585"/>
                  <a:pt x="1716" y="585"/>
                </a:cubicBezTo>
                <a:cubicBezTo>
                  <a:pt x="1715" y="584"/>
                  <a:pt x="1714" y="584"/>
                  <a:pt x="1714" y="583"/>
                </a:cubicBezTo>
                <a:cubicBezTo>
                  <a:pt x="1714" y="582"/>
                  <a:pt x="1714" y="582"/>
                  <a:pt x="1714" y="581"/>
                </a:cubicBezTo>
                <a:cubicBezTo>
                  <a:pt x="1714" y="581"/>
                  <a:pt x="1714" y="580"/>
                  <a:pt x="1714" y="580"/>
                </a:cubicBezTo>
                <a:cubicBezTo>
                  <a:pt x="1714" y="580"/>
                  <a:pt x="1714" y="579"/>
                  <a:pt x="1715" y="579"/>
                </a:cubicBezTo>
                <a:cubicBezTo>
                  <a:pt x="1715" y="579"/>
                  <a:pt x="1715" y="578"/>
                  <a:pt x="1715" y="578"/>
                </a:cubicBezTo>
                <a:cubicBezTo>
                  <a:pt x="1715" y="578"/>
                  <a:pt x="1715" y="578"/>
                  <a:pt x="1715" y="578"/>
                </a:cubicBezTo>
                <a:cubicBezTo>
                  <a:pt x="1714" y="578"/>
                  <a:pt x="1713" y="578"/>
                  <a:pt x="1713" y="577"/>
                </a:cubicBezTo>
                <a:cubicBezTo>
                  <a:pt x="1713" y="577"/>
                  <a:pt x="1713" y="577"/>
                  <a:pt x="1713" y="577"/>
                </a:cubicBezTo>
                <a:cubicBezTo>
                  <a:pt x="1713" y="577"/>
                  <a:pt x="1713" y="576"/>
                  <a:pt x="1713" y="575"/>
                </a:cubicBezTo>
                <a:cubicBezTo>
                  <a:pt x="1713" y="575"/>
                  <a:pt x="1714" y="575"/>
                  <a:pt x="1714" y="575"/>
                </a:cubicBezTo>
                <a:cubicBezTo>
                  <a:pt x="1714" y="575"/>
                  <a:pt x="1715" y="575"/>
                  <a:pt x="1715" y="575"/>
                </a:cubicBezTo>
                <a:cubicBezTo>
                  <a:pt x="1715" y="575"/>
                  <a:pt x="1715" y="575"/>
                  <a:pt x="1716" y="575"/>
                </a:cubicBezTo>
                <a:cubicBezTo>
                  <a:pt x="1716" y="575"/>
                  <a:pt x="1716" y="575"/>
                  <a:pt x="1717" y="575"/>
                </a:cubicBezTo>
                <a:cubicBezTo>
                  <a:pt x="1717" y="576"/>
                  <a:pt x="1717" y="576"/>
                  <a:pt x="1717" y="577"/>
                </a:cubicBezTo>
                <a:cubicBezTo>
                  <a:pt x="1717" y="577"/>
                  <a:pt x="1717" y="577"/>
                  <a:pt x="1717" y="577"/>
                </a:cubicBezTo>
                <a:cubicBezTo>
                  <a:pt x="1717" y="577"/>
                  <a:pt x="1717" y="578"/>
                  <a:pt x="1717" y="578"/>
                </a:cubicBezTo>
                <a:cubicBezTo>
                  <a:pt x="1718" y="578"/>
                  <a:pt x="1718" y="578"/>
                  <a:pt x="1718" y="578"/>
                </a:cubicBezTo>
                <a:cubicBezTo>
                  <a:pt x="1718" y="577"/>
                  <a:pt x="1718" y="577"/>
                  <a:pt x="1718" y="577"/>
                </a:cubicBezTo>
                <a:cubicBezTo>
                  <a:pt x="1719" y="577"/>
                  <a:pt x="1720" y="577"/>
                  <a:pt x="1721" y="577"/>
                </a:cubicBezTo>
                <a:cubicBezTo>
                  <a:pt x="1721" y="577"/>
                  <a:pt x="1721" y="577"/>
                  <a:pt x="1722" y="576"/>
                </a:cubicBezTo>
                <a:cubicBezTo>
                  <a:pt x="1721" y="576"/>
                  <a:pt x="1721" y="576"/>
                  <a:pt x="1721" y="576"/>
                </a:cubicBezTo>
                <a:cubicBezTo>
                  <a:pt x="1721" y="576"/>
                  <a:pt x="1720" y="576"/>
                  <a:pt x="1720" y="575"/>
                </a:cubicBezTo>
                <a:cubicBezTo>
                  <a:pt x="1720" y="575"/>
                  <a:pt x="1720" y="574"/>
                  <a:pt x="1720" y="574"/>
                </a:cubicBezTo>
                <a:cubicBezTo>
                  <a:pt x="1721" y="573"/>
                  <a:pt x="1721" y="573"/>
                  <a:pt x="1721" y="573"/>
                </a:cubicBezTo>
                <a:cubicBezTo>
                  <a:pt x="1722" y="573"/>
                  <a:pt x="1722" y="573"/>
                  <a:pt x="1722" y="573"/>
                </a:cubicBezTo>
                <a:cubicBezTo>
                  <a:pt x="1722" y="572"/>
                  <a:pt x="1722" y="572"/>
                  <a:pt x="1722" y="572"/>
                </a:cubicBezTo>
                <a:cubicBezTo>
                  <a:pt x="1722" y="572"/>
                  <a:pt x="1722" y="572"/>
                  <a:pt x="1722" y="572"/>
                </a:cubicBezTo>
                <a:cubicBezTo>
                  <a:pt x="1721" y="571"/>
                  <a:pt x="1721" y="571"/>
                  <a:pt x="1721" y="571"/>
                </a:cubicBezTo>
                <a:cubicBezTo>
                  <a:pt x="1722" y="572"/>
                  <a:pt x="1722" y="572"/>
                  <a:pt x="1722" y="572"/>
                </a:cubicBezTo>
                <a:cubicBezTo>
                  <a:pt x="1721" y="573"/>
                  <a:pt x="1721" y="573"/>
                  <a:pt x="1720" y="573"/>
                </a:cubicBezTo>
                <a:cubicBezTo>
                  <a:pt x="1719" y="573"/>
                  <a:pt x="1719" y="573"/>
                  <a:pt x="1718" y="572"/>
                </a:cubicBezTo>
                <a:cubicBezTo>
                  <a:pt x="1718" y="572"/>
                  <a:pt x="1718" y="571"/>
                  <a:pt x="1719" y="570"/>
                </a:cubicBezTo>
                <a:cubicBezTo>
                  <a:pt x="1719" y="569"/>
                  <a:pt x="1719" y="569"/>
                  <a:pt x="1719" y="569"/>
                </a:cubicBezTo>
                <a:cubicBezTo>
                  <a:pt x="1718" y="568"/>
                  <a:pt x="1718" y="568"/>
                  <a:pt x="1718" y="567"/>
                </a:cubicBezTo>
                <a:cubicBezTo>
                  <a:pt x="1718" y="567"/>
                  <a:pt x="1718" y="566"/>
                  <a:pt x="1719" y="566"/>
                </a:cubicBezTo>
                <a:cubicBezTo>
                  <a:pt x="1720" y="565"/>
                  <a:pt x="1720" y="565"/>
                  <a:pt x="1720" y="564"/>
                </a:cubicBezTo>
                <a:cubicBezTo>
                  <a:pt x="1720" y="564"/>
                  <a:pt x="1720" y="564"/>
                  <a:pt x="1720" y="564"/>
                </a:cubicBezTo>
                <a:cubicBezTo>
                  <a:pt x="1720" y="564"/>
                  <a:pt x="1720" y="564"/>
                  <a:pt x="1719" y="564"/>
                </a:cubicBezTo>
                <a:cubicBezTo>
                  <a:pt x="1719" y="564"/>
                  <a:pt x="1719" y="564"/>
                  <a:pt x="1719" y="564"/>
                </a:cubicBezTo>
                <a:cubicBezTo>
                  <a:pt x="1719" y="564"/>
                  <a:pt x="1719" y="564"/>
                  <a:pt x="1719" y="565"/>
                </a:cubicBezTo>
                <a:cubicBezTo>
                  <a:pt x="1718" y="566"/>
                  <a:pt x="1718" y="566"/>
                  <a:pt x="1716" y="566"/>
                </a:cubicBezTo>
                <a:cubicBezTo>
                  <a:pt x="1716" y="566"/>
                  <a:pt x="1715" y="566"/>
                  <a:pt x="1714" y="566"/>
                </a:cubicBezTo>
                <a:cubicBezTo>
                  <a:pt x="1714" y="565"/>
                  <a:pt x="1714" y="565"/>
                  <a:pt x="1714" y="564"/>
                </a:cubicBezTo>
                <a:cubicBezTo>
                  <a:pt x="1714" y="563"/>
                  <a:pt x="1715" y="563"/>
                  <a:pt x="1716" y="562"/>
                </a:cubicBezTo>
                <a:cubicBezTo>
                  <a:pt x="1716" y="562"/>
                  <a:pt x="1716" y="562"/>
                  <a:pt x="1716" y="562"/>
                </a:cubicBezTo>
                <a:cubicBezTo>
                  <a:pt x="1716" y="562"/>
                  <a:pt x="1716" y="562"/>
                  <a:pt x="1716" y="562"/>
                </a:cubicBezTo>
                <a:cubicBezTo>
                  <a:pt x="1716" y="562"/>
                  <a:pt x="1716" y="562"/>
                  <a:pt x="1716" y="562"/>
                </a:cubicBezTo>
                <a:cubicBezTo>
                  <a:pt x="1716" y="562"/>
                  <a:pt x="1715" y="562"/>
                  <a:pt x="1714" y="562"/>
                </a:cubicBezTo>
                <a:cubicBezTo>
                  <a:pt x="1714" y="561"/>
                  <a:pt x="1714" y="561"/>
                  <a:pt x="1714" y="560"/>
                </a:cubicBezTo>
                <a:cubicBezTo>
                  <a:pt x="1714" y="560"/>
                  <a:pt x="1714" y="560"/>
                  <a:pt x="1714" y="560"/>
                </a:cubicBezTo>
                <a:cubicBezTo>
                  <a:pt x="1713" y="559"/>
                  <a:pt x="1713" y="558"/>
                  <a:pt x="1714" y="558"/>
                </a:cubicBezTo>
                <a:cubicBezTo>
                  <a:pt x="1714" y="557"/>
                  <a:pt x="1714" y="557"/>
                  <a:pt x="1715" y="557"/>
                </a:cubicBezTo>
                <a:cubicBezTo>
                  <a:pt x="1715" y="557"/>
                  <a:pt x="1715" y="557"/>
                  <a:pt x="1715" y="557"/>
                </a:cubicBezTo>
                <a:cubicBezTo>
                  <a:pt x="1715" y="557"/>
                  <a:pt x="1715" y="557"/>
                  <a:pt x="1715" y="557"/>
                </a:cubicBezTo>
                <a:cubicBezTo>
                  <a:pt x="1715" y="556"/>
                  <a:pt x="1714" y="556"/>
                  <a:pt x="1714" y="554"/>
                </a:cubicBezTo>
                <a:cubicBezTo>
                  <a:pt x="1714" y="554"/>
                  <a:pt x="1714" y="554"/>
                  <a:pt x="1714" y="554"/>
                </a:cubicBezTo>
                <a:cubicBezTo>
                  <a:pt x="1714" y="554"/>
                  <a:pt x="1714" y="553"/>
                  <a:pt x="1714" y="553"/>
                </a:cubicBezTo>
                <a:cubicBezTo>
                  <a:pt x="1714" y="552"/>
                  <a:pt x="1714" y="551"/>
                  <a:pt x="1715" y="551"/>
                </a:cubicBezTo>
                <a:cubicBezTo>
                  <a:pt x="1716" y="551"/>
                  <a:pt x="1716" y="551"/>
                  <a:pt x="1717" y="551"/>
                </a:cubicBezTo>
                <a:cubicBezTo>
                  <a:pt x="1716" y="551"/>
                  <a:pt x="1716" y="550"/>
                  <a:pt x="1716" y="550"/>
                </a:cubicBezTo>
                <a:cubicBezTo>
                  <a:pt x="1715" y="549"/>
                  <a:pt x="1715" y="549"/>
                  <a:pt x="1715" y="549"/>
                </a:cubicBezTo>
                <a:cubicBezTo>
                  <a:pt x="1714" y="549"/>
                  <a:pt x="1714" y="549"/>
                  <a:pt x="1714" y="548"/>
                </a:cubicBezTo>
                <a:cubicBezTo>
                  <a:pt x="1713" y="548"/>
                  <a:pt x="1713" y="548"/>
                  <a:pt x="1713" y="547"/>
                </a:cubicBezTo>
                <a:cubicBezTo>
                  <a:pt x="1714" y="547"/>
                  <a:pt x="1714" y="546"/>
                  <a:pt x="1714" y="546"/>
                </a:cubicBezTo>
                <a:cubicBezTo>
                  <a:pt x="1715" y="546"/>
                  <a:pt x="1716" y="546"/>
                  <a:pt x="1716" y="546"/>
                </a:cubicBezTo>
                <a:cubicBezTo>
                  <a:pt x="1717" y="546"/>
                  <a:pt x="1717" y="546"/>
                  <a:pt x="1718" y="546"/>
                </a:cubicBezTo>
                <a:cubicBezTo>
                  <a:pt x="1717" y="546"/>
                  <a:pt x="1717" y="545"/>
                  <a:pt x="1717" y="545"/>
                </a:cubicBezTo>
                <a:cubicBezTo>
                  <a:pt x="1716" y="545"/>
                  <a:pt x="1716" y="544"/>
                  <a:pt x="1716" y="544"/>
                </a:cubicBezTo>
                <a:cubicBezTo>
                  <a:pt x="1716" y="543"/>
                  <a:pt x="1716" y="543"/>
                  <a:pt x="1716" y="543"/>
                </a:cubicBezTo>
                <a:cubicBezTo>
                  <a:pt x="1716" y="543"/>
                  <a:pt x="1716" y="543"/>
                  <a:pt x="1716" y="543"/>
                </a:cubicBezTo>
                <a:cubicBezTo>
                  <a:pt x="1716" y="543"/>
                  <a:pt x="1716" y="543"/>
                  <a:pt x="1716" y="542"/>
                </a:cubicBezTo>
                <a:cubicBezTo>
                  <a:pt x="1715" y="542"/>
                  <a:pt x="1715" y="542"/>
                  <a:pt x="1715" y="541"/>
                </a:cubicBezTo>
                <a:cubicBezTo>
                  <a:pt x="1715" y="541"/>
                  <a:pt x="1715" y="540"/>
                  <a:pt x="1715" y="540"/>
                </a:cubicBezTo>
                <a:cubicBezTo>
                  <a:pt x="1716" y="539"/>
                  <a:pt x="1717" y="539"/>
                  <a:pt x="1718" y="540"/>
                </a:cubicBezTo>
                <a:cubicBezTo>
                  <a:pt x="1718" y="540"/>
                  <a:pt x="1718" y="540"/>
                  <a:pt x="1718" y="540"/>
                </a:cubicBezTo>
                <a:cubicBezTo>
                  <a:pt x="1719" y="540"/>
                  <a:pt x="1719" y="540"/>
                  <a:pt x="1719" y="541"/>
                </a:cubicBezTo>
                <a:cubicBezTo>
                  <a:pt x="1719" y="541"/>
                  <a:pt x="1719" y="541"/>
                  <a:pt x="1719" y="541"/>
                </a:cubicBezTo>
                <a:cubicBezTo>
                  <a:pt x="1719" y="541"/>
                  <a:pt x="1719" y="541"/>
                  <a:pt x="1719" y="541"/>
                </a:cubicBezTo>
                <a:cubicBezTo>
                  <a:pt x="1719" y="541"/>
                  <a:pt x="1719" y="541"/>
                  <a:pt x="1719" y="541"/>
                </a:cubicBezTo>
                <a:cubicBezTo>
                  <a:pt x="1719" y="540"/>
                  <a:pt x="1718" y="540"/>
                  <a:pt x="1718" y="539"/>
                </a:cubicBezTo>
                <a:cubicBezTo>
                  <a:pt x="1719" y="538"/>
                  <a:pt x="1719" y="538"/>
                  <a:pt x="1720" y="538"/>
                </a:cubicBezTo>
                <a:cubicBezTo>
                  <a:pt x="1720" y="538"/>
                  <a:pt x="1720" y="538"/>
                  <a:pt x="1720" y="538"/>
                </a:cubicBezTo>
                <a:cubicBezTo>
                  <a:pt x="1721" y="538"/>
                  <a:pt x="1721" y="538"/>
                  <a:pt x="1721" y="538"/>
                </a:cubicBezTo>
                <a:cubicBezTo>
                  <a:pt x="1721" y="537"/>
                  <a:pt x="1722" y="537"/>
                  <a:pt x="1722" y="537"/>
                </a:cubicBezTo>
                <a:cubicBezTo>
                  <a:pt x="1723" y="537"/>
                  <a:pt x="1723" y="537"/>
                  <a:pt x="1723" y="537"/>
                </a:cubicBezTo>
                <a:cubicBezTo>
                  <a:pt x="1723" y="536"/>
                  <a:pt x="1724" y="536"/>
                  <a:pt x="1725" y="537"/>
                </a:cubicBezTo>
                <a:cubicBezTo>
                  <a:pt x="1725" y="537"/>
                  <a:pt x="1725" y="538"/>
                  <a:pt x="1725" y="538"/>
                </a:cubicBezTo>
                <a:cubicBezTo>
                  <a:pt x="1725" y="538"/>
                  <a:pt x="1725" y="539"/>
                  <a:pt x="1725" y="539"/>
                </a:cubicBezTo>
                <a:cubicBezTo>
                  <a:pt x="1726" y="539"/>
                  <a:pt x="1726" y="539"/>
                  <a:pt x="1726" y="539"/>
                </a:cubicBezTo>
                <a:cubicBezTo>
                  <a:pt x="1727" y="539"/>
                  <a:pt x="1727" y="539"/>
                  <a:pt x="1727" y="539"/>
                </a:cubicBezTo>
                <a:cubicBezTo>
                  <a:pt x="1727" y="539"/>
                  <a:pt x="1727" y="539"/>
                  <a:pt x="1728" y="539"/>
                </a:cubicBezTo>
                <a:cubicBezTo>
                  <a:pt x="1728" y="538"/>
                  <a:pt x="1729" y="537"/>
                  <a:pt x="1729" y="537"/>
                </a:cubicBezTo>
                <a:cubicBezTo>
                  <a:pt x="1729" y="537"/>
                  <a:pt x="1729" y="537"/>
                  <a:pt x="1729" y="537"/>
                </a:cubicBezTo>
                <a:cubicBezTo>
                  <a:pt x="1729" y="537"/>
                  <a:pt x="1728" y="537"/>
                  <a:pt x="1728" y="537"/>
                </a:cubicBezTo>
                <a:cubicBezTo>
                  <a:pt x="1728" y="536"/>
                  <a:pt x="1727" y="536"/>
                  <a:pt x="1727" y="536"/>
                </a:cubicBezTo>
                <a:cubicBezTo>
                  <a:pt x="1726" y="536"/>
                  <a:pt x="1726" y="536"/>
                  <a:pt x="1726" y="536"/>
                </a:cubicBezTo>
                <a:cubicBezTo>
                  <a:pt x="1726" y="536"/>
                  <a:pt x="1725" y="536"/>
                  <a:pt x="1725" y="535"/>
                </a:cubicBezTo>
                <a:cubicBezTo>
                  <a:pt x="1724" y="535"/>
                  <a:pt x="1724" y="534"/>
                  <a:pt x="1725" y="534"/>
                </a:cubicBezTo>
                <a:cubicBezTo>
                  <a:pt x="1725" y="533"/>
                  <a:pt x="1725" y="532"/>
                  <a:pt x="1727" y="532"/>
                </a:cubicBezTo>
                <a:cubicBezTo>
                  <a:pt x="1727" y="532"/>
                  <a:pt x="1727" y="532"/>
                  <a:pt x="1728" y="533"/>
                </a:cubicBezTo>
                <a:cubicBezTo>
                  <a:pt x="1729" y="533"/>
                  <a:pt x="1729" y="533"/>
                  <a:pt x="1730" y="533"/>
                </a:cubicBezTo>
                <a:cubicBezTo>
                  <a:pt x="1730" y="534"/>
                  <a:pt x="1731" y="534"/>
                  <a:pt x="1732" y="534"/>
                </a:cubicBezTo>
                <a:cubicBezTo>
                  <a:pt x="1732" y="534"/>
                  <a:pt x="1732" y="534"/>
                  <a:pt x="1733" y="534"/>
                </a:cubicBezTo>
                <a:cubicBezTo>
                  <a:pt x="1734" y="534"/>
                  <a:pt x="1734" y="535"/>
                  <a:pt x="1735" y="535"/>
                </a:cubicBezTo>
                <a:cubicBezTo>
                  <a:pt x="1735" y="536"/>
                  <a:pt x="1735" y="536"/>
                  <a:pt x="1736" y="536"/>
                </a:cubicBezTo>
                <a:cubicBezTo>
                  <a:pt x="1736" y="536"/>
                  <a:pt x="1736" y="536"/>
                  <a:pt x="1737" y="535"/>
                </a:cubicBezTo>
                <a:cubicBezTo>
                  <a:pt x="1737" y="535"/>
                  <a:pt x="1737" y="535"/>
                  <a:pt x="1737" y="535"/>
                </a:cubicBezTo>
                <a:cubicBezTo>
                  <a:pt x="1737" y="534"/>
                  <a:pt x="1737" y="534"/>
                  <a:pt x="1737" y="534"/>
                </a:cubicBezTo>
                <a:cubicBezTo>
                  <a:pt x="1736" y="534"/>
                  <a:pt x="1736" y="534"/>
                  <a:pt x="1736" y="534"/>
                </a:cubicBezTo>
                <a:cubicBezTo>
                  <a:pt x="1736" y="534"/>
                  <a:pt x="1736" y="534"/>
                  <a:pt x="1735" y="534"/>
                </a:cubicBezTo>
                <a:cubicBezTo>
                  <a:pt x="1735" y="534"/>
                  <a:pt x="1735" y="534"/>
                  <a:pt x="1734" y="534"/>
                </a:cubicBezTo>
                <a:cubicBezTo>
                  <a:pt x="1734" y="534"/>
                  <a:pt x="1733" y="534"/>
                  <a:pt x="1732" y="533"/>
                </a:cubicBezTo>
                <a:cubicBezTo>
                  <a:pt x="1732" y="533"/>
                  <a:pt x="1732" y="532"/>
                  <a:pt x="1732" y="531"/>
                </a:cubicBezTo>
                <a:cubicBezTo>
                  <a:pt x="1732" y="530"/>
                  <a:pt x="1733" y="529"/>
                  <a:pt x="1735" y="529"/>
                </a:cubicBezTo>
                <a:cubicBezTo>
                  <a:pt x="1735" y="529"/>
                  <a:pt x="1735" y="529"/>
                  <a:pt x="1736" y="529"/>
                </a:cubicBezTo>
                <a:cubicBezTo>
                  <a:pt x="1736" y="529"/>
                  <a:pt x="1737" y="529"/>
                  <a:pt x="1737" y="529"/>
                </a:cubicBezTo>
                <a:cubicBezTo>
                  <a:pt x="1738" y="529"/>
                  <a:pt x="1738" y="529"/>
                  <a:pt x="1738" y="529"/>
                </a:cubicBezTo>
                <a:cubicBezTo>
                  <a:pt x="1738" y="530"/>
                  <a:pt x="1739" y="530"/>
                  <a:pt x="1740" y="530"/>
                </a:cubicBezTo>
                <a:cubicBezTo>
                  <a:pt x="1740" y="530"/>
                  <a:pt x="1741" y="530"/>
                  <a:pt x="1741" y="530"/>
                </a:cubicBezTo>
                <a:cubicBezTo>
                  <a:pt x="1741" y="530"/>
                  <a:pt x="1741" y="529"/>
                  <a:pt x="1741" y="529"/>
                </a:cubicBezTo>
                <a:cubicBezTo>
                  <a:pt x="1742" y="528"/>
                  <a:pt x="1742" y="528"/>
                  <a:pt x="1743" y="528"/>
                </a:cubicBezTo>
                <a:cubicBezTo>
                  <a:pt x="1743" y="528"/>
                  <a:pt x="1743" y="528"/>
                  <a:pt x="1743" y="528"/>
                </a:cubicBezTo>
                <a:cubicBezTo>
                  <a:pt x="1742" y="527"/>
                  <a:pt x="1742" y="527"/>
                  <a:pt x="1742" y="526"/>
                </a:cubicBezTo>
                <a:cubicBezTo>
                  <a:pt x="1742" y="526"/>
                  <a:pt x="1742" y="526"/>
                  <a:pt x="1742" y="526"/>
                </a:cubicBezTo>
                <a:cubicBezTo>
                  <a:pt x="1742" y="526"/>
                  <a:pt x="1742" y="526"/>
                  <a:pt x="1742" y="526"/>
                </a:cubicBezTo>
                <a:cubicBezTo>
                  <a:pt x="1742" y="525"/>
                  <a:pt x="1742" y="525"/>
                  <a:pt x="1742" y="525"/>
                </a:cubicBezTo>
                <a:cubicBezTo>
                  <a:pt x="1742" y="525"/>
                  <a:pt x="1742" y="524"/>
                  <a:pt x="1742" y="524"/>
                </a:cubicBezTo>
                <a:cubicBezTo>
                  <a:pt x="1741" y="524"/>
                  <a:pt x="1741" y="524"/>
                  <a:pt x="1741" y="524"/>
                </a:cubicBezTo>
                <a:cubicBezTo>
                  <a:pt x="1741" y="524"/>
                  <a:pt x="1741" y="523"/>
                  <a:pt x="1740" y="523"/>
                </a:cubicBezTo>
                <a:cubicBezTo>
                  <a:pt x="1740" y="523"/>
                  <a:pt x="1740" y="523"/>
                  <a:pt x="1741" y="523"/>
                </a:cubicBezTo>
                <a:cubicBezTo>
                  <a:pt x="1740" y="523"/>
                  <a:pt x="1740" y="523"/>
                  <a:pt x="1740" y="523"/>
                </a:cubicBezTo>
                <a:cubicBezTo>
                  <a:pt x="1740" y="522"/>
                  <a:pt x="1740" y="522"/>
                  <a:pt x="1740" y="522"/>
                </a:cubicBezTo>
                <a:cubicBezTo>
                  <a:pt x="1740" y="522"/>
                  <a:pt x="1740" y="521"/>
                  <a:pt x="1741" y="521"/>
                </a:cubicBezTo>
                <a:cubicBezTo>
                  <a:pt x="1741" y="521"/>
                  <a:pt x="1741" y="521"/>
                  <a:pt x="1741" y="521"/>
                </a:cubicBezTo>
                <a:cubicBezTo>
                  <a:pt x="1741" y="521"/>
                  <a:pt x="1742" y="521"/>
                  <a:pt x="1742" y="521"/>
                </a:cubicBezTo>
                <a:cubicBezTo>
                  <a:pt x="1742" y="521"/>
                  <a:pt x="1743" y="521"/>
                  <a:pt x="1743" y="521"/>
                </a:cubicBezTo>
                <a:cubicBezTo>
                  <a:pt x="1743" y="522"/>
                  <a:pt x="1744" y="522"/>
                  <a:pt x="1744" y="523"/>
                </a:cubicBezTo>
                <a:cubicBezTo>
                  <a:pt x="1744" y="523"/>
                  <a:pt x="1744" y="523"/>
                  <a:pt x="1744" y="523"/>
                </a:cubicBezTo>
                <a:cubicBezTo>
                  <a:pt x="1744" y="523"/>
                  <a:pt x="1744" y="524"/>
                  <a:pt x="1745" y="524"/>
                </a:cubicBezTo>
                <a:cubicBezTo>
                  <a:pt x="1745" y="524"/>
                  <a:pt x="1745" y="524"/>
                  <a:pt x="1745" y="524"/>
                </a:cubicBezTo>
                <a:cubicBezTo>
                  <a:pt x="1745" y="525"/>
                  <a:pt x="1745" y="525"/>
                  <a:pt x="1745" y="526"/>
                </a:cubicBezTo>
                <a:cubicBezTo>
                  <a:pt x="1745" y="526"/>
                  <a:pt x="1745" y="526"/>
                  <a:pt x="1745" y="526"/>
                </a:cubicBezTo>
                <a:cubicBezTo>
                  <a:pt x="1745" y="526"/>
                  <a:pt x="1745" y="526"/>
                  <a:pt x="1745" y="526"/>
                </a:cubicBezTo>
                <a:cubicBezTo>
                  <a:pt x="1745" y="526"/>
                  <a:pt x="1746" y="526"/>
                  <a:pt x="1746" y="527"/>
                </a:cubicBezTo>
                <a:cubicBezTo>
                  <a:pt x="1746" y="527"/>
                  <a:pt x="1746" y="527"/>
                  <a:pt x="1746" y="527"/>
                </a:cubicBezTo>
                <a:cubicBezTo>
                  <a:pt x="1747" y="527"/>
                  <a:pt x="1747" y="527"/>
                  <a:pt x="1747" y="527"/>
                </a:cubicBezTo>
                <a:cubicBezTo>
                  <a:pt x="1747" y="526"/>
                  <a:pt x="1747" y="526"/>
                  <a:pt x="1747" y="525"/>
                </a:cubicBezTo>
                <a:cubicBezTo>
                  <a:pt x="1747" y="525"/>
                  <a:pt x="1748" y="524"/>
                  <a:pt x="1748" y="524"/>
                </a:cubicBezTo>
                <a:cubicBezTo>
                  <a:pt x="1749" y="524"/>
                  <a:pt x="1749" y="524"/>
                  <a:pt x="1749" y="523"/>
                </a:cubicBezTo>
                <a:cubicBezTo>
                  <a:pt x="1750" y="523"/>
                  <a:pt x="1750" y="523"/>
                  <a:pt x="1750" y="523"/>
                </a:cubicBezTo>
                <a:cubicBezTo>
                  <a:pt x="1749" y="523"/>
                  <a:pt x="1749" y="523"/>
                  <a:pt x="1748" y="523"/>
                </a:cubicBezTo>
                <a:cubicBezTo>
                  <a:pt x="1748" y="524"/>
                  <a:pt x="1746" y="524"/>
                  <a:pt x="1745" y="523"/>
                </a:cubicBezTo>
                <a:cubicBezTo>
                  <a:pt x="1745" y="522"/>
                  <a:pt x="1745" y="522"/>
                  <a:pt x="1746" y="521"/>
                </a:cubicBezTo>
                <a:cubicBezTo>
                  <a:pt x="1746" y="521"/>
                  <a:pt x="1746" y="521"/>
                  <a:pt x="1746" y="521"/>
                </a:cubicBezTo>
                <a:cubicBezTo>
                  <a:pt x="1746" y="520"/>
                  <a:pt x="1746" y="520"/>
                  <a:pt x="1746" y="520"/>
                </a:cubicBezTo>
                <a:cubicBezTo>
                  <a:pt x="1746" y="520"/>
                  <a:pt x="1746" y="520"/>
                  <a:pt x="1746" y="520"/>
                </a:cubicBezTo>
                <a:cubicBezTo>
                  <a:pt x="1746" y="520"/>
                  <a:pt x="1746" y="520"/>
                  <a:pt x="1746" y="519"/>
                </a:cubicBezTo>
                <a:cubicBezTo>
                  <a:pt x="1745" y="519"/>
                  <a:pt x="1746" y="518"/>
                  <a:pt x="1746" y="517"/>
                </a:cubicBezTo>
                <a:cubicBezTo>
                  <a:pt x="1746" y="517"/>
                  <a:pt x="1747" y="517"/>
                  <a:pt x="1747" y="516"/>
                </a:cubicBezTo>
                <a:cubicBezTo>
                  <a:pt x="1748" y="516"/>
                  <a:pt x="1749" y="516"/>
                  <a:pt x="1749" y="516"/>
                </a:cubicBezTo>
                <a:cubicBezTo>
                  <a:pt x="1750" y="516"/>
                  <a:pt x="1751" y="516"/>
                  <a:pt x="1751" y="517"/>
                </a:cubicBezTo>
                <a:cubicBezTo>
                  <a:pt x="1751" y="517"/>
                  <a:pt x="1751" y="518"/>
                  <a:pt x="1750" y="518"/>
                </a:cubicBezTo>
                <a:cubicBezTo>
                  <a:pt x="1750" y="519"/>
                  <a:pt x="1750" y="519"/>
                  <a:pt x="1750" y="519"/>
                </a:cubicBezTo>
                <a:cubicBezTo>
                  <a:pt x="1749" y="519"/>
                  <a:pt x="1749" y="519"/>
                  <a:pt x="1749" y="519"/>
                </a:cubicBezTo>
                <a:cubicBezTo>
                  <a:pt x="1749" y="519"/>
                  <a:pt x="1749" y="519"/>
                  <a:pt x="1749" y="519"/>
                </a:cubicBezTo>
                <a:cubicBezTo>
                  <a:pt x="1749" y="519"/>
                  <a:pt x="1749" y="519"/>
                  <a:pt x="1749" y="519"/>
                </a:cubicBezTo>
                <a:cubicBezTo>
                  <a:pt x="1749" y="519"/>
                  <a:pt x="1750" y="519"/>
                  <a:pt x="1750" y="519"/>
                </a:cubicBezTo>
                <a:cubicBezTo>
                  <a:pt x="1750" y="519"/>
                  <a:pt x="1750" y="519"/>
                  <a:pt x="1751" y="519"/>
                </a:cubicBezTo>
                <a:cubicBezTo>
                  <a:pt x="1751" y="518"/>
                  <a:pt x="1752" y="518"/>
                  <a:pt x="1753" y="519"/>
                </a:cubicBezTo>
                <a:cubicBezTo>
                  <a:pt x="1753" y="519"/>
                  <a:pt x="1753" y="520"/>
                  <a:pt x="1753" y="520"/>
                </a:cubicBezTo>
                <a:cubicBezTo>
                  <a:pt x="1753" y="521"/>
                  <a:pt x="1753" y="521"/>
                  <a:pt x="1753" y="521"/>
                </a:cubicBezTo>
                <a:cubicBezTo>
                  <a:pt x="1753" y="521"/>
                  <a:pt x="1753" y="521"/>
                  <a:pt x="1754" y="520"/>
                </a:cubicBezTo>
                <a:cubicBezTo>
                  <a:pt x="1754" y="520"/>
                  <a:pt x="1754" y="520"/>
                  <a:pt x="1754" y="520"/>
                </a:cubicBezTo>
                <a:cubicBezTo>
                  <a:pt x="1754" y="520"/>
                  <a:pt x="1755" y="519"/>
                  <a:pt x="1756" y="519"/>
                </a:cubicBezTo>
                <a:cubicBezTo>
                  <a:pt x="1756" y="519"/>
                  <a:pt x="1756" y="519"/>
                  <a:pt x="1756" y="519"/>
                </a:cubicBezTo>
                <a:cubicBezTo>
                  <a:pt x="1756" y="519"/>
                  <a:pt x="1757" y="519"/>
                  <a:pt x="1757" y="519"/>
                </a:cubicBezTo>
                <a:cubicBezTo>
                  <a:pt x="1757" y="519"/>
                  <a:pt x="1757" y="519"/>
                  <a:pt x="1757" y="519"/>
                </a:cubicBezTo>
                <a:cubicBezTo>
                  <a:pt x="1757" y="519"/>
                  <a:pt x="1757" y="518"/>
                  <a:pt x="1757" y="518"/>
                </a:cubicBezTo>
                <a:cubicBezTo>
                  <a:pt x="1758" y="517"/>
                  <a:pt x="1758" y="516"/>
                  <a:pt x="1759" y="515"/>
                </a:cubicBezTo>
                <a:cubicBezTo>
                  <a:pt x="1759" y="515"/>
                  <a:pt x="1759" y="515"/>
                  <a:pt x="1759" y="514"/>
                </a:cubicBezTo>
                <a:cubicBezTo>
                  <a:pt x="1760" y="514"/>
                  <a:pt x="1760" y="513"/>
                  <a:pt x="1760" y="513"/>
                </a:cubicBezTo>
                <a:cubicBezTo>
                  <a:pt x="1761" y="513"/>
                  <a:pt x="1761" y="512"/>
                  <a:pt x="1761" y="512"/>
                </a:cubicBezTo>
                <a:cubicBezTo>
                  <a:pt x="1762" y="511"/>
                  <a:pt x="1762" y="509"/>
                  <a:pt x="1764" y="509"/>
                </a:cubicBezTo>
                <a:cubicBezTo>
                  <a:pt x="1764" y="509"/>
                  <a:pt x="1764" y="509"/>
                  <a:pt x="1764" y="509"/>
                </a:cubicBezTo>
                <a:cubicBezTo>
                  <a:pt x="1764" y="509"/>
                  <a:pt x="1765" y="508"/>
                  <a:pt x="1765" y="508"/>
                </a:cubicBezTo>
                <a:cubicBezTo>
                  <a:pt x="1765" y="508"/>
                  <a:pt x="1765" y="508"/>
                  <a:pt x="1765" y="507"/>
                </a:cubicBezTo>
                <a:cubicBezTo>
                  <a:pt x="1765" y="507"/>
                  <a:pt x="1766" y="507"/>
                  <a:pt x="1766" y="506"/>
                </a:cubicBezTo>
                <a:cubicBezTo>
                  <a:pt x="1766" y="506"/>
                  <a:pt x="1766" y="506"/>
                  <a:pt x="1766" y="506"/>
                </a:cubicBezTo>
                <a:cubicBezTo>
                  <a:pt x="1766" y="506"/>
                  <a:pt x="1767" y="504"/>
                  <a:pt x="1768" y="504"/>
                </a:cubicBezTo>
                <a:cubicBezTo>
                  <a:pt x="1769" y="504"/>
                  <a:pt x="1769" y="505"/>
                  <a:pt x="1770" y="505"/>
                </a:cubicBezTo>
                <a:cubicBezTo>
                  <a:pt x="1770" y="505"/>
                  <a:pt x="1770" y="505"/>
                  <a:pt x="1770" y="505"/>
                </a:cubicBezTo>
                <a:cubicBezTo>
                  <a:pt x="1770" y="505"/>
                  <a:pt x="1771" y="505"/>
                  <a:pt x="1771" y="505"/>
                </a:cubicBezTo>
                <a:cubicBezTo>
                  <a:pt x="1771" y="505"/>
                  <a:pt x="1771" y="505"/>
                  <a:pt x="1771" y="506"/>
                </a:cubicBezTo>
                <a:cubicBezTo>
                  <a:pt x="1772" y="505"/>
                  <a:pt x="1772" y="505"/>
                  <a:pt x="1772" y="505"/>
                </a:cubicBezTo>
                <a:cubicBezTo>
                  <a:pt x="1772" y="505"/>
                  <a:pt x="1772" y="504"/>
                  <a:pt x="1772" y="503"/>
                </a:cubicBezTo>
                <a:cubicBezTo>
                  <a:pt x="1772" y="503"/>
                  <a:pt x="1772" y="503"/>
                  <a:pt x="1772" y="503"/>
                </a:cubicBezTo>
                <a:cubicBezTo>
                  <a:pt x="1772" y="502"/>
                  <a:pt x="1773" y="502"/>
                  <a:pt x="1773" y="502"/>
                </a:cubicBezTo>
                <a:cubicBezTo>
                  <a:pt x="1773" y="501"/>
                  <a:pt x="1774" y="501"/>
                  <a:pt x="1774" y="501"/>
                </a:cubicBezTo>
                <a:cubicBezTo>
                  <a:pt x="1774" y="501"/>
                  <a:pt x="1774" y="501"/>
                  <a:pt x="1774" y="501"/>
                </a:cubicBezTo>
                <a:cubicBezTo>
                  <a:pt x="1774" y="501"/>
                  <a:pt x="1774" y="501"/>
                  <a:pt x="1774" y="501"/>
                </a:cubicBezTo>
                <a:cubicBezTo>
                  <a:pt x="1774" y="501"/>
                  <a:pt x="1774" y="501"/>
                  <a:pt x="1773" y="501"/>
                </a:cubicBezTo>
                <a:cubicBezTo>
                  <a:pt x="1773" y="501"/>
                  <a:pt x="1773" y="501"/>
                  <a:pt x="1773" y="501"/>
                </a:cubicBezTo>
                <a:cubicBezTo>
                  <a:pt x="1772" y="501"/>
                  <a:pt x="1772" y="501"/>
                  <a:pt x="1771" y="500"/>
                </a:cubicBezTo>
                <a:cubicBezTo>
                  <a:pt x="1771" y="500"/>
                  <a:pt x="1771" y="500"/>
                  <a:pt x="1771" y="500"/>
                </a:cubicBezTo>
                <a:cubicBezTo>
                  <a:pt x="1771" y="500"/>
                  <a:pt x="1771" y="500"/>
                  <a:pt x="1771" y="500"/>
                </a:cubicBezTo>
                <a:cubicBezTo>
                  <a:pt x="1771" y="500"/>
                  <a:pt x="1770" y="500"/>
                  <a:pt x="1770" y="500"/>
                </a:cubicBezTo>
                <a:cubicBezTo>
                  <a:pt x="1770" y="499"/>
                  <a:pt x="1770" y="499"/>
                  <a:pt x="1770" y="498"/>
                </a:cubicBezTo>
                <a:cubicBezTo>
                  <a:pt x="1770" y="498"/>
                  <a:pt x="1770" y="497"/>
                  <a:pt x="1772" y="497"/>
                </a:cubicBezTo>
                <a:cubicBezTo>
                  <a:pt x="1772" y="497"/>
                  <a:pt x="1772" y="497"/>
                  <a:pt x="1772" y="497"/>
                </a:cubicBezTo>
                <a:cubicBezTo>
                  <a:pt x="1772" y="497"/>
                  <a:pt x="1773" y="497"/>
                  <a:pt x="1773" y="497"/>
                </a:cubicBezTo>
                <a:cubicBezTo>
                  <a:pt x="1773" y="497"/>
                  <a:pt x="1773" y="497"/>
                  <a:pt x="1774" y="497"/>
                </a:cubicBezTo>
                <a:cubicBezTo>
                  <a:pt x="1774" y="497"/>
                  <a:pt x="1774" y="497"/>
                  <a:pt x="1774" y="497"/>
                </a:cubicBezTo>
                <a:cubicBezTo>
                  <a:pt x="1774" y="497"/>
                  <a:pt x="1774" y="497"/>
                  <a:pt x="1774" y="497"/>
                </a:cubicBezTo>
                <a:cubicBezTo>
                  <a:pt x="1774" y="497"/>
                  <a:pt x="1775" y="497"/>
                  <a:pt x="1775" y="497"/>
                </a:cubicBezTo>
                <a:cubicBezTo>
                  <a:pt x="1775" y="497"/>
                  <a:pt x="1775" y="497"/>
                  <a:pt x="1775" y="497"/>
                </a:cubicBezTo>
                <a:cubicBezTo>
                  <a:pt x="1776" y="497"/>
                  <a:pt x="1776" y="497"/>
                  <a:pt x="1776" y="497"/>
                </a:cubicBezTo>
                <a:cubicBezTo>
                  <a:pt x="1777" y="497"/>
                  <a:pt x="1777" y="497"/>
                  <a:pt x="1777" y="497"/>
                </a:cubicBezTo>
                <a:cubicBezTo>
                  <a:pt x="1777" y="497"/>
                  <a:pt x="1777" y="497"/>
                  <a:pt x="1776" y="497"/>
                </a:cubicBezTo>
                <a:cubicBezTo>
                  <a:pt x="1776" y="496"/>
                  <a:pt x="1776" y="496"/>
                  <a:pt x="1775" y="496"/>
                </a:cubicBezTo>
                <a:cubicBezTo>
                  <a:pt x="1775" y="495"/>
                  <a:pt x="1775" y="495"/>
                  <a:pt x="1776" y="494"/>
                </a:cubicBezTo>
                <a:cubicBezTo>
                  <a:pt x="1776" y="493"/>
                  <a:pt x="1778" y="493"/>
                  <a:pt x="1778" y="493"/>
                </a:cubicBezTo>
                <a:cubicBezTo>
                  <a:pt x="1778" y="493"/>
                  <a:pt x="1778" y="493"/>
                  <a:pt x="1778" y="493"/>
                </a:cubicBezTo>
                <a:cubicBezTo>
                  <a:pt x="1778" y="493"/>
                  <a:pt x="1778" y="493"/>
                  <a:pt x="1779" y="493"/>
                </a:cubicBezTo>
                <a:cubicBezTo>
                  <a:pt x="1779" y="493"/>
                  <a:pt x="1780" y="494"/>
                  <a:pt x="1780" y="495"/>
                </a:cubicBezTo>
                <a:cubicBezTo>
                  <a:pt x="1780" y="495"/>
                  <a:pt x="1780" y="496"/>
                  <a:pt x="1779" y="496"/>
                </a:cubicBezTo>
                <a:cubicBezTo>
                  <a:pt x="1779" y="496"/>
                  <a:pt x="1779" y="496"/>
                  <a:pt x="1779" y="496"/>
                </a:cubicBezTo>
                <a:cubicBezTo>
                  <a:pt x="1780" y="496"/>
                  <a:pt x="1780" y="496"/>
                  <a:pt x="1781" y="496"/>
                </a:cubicBezTo>
                <a:cubicBezTo>
                  <a:pt x="1781" y="496"/>
                  <a:pt x="1782" y="496"/>
                  <a:pt x="1782" y="496"/>
                </a:cubicBezTo>
                <a:cubicBezTo>
                  <a:pt x="1781" y="495"/>
                  <a:pt x="1781" y="495"/>
                  <a:pt x="1781" y="494"/>
                </a:cubicBezTo>
                <a:cubicBezTo>
                  <a:pt x="1781" y="494"/>
                  <a:pt x="1781" y="493"/>
                  <a:pt x="1781" y="493"/>
                </a:cubicBezTo>
                <a:cubicBezTo>
                  <a:pt x="1781" y="493"/>
                  <a:pt x="1781" y="493"/>
                  <a:pt x="1781" y="493"/>
                </a:cubicBezTo>
                <a:cubicBezTo>
                  <a:pt x="1781" y="492"/>
                  <a:pt x="1781" y="492"/>
                  <a:pt x="1781" y="491"/>
                </a:cubicBezTo>
                <a:cubicBezTo>
                  <a:pt x="1781" y="490"/>
                  <a:pt x="1782" y="490"/>
                  <a:pt x="1783" y="490"/>
                </a:cubicBezTo>
                <a:cubicBezTo>
                  <a:pt x="1783" y="489"/>
                  <a:pt x="1783" y="489"/>
                  <a:pt x="1783" y="489"/>
                </a:cubicBezTo>
                <a:cubicBezTo>
                  <a:pt x="1782" y="488"/>
                  <a:pt x="1782" y="488"/>
                  <a:pt x="1782" y="488"/>
                </a:cubicBezTo>
                <a:cubicBezTo>
                  <a:pt x="1783" y="487"/>
                  <a:pt x="1784" y="486"/>
                  <a:pt x="1784" y="486"/>
                </a:cubicBezTo>
                <a:cubicBezTo>
                  <a:pt x="1784" y="486"/>
                  <a:pt x="1784" y="486"/>
                  <a:pt x="1785" y="486"/>
                </a:cubicBezTo>
                <a:cubicBezTo>
                  <a:pt x="1785" y="486"/>
                  <a:pt x="1785" y="486"/>
                  <a:pt x="1785" y="485"/>
                </a:cubicBezTo>
                <a:cubicBezTo>
                  <a:pt x="1785" y="485"/>
                  <a:pt x="1785" y="484"/>
                  <a:pt x="1785" y="484"/>
                </a:cubicBezTo>
                <a:cubicBezTo>
                  <a:pt x="1785" y="484"/>
                  <a:pt x="1785" y="484"/>
                  <a:pt x="1784" y="484"/>
                </a:cubicBezTo>
                <a:cubicBezTo>
                  <a:pt x="1784" y="484"/>
                  <a:pt x="1784" y="483"/>
                  <a:pt x="1783" y="483"/>
                </a:cubicBezTo>
                <a:cubicBezTo>
                  <a:pt x="1782" y="483"/>
                  <a:pt x="1782" y="482"/>
                  <a:pt x="1783" y="481"/>
                </a:cubicBezTo>
                <a:cubicBezTo>
                  <a:pt x="1783" y="481"/>
                  <a:pt x="1783" y="480"/>
                  <a:pt x="1784" y="480"/>
                </a:cubicBezTo>
                <a:cubicBezTo>
                  <a:pt x="1784" y="480"/>
                  <a:pt x="1784" y="480"/>
                  <a:pt x="1784" y="480"/>
                </a:cubicBezTo>
                <a:cubicBezTo>
                  <a:pt x="1784" y="480"/>
                  <a:pt x="1784" y="480"/>
                  <a:pt x="1784" y="480"/>
                </a:cubicBezTo>
                <a:cubicBezTo>
                  <a:pt x="1783" y="480"/>
                  <a:pt x="1783" y="480"/>
                  <a:pt x="1782" y="479"/>
                </a:cubicBezTo>
                <a:cubicBezTo>
                  <a:pt x="1782" y="479"/>
                  <a:pt x="1782" y="479"/>
                  <a:pt x="1782" y="478"/>
                </a:cubicBezTo>
                <a:cubicBezTo>
                  <a:pt x="1782" y="478"/>
                  <a:pt x="1782" y="478"/>
                  <a:pt x="1782" y="478"/>
                </a:cubicBezTo>
                <a:cubicBezTo>
                  <a:pt x="1782" y="478"/>
                  <a:pt x="1782" y="477"/>
                  <a:pt x="1783" y="477"/>
                </a:cubicBezTo>
                <a:cubicBezTo>
                  <a:pt x="1783" y="477"/>
                  <a:pt x="1783" y="477"/>
                  <a:pt x="1783" y="477"/>
                </a:cubicBezTo>
                <a:cubicBezTo>
                  <a:pt x="1783" y="476"/>
                  <a:pt x="1784" y="476"/>
                  <a:pt x="1785" y="476"/>
                </a:cubicBezTo>
                <a:cubicBezTo>
                  <a:pt x="1785" y="476"/>
                  <a:pt x="1786" y="477"/>
                  <a:pt x="1786" y="477"/>
                </a:cubicBezTo>
                <a:cubicBezTo>
                  <a:pt x="1787" y="477"/>
                  <a:pt x="1788" y="476"/>
                  <a:pt x="1789" y="477"/>
                </a:cubicBezTo>
                <a:cubicBezTo>
                  <a:pt x="1789" y="477"/>
                  <a:pt x="1789" y="477"/>
                  <a:pt x="1790" y="477"/>
                </a:cubicBezTo>
                <a:cubicBezTo>
                  <a:pt x="1790" y="477"/>
                  <a:pt x="1790" y="477"/>
                  <a:pt x="1790" y="476"/>
                </a:cubicBezTo>
                <a:cubicBezTo>
                  <a:pt x="1789" y="476"/>
                  <a:pt x="1789" y="476"/>
                  <a:pt x="1789" y="476"/>
                </a:cubicBezTo>
                <a:cubicBezTo>
                  <a:pt x="1788" y="476"/>
                  <a:pt x="1787" y="476"/>
                  <a:pt x="1787" y="475"/>
                </a:cubicBezTo>
                <a:cubicBezTo>
                  <a:pt x="1787" y="475"/>
                  <a:pt x="1786" y="475"/>
                  <a:pt x="1787" y="474"/>
                </a:cubicBezTo>
                <a:cubicBezTo>
                  <a:pt x="1787" y="473"/>
                  <a:pt x="1787" y="473"/>
                  <a:pt x="1788" y="473"/>
                </a:cubicBezTo>
                <a:cubicBezTo>
                  <a:pt x="1788" y="472"/>
                  <a:pt x="1788" y="472"/>
                  <a:pt x="1788" y="472"/>
                </a:cubicBezTo>
                <a:cubicBezTo>
                  <a:pt x="1788" y="472"/>
                  <a:pt x="1789" y="472"/>
                  <a:pt x="1789" y="472"/>
                </a:cubicBezTo>
                <a:cubicBezTo>
                  <a:pt x="1789" y="470"/>
                  <a:pt x="1789" y="469"/>
                  <a:pt x="1791" y="468"/>
                </a:cubicBezTo>
                <a:cubicBezTo>
                  <a:pt x="1791" y="468"/>
                  <a:pt x="1791" y="468"/>
                  <a:pt x="1791" y="468"/>
                </a:cubicBezTo>
                <a:cubicBezTo>
                  <a:pt x="1791" y="468"/>
                  <a:pt x="1791" y="467"/>
                  <a:pt x="1792" y="467"/>
                </a:cubicBezTo>
                <a:cubicBezTo>
                  <a:pt x="1792" y="467"/>
                  <a:pt x="1792" y="467"/>
                  <a:pt x="1792" y="467"/>
                </a:cubicBezTo>
                <a:cubicBezTo>
                  <a:pt x="1792" y="466"/>
                  <a:pt x="1791" y="466"/>
                  <a:pt x="1791" y="465"/>
                </a:cubicBezTo>
                <a:cubicBezTo>
                  <a:pt x="1791" y="465"/>
                  <a:pt x="1791" y="464"/>
                  <a:pt x="1791" y="464"/>
                </a:cubicBezTo>
                <a:cubicBezTo>
                  <a:pt x="1792" y="463"/>
                  <a:pt x="1793" y="463"/>
                  <a:pt x="1794" y="463"/>
                </a:cubicBezTo>
                <a:cubicBezTo>
                  <a:pt x="1795" y="463"/>
                  <a:pt x="1795" y="462"/>
                  <a:pt x="1796" y="462"/>
                </a:cubicBezTo>
                <a:cubicBezTo>
                  <a:pt x="1796" y="462"/>
                  <a:pt x="1797" y="462"/>
                  <a:pt x="1797" y="462"/>
                </a:cubicBezTo>
                <a:cubicBezTo>
                  <a:pt x="1798" y="462"/>
                  <a:pt x="1798" y="462"/>
                  <a:pt x="1798" y="462"/>
                </a:cubicBezTo>
                <a:cubicBezTo>
                  <a:pt x="1798" y="462"/>
                  <a:pt x="1799" y="461"/>
                  <a:pt x="1799" y="461"/>
                </a:cubicBezTo>
                <a:cubicBezTo>
                  <a:pt x="1799" y="460"/>
                  <a:pt x="1800" y="460"/>
                  <a:pt x="1800" y="460"/>
                </a:cubicBezTo>
                <a:cubicBezTo>
                  <a:pt x="1800" y="460"/>
                  <a:pt x="1799" y="460"/>
                  <a:pt x="1799" y="460"/>
                </a:cubicBezTo>
                <a:cubicBezTo>
                  <a:pt x="1799" y="460"/>
                  <a:pt x="1798" y="459"/>
                  <a:pt x="1798" y="459"/>
                </a:cubicBezTo>
                <a:cubicBezTo>
                  <a:pt x="1798" y="458"/>
                  <a:pt x="1799" y="457"/>
                  <a:pt x="1800" y="457"/>
                </a:cubicBezTo>
                <a:cubicBezTo>
                  <a:pt x="1800" y="457"/>
                  <a:pt x="1800" y="457"/>
                  <a:pt x="1800" y="457"/>
                </a:cubicBezTo>
                <a:cubicBezTo>
                  <a:pt x="1801" y="457"/>
                  <a:pt x="1801" y="456"/>
                  <a:pt x="1801" y="456"/>
                </a:cubicBezTo>
                <a:cubicBezTo>
                  <a:pt x="1801" y="456"/>
                  <a:pt x="1802" y="456"/>
                  <a:pt x="1802" y="455"/>
                </a:cubicBezTo>
                <a:cubicBezTo>
                  <a:pt x="1802" y="455"/>
                  <a:pt x="1802" y="455"/>
                  <a:pt x="1802" y="455"/>
                </a:cubicBezTo>
                <a:cubicBezTo>
                  <a:pt x="1802" y="455"/>
                  <a:pt x="1802" y="455"/>
                  <a:pt x="1802" y="455"/>
                </a:cubicBezTo>
                <a:cubicBezTo>
                  <a:pt x="1802" y="455"/>
                  <a:pt x="1802" y="455"/>
                  <a:pt x="1802" y="455"/>
                </a:cubicBezTo>
                <a:cubicBezTo>
                  <a:pt x="1802" y="455"/>
                  <a:pt x="1802" y="455"/>
                  <a:pt x="1802" y="455"/>
                </a:cubicBezTo>
                <a:cubicBezTo>
                  <a:pt x="1803" y="453"/>
                  <a:pt x="1804" y="452"/>
                  <a:pt x="1805" y="452"/>
                </a:cubicBezTo>
                <a:cubicBezTo>
                  <a:pt x="1805" y="452"/>
                  <a:pt x="1806" y="452"/>
                  <a:pt x="1806" y="454"/>
                </a:cubicBezTo>
                <a:cubicBezTo>
                  <a:pt x="1807" y="454"/>
                  <a:pt x="1807" y="454"/>
                  <a:pt x="1807" y="454"/>
                </a:cubicBezTo>
                <a:cubicBezTo>
                  <a:pt x="1807" y="454"/>
                  <a:pt x="1807" y="454"/>
                  <a:pt x="1807" y="454"/>
                </a:cubicBezTo>
                <a:cubicBezTo>
                  <a:pt x="1807" y="454"/>
                  <a:pt x="1807" y="454"/>
                  <a:pt x="1807" y="454"/>
                </a:cubicBezTo>
                <a:cubicBezTo>
                  <a:pt x="1807" y="453"/>
                  <a:pt x="1806" y="453"/>
                  <a:pt x="1806" y="452"/>
                </a:cubicBezTo>
                <a:cubicBezTo>
                  <a:pt x="1806" y="452"/>
                  <a:pt x="1806" y="452"/>
                  <a:pt x="1806" y="451"/>
                </a:cubicBezTo>
                <a:cubicBezTo>
                  <a:pt x="1805" y="452"/>
                  <a:pt x="1805" y="452"/>
                  <a:pt x="1805" y="452"/>
                </a:cubicBezTo>
                <a:cubicBezTo>
                  <a:pt x="1804" y="452"/>
                  <a:pt x="1804" y="451"/>
                  <a:pt x="1804" y="451"/>
                </a:cubicBezTo>
                <a:cubicBezTo>
                  <a:pt x="1803" y="450"/>
                  <a:pt x="1804" y="450"/>
                  <a:pt x="1804" y="449"/>
                </a:cubicBezTo>
                <a:cubicBezTo>
                  <a:pt x="1804" y="449"/>
                  <a:pt x="1804" y="449"/>
                  <a:pt x="1804" y="449"/>
                </a:cubicBezTo>
                <a:cubicBezTo>
                  <a:pt x="1804" y="448"/>
                  <a:pt x="1804" y="447"/>
                  <a:pt x="1804" y="447"/>
                </a:cubicBezTo>
                <a:cubicBezTo>
                  <a:pt x="1805" y="446"/>
                  <a:pt x="1805" y="445"/>
                  <a:pt x="1806" y="445"/>
                </a:cubicBezTo>
                <a:cubicBezTo>
                  <a:pt x="1806" y="445"/>
                  <a:pt x="1806" y="446"/>
                  <a:pt x="1806" y="446"/>
                </a:cubicBezTo>
                <a:cubicBezTo>
                  <a:pt x="1807" y="446"/>
                  <a:pt x="1807" y="446"/>
                  <a:pt x="1808" y="446"/>
                </a:cubicBezTo>
                <a:cubicBezTo>
                  <a:pt x="1808" y="446"/>
                  <a:pt x="1808" y="446"/>
                  <a:pt x="1808" y="446"/>
                </a:cubicBezTo>
                <a:cubicBezTo>
                  <a:pt x="1808" y="446"/>
                  <a:pt x="1808" y="446"/>
                  <a:pt x="1808" y="446"/>
                </a:cubicBezTo>
                <a:cubicBezTo>
                  <a:pt x="1808" y="446"/>
                  <a:pt x="1808" y="446"/>
                  <a:pt x="1808" y="446"/>
                </a:cubicBezTo>
                <a:cubicBezTo>
                  <a:pt x="1807" y="446"/>
                  <a:pt x="1806" y="445"/>
                  <a:pt x="1806" y="444"/>
                </a:cubicBezTo>
                <a:cubicBezTo>
                  <a:pt x="1806" y="443"/>
                  <a:pt x="1806" y="443"/>
                  <a:pt x="1806" y="442"/>
                </a:cubicBezTo>
                <a:cubicBezTo>
                  <a:pt x="1807" y="441"/>
                  <a:pt x="1808" y="441"/>
                  <a:pt x="1809" y="441"/>
                </a:cubicBezTo>
                <a:cubicBezTo>
                  <a:pt x="1809" y="441"/>
                  <a:pt x="1810" y="441"/>
                  <a:pt x="1810" y="442"/>
                </a:cubicBezTo>
                <a:cubicBezTo>
                  <a:pt x="1810" y="442"/>
                  <a:pt x="1810" y="442"/>
                  <a:pt x="1810" y="442"/>
                </a:cubicBezTo>
                <a:cubicBezTo>
                  <a:pt x="1810" y="442"/>
                  <a:pt x="1811" y="442"/>
                  <a:pt x="1811" y="442"/>
                </a:cubicBezTo>
                <a:cubicBezTo>
                  <a:pt x="1811" y="441"/>
                  <a:pt x="1811" y="441"/>
                  <a:pt x="1812" y="441"/>
                </a:cubicBezTo>
                <a:cubicBezTo>
                  <a:pt x="1813" y="441"/>
                  <a:pt x="1814" y="441"/>
                  <a:pt x="1815" y="442"/>
                </a:cubicBezTo>
                <a:cubicBezTo>
                  <a:pt x="1815" y="442"/>
                  <a:pt x="1815" y="442"/>
                  <a:pt x="1815" y="442"/>
                </a:cubicBezTo>
                <a:cubicBezTo>
                  <a:pt x="1815" y="442"/>
                  <a:pt x="1816" y="442"/>
                  <a:pt x="1816" y="442"/>
                </a:cubicBezTo>
                <a:cubicBezTo>
                  <a:pt x="1816" y="442"/>
                  <a:pt x="1816" y="442"/>
                  <a:pt x="1816" y="441"/>
                </a:cubicBezTo>
                <a:cubicBezTo>
                  <a:pt x="1816" y="441"/>
                  <a:pt x="1816" y="441"/>
                  <a:pt x="1817" y="441"/>
                </a:cubicBezTo>
                <a:cubicBezTo>
                  <a:pt x="1817" y="440"/>
                  <a:pt x="1818" y="440"/>
                  <a:pt x="1818" y="439"/>
                </a:cubicBezTo>
                <a:cubicBezTo>
                  <a:pt x="1817" y="440"/>
                  <a:pt x="1817" y="439"/>
                  <a:pt x="1816" y="439"/>
                </a:cubicBezTo>
                <a:cubicBezTo>
                  <a:pt x="1815" y="439"/>
                  <a:pt x="1814" y="438"/>
                  <a:pt x="1815" y="437"/>
                </a:cubicBezTo>
                <a:cubicBezTo>
                  <a:pt x="1815" y="437"/>
                  <a:pt x="1815" y="436"/>
                  <a:pt x="1815" y="436"/>
                </a:cubicBezTo>
                <a:cubicBezTo>
                  <a:pt x="1815" y="436"/>
                  <a:pt x="1815" y="437"/>
                  <a:pt x="1814" y="437"/>
                </a:cubicBezTo>
                <a:cubicBezTo>
                  <a:pt x="1814" y="437"/>
                  <a:pt x="1814" y="437"/>
                  <a:pt x="1813" y="437"/>
                </a:cubicBezTo>
                <a:cubicBezTo>
                  <a:pt x="1813" y="437"/>
                  <a:pt x="1813" y="437"/>
                  <a:pt x="1813" y="437"/>
                </a:cubicBezTo>
                <a:cubicBezTo>
                  <a:pt x="1812" y="438"/>
                  <a:pt x="1812" y="438"/>
                  <a:pt x="1812" y="439"/>
                </a:cubicBezTo>
                <a:cubicBezTo>
                  <a:pt x="1811" y="439"/>
                  <a:pt x="1809" y="439"/>
                  <a:pt x="1808" y="439"/>
                </a:cubicBezTo>
                <a:cubicBezTo>
                  <a:pt x="1808" y="439"/>
                  <a:pt x="1808" y="438"/>
                  <a:pt x="1808" y="438"/>
                </a:cubicBezTo>
                <a:cubicBezTo>
                  <a:pt x="1808" y="439"/>
                  <a:pt x="1807" y="439"/>
                  <a:pt x="1806" y="439"/>
                </a:cubicBezTo>
                <a:cubicBezTo>
                  <a:pt x="1806" y="439"/>
                  <a:pt x="1806" y="439"/>
                  <a:pt x="1805" y="439"/>
                </a:cubicBezTo>
                <a:cubicBezTo>
                  <a:pt x="1805" y="439"/>
                  <a:pt x="1805" y="439"/>
                  <a:pt x="1805" y="439"/>
                </a:cubicBezTo>
                <a:cubicBezTo>
                  <a:pt x="1805" y="439"/>
                  <a:pt x="1805" y="440"/>
                  <a:pt x="1805" y="440"/>
                </a:cubicBezTo>
                <a:cubicBezTo>
                  <a:pt x="1805" y="441"/>
                  <a:pt x="1804" y="441"/>
                  <a:pt x="1803" y="441"/>
                </a:cubicBezTo>
                <a:cubicBezTo>
                  <a:pt x="1803" y="441"/>
                  <a:pt x="1803" y="441"/>
                  <a:pt x="1802" y="441"/>
                </a:cubicBezTo>
                <a:cubicBezTo>
                  <a:pt x="1802" y="441"/>
                  <a:pt x="1802" y="441"/>
                  <a:pt x="1802" y="441"/>
                </a:cubicBezTo>
                <a:cubicBezTo>
                  <a:pt x="1802" y="441"/>
                  <a:pt x="1802" y="441"/>
                  <a:pt x="1802" y="441"/>
                </a:cubicBezTo>
                <a:cubicBezTo>
                  <a:pt x="1802" y="441"/>
                  <a:pt x="1802" y="441"/>
                  <a:pt x="1802" y="441"/>
                </a:cubicBezTo>
                <a:cubicBezTo>
                  <a:pt x="1801" y="441"/>
                  <a:pt x="1801" y="441"/>
                  <a:pt x="1801" y="441"/>
                </a:cubicBezTo>
                <a:cubicBezTo>
                  <a:pt x="1801" y="442"/>
                  <a:pt x="1800" y="442"/>
                  <a:pt x="1800" y="442"/>
                </a:cubicBezTo>
                <a:cubicBezTo>
                  <a:pt x="1800" y="442"/>
                  <a:pt x="1799" y="442"/>
                  <a:pt x="1799" y="442"/>
                </a:cubicBezTo>
                <a:cubicBezTo>
                  <a:pt x="1799" y="442"/>
                  <a:pt x="1798" y="443"/>
                  <a:pt x="1798" y="443"/>
                </a:cubicBezTo>
                <a:cubicBezTo>
                  <a:pt x="1798" y="443"/>
                  <a:pt x="1797" y="444"/>
                  <a:pt x="1796" y="444"/>
                </a:cubicBezTo>
                <a:cubicBezTo>
                  <a:pt x="1796" y="444"/>
                  <a:pt x="1795" y="445"/>
                  <a:pt x="1795" y="445"/>
                </a:cubicBezTo>
                <a:cubicBezTo>
                  <a:pt x="1794" y="445"/>
                  <a:pt x="1793" y="444"/>
                  <a:pt x="1793" y="444"/>
                </a:cubicBezTo>
                <a:cubicBezTo>
                  <a:pt x="1793" y="443"/>
                  <a:pt x="1792" y="443"/>
                  <a:pt x="1793" y="442"/>
                </a:cubicBezTo>
                <a:cubicBezTo>
                  <a:pt x="1793" y="441"/>
                  <a:pt x="1794" y="440"/>
                  <a:pt x="1795" y="440"/>
                </a:cubicBezTo>
                <a:cubicBezTo>
                  <a:pt x="1795" y="440"/>
                  <a:pt x="1795" y="440"/>
                  <a:pt x="1795" y="440"/>
                </a:cubicBezTo>
                <a:cubicBezTo>
                  <a:pt x="1796" y="439"/>
                  <a:pt x="1797" y="439"/>
                  <a:pt x="1797" y="439"/>
                </a:cubicBezTo>
                <a:cubicBezTo>
                  <a:pt x="1798" y="439"/>
                  <a:pt x="1798" y="439"/>
                  <a:pt x="1798" y="439"/>
                </a:cubicBezTo>
                <a:cubicBezTo>
                  <a:pt x="1799" y="438"/>
                  <a:pt x="1801" y="437"/>
                  <a:pt x="1802" y="436"/>
                </a:cubicBezTo>
                <a:cubicBezTo>
                  <a:pt x="1803" y="436"/>
                  <a:pt x="1803" y="436"/>
                  <a:pt x="1803" y="436"/>
                </a:cubicBezTo>
                <a:cubicBezTo>
                  <a:pt x="1803" y="436"/>
                  <a:pt x="1803" y="436"/>
                  <a:pt x="1803" y="436"/>
                </a:cubicBezTo>
                <a:cubicBezTo>
                  <a:pt x="1804" y="436"/>
                  <a:pt x="1805" y="436"/>
                  <a:pt x="1805" y="437"/>
                </a:cubicBezTo>
                <a:cubicBezTo>
                  <a:pt x="1805" y="437"/>
                  <a:pt x="1805" y="437"/>
                  <a:pt x="1805" y="437"/>
                </a:cubicBezTo>
                <a:cubicBezTo>
                  <a:pt x="1805" y="436"/>
                  <a:pt x="1805" y="436"/>
                  <a:pt x="1806" y="436"/>
                </a:cubicBezTo>
                <a:cubicBezTo>
                  <a:pt x="1806" y="435"/>
                  <a:pt x="1806" y="435"/>
                  <a:pt x="1806" y="435"/>
                </a:cubicBezTo>
                <a:cubicBezTo>
                  <a:pt x="1807" y="435"/>
                  <a:pt x="1807" y="435"/>
                  <a:pt x="1807" y="434"/>
                </a:cubicBezTo>
                <a:cubicBezTo>
                  <a:pt x="1806" y="434"/>
                  <a:pt x="1806" y="434"/>
                  <a:pt x="1806" y="434"/>
                </a:cubicBezTo>
                <a:cubicBezTo>
                  <a:pt x="1805" y="434"/>
                  <a:pt x="1803" y="434"/>
                  <a:pt x="1802" y="433"/>
                </a:cubicBezTo>
                <a:cubicBezTo>
                  <a:pt x="1802" y="433"/>
                  <a:pt x="1800" y="433"/>
                  <a:pt x="1800" y="433"/>
                </a:cubicBezTo>
                <a:cubicBezTo>
                  <a:pt x="1799" y="433"/>
                  <a:pt x="1799" y="432"/>
                  <a:pt x="1799" y="432"/>
                </a:cubicBezTo>
                <a:cubicBezTo>
                  <a:pt x="1799" y="431"/>
                  <a:pt x="1800" y="430"/>
                  <a:pt x="1800" y="429"/>
                </a:cubicBezTo>
                <a:cubicBezTo>
                  <a:pt x="1801" y="429"/>
                  <a:pt x="1802" y="429"/>
                  <a:pt x="1802" y="429"/>
                </a:cubicBezTo>
                <a:cubicBezTo>
                  <a:pt x="1802" y="429"/>
                  <a:pt x="1802" y="429"/>
                  <a:pt x="1802" y="429"/>
                </a:cubicBezTo>
                <a:cubicBezTo>
                  <a:pt x="1803" y="429"/>
                  <a:pt x="1803" y="429"/>
                  <a:pt x="1804" y="429"/>
                </a:cubicBezTo>
                <a:cubicBezTo>
                  <a:pt x="1804" y="429"/>
                  <a:pt x="1804" y="429"/>
                  <a:pt x="1804" y="429"/>
                </a:cubicBezTo>
                <a:cubicBezTo>
                  <a:pt x="1804" y="427"/>
                  <a:pt x="1805" y="426"/>
                  <a:pt x="1806" y="426"/>
                </a:cubicBezTo>
                <a:cubicBezTo>
                  <a:pt x="1806" y="426"/>
                  <a:pt x="1806" y="425"/>
                  <a:pt x="1807" y="425"/>
                </a:cubicBezTo>
                <a:cubicBezTo>
                  <a:pt x="1807" y="425"/>
                  <a:pt x="1807" y="426"/>
                  <a:pt x="1807" y="426"/>
                </a:cubicBezTo>
                <a:cubicBezTo>
                  <a:pt x="1808" y="426"/>
                  <a:pt x="1808" y="425"/>
                  <a:pt x="1808" y="425"/>
                </a:cubicBezTo>
                <a:cubicBezTo>
                  <a:pt x="1808" y="425"/>
                  <a:pt x="1808" y="424"/>
                  <a:pt x="1808" y="424"/>
                </a:cubicBezTo>
                <a:cubicBezTo>
                  <a:pt x="1808" y="423"/>
                  <a:pt x="1809" y="423"/>
                  <a:pt x="1809" y="422"/>
                </a:cubicBezTo>
                <a:cubicBezTo>
                  <a:pt x="1810" y="422"/>
                  <a:pt x="1810" y="422"/>
                  <a:pt x="1810" y="422"/>
                </a:cubicBezTo>
                <a:cubicBezTo>
                  <a:pt x="1810" y="422"/>
                  <a:pt x="1810" y="422"/>
                  <a:pt x="1810" y="421"/>
                </a:cubicBezTo>
                <a:cubicBezTo>
                  <a:pt x="1811" y="421"/>
                  <a:pt x="1811" y="420"/>
                  <a:pt x="1812" y="420"/>
                </a:cubicBezTo>
                <a:cubicBezTo>
                  <a:pt x="1814" y="419"/>
                  <a:pt x="1815" y="419"/>
                  <a:pt x="1816" y="421"/>
                </a:cubicBezTo>
                <a:cubicBezTo>
                  <a:pt x="1816" y="422"/>
                  <a:pt x="1815" y="423"/>
                  <a:pt x="1814" y="423"/>
                </a:cubicBezTo>
                <a:cubicBezTo>
                  <a:pt x="1814" y="424"/>
                  <a:pt x="1814" y="424"/>
                  <a:pt x="1813" y="425"/>
                </a:cubicBezTo>
                <a:cubicBezTo>
                  <a:pt x="1813" y="425"/>
                  <a:pt x="1813" y="426"/>
                  <a:pt x="1812" y="427"/>
                </a:cubicBezTo>
                <a:cubicBezTo>
                  <a:pt x="1812" y="427"/>
                  <a:pt x="1812" y="427"/>
                  <a:pt x="1812" y="427"/>
                </a:cubicBezTo>
                <a:cubicBezTo>
                  <a:pt x="1811" y="428"/>
                  <a:pt x="1810" y="429"/>
                  <a:pt x="1809" y="429"/>
                </a:cubicBezTo>
                <a:cubicBezTo>
                  <a:pt x="1809" y="429"/>
                  <a:pt x="1809" y="429"/>
                  <a:pt x="1808" y="429"/>
                </a:cubicBezTo>
                <a:cubicBezTo>
                  <a:pt x="1808" y="429"/>
                  <a:pt x="1808" y="429"/>
                  <a:pt x="1808" y="429"/>
                </a:cubicBezTo>
                <a:cubicBezTo>
                  <a:pt x="1809" y="429"/>
                  <a:pt x="1809" y="430"/>
                  <a:pt x="1809" y="430"/>
                </a:cubicBezTo>
                <a:cubicBezTo>
                  <a:pt x="1809" y="430"/>
                  <a:pt x="1809" y="430"/>
                  <a:pt x="1809" y="430"/>
                </a:cubicBezTo>
                <a:cubicBezTo>
                  <a:pt x="1809" y="430"/>
                  <a:pt x="1810" y="429"/>
                  <a:pt x="1811" y="429"/>
                </a:cubicBezTo>
                <a:cubicBezTo>
                  <a:pt x="1811" y="429"/>
                  <a:pt x="1812" y="429"/>
                  <a:pt x="1812" y="430"/>
                </a:cubicBezTo>
                <a:cubicBezTo>
                  <a:pt x="1812" y="430"/>
                  <a:pt x="1812" y="430"/>
                  <a:pt x="1812" y="431"/>
                </a:cubicBezTo>
                <a:cubicBezTo>
                  <a:pt x="1812" y="431"/>
                  <a:pt x="1812" y="431"/>
                  <a:pt x="1812" y="431"/>
                </a:cubicBezTo>
                <a:cubicBezTo>
                  <a:pt x="1812" y="431"/>
                  <a:pt x="1812" y="431"/>
                  <a:pt x="1812" y="431"/>
                </a:cubicBezTo>
                <a:cubicBezTo>
                  <a:pt x="1812" y="431"/>
                  <a:pt x="1813" y="430"/>
                  <a:pt x="1814" y="430"/>
                </a:cubicBezTo>
                <a:cubicBezTo>
                  <a:pt x="1814" y="430"/>
                  <a:pt x="1814" y="430"/>
                  <a:pt x="1814" y="430"/>
                </a:cubicBezTo>
                <a:cubicBezTo>
                  <a:pt x="1813" y="430"/>
                  <a:pt x="1813" y="430"/>
                  <a:pt x="1813" y="429"/>
                </a:cubicBezTo>
                <a:cubicBezTo>
                  <a:pt x="1813" y="429"/>
                  <a:pt x="1813" y="428"/>
                  <a:pt x="1814" y="428"/>
                </a:cubicBezTo>
                <a:cubicBezTo>
                  <a:pt x="1814" y="428"/>
                  <a:pt x="1815" y="428"/>
                  <a:pt x="1815" y="428"/>
                </a:cubicBezTo>
                <a:cubicBezTo>
                  <a:pt x="1815" y="428"/>
                  <a:pt x="1815" y="428"/>
                  <a:pt x="1816" y="428"/>
                </a:cubicBezTo>
                <a:cubicBezTo>
                  <a:pt x="1816" y="428"/>
                  <a:pt x="1816" y="428"/>
                  <a:pt x="1816" y="428"/>
                </a:cubicBezTo>
                <a:cubicBezTo>
                  <a:pt x="1816" y="427"/>
                  <a:pt x="1816" y="427"/>
                  <a:pt x="1816" y="426"/>
                </a:cubicBezTo>
                <a:cubicBezTo>
                  <a:pt x="1816" y="426"/>
                  <a:pt x="1817" y="425"/>
                  <a:pt x="1817" y="425"/>
                </a:cubicBezTo>
                <a:cubicBezTo>
                  <a:pt x="1817" y="425"/>
                  <a:pt x="1818" y="425"/>
                  <a:pt x="1818" y="425"/>
                </a:cubicBezTo>
                <a:cubicBezTo>
                  <a:pt x="1819" y="426"/>
                  <a:pt x="1819" y="426"/>
                  <a:pt x="1819" y="426"/>
                </a:cubicBezTo>
                <a:cubicBezTo>
                  <a:pt x="1819" y="426"/>
                  <a:pt x="1820" y="426"/>
                  <a:pt x="1820" y="427"/>
                </a:cubicBezTo>
                <a:cubicBezTo>
                  <a:pt x="1820" y="427"/>
                  <a:pt x="1821" y="427"/>
                  <a:pt x="1820" y="428"/>
                </a:cubicBezTo>
                <a:cubicBezTo>
                  <a:pt x="1820" y="428"/>
                  <a:pt x="1820" y="428"/>
                  <a:pt x="1820" y="428"/>
                </a:cubicBezTo>
                <a:cubicBezTo>
                  <a:pt x="1820" y="429"/>
                  <a:pt x="1820" y="430"/>
                  <a:pt x="1819" y="430"/>
                </a:cubicBezTo>
                <a:cubicBezTo>
                  <a:pt x="1818" y="430"/>
                  <a:pt x="1818" y="430"/>
                  <a:pt x="1817" y="430"/>
                </a:cubicBezTo>
                <a:cubicBezTo>
                  <a:pt x="1817" y="430"/>
                  <a:pt x="1817" y="430"/>
                  <a:pt x="1817" y="430"/>
                </a:cubicBezTo>
                <a:cubicBezTo>
                  <a:pt x="1817" y="430"/>
                  <a:pt x="1817" y="430"/>
                  <a:pt x="1817" y="430"/>
                </a:cubicBezTo>
                <a:cubicBezTo>
                  <a:pt x="1818" y="430"/>
                  <a:pt x="1818" y="431"/>
                  <a:pt x="1818" y="431"/>
                </a:cubicBezTo>
                <a:cubicBezTo>
                  <a:pt x="1819" y="431"/>
                  <a:pt x="1819" y="432"/>
                  <a:pt x="1819" y="433"/>
                </a:cubicBezTo>
                <a:cubicBezTo>
                  <a:pt x="1819" y="433"/>
                  <a:pt x="1819" y="433"/>
                  <a:pt x="1819" y="433"/>
                </a:cubicBezTo>
                <a:cubicBezTo>
                  <a:pt x="1819" y="432"/>
                  <a:pt x="1820" y="431"/>
                  <a:pt x="1821" y="431"/>
                </a:cubicBezTo>
                <a:cubicBezTo>
                  <a:pt x="1821" y="431"/>
                  <a:pt x="1822" y="432"/>
                  <a:pt x="1822" y="432"/>
                </a:cubicBezTo>
                <a:cubicBezTo>
                  <a:pt x="1822" y="432"/>
                  <a:pt x="1823" y="432"/>
                  <a:pt x="1823" y="432"/>
                </a:cubicBezTo>
                <a:cubicBezTo>
                  <a:pt x="1823" y="432"/>
                  <a:pt x="1823" y="432"/>
                  <a:pt x="1823" y="431"/>
                </a:cubicBezTo>
                <a:cubicBezTo>
                  <a:pt x="1823" y="431"/>
                  <a:pt x="1823" y="431"/>
                  <a:pt x="1823" y="431"/>
                </a:cubicBezTo>
                <a:cubicBezTo>
                  <a:pt x="1823" y="431"/>
                  <a:pt x="1824" y="431"/>
                  <a:pt x="1824" y="431"/>
                </a:cubicBezTo>
                <a:cubicBezTo>
                  <a:pt x="1824" y="431"/>
                  <a:pt x="1824" y="431"/>
                  <a:pt x="1824" y="431"/>
                </a:cubicBezTo>
                <a:cubicBezTo>
                  <a:pt x="1824" y="431"/>
                  <a:pt x="1824" y="430"/>
                  <a:pt x="1824" y="430"/>
                </a:cubicBezTo>
                <a:cubicBezTo>
                  <a:pt x="1824" y="429"/>
                  <a:pt x="1825" y="429"/>
                  <a:pt x="1825" y="429"/>
                </a:cubicBezTo>
                <a:cubicBezTo>
                  <a:pt x="1825" y="429"/>
                  <a:pt x="1826" y="429"/>
                  <a:pt x="1826" y="429"/>
                </a:cubicBezTo>
                <a:cubicBezTo>
                  <a:pt x="1825" y="428"/>
                  <a:pt x="1825" y="428"/>
                  <a:pt x="1825" y="427"/>
                </a:cubicBezTo>
                <a:cubicBezTo>
                  <a:pt x="1825" y="426"/>
                  <a:pt x="1826" y="425"/>
                  <a:pt x="1827" y="425"/>
                </a:cubicBezTo>
                <a:cubicBezTo>
                  <a:pt x="1826" y="425"/>
                  <a:pt x="1826" y="425"/>
                  <a:pt x="1825" y="425"/>
                </a:cubicBezTo>
                <a:cubicBezTo>
                  <a:pt x="1825" y="427"/>
                  <a:pt x="1824" y="428"/>
                  <a:pt x="1823" y="428"/>
                </a:cubicBezTo>
                <a:cubicBezTo>
                  <a:pt x="1823" y="428"/>
                  <a:pt x="1822" y="428"/>
                  <a:pt x="1822" y="428"/>
                </a:cubicBezTo>
                <a:cubicBezTo>
                  <a:pt x="1822" y="428"/>
                  <a:pt x="1821" y="427"/>
                  <a:pt x="1821" y="426"/>
                </a:cubicBezTo>
                <a:cubicBezTo>
                  <a:pt x="1821" y="426"/>
                  <a:pt x="1821" y="426"/>
                  <a:pt x="1821" y="426"/>
                </a:cubicBezTo>
                <a:cubicBezTo>
                  <a:pt x="1821" y="426"/>
                  <a:pt x="1820" y="426"/>
                  <a:pt x="1820" y="425"/>
                </a:cubicBezTo>
                <a:cubicBezTo>
                  <a:pt x="1820" y="425"/>
                  <a:pt x="1820" y="424"/>
                  <a:pt x="1820" y="424"/>
                </a:cubicBezTo>
                <a:cubicBezTo>
                  <a:pt x="1820" y="424"/>
                  <a:pt x="1820" y="423"/>
                  <a:pt x="1820" y="423"/>
                </a:cubicBezTo>
                <a:cubicBezTo>
                  <a:pt x="1820" y="423"/>
                  <a:pt x="1820" y="423"/>
                  <a:pt x="1820" y="423"/>
                </a:cubicBezTo>
                <a:cubicBezTo>
                  <a:pt x="1820" y="423"/>
                  <a:pt x="1820" y="422"/>
                  <a:pt x="1820" y="422"/>
                </a:cubicBezTo>
                <a:cubicBezTo>
                  <a:pt x="1820" y="422"/>
                  <a:pt x="1820" y="422"/>
                  <a:pt x="1820" y="422"/>
                </a:cubicBezTo>
                <a:cubicBezTo>
                  <a:pt x="1820" y="421"/>
                  <a:pt x="1819" y="421"/>
                  <a:pt x="1820" y="420"/>
                </a:cubicBezTo>
                <a:cubicBezTo>
                  <a:pt x="1820" y="419"/>
                  <a:pt x="1821" y="419"/>
                  <a:pt x="1821" y="419"/>
                </a:cubicBezTo>
                <a:cubicBezTo>
                  <a:pt x="1821" y="419"/>
                  <a:pt x="1821" y="419"/>
                  <a:pt x="1821" y="419"/>
                </a:cubicBezTo>
                <a:cubicBezTo>
                  <a:pt x="1821" y="418"/>
                  <a:pt x="1822" y="417"/>
                  <a:pt x="1823" y="417"/>
                </a:cubicBezTo>
                <a:cubicBezTo>
                  <a:pt x="1823" y="416"/>
                  <a:pt x="1823" y="416"/>
                  <a:pt x="1823" y="416"/>
                </a:cubicBezTo>
                <a:cubicBezTo>
                  <a:pt x="1823" y="416"/>
                  <a:pt x="1824" y="415"/>
                  <a:pt x="1825" y="415"/>
                </a:cubicBezTo>
                <a:cubicBezTo>
                  <a:pt x="1826" y="415"/>
                  <a:pt x="1827" y="415"/>
                  <a:pt x="1828" y="416"/>
                </a:cubicBezTo>
                <a:cubicBezTo>
                  <a:pt x="1828" y="416"/>
                  <a:pt x="1828" y="416"/>
                  <a:pt x="1828" y="416"/>
                </a:cubicBezTo>
                <a:cubicBezTo>
                  <a:pt x="1829" y="416"/>
                  <a:pt x="1829" y="417"/>
                  <a:pt x="1829" y="417"/>
                </a:cubicBezTo>
                <a:cubicBezTo>
                  <a:pt x="1829" y="417"/>
                  <a:pt x="1829" y="417"/>
                  <a:pt x="1829" y="417"/>
                </a:cubicBezTo>
                <a:cubicBezTo>
                  <a:pt x="1830" y="418"/>
                  <a:pt x="1831" y="419"/>
                  <a:pt x="1830" y="420"/>
                </a:cubicBezTo>
                <a:cubicBezTo>
                  <a:pt x="1830" y="420"/>
                  <a:pt x="1830" y="421"/>
                  <a:pt x="1830" y="421"/>
                </a:cubicBezTo>
                <a:cubicBezTo>
                  <a:pt x="1829" y="421"/>
                  <a:pt x="1829" y="421"/>
                  <a:pt x="1829" y="421"/>
                </a:cubicBezTo>
                <a:cubicBezTo>
                  <a:pt x="1829" y="421"/>
                  <a:pt x="1829" y="421"/>
                  <a:pt x="1829" y="422"/>
                </a:cubicBezTo>
                <a:cubicBezTo>
                  <a:pt x="1829" y="421"/>
                  <a:pt x="1830" y="421"/>
                  <a:pt x="1830" y="421"/>
                </a:cubicBezTo>
                <a:cubicBezTo>
                  <a:pt x="1830" y="421"/>
                  <a:pt x="1830" y="421"/>
                  <a:pt x="1830" y="421"/>
                </a:cubicBezTo>
                <a:cubicBezTo>
                  <a:pt x="1830" y="420"/>
                  <a:pt x="1830" y="420"/>
                  <a:pt x="1831" y="419"/>
                </a:cubicBezTo>
                <a:cubicBezTo>
                  <a:pt x="1831" y="419"/>
                  <a:pt x="1832" y="419"/>
                  <a:pt x="1832" y="419"/>
                </a:cubicBezTo>
                <a:cubicBezTo>
                  <a:pt x="1832" y="419"/>
                  <a:pt x="1832" y="419"/>
                  <a:pt x="1832" y="419"/>
                </a:cubicBezTo>
                <a:cubicBezTo>
                  <a:pt x="1833" y="419"/>
                  <a:pt x="1833" y="419"/>
                  <a:pt x="1833" y="419"/>
                </a:cubicBezTo>
                <a:cubicBezTo>
                  <a:pt x="1833" y="419"/>
                  <a:pt x="1833" y="418"/>
                  <a:pt x="1834" y="418"/>
                </a:cubicBezTo>
                <a:cubicBezTo>
                  <a:pt x="1834" y="418"/>
                  <a:pt x="1834" y="418"/>
                  <a:pt x="1834" y="418"/>
                </a:cubicBezTo>
                <a:cubicBezTo>
                  <a:pt x="1833" y="418"/>
                  <a:pt x="1833" y="418"/>
                  <a:pt x="1832" y="417"/>
                </a:cubicBezTo>
                <a:cubicBezTo>
                  <a:pt x="1831" y="417"/>
                  <a:pt x="1830" y="417"/>
                  <a:pt x="1830" y="416"/>
                </a:cubicBezTo>
                <a:cubicBezTo>
                  <a:pt x="1830" y="415"/>
                  <a:pt x="1831" y="414"/>
                  <a:pt x="1832" y="413"/>
                </a:cubicBezTo>
                <a:cubicBezTo>
                  <a:pt x="1832" y="413"/>
                  <a:pt x="1832" y="413"/>
                  <a:pt x="1832" y="413"/>
                </a:cubicBezTo>
                <a:cubicBezTo>
                  <a:pt x="1833" y="413"/>
                  <a:pt x="1834" y="413"/>
                  <a:pt x="1835" y="413"/>
                </a:cubicBezTo>
                <a:cubicBezTo>
                  <a:pt x="1835" y="413"/>
                  <a:pt x="1835" y="413"/>
                  <a:pt x="1835" y="413"/>
                </a:cubicBezTo>
                <a:cubicBezTo>
                  <a:pt x="1835" y="413"/>
                  <a:pt x="1835" y="412"/>
                  <a:pt x="1835" y="412"/>
                </a:cubicBezTo>
                <a:cubicBezTo>
                  <a:pt x="1835" y="412"/>
                  <a:pt x="1836" y="411"/>
                  <a:pt x="1836" y="411"/>
                </a:cubicBezTo>
                <a:cubicBezTo>
                  <a:pt x="1837" y="411"/>
                  <a:pt x="1837" y="411"/>
                  <a:pt x="1837" y="411"/>
                </a:cubicBezTo>
                <a:cubicBezTo>
                  <a:pt x="1837" y="411"/>
                  <a:pt x="1837" y="411"/>
                  <a:pt x="1837" y="411"/>
                </a:cubicBezTo>
                <a:cubicBezTo>
                  <a:pt x="1837" y="411"/>
                  <a:pt x="1836" y="410"/>
                  <a:pt x="1836" y="409"/>
                </a:cubicBezTo>
                <a:cubicBezTo>
                  <a:pt x="1836" y="409"/>
                  <a:pt x="1837" y="408"/>
                  <a:pt x="1837" y="408"/>
                </a:cubicBezTo>
                <a:cubicBezTo>
                  <a:pt x="1837" y="408"/>
                  <a:pt x="1837" y="408"/>
                  <a:pt x="1836" y="408"/>
                </a:cubicBezTo>
                <a:cubicBezTo>
                  <a:pt x="1836" y="408"/>
                  <a:pt x="1836" y="408"/>
                  <a:pt x="1836" y="408"/>
                </a:cubicBezTo>
                <a:cubicBezTo>
                  <a:pt x="1836" y="408"/>
                  <a:pt x="1835" y="408"/>
                  <a:pt x="1835" y="407"/>
                </a:cubicBezTo>
                <a:cubicBezTo>
                  <a:pt x="1835" y="407"/>
                  <a:pt x="1835" y="406"/>
                  <a:pt x="1835" y="406"/>
                </a:cubicBezTo>
                <a:cubicBezTo>
                  <a:pt x="1835" y="405"/>
                  <a:pt x="1836" y="405"/>
                  <a:pt x="1836" y="405"/>
                </a:cubicBezTo>
                <a:cubicBezTo>
                  <a:pt x="1836" y="405"/>
                  <a:pt x="1836" y="405"/>
                  <a:pt x="1836" y="405"/>
                </a:cubicBezTo>
                <a:cubicBezTo>
                  <a:pt x="1836" y="405"/>
                  <a:pt x="1836" y="405"/>
                  <a:pt x="1836" y="405"/>
                </a:cubicBezTo>
                <a:cubicBezTo>
                  <a:pt x="1837" y="404"/>
                  <a:pt x="1837" y="404"/>
                  <a:pt x="1837" y="404"/>
                </a:cubicBezTo>
                <a:cubicBezTo>
                  <a:pt x="1837" y="404"/>
                  <a:pt x="1839" y="403"/>
                  <a:pt x="1839" y="404"/>
                </a:cubicBezTo>
                <a:cubicBezTo>
                  <a:pt x="1839" y="405"/>
                  <a:pt x="1840" y="405"/>
                  <a:pt x="1839" y="405"/>
                </a:cubicBezTo>
                <a:cubicBezTo>
                  <a:pt x="1839" y="406"/>
                  <a:pt x="1839" y="406"/>
                  <a:pt x="1839" y="407"/>
                </a:cubicBezTo>
                <a:cubicBezTo>
                  <a:pt x="1839" y="407"/>
                  <a:pt x="1839" y="407"/>
                  <a:pt x="1839" y="407"/>
                </a:cubicBezTo>
                <a:cubicBezTo>
                  <a:pt x="1839" y="407"/>
                  <a:pt x="1839" y="407"/>
                  <a:pt x="1839" y="407"/>
                </a:cubicBezTo>
                <a:cubicBezTo>
                  <a:pt x="1841" y="407"/>
                  <a:pt x="1842" y="407"/>
                  <a:pt x="1842" y="407"/>
                </a:cubicBezTo>
                <a:cubicBezTo>
                  <a:pt x="1842" y="408"/>
                  <a:pt x="1843" y="408"/>
                  <a:pt x="1843" y="408"/>
                </a:cubicBezTo>
                <a:cubicBezTo>
                  <a:pt x="1843" y="408"/>
                  <a:pt x="1843" y="408"/>
                  <a:pt x="1843" y="409"/>
                </a:cubicBezTo>
                <a:cubicBezTo>
                  <a:pt x="1843" y="409"/>
                  <a:pt x="1843" y="409"/>
                  <a:pt x="1843" y="410"/>
                </a:cubicBezTo>
                <a:cubicBezTo>
                  <a:pt x="1843" y="410"/>
                  <a:pt x="1843" y="410"/>
                  <a:pt x="1843" y="410"/>
                </a:cubicBezTo>
                <a:cubicBezTo>
                  <a:pt x="1843" y="410"/>
                  <a:pt x="1842" y="411"/>
                  <a:pt x="1842" y="411"/>
                </a:cubicBezTo>
                <a:cubicBezTo>
                  <a:pt x="1842" y="411"/>
                  <a:pt x="1842" y="412"/>
                  <a:pt x="1842" y="412"/>
                </a:cubicBezTo>
                <a:cubicBezTo>
                  <a:pt x="1842" y="412"/>
                  <a:pt x="1842" y="412"/>
                  <a:pt x="1842" y="412"/>
                </a:cubicBezTo>
                <a:cubicBezTo>
                  <a:pt x="1842" y="412"/>
                  <a:pt x="1843" y="412"/>
                  <a:pt x="1844" y="413"/>
                </a:cubicBezTo>
                <a:cubicBezTo>
                  <a:pt x="1844" y="413"/>
                  <a:pt x="1844" y="413"/>
                  <a:pt x="1844" y="413"/>
                </a:cubicBezTo>
                <a:cubicBezTo>
                  <a:pt x="1844" y="413"/>
                  <a:pt x="1845" y="413"/>
                  <a:pt x="1845" y="413"/>
                </a:cubicBezTo>
                <a:cubicBezTo>
                  <a:pt x="1845" y="413"/>
                  <a:pt x="1845" y="413"/>
                  <a:pt x="1845" y="413"/>
                </a:cubicBezTo>
                <a:cubicBezTo>
                  <a:pt x="1846" y="412"/>
                  <a:pt x="1847" y="411"/>
                  <a:pt x="1848" y="410"/>
                </a:cubicBezTo>
                <a:cubicBezTo>
                  <a:pt x="1849" y="410"/>
                  <a:pt x="1850" y="410"/>
                  <a:pt x="1851" y="411"/>
                </a:cubicBezTo>
                <a:cubicBezTo>
                  <a:pt x="1851" y="411"/>
                  <a:pt x="1851" y="412"/>
                  <a:pt x="1851" y="412"/>
                </a:cubicBezTo>
                <a:cubicBezTo>
                  <a:pt x="1851" y="412"/>
                  <a:pt x="1852" y="412"/>
                  <a:pt x="1852" y="412"/>
                </a:cubicBezTo>
                <a:cubicBezTo>
                  <a:pt x="1852" y="411"/>
                  <a:pt x="1852" y="410"/>
                  <a:pt x="1852" y="410"/>
                </a:cubicBezTo>
                <a:cubicBezTo>
                  <a:pt x="1851" y="410"/>
                  <a:pt x="1850" y="409"/>
                  <a:pt x="1850" y="408"/>
                </a:cubicBezTo>
                <a:cubicBezTo>
                  <a:pt x="1850" y="408"/>
                  <a:pt x="1850" y="407"/>
                  <a:pt x="1850" y="407"/>
                </a:cubicBezTo>
                <a:cubicBezTo>
                  <a:pt x="1850" y="407"/>
                  <a:pt x="1850" y="407"/>
                  <a:pt x="1850" y="407"/>
                </a:cubicBezTo>
                <a:cubicBezTo>
                  <a:pt x="1849" y="405"/>
                  <a:pt x="1850" y="404"/>
                  <a:pt x="1851" y="403"/>
                </a:cubicBezTo>
                <a:cubicBezTo>
                  <a:pt x="1851" y="403"/>
                  <a:pt x="1852" y="403"/>
                  <a:pt x="1852" y="403"/>
                </a:cubicBezTo>
                <a:cubicBezTo>
                  <a:pt x="1853" y="403"/>
                  <a:pt x="1854" y="403"/>
                  <a:pt x="1854" y="403"/>
                </a:cubicBezTo>
                <a:cubicBezTo>
                  <a:pt x="1854" y="403"/>
                  <a:pt x="1854" y="403"/>
                  <a:pt x="1854" y="403"/>
                </a:cubicBezTo>
                <a:cubicBezTo>
                  <a:pt x="1855" y="402"/>
                  <a:pt x="1855" y="402"/>
                  <a:pt x="1856" y="402"/>
                </a:cubicBezTo>
                <a:cubicBezTo>
                  <a:pt x="1856" y="402"/>
                  <a:pt x="1856" y="402"/>
                  <a:pt x="1857" y="402"/>
                </a:cubicBezTo>
                <a:cubicBezTo>
                  <a:pt x="1857" y="402"/>
                  <a:pt x="1857" y="402"/>
                  <a:pt x="1857" y="402"/>
                </a:cubicBezTo>
                <a:cubicBezTo>
                  <a:pt x="1857" y="401"/>
                  <a:pt x="1858" y="401"/>
                  <a:pt x="1858" y="401"/>
                </a:cubicBezTo>
                <a:cubicBezTo>
                  <a:pt x="1859" y="401"/>
                  <a:pt x="1860" y="401"/>
                  <a:pt x="1860" y="401"/>
                </a:cubicBezTo>
                <a:cubicBezTo>
                  <a:pt x="1860" y="401"/>
                  <a:pt x="1860" y="402"/>
                  <a:pt x="1860" y="402"/>
                </a:cubicBezTo>
                <a:cubicBezTo>
                  <a:pt x="1861" y="401"/>
                  <a:pt x="1861" y="401"/>
                  <a:pt x="1862" y="401"/>
                </a:cubicBezTo>
                <a:cubicBezTo>
                  <a:pt x="1862" y="401"/>
                  <a:pt x="1862" y="401"/>
                  <a:pt x="1862" y="401"/>
                </a:cubicBezTo>
                <a:cubicBezTo>
                  <a:pt x="1863" y="401"/>
                  <a:pt x="1864" y="401"/>
                  <a:pt x="1864" y="402"/>
                </a:cubicBezTo>
                <a:cubicBezTo>
                  <a:pt x="1865" y="402"/>
                  <a:pt x="1865" y="403"/>
                  <a:pt x="1865" y="403"/>
                </a:cubicBezTo>
                <a:cubicBezTo>
                  <a:pt x="1865" y="403"/>
                  <a:pt x="1866" y="403"/>
                  <a:pt x="1866" y="403"/>
                </a:cubicBezTo>
                <a:cubicBezTo>
                  <a:pt x="1866" y="403"/>
                  <a:pt x="1866" y="403"/>
                  <a:pt x="1866" y="402"/>
                </a:cubicBezTo>
                <a:cubicBezTo>
                  <a:pt x="1865" y="402"/>
                  <a:pt x="1865" y="402"/>
                  <a:pt x="1865" y="401"/>
                </a:cubicBezTo>
                <a:cubicBezTo>
                  <a:pt x="1865" y="401"/>
                  <a:pt x="1866" y="401"/>
                  <a:pt x="1866" y="400"/>
                </a:cubicBezTo>
                <a:cubicBezTo>
                  <a:pt x="1866" y="400"/>
                  <a:pt x="1867" y="400"/>
                  <a:pt x="1867" y="400"/>
                </a:cubicBezTo>
                <a:cubicBezTo>
                  <a:pt x="1867" y="400"/>
                  <a:pt x="1868" y="400"/>
                  <a:pt x="1868" y="400"/>
                </a:cubicBezTo>
                <a:cubicBezTo>
                  <a:pt x="1868" y="400"/>
                  <a:pt x="1868" y="400"/>
                  <a:pt x="1868" y="400"/>
                </a:cubicBezTo>
                <a:cubicBezTo>
                  <a:pt x="1868" y="400"/>
                  <a:pt x="1869" y="400"/>
                  <a:pt x="1869" y="400"/>
                </a:cubicBezTo>
                <a:cubicBezTo>
                  <a:pt x="1869" y="399"/>
                  <a:pt x="1869" y="399"/>
                  <a:pt x="1869" y="399"/>
                </a:cubicBezTo>
                <a:cubicBezTo>
                  <a:pt x="1869" y="398"/>
                  <a:pt x="1870" y="398"/>
                  <a:pt x="1870" y="397"/>
                </a:cubicBezTo>
                <a:cubicBezTo>
                  <a:pt x="1870" y="397"/>
                  <a:pt x="1870" y="397"/>
                  <a:pt x="1870" y="397"/>
                </a:cubicBezTo>
                <a:cubicBezTo>
                  <a:pt x="1870" y="397"/>
                  <a:pt x="1870" y="397"/>
                  <a:pt x="1869" y="397"/>
                </a:cubicBezTo>
                <a:cubicBezTo>
                  <a:pt x="1869" y="398"/>
                  <a:pt x="1869" y="398"/>
                  <a:pt x="1869" y="398"/>
                </a:cubicBezTo>
                <a:cubicBezTo>
                  <a:pt x="1869" y="398"/>
                  <a:pt x="1868" y="398"/>
                  <a:pt x="1868" y="399"/>
                </a:cubicBezTo>
                <a:cubicBezTo>
                  <a:pt x="1866" y="399"/>
                  <a:pt x="1865" y="399"/>
                  <a:pt x="1864" y="399"/>
                </a:cubicBezTo>
                <a:cubicBezTo>
                  <a:pt x="1864" y="398"/>
                  <a:pt x="1863" y="398"/>
                  <a:pt x="1863" y="398"/>
                </a:cubicBezTo>
                <a:cubicBezTo>
                  <a:pt x="1863" y="397"/>
                  <a:pt x="1863" y="397"/>
                  <a:pt x="1863" y="397"/>
                </a:cubicBezTo>
                <a:cubicBezTo>
                  <a:pt x="1863" y="397"/>
                  <a:pt x="1863" y="397"/>
                  <a:pt x="1862" y="397"/>
                </a:cubicBezTo>
                <a:cubicBezTo>
                  <a:pt x="1862" y="397"/>
                  <a:pt x="1862" y="396"/>
                  <a:pt x="1861" y="396"/>
                </a:cubicBezTo>
                <a:cubicBezTo>
                  <a:pt x="1861" y="396"/>
                  <a:pt x="1861" y="395"/>
                  <a:pt x="1861" y="395"/>
                </a:cubicBezTo>
                <a:cubicBezTo>
                  <a:pt x="1861" y="394"/>
                  <a:pt x="1862" y="394"/>
                  <a:pt x="1862" y="394"/>
                </a:cubicBezTo>
                <a:cubicBezTo>
                  <a:pt x="1863" y="394"/>
                  <a:pt x="1864" y="394"/>
                  <a:pt x="1865" y="394"/>
                </a:cubicBezTo>
                <a:cubicBezTo>
                  <a:pt x="1865" y="394"/>
                  <a:pt x="1866" y="393"/>
                  <a:pt x="1867" y="393"/>
                </a:cubicBezTo>
                <a:cubicBezTo>
                  <a:pt x="1867" y="393"/>
                  <a:pt x="1868" y="394"/>
                  <a:pt x="1868" y="394"/>
                </a:cubicBezTo>
                <a:cubicBezTo>
                  <a:pt x="1868" y="394"/>
                  <a:pt x="1868" y="394"/>
                  <a:pt x="1868" y="394"/>
                </a:cubicBezTo>
                <a:cubicBezTo>
                  <a:pt x="1868" y="394"/>
                  <a:pt x="1868" y="393"/>
                  <a:pt x="1868" y="393"/>
                </a:cubicBezTo>
                <a:cubicBezTo>
                  <a:pt x="1869" y="393"/>
                  <a:pt x="1870" y="393"/>
                  <a:pt x="1870" y="393"/>
                </a:cubicBezTo>
                <a:cubicBezTo>
                  <a:pt x="1870" y="393"/>
                  <a:pt x="1870" y="393"/>
                  <a:pt x="1870" y="393"/>
                </a:cubicBezTo>
                <a:cubicBezTo>
                  <a:pt x="1871" y="393"/>
                  <a:pt x="1871" y="393"/>
                  <a:pt x="1871" y="393"/>
                </a:cubicBezTo>
                <a:cubicBezTo>
                  <a:pt x="1871" y="393"/>
                  <a:pt x="1871" y="393"/>
                  <a:pt x="1872" y="393"/>
                </a:cubicBezTo>
                <a:cubicBezTo>
                  <a:pt x="1872" y="393"/>
                  <a:pt x="1872" y="392"/>
                  <a:pt x="1873" y="392"/>
                </a:cubicBezTo>
                <a:cubicBezTo>
                  <a:pt x="1873" y="392"/>
                  <a:pt x="1873" y="392"/>
                  <a:pt x="1873" y="392"/>
                </a:cubicBezTo>
                <a:cubicBezTo>
                  <a:pt x="1874" y="391"/>
                  <a:pt x="1875" y="392"/>
                  <a:pt x="1875" y="392"/>
                </a:cubicBezTo>
                <a:cubicBezTo>
                  <a:pt x="1875" y="393"/>
                  <a:pt x="1875" y="393"/>
                  <a:pt x="1875" y="393"/>
                </a:cubicBezTo>
                <a:cubicBezTo>
                  <a:pt x="1876" y="392"/>
                  <a:pt x="1877" y="392"/>
                  <a:pt x="1878" y="392"/>
                </a:cubicBezTo>
                <a:cubicBezTo>
                  <a:pt x="1879" y="393"/>
                  <a:pt x="1880" y="393"/>
                  <a:pt x="1880" y="394"/>
                </a:cubicBezTo>
                <a:cubicBezTo>
                  <a:pt x="1880" y="394"/>
                  <a:pt x="1880" y="394"/>
                  <a:pt x="1880" y="394"/>
                </a:cubicBezTo>
                <a:cubicBezTo>
                  <a:pt x="1880" y="395"/>
                  <a:pt x="1880" y="395"/>
                  <a:pt x="1881" y="395"/>
                </a:cubicBezTo>
                <a:cubicBezTo>
                  <a:pt x="1881" y="395"/>
                  <a:pt x="1881" y="395"/>
                  <a:pt x="1881" y="395"/>
                </a:cubicBezTo>
                <a:cubicBezTo>
                  <a:pt x="1881" y="395"/>
                  <a:pt x="1881" y="395"/>
                  <a:pt x="1881" y="396"/>
                </a:cubicBezTo>
                <a:cubicBezTo>
                  <a:pt x="1882" y="396"/>
                  <a:pt x="1882" y="396"/>
                  <a:pt x="1882" y="396"/>
                </a:cubicBezTo>
                <a:cubicBezTo>
                  <a:pt x="1882" y="396"/>
                  <a:pt x="1882" y="396"/>
                  <a:pt x="1882" y="395"/>
                </a:cubicBezTo>
                <a:cubicBezTo>
                  <a:pt x="1882" y="395"/>
                  <a:pt x="1881" y="395"/>
                  <a:pt x="1880" y="395"/>
                </a:cubicBezTo>
                <a:cubicBezTo>
                  <a:pt x="1880" y="394"/>
                  <a:pt x="1880" y="393"/>
                  <a:pt x="1880" y="393"/>
                </a:cubicBezTo>
                <a:cubicBezTo>
                  <a:pt x="1880" y="392"/>
                  <a:pt x="1881" y="392"/>
                  <a:pt x="1882" y="391"/>
                </a:cubicBezTo>
                <a:cubicBezTo>
                  <a:pt x="1882" y="391"/>
                  <a:pt x="1883" y="391"/>
                  <a:pt x="1883" y="391"/>
                </a:cubicBezTo>
                <a:cubicBezTo>
                  <a:pt x="1883" y="391"/>
                  <a:pt x="1883" y="390"/>
                  <a:pt x="1883" y="390"/>
                </a:cubicBezTo>
                <a:cubicBezTo>
                  <a:pt x="1884" y="389"/>
                  <a:pt x="1884" y="389"/>
                  <a:pt x="1885" y="389"/>
                </a:cubicBezTo>
                <a:cubicBezTo>
                  <a:pt x="1885" y="389"/>
                  <a:pt x="1885" y="389"/>
                  <a:pt x="1885" y="389"/>
                </a:cubicBezTo>
                <a:cubicBezTo>
                  <a:pt x="1886" y="389"/>
                  <a:pt x="1888" y="389"/>
                  <a:pt x="1889" y="390"/>
                </a:cubicBezTo>
                <a:cubicBezTo>
                  <a:pt x="1889" y="390"/>
                  <a:pt x="1889" y="390"/>
                  <a:pt x="1889" y="390"/>
                </a:cubicBezTo>
                <a:cubicBezTo>
                  <a:pt x="1890" y="389"/>
                  <a:pt x="1890" y="389"/>
                  <a:pt x="1891" y="389"/>
                </a:cubicBezTo>
                <a:cubicBezTo>
                  <a:pt x="1892" y="390"/>
                  <a:pt x="1892" y="390"/>
                  <a:pt x="1892" y="391"/>
                </a:cubicBezTo>
                <a:cubicBezTo>
                  <a:pt x="1892" y="391"/>
                  <a:pt x="1892" y="391"/>
                  <a:pt x="1893" y="391"/>
                </a:cubicBezTo>
                <a:cubicBezTo>
                  <a:pt x="1893" y="392"/>
                  <a:pt x="1893" y="392"/>
                  <a:pt x="1893" y="392"/>
                </a:cubicBezTo>
                <a:cubicBezTo>
                  <a:pt x="1894" y="392"/>
                  <a:pt x="1894" y="393"/>
                  <a:pt x="1894" y="394"/>
                </a:cubicBezTo>
                <a:cubicBezTo>
                  <a:pt x="1893" y="394"/>
                  <a:pt x="1893" y="395"/>
                  <a:pt x="1893" y="395"/>
                </a:cubicBezTo>
                <a:cubicBezTo>
                  <a:pt x="1893" y="395"/>
                  <a:pt x="1893" y="395"/>
                  <a:pt x="1893" y="396"/>
                </a:cubicBezTo>
                <a:cubicBezTo>
                  <a:pt x="1893" y="396"/>
                  <a:pt x="1893" y="396"/>
                  <a:pt x="1893" y="396"/>
                </a:cubicBezTo>
                <a:cubicBezTo>
                  <a:pt x="1893" y="396"/>
                  <a:pt x="1892" y="397"/>
                  <a:pt x="1892" y="397"/>
                </a:cubicBezTo>
                <a:cubicBezTo>
                  <a:pt x="1892" y="398"/>
                  <a:pt x="1891" y="398"/>
                  <a:pt x="1891" y="398"/>
                </a:cubicBezTo>
                <a:cubicBezTo>
                  <a:pt x="1890" y="398"/>
                  <a:pt x="1890" y="399"/>
                  <a:pt x="1890" y="399"/>
                </a:cubicBezTo>
                <a:cubicBezTo>
                  <a:pt x="1890" y="400"/>
                  <a:pt x="1890" y="401"/>
                  <a:pt x="1890" y="402"/>
                </a:cubicBezTo>
                <a:cubicBezTo>
                  <a:pt x="1890" y="402"/>
                  <a:pt x="1890" y="402"/>
                  <a:pt x="1890" y="403"/>
                </a:cubicBezTo>
                <a:cubicBezTo>
                  <a:pt x="1890" y="403"/>
                  <a:pt x="1890" y="404"/>
                  <a:pt x="1889" y="405"/>
                </a:cubicBezTo>
                <a:cubicBezTo>
                  <a:pt x="1889" y="405"/>
                  <a:pt x="1888" y="405"/>
                  <a:pt x="1888" y="405"/>
                </a:cubicBezTo>
                <a:cubicBezTo>
                  <a:pt x="1888" y="405"/>
                  <a:pt x="1888" y="405"/>
                  <a:pt x="1888" y="406"/>
                </a:cubicBezTo>
                <a:cubicBezTo>
                  <a:pt x="1888" y="406"/>
                  <a:pt x="1888" y="406"/>
                  <a:pt x="1888" y="406"/>
                </a:cubicBezTo>
                <a:cubicBezTo>
                  <a:pt x="1888" y="406"/>
                  <a:pt x="1888" y="406"/>
                  <a:pt x="1888" y="407"/>
                </a:cubicBezTo>
                <a:cubicBezTo>
                  <a:pt x="1888" y="407"/>
                  <a:pt x="1888" y="407"/>
                  <a:pt x="1889" y="406"/>
                </a:cubicBezTo>
                <a:cubicBezTo>
                  <a:pt x="1889" y="406"/>
                  <a:pt x="1889" y="406"/>
                  <a:pt x="1889" y="406"/>
                </a:cubicBezTo>
                <a:cubicBezTo>
                  <a:pt x="1890" y="405"/>
                  <a:pt x="1891" y="405"/>
                  <a:pt x="1891" y="404"/>
                </a:cubicBezTo>
                <a:cubicBezTo>
                  <a:pt x="1891" y="404"/>
                  <a:pt x="1891" y="404"/>
                  <a:pt x="1891" y="403"/>
                </a:cubicBezTo>
                <a:cubicBezTo>
                  <a:pt x="1890" y="403"/>
                  <a:pt x="1890" y="403"/>
                  <a:pt x="1890" y="403"/>
                </a:cubicBezTo>
                <a:cubicBezTo>
                  <a:pt x="1890" y="401"/>
                  <a:pt x="1891" y="401"/>
                  <a:pt x="1891" y="400"/>
                </a:cubicBezTo>
                <a:cubicBezTo>
                  <a:pt x="1891" y="400"/>
                  <a:pt x="1892" y="400"/>
                  <a:pt x="1892" y="400"/>
                </a:cubicBezTo>
                <a:cubicBezTo>
                  <a:pt x="1892" y="399"/>
                  <a:pt x="1892" y="399"/>
                  <a:pt x="1892" y="399"/>
                </a:cubicBezTo>
                <a:cubicBezTo>
                  <a:pt x="1893" y="398"/>
                  <a:pt x="1893" y="397"/>
                  <a:pt x="1894" y="396"/>
                </a:cubicBezTo>
                <a:cubicBezTo>
                  <a:pt x="1894" y="396"/>
                  <a:pt x="1894" y="396"/>
                  <a:pt x="1894" y="396"/>
                </a:cubicBezTo>
                <a:cubicBezTo>
                  <a:pt x="1895" y="396"/>
                  <a:pt x="1895" y="396"/>
                  <a:pt x="1895" y="396"/>
                </a:cubicBezTo>
                <a:cubicBezTo>
                  <a:pt x="1895" y="395"/>
                  <a:pt x="1895" y="394"/>
                  <a:pt x="1895" y="394"/>
                </a:cubicBezTo>
                <a:cubicBezTo>
                  <a:pt x="1896" y="393"/>
                  <a:pt x="1896" y="393"/>
                  <a:pt x="1897" y="393"/>
                </a:cubicBezTo>
                <a:cubicBezTo>
                  <a:pt x="1897" y="392"/>
                  <a:pt x="1897" y="392"/>
                  <a:pt x="1897" y="391"/>
                </a:cubicBezTo>
                <a:cubicBezTo>
                  <a:pt x="1897" y="391"/>
                  <a:pt x="1897" y="391"/>
                  <a:pt x="1897" y="391"/>
                </a:cubicBezTo>
                <a:cubicBezTo>
                  <a:pt x="1897" y="391"/>
                  <a:pt x="1898" y="391"/>
                  <a:pt x="1898" y="391"/>
                </a:cubicBezTo>
                <a:cubicBezTo>
                  <a:pt x="1898" y="390"/>
                  <a:pt x="1899" y="389"/>
                  <a:pt x="1900" y="389"/>
                </a:cubicBezTo>
                <a:cubicBezTo>
                  <a:pt x="1901" y="389"/>
                  <a:pt x="1902" y="390"/>
                  <a:pt x="1902" y="390"/>
                </a:cubicBezTo>
                <a:cubicBezTo>
                  <a:pt x="1903" y="391"/>
                  <a:pt x="1902" y="392"/>
                  <a:pt x="1902" y="393"/>
                </a:cubicBezTo>
                <a:cubicBezTo>
                  <a:pt x="1902" y="393"/>
                  <a:pt x="1902" y="393"/>
                  <a:pt x="1902" y="393"/>
                </a:cubicBezTo>
                <a:cubicBezTo>
                  <a:pt x="1902" y="393"/>
                  <a:pt x="1902" y="394"/>
                  <a:pt x="1902" y="394"/>
                </a:cubicBezTo>
                <a:cubicBezTo>
                  <a:pt x="1902" y="395"/>
                  <a:pt x="1901" y="395"/>
                  <a:pt x="1901" y="396"/>
                </a:cubicBezTo>
                <a:cubicBezTo>
                  <a:pt x="1900" y="396"/>
                  <a:pt x="1900" y="397"/>
                  <a:pt x="1900" y="397"/>
                </a:cubicBezTo>
                <a:cubicBezTo>
                  <a:pt x="1900" y="397"/>
                  <a:pt x="1900" y="397"/>
                  <a:pt x="1900" y="398"/>
                </a:cubicBezTo>
                <a:cubicBezTo>
                  <a:pt x="1901" y="398"/>
                  <a:pt x="1900" y="398"/>
                  <a:pt x="1900" y="399"/>
                </a:cubicBezTo>
                <a:cubicBezTo>
                  <a:pt x="1901" y="399"/>
                  <a:pt x="1901" y="399"/>
                  <a:pt x="1902" y="399"/>
                </a:cubicBezTo>
                <a:cubicBezTo>
                  <a:pt x="1902" y="398"/>
                  <a:pt x="1902" y="398"/>
                  <a:pt x="1902" y="398"/>
                </a:cubicBezTo>
                <a:cubicBezTo>
                  <a:pt x="1903" y="398"/>
                  <a:pt x="1903" y="397"/>
                  <a:pt x="1903" y="397"/>
                </a:cubicBezTo>
                <a:cubicBezTo>
                  <a:pt x="1903" y="397"/>
                  <a:pt x="1903" y="396"/>
                  <a:pt x="1903" y="396"/>
                </a:cubicBezTo>
                <a:cubicBezTo>
                  <a:pt x="1903" y="395"/>
                  <a:pt x="1903" y="395"/>
                  <a:pt x="1904" y="394"/>
                </a:cubicBezTo>
                <a:cubicBezTo>
                  <a:pt x="1904" y="394"/>
                  <a:pt x="1904" y="394"/>
                  <a:pt x="1904" y="394"/>
                </a:cubicBezTo>
                <a:cubicBezTo>
                  <a:pt x="1904" y="393"/>
                  <a:pt x="1904" y="393"/>
                  <a:pt x="1905" y="392"/>
                </a:cubicBezTo>
                <a:cubicBezTo>
                  <a:pt x="1904" y="392"/>
                  <a:pt x="1904" y="391"/>
                  <a:pt x="1904" y="391"/>
                </a:cubicBezTo>
                <a:cubicBezTo>
                  <a:pt x="1904" y="390"/>
                  <a:pt x="1904" y="390"/>
                  <a:pt x="1905" y="389"/>
                </a:cubicBezTo>
                <a:cubicBezTo>
                  <a:pt x="1905" y="388"/>
                  <a:pt x="1906" y="388"/>
                  <a:pt x="1906" y="388"/>
                </a:cubicBezTo>
                <a:cubicBezTo>
                  <a:pt x="1907" y="388"/>
                  <a:pt x="1907" y="388"/>
                  <a:pt x="1907" y="388"/>
                </a:cubicBezTo>
                <a:cubicBezTo>
                  <a:pt x="1907" y="388"/>
                  <a:pt x="1907" y="388"/>
                  <a:pt x="1907" y="388"/>
                </a:cubicBezTo>
                <a:cubicBezTo>
                  <a:pt x="1907" y="387"/>
                  <a:pt x="1907" y="387"/>
                  <a:pt x="1907" y="386"/>
                </a:cubicBezTo>
                <a:cubicBezTo>
                  <a:pt x="1908" y="386"/>
                  <a:pt x="1909" y="385"/>
                  <a:pt x="1909" y="385"/>
                </a:cubicBezTo>
                <a:cubicBezTo>
                  <a:pt x="1910" y="385"/>
                  <a:pt x="1910" y="385"/>
                  <a:pt x="1911" y="386"/>
                </a:cubicBezTo>
                <a:cubicBezTo>
                  <a:pt x="1911" y="385"/>
                  <a:pt x="1912" y="384"/>
                  <a:pt x="1912" y="384"/>
                </a:cubicBezTo>
                <a:cubicBezTo>
                  <a:pt x="1913" y="384"/>
                  <a:pt x="1913" y="384"/>
                  <a:pt x="1913" y="384"/>
                </a:cubicBezTo>
                <a:cubicBezTo>
                  <a:pt x="1914" y="384"/>
                  <a:pt x="1915" y="386"/>
                  <a:pt x="1915" y="387"/>
                </a:cubicBezTo>
                <a:cubicBezTo>
                  <a:pt x="1915" y="387"/>
                  <a:pt x="1915" y="388"/>
                  <a:pt x="1915" y="388"/>
                </a:cubicBezTo>
                <a:cubicBezTo>
                  <a:pt x="1915" y="388"/>
                  <a:pt x="1915" y="388"/>
                  <a:pt x="1915" y="388"/>
                </a:cubicBezTo>
                <a:cubicBezTo>
                  <a:pt x="1917" y="389"/>
                  <a:pt x="1917" y="390"/>
                  <a:pt x="1917" y="391"/>
                </a:cubicBezTo>
                <a:cubicBezTo>
                  <a:pt x="1917" y="391"/>
                  <a:pt x="1917" y="391"/>
                  <a:pt x="1917" y="392"/>
                </a:cubicBezTo>
                <a:cubicBezTo>
                  <a:pt x="1916" y="393"/>
                  <a:pt x="1915" y="394"/>
                  <a:pt x="1914" y="394"/>
                </a:cubicBezTo>
                <a:cubicBezTo>
                  <a:pt x="1913" y="394"/>
                  <a:pt x="1913" y="394"/>
                  <a:pt x="1913" y="394"/>
                </a:cubicBezTo>
                <a:cubicBezTo>
                  <a:pt x="1913" y="394"/>
                  <a:pt x="1913" y="394"/>
                  <a:pt x="1913" y="395"/>
                </a:cubicBezTo>
                <a:cubicBezTo>
                  <a:pt x="1914" y="394"/>
                  <a:pt x="1914" y="394"/>
                  <a:pt x="1915" y="395"/>
                </a:cubicBezTo>
                <a:cubicBezTo>
                  <a:pt x="1915" y="395"/>
                  <a:pt x="1916" y="395"/>
                  <a:pt x="1916" y="396"/>
                </a:cubicBezTo>
                <a:cubicBezTo>
                  <a:pt x="1916" y="395"/>
                  <a:pt x="1916" y="395"/>
                  <a:pt x="1916" y="395"/>
                </a:cubicBezTo>
                <a:cubicBezTo>
                  <a:pt x="1917" y="394"/>
                  <a:pt x="1917" y="394"/>
                  <a:pt x="1917" y="394"/>
                </a:cubicBezTo>
                <a:cubicBezTo>
                  <a:pt x="1917" y="394"/>
                  <a:pt x="1917" y="394"/>
                  <a:pt x="1917" y="394"/>
                </a:cubicBezTo>
                <a:cubicBezTo>
                  <a:pt x="1918" y="394"/>
                  <a:pt x="1918" y="394"/>
                  <a:pt x="1918" y="393"/>
                </a:cubicBezTo>
                <a:cubicBezTo>
                  <a:pt x="1918" y="393"/>
                  <a:pt x="1918" y="393"/>
                  <a:pt x="1918" y="393"/>
                </a:cubicBezTo>
                <a:cubicBezTo>
                  <a:pt x="1919" y="391"/>
                  <a:pt x="1920" y="391"/>
                  <a:pt x="1921" y="391"/>
                </a:cubicBezTo>
                <a:cubicBezTo>
                  <a:pt x="1921" y="391"/>
                  <a:pt x="1922" y="391"/>
                  <a:pt x="1922" y="391"/>
                </a:cubicBezTo>
                <a:cubicBezTo>
                  <a:pt x="1922" y="391"/>
                  <a:pt x="1922" y="391"/>
                  <a:pt x="1922" y="391"/>
                </a:cubicBezTo>
                <a:cubicBezTo>
                  <a:pt x="1923" y="391"/>
                  <a:pt x="1924" y="391"/>
                  <a:pt x="1925" y="392"/>
                </a:cubicBezTo>
                <a:cubicBezTo>
                  <a:pt x="1925" y="393"/>
                  <a:pt x="1925" y="393"/>
                  <a:pt x="1925" y="394"/>
                </a:cubicBezTo>
                <a:cubicBezTo>
                  <a:pt x="1925" y="394"/>
                  <a:pt x="1925" y="395"/>
                  <a:pt x="1925" y="395"/>
                </a:cubicBezTo>
                <a:cubicBezTo>
                  <a:pt x="1926" y="394"/>
                  <a:pt x="1927" y="394"/>
                  <a:pt x="1927" y="394"/>
                </a:cubicBezTo>
                <a:cubicBezTo>
                  <a:pt x="1928" y="394"/>
                  <a:pt x="1928" y="394"/>
                  <a:pt x="1928" y="394"/>
                </a:cubicBezTo>
                <a:cubicBezTo>
                  <a:pt x="1929" y="394"/>
                  <a:pt x="1929" y="394"/>
                  <a:pt x="1930" y="394"/>
                </a:cubicBezTo>
                <a:cubicBezTo>
                  <a:pt x="1930" y="394"/>
                  <a:pt x="1930" y="394"/>
                  <a:pt x="1930" y="394"/>
                </a:cubicBezTo>
                <a:cubicBezTo>
                  <a:pt x="1931" y="394"/>
                  <a:pt x="1932" y="395"/>
                  <a:pt x="1932" y="395"/>
                </a:cubicBezTo>
                <a:cubicBezTo>
                  <a:pt x="1932" y="395"/>
                  <a:pt x="1932" y="395"/>
                  <a:pt x="1932" y="396"/>
                </a:cubicBezTo>
                <a:cubicBezTo>
                  <a:pt x="1933" y="396"/>
                  <a:pt x="1933" y="396"/>
                  <a:pt x="1933" y="396"/>
                </a:cubicBezTo>
                <a:cubicBezTo>
                  <a:pt x="1933" y="396"/>
                  <a:pt x="1934" y="396"/>
                  <a:pt x="1934" y="396"/>
                </a:cubicBezTo>
                <a:cubicBezTo>
                  <a:pt x="1935" y="397"/>
                  <a:pt x="1935" y="397"/>
                  <a:pt x="1936" y="397"/>
                </a:cubicBezTo>
                <a:cubicBezTo>
                  <a:pt x="1936" y="398"/>
                  <a:pt x="1936" y="398"/>
                  <a:pt x="1937" y="398"/>
                </a:cubicBezTo>
                <a:cubicBezTo>
                  <a:pt x="1937" y="398"/>
                  <a:pt x="1937" y="398"/>
                  <a:pt x="1938" y="398"/>
                </a:cubicBezTo>
                <a:cubicBezTo>
                  <a:pt x="1938" y="398"/>
                  <a:pt x="1939" y="398"/>
                  <a:pt x="1940" y="398"/>
                </a:cubicBezTo>
                <a:cubicBezTo>
                  <a:pt x="1941" y="399"/>
                  <a:pt x="1942" y="400"/>
                  <a:pt x="1942" y="402"/>
                </a:cubicBezTo>
                <a:cubicBezTo>
                  <a:pt x="1942" y="403"/>
                  <a:pt x="1941" y="403"/>
                  <a:pt x="1940" y="403"/>
                </a:cubicBezTo>
                <a:cubicBezTo>
                  <a:pt x="1940" y="403"/>
                  <a:pt x="1940" y="403"/>
                  <a:pt x="1940" y="403"/>
                </a:cubicBezTo>
                <a:cubicBezTo>
                  <a:pt x="1939" y="403"/>
                  <a:pt x="1939" y="403"/>
                  <a:pt x="1939" y="403"/>
                </a:cubicBezTo>
                <a:cubicBezTo>
                  <a:pt x="1939" y="403"/>
                  <a:pt x="1938" y="404"/>
                  <a:pt x="1938" y="404"/>
                </a:cubicBezTo>
                <a:cubicBezTo>
                  <a:pt x="1937" y="404"/>
                  <a:pt x="1937" y="404"/>
                  <a:pt x="1937" y="404"/>
                </a:cubicBezTo>
                <a:cubicBezTo>
                  <a:pt x="1936" y="404"/>
                  <a:pt x="1936" y="404"/>
                  <a:pt x="1936" y="405"/>
                </a:cubicBezTo>
                <a:cubicBezTo>
                  <a:pt x="1936" y="405"/>
                  <a:pt x="1935" y="405"/>
                  <a:pt x="1935" y="406"/>
                </a:cubicBezTo>
                <a:cubicBezTo>
                  <a:pt x="1934" y="407"/>
                  <a:pt x="1933" y="407"/>
                  <a:pt x="1932" y="408"/>
                </a:cubicBezTo>
                <a:cubicBezTo>
                  <a:pt x="1932" y="408"/>
                  <a:pt x="1931" y="408"/>
                  <a:pt x="1930" y="408"/>
                </a:cubicBezTo>
                <a:cubicBezTo>
                  <a:pt x="1930" y="408"/>
                  <a:pt x="1929" y="408"/>
                  <a:pt x="1929" y="408"/>
                </a:cubicBezTo>
                <a:cubicBezTo>
                  <a:pt x="1929" y="408"/>
                  <a:pt x="1929" y="408"/>
                  <a:pt x="1929" y="408"/>
                </a:cubicBezTo>
                <a:cubicBezTo>
                  <a:pt x="1929" y="408"/>
                  <a:pt x="1928" y="408"/>
                  <a:pt x="1928" y="408"/>
                </a:cubicBezTo>
                <a:cubicBezTo>
                  <a:pt x="1927" y="408"/>
                  <a:pt x="1926" y="408"/>
                  <a:pt x="1926" y="408"/>
                </a:cubicBezTo>
                <a:cubicBezTo>
                  <a:pt x="1926" y="408"/>
                  <a:pt x="1926" y="407"/>
                  <a:pt x="1925" y="407"/>
                </a:cubicBezTo>
                <a:cubicBezTo>
                  <a:pt x="1925" y="407"/>
                  <a:pt x="1925" y="407"/>
                  <a:pt x="1925" y="407"/>
                </a:cubicBezTo>
                <a:cubicBezTo>
                  <a:pt x="1924" y="407"/>
                  <a:pt x="1924" y="407"/>
                  <a:pt x="1924" y="407"/>
                </a:cubicBezTo>
                <a:cubicBezTo>
                  <a:pt x="1923" y="407"/>
                  <a:pt x="1922" y="407"/>
                  <a:pt x="1922" y="407"/>
                </a:cubicBezTo>
                <a:cubicBezTo>
                  <a:pt x="1921" y="407"/>
                  <a:pt x="1921" y="407"/>
                  <a:pt x="1920" y="407"/>
                </a:cubicBezTo>
                <a:cubicBezTo>
                  <a:pt x="1920" y="407"/>
                  <a:pt x="1920" y="407"/>
                  <a:pt x="1920" y="407"/>
                </a:cubicBezTo>
                <a:cubicBezTo>
                  <a:pt x="1920" y="407"/>
                  <a:pt x="1920" y="407"/>
                  <a:pt x="1920" y="407"/>
                </a:cubicBezTo>
                <a:cubicBezTo>
                  <a:pt x="1920" y="407"/>
                  <a:pt x="1920" y="407"/>
                  <a:pt x="1920" y="407"/>
                </a:cubicBezTo>
                <a:cubicBezTo>
                  <a:pt x="1920" y="407"/>
                  <a:pt x="1920" y="407"/>
                  <a:pt x="1920" y="407"/>
                </a:cubicBezTo>
                <a:cubicBezTo>
                  <a:pt x="1920" y="407"/>
                  <a:pt x="1920" y="407"/>
                  <a:pt x="1921" y="407"/>
                </a:cubicBezTo>
                <a:cubicBezTo>
                  <a:pt x="1921" y="407"/>
                  <a:pt x="1921" y="407"/>
                  <a:pt x="1921" y="407"/>
                </a:cubicBezTo>
                <a:cubicBezTo>
                  <a:pt x="1922" y="407"/>
                  <a:pt x="1922" y="407"/>
                  <a:pt x="1922" y="407"/>
                </a:cubicBezTo>
                <a:cubicBezTo>
                  <a:pt x="1922" y="407"/>
                  <a:pt x="1923" y="407"/>
                  <a:pt x="1923" y="407"/>
                </a:cubicBezTo>
                <a:cubicBezTo>
                  <a:pt x="1925" y="407"/>
                  <a:pt x="1926" y="409"/>
                  <a:pt x="1926" y="410"/>
                </a:cubicBezTo>
                <a:cubicBezTo>
                  <a:pt x="1926" y="410"/>
                  <a:pt x="1926" y="410"/>
                  <a:pt x="1926" y="411"/>
                </a:cubicBezTo>
                <a:cubicBezTo>
                  <a:pt x="1927" y="411"/>
                  <a:pt x="1927" y="411"/>
                  <a:pt x="1927" y="412"/>
                </a:cubicBezTo>
                <a:cubicBezTo>
                  <a:pt x="1928" y="412"/>
                  <a:pt x="1928" y="412"/>
                  <a:pt x="1929" y="413"/>
                </a:cubicBezTo>
                <a:cubicBezTo>
                  <a:pt x="1929" y="413"/>
                  <a:pt x="1929" y="413"/>
                  <a:pt x="1929" y="413"/>
                </a:cubicBezTo>
                <a:cubicBezTo>
                  <a:pt x="1929" y="413"/>
                  <a:pt x="1929" y="413"/>
                  <a:pt x="1929" y="414"/>
                </a:cubicBezTo>
                <a:cubicBezTo>
                  <a:pt x="1929" y="414"/>
                  <a:pt x="1929" y="414"/>
                  <a:pt x="1930" y="414"/>
                </a:cubicBezTo>
                <a:cubicBezTo>
                  <a:pt x="1929" y="413"/>
                  <a:pt x="1929" y="413"/>
                  <a:pt x="1930" y="412"/>
                </a:cubicBezTo>
                <a:cubicBezTo>
                  <a:pt x="1930" y="411"/>
                  <a:pt x="1931" y="411"/>
                  <a:pt x="1931" y="411"/>
                </a:cubicBezTo>
                <a:cubicBezTo>
                  <a:pt x="1932" y="411"/>
                  <a:pt x="1932" y="412"/>
                  <a:pt x="1932" y="412"/>
                </a:cubicBezTo>
                <a:cubicBezTo>
                  <a:pt x="1933" y="412"/>
                  <a:pt x="1933" y="411"/>
                  <a:pt x="1933" y="411"/>
                </a:cubicBezTo>
                <a:cubicBezTo>
                  <a:pt x="1934" y="411"/>
                  <a:pt x="1935" y="411"/>
                  <a:pt x="1935" y="412"/>
                </a:cubicBezTo>
                <a:cubicBezTo>
                  <a:pt x="1936" y="412"/>
                  <a:pt x="1936" y="412"/>
                  <a:pt x="1936" y="412"/>
                </a:cubicBezTo>
                <a:cubicBezTo>
                  <a:pt x="1936" y="413"/>
                  <a:pt x="1937" y="413"/>
                  <a:pt x="1937" y="413"/>
                </a:cubicBezTo>
                <a:cubicBezTo>
                  <a:pt x="1938" y="413"/>
                  <a:pt x="1938" y="413"/>
                  <a:pt x="1939" y="413"/>
                </a:cubicBezTo>
                <a:cubicBezTo>
                  <a:pt x="1939" y="413"/>
                  <a:pt x="1939" y="413"/>
                  <a:pt x="1939" y="413"/>
                </a:cubicBezTo>
                <a:cubicBezTo>
                  <a:pt x="1939" y="413"/>
                  <a:pt x="1940" y="413"/>
                  <a:pt x="1940" y="413"/>
                </a:cubicBezTo>
                <a:cubicBezTo>
                  <a:pt x="1940" y="413"/>
                  <a:pt x="1940" y="413"/>
                  <a:pt x="1940" y="413"/>
                </a:cubicBezTo>
                <a:cubicBezTo>
                  <a:pt x="1940" y="413"/>
                  <a:pt x="1941" y="414"/>
                  <a:pt x="1941" y="415"/>
                </a:cubicBezTo>
                <a:cubicBezTo>
                  <a:pt x="1941" y="415"/>
                  <a:pt x="1941" y="415"/>
                  <a:pt x="1941" y="415"/>
                </a:cubicBezTo>
                <a:cubicBezTo>
                  <a:pt x="1941" y="415"/>
                  <a:pt x="1942" y="414"/>
                  <a:pt x="1942" y="414"/>
                </a:cubicBezTo>
                <a:cubicBezTo>
                  <a:pt x="1942" y="414"/>
                  <a:pt x="1942" y="414"/>
                  <a:pt x="1942" y="413"/>
                </a:cubicBezTo>
                <a:cubicBezTo>
                  <a:pt x="1942" y="413"/>
                  <a:pt x="1942" y="412"/>
                  <a:pt x="1943" y="412"/>
                </a:cubicBezTo>
                <a:cubicBezTo>
                  <a:pt x="1943" y="412"/>
                  <a:pt x="1944" y="412"/>
                  <a:pt x="1944" y="412"/>
                </a:cubicBezTo>
                <a:cubicBezTo>
                  <a:pt x="1944" y="412"/>
                  <a:pt x="1944" y="412"/>
                  <a:pt x="1944" y="412"/>
                </a:cubicBezTo>
                <a:cubicBezTo>
                  <a:pt x="1943" y="411"/>
                  <a:pt x="1943" y="410"/>
                  <a:pt x="1944" y="409"/>
                </a:cubicBezTo>
                <a:cubicBezTo>
                  <a:pt x="1944" y="409"/>
                  <a:pt x="1945" y="408"/>
                  <a:pt x="1946" y="408"/>
                </a:cubicBezTo>
                <a:cubicBezTo>
                  <a:pt x="1947" y="408"/>
                  <a:pt x="1947" y="408"/>
                  <a:pt x="1948" y="409"/>
                </a:cubicBezTo>
                <a:cubicBezTo>
                  <a:pt x="1948" y="409"/>
                  <a:pt x="1949" y="409"/>
                  <a:pt x="1949" y="410"/>
                </a:cubicBezTo>
                <a:cubicBezTo>
                  <a:pt x="1949" y="410"/>
                  <a:pt x="1949" y="410"/>
                  <a:pt x="1949" y="410"/>
                </a:cubicBezTo>
                <a:cubicBezTo>
                  <a:pt x="1949" y="410"/>
                  <a:pt x="1950" y="410"/>
                  <a:pt x="1950" y="411"/>
                </a:cubicBezTo>
                <a:cubicBezTo>
                  <a:pt x="1950" y="411"/>
                  <a:pt x="1950" y="411"/>
                  <a:pt x="1950" y="411"/>
                </a:cubicBezTo>
                <a:cubicBezTo>
                  <a:pt x="1951" y="411"/>
                  <a:pt x="1951" y="411"/>
                  <a:pt x="1951" y="411"/>
                </a:cubicBezTo>
                <a:cubicBezTo>
                  <a:pt x="1951" y="412"/>
                  <a:pt x="1951" y="412"/>
                  <a:pt x="1952" y="412"/>
                </a:cubicBezTo>
                <a:cubicBezTo>
                  <a:pt x="1952" y="412"/>
                  <a:pt x="1953" y="412"/>
                  <a:pt x="1953" y="413"/>
                </a:cubicBezTo>
                <a:cubicBezTo>
                  <a:pt x="1953" y="413"/>
                  <a:pt x="1953" y="413"/>
                  <a:pt x="1954" y="413"/>
                </a:cubicBezTo>
                <a:cubicBezTo>
                  <a:pt x="1954" y="413"/>
                  <a:pt x="1954" y="414"/>
                  <a:pt x="1954" y="414"/>
                </a:cubicBezTo>
                <a:cubicBezTo>
                  <a:pt x="1954" y="414"/>
                  <a:pt x="1954" y="414"/>
                  <a:pt x="1954" y="414"/>
                </a:cubicBezTo>
                <a:cubicBezTo>
                  <a:pt x="1954" y="414"/>
                  <a:pt x="1954" y="414"/>
                  <a:pt x="1955" y="414"/>
                </a:cubicBezTo>
                <a:cubicBezTo>
                  <a:pt x="1956" y="415"/>
                  <a:pt x="1956" y="416"/>
                  <a:pt x="1955" y="417"/>
                </a:cubicBezTo>
                <a:cubicBezTo>
                  <a:pt x="1955" y="418"/>
                  <a:pt x="1954" y="418"/>
                  <a:pt x="1952" y="418"/>
                </a:cubicBezTo>
                <a:cubicBezTo>
                  <a:pt x="1952" y="418"/>
                  <a:pt x="1953" y="418"/>
                  <a:pt x="1953" y="418"/>
                </a:cubicBezTo>
                <a:cubicBezTo>
                  <a:pt x="1953" y="418"/>
                  <a:pt x="1953" y="418"/>
                  <a:pt x="1953" y="418"/>
                </a:cubicBezTo>
                <a:cubicBezTo>
                  <a:pt x="1953" y="419"/>
                  <a:pt x="1954" y="419"/>
                  <a:pt x="1954" y="419"/>
                </a:cubicBezTo>
                <a:cubicBezTo>
                  <a:pt x="1954" y="419"/>
                  <a:pt x="1954" y="419"/>
                  <a:pt x="1955" y="420"/>
                </a:cubicBezTo>
                <a:cubicBezTo>
                  <a:pt x="1955" y="420"/>
                  <a:pt x="1955" y="420"/>
                  <a:pt x="1955" y="420"/>
                </a:cubicBezTo>
                <a:cubicBezTo>
                  <a:pt x="1955" y="419"/>
                  <a:pt x="1956" y="419"/>
                  <a:pt x="1957" y="419"/>
                </a:cubicBezTo>
                <a:cubicBezTo>
                  <a:pt x="1958" y="419"/>
                  <a:pt x="1958" y="419"/>
                  <a:pt x="1958" y="419"/>
                </a:cubicBezTo>
                <a:cubicBezTo>
                  <a:pt x="1958" y="419"/>
                  <a:pt x="1959" y="419"/>
                  <a:pt x="1959" y="419"/>
                </a:cubicBezTo>
                <a:cubicBezTo>
                  <a:pt x="1959" y="420"/>
                  <a:pt x="1959" y="420"/>
                  <a:pt x="1959" y="421"/>
                </a:cubicBezTo>
                <a:cubicBezTo>
                  <a:pt x="1959" y="421"/>
                  <a:pt x="1959" y="421"/>
                  <a:pt x="1959" y="421"/>
                </a:cubicBezTo>
                <a:cubicBezTo>
                  <a:pt x="1959" y="421"/>
                  <a:pt x="1959" y="421"/>
                  <a:pt x="1959" y="421"/>
                </a:cubicBezTo>
                <a:cubicBezTo>
                  <a:pt x="1960" y="421"/>
                  <a:pt x="1960" y="421"/>
                  <a:pt x="1960" y="421"/>
                </a:cubicBezTo>
                <a:cubicBezTo>
                  <a:pt x="1960" y="420"/>
                  <a:pt x="1960" y="420"/>
                  <a:pt x="1960" y="420"/>
                </a:cubicBezTo>
                <a:cubicBezTo>
                  <a:pt x="1960" y="420"/>
                  <a:pt x="1960" y="420"/>
                  <a:pt x="1960" y="419"/>
                </a:cubicBezTo>
                <a:cubicBezTo>
                  <a:pt x="1960" y="419"/>
                  <a:pt x="1960" y="419"/>
                  <a:pt x="1960" y="419"/>
                </a:cubicBezTo>
                <a:cubicBezTo>
                  <a:pt x="1961" y="418"/>
                  <a:pt x="1961" y="418"/>
                  <a:pt x="1962" y="418"/>
                </a:cubicBezTo>
                <a:cubicBezTo>
                  <a:pt x="1962" y="418"/>
                  <a:pt x="1962" y="418"/>
                  <a:pt x="1963" y="418"/>
                </a:cubicBezTo>
                <a:cubicBezTo>
                  <a:pt x="1963" y="418"/>
                  <a:pt x="1963" y="418"/>
                  <a:pt x="1963" y="418"/>
                </a:cubicBezTo>
                <a:cubicBezTo>
                  <a:pt x="1963" y="418"/>
                  <a:pt x="1963" y="418"/>
                  <a:pt x="1963" y="418"/>
                </a:cubicBezTo>
                <a:cubicBezTo>
                  <a:pt x="1964" y="418"/>
                  <a:pt x="1964" y="418"/>
                  <a:pt x="1964" y="418"/>
                </a:cubicBezTo>
                <a:cubicBezTo>
                  <a:pt x="1965" y="418"/>
                  <a:pt x="1966" y="418"/>
                  <a:pt x="1966" y="419"/>
                </a:cubicBezTo>
                <a:cubicBezTo>
                  <a:pt x="1967" y="419"/>
                  <a:pt x="1967" y="420"/>
                  <a:pt x="1967" y="420"/>
                </a:cubicBezTo>
                <a:cubicBezTo>
                  <a:pt x="1967" y="420"/>
                  <a:pt x="1967" y="420"/>
                  <a:pt x="1967" y="420"/>
                </a:cubicBezTo>
                <a:cubicBezTo>
                  <a:pt x="1968" y="420"/>
                  <a:pt x="1968" y="420"/>
                  <a:pt x="1969" y="421"/>
                </a:cubicBezTo>
                <a:cubicBezTo>
                  <a:pt x="1969" y="421"/>
                  <a:pt x="1970" y="421"/>
                  <a:pt x="1970" y="421"/>
                </a:cubicBezTo>
                <a:cubicBezTo>
                  <a:pt x="1970" y="421"/>
                  <a:pt x="1970" y="421"/>
                  <a:pt x="1971" y="421"/>
                </a:cubicBezTo>
                <a:cubicBezTo>
                  <a:pt x="1971" y="421"/>
                  <a:pt x="1971" y="421"/>
                  <a:pt x="1971" y="421"/>
                </a:cubicBezTo>
                <a:cubicBezTo>
                  <a:pt x="1971" y="421"/>
                  <a:pt x="1971" y="421"/>
                  <a:pt x="1972" y="421"/>
                </a:cubicBezTo>
                <a:cubicBezTo>
                  <a:pt x="1972" y="420"/>
                  <a:pt x="1972" y="420"/>
                  <a:pt x="1973" y="420"/>
                </a:cubicBezTo>
                <a:cubicBezTo>
                  <a:pt x="1974" y="420"/>
                  <a:pt x="1974" y="420"/>
                  <a:pt x="1974" y="421"/>
                </a:cubicBezTo>
                <a:cubicBezTo>
                  <a:pt x="1975" y="421"/>
                  <a:pt x="1975" y="421"/>
                  <a:pt x="1976" y="421"/>
                </a:cubicBezTo>
                <a:cubicBezTo>
                  <a:pt x="1976" y="421"/>
                  <a:pt x="1976" y="421"/>
                  <a:pt x="1977" y="421"/>
                </a:cubicBezTo>
                <a:cubicBezTo>
                  <a:pt x="1977" y="421"/>
                  <a:pt x="1977" y="421"/>
                  <a:pt x="1978" y="421"/>
                </a:cubicBezTo>
                <a:cubicBezTo>
                  <a:pt x="1978" y="421"/>
                  <a:pt x="1978" y="421"/>
                  <a:pt x="1978" y="421"/>
                </a:cubicBezTo>
                <a:cubicBezTo>
                  <a:pt x="1979" y="421"/>
                  <a:pt x="1980" y="421"/>
                  <a:pt x="1981" y="421"/>
                </a:cubicBezTo>
                <a:cubicBezTo>
                  <a:pt x="1981" y="422"/>
                  <a:pt x="1982" y="422"/>
                  <a:pt x="1982" y="422"/>
                </a:cubicBezTo>
                <a:cubicBezTo>
                  <a:pt x="1982" y="423"/>
                  <a:pt x="1982" y="423"/>
                  <a:pt x="1982" y="423"/>
                </a:cubicBezTo>
                <a:cubicBezTo>
                  <a:pt x="1983" y="423"/>
                  <a:pt x="1984" y="423"/>
                  <a:pt x="1984" y="424"/>
                </a:cubicBezTo>
                <a:cubicBezTo>
                  <a:pt x="1985" y="424"/>
                  <a:pt x="1986" y="425"/>
                  <a:pt x="1986" y="425"/>
                </a:cubicBezTo>
                <a:cubicBezTo>
                  <a:pt x="1987" y="426"/>
                  <a:pt x="1987" y="426"/>
                  <a:pt x="1987" y="426"/>
                </a:cubicBezTo>
                <a:cubicBezTo>
                  <a:pt x="1987" y="426"/>
                  <a:pt x="1987" y="427"/>
                  <a:pt x="1987" y="427"/>
                </a:cubicBezTo>
                <a:cubicBezTo>
                  <a:pt x="1988" y="428"/>
                  <a:pt x="1988" y="428"/>
                  <a:pt x="1988" y="428"/>
                </a:cubicBezTo>
                <a:cubicBezTo>
                  <a:pt x="1988" y="427"/>
                  <a:pt x="1988" y="427"/>
                  <a:pt x="1988" y="427"/>
                </a:cubicBezTo>
                <a:cubicBezTo>
                  <a:pt x="1990" y="427"/>
                  <a:pt x="1991" y="428"/>
                  <a:pt x="1991" y="429"/>
                </a:cubicBezTo>
                <a:cubicBezTo>
                  <a:pt x="1992" y="429"/>
                  <a:pt x="1992" y="429"/>
                  <a:pt x="1993" y="430"/>
                </a:cubicBezTo>
                <a:cubicBezTo>
                  <a:pt x="1994" y="430"/>
                  <a:pt x="1994" y="431"/>
                  <a:pt x="1995" y="432"/>
                </a:cubicBezTo>
                <a:cubicBezTo>
                  <a:pt x="1996" y="433"/>
                  <a:pt x="1996" y="433"/>
                  <a:pt x="1996" y="433"/>
                </a:cubicBezTo>
                <a:cubicBezTo>
                  <a:pt x="1997" y="433"/>
                  <a:pt x="1997" y="433"/>
                  <a:pt x="1998" y="434"/>
                </a:cubicBezTo>
                <a:cubicBezTo>
                  <a:pt x="1998" y="434"/>
                  <a:pt x="1998" y="434"/>
                  <a:pt x="1998" y="434"/>
                </a:cubicBezTo>
                <a:cubicBezTo>
                  <a:pt x="2000" y="435"/>
                  <a:pt x="2001" y="435"/>
                  <a:pt x="2002" y="437"/>
                </a:cubicBezTo>
                <a:cubicBezTo>
                  <a:pt x="2002" y="437"/>
                  <a:pt x="2002" y="438"/>
                  <a:pt x="2002" y="438"/>
                </a:cubicBezTo>
                <a:cubicBezTo>
                  <a:pt x="2003" y="438"/>
                  <a:pt x="2003" y="437"/>
                  <a:pt x="2004" y="437"/>
                </a:cubicBezTo>
                <a:cubicBezTo>
                  <a:pt x="2004" y="437"/>
                  <a:pt x="2004" y="437"/>
                  <a:pt x="2005" y="437"/>
                </a:cubicBezTo>
                <a:cubicBezTo>
                  <a:pt x="2005" y="438"/>
                  <a:pt x="2006" y="438"/>
                  <a:pt x="2006" y="439"/>
                </a:cubicBezTo>
                <a:cubicBezTo>
                  <a:pt x="2006" y="439"/>
                  <a:pt x="2006" y="439"/>
                  <a:pt x="2007" y="439"/>
                </a:cubicBezTo>
                <a:cubicBezTo>
                  <a:pt x="2007" y="439"/>
                  <a:pt x="2007" y="439"/>
                  <a:pt x="2007" y="439"/>
                </a:cubicBezTo>
                <a:cubicBezTo>
                  <a:pt x="2009" y="440"/>
                  <a:pt x="2010" y="441"/>
                  <a:pt x="2011" y="442"/>
                </a:cubicBezTo>
                <a:cubicBezTo>
                  <a:pt x="2011" y="442"/>
                  <a:pt x="2011" y="442"/>
                  <a:pt x="2011" y="442"/>
                </a:cubicBezTo>
                <a:cubicBezTo>
                  <a:pt x="2011" y="442"/>
                  <a:pt x="2011" y="442"/>
                  <a:pt x="2011" y="442"/>
                </a:cubicBezTo>
                <a:cubicBezTo>
                  <a:pt x="2011" y="441"/>
                  <a:pt x="2011" y="441"/>
                  <a:pt x="2011" y="441"/>
                </a:cubicBezTo>
                <a:cubicBezTo>
                  <a:pt x="2010" y="441"/>
                  <a:pt x="2010" y="440"/>
                  <a:pt x="2011" y="439"/>
                </a:cubicBezTo>
                <a:cubicBezTo>
                  <a:pt x="2011" y="439"/>
                  <a:pt x="2012" y="439"/>
                  <a:pt x="2012" y="439"/>
                </a:cubicBezTo>
                <a:cubicBezTo>
                  <a:pt x="2013" y="439"/>
                  <a:pt x="2013" y="439"/>
                  <a:pt x="2013" y="439"/>
                </a:cubicBezTo>
                <a:cubicBezTo>
                  <a:pt x="2013" y="439"/>
                  <a:pt x="2013" y="439"/>
                  <a:pt x="2013" y="439"/>
                </a:cubicBezTo>
                <a:cubicBezTo>
                  <a:pt x="2014" y="440"/>
                  <a:pt x="2014" y="440"/>
                  <a:pt x="2014" y="440"/>
                </a:cubicBezTo>
                <a:cubicBezTo>
                  <a:pt x="2014" y="440"/>
                  <a:pt x="2014" y="440"/>
                  <a:pt x="2014" y="440"/>
                </a:cubicBezTo>
                <a:cubicBezTo>
                  <a:pt x="2014" y="440"/>
                  <a:pt x="2014" y="440"/>
                  <a:pt x="2014" y="440"/>
                </a:cubicBezTo>
                <a:cubicBezTo>
                  <a:pt x="2014" y="441"/>
                  <a:pt x="2015" y="441"/>
                  <a:pt x="2015" y="442"/>
                </a:cubicBezTo>
                <a:cubicBezTo>
                  <a:pt x="2015" y="443"/>
                  <a:pt x="2015" y="443"/>
                  <a:pt x="2015" y="444"/>
                </a:cubicBezTo>
                <a:cubicBezTo>
                  <a:pt x="2016" y="444"/>
                  <a:pt x="2016" y="445"/>
                  <a:pt x="2016" y="445"/>
                </a:cubicBezTo>
                <a:cubicBezTo>
                  <a:pt x="2016" y="445"/>
                  <a:pt x="2016" y="445"/>
                  <a:pt x="2017" y="445"/>
                </a:cubicBezTo>
                <a:cubicBezTo>
                  <a:pt x="2017" y="446"/>
                  <a:pt x="2018" y="447"/>
                  <a:pt x="2018" y="447"/>
                </a:cubicBezTo>
                <a:cubicBezTo>
                  <a:pt x="2019" y="447"/>
                  <a:pt x="2019" y="447"/>
                  <a:pt x="2019" y="448"/>
                </a:cubicBezTo>
                <a:cubicBezTo>
                  <a:pt x="2019" y="448"/>
                  <a:pt x="2019" y="448"/>
                  <a:pt x="2019" y="448"/>
                </a:cubicBezTo>
                <a:cubicBezTo>
                  <a:pt x="2020" y="448"/>
                  <a:pt x="2020" y="447"/>
                  <a:pt x="2021" y="447"/>
                </a:cubicBezTo>
                <a:cubicBezTo>
                  <a:pt x="2021" y="447"/>
                  <a:pt x="2021" y="447"/>
                  <a:pt x="2021" y="448"/>
                </a:cubicBezTo>
                <a:cubicBezTo>
                  <a:pt x="2022" y="448"/>
                  <a:pt x="2022" y="449"/>
                  <a:pt x="2022" y="449"/>
                </a:cubicBezTo>
                <a:cubicBezTo>
                  <a:pt x="2023" y="449"/>
                  <a:pt x="2023" y="449"/>
                  <a:pt x="2023" y="449"/>
                </a:cubicBezTo>
                <a:cubicBezTo>
                  <a:pt x="2023" y="450"/>
                  <a:pt x="2023" y="451"/>
                  <a:pt x="2024" y="451"/>
                </a:cubicBezTo>
                <a:cubicBezTo>
                  <a:pt x="2024" y="451"/>
                  <a:pt x="2024" y="451"/>
                  <a:pt x="2024" y="451"/>
                </a:cubicBezTo>
                <a:cubicBezTo>
                  <a:pt x="2024" y="451"/>
                  <a:pt x="2025" y="452"/>
                  <a:pt x="2025" y="452"/>
                </a:cubicBezTo>
                <a:cubicBezTo>
                  <a:pt x="2026" y="453"/>
                  <a:pt x="2026" y="453"/>
                  <a:pt x="2026" y="453"/>
                </a:cubicBezTo>
                <a:cubicBezTo>
                  <a:pt x="2026" y="454"/>
                  <a:pt x="2026" y="454"/>
                  <a:pt x="2026" y="454"/>
                </a:cubicBezTo>
                <a:cubicBezTo>
                  <a:pt x="2026" y="454"/>
                  <a:pt x="2027" y="454"/>
                  <a:pt x="2027" y="454"/>
                </a:cubicBezTo>
                <a:cubicBezTo>
                  <a:pt x="2028" y="455"/>
                  <a:pt x="2028" y="455"/>
                  <a:pt x="2028" y="455"/>
                </a:cubicBezTo>
                <a:cubicBezTo>
                  <a:pt x="2028" y="455"/>
                  <a:pt x="2029" y="455"/>
                  <a:pt x="2029" y="456"/>
                </a:cubicBezTo>
                <a:cubicBezTo>
                  <a:pt x="2030" y="457"/>
                  <a:pt x="2030" y="459"/>
                  <a:pt x="2029" y="460"/>
                </a:cubicBezTo>
                <a:cubicBezTo>
                  <a:pt x="2029" y="460"/>
                  <a:pt x="2029" y="460"/>
                  <a:pt x="2029" y="460"/>
                </a:cubicBezTo>
                <a:cubicBezTo>
                  <a:pt x="2029" y="461"/>
                  <a:pt x="2029" y="461"/>
                  <a:pt x="2029" y="462"/>
                </a:cubicBezTo>
                <a:cubicBezTo>
                  <a:pt x="2029" y="463"/>
                  <a:pt x="2029" y="464"/>
                  <a:pt x="2028" y="466"/>
                </a:cubicBezTo>
                <a:cubicBezTo>
                  <a:pt x="2028" y="466"/>
                  <a:pt x="2027" y="467"/>
                  <a:pt x="2026" y="468"/>
                </a:cubicBezTo>
                <a:cubicBezTo>
                  <a:pt x="2026" y="468"/>
                  <a:pt x="2025" y="469"/>
                  <a:pt x="2025" y="469"/>
                </a:cubicBezTo>
                <a:cubicBezTo>
                  <a:pt x="2024" y="471"/>
                  <a:pt x="2023" y="471"/>
                  <a:pt x="2022" y="472"/>
                </a:cubicBezTo>
                <a:cubicBezTo>
                  <a:pt x="2022" y="473"/>
                  <a:pt x="2022" y="473"/>
                  <a:pt x="2022" y="473"/>
                </a:cubicBezTo>
                <a:cubicBezTo>
                  <a:pt x="2021" y="473"/>
                  <a:pt x="2021" y="474"/>
                  <a:pt x="2020" y="474"/>
                </a:cubicBezTo>
                <a:cubicBezTo>
                  <a:pt x="2020" y="475"/>
                  <a:pt x="2019" y="476"/>
                  <a:pt x="2018" y="477"/>
                </a:cubicBezTo>
                <a:cubicBezTo>
                  <a:pt x="2017" y="478"/>
                  <a:pt x="2015" y="478"/>
                  <a:pt x="2014" y="478"/>
                </a:cubicBezTo>
                <a:cubicBezTo>
                  <a:pt x="2014" y="478"/>
                  <a:pt x="2013" y="478"/>
                  <a:pt x="2013" y="478"/>
                </a:cubicBezTo>
                <a:cubicBezTo>
                  <a:pt x="2013" y="479"/>
                  <a:pt x="2012" y="479"/>
                  <a:pt x="2012" y="479"/>
                </a:cubicBezTo>
                <a:cubicBezTo>
                  <a:pt x="2011" y="479"/>
                  <a:pt x="2011" y="480"/>
                  <a:pt x="2010" y="480"/>
                </a:cubicBezTo>
                <a:cubicBezTo>
                  <a:pt x="2010" y="480"/>
                  <a:pt x="2009" y="480"/>
                  <a:pt x="2009" y="480"/>
                </a:cubicBezTo>
                <a:cubicBezTo>
                  <a:pt x="2009" y="480"/>
                  <a:pt x="2008" y="480"/>
                  <a:pt x="2008" y="480"/>
                </a:cubicBezTo>
                <a:cubicBezTo>
                  <a:pt x="2008" y="480"/>
                  <a:pt x="2008" y="480"/>
                  <a:pt x="2008" y="480"/>
                </a:cubicBezTo>
                <a:cubicBezTo>
                  <a:pt x="2008" y="480"/>
                  <a:pt x="2008" y="480"/>
                  <a:pt x="2008" y="480"/>
                </a:cubicBezTo>
                <a:cubicBezTo>
                  <a:pt x="2007" y="480"/>
                  <a:pt x="2007" y="480"/>
                  <a:pt x="2006" y="481"/>
                </a:cubicBezTo>
                <a:cubicBezTo>
                  <a:pt x="2006" y="481"/>
                  <a:pt x="2005" y="481"/>
                  <a:pt x="2004" y="481"/>
                </a:cubicBezTo>
                <a:cubicBezTo>
                  <a:pt x="2004" y="481"/>
                  <a:pt x="2004" y="481"/>
                  <a:pt x="2004" y="481"/>
                </a:cubicBezTo>
                <a:cubicBezTo>
                  <a:pt x="2004" y="481"/>
                  <a:pt x="2004" y="481"/>
                  <a:pt x="2004" y="481"/>
                </a:cubicBezTo>
                <a:cubicBezTo>
                  <a:pt x="2002" y="481"/>
                  <a:pt x="2001" y="481"/>
                  <a:pt x="2000" y="481"/>
                </a:cubicBezTo>
                <a:cubicBezTo>
                  <a:pt x="1999" y="480"/>
                  <a:pt x="1998" y="480"/>
                  <a:pt x="1998" y="480"/>
                </a:cubicBezTo>
                <a:cubicBezTo>
                  <a:pt x="1997" y="480"/>
                  <a:pt x="1997" y="480"/>
                  <a:pt x="1996" y="480"/>
                </a:cubicBezTo>
                <a:cubicBezTo>
                  <a:pt x="1995" y="480"/>
                  <a:pt x="1994" y="480"/>
                  <a:pt x="1993" y="480"/>
                </a:cubicBezTo>
                <a:cubicBezTo>
                  <a:pt x="1992" y="480"/>
                  <a:pt x="1991" y="480"/>
                  <a:pt x="1991" y="480"/>
                </a:cubicBezTo>
                <a:cubicBezTo>
                  <a:pt x="1990" y="480"/>
                  <a:pt x="1990" y="479"/>
                  <a:pt x="1990" y="479"/>
                </a:cubicBezTo>
                <a:cubicBezTo>
                  <a:pt x="1990" y="479"/>
                  <a:pt x="1990" y="479"/>
                  <a:pt x="1990" y="478"/>
                </a:cubicBezTo>
                <a:cubicBezTo>
                  <a:pt x="1989" y="479"/>
                  <a:pt x="1989" y="479"/>
                  <a:pt x="1989" y="479"/>
                </a:cubicBezTo>
                <a:cubicBezTo>
                  <a:pt x="1988" y="479"/>
                  <a:pt x="1988" y="479"/>
                  <a:pt x="1988" y="478"/>
                </a:cubicBezTo>
                <a:cubicBezTo>
                  <a:pt x="1987" y="478"/>
                  <a:pt x="1987" y="478"/>
                  <a:pt x="1987" y="478"/>
                </a:cubicBezTo>
                <a:cubicBezTo>
                  <a:pt x="1986" y="478"/>
                  <a:pt x="1986" y="478"/>
                  <a:pt x="1985" y="478"/>
                </a:cubicBezTo>
                <a:cubicBezTo>
                  <a:pt x="1985" y="478"/>
                  <a:pt x="1985" y="478"/>
                  <a:pt x="1985" y="478"/>
                </a:cubicBezTo>
                <a:cubicBezTo>
                  <a:pt x="1984" y="478"/>
                  <a:pt x="1984" y="478"/>
                  <a:pt x="1983" y="477"/>
                </a:cubicBezTo>
                <a:cubicBezTo>
                  <a:pt x="1983" y="477"/>
                  <a:pt x="1983" y="477"/>
                  <a:pt x="1983" y="477"/>
                </a:cubicBezTo>
                <a:cubicBezTo>
                  <a:pt x="1982" y="477"/>
                  <a:pt x="1982" y="477"/>
                  <a:pt x="1982" y="477"/>
                </a:cubicBezTo>
                <a:cubicBezTo>
                  <a:pt x="1982" y="477"/>
                  <a:pt x="1981" y="477"/>
                  <a:pt x="1981" y="477"/>
                </a:cubicBezTo>
                <a:cubicBezTo>
                  <a:pt x="1981" y="477"/>
                  <a:pt x="1981" y="477"/>
                  <a:pt x="1980" y="477"/>
                </a:cubicBezTo>
                <a:cubicBezTo>
                  <a:pt x="1979" y="477"/>
                  <a:pt x="1979" y="477"/>
                  <a:pt x="1978" y="476"/>
                </a:cubicBezTo>
                <a:cubicBezTo>
                  <a:pt x="1978" y="476"/>
                  <a:pt x="1978" y="476"/>
                  <a:pt x="1978" y="476"/>
                </a:cubicBezTo>
                <a:cubicBezTo>
                  <a:pt x="1977" y="475"/>
                  <a:pt x="1977" y="475"/>
                  <a:pt x="1977" y="474"/>
                </a:cubicBezTo>
                <a:cubicBezTo>
                  <a:pt x="1976" y="474"/>
                  <a:pt x="1976" y="474"/>
                  <a:pt x="1976" y="474"/>
                </a:cubicBezTo>
                <a:cubicBezTo>
                  <a:pt x="1975" y="474"/>
                  <a:pt x="1975" y="474"/>
                  <a:pt x="1974" y="474"/>
                </a:cubicBezTo>
                <a:cubicBezTo>
                  <a:pt x="1974" y="474"/>
                  <a:pt x="1973" y="473"/>
                  <a:pt x="1973" y="473"/>
                </a:cubicBezTo>
                <a:cubicBezTo>
                  <a:pt x="1973" y="473"/>
                  <a:pt x="1973" y="473"/>
                  <a:pt x="1972" y="473"/>
                </a:cubicBezTo>
                <a:cubicBezTo>
                  <a:pt x="1972" y="473"/>
                  <a:pt x="1972" y="473"/>
                  <a:pt x="1972" y="473"/>
                </a:cubicBezTo>
                <a:cubicBezTo>
                  <a:pt x="1972" y="473"/>
                  <a:pt x="1972" y="473"/>
                  <a:pt x="1971" y="473"/>
                </a:cubicBezTo>
                <a:cubicBezTo>
                  <a:pt x="1971" y="473"/>
                  <a:pt x="1971" y="473"/>
                  <a:pt x="1970" y="473"/>
                </a:cubicBezTo>
                <a:cubicBezTo>
                  <a:pt x="1970" y="473"/>
                  <a:pt x="1969" y="473"/>
                  <a:pt x="1969" y="473"/>
                </a:cubicBezTo>
                <a:cubicBezTo>
                  <a:pt x="1969" y="473"/>
                  <a:pt x="1968" y="473"/>
                  <a:pt x="1968" y="473"/>
                </a:cubicBezTo>
                <a:cubicBezTo>
                  <a:pt x="1968" y="473"/>
                  <a:pt x="1967" y="473"/>
                  <a:pt x="1967" y="473"/>
                </a:cubicBezTo>
                <a:cubicBezTo>
                  <a:pt x="1967" y="472"/>
                  <a:pt x="1967" y="472"/>
                  <a:pt x="1967" y="471"/>
                </a:cubicBezTo>
                <a:cubicBezTo>
                  <a:pt x="1967" y="471"/>
                  <a:pt x="1967" y="471"/>
                  <a:pt x="1967" y="470"/>
                </a:cubicBezTo>
                <a:cubicBezTo>
                  <a:pt x="1967" y="470"/>
                  <a:pt x="1967" y="470"/>
                  <a:pt x="1967" y="470"/>
                </a:cubicBezTo>
                <a:cubicBezTo>
                  <a:pt x="1966" y="470"/>
                  <a:pt x="1966" y="470"/>
                  <a:pt x="1966" y="470"/>
                </a:cubicBezTo>
                <a:cubicBezTo>
                  <a:pt x="1966" y="470"/>
                  <a:pt x="1966" y="470"/>
                  <a:pt x="1965" y="471"/>
                </a:cubicBezTo>
                <a:cubicBezTo>
                  <a:pt x="1965" y="471"/>
                  <a:pt x="1964" y="471"/>
                  <a:pt x="1964" y="471"/>
                </a:cubicBezTo>
                <a:cubicBezTo>
                  <a:pt x="1964" y="471"/>
                  <a:pt x="1964" y="471"/>
                  <a:pt x="1964" y="471"/>
                </a:cubicBezTo>
                <a:cubicBezTo>
                  <a:pt x="1963" y="471"/>
                  <a:pt x="1962" y="470"/>
                  <a:pt x="1961" y="470"/>
                </a:cubicBezTo>
                <a:cubicBezTo>
                  <a:pt x="1961" y="470"/>
                  <a:pt x="1961" y="469"/>
                  <a:pt x="1961" y="469"/>
                </a:cubicBezTo>
                <a:cubicBezTo>
                  <a:pt x="1960" y="469"/>
                  <a:pt x="1960" y="468"/>
                  <a:pt x="1960" y="468"/>
                </a:cubicBezTo>
                <a:cubicBezTo>
                  <a:pt x="1960" y="468"/>
                  <a:pt x="1959" y="468"/>
                  <a:pt x="1959" y="468"/>
                </a:cubicBezTo>
                <a:cubicBezTo>
                  <a:pt x="1959" y="468"/>
                  <a:pt x="1958" y="468"/>
                  <a:pt x="1957" y="468"/>
                </a:cubicBezTo>
                <a:cubicBezTo>
                  <a:pt x="1957" y="467"/>
                  <a:pt x="1956" y="467"/>
                  <a:pt x="1956" y="466"/>
                </a:cubicBezTo>
                <a:cubicBezTo>
                  <a:pt x="1956" y="465"/>
                  <a:pt x="1955" y="465"/>
                  <a:pt x="1955" y="464"/>
                </a:cubicBezTo>
                <a:cubicBezTo>
                  <a:pt x="1955" y="464"/>
                  <a:pt x="1955" y="464"/>
                  <a:pt x="1955" y="463"/>
                </a:cubicBezTo>
                <a:cubicBezTo>
                  <a:pt x="1954" y="463"/>
                  <a:pt x="1954" y="463"/>
                  <a:pt x="1954" y="463"/>
                </a:cubicBezTo>
                <a:cubicBezTo>
                  <a:pt x="1954" y="463"/>
                  <a:pt x="1954" y="463"/>
                  <a:pt x="1954" y="463"/>
                </a:cubicBezTo>
                <a:cubicBezTo>
                  <a:pt x="1953" y="463"/>
                  <a:pt x="1953" y="463"/>
                  <a:pt x="1953" y="463"/>
                </a:cubicBezTo>
                <a:cubicBezTo>
                  <a:pt x="1953" y="464"/>
                  <a:pt x="1953" y="464"/>
                  <a:pt x="1953" y="464"/>
                </a:cubicBezTo>
                <a:cubicBezTo>
                  <a:pt x="1953" y="465"/>
                  <a:pt x="1954" y="465"/>
                  <a:pt x="1954" y="465"/>
                </a:cubicBezTo>
                <a:cubicBezTo>
                  <a:pt x="1954" y="465"/>
                  <a:pt x="1954" y="466"/>
                  <a:pt x="1954" y="466"/>
                </a:cubicBezTo>
                <a:cubicBezTo>
                  <a:pt x="1955" y="466"/>
                  <a:pt x="1955" y="466"/>
                  <a:pt x="1955" y="466"/>
                </a:cubicBezTo>
                <a:cubicBezTo>
                  <a:pt x="1955" y="467"/>
                  <a:pt x="1955" y="467"/>
                  <a:pt x="1956" y="467"/>
                </a:cubicBezTo>
                <a:cubicBezTo>
                  <a:pt x="1956" y="467"/>
                  <a:pt x="1956" y="468"/>
                  <a:pt x="1957" y="468"/>
                </a:cubicBezTo>
                <a:cubicBezTo>
                  <a:pt x="1957" y="468"/>
                  <a:pt x="1958" y="468"/>
                  <a:pt x="1958" y="468"/>
                </a:cubicBezTo>
                <a:cubicBezTo>
                  <a:pt x="1959" y="469"/>
                  <a:pt x="1959" y="469"/>
                  <a:pt x="1959" y="470"/>
                </a:cubicBezTo>
                <a:cubicBezTo>
                  <a:pt x="1959" y="471"/>
                  <a:pt x="1958" y="472"/>
                  <a:pt x="1958" y="472"/>
                </a:cubicBezTo>
                <a:cubicBezTo>
                  <a:pt x="1959" y="472"/>
                  <a:pt x="1959" y="472"/>
                  <a:pt x="1959" y="472"/>
                </a:cubicBezTo>
                <a:cubicBezTo>
                  <a:pt x="1959" y="472"/>
                  <a:pt x="1959" y="472"/>
                  <a:pt x="1959" y="472"/>
                </a:cubicBezTo>
                <a:cubicBezTo>
                  <a:pt x="1960" y="472"/>
                  <a:pt x="1960" y="472"/>
                  <a:pt x="1960" y="472"/>
                </a:cubicBezTo>
                <a:cubicBezTo>
                  <a:pt x="1960" y="472"/>
                  <a:pt x="1960" y="472"/>
                  <a:pt x="1961" y="472"/>
                </a:cubicBezTo>
                <a:cubicBezTo>
                  <a:pt x="1961" y="472"/>
                  <a:pt x="1962" y="472"/>
                  <a:pt x="1962" y="472"/>
                </a:cubicBezTo>
                <a:cubicBezTo>
                  <a:pt x="1962" y="473"/>
                  <a:pt x="1963" y="473"/>
                  <a:pt x="1963" y="474"/>
                </a:cubicBezTo>
                <a:cubicBezTo>
                  <a:pt x="1963" y="474"/>
                  <a:pt x="1963" y="474"/>
                  <a:pt x="1963" y="474"/>
                </a:cubicBezTo>
                <a:cubicBezTo>
                  <a:pt x="1964" y="474"/>
                  <a:pt x="1964" y="474"/>
                  <a:pt x="1964" y="475"/>
                </a:cubicBezTo>
                <a:cubicBezTo>
                  <a:pt x="1964" y="475"/>
                  <a:pt x="1964" y="476"/>
                  <a:pt x="1964" y="476"/>
                </a:cubicBezTo>
                <a:cubicBezTo>
                  <a:pt x="1964" y="476"/>
                  <a:pt x="1964" y="476"/>
                  <a:pt x="1964" y="476"/>
                </a:cubicBezTo>
                <a:cubicBezTo>
                  <a:pt x="1965" y="477"/>
                  <a:pt x="1966" y="477"/>
                  <a:pt x="1968" y="477"/>
                </a:cubicBezTo>
                <a:cubicBezTo>
                  <a:pt x="1969" y="477"/>
                  <a:pt x="1970" y="477"/>
                  <a:pt x="1971" y="478"/>
                </a:cubicBezTo>
                <a:cubicBezTo>
                  <a:pt x="1971" y="478"/>
                  <a:pt x="1971" y="478"/>
                  <a:pt x="1971" y="478"/>
                </a:cubicBezTo>
                <a:cubicBezTo>
                  <a:pt x="1972" y="479"/>
                  <a:pt x="1972" y="480"/>
                  <a:pt x="1973" y="481"/>
                </a:cubicBezTo>
                <a:cubicBezTo>
                  <a:pt x="1973" y="481"/>
                  <a:pt x="1973" y="481"/>
                  <a:pt x="1973" y="481"/>
                </a:cubicBezTo>
                <a:cubicBezTo>
                  <a:pt x="1975" y="482"/>
                  <a:pt x="1975" y="484"/>
                  <a:pt x="1975" y="485"/>
                </a:cubicBezTo>
                <a:cubicBezTo>
                  <a:pt x="1975" y="486"/>
                  <a:pt x="1975" y="486"/>
                  <a:pt x="1975" y="486"/>
                </a:cubicBezTo>
                <a:cubicBezTo>
                  <a:pt x="1975" y="486"/>
                  <a:pt x="1975" y="487"/>
                  <a:pt x="1975" y="487"/>
                </a:cubicBezTo>
                <a:cubicBezTo>
                  <a:pt x="1975" y="488"/>
                  <a:pt x="1975" y="488"/>
                  <a:pt x="1975" y="489"/>
                </a:cubicBezTo>
                <a:cubicBezTo>
                  <a:pt x="1975" y="490"/>
                  <a:pt x="1975" y="490"/>
                  <a:pt x="1974" y="490"/>
                </a:cubicBezTo>
                <a:cubicBezTo>
                  <a:pt x="1974" y="491"/>
                  <a:pt x="1974" y="491"/>
                  <a:pt x="1973" y="492"/>
                </a:cubicBezTo>
                <a:cubicBezTo>
                  <a:pt x="1973" y="492"/>
                  <a:pt x="1973" y="492"/>
                  <a:pt x="1973" y="492"/>
                </a:cubicBezTo>
                <a:cubicBezTo>
                  <a:pt x="1973" y="492"/>
                  <a:pt x="1974" y="492"/>
                  <a:pt x="1974" y="493"/>
                </a:cubicBezTo>
                <a:cubicBezTo>
                  <a:pt x="1974" y="493"/>
                  <a:pt x="1974" y="494"/>
                  <a:pt x="1974" y="494"/>
                </a:cubicBezTo>
                <a:cubicBezTo>
                  <a:pt x="1974" y="494"/>
                  <a:pt x="1974" y="494"/>
                  <a:pt x="1974" y="494"/>
                </a:cubicBezTo>
                <a:cubicBezTo>
                  <a:pt x="1974" y="494"/>
                  <a:pt x="1974" y="494"/>
                  <a:pt x="1974" y="494"/>
                </a:cubicBezTo>
                <a:cubicBezTo>
                  <a:pt x="1974" y="495"/>
                  <a:pt x="1974" y="495"/>
                  <a:pt x="1974" y="495"/>
                </a:cubicBezTo>
                <a:cubicBezTo>
                  <a:pt x="1975" y="495"/>
                  <a:pt x="1975" y="496"/>
                  <a:pt x="1975" y="496"/>
                </a:cubicBezTo>
                <a:cubicBezTo>
                  <a:pt x="1975" y="496"/>
                  <a:pt x="1975" y="496"/>
                  <a:pt x="1975" y="496"/>
                </a:cubicBezTo>
                <a:cubicBezTo>
                  <a:pt x="1976" y="497"/>
                  <a:pt x="1976" y="498"/>
                  <a:pt x="1976" y="499"/>
                </a:cubicBezTo>
                <a:cubicBezTo>
                  <a:pt x="1976" y="499"/>
                  <a:pt x="1976" y="499"/>
                  <a:pt x="1976" y="499"/>
                </a:cubicBezTo>
                <a:cubicBezTo>
                  <a:pt x="1976" y="499"/>
                  <a:pt x="1977" y="499"/>
                  <a:pt x="1977" y="500"/>
                </a:cubicBezTo>
                <a:cubicBezTo>
                  <a:pt x="1978" y="501"/>
                  <a:pt x="1978" y="502"/>
                  <a:pt x="1978" y="503"/>
                </a:cubicBezTo>
                <a:cubicBezTo>
                  <a:pt x="1978" y="503"/>
                  <a:pt x="1978" y="503"/>
                  <a:pt x="1977" y="504"/>
                </a:cubicBezTo>
                <a:cubicBezTo>
                  <a:pt x="1977" y="504"/>
                  <a:pt x="1977" y="504"/>
                  <a:pt x="1977" y="504"/>
                </a:cubicBezTo>
                <a:cubicBezTo>
                  <a:pt x="1977" y="504"/>
                  <a:pt x="1978" y="505"/>
                  <a:pt x="1977" y="505"/>
                </a:cubicBezTo>
                <a:cubicBezTo>
                  <a:pt x="1977" y="505"/>
                  <a:pt x="1977" y="506"/>
                  <a:pt x="1977" y="506"/>
                </a:cubicBezTo>
                <a:cubicBezTo>
                  <a:pt x="1977" y="506"/>
                  <a:pt x="1978" y="507"/>
                  <a:pt x="1978" y="508"/>
                </a:cubicBezTo>
                <a:cubicBezTo>
                  <a:pt x="1978" y="508"/>
                  <a:pt x="1978" y="508"/>
                  <a:pt x="1978" y="509"/>
                </a:cubicBezTo>
                <a:cubicBezTo>
                  <a:pt x="1979" y="509"/>
                  <a:pt x="1979" y="509"/>
                  <a:pt x="1979" y="509"/>
                </a:cubicBezTo>
                <a:cubicBezTo>
                  <a:pt x="1979" y="509"/>
                  <a:pt x="1979" y="509"/>
                  <a:pt x="1979" y="509"/>
                </a:cubicBezTo>
                <a:cubicBezTo>
                  <a:pt x="1979" y="509"/>
                  <a:pt x="1979" y="509"/>
                  <a:pt x="1979" y="509"/>
                </a:cubicBezTo>
                <a:cubicBezTo>
                  <a:pt x="1980" y="509"/>
                  <a:pt x="1980" y="509"/>
                  <a:pt x="1980" y="509"/>
                </a:cubicBezTo>
                <a:cubicBezTo>
                  <a:pt x="1980" y="509"/>
                  <a:pt x="1980" y="509"/>
                  <a:pt x="1981" y="509"/>
                </a:cubicBezTo>
                <a:cubicBezTo>
                  <a:pt x="1982" y="508"/>
                  <a:pt x="1982" y="508"/>
                  <a:pt x="1984" y="508"/>
                </a:cubicBezTo>
                <a:cubicBezTo>
                  <a:pt x="1984" y="508"/>
                  <a:pt x="1984" y="508"/>
                  <a:pt x="1984" y="508"/>
                </a:cubicBezTo>
                <a:cubicBezTo>
                  <a:pt x="1984" y="508"/>
                  <a:pt x="1984" y="508"/>
                  <a:pt x="1984" y="508"/>
                </a:cubicBezTo>
                <a:cubicBezTo>
                  <a:pt x="1984" y="508"/>
                  <a:pt x="1985" y="508"/>
                  <a:pt x="1985" y="508"/>
                </a:cubicBezTo>
                <a:cubicBezTo>
                  <a:pt x="1986" y="509"/>
                  <a:pt x="1986" y="509"/>
                  <a:pt x="1986" y="510"/>
                </a:cubicBezTo>
                <a:cubicBezTo>
                  <a:pt x="1986" y="510"/>
                  <a:pt x="1986" y="510"/>
                  <a:pt x="1986" y="510"/>
                </a:cubicBezTo>
                <a:cubicBezTo>
                  <a:pt x="1986" y="510"/>
                  <a:pt x="1986" y="510"/>
                  <a:pt x="1986" y="510"/>
                </a:cubicBezTo>
                <a:cubicBezTo>
                  <a:pt x="1987" y="511"/>
                  <a:pt x="1987" y="511"/>
                  <a:pt x="1987" y="511"/>
                </a:cubicBezTo>
                <a:cubicBezTo>
                  <a:pt x="1987" y="511"/>
                  <a:pt x="1987" y="511"/>
                  <a:pt x="1987" y="511"/>
                </a:cubicBezTo>
                <a:cubicBezTo>
                  <a:pt x="1988" y="512"/>
                  <a:pt x="1988" y="512"/>
                  <a:pt x="1988" y="513"/>
                </a:cubicBezTo>
                <a:cubicBezTo>
                  <a:pt x="1988" y="513"/>
                  <a:pt x="1988" y="513"/>
                  <a:pt x="1988" y="513"/>
                </a:cubicBezTo>
                <a:cubicBezTo>
                  <a:pt x="1988" y="514"/>
                  <a:pt x="1988" y="514"/>
                  <a:pt x="1988" y="514"/>
                </a:cubicBezTo>
                <a:cubicBezTo>
                  <a:pt x="1988" y="514"/>
                  <a:pt x="1988" y="514"/>
                  <a:pt x="1988" y="514"/>
                </a:cubicBezTo>
                <a:cubicBezTo>
                  <a:pt x="1988" y="514"/>
                  <a:pt x="1988" y="514"/>
                  <a:pt x="1989" y="514"/>
                </a:cubicBezTo>
                <a:cubicBezTo>
                  <a:pt x="1989" y="514"/>
                  <a:pt x="1989" y="514"/>
                  <a:pt x="1989" y="514"/>
                </a:cubicBezTo>
                <a:cubicBezTo>
                  <a:pt x="1990" y="514"/>
                  <a:pt x="1990" y="514"/>
                  <a:pt x="1991" y="514"/>
                </a:cubicBezTo>
                <a:cubicBezTo>
                  <a:pt x="1991" y="514"/>
                  <a:pt x="1991" y="515"/>
                  <a:pt x="1991" y="515"/>
                </a:cubicBezTo>
                <a:cubicBezTo>
                  <a:pt x="1991" y="515"/>
                  <a:pt x="1991" y="515"/>
                  <a:pt x="1991" y="515"/>
                </a:cubicBezTo>
                <a:cubicBezTo>
                  <a:pt x="1991" y="515"/>
                  <a:pt x="1992" y="515"/>
                  <a:pt x="1992" y="515"/>
                </a:cubicBezTo>
                <a:cubicBezTo>
                  <a:pt x="1993" y="515"/>
                  <a:pt x="1994" y="516"/>
                  <a:pt x="1994" y="516"/>
                </a:cubicBezTo>
                <a:cubicBezTo>
                  <a:pt x="1995" y="517"/>
                  <a:pt x="1995" y="517"/>
                  <a:pt x="1995" y="517"/>
                </a:cubicBezTo>
                <a:cubicBezTo>
                  <a:pt x="1996" y="517"/>
                  <a:pt x="1996" y="517"/>
                  <a:pt x="1997" y="517"/>
                </a:cubicBezTo>
                <a:cubicBezTo>
                  <a:pt x="1997" y="517"/>
                  <a:pt x="1997" y="517"/>
                  <a:pt x="1997" y="517"/>
                </a:cubicBezTo>
                <a:cubicBezTo>
                  <a:pt x="1997" y="517"/>
                  <a:pt x="1997" y="517"/>
                  <a:pt x="1997" y="517"/>
                </a:cubicBezTo>
                <a:cubicBezTo>
                  <a:pt x="1997" y="517"/>
                  <a:pt x="1997" y="517"/>
                  <a:pt x="1997" y="517"/>
                </a:cubicBezTo>
                <a:cubicBezTo>
                  <a:pt x="1997" y="516"/>
                  <a:pt x="1998" y="515"/>
                  <a:pt x="1999" y="515"/>
                </a:cubicBezTo>
                <a:cubicBezTo>
                  <a:pt x="1999" y="515"/>
                  <a:pt x="1999" y="515"/>
                  <a:pt x="1999" y="515"/>
                </a:cubicBezTo>
                <a:cubicBezTo>
                  <a:pt x="1999" y="516"/>
                  <a:pt x="1999" y="516"/>
                  <a:pt x="1999" y="516"/>
                </a:cubicBezTo>
                <a:cubicBezTo>
                  <a:pt x="1999" y="516"/>
                  <a:pt x="1999" y="516"/>
                  <a:pt x="1999" y="516"/>
                </a:cubicBezTo>
                <a:cubicBezTo>
                  <a:pt x="1999" y="515"/>
                  <a:pt x="1999" y="515"/>
                  <a:pt x="1999" y="515"/>
                </a:cubicBezTo>
                <a:cubicBezTo>
                  <a:pt x="2000" y="515"/>
                  <a:pt x="2000" y="515"/>
                  <a:pt x="2000" y="515"/>
                </a:cubicBezTo>
                <a:cubicBezTo>
                  <a:pt x="2000" y="515"/>
                  <a:pt x="2000" y="515"/>
                  <a:pt x="2000" y="515"/>
                </a:cubicBezTo>
                <a:cubicBezTo>
                  <a:pt x="2000" y="515"/>
                  <a:pt x="2000" y="515"/>
                  <a:pt x="2001" y="515"/>
                </a:cubicBezTo>
                <a:cubicBezTo>
                  <a:pt x="2001" y="515"/>
                  <a:pt x="2001" y="515"/>
                  <a:pt x="2001" y="515"/>
                </a:cubicBezTo>
                <a:cubicBezTo>
                  <a:pt x="2001" y="514"/>
                  <a:pt x="2001" y="514"/>
                  <a:pt x="2001" y="514"/>
                </a:cubicBezTo>
                <a:cubicBezTo>
                  <a:pt x="2001" y="514"/>
                  <a:pt x="2001" y="513"/>
                  <a:pt x="2001" y="513"/>
                </a:cubicBezTo>
                <a:cubicBezTo>
                  <a:pt x="2001" y="512"/>
                  <a:pt x="2001" y="512"/>
                  <a:pt x="2001" y="512"/>
                </a:cubicBezTo>
                <a:cubicBezTo>
                  <a:pt x="2001" y="511"/>
                  <a:pt x="2001" y="511"/>
                  <a:pt x="2001" y="511"/>
                </a:cubicBezTo>
                <a:cubicBezTo>
                  <a:pt x="2001" y="510"/>
                  <a:pt x="2000" y="510"/>
                  <a:pt x="2000" y="510"/>
                </a:cubicBezTo>
                <a:cubicBezTo>
                  <a:pt x="1999" y="511"/>
                  <a:pt x="1997" y="511"/>
                  <a:pt x="1995" y="511"/>
                </a:cubicBezTo>
                <a:cubicBezTo>
                  <a:pt x="1994" y="511"/>
                  <a:pt x="1994" y="510"/>
                  <a:pt x="1994" y="509"/>
                </a:cubicBezTo>
                <a:cubicBezTo>
                  <a:pt x="1994" y="509"/>
                  <a:pt x="1994" y="508"/>
                  <a:pt x="1994" y="508"/>
                </a:cubicBezTo>
                <a:cubicBezTo>
                  <a:pt x="1993" y="508"/>
                  <a:pt x="1993" y="508"/>
                  <a:pt x="1992" y="508"/>
                </a:cubicBezTo>
                <a:cubicBezTo>
                  <a:pt x="1992" y="508"/>
                  <a:pt x="1991" y="508"/>
                  <a:pt x="1991" y="507"/>
                </a:cubicBezTo>
                <a:cubicBezTo>
                  <a:pt x="1991" y="507"/>
                  <a:pt x="1990" y="507"/>
                  <a:pt x="1990" y="506"/>
                </a:cubicBezTo>
                <a:cubicBezTo>
                  <a:pt x="1990" y="506"/>
                  <a:pt x="1990" y="506"/>
                  <a:pt x="1990" y="506"/>
                </a:cubicBezTo>
                <a:cubicBezTo>
                  <a:pt x="1990" y="506"/>
                  <a:pt x="1989" y="506"/>
                  <a:pt x="1989" y="506"/>
                </a:cubicBezTo>
                <a:cubicBezTo>
                  <a:pt x="1988" y="505"/>
                  <a:pt x="1988" y="504"/>
                  <a:pt x="1988" y="504"/>
                </a:cubicBezTo>
                <a:cubicBezTo>
                  <a:pt x="1988" y="503"/>
                  <a:pt x="1988" y="503"/>
                  <a:pt x="1988" y="502"/>
                </a:cubicBezTo>
                <a:cubicBezTo>
                  <a:pt x="1988" y="502"/>
                  <a:pt x="1988" y="501"/>
                  <a:pt x="1988" y="501"/>
                </a:cubicBezTo>
                <a:cubicBezTo>
                  <a:pt x="1987" y="501"/>
                  <a:pt x="1987" y="500"/>
                  <a:pt x="1988" y="499"/>
                </a:cubicBezTo>
                <a:cubicBezTo>
                  <a:pt x="1988" y="498"/>
                  <a:pt x="1989" y="498"/>
                  <a:pt x="1989" y="497"/>
                </a:cubicBezTo>
                <a:cubicBezTo>
                  <a:pt x="1989" y="497"/>
                  <a:pt x="1990" y="497"/>
                  <a:pt x="1990" y="496"/>
                </a:cubicBezTo>
                <a:cubicBezTo>
                  <a:pt x="1990" y="495"/>
                  <a:pt x="1990" y="495"/>
                  <a:pt x="1990" y="494"/>
                </a:cubicBezTo>
                <a:cubicBezTo>
                  <a:pt x="1991" y="494"/>
                  <a:pt x="1992" y="492"/>
                  <a:pt x="1993" y="492"/>
                </a:cubicBezTo>
                <a:cubicBezTo>
                  <a:pt x="1993" y="492"/>
                  <a:pt x="1993" y="492"/>
                  <a:pt x="1993" y="492"/>
                </a:cubicBezTo>
                <a:cubicBezTo>
                  <a:pt x="1994" y="492"/>
                  <a:pt x="1995" y="493"/>
                  <a:pt x="1995" y="494"/>
                </a:cubicBezTo>
                <a:cubicBezTo>
                  <a:pt x="1995" y="494"/>
                  <a:pt x="1995" y="494"/>
                  <a:pt x="1995" y="494"/>
                </a:cubicBezTo>
                <a:cubicBezTo>
                  <a:pt x="1995" y="494"/>
                  <a:pt x="1995" y="494"/>
                  <a:pt x="1995" y="494"/>
                </a:cubicBezTo>
                <a:cubicBezTo>
                  <a:pt x="1995" y="494"/>
                  <a:pt x="1995" y="494"/>
                  <a:pt x="1995" y="494"/>
                </a:cubicBezTo>
                <a:cubicBezTo>
                  <a:pt x="1995" y="494"/>
                  <a:pt x="1995" y="494"/>
                  <a:pt x="1996" y="494"/>
                </a:cubicBezTo>
                <a:cubicBezTo>
                  <a:pt x="1996" y="495"/>
                  <a:pt x="1998" y="495"/>
                  <a:pt x="1998" y="496"/>
                </a:cubicBezTo>
                <a:cubicBezTo>
                  <a:pt x="1999" y="496"/>
                  <a:pt x="1999" y="497"/>
                  <a:pt x="1999" y="497"/>
                </a:cubicBezTo>
                <a:cubicBezTo>
                  <a:pt x="1999" y="497"/>
                  <a:pt x="1999" y="497"/>
                  <a:pt x="1999" y="497"/>
                </a:cubicBezTo>
                <a:cubicBezTo>
                  <a:pt x="1999" y="497"/>
                  <a:pt x="1999" y="497"/>
                  <a:pt x="1999" y="497"/>
                </a:cubicBezTo>
                <a:cubicBezTo>
                  <a:pt x="1999" y="497"/>
                  <a:pt x="1999" y="497"/>
                  <a:pt x="1999" y="497"/>
                </a:cubicBezTo>
                <a:cubicBezTo>
                  <a:pt x="2000" y="497"/>
                  <a:pt x="2000" y="497"/>
                  <a:pt x="2001" y="497"/>
                </a:cubicBezTo>
                <a:cubicBezTo>
                  <a:pt x="2001" y="498"/>
                  <a:pt x="2002" y="498"/>
                  <a:pt x="2002" y="498"/>
                </a:cubicBezTo>
                <a:cubicBezTo>
                  <a:pt x="2002" y="499"/>
                  <a:pt x="2003" y="499"/>
                  <a:pt x="2003" y="499"/>
                </a:cubicBezTo>
                <a:cubicBezTo>
                  <a:pt x="2004" y="499"/>
                  <a:pt x="2004" y="499"/>
                  <a:pt x="2004" y="499"/>
                </a:cubicBezTo>
                <a:cubicBezTo>
                  <a:pt x="2004" y="499"/>
                  <a:pt x="2004" y="499"/>
                  <a:pt x="2004" y="499"/>
                </a:cubicBezTo>
                <a:cubicBezTo>
                  <a:pt x="2005" y="500"/>
                  <a:pt x="2006" y="500"/>
                  <a:pt x="2006" y="500"/>
                </a:cubicBezTo>
                <a:cubicBezTo>
                  <a:pt x="2006" y="500"/>
                  <a:pt x="2006" y="501"/>
                  <a:pt x="2006" y="501"/>
                </a:cubicBezTo>
                <a:cubicBezTo>
                  <a:pt x="2007" y="501"/>
                  <a:pt x="2007" y="501"/>
                  <a:pt x="2007" y="501"/>
                </a:cubicBezTo>
                <a:cubicBezTo>
                  <a:pt x="2007" y="501"/>
                  <a:pt x="2008" y="501"/>
                  <a:pt x="2008" y="501"/>
                </a:cubicBezTo>
                <a:cubicBezTo>
                  <a:pt x="2008" y="501"/>
                  <a:pt x="2009" y="501"/>
                  <a:pt x="2009" y="501"/>
                </a:cubicBezTo>
                <a:cubicBezTo>
                  <a:pt x="2010" y="501"/>
                  <a:pt x="2010" y="502"/>
                  <a:pt x="2010" y="502"/>
                </a:cubicBezTo>
                <a:cubicBezTo>
                  <a:pt x="2011" y="502"/>
                  <a:pt x="2011" y="502"/>
                  <a:pt x="2011" y="502"/>
                </a:cubicBezTo>
                <a:cubicBezTo>
                  <a:pt x="2011" y="502"/>
                  <a:pt x="2011" y="503"/>
                  <a:pt x="2011" y="503"/>
                </a:cubicBezTo>
                <a:cubicBezTo>
                  <a:pt x="2012" y="503"/>
                  <a:pt x="2014" y="503"/>
                  <a:pt x="2014" y="504"/>
                </a:cubicBezTo>
                <a:cubicBezTo>
                  <a:pt x="2015" y="504"/>
                  <a:pt x="2015" y="505"/>
                  <a:pt x="2015" y="505"/>
                </a:cubicBezTo>
                <a:cubicBezTo>
                  <a:pt x="2015" y="505"/>
                  <a:pt x="2015" y="505"/>
                  <a:pt x="2016" y="505"/>
                </a:cubicBezTo>
                <a:cubicBezTo>
                  <a:pt x="2016" y="505"/>
                  <a:pt x="2016" y="504"/>
                  <a:pt x="2016" y="504"/>
                </a:cubicBezTo>
                <a:cubicBezTo>
                  <a:pt x="2017" y="504"/>
                  <a:pt x="2017" y="504"/>
                  <a:pt x="2017" y="504"/>
                </a:cubicBezTo>
                <a:cubicBezTo>
                  <a:pt x="2018" y="503"/>
                  <a:pt x="2018" y="503"/>
                  <a:pt x="2018" y="503"/>
                </a:cubicBezTo>
                <a:cubicBezTo>
                  <a:pt x="2018" y="503"/>
                  <a:pt x="2018" y="503"/>
                  <a:pt x="2019" y="502"/>
                </a:cubicBezTo>
                <a:cubicBezTo>
                  <a:pt x="2019" y="502"/>
                  <a:pt x="2020" y="502"/>
                  <a:pt x="2020" y="501"/>
                </a:cubicBezTo>
                <a:cubicBezTo>
                  <a:pt x="2021" y="501"/>
                  <a:pt x="2021" y="501"/>
                  <a:pt x="2022" y="501"/>
                </a:cubicBezTo>
                <a:cubicBezTo>
                  <a:pt x="2022" y="501"/>
                  <a:pt x="2022" y="501"/>
                  <a:pt x="2022" y="501"/>
                </a:cubicBezTo>
                <a:cubicBezTo>
                  <a:pt x="2021" y="500"/>
                  <a:pt x="2021" y="500"/>
                  <a:pt x="2020" y="499"/>
                </a:cubicBezTo>
                <a:cubicBezTo>
                  <a:pt x="2020" y="498"/>
                  <a:pt x="2020" y="498"/>
                  <a:pt x="2020" y="497"/>
                </a:cubicBezTo>
                <a:cubicBezTo>
                  <a:pt x="2019" y="497"/>
                  <a:pt x="2019" y="496"/>
                  <a:pt x="2019" y="496"/>
                </a:cubicBezTo>
                <a:cubicBezTo>
                  <a:pt x="2019" y="495"/>
                  <a:pt x="2019" y="495"/>
                  <a:pt x="2019" y="495"/>
                </a:cubicBezTo>
                <a:cubicBezTo>
                  <a:pt x="2019" y="495"/>
                  <a:pt x="2019" y="494"/>
                  <a:pt x="2018" y="494"/>
                </a:cubicBezTo>
                <a:cubicBezTo>
                  <a:pt x="2018" y="494"/>
                  <a:pt x="2017" y="494"/>
                  <a:pt x="2017" y="493"/>
                </a:cubicBezTo>
                <a:cubicBezTo>
                  <a:pt x="2016" y="492"/>
                  <a:pt x="2014" y="489"/>
                  <a:pt x="2015" y="487"/>
                </a:cubicBezTo>
                <a:cubicBezTo>
                  <a:pt x="2016" y="487"/>
                  <a:pt x="2017" y="486"/>
                  <a:pt x="2017" y="486"/>
                </a:cubicBezTo>
                <a:cubicBezTo>
                  <a:pt x="2018" y="486"/>
                  <a:pt x="2018" y="485"/>
                  <a:pt x="2018" y="485"/>
                </a:cubicBezTo>
                <a:cubicBezTo>
                  <a:pt x="2019" y="485"/>
                  <a:pt x="2019" y="485"/>
                  <a:pt x="2019" y="484"/>
                </a:cubicBezTo>
                <a:cubicBezTo>
                  <a:pt x="2020" y="484"/>
                  <a:pt x="2020" y="483"/>
                  <a:pt x="2021" y="483"/>
                </a:cubicBezTo>
                <a:cubicBezTo>
                  <a:pt x="2022" y="482"/>
                  <a:pt x="2022" y="482"/>
                  <a:pt x="2022" y="481"/>
                </a:cubicBezTo>
                <a:cubicBezTo>
                  <a:pt x="2022" y="481"/>
                  <a:pt x="2022" y="480"/>
                  <a:pt x="2022" y="480"/>
                </a:cubicBezTo>
                <a:cubicBezTo>
                  <a:pt x="2023" y="479"/>
                  <a:pt x="2025" y="478"/>
                  <a:pt x="2025" y="478"/>
                </a:cubicBezTo>
                <a:cubicBezTo>
                  <a:pt x="2026" y="478"/>
                  <a:pt x="2026" y="478"/>
                  <a:pt x="2026" y="477"/>
                </a:cubicBezTo>
                <a:cubicBezTo>
                  <a:pt x="2027" y="477"/>
                  <a:pt x="2027" y="477"/>
                  <a:pt x="2027" y="477"/>
                </a:cubicBezTo>
                <a:cubicBezTo>
                  <a:pt x="2028" y="477"/>
                  <a:pt x="2028" y="477"/>
                  <a:pt x="2028" y="476"/>
                </a:cubicBezTo>
                <a:cubicBezTo>
                  <a:pt x="2029" y="475"/>
                  <a:pt x="2030" y="475"/>
                  <a:pt x="2031" y="474"/>
                </a:cubicBezTo>
                <a:cubicBezTo>
                  <a:pt x="2031" y="474"/>
                  <a:pt x="2031" y="474"/>
                  <a:pt x="2032" y="474"/>
                </a:cubicBezTo>
                <a:cubicBezTo>
                  <a:pt x="2032" y="473"/>
                  <a:pt x="2032" y="473"/>
                  <a:pt x="2033" y="473"/>
                </a:cubicBezTo>
                <a:cubicBezTo>
                  <a:pt x="2034" y="472"/>
                  <a:pt x="2036" y="470"/>
                  <a:pt x="2038" y="470"/>
                </a:cubicBezTo>
                <a:cubicBezTo>
                  <a:pt x="2039" y="470"/>
                  <a:pt x="2039" y="470"/>
                  <a:pt x="2040" y="471"/>
                </a:cubicBezTo>
                <a:cubicBezTo>
                  <a:pt x="2040" y="471"/>
                  <a:pt x="2040" y="471"/>
                  <a:pt x="2040" y="471"/>
                </a:cubicBezTo>
                <a:cubicBezTo>
                  <a:pt x="2042" y="471"/>
                  <a:pt x="2042" y="471"/>
                  <a:pt x="2042" y="471"/>
                </a:cubicBezTo>
                <a:cubicBezTo>
                  <a:pt x="2043" y="471"/>
                  <a:pt x="2043" y="472"/>
                  <a:pt x="2044" y="472"/>
                </a:cubicBezTo>
                <a:cubicBezTo>
                  <a:pt x="2045" y="472"/>
                  <a:pt x="2045" y="472"/>
                  <a:pt x="2045" y="472"/>
                </a:cubicBezTo>
                <a:cubicBezTo>
                  <a:pt x="2045" y="472"/>
                  <a:pt x="2045" y="472"/>
                  <a:pt x="2045" y="472"/>
                </a:cubicBezTo>
                <a:cubicBezTo>
                  <a:pt x="2046" y="472"/>
                  <a:pt x="2047" y="472"/>
                  <a:pt x="2047" y="473"/>
                </a:cubicBezTo>
                <a:cubicBezTo>
                  <a:pt x="2048" y="473"/>
                  <a:pt x="2048" y="473"/>
                  <a:pt x="2048" y="474"/>
                </a:cubicBezTo>
                <a:cubicBezTo>
                  <a:pt x="2048" y="475"/>
                  <a:pt x="2048" y="475"/>
                  <a:pt x="2048" y="475"/>
                </a:cubicBezTo>
                <a:cubicBezTo>
                  <a:pt x="2048" y="475"/>
                  <a:pt x="2048" y="475"/>
                  <a:pt x="2048" y="475"/>
                </a:cubicBezTo>
                <a:cubicBezTo>
                  <a:pt x="2048" y="475"/>
                  <a:pt x="2048" y="475"/>
                  <a:pt x="2048" y="475"/>
                </a:cubicBezTo>
                <a:cubicBezTo>
                  <a:pt x="2048" y="474"/>
                  <a:pt x="2049" y="474"/>
                  <a:pt x="2050" y="474"/>
                </a:cubicBezTo>
                <a:cubicBezTo>
                  <a:pt x="2051" y="474"/>
                  <a:pt x="2051" y="474"/>
                  <a:pt x="2052" y="474"/>
                </a:cubicBezTo>
                <a:cubicBezTo>
                  <a:pt x="2052" y="475"/>
                  <a:pt x="2052" y="475"/>
                  <a:pt x="2052" y="475"/>
                </a:cubicBezTo>
                <a:cubicBezTo>
                  <a:pt x="2052" y="475"/>
                  <a:pt x="2052" y="475"/>
                  <a:pt x="2052" y="475"/>
                </a:cubicBezTo>
                <a:cubicBezTo>
                  <a:pt x="2052" y="474"/>
                  <a:pt x="2052" y="474"/>
                  <a:pt x="2052" y="474"/>
                </a:cubicBezTo>
                <a:cubicBezTo>
                  <a:pt x="2052" y="473"/>
                  <a:pt x="2052" y="473"/>
                  <a:pt x="2052" y="472"/>
                </a:cubicBezTo>
                <a:cubicBezTo>
                  <a:pt x="2052" y="471"/>
                  <a:pt x="2052" y="471"/>
                  <a:pt x="2052" y="471"/>
                </a:cubicBezTo>
                <a:cubicBezTo>
                  <a:pt x="2052" y="471"/>
                  <a:pt x="2052" y="471"/>
                  <a:pt x="2052" y="471"/>
                </a:cubicBezTo>
                <a:cubicBezTo>
                  <a:pt x="2052" y="471"/>
                  <a:pt x="2052" y="471"/>
                  <a:pt x="2052" y="471"/>
                </a:cubicBezTo>
                <a:cubicBezTo>
                  <a:pt x="2052" y="471"/>
                  <a:pt x="2052" y="471"/>
                  <a:pt x="2052" y="471"/>
                </a:cubicBezTo>
                <a:cubicBezTo>
                  <a:pt x="2053" y="471"/>
                  <a:pt x="2053" y="471"/>
                  <a:pt x="2053" y="470"/>
                </a:cubicBezTo>
                <a:cubicBezTo>
                  <a:pt x="2053" y="470"/>
                  <a:pt x="2053" y="470"/>
                  <a:pt x="2053" y="469"/>
                </a:cubicBezTo>
                <a:cubicBezTo>
                  <a:pt x="2053" y="469"/>
                  <a:pt x="2053" y="469"/>
                  <a:pt x="2053" y="468"/>
                </a:cubicBezTo>
                <a:cubicBezTo>
                  <a:pt x="2053" y="468"/>
                  <a:pt x="2053" y="468"/>
                  <a:pt x="2053" y="467"/>
                </a:cubicBezTo>
                <a:cubicBezTo>
                  <a:pt x="2054" y="466"/>
                  <a:pt x="2054" y="466"/>
                  <a:pt x="2054" y="466"/>
                </a:cubicBezTo>
                <a:cubicBezTo>
                  <a:pt x="2054" y="465"/>
                  <a:pt x="2054" y="464"/>
                  <a:pt x="2054" y="463"/>
                </a:cubicBezTo>
                <a:cubicBezTo>
                  <a:pt x="2053" y="463"/>
                  <a:pt x="2053" y="463"/>
                  <a:pt x="2053" y="463"/>
                </a:cubicBezTo>
                <a:cubicBezTo>
                  <a:pt x="2053" y="463"/>
                  <a:pt x="2053" y="463"/>
                  <a:pt x="2053" y="463"/>
                </a:cubicBezTo>
                <a:cubicBezTo>
                  <a:pt x="2053" y="463"/>
                  <a:pt x="2052" y="462"/>
                  <a:pt x="2052" y="462"/>
                </a:cubicBezTo>
                <a:cubicBezTo>
                  <a:pt x="2051" y="462"/>
                  <a:pt x="2050" y="461"/>
                  <a:pt x="2050" y="461"/>
                </a:cubicBezTo>
                <a:cubicBezTo>
                  <a:pt x="2050" y="461"/>
                  <a:pt x="2049" y="460"/>
                  <a:pt x="2049" y="460"/>
                </a:cubicBezTo>
                <a:cubicBezTo>
                  <a:pt x="2048" y="460"/>
                  <a:pt x="2047" y="460"/>
                  <a:pt x="2047" y="459"/>
                </a:cubicBezTo>
                <a:cubicBezTo>
                  <a:pt x="2046" y="457"/>
                  <a:pt x="2047" y="456"/>
                  <a:pt x="2048" y="455"/>
                </a:cubicBezTo>
                <a:cubicBezTo>
                  <a:pt x="2048" y="455"/>
                  <a:pt x="2048" y="454"/>
                  <a:pt x="2048" y="454"/>
                </a:cubicBezTo>
                <a:cubicBezTo>
                  <a:pt x="2047" y="453"/>
                  <a:pt x="2047" y="452"/>
                  <a:pt x="2047" y="452"/>
                </a:cubicBezTo>
                <a:cubicBezTo>
                  <a:pt x="2048" y="451"/>
                  <a:pt x="2048" y="450"/>
                  <a:pt x="2048" y="449"/>
                </a:cubicBezTo>
                <a:cubicBezTo>
                  <a:pt x="2049" y="449"/>
                  <a:pt x="2049" y="448"/>
                  <a:pt x="2049" y="447"/>
                </a:cubicBezTo>
                <a:cubicBezTo>
                  <a:pt x="2049" y="447"/>
                  <a:pt x="2049" y="446"/>
                  <a:pt x="2050" y="446"/>
                </a:cubicBezTo>
                <a:cubicBezTo>
                  <a:pt x="2050" y="445"/>
                  <a:pt x="2050" y="443"/>
                  <a:pt x="2050" y="442"/>
                </a:cubicBezTo>
                <a:cubicBezTo>
                  <a:pt x="2050" y="442"/>
                  <a:pt x="2050" y="442"/>
                  <a:pt x="2050" y="441"/>
                </a:cubicBezTo>
                <a:cubicBezTo>
                  <a:pt x="2049" y="440"/>
                  <a:pt x="2049" y="440"/>
                  <a:pt x="2049" y="439"/>
                </a:cubicBezTo>
                <a:cubicBezTo>
                  <a:pt x="2049" y="439"/>
                  <a:pt x="2048" y="438"/>
                  <a:pt x="2047" y="437"/>
                </a:cubicBezTo>
                <a:cubicBezTo>
                  <a:pt x="2046" y="436"/>
                  <a:pt x="2046" y="436"/>
                  <a:pt x="2045" y="435"/>
                </a:cubicBezTo>
                <a:cubicBezTo>
                  <a:pt x="2045" y="435"/>
                  <a:pt x="2045" y="435"/>
                  <a:pt x="2045" y="435"/>
                </a:cubicBezTo>
                <a:cubicBezTo>
                  <a:pt x="2044" y="434"/>
                  <a:pt x="2044" y="434"/>
                  <a:pt x="2044" y="434"/>
                </a:cubicBezTo>
                <a:cubicBezTo>
                  <a:pt x="2043" y="433"/>
                  <a:pt x="2042" y="432"/>
                  <a:pt x="2042" y="431"/>
                </a:cubicBezTo>
                <a:cubicBezTo>
                  <a:pt x="2042" y="430"/>
                  <a:pt x="2042" y="430"/>
                  <a:pt x="2043" y="429"/>
                </a:cubicBezTo>
                <a:cubicBezTo>
                  <a:pt x="2043" y="429"/>
                  <a:pt x="2044" y="429"/>
                  <a:pt x="2045" y="429"/>
                </a:cubicBezTo>
                <a:cubicBezTo>
                  <a:pt x="2047" y="429"/>
                  <a:pt x="2048" y="430"/>
                  <a:pt x="2049" y="431"/>
                </a:cubicBezTo>
                <a:cubicBezTo>
                  <a:pt x="2049" y="432"/>
                  <a:pt x="2050" y="432"/>
                  <a:pt x="2051" y="432"/>
                </a:cubicBezTo>
                <a:cubicBezTo>
                  <a:pt x="2051" y="432"/>
                  <a:pt x="2051" y="432"/>
                  <a:pt x="2051" y="432"/>
                </a:cubicBezTo>
                <a:cubicBezTo>
                  <a:pt x="2052" y="432"/>
                  <a:pt x="2052" y="432"/>
                  <a:pt x="2053" y="432"/>
                </a:cubicBezTo>
                <a:cubicBezTo>
                  <a:pt x="2053" y="432"/>
                  <a:pt x="2053" y="432"/>
                  <a:pt x="2054" y="432"/>
                </a:cubicBezTo>
                <a:cubicBezTo>
                  <a:pt x="2054" y="432"/>
                  <a:pt x="2055" y="431"/>
                  <a:pt x="2056" y="431"/>
                </a:cubicBezTo>
                <a:cubicBezTo>
                  <a:pt x="2056" y="431"/>
                  <a:pt x="2057" y="431"/>
                  <a:pt x="2057" y="432"/>
                </a:cubicBezTo>
                <a:cubicBezTo>
                  <a:pt x="2058" y="432"/>
                  <a:pt x="2058" y="432"/>
                  <a:pt x="2058" y="432"/>
                </a:cubicBezTo>
                <a:cubicBezTo>
                  <a:pt x="2059" y="432"/>
                  <a:pt x="2059" y="433"/>
                  <a:pt x="2060" y="433"/>
                </a:cubicBezTo>
                <a:cubicBezTo>
                  <a:pt x="2060" y="433"/>
                  <a:pt x="2060" y="433"/>
                  <a:pt x="2061" y="433"/>
                </a:cubicBezTo>
                <a:cubicBezTo>
                  <a:pt x="2062" y="433"/>
                  <a:pt x="2062" y="433"/>
                  <a:pt x="2062" y="433"/>
                </a:cubicBezTo>
                <a:cubicBezTo>
                  <a:pt x="2064" y="434"/>
                  <a:pt x="2065" y="435"/>
                  <a:pt x="2066" y="435"/>
                </a:cubicBezTo>
                <a:cubicBezTo>
                  <a:pt x="2067" y="436"/>
                  <a:pt x="2067" y="437"/>
                  <a:pt x="2067" y="438"/>
                </a:cubicBezTo>
                <a:cubicBezTo>
                  <a:pt x="2067" y="438"/>
                  <a:pt x="2067" y="438"/>
                  <a:pt x="2067" y="438"/>
                </a:cubicBezTo>
                <a:cubicBezTo>
                  <a:pt x="2067" y="438"/>
                  <a:pt x="2068" y="439"/>
                  <a:pt x="2068" y="439"/>
                </a:cubicBezTo>
                <a:cubicBezTo>
                  <a:pt x="2068" y="439"/>
                  <a:pt x="2069" y="440"/>
                  <a:pt x="2069" y="440"/>
                </a:cubicBezTo>
                <a:cubicBezTo>
                  <a:pt x="2070" y="440"/>
                  <a:pt x="2070" y="441"/>
                  <a:pt x="2071" y="441"/>
                </a:cubicBezTo>
                <a:cubicBezTo>
                  <a:pt x="2071" y="442"/>
                  <a:pt x="2071" y="442"/>
                  <a:pt x="2072" y="443"/>
                </a:cubicBezTo>
                <a:cubicBezTo>
                  <a:pt x="2074" y="444"/>
                  <a:pt x="2073" y="446"/>
                  <a:pt x="2073" y="447"/>
                </a:cubicBezTo>
                <a:cubicBezTo>
                  <a:pt x="2072" y="448"/>
                  <a:pt x="2070" y="448"/>
                  <a:pt x="2069" y="448"/>
                </a:cubicBezTo>
                <a:cubicBezTo>
                  <a:pt x="2069" y="448"/>
                  <a:pt x="2069" y="448"/>
                  <a:pt x="2069" y="448"/>
                </a:cubicBezTo>
                <a:cubicBezTo>
                  <a:pt x="2069" y="448"/>
                  <a:pt x="2068" y="448"/>
                  <a:pt x="2068" y="448"/>
                </a:cubicBezTo>
                <a:cubicBezTo>
                  <a:pt x="2067" y="448"/>
                  <a:pt x="2067" y="448"/>
                  <a:pt x="2066" y="448"/>
                </a:cubicBezTo>
                <a:cubicBezTo>
                  <a:pt x="2066" y="447"/>
                  <a:pt x="2066" y="447"/>
                  <a:pt x="2066" y="447"/>
                </a:cubicBezTo>
                <a:cubicBezTo>
                  <a:pt x="2066" y="447"/>
                  <a:pt x="2066" y="447"/>
                  <a:pt x="2066" y="447"/>
                </a:cubicBezTo>
                <a:cubicBezTo>
                  <a:pt x="2066" y="448"/>
                  <a:pt x="2066" y="448"/>
                  <a:pt x="2066" y="448"/>
                </a:cubicBezTo>
                <a:cubicBezTo>
                  <a:pt x="2065" y="448"/>
                  <a:pt x="2065" y="448"/>
                  <a:pt x="2065" y="448"/>
                </a:cubicBezTo>
                <a:cubicBezTo>
                  <a:pt x="2065" y="448"/>
                  <a:pt x="2064" y="448"/>
                  <a:pt x="2064" y="448"/>
                </a:cubicBezTo>
                <a:cubicBezTo>
                  <a:pt x="2064" y="448"/>
                  <a:pt x="2064" y="448"/>
                  <a:pt x="2064" y="448"/>
                </a:cubicBezTo>
                <a:cubicBezTo>
                  <a:pt x="2063" y="449"/>
                  <a:pt x="2063" y="449"/>
                  <a:pt x="2063" y="449"/>
                </a:cubicBezTo>
                <a:cubicBezTo>
                  <a:pt x="2063" y="449"/>
                  <a:pt x="2063" y="450"/>
                  <a:pt x="2063" y="450"/>
                </a:cubicBezTo>
                <a:cubicBezTo>
                  <a:pt x="2063" y="451"/>
                  <a:pt x="2062" y="452"/>
                  <a:pt x="2061" y="452"/>
                </a:cubicBezTo>
                <a:cubicBezTo>
                  <a:pt x="2061" y="452"/>
                  <a:pt x="2061" y="453"/>
                  <a:pt x="2060" y="453"/>
                </a:cubicBezTo>
                <a:cubicBezTo>
                  <a:pt x="2060" y="453"/>
                  <a:pt x="2060" y="453"/>
                  <a:pt x="2060" y="453"/>
                </a:cubicBezTo>
                <a:cubicBezTo>
                  <a:pt x="2060" y="453"/>
                  <a:pt x="2060" y="453"/>
                  <a:pt x="2060" y="453"/>
                </a:cubicBezTo>
                <a:cubicBezTo>
                  <a:pt x="2060" y="453"/>
                  <a:pt x="2061" y="453"/>
                  <a:pt x="2061" y="453"/>
                </a:cubicBezTo>
                <a:cubicBezTo>
                  <a:pt x="2061" y="454"/>
                  <a:pt x="2061" y="454"/>
                  <a:pt x="2061" y="454"/>
                </a:cubicBezTo>
                <a:cubicBezTo>
                  <a:pt x="2062" y="454"/>
                  <a:pt x="2063" y="454"/>
                  <a:pt x="2063" y="455"/>
                </a:cubicBezTo>
                <a:cubicBezTo>
                  <a:pt x="2064" y="456"/>
                  <a:pt x="2064" y="456"/>
                  <a:pt x="2064" y="457"/>
                </a:cubicBezTo>
                <a:cubicBezTo>
                  <a:pt x="2064" y="457"/>
                  <a:pt x="2064" y="458"/>
                  <a:pt x="2064" y="458"/>
                </a:cubicBezTo>
                <a:cubicBezTo>
                  <a:pt x="2064" y="458"/>
                  <a:pt x="2064" y="458"/>
                  <a:pt x="2065" y="458"/>
                </a:cubicBezTo>
                <a:cubicBezTo>
                  <a:pt x="2065" y="458"/>
                  <a:pt x="2065" y="459"/>
                  <a:pt x="2066" y="459"/>
                </a:cubicBezTo>
                <a:cubicBezTo>
                  <a:pt x="2066" y="459"/>
                  <a:pt x="2067" y="460"/>
                  <a:pt x="2066" y="461"/>
                </a:cubicBezTo>
                <a:cubicBezTo>
                  <a:pt x="2066" y="462"/>
                  <a:pt x="2066" y="462"/>
                  <a:pt x="2067" y="463"/>
                </a:cubicBezTo>
                <a:cubicBezTo>
                  <a:pt x="2067" y="463"/>
                  <a:pt x="2067" y="463"/>
                  <a:pt x="2067" y="463"/>
                </a:cubicBezTo>
                <a:cubicBezTo>
                  <a:pt x="2067" y="463"/>
                  <a:pt x="2067" y="463"/>
                  <a:pt x="2068" y="463"/>
                </a:cubicBezTo>
                <a:cubicBezTo>
                  <a:pt x="2068" y="462"/>
                  <a:pt x="2069" y="462"/>
                  <a:pt x="2069" y="462"/>
                </a:cubicBezTo>
                <a:cubicBezTo>
                  <a:pt x="2070" y="462"/>
                  <a:pt x="2070" y="462"/>
                  <a:pt x="2071" y="462"/>
                </a:cubicBezTo>
                <a:cubicBezTo>
                  <a:pt x="2071" y="462"/>
                  <a:pt x="2072" y="462"/>
                  <a:pt x="2072" y="462"/>
                </a:cubicBezTo>
                <a:cubicBezTo>
                  <a:pt x="2072" y="462"/>
                  <a:pt x="2073" y="462"/>
                  <a:pt x="2073" y="462"/>
                </a:cubicBezTo>
                <a:cubicBezTo>
                  <a:pt x="2073" y="462"/>
                  <a:pt x="2073" y="462"/>
                  <a:pt x="2073" y="462"/>
                </a:cubicBezTo>
                <a:cubicBezTo>
                  <a:pt x="2073" y="462"/>
                  <a:pt x="2073" y="462"/>
                  <a:pt x="2074" y="462"/>
                </a:cubicBezTo>
                <a:cubicBezTo>
                  <a:pt x="2075" y="461"/>
                  <a:pt x="2075" y="461"/>
                  <a:pt x="2076" y="461"/>
                </a:cubicBezTo>
                <a:cubicBezTo>
                  <a:pt x="2076" y="461"/>
                  <a:pt x="2077" y="461"/>
                  <a:pt x="2077" y="461"/>
                </a:cubicBezTo>
                <a:cubicBezTo>
                  <a:pt x="2078" y="461"/>
                  <a:pt x="2079" y="460"/>
                  <a:pt x="2079" y="459"/>
                </a:cubicBezTo>
                <a:cubicBezTo>
                  <a:pt x="2079" y="459"/>
                  <a:pt x="2079" y="459"/>
                  <a:pt x="2079" y="459"/>
                </a:cubicBezTo>
                <a:cubicBezTo>
                  <a:pt x="2079" y="458"/>
                  <a:pt x="2079" y="458"/>
                  <a:pt x="2079" y="457"/>
                </a:cubicBezTo>
                <a:cubicBezTo>
                  <a:pt x="2079" y="457"/>
                  <a:pt x="2080" y="456"/>
                  <a:pt x="2080" y="456"/>
                </a:cubicBezTo>
                <a:cubicBezTo>
                  <a:pt x="2080" y="456"/>
                  <a:pt x="2080" y="456"/>
                  <a:pt x="2080" y="456"/>
                </a:cubicBezTo>
                <a:cubicBezTo>
                  <a:pt x="2080" y="455"/>
                  <a:pt x="2080" y="455"/>
                  <a:pt x="2080" y="454"/>
                </a:cubicBezTo>
                <a:cubicBezTo>
                  <a:pt x="2081" y="451"/>
                  <a:pt x="2081" y="451"/>
                  <a:pt x="2081" y="451"/>
                </a:cubicBezTo>
                <a:cubicBezTo>
                  <a:pt x="2081" y="451"/>
                  <a:pt x="2081" y="451"/>
                  <a:pt x="2081" y="451"/>
                </a:cubicBezTo>
                <a:cubicBezTo>
                  <a:pt x="2080" y="451"/>
                  <a:pt x="2080" y="450"/>
                  <a:pt x="2080" y="450"/>
                </a:cubicBezTo>
                <a:cubicBezTo>
                  <a:pt x="2080" y="449"/>
                  <a:pt x="2081" y="449"/>
                  <a:pt x="2081" y="449"/>
                </a:cubicBezTo>
                <a:cubicBezTo>
                  <a:pt x="2082" y="448"/>
                  <a:pt x="2083" y="448"/>
                  <a:pt x="2083" y="448"/>
                </a:cubicBezTo>
                <a:cubicBezTo>
                  <a:pt x="2083" y="448"/>
                  <a:pt x="2083" y="448"/>
                  <a:pt x="2083" y="448"/>
                </a:cubicBezTo>
                <a:cubicBezTo>
                  <a:pt x="2084" y="448"/>
                  <a:pt x="2084" y="448"/>
                  <a:pt x="2084" y="448"/>
                </a:cubicBezTo>
                <a:cubicBezTo>
                  <a:pt x="2085" y="448"/>
                  <a:pt x="2085" y="448"/>
                  <a:pt x="2085" y="448"/>
                </a:cubicBezTo>
                <a:cubicBezTo>
                  <a:pt x="2085" y="448"/>
                  <a:pt x="2085" y="448"/>
                  <a:pt x="2085" y="448"/>
                </a:cubicBezTo>
                <a:cubicBezTo>
                  <a:pt x="2086" y="448"/>
                  <a:pt x="2087" y="447"/>
                  <a:pt x="2088" y="447"/>
                </a:cubicBezTo>
                <a:cubicBezTo>
                  <a:pt x="2088" y="447"/>
                  <a:pt x="2089" y="447"/>
                  <a:pt x="2089" y="448"/>
                </a:cubicBezTo>
                <a:cubicBezTo>
                  <a:pt x="2089" y="448"/>
                  <a:pt x="2089" y="448"/>
                  <a:pt x="2089" y="448"/>
                </a:cubicBezTo>
                <a:cubicBezTo>
                  <a:pt x="2089" y="448"/>
                  <a:pt x="2089" y="448"/>
                  <a:pt x="2090" y="448"/>
                </a:cubicBezTo>
                <a:cubicBezTo>
                  <a:pt x="2090" y="448"/>
                  <a:pt x="2090" y="448"/>
                  <a:pt x="2090" y="448"/>
                </a:cubicBezTo>
                <a:cubicBezTo>
                  <a:pt x="2090" y="448"/>
                  <a:pt x="2090" y="448"/>
                  <a:pt x="2090" y="448"/>
                </a:cubicBezTo>
                <a:cubicBezTo>
                  <a:pt x="2089" y="447"/>
                  <a:pt x="2089" y="447"/>
                  <a:pt x="2089" y="447"/>
                </a:cubicBezTo>
                <a:cubicBezTo>
                  <a:pt x="2088" y="445"/>
                  <a:pt x="2088" y="444"/>
                  <a:pt x="2089" y="442"/>
                </a:cubicBezTo>
                <a:cubicBezTo>
                  <a:pt x="2089" y="442"/>
                  <a:pt x="2090" y="442"/>
                  <a:pt x="2091" y="442"/>
                </a:cubicBezTo>
                <a:cubicBezTo>
                  <a:pt x="2091" y="442"/>
                  <a:pt x="2091" y="442"/>
                  <a:pt x="2091" y="442"/>
                </a:cubicBezTo>
                <a:cubicBezTo>
                  <a:pt x="2092" y="442"/>
                  <a:pt x="2092" y="442"/>
                  <a:pt x="2092" y="442"/>
                </a:cubicBezTo>
                <a:cubicBezTo>
                  <a:pt x="2092" y="442"/>
                  <a:pt x="2092" y="442"/>
                  <a:pt x="2093" y="442"/>
                </a:cubicBezTo>
                <a:cubicBezTo>
                  <a:pt x="2093" y="442"/>
                  <a:pt x="2093" y="442"/>
                  <a:pt x="2093" y="442"/>
                </a:cubicBezTo>
                <a:cubicBezTo>
                  <a:pt x="2093" y="442"/>
                  <a:pt x="2093" y="441"/>
                  <a:pt x="2093" y="441"/>
                </a:cubicBezTo>
                <a:cubicBezTo>
                  <a:pt x="2094" y="441"/>
                  <a:pt x="2095" y="440"/>
                  <a:pt x="2095" y="440"/>
                </a:cubicBezTo>
                <a:cubicBezTo>
                  <a:pt x="2096" y="440"/>
                  <a:pt x="2097" y="439"/>
                  <a:pt x="2098" y="439"/>
                </a:cubicBezTo>
                <a:cubicBezTo>
                  <a:pt x="2098" y="439"/>
                  <a:pt x="2098" y="438"/>
                  <a:pt x="2099" y="438"/>
                </a:cubicBezTo>
                <a:cubicBezTo>
                  <a:pt x="2099" y="439"/>
                  <a:pt x="2099" y="439"/>
                  <a:pt x="2099" y="439"/>
                </a:cubicBezTo>
                <a:cubicBezTo>
                  <a:pt x="2099" y="438"/>
                  <a:pt x="2099" y="438"/>
                  <a:pt x="2099" y="438"/>
                </a:cubicBezTo>
                <a:cubicBezTo>
                  <a:pt x="2100" y="437"/>
                  <a:pt x="2101" y="436"/>
                  <a:pt x="2102" y="436"/>
                </a:cubicBezTo>
                <a:cubicBezTo>
                  <a:pt x="2102" y="436"/>
                  <a:pt x="2102" y="435"/>
                  <a:pt x="2103" y="435"/>
                </a:cubicBezTo>
                <a:cubicBezTo>
                  <a:pt x="2103" y="435"/>
                  <a:pt x="2104" y="435"/>
                  <a:pt x="2104" y="434"/>
                </a:cubicBezTo>
                <a:cubicBezTo>
                  <a:pt x="2105" y="434"/>
                  <a:pt x="2105" y="433"/>
                  <a:pt x="2106" y="433"/>
                </a:cubicBezTo>
                <a:cubicBezTo>
                  <a:pt x="2107" y="432"/>
                  <a:pt x="2108" y="432"/>
                  <a:pt x="2109" y="432"/>
                </a:cubicBezTo>
                <a:cubicBezTo>
                  <a:pt x="2109" y="432"/>
                  <a:pt x="2109" y="432"/>
                  <a:pt x="2109" y="432"/>
                </a:cubicBezTo>
                <a:cubicBezTo>
                  <a:pt x="2110" y="432"/>
                  <a:pt x="2110" y="432"/>
                  <a:pt x="2110" y="432"/>
                </a:cubicBezTo>
                <a:cubicBezTo>
                  <a:pt x="2111" y="432"/>
                  <a:pt x="2111" y="431"/>
                  <a:pt x="2112" y="431"/>
                </a:cubicBezTo>
                <a:cubicBezTo>
                  <a:pt x="2113" y="431"/>
                  <a:pt x="2114" y="430"/>
                  <a:pt x="2115" y="430"/>
                </a:cubicBezTo>
                <a:cubicBezTo>
                  <a:pt x="2115" y="430"/>
                  <a:pt x="2115" y="430"/>
                  <a:pt x="2116" y="430"/>
                </a:cubicBezTo>
                <a:cubicBezTo>
                  <a:pt x="2116" y="430"/>
                  <a:pt x="2117" y="430"/>
                  <a:pt x="2117" y="430"/>
                </a:cubicBezTo>
                <a:cubicBezTo>
                  <a:pt x="2117" y="429"/>
                  <a:pt x="2117" y="428"/>
                  <a:pt x="2118" y="427"/>
                </a:cubicBezTo>
                <a:cubicBezTo>
                  <a:pt x="2118" y="426"/>
                  <a:pt x="2119" y="425"/>
                  <a:pt x="2121" y="425"/>
                </a:cubicBezTo>
                <a:cubicBezTo>
                  <a:pt x="2121" y="425"/>
                  <a:pt x="2121" y="425"/>
                  <a:pt x="2122" y="425"/>
                </a:cubicBezTo>
                <a:cubicBezTo>
                  <a:pt x="2122" y="425"/>
                  <a:pt x="2123" y="426"/>
                  <a:pt x="2123" y="427"/>
                </a:cubicBezTo>
                <a:cubicBezTo>
                  <a:pt x="2123" y="426"/>
                  <a:pt x="2123" y="426"/>
                  <a:pt x="2123" y="426"/>
                </a:cubicBezTo>
                <a:cubicBezTo>
                  <a:pt x="2123" y="425"/>
                  <a:pt x="2123" y="425"/>
                  <a:pt x="2124" y="424"/>
                </a:cubicBezTo>
                <a:cubicBezTo>
                  <a:pt x="2124" y="424"/>
                  <a:pt x="2125" y="423"/>
                  <a:pt x="2126" y="423"/>
                </a:cubicBezTo>
                <a:cubicBezTo>
                  <a:pt x="2126" y="423"/>
                  <a:pt x="2126" y="423"/>
                  <a:pt x="2126" y="423"/>
                </a:cubicBezTo>
                <a:cubicBezTo>
                  <a:pt x="2126" y="423"/>
                  <a:pt x="2127" y="423"/>
                  <a:pt x="2127" y="423"/>
                </a:cubicBezTo>
                <a:cubicBezTo>
                  <a:pt x="2128" y="422"/>
                  <a:pt x="2129" y="421"/>
                  <a:pt x="2131" y="421"/>
                </a:cubicBezTo>
                <a:cubicBezTo>
                  <a:pt x="2131" y="421"/>
                  <a:pt x="2131" y="421"/>
                  <a:pt x="2131" y="421"/>
                </a:cubicBezTo>
                <a:cubicBezTo>
                  <a:pt x="2132" y="421"/>
                  <a:pt x="2132" y="421"/>
                  <a:pt x="2132" y="421"/>
                </a:cubicBezTo>
                <a:cubicBezTo>
                  <a:pt x="2133" y="421"/>
                  <a:pt x="2133" y="421"/>
                  <a:pt x="2134" y="421"/>
                </a:cubicBezTo>
                <a:cubicBezTo>
                  <a:pt x="2134" y="421"/>
                  <a:pt x="2134" y="420"/>
                  <a:pt x="2135" y="420"/>
                </a:cubicBezTo>
                <a:cubicBezTo>
                  <a:pt x="2135" y="420"/>
                  <a:pt x="2135" y="420"/>
                  <a:pt x="2135" y="420"/>
                </a:cubicBezTo>
                <a:cubicBezTo>
                  <a:pt x="2136" y="420"/>
                  <a:pt x="2136" y="420"/>
                  <a:pt x="2136" y="421"/>
                </a:cubicBezTo>
                <a:cubicBezTo>
                  <a:pt x="2136" y="421"/>
                  <a:pt x="2136" y="421"/>
                  <a:pt x="2136" y="421"/>
                </a:cubicBezTo>
                <a:cubicBezTo>
                  <a:pt x="2137" y="421"/>
                  <a:pt x="2137" y="421"/>
                  <a:pt x="2137" y="421"/>
                </a:cubicBezTo>
                <a:cubicBezTo>
                  <a:pt x="2137" y="420"/>
                  <a:pt x="2138" y="420"/>
                  <a:pt x="2138" y="420"/>
                </a:cubicBezTo>
                <a:cubicBezTo>
                  <a:pt x="2138" y="420"/>
                  <a:pt x="2138" y="420"/>
                  <a:pt x="2138" y="420"/>
                </a:cubicBezTo>
                <a:cubicBezTo>
                  <a:pt x="2139" y="420"/>
                  <a:pt x="2139" y="420"/>
                  <a:pt x="2139" y="420"/>
                </a:cubicBezTo>
                <a:cubicBezTo>
                  <a:pt x="2139" y="420"/>
                  <a:pt x="2140" y="421"/>
                  <a:pt x="2140" y="421"/>
                </a:cubicBezTo>
                <a:cubicBezTo>
                  <a:pt x="2140" y="420"/>
                  <a:pt x="2141" y="420"/>
                  <a:pt x="2141" y="420"/>
                </a:cubicBezTo>
                <a:cubicBezTo>
                  <a:pt x="2142" y="420"/>
                  <a:pt x="2142" y="420"/>
                  <a:pt x="2143" y="421"/>
                </a:cubicBezTo>
                <a:cubicBezTo>
                  <a:pt x="2143" y="420"/>
                  <a:pt x="2143" y="420"/>
                  <a:pt x="2143" y="420"/>
                </a:cubicBezTo>
                <a:cubicBezTo>
                  <a:pt x="2144" y="420"/>
                  <a:pt x="2144" y="421"/>
                  <a:pt x="2145" y="421"/>
                </a:cubicBezTo>
                <a:cubicBezTo>
                  <a:pt x="2145" y="421"/>
                  <a:pt x="2145" y="422"/>
                  <a:pt x="2145" y="422"/>
                </a:cubicBezTo>
                <a:cubicBezTo>
                  <a:pt x="2145" y="423"/>
                  <a:pt x="2145" y="423"/>
                  <a:pt x="2145" y="424"/>
                </a:cubicBezTo>
                <a:cubicBezTo>
                  <a:pt x="2145" y="424"/>
                  <a:pt x="2145" y="425"/>
                  <a:pt x="2145" y="425"/>
                </a:cubicBezTo>
                <a:cubicBezTo>
                  <a:pt x="2144" y="426"/>
                  <a:pt x="2144" y="426"/>
                  <a:pt x="2143" y="426"/>
                </a:cubicBezTo>
                <a:cubicBezTo>
                  <a:pt x="2143" y="426"/>
                  <a:pt x="2143" y="426"/>
                  <a:pt x="2143" y="426"/>
                </a:cubicBezTo>
                <a:cubicBezTo>
                  <a:pt x="2142" y="425"/>
                  <a:pt x="2142" y="425"/>
                  <a:pt x="2141" y="424"/>
                </a:cubicBezTo>
                <a:cubicBezTo>
                  <a:pt x="2141" y="424"/>
                  <a:pt x="2141" y="424"/>
                  <a:pt x="2141" y="424"/>
                </a:cubicBezTo>
                <a:cubicBezTo>
                  <a:pt x="2141" y="424"/>
                  <a:pt x="2141" y="424"/>
                  <a:pt x="2141" y="424"/>
                </a:cubicBezTo>
                <a:cubicBezTo>
                  <a:pt x="2141" y="424"/>
                  <a:pt x="2140" y="424"/>
                  <a:pt x="2140" y="424"/>
                </a:cubicBezTo>
                <a:cubicBezTo>
                  <a:pt x="2140" y="424"/>
                  <a:pt x="2139" y="424"/>
                  <a:pt x="2139" y="424"/>
                </a:cubicBezTo>
                <a:cubicBezTo>
                  <a:pt x="2138" y="424"/>
                  <a:pt x="2138" y="424"/>
                  <a:pt x="2138" y="424"/>
                </a:cubicBezTo>
                <a:cubicBezTo>
                  <a:pt x="2137" y="424"/>
                  <a:pt x="2137" y="424"/>
                  <a:pt x="2137" y="423"/>
                </a:cubicBezTo>
                <a:cubicBezTo>
                  <a:pt x="2137" y="423"/>
                  <a:pt x="2137" y="423"/>
                  <a:pt x="2137" y="423"/>
                </a:cubicBezTo>
                <a:cubicBezTo>
                  <a:pt x="2136" y="424"/>
                  <a:pt x="2136" y="424"/>
                  <a:pt x="2135" y="424"/>
                </a:cubicBezTo>
                <a:cubicBezTo>
                  <a:pt x="2135" y="424"/>
                  <a:pt x="2135" y="424"/>
                  <a:pt x="2134" y="424"/>
                </a:cubicBezTo>
                <a:cubicBezTo>
                  <a:pt x="2134" y="424"/>
                  <a:pt x="2134" y="424"/>
                  <a:pt x="2134" y="424"/>
                </a:cubicBezTo>
                <a:cubicBezTo>
                  <a:pt x="2133" y="424"/>
                  <a:pt x="2133" y="424"/>
                  <a:pt x="2133" y="424"/>
                </a:cubicBezTo>
                <a:cubicBezTo>
                  <a:pt x="2132" y="424"/>
                  <a:pt x="2132" y="425"/>
                  <a:pt x="2131" y="425"/>
                </a:cubicBezTo>
                <a:cubicBezTo>
                  <a:pt x="2132" y="425"/>
                  <a:pt x="2132" y="426"/>
                  <a:pt x="2133" y="426"/>
                </a:cubicBezTo>
                <a:cubicBezTo>
                  <a:pt x="2133" y="427"/>
                  <a:pt x="2133" y="427"/>
                  <a:pt x="2133" y="428"/>
                </a:cubicBezTo>
                <a:cubicBezTo>
                  <a:pt x="2133" y="428"/>
                  <a:pt x="2133" y="428"/>
                  <a:pt x="2133" y="429"/>
                </a:cubicBezTo>
                <a:cubicBezTo>
                  <a:pt x="2133" y="429"/>
                  <a:pt x="2133" y="430"/>
                  <a:pt x="2133" y="430"/>
                </a:cubicBezTo>
                <a:cubicBezTo>
                  <a:pt x="2133" y="430"/>
                  <a:pt x="2133" y="430"/>
                  <a:pt x="2133" y="430"/>
                </a:cubicBezTo>
                <a:cubicBezTo>
                  <a:pt x="2133" y="431"/>
                  <a:pt x="2133" y="431"/>
                  <a:pt x="2133" y="432"/>
                </a:cubicBezTo>
                <a:cubicBezTo>
                  <a:pt x="2134" y="432"/>
                  <a:pt x="2134" y="432"/>
                  <a:pt x="2134" y="432"/>
                </a:cubicBezTo>
                <a:cubicBezTo>
                  <a:pt x="2134" y="432"/>
                  <a:pt x="2135" y="431"/>
                  <a:pt x="2135" y="431"/>
                </a:cubicBezTo>
                <a:cubicBezTo>
                  <a:pt x="2136" y="430"/>
                  <a:pt x="2136" y="430"/>
                  <a:pt x="2137" y="430"/>
                </a:cubicBezTo>
                <a:cubicBezTo>
                  <a:pt x="2137" y="430"/>
                  <a:pt x="2137" y="430"/>
                  <a:pt x="2138" y="431"/>
                </a:cubicBezTo>
                <a:cubicBezTo>
                  <a:pt x="2138" y="431"/>
                  <a:pt x="2139" y="431"/>
                  <a:pt x="2139" y="432"/>
                </a:cubicBezTo>
                <a:cubicBezTo>
                  <a:pt x="2139" y="432"/>
                  <a:pt x="2139" y="433"/>
                  <a:pt x="2139" y="433"/>
                </a:cubicBezTo>
                <a:cubicBezTo>
                  <a:pt x="2138" y="434"/>
                  <a:pt x="2138" y="434"/>
                  <a:pt x="2138" y="434"/>
                </a:cubicBezTo>
                <a:cubicBezTo>
                  <a:pt x="2138" y="434"/>
                  <a:pt x="2138" y="434"/>
                  <a:pt x="2138" y="434"/>
                </a:cubicBezTo>
                <a:cubicBezTo>
                  <a:pt x="2139" y="434"/>
                  <a:pt x="2139" y="434"/>
                  <a:pt x="2139" y="435"/>
                </a:cubicBezTo>
                <a:cubicBezTo>
                  <a:pt x="2140" y="435"/>
                  <a:pt x="2140" y="435"/>
                  <a:pt x="2140" y="435"/>
                </a:cubicBezTo>
                <a:cubicBezTo>
                  <a:pt x="2140" y="434"/>
                  <a:pt x="2140" y="434"/>
                  <a:pt x="2140" y="433"/>
                </a:cubicBezTo>
                <a:cubicBezTo>
                  <a:pt x="2140" y="431"/>
                  <a:pt x="2140" y="430"/>
                  <a:pt x="2142" y="429"/>
                </a:cubicBezTo>
                <a:cubicBezTo>
                  <a:pt x="2142" y="429"/>
                  <a:pt x="2143" y="429"/>
                  <a:pt x="2143" y="429"/>
                </a:cubicBezTo>
                <a:cubicBezTo>
                  <a:pt x="2144" y="429"/>
                  <a:pt x="2145" y="428"/>
                  <a:pt x="2145" y="428"/>
                </a:cubicBezTo>
                <a:cubicBezTo>
                  <a:pt x="2146" y="428"/>
                  <a:pt x="2146" y="428"/>
                  <a:pt x="2146" y="428"/>
                </a:cubicBezTo>
                <a:cubicBezTo>
                  <a:pt x="2147" y="427"/>
                  <a:pt x="2148" y="426"/>
                  <a:pt x="2149" y="426"/>
                </a:cubicBezTo>
                <a:cubicBezTo>
                  <a:pt x="2149" y="426"/>
                  <a:pt x="2149" y="426"/>
                  <a:pt x="2149" y="426"/>
                </a:cubicBezTo>
                <a:cubicBezTo>
                  <a:pt x="2150" y="426"/>
                  <a:pt x="2151" y="426"/>
                  <a:pt x="2151" y="427"/>
                </a:cubicBezTo>
                <a:cubicBezTo>
                  <a:pt x="2151" y="427"/>
                  <a:pt x="2152" y="427"/>
                  <a:pt x="2152" y="427"/>
                </a:cubicBezTo>
                <a:cubicBezTo>
                  <a:pt x="2152" y="427"/>
                  <a:pt x="2152" y="427"/>
                  <a:pt x="2152" y="427"/>
                </a:cubicBezTo>
                <a:cubicBezTo>
                  <a:pt x="2152" y="427"/>
                  <a:pt x="2152" y="427"/>
                  <a:pt x="2152" y="427"/>
                </a:cubicBezTo>
                <a:cubicBezTo>
                  <a:pt x="2153" y="427"/>
                  <a:pt x="2153" y="427"/>
                  <a:pt x="2154" y="427"/>
                </a:cubicBezTo>
                <a:cubicBezTo>
                  <a:pt x="2154" y="427"/>
                  <a:pt x="2155" y="427"/>
                  <a:pt x="2155" y="427"/>
                </a:cubicBezTo>
                <a:cubicBezTo>
                  <a:pt x="2156" y="427"/>
                  <a:pt x="2156" y="427"/>
                  <a:pt x="2156" y="427"/>
                </a:cubicBezTo>
                <a:cubicBezTo>
                  <a:pt x="2156" y="427"/>
                  <a:pt x="2157" y="427"/>
                  <a:pt x="2157" y="427"/>
                </a:cubicBezTo>
                <a:cubicBezTo>
                  <a:pt x="2156" y="427"/>
                  <a:pt x="2155" y="426"/>
                  <a:pt x="2155" y="425"/>
                </a:cubicBezTo>
                <a:cubicBezTo>
                  <a:pt x="2155" y="424"/>
                  <a:pt x="2156" y="424"/>
                  <a:pt x="2157" y="423"/>
                </a:cubicBezTo>
                <a:cubicBezTo>
                  <a:pt x="2157" y="423"/>
                  <a:pt x="2157" y="423"/>
                  <a:pt x="2158" y="423"/>
                </a:cubicBezTo>
                <a:cubicBezTo>
                  <a:pt x="2159" y="422"/>
                  <a:pt x="2159" y="422"/>
                  <a:pt x="2159" y="422"/>
                </a:cubicBezTo>
                <a:cubicBezTo>
                  <a:pt x="2159" y="422"/>
                  <a:pt x="2160" y="422"/>
                  <a:pt x="2161" y="422"/>
                </a:cubicBezTo>
                <a:cubicBezTo>
                  <a:pt x="2161" y="422"/>
                  <a:pt x="2161" y="422"/>
                  <a:pt x="2161" y="422"/>
                </a:cubicBezTo>
                <a:cubicBezTo>
                  <a:pt x="2161" y="422"/>
                  <a:pt x="2161" y="422"/>
                  <a:pt x="2161" y="422"/>
                </a:cubicBezTo>
                <a:cubicBezTo>
                  <a:pt x="2161" y="422"/>
                  <a:pt x="2162" y="422"/>
                  <a:pt x="2162" y="422"/>
                </a:cubicBezTo>
                <a:cubicBezTo>
                  <a:pt x="2163" y="422"/>
                  <a:pt x="2164" y="423"/>
                  <a:pt x="2164" y="424"/>
                </a:cubicBezTo>
                <a:cubicBezTo>
                  <a:pt x="2164" y="424"/>
                  <a:pt x="2164" y="423"/>
                  <a:pt x="2164" y="423"/>
                </a:cubicBezTo>
                <a:cubicBezTo>
                  <a:pt x="2164" y="423"/>
                  <a:pt x="2164" y="423"/>
                  <a:pt x="2164" y="423"/>
                </a:cubicBezTo>
                <a:cubicBezTo>
                  <a:pt x="2165" y="422"/>
                  <a:pt x="2166" y="422"/>
                  <a:pt x="2167" y="421"/>
                </a:cubicBezTo>
                <a:cubicBezTo>
                  <a:pt x="2168" y="421"/>
                  <a:pt x="2168" y="421"/>
                  <a:pt x="2168" y="421"/>
                </a:cubicBezTo>
                <a:cubicBezTo>
                  <a:pt x="2169" y="421"/>
                  <a:pt x="2169" y="421"/>
                  <a:pt x="2169" y="420"/>
                </a:cubicBezTo>
                <a:cubicBezTo>
                  <a:pt x="2170" y="420"/>
                  <a:pt x="2170" y="419"/>
                  <a:pt x="2171" y="419"/>
                </a:cubicBezTo>
                <a:cubicBezTo>
                  <a:pt x="2171" y="419"/>
                  <a:pt x="2172" y="419"/>
                  <a:pt x="2172" y="419"/>
                </a:cubicBezTo>
                <a:cubicBezTo>
                  <a:pt x="2172" y="419"/>
                  <a:pt x="2173" y="419"/>
                  <a:pt x="2173" y="420"/>
                </a:cubicBezTo>
                <a:cubicBezTo>
                  <a:pt x="2173" y="420"/>
                  <a:pt x="2173" y="420"/>
                  <a:pt x="2173" y="421"/>
                </a:cubicBezTo>
                <a:cubicBezTo>
                  <a:pt x="2174" y="421"/>
                  <a:pt x="2174" y="421"/>
                  <a:pt x="2174" y="421"/>
                </a:cubicBezTo>
                <a:cubicBezTo>
                  <a:pt x="2175" y="421"/>
                  <a:pt x="2176" y="422"/>
                  <a:pt x="2176" y="423"/>
                </a:cubicBezTo>
                <a:cubicBezTo>
                  <a:pt x="2177" y="423"/>
                  <a:pt x="2177" y="424"/>
                  <a:pt x="2177" y="426"/>
                </a:cubicBezTo>
                <a:cubicBezTo>
                  <a:pt x="2177" y="426"/>
                  <a:pt x="2176" y="427"/>
                  <a:pt x="2176" y="427"/>
                </a:cubicBezTo>
                <a:cubicBezTo>
                  <a:pt x="2175" y="427"/>
                  <a:pt x="2175" y="428"/>
                  <a:pt x="2175" y="429"/>
                </a:cubicBezTo>
                <a:cubicBezTo>
                  <a:pt x="2175" y="429"/>
                  <a:pt x="2175" y="429"/>
                  <a:pt x="2176" y="430"/>
                </a:cubicBezTo>
                <a:cubicBezTo>
                  <a:pt x="2176" y="430"/>
                  <a:pt x="2176" y="430"/>
                  <a:pt x="2176" y="431"/>
                </a:cubicBezTo>
                <a:cubicBezTo>
                  <a:pt x="2176" y="431"/>
                  <a:pt x="2176" y="431"/>
                  <a:pt x="2176" y="431"/>
                </a:cubicBezTo>
                <a:cubicBezTo>
                  <a:pt x="2177" y="431"/>
                  <a:pt x="2177" y="431"/>
                  <a:pt x="2177" y="431"/>
                </a:cubicBezTo>
                <a:cubicBezTo>
                  <a:pt x="2178" y="431"/>
                  <a:pt x="2178" y="431"/>
                  <a:pt x="2178" y="431"/>
                </a:cubicBezTo>
                <a:cubicBezTo>
                  <a:pt x="2179" y="431"/>
                  <a:pt x="2179" y="431"/>
                  <a:pt x="2180" y="431"/>
                </a:cubicBezTo>
                <a:cubicBezTo>
                  <a:pt x="2180" y="430"/>
                  <a:pt x="2180" y="430"/>
                  <a:pt x="2179" y="430"/>
                </a:cubicBezTo>
                <a:cubicBezTo>
                  <a:pt x="2179" y="429"/>
                  <a:pt x="2179" y="429"/>
                  <a:pt x="2179" y="429"/>
                </a:cubicBezTo>
                <a:cubicBezTo>
                  <a:pt x="2179" y="429"/>
                  <a:pt x="2179" y="429"/>
                  <a:pt x="2179" y="429"/>
                </a:cubicBezTo>
                <a:cubicBezTo>
                  <a:pt x="2178" y="428"/>
                  <a:pt x="2178" y="427"/>
                  <a:pt x="2178" y="426"/>
                </a:cubicBezTo>
                <a:cubicBezTo>
                  <a:pt x="2178" y="425"/>
                  <a:pt x="2180" y="424"/>
                  <a:pt x="2180" y="424"/>
                </a:cubicBezTo>
                <a:cubicBezTo>
                  <a:pt x="2181" y="423"/>
                  <a:pt x="2181" y="423"/>
                  <a:pt x="2182" y="423"/>
                </a:cubicBezTo>
                <a:cubicBezTo>
                  <a:pt x="2183" y="423"/>
                  <a:pt x="2183" y="423"/>
                  <a:pt x="2183" y="424"/>
                </a:cubicBezTo>
                <a:cubicBezTo>
                  <a:pt x="2184" y="424"/>
                  <a:pt x="2184" y="424"/>
                  <a:pt x="2184" y="424"/>
                </a:cubicBezTo>
                <a:cubicBezTo>
                  <a:pt x="2184" y="424"/>
                  <a:pt x="2184" y="424"/>
                  <a:pt x="2184" y="424"/>
                </a:cubicBezTo>
                <a:cubicBezTo>
                  <a:pt x="2184" y="424"/>
                  <a:pt x="2184" y="424"/>
                  <a:pt x="2184" y="423"/>
                </a:cubicBezTo>
                <a:cubicBezTo>
                  <a:pt x="2185" y="423"/>
                  <a:pt x="2185" y="422"/>
                  <a:pt x="2185" y="422"/>
                </a:cubicBezTo>
                <a:cubicBezTo>
                  <a:pt x="2186" y="421"/>
                  <a:pt x="2187" y="421"/>
                  <a:pt x="2188" y="421"/>
                </a:cubicBezTo>
                <a:cubicBezTo>
                  <a:pt x="2188" y="420"/>
                  <a:pt x="2187" y="420"/>
                  <a:pt x="2187" y="420"/>
                </a:cubicBezTo>
                <a:cubicBezTo>
                  <a:pt x="2187" y="419"/>
                  <a:pt x="2187" y="419"/>
                  <a:pt x="2187" y="418"/>
                </a:cubicBezTo>
                <a:cubicBezTo>
                  <a:pt x="2187" y="418"/>
                  <a:pt x="2187" y="418"/>
                  <a:pt x="2187" y="418"/>
                </a:cubicBezTo>
                <a:cubicBezTo>
                  <a:pt x="2186" y="418"/>
                  <a:pt x="2186" y="417"/>
                  <a:pt x="2186" y="416"/>
                </a:cubicBezTo>
                <a:cubicBezTo>
                  <a:pt x="2186" y="416"/>
                  <a:pt x="2186" y="416"/>
                  <a:pt x="2186" y="415"/>
                </a:cubicBezTo>
                <a:cubicBezTo>
                  <a:pt x="2186" y="415"/>
                  <a:pt x="2185" y="415"/>
                  <a:pt x="2185" y="415"/>
                </a:cubicBezTo>
                <a:cubicBezTo>
                  <a:pt x="2185" y="415"/>
                  <a:pt x="2184" y="415"/>
                  <a:pt x="2184" y="415"/>
                </a:cubicBezTo>
                <a:cubicBezTo>
                  <a:pt x="2183" y="415"/>
                  <a:pt x="2183" y="414"/>
                  <a:pt x="2183" y="414"/>
                </a:cubicBezTo>
                <a:cubicBezTo>
                  <a:pt x="2183" y="413"/>
                  <a:pt x="2183" y="412"/>
                  <a:pt x="2182" y="411"/>
                </a:cubicBezTo>
                <a:cubicBezTo>
                  <a:pt x="2182" y="410"/>
                  <a:pt x="2182" y="409"/>
                  <a:pt x="2181" y="409"/>
                </a:cubicBezTo>
                <a:cubicBezTo>
                  <a:pt x="2181" y="408"/>
                  <a:pt x="2181" y="408"/>
                  <a:pt x="2181" y="408"/>
                </a:cubicBezTo>
                <a:cubicBezTo>
                  <a:pt x="2180" y="408"/>
                  <a:pt x="2180" y="407"/>
                  <a:pt x="2179" y="406"/>
                </a:cubicBezTo>
                <a:cubicBezTo>
                  <a:pt x="2179" y="406"/>
                  <a:pt x="2179" y="406"/>
                  <a:pt x="2179" y="406"/>
                </a:cubicBezTo>
                <a:cubicBezTo>
                  <a:pt x="2178" y="407"/>
                  <a:pt x="2177" y="407"/>
                  <a:pt x="2176" y="407"/>
                </a:cubicBezTo>
                <a:cubicBezTo>
                  <a:pt x="2176" y="407"/>
                  <a:pt x="2175" y="407"/>
                  <a:pt x="2175" y="407"/>
                </a:cubicBezTo>
                <a:cubicBezTo>
                  <a:pt x="2175" y="407"/>
                  <a:pt x="2173" y="407"/>
                  <a:pt x="2173" y="406"/>
                </a:cubicBezTo>
                <a:cubicBezTo>
                  <a:pt x="2173" y="405"/>
                  <a:pt x="2173" y="405"/>
                  <a:pt x="2173" y="405"/>
                </a:cubicBezTo>
                <a:cubicBezTo>
                  <a:pt x="2173" y="405"/>
                  <a:pt x="2173" y="405"/>
                  <a:pt x="2173" y="404"/>
                </a:cubicBezTo>
                <a:cubicBezTo>
                  <a:pt x="2172" y="404"/>
                  <a:pt x="2172" y="403"/>
                  <a:pt x="2172" y="403"/>
                </a:cubicBezTo>
                <a:cubicBezTo>
                  <a:pt x="2172" y="402"/>
                  <a:pt x="2172" y="402"/>
                  <a:pt x="2172" y="401"/>
                </a:cubicBezTo>
                <a:cubicBezTo>
                  <a:pt x="2172" y="401"/>
                  <a:pt x="2172" y="401"/>
                  <a:pt x="2171" y="401"/>
                </a:cubicBezTo>
                <a:cubicBezTo>
                  <a:pt x="2171" y="401"/>
                  <a:pt x="2171" y="401"/>
                  <a:pt x="2170" y="401"/>
                </a:cubicBezTo>
                <a:cubicBezTo>
                  <a:pt x="2170" y="402"/>
                  <a:pt x="2170" y="403"/>
                  <a:pt x="2168" y="403"/>
                </a:cubicBezTo>
                <a:cubicBezTo>
                  <a:pt x="2168" y="403"/>
                  <a:pt x="2168" y="403"/>
                  <a:pt x="2168" y="403"/>
                </a:cubicBezTo>
                <a:cubicBezTo>
                  <a:pt x="2167" y="403"/>
                  <a:pt x="2167" y="403"/>
                  <a:pt x="2167" y="402"/>
                </a:cubicBezTo>
                <a:cubicBezTo>
                  <a:pt x="2166" y="402"/>
                  <a:pt x="2166" y="402"/>
                  <a:pt x="2166" y="401"/>
                </a:cubicBezTo>
                <a:cubicBezTo>
                  <a:pt x="2166" y="401"/>
                  <a:pt x="2166" y="401"/>
                  <a:pt x="2166" y="401"/>
                </a:cubicBezTo>
                <a:cubicBezTo>
                  <a:pt x="2166" y="401"/>
                  <a:pt x="2166" y="401"/>
                  <a:pt x="2166" y="401"/>
                </a:cubicBezTo>
                <a:cubicBezTo>
                  <a:pt x="2165" y="401"/>
                  <a:pt x="2165" y="401"/>
                  <a:pt x="2165" y="401"/>
                </a:cubicBezTo>
                <a:cubicBezTo>
                  <a:pt x="2165" y="400"/>
                  <a:pt x="2164" y="400"/>
                  <a:pt x="2164" y="399"/>
                </a:cubicBezTo>
                <a:cubicBezTo>
                  <a:pt x="2164" y="399"/>
                  <a:pt x="2164" y="399"/>
                  <a:pt x="2163" y="399"/>
                </a:cubicBezTo>
                <a:cubicBezTo>
                  <a:pt x="2163" y="398"/>
                  <a:pt x="2162" y="398"/>
                  <a:pt x="2161" y="396"/>
                </a:cubicBezTo>
                <a:cubicBezTo>
                  <a:pt x="2161" y="396"/>
                  <a:pt x="2161" y="395"/>
                  <a:pt x="2161" y="395"/>
                </a:cubicBezTo>
                <a:cubicBezTo>
                  <a:pt x="2161" y="394"/>
                  <a:pt x="2161" y="394"/>
                  <a:pt x="2161" y="394"/>
                </a:cubicBezTo>
                <a:cubicBezTo>
                  <a:pt x="2161" y="393"/>
                  <a:pt x="2161" y="393"/>
                  <a:pt x="2161" y="393"/>
                </a:cubicBezTo>
                <a:cubicBezTo>
                  <a:pt x="2161" y="392"/>
                  <a:pt x="2162" y="392"/>
                  <a:pt x="2162" y="392"/>
                </a:cubicBezTo>
                <a:cubicBezTo>
                  <a:pt x="2162" y="392"/>
                  <a:pt x="2162" y="392"/>
                  <a:pt x="2162" y="392"/>
                </a:cubicBezTo>
                <a:cubicBezTo>
                  <a:pt x="2162" y="391"/>
                  <a:pt x="2162" y="390"/>
                  <a:pt x="2163" y="389"/>
                </a:cubicBezTo>
                <a:cubicBezTo>
                  <a:pt x="2163" y="389"/>
                  <a:pt x="2163" y="389"/>
                  <a:pt x="2163" y="389"/>
                </a:cubicBezTo>
                <a:cubicBezTo>
                  <a:pt x="2163" y="389"/>
                  <a:pt x="2163" y="389"/>
                  <a:pt x="2164" y="389"/>
                </a:cubicBezTo>
                <a:cubicBezTo>
                  <a:pt x="2164" y="387"/>
                  <a:pt x="2165" y="386"/>
                  <a:pt x="2166" y="386"/>
                </a:cubicBezTo>
                <a:cubicBezTo>
                  <a:pt x="2167" y="386"/>
                  <a:pt x="2167" y="387"/>
                  <a:pt x="2167" y="387"/>
                </a:cubicBezTo>
                <a:cubicBezTo>
                  <a:pt x="2168" y="387"/>
                  <a:pt x="2168" y="387"/>
                  <a:pt x="2168" y="387"/>
                </a:cubicBezTo>
                <a:cubicBezTo>
                  <a:pt x="2169" y="387"/>
                  <a:pt x="2170" y="388"/>
                  <a:pt x="2171" y="390"/>
                </a:cubicBezTo>
                <a:cubicBezTo>
                  <a:pt x="2171" y="390"/>
                  <a:pt x="2171" y="391"/>
                  <a:pt x="2172" y="391"/>
                </a:cubicBezTo>
                <a:cubicBezTo>
                  <a:pt x="2172" y="392"/>
                  <a:pt x="2172" y="392"/>
                  <a:pt x="2173" y="392"/>
                </a:cubicBezTo>
                <a:cubicBezTo>
                  <a:pt x="2173" y="392"/>
                  <a:pt x="2173" y="392"/>
                  <a:pt x="2174" y="392"/>
                </a:cubicBezTo>
                <a:cubicBezTo>
                  <a:pt x="2174" y="393"/>
                  <a:pt x="2174" y="393"/>
                  <a:pt x="2174" y="393"/>
                </a:cubicBezTo>
                <a:cubicBezTo>
                  <a:pt x="2174" y="394"/>
                  <a:pt x="2175" y="394"/>
                  <a:pt x="2175" y="394"/>
                </a:cubicBezTo>
                <a:cubicBezTo>
                  <a:pt x="2176" y="394"/>
                  <a:pt x="2176" y="394"/>
                  <a:pt x="2177" y="395"/>
                </a:cubicBezTo>
                <a:cubicBezTo>
                  <a:pt x="2178" y="396"/>
                  <a:pt x="2179" y="397"/>
                  <a:pt x="2179" y="398"/>
                </a:cubicBezTo>
                <a:cubicBezTo>
                  <a:pt x="2180" y="399"/>
                  <a:pt x="2180" y="399"/>
                  <a:pt x="2180" y="399"/>
                </a:cubicBezTo>
                <a:cubicBezTo>
                  <a:pt x="2181" y="399"/>
                  <a:pt x="2182" y="399"/>
                  <a:pt x="2182" y="400"/>
                </a:cubicBezTo>
                <a:cubicBezTo>
                  <a:pt x="2182" y="400"/>
                  <a:pt x="2182" y="400"/>
                  <a:pt x="2182" y="400"/>
                </a:cubicBezTo>
                <a:cubicBezTo>
                  <a:pt x="2182" y="400"/>
                  <a:pt x="2183" y="400"/>
                  <a:pt x="2183" y="400"/>
                </a:cubicBezTo>
                <a:cubicBezTo>
                  <a:pt x="2184" y="400"/>
                  <a:pt x="2184" y="400"/>
                  <a:pt x="2184" y="400"/>
                </a:cubicBezTo>
                <a:cubicBezTo>
                  <a:pt x="2186" y="401"/>
                  <a:pt x="2187" y="401"/>
                  <a:pt x="2189" y="401"/>
                </a:cubicBezTo>
                <a:cubicBezTo>
                  <a:pt x="2190" y="401"/>
                  <a:pt x="2190" y="401"/>
                  <a:pt x="2191" y="402"/>
                </a:cubicBezTo>
                <a:cubicBezTo>
                  <a:pt x="2191" y="402"/>
                  <a:pt x="2191" y="402"/>
                  <a:pt x="2192" y="402"/>
                </a:cubicBezTo>
                <a:cubicBezTo>
                  <a:pt x="2192" y="402"/>
                  <a:pt x="2192" y="402"/>
                  <a:pt x="2192" y="402"/>
                </a:cubicBezTo>
                <a:cubicBezTo>
                  <a:pt x="2192" y="402"/>
                  <a:pt x="2193" y="402"/>
                  <a:pt x="2193" y="402"/>
                </a:cubicBezTo>
                <a:cubicBezTo>
                  <a:pt x="2193" y="402"/>
                  <a:pt x="2193" y="402"/>
                  <a:pt x="2193" y="402"/>
                </a:cubicBezTo>
                <a:cubicBezTo>
                  <a:pt x="2194" y="402"/>
                  <a:pt x="2195" y="402"/>
                  <a:pt x="2196" y="402"/>
                </a:cubicBezTo>
                <a:cubicBezTo>
                  <a:pt x="2196" y="402"/>
                  <a:pt x="2197" y="402"/>
                  <a:pt x="2197" y="402"/>
                </a:cubicBezTo>
                <a:cubicBezTo>
                  <a:pt x="2197" y="402"/>
                  <a:pt x="2198" y="402"/>
                  <a:pt x="2198" y="402"/>
                </a:cubicBezTo>
                <a:cubicBezTo>
                  <a:pt x="2198" y="402"/>
                  <a:pt x="2198" y="402"/>
                  <a:pt x="2199" y="402"/>
                </a:cubicBezTo>
                <a:cubicBezTo>
                  <a:pt x="2199" y="402"/>
                  <a:pt x="2199" y="402"/>
                  <a:pt x="2199" y="402"/>
                </a:cubicBezTo>
                <a:cubicBezTo>
                  <a:pt x="2199" y="402"/>
                  <a:pt x="2199" y="402"/>
                  <a:pt x="2200" y="402"/>
                </a:cubicBezTo>
                <a:cubicBezTo>
                  <a:pt x="2200" y="402"/>
                  <a:pt x="2200" y="402"/>
                  <a:pt x="2201" y="402"/>
                </a:cubicBezTo>
                <a:cubicBezTo>
                  <a:pt x="2201" y="402"/>
                  <a:pt x="2202" y="402"/>
                  <a:pt x="2202" y="402"/>
                </a:cubicBezTo>
                <a:cubicBezTo>
                  <a:pt x="2203" y="402"/>
                  <a:pt x="2203" y="402"/>
                  <a:pt x="2204" y="402"/>
                </a:cubicBezTo>
                <a:cubicBezTo>
                  <a:pt x="2204" y="403"/>
                  <a:pt x="2204" y="403"/>
                  <a:pt x="2204" y="403"/>
                </a:cubicBezTo>
                <a:cubicBezTo>
                  <a:pt x="2204" y="403"/>
                  <a:pt x="2204" y="403"/>
                  <a:pt x="2204" y="403"/>
                </a:cubicBezTo>
                <a:cubicBezTo>
                  <a:pt x="2204" y="402"/>
                  <a:pt x="2204" y="402"/>
                  <a:pt x="2204" y="402"/>
                </a:cubicBezTo>
                <a:cubicBezTo>
                  <a:pt x="2205" y="402"/>
                  <a:pt x="2205" y="402"/>
                  <a:pt x="2206" y="402"/>
                </a:cubicBezTo>
                <a:cubicBezTo>
                  <a:pt x="2207" y="402"/>
                  <a:pt x="2207" y="402"/>
                  <a:pt x="2208" y="402"/>
                </a:cubicBezTo>
                <a:cubicBezTo>
                  <a:pt x="2209" y="402"/>
                  <a:pt x="2209" y="402"/>
                  <a:pt x="2209" y="402"/>
                </a:cubicBezTo>
                <a:cubicBezTo>
                  <a:pt x="2209" y="402"/>
                  <a:pt x="2209" y="402"/>
                  <a:pt x="2210" y="402"/>
                </a:cubicBezTo>
                <a:cubicBezTo>
                  <a:pt x="2211" y="402"/>
                  <a:pt x="2211" y="403"/>
                  <a:pt x="2211" y="403"/>
                </a:cubicBezTo>
                <a:cubicBezTo>
                  <a:pt x="2211" y="403"/>
                  <a:pt x="2211" y="404"/>
                  <a:pt x="2212" y="404"/>
                </a:cubicBezTo>
                <a:cubicBezTo>
                  <a:pt x="2213" y="404"/>
                  <a:pt x="2213" y="404"/>
                  <a:pt x="2213" y="404"/>
                </a:cubicBezTo>
                <a:cubicBezTo>
                  <a:pt x="2214" y="404"/>
                  <a:pt x="2216" y="405"/>
                  <a:pt x="2217" y="406"/>
                </a:cubicBezTo>
                <a:cubicBezTo>
                  <a:pt x="2218" y="406"/>
                  <a:pt x="2218" y="407"/>
                  <a:pt x="2218" y="408"/>
                </a:cubicBezTo>
                <a:cubicBezTo>
                  <a:pt x="2218" y="408"/>
                  <a:pt x="2219" y="408"/>
                  <a:pt x="2219" y="408"/>
                </a:cubicBezTo>
                <a:cubicBezTo>
                  <a:pt x="2219" y="409"/>
                  <a:pt x="2219" y="409"/>
                  <a:pt x="2219" y="410"/>
                </a:cubicBezTo>
                <a:cubicBezTo>
                  <a:pt x="2220" y="410"/>
                  <a:pt x="2220" y="410"/>
                  <a:pt x="2220" y="410"/>
                </a:cubicBezTo>
                <a:cubicBezTo>
                  <a:pt x="2221" y="409"/>
                  <a:pt x="2221" y="409"/>
                  <a:pt x="2221" y="409"/>
                </a:cubicBezTo>
                <a:cubicBezTo>
                  <a:pt x="2221" y="409"/>
                  <a:pt x="2221" y="409"/>
                  <a:pt x="2221" y="409"/>
                </a:cubicBezTo>
                <a:cubicBezTo>
                  <a:pt x="2221" y="409"/>
                  <a:pt x="2221" y="409"/>
                  <a:pt x="2221" y="409"/>
                </a:cubicBezTo>
                <a:cubicBezTo>
                  <a:pt x="2222" y="409"/>
                  <a:pt x="2223" y="409"/>
                  <a:pt x="2223" y="409"/>
                </a:cubicBezTo>
                <a:cubicBezTo>
                  <a:pt x="2224" y="409"/>
                  <a:pt x="2225" y="409"/>
                  <a:pt x="2225" y="409"/>
                </a:cubicBezTo>
                <a:cubicBezTo>
                  <a:pt x="2226" y="410"/>
                  <a:pt x="2226" y="410"/>
                  <a:pt x="2226" y="411"/>
                </a:cubicBezTo>
                <a:cubicBezTo>
                  <a:pt x="2226" y="411"/>
                  <a:pt x="2226" y="411"/>
                  <a:pt x="2227" y="411"/>
                </a:cubicBezTo>
                <a:cubicBezTo>
                  <a:pt x="2227" y="411"/>
                  <a:pt x="2227" y="412"/>
                  <a:pt x="2227" y="412"/>
                </a:cubicBezTo>
                <a:cubicBezTo>
                  <a:pt x="2228" y="412"/>
                  <a:pt x="2228" y="412"/>
                  <a:pt x="2229" y="413"/>
                </a:cubicBezTo>
                <a:cubicBezTo>
                  <a:pt x="2230" y="413"/>
                  <a:pt x="2230" y="413"/>
                  <a:pt x="2230" y="413"/>
                </a:cubicBezTo>
                <a:cubicBezTo>
                  <a:pt x="2231" y="413"/>
                  <a:pt x="2232" y="413"/>
                  <a:pt x="2232" y="413"/>
                </a:cubicBezTo>
                <a:cubicBezTo>
                  <a:pt x="2233" y="413"/>
                  <a:pt x="2234" y="414"/>
                  <a:pt x="2234" y="414"/>
                </a:cubicBezTo>
                <a:cubicBezTo>
                  <a:pt x="2234" y="414"/>
                  <a:pt x="2235" y="414"/>
                  <a:pt x="2235" y="415"/>
                </a:cubicBezTo>
                <a:cubicBezTo>
                  <a:pt x="2235" y="415"/>
                  <a:pt x="2236" y="415"/>
                  <a:pt x="2236" y="416"/>
                </a:cubicBezTo>
                <a:cubicBezTo>
                  <a:pt x="2236" y="416"/>
                  <a:pt x="2237" y="416"/>
                  <a:pt x="2237" y="416"/>
                </a:cubicBezTo>
                <a:cubicBezTo>
                  <a:pt x="2237" y="417"/>
                  <a:pt x="2237" y="417"/>
                  <a:pt x="2237" y="417"/>
                </a:cubicBezTo>
                <a:cubicBezTo>
                  <a:pt x="2237" y="417"/>
                  <a:pt x="2237" y="417"/>
                  <a:pt x="2237" y="417"/>
                </a:cubicBezTo>
                <a:cubicBezTo>
                  <a:pt x="2238" y="417"/>
                  <a:pt x="2238" y="417"/>
                  <a:pt x="2238" y="417"/>
                </a:cubicBezTo>
                <a:cubicBezTo>
                  <a:pt x="2239" y="417"/>
                  <a:pt x="2239" y="417"/>
                  <a:pt x="2239" y="417"/>
                </a:cubicBezTo>
                <a:cubicBezTo>
                  <a:pt x="2239" y="417"/>
                  <a:pt x="2240" y="417"/>
                  <a:pt x="2240" y="417"/>
                </a:cubicBezTo>
                <a:cubicBezTo>
                  <a:pt x="2240" y="417"/>
                  <a:pt x="2241" y="417"/>
                  <a:pt x="2241" y="417"/>
                </a:cubicBezTo>
                <a:cubicBezTo>
                  <a:pt x="2242" y="417"/>
                  <a:pt x="2243" y="418"/>
                  <a:pt x="2243" y="419"/>
                </a:cubicBezTo>
                <a:cubicBezTo>
                  <a:pt x="2243" y="420"/>
                  <a:pt x="2243" y="420"/>
                  <a:pt x="2243" y="420"/>
                </a:cubicBezTo>
                <a:cubicBezTo>
                  <a:pt x="2244" y="421"/>
                  <a:pt x="2244" y="421"/>
                  <a:pt x="2244" y="422"/>
                </a:cubicBezTo>
                <a:cubicBezTo>
                  <a:pt x="2244" y="422"/>
                  <a:pt x="2245" y="422"/>
                  <a:pt x="2245" y="422"/>
                </a:cubicBezTo>
                <a:cubicBezTo>
                  <a:pt x="2247" y="422"/>
                  <a:pt x="2247" y="422"/>
                  <a:pt x="2248" y="423"/>
                </a:cubicBezTo>
                <a:cubicBezTo>
                  <a:pt x="2248" y="423"/>
                  <a:pt x="2248" y="423"/>
                  <a:pt x="2249" y="424"/>
                </a:cubicBezTo>
                <a:cubicBezTo>
                  <a:pt x="2250" y="424"/>
                  <a:pt x="2251" y="425"/>
                  <a:pt x="2251" y="426"/>
                </a:cubicBezTo>
                <a:cubicBezTo>
                  <a:pt x="2251" y="426"/>
                  <a:pt x="2251" y="427"/>
                  <a:pt x="2251" y="427"/>
                </a:cubicBezTo>
                <a:cubicBezTo>
                  <a:pt x="2252" y="427"/>
                  <a:pt x="2252" y="428"/>
                  <a:pt x="2252" y="428"/>
                </a:cubicBezTo>
                <a:cubicBezTo>
                  <a:pt x="2252" y="428"/>
                  <a:pt x="2252" y="428"/>
                  <a:pt x="2253" y="428"/>
                </a:cubicBezTo>
                <a:cubicBezTo>
                  <a:pt x="2253" y="429"/>
                  <a:pt x="2253" y="429"/>
                  <a:pt x="2253" y="429"/>
                </a:cubicBezTo>
                <a:cubicBezTo>
                  <a:pt x="2253" y="429"/>
                  <a:pt x="2253" y="429"/>
                  <a:pt x="2253" y="428"/>
                </a:cubicBezTo>
                <a:cubicBezTo>
                  <a:pt x="2253" y="427"/>
                  <a:pt x="2253" y="427"/>
                  <a:pt x="2253" y="426"/>
                </a:cubicBezTo>
                <a:cubicBezTo>
                  <a:pt x="2253" y="426"/>
                  <a:pt x="2253" y="426"/>
                  <a:pt x="2253" y="426"/>
                </a:cubicBezTo>
                <a:cubicBezTo>
                  <a:pt x="2253" y="424"/>
                  <a:pt x="2253" y="422"/>
                  <a:pt x="2254" y="421"/>
                </a:cubicBezTo>
                <a:cubicBezTo>
                  <a:pt x="2254" y="420"/>
                  <a:pt x="2254" y="420"/>
                  <a:pt x="2254" y="419"/>
                </a:cubicBezTo>
                <a:cubicBezTo>
                  <a:pt x="2254" y="418"/>
                  <a:pt x="2254" y="417"/>
                  <a:pt x="2255" y="416"/>
                </a:cubicBezTo>
                <a:cubicBezTo>
                  <a:pt x="2255" y="416"/>
                  <a:pt x="2254" y="416"/>
                  <a:pt x="2254" y="416"/>
                </a:cubicBezTo>
                <a:cubicBezTo>
                  <a:pt x="2254" y="416"/>
                  <a:pt x="2254" y="416"/>
                  <a:pt x="2254" y="416"/>
                </a:cubicBezTo>
                <a:cubicBezTo>
                  <a:pt x="2254" y="416"/>
                  <a:pt x="2254" y="416"/>
                  <a:pt x="2254" y="416"/>
                </a:cubicBezTo>
                <a:cubicBezTo>
                  <a:pt x="2253" y="416"/>
                  <a:pt x="2253" y="416"/>
                  <a:pt x="2253" y="416"/>
                </a:cubicBezTo>
                <a:cubicBezTo>
                  <a:pt x="2252" y="416"/>
                  <a:pt x="2252" y="417"/>
                  <a:pt x="2251" y="417"/>
                </a:cubicBezTo>
                <a:cubicBezTo>
                  <a:pt x="2251" y="416"/>
                  <a:pt x="2251" y="416"/>
                  <a:pt x="2251" y="416"/>
                </a:cubicBezTo>
                <a:cubicBezTo>
                  <a:pt x="2251" y="417"/>
                  <a:pt x="2251" y="417"/>
                  <a:pt x="2251" y="417"/>
                </a:cubicBezTo>
                <a:cubicBezTo>
                  <a:pt x="2249" y="417"/>
                  <a:pt x="2249" y="416"/>
                  <a:pt x="2248" y="415"/>
                </a:cubicBezTo>
                <a:cubicBezTo>
                  <a:pt x="2248" y="415"/>
                  <a:pt x="2248" y="415"/>
                  <a:pt x="2247" y="414"/>
                </a:cubicBezTo>
                <a:cubicBezTo>
                  <a:pt x="2246" y="414"/>
                  <a:pt x="2246" y="414"/>
                  <a:pt x="2246" y="413"/>
                </a:cubicBezTo>
                <a:cubicBezTo>
                  <a:pt x="2246" y="413"/>
                  <a:pt x="2246" y="413"/>
                  <a:pt x="2246" y="413"/>
                </a:cubicBezTo>
                <a:cubicBezTo>
                  <a:pt x="2245" y="412"/>
                  <a:pt x="2244" y="412"/>
                  <a:pt x="2244" y="411"/>
                </a:cubicBezTo>
                <a:cubicBezTo>
                  <a:pt x="2243" y="411"/>
                  <a:pt x="2243" y="410"/>
                  <a:pt x="2243" y="410"/>
                </a:cubicBezTo>
                <a:cubicBezTo>
                  <a:pt x="2243" y="410"/>
                  <a:pt x="2243" y="409"/>
                  <a:pt x="2243" y="409"/>
                </a:cubicBezTo>
                <a:cubicBezTo>
                  <a:pt x="2243" y="409"/>
                  <a:pt x="2243" y="409"/>
                  <a:pt x="2243" y="409"/>
                </a:cubicBezTo>
                <a:cubicBezTo>
                  <a:pt x="2242" y="408"/>
                  <a:pt x="2241" y="408"/>
                  <a:pt x="2241" y="407"/>
                </a:cubicBezTo>
                <a:cubicBezTo>
                  <a:pt x="2241" y="407"/>
                  <a:pt x="2241" y="407"/>
                  <a:pt x="2241" y="407"/>
                </a:cubicBezTo>
                <a:cubicBezTo>
                  <a:pt x="2240" y="407"/>
                  <a:pt x="2240" y="406"/>
                  <a:pt x="2240" y="406"/>
                </a:cubicBezTo>
                <a:cubicBezTo>
                  <a:pt x="2239" y="405"/>
                  <a:pt x="2239" y="405"/>
                  <a:pt x="2239" y="405"/>
                </a:cubicBezTo>
                <a:cubicBezTo>
                  <a:pt x="2239" y="405"/>
                  <a:pt x="2239" y="405"/>
                  <a:pt x="2239" y="405"/>
                </a:cubicBezTo>
                <a:cubicBezTo>
                  <a:pt x="2238" y="405"/>
                  <a:pt x="2238" y="405"/>
                  <a:pt x="2238" y="405"/>
                </a:cubicBezTo>
                <a:cubicBezTo>
                  <a:pt x="2238" y="405"/>
                  <a:pt x="2238" y="405"/>
                  <a:pt x="2238" y="405"/>
                </a:cubicBezTo>
                <a:cubicBezTo>
                  <a:pt x="2239" y="406"/>
                  <a:pt x="2239" y="407"/>
                  <a:pt x="2239" y="407"/>
                </a:cubicBezTo>
                <a:cubicBezTo>
                  <a:pt x="2238" y="407"/>
                  <a:pt x="2238" y="407"/>
                  <a:pt x="2238" y="407"/>
                </a:cubicBezTo>
                <a:cubicBezTo>
                  <a:pt x="2238" y="407"/>
                  <a:pt x="2238" y="407"/>
                  <a:pt x="2238" y="407"/>
                </a:cubicBezTo>
                <a:cubicBezTo>
                  <a:pt x="2239" y="408"/>
                  <a:pt x="2239" y="408"/>
                  <a:pt x="2239" y="408"/>
                </a:cubicBezTo>
                <a:cubicBezTo>
                  <a:pt x="2238" y="408"/>
                  <a:pt x="2238" y="408"/>
                  <a:pt x="2238" y="409"/>
                </a:cubicBezTo>
                <a:cubicBezTo>
                  <a:pt x="2237" y="409"/>
                  <a:pt x="2237" y="409"/>
                  <a:pt x="2236" y="409"/>
                </a:cubicBezTo>
                <a:cubicBezTo>
                  <a:pt x="2236" y="409"/>
                  <a:pt x="2236" y="409"/>
                  <a:pt x="2236" y="409"/>
                </a:cubicBezTo>
                <a:cubicBezTo>
                  <a:pt x="2236" y="409"/>
                  <a:pt x="2235" y="409"/>
                  <a:pt x="2235" y="409"/>
                </a:cubicBezTo>
                <a:cubicBezTo>
                  <a:pt x="2234" y="409"/>
                  <a:pt x="2233" y="408"/>
                  <a:pt x="2233" y="407"/>
                </a:cubicBezTo>
                <a:cubicBezTo>
                  <a:pt x="2233" y="406"/>
                  <a:pt x="2234" y="406"/>
                  <a:pt x="2234" y="405"/>
                </a:cubicBezTo>
                <a:cubicBezTo>
                  <a:pt x="2234" y="405"/>
                  <a:pt x="2234" y="405"/>
                  <a:pt x="2234" y="405"/>
                </a:cubicBezTo>
                <a:cubicBezTo>
                  <a:pt x="2234" y="405"/>
                  <a:pt x="2234" y="405"/>
                  <a:pt x="2234" y="405"/>
                </a:cubicBezTo>
                <a:cubicBezTo>
                  <a:pt x="2234" y="405"/>
                  <a:pt x="2234" y="405"/>
                  <a:pt x="2234" y="405"/>
                </a:cubicBezTo>
                <a:cubicBezTo>
                  <a:pt x="2234" y="405"/>
                  <a:pt x="2233" y="405"/>
                  <a:pt x="2233" y="404"/>
                </a:cubicBezTo>
                <a:cubicBezTo>
                  <a:pt x="2233" y="404"/>
                  <a:pt x="2233" y="404"/>
                  <a:pt x="2233" y="404"/>
                </a:cubicBezTo>
                <a:cubicBezTo>
                  <a:pt x="2232" y="404"/>
                  <a:pt x="2232" y="403"/>
                  <a:pt x="2231" y="402"/>
                </a:cubicBezTo>
                <a:cubicBezTo>
                  <a:pt x="2231" y="402"/>
                  <a:pt x="2231" y="401"/>
                  <a:pt x="2231" y="401"/>
                </a:cubicBezTo>
                <a:cubicBezTo>
                  <a:pt x="2231" y="401"/>
                  <a:pt x="2231" y="400"/>
                  <a:pt x="2231" y="400"/>
                </a:cubicBezTo>
                <a:cubicBezTo>
                  <a:pt x="2231" y="400"/>
                  <a:pt x="2231" y="400"/>
                  <a:pt x="2231" y="399"/>
                </a:cubicBezTo>
                <a:cubicBezTo>
                  <a:pt x="2231" y="398"/>
                  <a:pt x="2231" y="398"/>
                  <a:pt x="2231" y="397"/>
                </a:cubicBezTo>
                <a:cubicBezTo>
                  <a:pt x="2231" y="397"/>
                  <a:pt x="2231" y="397"/>
                  <a:pt x="2231" y="397"/>
                </a:cubicBezTo>
                <a:cubicBezTo>
                  <a:pt x="2231" y="397"/>
                  <a:pt x="2231" y="397"/>
                  <a:pt x="2231" y="396"/>
                </a:cubicBezTo>
                <a:cubicBezTo>
                  <a:pt x="2230" y="395"/>
                  <a:pt x="2231" y="394"/>
                  <a:pt x="2231" y="394"/>
                </a:cubicBezTo>
                <a:cubicBezTo>
                  <a:pt x="2232" y="393"/>
                  <a:pt x="2232" y="393"/>
                  <a:pt x="2233" y="393"/>
                </a:cubicBezTo>
                <a:cubicBezTo>
                  <a:pt x="2233" y="393"/>
                  <a:pt x="2233" y="392"/>
                  <a:pt x="2233" y="392"/>
                </a:cubicBezTo>
                <a:cubicBezTo>
                  <a:pt x="2233" y="391"/>
                  <a:pt x="2232" y="390"/>
                  <a:pt x="2231" y="389"/>
                </a:cubicBezTo>
                <a:cubicBezTo>
                  <a:pt x="2230" y="388"/>
                  <a:pt x="2231" y="386"/>
                  <a:pt x="2231" y="384"/>
                </a:cubicBezTo>
                <a:cubicBezTo>
                  <a:pt x="2231" y="384"/>
                  <a:pt x="2231" y="383"/>
                  <a:pt x="2230" y="383"/>
                </a:cubicBezTo>
                <a:cubicBezTo>
                  <a:pt x="2230" y="383"/>
                  <a:pt x="2230" y="383"/>
                  <a:pt x="2230" y="383"/>
                </a:cubicBezTo>
                <a:cubicBezTo>
                  <a:pt x="2230" y="382"/>
                  <a:pt x="2229" y="381"/>
                  <a:pt x="2229" y="380"/>
                </a:cubicBezTo>
                <a:cubicBezTo>
                  <a:pt x="2229" y="380"/>
                  <a:pt x="2229" y="380"/>
                  <a:pt x="2229" y="380"/>
                </a:cubicBezTo>
                <a:cubicBezTo>
                  <a:pt x="2229" y="380"/>
                  <a:pt x="2229" y="380"/>
                  <a:pt x="2229" y="380"/>
                </a:cubicBezTo>
                <a:cubicBezTo>
                  <a:pt x="2228" y="380"/>
                  <a:pt x="2228" y="380"/>
                  <a:pt x="2227" y="380"/>
                </a:cubicBezTo>
                <a:cubicBezTo>
                  <a:pt x="2227" y="380"/>
                  <a:pt x="2227" y="380"/>
                  <a:pt x="2227" y="380"/>
                </a:cubicBezTo>
                <a:cubicBezTo>
                  <a:pt x="2225" y="380"/>
                  <a:pt x="2225" y="379"/>
                  <a:pt x="2225" y="378"/>
                </a:cubicBezTo>
                <a:cubicBezTo>
                  <a:pt x="2225" y="377"/>
                  <a:pt x="2225" y="377"/>
                  <a:pt x="2225" y="377"/>
                </a:cubicBezTo>
                <a:cubicBezTo>
                  <a:pt x="2225" y="376"/>
                  <a:pt x="2225" y="376"/>
                  <a:pt x="2225" y="376"/>
                </a:cubicBezTo>
                <a:cubicBezTo>
                  <a:pt x="2224" y="375"/>
                  <a:pt x="2224" y="373"/>
                  <a:pt x="2225" y="372"/>
                </a:cubicBezTo>
                <a:cubicBezTo>
                  <a:pt x="2226" y="371"/>
                  <a:pt x="2226" y="371"/>
                  <a:pt x="2226" y="370"/>
                </a:cubicBezTo>
                <a:cubicBezTo>
                  <a:pt x="2225" y="369"/>
                  <a:pt x="2225" y="369"/>
                  <a:pt x="2225" y="369"/>
                </a:cubicBezTo>
                <a:cubicBezTo>
                  <a:pt x="2225" y="368"/>
                  <a:pt x="2226" y="367"/>
                  <a:pt x="2227" y="366"/>
                </a:cubicBezTo>
                <a:cubicBezTo>
                  <a:pt x="2227" y="366"/>
                  <a:pt x="2227" y="366"/>
                  <a:pt x="2227" y="366"/>
                </a:cubicBezTo>
                <a:cubicBezTo>
                  <a:pt x="2228" y="365"/>
                  <a:pt x="2228" y="365"/>
                  <a:pt x="2228" y="365"/>
                </a:cubicBezTo>
                <a:cubicBezTo>
                  <a:pt x="2228" y="365"/>
                  <a:pt x="2228" y="365"/>
                  <a:pt x="2229" y="365"/>
                </a:cubicBezTo>
                <a:cubicBezTo>
                  <a:pt x="2229" y="364"/>
                  <a:pt x="2229" y="364"/>
                  <a:pt x="2230" y="364"/>
                </a:cubicBezTo>
                <a:cubicBezTo>
                  <a:pt x="2230" y="364"/>
                  <a:pt x="2230" y="364"/>
                  <a:pt x="2230" y="364"/>
                </a:cubicBezTo>
                <a:cubicBezTo>
                  <a:pt x="2231" y="363"/>
                  <a:pt x="2231" y="363"/>
                  <a:pt x="2231" y="362"/>
                </a:cubicBezTo>
                <a:cubicBezTo>
                  <a:pt x="2232" y="362"/>
                  <a:pt x="2232" y="361"/>
                  <a:pt x="2232" y="361"/>
                </a:cubicBezTo>
                <a:cubicBezTo>
                  <a:pt x="2233" y="360"/>
                  <a:pt x="2234" y="360"/>
                  <a:pt x="2234" y="360"/>
                </a:cubicBezTo>
                <a:cubicBezTo>
                  <a:pt x="2234" y="360"/>
                  <a:pt x="2234" y="360"/>
                  <a:pt x="2234" y="360"/>
                </a:cubicBezTo>
                <a:cubicBezTo>
                  <a:pt x="2234" y="360"/>
                  <a:pt x="2234" y="359"/>
                  <a:pt x="2234" y="359"/>
                </a:cubicBezTo>
                <a:cubicBezTo>
                  <a:pt x="2234" y="359"/>
                  <a:pt x="2234" y="358"/>
                  <a:pt x="2234" y="357"/>
                </a:cubicBezTo>
                <a:cubicBezTo>
                  <a:pt x="2234" y="357"/>
                  <a:pt x="2234" y="357"/>
                  <a:pt x="2234" y="357"/>
                </a:cubicBezTo>
                <a:cubicBezTo>
                  <a:pt x="2234" y="357"/>
                  <a:pt x="2234" y="356"/>
                  <a:pt x="2234" y="355"/>
                </a:cubicBezTo>
                <a:cubicBezTo>
                  <a:pt x="2235" y="354"/>
                  <a:pt x="2236" y="354"/>
                  <a:pt x="2236" y="354"/>
                </a:cubicBezTo>
                <a:cubicBezTo>
                  <a:pt x="2236" y="354"/>
                  <a:pt x="2236" y="354"/>
                  <a:pt x="2236" y="354"/>
                </a:cubicBezTo>
                <a:cubicBezTo>
                  <a:pt x="2236" y="354"/>
                  <a:pt x="2236" y="354"/>
                  <a:pt x="2236" y="353"/>
                </a:cubicBezTo>
                <a:cubicBezTo>
                  <a:pt x="2236" y="353"/>
                  <a:pt x="2236" y="353"/>
                  <a:pt x="2236" y="353"/>
                </a:cubicBezTo>
                <a:cubicBezTo>
                  <a:pt x="2236" y="353"/>
                  <a:pt x="2235" y="352"/>
                  <a:pt x="2235" y="352"/>
                </a:cubicBezTo>
                <a:cubicBezTo>
                  <a:pt x="2234" y="351"/>
                  <a:pt x="2234" y="350"/>
                  <a:pt x="2235" y="348"/>
                </a:cubicBezTo>
                <a:cubicBezTo>
                  <a:pt x="2235" y="348"/>
                  <a:pt x="2235" y="348"/>
                  <a:pt x="2235" y="347"/>
                </a:cubicBezTo>
                <a:cubicBezTo>
                  <a:pt x="2236" y="347"/>
                  <a:pt x="2236" y="347"/>
                  <a:pt x="2236" y="347"/>
                </a:cubicBezTo>
                <a:cubicBezTo>
                  <a:pt x="2236" y="347"/>
                  <a:pt x="2236" y="347"/>
                  <a:pt x="2236" y="346"/>
                </a:cubicBezTo>
                <a:cubicBezTo>
                  <a:pt x="2236" y="346"/>
                  <a:pt x="2236" y="346"/>
                  <a:pt x="2236" y="345"/>
                </a:cubicBezTo>
                <a:cubicBezTo>
                  <a:pt x="2236" y="345"/>
                  <a:pt x="2237" y="344"/>
                  <a:pt x="2237" y="344"/>
                </a:cubicBezTo>
                <a:cubicBezTo>
                  <a:pt x="2237" y="344"/>
                  <a:pt x="2237" y="343"/>
                  <a:pt x="2237" y="343"/>
                </a:cubicBezTo>
                <a:cubicBezTo>
                  <a:pt x="2236" y="342"/>
                  <a:pt x="2236" y="342"/>
                  <a:pt x="2236" y="342"/>
                </a:cubicBezTo>
                <a:cubicBezTo>
                  <a:pt x="2236" y="342"/>
                  <a:pt x="2236" y="342"/>
                  <a:pt x="2236" y="342"/>
                </a:cubicBezTo>
                <a:cubicBezTo>
                  <a:pt x="2235" y="341"/>
                  <a:pt x="2235" y="341"/>
                  <a:pt x="2235" y="340"/>
                </a:cubicBezTo>
                <a:cubicBezTo>
                  <a:pt x="2235" y="340"/>
                  <a:pt x="2235" y="339"/>
                  <a:pt x="2236" y="339"/>
                </a:cubicBezTo>
                <a:cubicBezTo>
                  <a:pt x="2236" y="339"/>
                  <a:pt x="2236" y="338"/>
                  <a:pt x="2236" y="338"/>
                </a:cubicBezTo>
                <a:cubicBezTo>
                  <a:pt x="2236" y="338"/>
                  <a:pt x="2236" y="337"/>
                  <a:pt x="2237" y="337"/>
                </a:cubicBezTo>
                <a:cubicBezTo>
                  <a:pt x="2237" y="337"/>
                  <a:pt x="2237" y="337"/>
                  <a:pt x="2236" y="337"/>
                </a:cubicBezTo>
                <a:cubicBezTo>
                  <a:pt x="2236" y="336"/>
                  <a:pt x="2236" y="336"/>
                  <a:pt x="2236" y="336"/>
                </a:cubicBezTo>
                <a:cubicBezTo>
                  <a:pt x="2235" y="336"/>
                  <a:pt x="2235" y="335"/>
                  <a:pt x="2236" y="334"/>
                </a:cubicBezTo>
                <a:cubicBezTo>
                  <a:pt x="2236" y="334"/>
                  <a:pt x="2236" y="334"/>
                  <a:pt x="2236" y="334"/>
                </a:cubicBezTo>
                <a:cubicBezTo>
                  <a:pt x="2236" y="334"/>
                  <a:pt x="2236" y="334"/>
                  <a:pt x="2236" y="334"/>
                </a:cubicBezTo>
                <a:cubicBezTo>
                  <a:pt x="2236" y="333"/>
                  <a:pt x="2236" y="333"/>
                  <a:pt x="2236" y="332"/>
                </a:cubicBezTo>
                <a:cubicBezTo>
                  <a:pt x="2236" y="332"/>
                  <a:pt x="2237" y="332"/>
                  <a:pt x="2237" y="331"/>
                </a:cubicBezTo>
                <a:cubicBezTo>
                  <a:pt x="2237" y="331"/>
                  <a:pt x="2237" y="331"/>
                  <a:pt x="2237" y="331"/>
                </a:cubicBezTo>
                <a:cubicBezTo>
                  <a:pt x="2237" y="330"/>
                  <a:pt x="2237" y="330"/>
                  <a:pt x="2237" y="330"/>
                </a:cubicBezTo>
                <a:cubicBezTo>
                  <a:pt x="2237" y="329"/>
                  <a:pt x="2237" y="329"/>
                  <a:pt x="2237" y="329"/>
                </a:cubicBezTo>
                <a:cubicBezTo>
                  <a:pt x="2237" y="328"/>
                  <a:pt x="2237" y="328"/>
                  <a:pt x="2237" y="328"/>
                </a:cubicBezTo>
                <a:cubicBezTo>
                  <a:pt x="2237" y="328"/>
                  <a:pt x="2237" y="327"/>
                  <a:pt x="2237" y="327"/>
                </a:cubicBezTo>
                <a:cubicBezTo>
                  <a:pt x="2238" y="326"/>
                  <a:pt x="2238" y="326"/>
                  <a:pt x="2238" y="326"/>
                </a:cubicBezTo>
                <a:cubicBezTo>
                  <a:pt x="2238" y="326"/>
                  <a:pt x="2238" y="326"/>
                  <a:pt x="2239" y="326"/>
                </a:cubicBezTo>
                <a:cubicBezTo>
                  <a:pt x="2239" y="325"/>
                  <a:pt x="2239" y="325"/>
                  <a:pt x="2240" y="325"/>
                </a:cubicBezTo>
                <a:cubicBezTo>
                  <a:pt x="2239" y="325"/>
                  <a:pt x="2239" y="325"/>
                  <a:pt x="2239" y="324"/>
                </a:cubicBezTo>
                <a:cubicBezTo>
                  <a:pt x="2238" y="323"/>
                  <a:pt x="2239" y="321"/>
                  <a:pt x="2240" y="321"/>
                </a:cubicBezTo>
                <a:cubicBezTo>
                  <a:pt x="2240" y="320"/>
                  <a:pt x="2240" y="320"/>
                  <a:pt x="2240" y="320"/>
                </a:cubicBezTo>
                <a:cubicBezTo>
                  <a:pt x="2240" y="320"/>
                  <a:pt x="2240" y="320"/>
                  <a:pt x="2240" y="320"/>
                </a:cubicBezTo>
                <a:cubicBezTo>
                  <a:pt x="2239" y="319"/>
                  <a:pt x="2239" y="319"/>
                  <a:pt x="2239" y="318"/>
                </a:cubicBezTo>
                <a:cubicBezTo>
                  <a:pt x="2239" y="318"/>
                  <a:pt x="2239" y="317"/>
                  <a:pt x="2239" y="317"/>
                </a:cubicBezTo>
                <a:cubicBezTo>
                  <a:pt x="2239" y="317"/>
                  <a:pt x="2239" y="317"/>
                  <a:pt x="2239" y="317"/>
                </a:cubicBezTo>
                <a:cubicBezTo>
                  <a:pt x="2239" y="316"/>
                  <a:pt x="2238" y="316"/>
                  <a:pt x="2238" y="315"/>
                </a:cubicBezTo>
                <a:cubicBezTo>
                  <a:pt x="2238" y="315"/>
                  <a:pt x="2239" y="314"/>
                  <a:pt x="2239" y="313"/>
                </a:cubicBezTo>
                <a:cubicBezTo>
                  <a:pt x="2240" y="312"/>
                  <a:pt x="2241" y="312"/>
                  <a:pt x="2242" y="312"/>
                </a:cubicBezTo>
                <a:cubicBezTo>
                  <a:pt x="2242" y="312"/>
                  <a:pt x="2242" y="312"/>
                  <a:pt x="2242" y="312"/>
                </a:cubicBezTo>
                <a:cubicBezTo>
                  <a:pt x="2242" y="312"/>
                  <a:pt x="2242" y="312"/>
                  <a:pt x="2242" y="312"/>
                </a:cubicBezTo>
                <a:cubicBezTo>
                  <a:pt x="2242" y="312"/>
                  <a:pt x="2243" y="312"/>
                  <a:pt x="2243" y="312"/>
                </a:cubicBezTo>
                <a:cubicBezTo>
                  <a:pt x="2243" y="312"/>
                  <a:pt x="2243" y="312"/>
                  <a:pt x="2244" y="312"/>
                </a:cubicBezTo>
                <a:cubicBezTo>
                  <a:pt x="2244" y="312"/>
                  <a:pt x="2244" y="312"/>
                  <a:pt x="2245" y="311"/>
                </a:cubicBezTo>
                <a:cubicBezTo>
                  <a:pt x="2245" y="310"/>
                  <a:pt x="2246" y="310"/>
                  <a:pt x="2247" y="310"/>
                </a:cubicBezTo>
                <a:cubicBezTo>
                  <a:pt x="2249" y="310"/>
                  <a:pt x="2251" y="313"/>
                  <a:pt x="2251" y="314"/>
                </a:cubicBezTo>
                <a:cubicBezTo>
                  <a:pt x="2251" y="314"/>
                  <a:pt x="2251" y="314"/>
                  <a:pt x="2251" y="314"/>
                </a:cubicBezTo>
                <a:cubicBezTo>
                  <a:pt x="2251" y="314"/>
                  <a:pt x="2251" y="314"/>
                  <a:pt x="2251" y="314"/>
                </a:cubicBezTo>
                <a:cubicBezTo>
                  <a:pt x="2252" y="315"/>
                  <a:pt x="2252" y="315"/>
                  <a:pt x="2252" y="315"/>
                </a:cubicBezTo>
                <a:cubicBezTo>
                  <a:pt x="2252" y="315"/>
                  <a:pt x="2252" y="315"/>
                  <a:pt x="2252" y="315"/>
                </a:cubicBezTo>
                <a:cubicBezTo>
                  <a:pt x="2252" y="314"/>
                  <a:pt x="2252" y="314"/>
                  <a:pt x="2252" y="314"/>
                </a:cubicBezTo>
                <a:cubicBezTo>
                  <a:pt x="2253" y="315"/>
                  <a:pt x="2253" y="315"/>
                  <a:pt x="2254" y="316"/>
                </a:cubicBezTo>
                <a:cubicBezTo>
                  <a:pt x="2254" y="316"/>
                  <a:pt x="2254" y="316"/>
                  <a:pt x="2254" y="317"/>
                </a:cubicBezTo>
                <a:cubicBezTo>
                  <a:pt x="2254" y="317"/>
                  <a:pt x="2254" y="317"/>
                  <a:pt x="2254" y="317"/>
                </a:cubicBezTo>
                <a:cubicBezTo>
                  <a:pt x="2255" y="318"/>
                  <a:pt x="2255" y="319"/>
                  <a:pt x="2255" y="319"/>
                </a:cubicBezTo>
                <a:cubicBezTo>
                  <a:pt x="2255" y="320"/>
                  <a:pt x="2254" y="321"/>
                  <a:pt x="2253" y="321"/>
                </a:cubicBezTo>
                <a:cubicBezTo>
                  <a:pt x="2253" y="320"/>
                  <a:pt x="2253" y="320"/>
                  <a:pt x="2253" y="320"/>
                </a:cubicBezTo>
                <a:cubicBezTo>
                  <a:pt x="2253" y="321"/>
                  <a:pt x="2253" y="321"/>
                  <a:pt x="2253" y="321"/>
                </a:cubicBezTo>
                <a:cubicBezTo>
                  <a:pt x="2253" y="321"/>
                  <a:pt x="2252" y="321"/>
                  <a:pt x="2251" y="322"/>
                </a:cubicBezTo>
                <a:cubicBezTo>
                  <a:pt x="2251" y="322"/>
                  <a:pt x="2251" y="322"/>
                  <a:pt x="2250" y="322"/>
                </a:cubicBezTo>
                <a:cubicBezTo>
                  <a:pt x="2250" y="323"/>
                  <a:pt x="2249" y="323"/>
                  <a:pt x="2249" y="323"/>
                </a:cubicBezTo>
                <a:cubicBezTo>
                  <a:pt x="2249" y="324"/>
                  <a:pt x="2249" y="325"/>
                  <a:pt x="2248" y="325"/>
                </a:cubicBezTo>
                <a:cubicBezTo>
                  <a:pt x="2248" y="325"/>
                  <a:pt x="2248" y="325"/>
                  <a:pt x="2248" y="325"/>
                </a:cubicBezTo>
                <a:cubicBezTo>
                  <a:pt x="2247" y="325"/>
                  <a:pt x="2247" y="325"/>
                  <a:pt x="2247" y="325"/>
                </a:cubicBezTo>
                <a:cubicBezTo>
                  <a:pt x="2246" y="325"/>
                  <a:pt x="2246" y="325"/>
                  <a:pt x="2246" y="325"/>
                </a:cubicBezTo>
                <a:cubicBezTo>
                  <a:pt x="2245" y="325"/>
                  <a:pt x="2245" y="325"/>
                  <a:pt x="2245" y="325"/>
                </a:cubicBezTo>
                <a:cubicBezTo>
                  <a:pt x="2245" y="325"/>
                  <a:pt x="2244" y="325"/>
                  <a:pt x="2244" y="325"/>
                </a:cubicBezTo>
                <a:cubicBezTo>
                  <a:pt x="2244" y="325"/>
                  <a:pt x="2244" y="325"/>
                  <a:pt x="2244" y="325"/>
                </a:cubicBezTo>
                <a:cubicBezTo>
                  <a:pt x="2243" y="325"/>
                  <a:pt x="2242" y="325"/>
                  <a:pt x="2242" y="324"/>
                </a:cubicBezTo>
                <a:cubicBezTo>
                  <a:pt x="2242" y="325"/>
                  <a:pt x="2241" y="325"/>
                  <a:pt x="2241" y="325"/>
                </a:cubicBezTo>
                <a:cubicBezTo>
                  <a:pt x="2241" y="325"/>
                  <a:pt x="2241" y="325"/>
                  <a:pt x="2241" y="325"/>
                </a:cubicBezTo>
                <a:cubicBezTo>
                  <a:pt x="2241" y="325"/>
                  <a:pt x="2241" y="325"/>
                  <a:pt x="2241" y="325"/>
                </a:cubicBezTo>
                <a:cubicBezTo>
                  <a:pt x="2241" y="325"/>
                  <a:pt x="2241" y="325"/>
                  <a:pt x="2241" y="326"/>
                </a:cubicBezTo>
                <a:cubicBezTo>
                  <a:pt x="2242" y="326"/>
                  <a:pt x="2242" y="326"/>
                  <a:pt x="2243" y="327"/>
                </a:cubicBezTo>
                <a:cubicBezTo>
                  <a:pt x="2243" y="327"/>
                  <a:pt x="2243" y="327"/>
                  <a:pt x="2244" y="327"/>
                </a:cubicBezTo>
                <a:cubicBezTo>
                  <a:pt x="2244" y="327"/>
                  <a:pt x="2245" y="327"/>
                  <a:pt x="2245" y="327"/>
                </a:cubicBezTo>
                <a:cubicBezTo>
                  <a:pt x="2245" y="327"/>
                  <a:pt x="2245" y="327"/>
                  <a:pt x="2245" y="327"/>
                </a:cubicBezTo>
                <a:cubicBezTo>
                  <a:pt x="2246" y="327"/>
                  <a:pt x="2246" y="327"/>
                  <a:pt x="2247" y="327"/>
                </a:cubicBezTo>
                <a:cubicBezTo>
                  <a:pt x="2247" y="326"/>
                  <a:pt x="2247" y="326"/>
                  <a:pt x="2247" y="326"/>
                </a:cubicBezTo>
                <a:cubicBezTo>
                  <a:pt x="2247" y="326"/>
                  <a:pt x="2248" y="326"/>
                  <a:pt x="2248" y="326"/>
                </a:cubicBezTo>
                <a:cubicBezTo>
                  <a:pt x="2248" y="326"/>
                  <a:pt x="2248" y="327"/>
                  <a:pt x="2248" y="327"/>
                </a:cubicBezTo>
                <a:cubicBezTo>
                  <a:pt x="2249" y="327"/>
                  <a:pt x="2249" y="327"/>
                  <a:pt x="2249" y="327"/>
                </a:cubicBezTo>
                <a:cubicBezTo>
                  <a:pt x="2249" y="327"/>
                  <a:pt x="2249" y="327"/>
                  <a:pt x="2249" y="327"/>
                </a:cubicBezTo>
                <a:cubicBezTo>
                  <a:pt x="2249" y="327"/>
                  <a:pt x="2250" y="327"/>
                  <a:pt x="2250" y="326"/>
                </a:cubicBezTo>
                <a:cubicBezTo>
                  <a:pt x="2251" y="326"/>
                  <a:pt x="2252" y="326"/>
                  <a:pt x="2252" y="326"/>
                </a:cubicBezTo>
                <a:cubicBezTo>
                  <a:pt x="2253" y="326"/>
                  <a:pt x="2253" y="326"/>
                  <a:pt x="2253" y="326"/>
                </a:cubicBezTo>
                <a:cubicBezTo>
                  <a:pt x="2253" y="326"/>
                  <a:pt x="2254" y="326"/>
                  <a:pt x="2254" y="326"/>
                </a:cubicBezTo>
                <a:cubicBezTo>
                  <a:pt x="2254" y="326"/>
                  <a:pt x="2254" y="326"/>
                  <a:pt x="2255" y="326"/>
                </a:cubicBezTo>
                <a:cubicBezTo>
                  <a:pt x="2255" y="326"/>
                  <a:pt x="2255" y="326"/>
                  <a:pt x="2255" y="326"/>
                </a:cubicBezTo>
                <a:cubicBezTo>
                  <a:pt x="2256" y="326"/>
                  <a:pt x="2256" y="326"/>
                  <a:pt x="2256" y="326"/>
                </a:cubicBezTo>
                <a:cubicBezTo>
                  <a:pt x="2256" y="326"/>
                  <a:pt x="2256" y="326"/>
                  <a:pt x="2257" y="326"/>
                </a:cubicBezTo>
                <a:cubicBezTo>
                  <a:pt x="2257" y="326"/>
                  <a:pt x="2257" y="326"/>
                  <a:pt x="2257" y="326"/>
                </a:cubicBezTo>
                <a:cubicBezTo>
                  <a:pt x="2258" y="327"/>
                  <a:pt x="2258" y="327"/>
                  <a:pt x="2259" y="328"/>
                </a:cubicBezTo>
                <a:cubicBezTo>
                  <a:pt x="2259" y="328"/>
                  <a:pt x="2259" y="328"/>
                  <a:pt x="2259" y="328"/>
                </a:cubicBezTo>
                <a:cubicBezTo>
                  <a:pt x="2259" y="328"/>
                  <a:pt x="2260" y="328"/>
                  <a:pt x="2260" y="328"/>
                </a:cubicBezTo>
                <a:cubicBezTo>
                  <a:pt x="2260" y="329"/>
                  <a:pt x="2260" y="329"/>
                  <a:pt x="2260" y="329"/>
                </a:cubicBezTo>
                <a:cubicBezTo>
                  <a:pt x="2260" y="328"/>
                  <a:pt x="2260" y="328"/>
                  <a:pt x="2260" y="328"/>
                </a:cubicBezTo>
                <a:cubicBezTo>
                  <a:pt x="2261" y="328"/>
                  <a:pt x="2262" y="328"/>
                  <a:pt x="2263" y="329"/>
                </a:cubicBezTo>
                <a:cubicBezTo>
                  <a:pt x="2264" y="330"/>
                  <a:pt x="2266" y="330"/>
                  <a:pt x="2267" y="330"/>
                </a:cubicBezTo>
                <a:cubicBezTo>
                  <a:pt x="2267" y="330"/>
                  <a:pt x="2267" y="330"/>
                  <a:pt x="2267" y="330"/>
                </a:cubicBezTo>
                <a:cubicBezTo>
                  <a:pt x="2268" y="330"/>
                  <a:pt x="2268" y="330"/>
                  <a:pt x="2268" y="330"/>
                </a:cubicBezTo>
                <a:cubicBezTo>
                  <a:pt x="2269" y="330"/>
                  <a:pt x="2269" y="331"/>
                  <a:pt x="2269" y="331"/>
                </a:cubicBezTo>
                <a:cubicBezTo>
                  <a:pt x="2270" y="332"/>
                  <a:pt x="2270" y="333"/>
                  <a:pt x="2270" y="334"/>
                </a:cubicBezTo>
                <a:cubicBezTo>
                  <a:pt x="2269" y="335"/>
                  <a:pt x="2269" y="335"/>
                  <a:pt x="2269" y="336"/>
                </a:cubicBezTo>
                <a:cubicBezTo>
                  <a:pt x="2269" y="336"/>
                  <a:pt x="2269" y="337"/>
                  <a:pt x="2269" y="337"/>
                </a:cubicBezTo>
                <a:cubicBezTo>
                  <a:pt x="2269" y="338"/>
                  <a:pt x="2269" y="338"/>
                  <a:pt x="2270" y="339"/>
                </a:cubicBezTo>
                <a:cubicBezTo>
                  <a:pt x="2270" y="340"/>
                  <a:pt x="2270" y="340"/>
                  <a:pt x="2270" y="341"/>
                </a:cubicBezTo>
                <a:cubicBezTo>
                  <a:pt x="2270" y="342"/>
                  <a:pt x="2270" y="343"/>
                  <a:pt x="2270" y="343"/>
                </a:cubicBezTo>
                <a:cubicBezTo>
                  <a:pt x="2270" y="343"/>
                  <a:pt x="2270" y="343"/>
                  <a:pt x="2270" y="343"/>
                </a:cubicBezTo>
                <a:cubicBezTo>
                  <a:pt x="2270" y="343"/>
                  <a:pt x="2270" y="344"/>
                  <a:pt x="2270" y="344"/>
                </a:cubicBezTo>
                <a:cubicBezTo>
                  <a:pt x="2270" y="344"/>
                  <a:pt x="2270" y="344"/>
                  <a:pt x="2270" y="345"/>
                </a:cubicBezTo>
                <a:cubicBezTo>
                  <a:pt x="2271" y="345"/>
                  <a:pt x="2271" y="346"/>
                  <a:pt x="2271" y="347"/>
                </a:cubicBezTo>
                <a:cubicBezTo>
                  <a:pt x="2270" y="348"/>
                  <a:pt x="2270" y="348"/>
                  <a:pt x="2270" y="349"/>
                </a:cubicBezTo>
                <a:cubicBezTo>
                  <a:pt x="2269" y="349"/>
                  <a:pt x="2269" y="349"/>
                  <a:pt x="2269" y="349"/>
                </a:cubicBezTo>
                <a:cubicBezTo>
                  <a:pt x="2269" y="349"/>
                  <a:pt x="2269" y="350"/>
                  <a:pt x="2269" y="350"/>
                </a:cubicBezTo>
                <a:cubicBezTo>
                  <a:pt x="2269" y="351"/>
                  <a:pt x="2269" y="351"/>
                  <a:pt x="2269" y="352"/>
                </a:cubicBezTo>
                <a:cubicBezTo>
                  <a:pt x="2269" y="352"/>
                  <a:pt x="2269" y="353"/>
                  <a:pt x="2269" y="353"/>
                </a:cubicBezTo>
                <a:cubicBezTo>
                  <a:pt x="2269" y="354"/>
                  <a:pt x="2269" y="354"/>
                  <a:pt x="2269" y="355"/>
                </a:cubicBezTo>
                <a:cubicBezTo>
                  <a:pt x="2269" y="356"/>
                  <a:pt x="2269" y="357"/>
                  <a:pt x="2268" y="358"/>
                </a:cubicBezTo>
                <a:cubicBezTo>
                  <a:pt x="2268" y="358"/>
                  <a:pt x="2268" y="358"/>
                  <a:pt x="2268" y="358"/>
                </a:cubicBezTo>
                <a:cubicBezTo>
                  <a:pt x="2268" y="358"/>
                  <a:pt x="2267" y="359"/>
                  <a:pt x="2267" y="359"/>
                </a:cubicBezTo>
                <a:cubicBezTo>
                  <a:pt x="2269" y="360"/>
                  <a:pt x="2269" y="362"/>
                  <a:pt x="2269" y="363"/>
                </a:cubicBezTo>
                <a:cubicBezTo>
                  <a:pt x="2269" y="363"/>
                  <a:pt x="2269" y="363"/>
                  <a:pt x="2269" y="363"/>
                </a:cubicBezTo>
                <a:cubicBezTo>
                  <a:pt x="2269" y="364"/>
                  <a:pt x="2269" y="364"/>
                  <a:pt x="2270" y="365"/>
                </a:cubicBezTo>
                <a:cubicBezTo>
                  <a:pt x="2270" y="365"/>
                  <a:pt x="2270" y="365"/>
                  <a:pt x="2271" y="365"/>
                </a:cubicBezTo>
                <a:cubicBezTo>
                  <a:pt x="2271" y="365"/>
                  <a:pt x="2271" y="365"/>
                  <a:pt x="2272" y="365"/>
                </a:cubicBezTo>
                <a:cubicBezTo>
                  <a:pt x="2272" y="365"/>
                  <a:pt x="2272" y="365"/>
                  <a:pt x="2272" y="365"/>
                </a:cubicBezTo>
                <a:cubicBezTo>
                  <a:pt x="2273" y="365"/>
                  <a:pt x="2273" y="365"/>
                  <a:pt x="2274" y="365"/>
                </a:cubicBezTo>
                <a:cubicBezTo>
                  <a:pt x="2274" y="366"/>
                  <a:pt x="2274" y="366"/>
                  <a:pt x="2274" y="367"/>
                </a:cubicBezTo>
                <a:cubicBezTo>
                  <a:pt x="2274" y="368"/>
                  <a:pt x="2274" y="368"/>
                  <a:pt x="2274" y="369"/>
                </a:cubicBezTo>
                <a:cubicBezTo>
                  <a:pt x="2275" y="369"/>
                  <a:pt x="2275" y="370"/>
                  <a:pt x="2275" y="370"/>
                </a:cubicBezTo>
                <a:cubicBezTo>
                  <a:pt x="2275" y="370"/>
                  <a:pt x="2275" y="370"/>
                  <a:pt x="2275" y="370"/>
                </a:cubicBezTo>
                <a:cubicBezTo>
                  <a:pt x="2276" y="371"/>
                  <a:pt x="2276" y="371"/>
                  <a:pt x="2276" y="371"/>
                </a:cubicBezTo>
                <a:cubicBezTo>
                  <a:pt x="2277" y="372"/>
                  <a:pt x="2277" y="373"/>
                  <a:pt x="2278" y="373"/>
                </a:cubicBezTo>
                <a:cubicBezTo>
                  <a:pt x="2278" y="375"/>
                  <a:pt x="2278" y="376"/>
                  <a:pt x="2278" y="377"/>
                </a:cubicBezTo>
                <a:cubicBezTo>
                  <a:pt x="2278" y="378"/>
                  <a:pt x="2278" y="378"/>
                  <a:pt x="2278" y="378"/>
                </a:cubicBezTo>
                <a:cubicBezTo>
                  <a:pt x="2278" y="378"/>
                  <a:pt x="2278" y="378"/>
                  <a:pt x="2278" y="379"/>
                </a:cubicBezTo>
                <a:cubicBezTo>
                  <a:pt x="2278" y="379"/>
                  <a:pt x="2278" y="379"/>
                  <a:pt x="2278" y="379"/>
                </a:cubicBezTo>
                <a:cubicBezTo>
                  <a:pt x="2279" y="380"/>
                  <a:pt x="2279" y="381"/>
                  <a:pt x="2279" y="381"/>
                </a:cubicBezTo>
                <a:cubicBezTo>
                  <a:pt x="2279" y="381"/>
                  <a:pt x="2279" y="381"/>
                  <a:pt x="2279" y="381"/>
                </a:cubicBezTo>
                <a:cubicBezTo>
                  <a:pt x="2279" y="382"/>
                  <a:pt x="2279" y="382"/>
                  <a:pt x="2279" y="382"/>
                </a:cubicBezTo>
                <a:cubicBezTo>
                  <a:pt x="2280" y="383"/>
                  <a:pt x="2280" y="383"/>
                  <a:pt x="2280" y="384"/>
                </a:cubicBezTo>
                <a:cubicBezTo>
                  <a:pt x="2280" y="384"/>
                  <a:pt x="2280" y="384"/>
                  <a:pt x="2280" y="385"/>
                </a:cubicBezTo>
                <a:cubicBezTo>
                  <a:pt x="2280" y="385"/>
                  <a:pt x="2279" y="386"/>
                  <a:pt x="2279" y="386"/>
                </a:cubicBezTo>
                <a:cubicBezTo>
                  <a:pt x="2281" y="387"/>
                  <a:pt x="2281" y="388"/>
                  <a:pt x="2281" y="389"/>
                </a:cubicBezTo>
                <a:cubicBezTo>
                  <a:pt x="2281" y="390"/>
                  <a:pt x="2281" y="391"/>
                  <a:pt x="2281" y="393"/>
                </a:cubicBezTo>
                <a:cubicBezTo>
                  <a:pt x="2281" y="393"/>
                  <a:pt x="2281" y="393"/>
                  <a:pt x="2281" y="393"/>
                </a:cubicBezTo>
                <a:cubicBezTo>
                  <a:pt x="2281" y="394"/>
                  <a:pt x="2281" y="394"/>
                  <a:pt x="2281" y="394"/>
                </a:cubicBezTo>
                <a:cubicBezTo>
                  <a:pt x="2281" y="394"/>
                  <a:pt x="2281" y="394"/>
                  <a:pt x="2282" y="394"/>
                </a:cubicBezTo>
                <a:cubicBezTo>
                  <a:pt x="2282" y="394"/>
                  <a:pt x="2282" y="395"/>
                  <a:pt x="2282" y="395"/>
                </a:cubicBezTo>
                <a:cubicBezTo>
                  <a:pt x="2284" y="397"/>
                  <a:pt x="2282" y="398"/>
                  <a:pt x="2282" y="399"/>
                </a:cubicBezTo>
                <a:cubicBezTo>
                  <a:pt x="2282" y="399"/>
                  <a:pt x="2282" y="399"/>
                  <a:pt x="2282" y="399"/>
                </a:cubicBezTo>
                <a:cubicBezTo>
                  <a:pt x="2282" y="399"/>
                  <a:pt x="2282" y="400"/>
                  <a:pt x="2282" y="401"/>
                </a:cubicBezTo>
                <a:cubicBezTo>
                  <a:pt x="2283" y="401"/>
                  <a:pt x="2283" y="402"/>
                  <a:pt x="2283" y="402"/>
                </a:cubicBezTo>
                <a:cubicBezTo>
                  <a:pt x="2283" y="402"/>
                  <a:pt x="2283" y="403"/>
                  <a:pt x="2283" y="403"/>
                </a:cubicBezTo>
                <a:cubicBezTo>
                  <a:pt x="2284" y="404"/>
                  <a:pt x="2284" y="404"/>
                  <a:pt x="2284" y="404"/>
                </a:cubicBezTo>
                <a:cubicBezTo>
                  <a:pt x="2284" y="405"/>
                  <a:pt x="2284" y="405"/>
                  <a:pt x="2284" y="405"/>
                </a:cubicBezTo>
                <a:cubicBezTo>
                  <a:pt x="2283" y="405"/>
                  <a:pt x="2283" y="405"/>
                  <a:pt x="2283" y="405"/>
                </a:cubicBezTo>
                <a:cubicBezTo>
                  <a:pt x="2283" y="405"/>
                  <a:pt x="2283" y="405"/>
                  <a:pt x="2283" y="405"/>
                </a:cubicBezTo>
                <a:cubicBezTo>
                  <a:pt x="2284" y="405"/>
                  <a:pt x="2284" y="405"/>
                  <a:pt x="2284" y="405"/>
                </a:cubicBezTo>
                <a:cubicBezTo>
                  <a:pt x="2284" y="406"/>
                  <a:pt x="2284" y="406"/>
                  <a:pt x="2284" y="407"/>
                </a:cubicBezTo>
                <a:cubicBezTo>
                  <a:pt x="2284" y="408"/>
                  <a:pt x="2284" y="408"/>
                  <a:pt x="2284" y="408"/>
                </a:cubicBezTo>
                <a:cubicBezTo>
                  <a:pt x="2285" y="408"/>
                  <a:pt x="2285" y="409"/>
                  <a:pt x="2285" y="409"/>
                </a:cubicBezTo>
                <a:cubicBezTo>
                  <a:pt x="2285" y="409"/>
                  <a:pt x="2285" y="410"/>
                  <a:pt x="2285" y="410"/>
                </a:cubicBezTo>
                <a:cubicBezTo>
                  <a:pt x="2285" y="411"/>
                  <a:pt x="2285" y="411"/>
                  <a:pt x="2286" y="411"/>
                </a:cubicBezTo>
                <a:cubicBezTo>
                  <a:pt x="2286" y="411"/>
                  <a:pt x="2286" y="411"/>
                  <a:pt x="2286" y="411"/>
                </a:cubicBezTo>
                <a:cubicBezTo>
                  <a:pt x="2287" y="412"/>
                  <a:pt x="2288" y="412"/>
                  <a:pt x="2289" y="413"/>
                </a:cubicBezTo>
                <a:cubicBezTo>
                  <a:pt x="2290" y="414"/>
                  <a:pt x="2291" y="415"/>
                  <a:pt x="2293" y="416"/>
                </a:cubicBezTo>
                <a:cubicBezTo>
                  <a:pt x="2293" y="416"/>
                  <a:pt x="2293" y="416"/>
                  <a:pt x="2293" y="416"/>
                </a:cubicBezTo>
                <a:cubicBezTo>
                  <a:pt x="2294" y="416"/>
                  <a:pt x="2294" y="417"/>
                  <a:pt x="2295" y="417"/>
                </a:cubicBezTo>
                <a:cubicBezTo>
                  <a:pt x="2295" y="417"/>
                  <a:pt x="2295" y="417"/>
                  <a:pt x="2295" y="417"/>
                </a:cubicBezTo>
                <a:cubicBezTo>
                  <a:pt x="2295" y="418"/>
                  <a:pt x="2296" y="418"/>
                  <a:pt x="2296" y="418"/>
                </a:cubicBezTo>
                <a:cubicBezTo>
                  <a:pt x="2296" y="419"/>
                  <a:pt x="2296" y="419"/>
                  <a:pt x="2296" y="420"/>
                </a:cubicBezTo>
                <a:cubicBezTo>
                  <a:pt x="2296" y="420"/>
                  <a:pt x="2295" y="421"/>
                  <a:pt x="2295" y="421"/>
                </a:cubicBezTo>
                <a:cubicBezTo>
                  <a:pt x="2294" y="422"/>
                  <a:pt x="2294" y="422"/>
                  <a:pt x="2294" y="422"/>
                </a:cubicBezTo>
                <a:cubicBezTo>
                  <a:pt x="2294" y="422"/>
                  <a:pt x="2294" y="423"/>
                  <a:pt x="2294" y="424"/>
                </a:cubicBezTo>
                <a:cubicBezTo>
                  <a:pt x="2294" y="425"/>
                  <a:pt x="2294" y="425"/>
                  <a:pt x="2294" y="425"/>
                </a:cubicBezTo>
                <a:cubicBezTo>
                  <a:pt x="2294" y="425"/>
                  <a:pt x="2293" y="425"/>
                  <a:pt x="2293" y="426"/>
                </a:cubicBezTo>
                <a:cubicBezTo>
                  <a:pt x="2293" y="426"/>
                  <a:pt x="2293" y="427"/>
                  <a:pt x="2293" y="427"/>
                </a:cubicBezTo>
                <a:cubicBezTo>
                  <a:pt x="2294" y="427"/>
                  <a:pt x="2294" y="428"/>
                  <a:pt x="2295" y="428"/>
                </a:cubicBezTo>
                <a:cubicBezTo>
                  <a:pt x="2295" y="428"/>
                  <a:pt x="2295" y="429"/>
                  <a:pt x="2295" y="429"/>
                </a:cubicBezTo>
                <a:cubicBezTo>
                  <a:pt x="2295" y="429"/>
                  <a:pt x="2296" y="429"/>
                  <a:pt x="2296" y="430"/>
                </a:cubicBezTo>
                <a:cubicBezTo>
                  <a:pt x="2296" y="430"/>
                  <a:pt x="2296" y="430"/>
                  <a:pt x="2296" y="430"/>
                </a:cubicBezTo>
                <a:cubicBezTo>
                  <a:pt x="2296" y="430"/>
                  <a:pt x="2296" y="431"/>
                  <a:pt x="2296" y="431"/>
                </a:cubicBezTo>
                <a:cubicBezTo>
                  <a:pt x="2296" y="432"/>
                  <a:pt x="2296" y="432"/>
                  <a:pt x="2296" y="433"/>
                </a:cubicBezTo>
                <a:cubicBezTo>
                  <a:pt x="2295" y="434"/>
                  <a:pt x="2295" y="435"/>
                  <a:pt x="2293" y="436"/>
                </a:cubicBezTo>
                <a:cubicBezTo>
                  <a:pt x="2292" y="436"/>
                  <a:pt x="2292" y="438"/>
                  <a:pt x="2293" y="439"/>
                </a:cubicBezTo>
                <a:cubicBezTo>
                  <a:pt x="2293" y="440"/>
                  <a:pt x="2293" y="441"/>
                  <a:pt x="2293" y="443"/>
                </a:cubicBezTo>
                <a:cubicBezTo>
                  <a:pt x="2293" y="443"/>
                  <a:pt x="2292" y="444"/>
                  <a:pt x="2291" y="444"/>
                </a:cubicBezTo>
                <a:cubicBezTo>
                  <a:pt x="2291" y="444"/>
                  <a:pt x="2291" y="444"/>
                  <a:pt x="2291" y="444"/>
                </a:cubicBezTo>
                <a:cubicBezTo>
                  <a:pt x="2292" y="445"/>
                  <a:pt x="2292" y="445"/>
                  <a:pt x="2292" y="446"/>
                </a:cubicBezTo>
                <a:cubicBezTo>
                  <a:pt x="2292" y="447"/>
                  <a:pt x="2292" y="448"/>
                  <a:pt x="2291" y="448"/>
                </a:cubicBezTo>
                <a:cubicBezTo>
                  <a:pt x="2291" y="449"/>
                  <a:pt x="2290" y="449"/>
                  <a:pt x="2289" y="449"/>
                </a:cubicBezTo>
                <a:cubicBezTo>
                  <a:pt x="2289" y="449"/>
                  <a:pt x="2289" y="449"/>
                  <a:pt x="2289" y="449"/>
                </a:cubicBezTo>
                <a:cubicBezTo>
                  <a:pt x="2289" y="449"/>
                  <a:pt x="2289" y="449"/>
                  <a:pt x="2289" y="449"/>
                </a:cubicBezTo>
                <a:cubicBezTo>
                  <a:pt x="2289" y="449"/>
                  <a:pt x="2289" y="449"/>
                  <a:pt x="2289" y="449"/>
                </a:cubicBezTo>
                <a:cubicBezTo>
                  <a:pt x="2289" y="450"/>
                  <a:pt x="2289" y="450"/>
                  <a:pt x="2288" y="450"/>
                </a:cubicBezTo>
                <a:cubicBezTo>
                  <a:pt x="2288" y="451"/>
                  <a:pt x="2288" y="452"/>
                  <a:pt x="2287" y="453"/>
                </a:cubicBezTo>
                <a:cubicBezTo>
                  <a:pt x="2286" y="453"/>
                  <a:pt x="2286" y="453"/>
                  <a:pt x="2285" y="453"/>
                </a:cubicBezTo>
                <a:cubicBezTo>
                  <a:pt x="2285" y="453"/>
                  <a:pt x="2285" y="453"/>
                  <a:pt x="2285" y="453"/>
                </a:cubicBezTo>
                <a:cubicBezTo>
                  <a:pt x="2285" y="453"/>
                  <a:pt x="2285" y="453"/>
                  <a:pt x="2285" y="453"/>
                </a:cubicBezTo>
                <a:cubicBezTo>
                  <a:pt x="2285" y="454"/>
                  <a:pt x="2285" y="454"/>
                  <a:pt x="2285" y="455"/>
                </a:cubicBezTo>
                <a:cubicBezTo>
                  <a:pt x="2285" y="458"/>
                  <a:pt x="2282" y="458"/>
                  <a:pt x="2280" y="458"/>
                </a:cubicBezTo>
                <a:cubicBezTo>
                  <a:pt x="2279" y="458"/>
                  <a:pt x="2278" y="458"/>
                  <a:pt x="2278" y="459"/>
                </a:cubicBezTo>
                <a:cubicBezTo>
                  <a:pt x="2277" y="459"/>
                  <a:pt x="2277" y="459"/>
                  <a:pt x="2277" y="459"/>
                </a:cubicBezTo>
                <a:cubicBezTo>
                  <a:pt x="2276" y="459"/>
                  <a:pt x="2276" y="459"/>
                  <a:pt x="2275" y="458"/>
                </a:cubicBezTo>
                <a:cubicBezTo>
                  <a:pt x="2275" y="458"/>
                  <a:pt x="2275" y="457"/>
                  <a:pt x="2275" y="457"/>
                </a:cubicBezTo>
                <a:cubicBezTo>
                  <a:pt x="2275" y="457"/>
                  <a:pt x="2275" y="457"/>
                  <a:pt x="2275" y="457"/>
                </a:cubicBezTo>
                <a:cubicBezTo>
                  <a:pt x="2274" y="457"/>
                  <a:pt x="2274" y="457"/>
                  <a:pt x="2274" y="457"/>
                </a:cubicBezTo>
                <a:cubicBezTo>
                  <a:pt x="2272" y="457"/>
                  <a:pt x="2272" y="457"/>
                  <a:pt x="2272" y="456"/>
                </a:cubicBezTo>
                <a:cubicBezTo>
                  <a:pt x="2271" y="456"/>
                  <a:pt x="2270" y="455"/>
                  <a:pt x="2270" y="455"/>
                </a:cubicBezTo>
                <a:cubicBezTo>
                  <a:pt x="2270" y="455"/>
                  <a:pt x="2270" y="455"/>
                  <a:pt x="2270" y="455"/>
                </a:cubicBezTo>
                <a:cubicBezTo>
                  <a:pt x="2270" y="455"/>
                  <a:pt x="2269" y="455"/>
                  <a:pt x="2269" y="455"/>
                </a:cubicBezTo>
                <a:cubicBezTo>
                  <a:pt x="2269" y="456"/>
                  <a:pt x="2269" y="456"/>
                  <a:pt x="2268" y="456"/>
                </a:cubicBezTo>
                <a:cubicBezTo>
                  <a:pt x="2268" y="456"/>
                  <a:pt x="2268" y="456"/>
                  <a:pt x="2268" y="456"/>
                </a:cubicBezTo>
                <a:cubicBezTo>
                  <a:pt x="2269" y="457"/>
                  <a:pt x="2269" y="457"/>
                  <a:pt x="2269" y="457"/>
                </a:cubicBezTo>
                <a:cubicBezTo>
                  <a:pt x="2269" y="458"/>
                  <a:pt x="2270" y="458"/>
                  <a:pt x="2270" y="458"/>
                </a:cubicBezTo>
                <a:cubicBezTo>
                  <a:pt x="2271" y="459"/>
                  <a:pt x="2272" y="459"/>
                  <a:pt x="2272" y="460"/>
                </a:cubicBezTo>
                <a:cubicBezTo>
                  <a:pt x="2272" y="460"/>
                  <a:pt x="2272" y="460"/>
                  <a:pt x="2272" y="460"/>
                </a:cubicBezTo>
                <a:cubicBezTo>
                  <a:pt x="2273" y="461"/>
                  <a:pt x="2273" y="461"/>
                  <a:pt x="2274" y="462"/>
                </a:cubicBezTo>
                <a:cubicBezTo>
                  <a:pt x="2274" y="462"/>
                  <a:pt x="2275" y="462"/>
                  <a:pt x="2275" y="462"/>
                </a:cubicBezTo>
                <a:cubicBezTo>
                  <a:pt x="2275" y="462"/>
                  <a:pt x="2275" y="462"/>
                  <a:pt x="2275" y="462"/>
                </a:cubicBezTo>
                <a:cubicBezTo>
                  <a:pt x="2276" y="462"/>
                  <a:pt x="2276" y="462"/>
                  <a:pt x="2277" y="462"/>
                </a:cubicBezTo>
                <a:cubicBezTo>
                  <a:pt x="2277" y="462"/>
                  <a:pt x="2278" y="462"/>
                  <a:pt x="2278" y="462"/>
                </a:cubicBezTo>
                <a:cubicBezTo>
                  <a:pt x="2280" y="462"/>
                  <a:pt x="2280" y="462"/>
                  <a:pt x="2280" y="462"/>
                </a:cubicBezTo>
                <a:cubicBezTo>
                  <a:pt x="2281" y="462"/>
                  <a:pt x="2281" y="462"/>
                  <a:pt x="2281" y="462"/>
                </a:cubicBezTo>
                <a:cubicBezTo>
                  <a:pt x="2282" y="462"/>
                  <a:pt x="2282" y="462"/>
                  <a:pt x="2282" y="462"/>
                </a:cubicBezTo>
                <a:cubicBezTo>
                  <a:pt x="2283" y="463"/>
                  <a:pt x="2283" y="463"/>
                  <a:pt x="2283" y="463"/>
                </a:cubicBezTo>
                <a:cubicBezTo>
                  <a:pt x="2283" y="463"/>
                  <a:pt x="2283" y="463"/>
                  <a:pt x="2283" y="463"/>
                </a:cubicBezTo>
                <a:cubicBezTo>
                  <a:pt x="2282" y="462"/>
                  <a:pt x="2282" y="462"/>
                  <a:pt x="2282" y="462"/>
                </a:cubicBezTo>
                <a:cubicBezTo>
                  <a:pt x="2282" y="462"/>
                  <a:pt x="2283" y="462"/>
                  <a:pt x="2283" y="462"/>
                </a:cubicBezTo>
                <a:cubicBezTo>
                  <a:pt x="2283" y="462"/>
                  <a:pt x="2283" y="462"/>
                  <a:pt x="2283" y="462"/>
                </a:cubicBezTo>
                <a:cubicBezTo>
                  <a:pt x="2284" y="461"/>
                  <a:pt x="2284" y="461"/>
                  <a:pt x="2285" y="461"/>
                </a:cubicBezTo>
                <a:cubicBezTo>
                  <a:pt x="2285" y="461"/>
                  <a:pt x="2285" y="461"/>
                  <a:pt x="2285" y="461"/>
                </a:cubicBezTo>
                <a:cubicBezTo>
                  <a:pt x="2286" y="461"/>
                  <a:pt x="2287" y="461"/>
                  <a:pt x="2287" y="462"/>
                </a:cubicBezTo>
                <a:cubicBezTo>
                  <a:pt x="2287" y="462"/>
                  <a:pt x="2288" y="463"/>
                  <a:pt x="2289" y="463"/>
                </a:cubicBezTo>
                <a:cubicBezTo>
                  <a:pt x="2289" y="463"/>
                  <a:pt x="2289" y="463"/>
                  <a:pt x="2289" y="463"/>
                </a:cubicBezTo>
                <a:cubicBezTo>
                  <a:pt x="2289" y="463"/>
                  <a:pt x="2290" y="463"/>
                  <a:pt x="2290" y="463"/>
                </a:cubicBezTo>
                <a:cubicBezTo>
                  <a:pt x="2290" y="463"/>
                  <a:pt x="2290" y="463"/>
                  <a:pt x="2290" y="463"/>
                </a:cubicBezTo>
                <a:cubicBezTo>
                  <a:pt x="2290" y="463"/>
                  <a:pt x="2290" y="463"/>
                  <a:pt x="2290" y="463"/>
                </a:cubicBezTo>
                <a:cubicBezTo>
                  <a:pt x="2290" y="462"/>
                  <a:pt x="2290" y="462"/>
                  <a:pt x="2290" y="462"/>
                </a:cubicBezTo>
                <a:cubicBezTo>
                  <a:pt x="2290" y="461"/>
                  <a:pt x="2290" y="460"/>
                  <a:pt x="2290" y="460"/>
                </a:cubicBezTo>
                <a:cubicBezTo>
                  <a:pt x="2290" y="459"/>
                  <a:pt x="2290" y="459"/>
                  <a:pt x="2290" y="459"/>
                </a:cubicBezTo>
                <a:cubicBezTo>
                  <a:pt x="2290" y="459"/>
                  <a:pt x="2290" y="458"/>
                  <a:pt x="2290" y="458"/>
                </a:cubicBezTo>
                <a:cubicBezTo>
                  <a:pt x="2291" y="458"/>
                  <a:pt x="2291" y="458"/>
                  <a:pt x="2291" y="458"/>
                </a:cubicBezTo>
                <a:cubicBezTo>
                  <a:pt x="2291" y="456"/>
                  <a:pt x="2292" y="455"/>
                  <a:pt x="2294" y="455"/>
                </a:cubicBezTo>
                <a:cubicBezTo>
                  <a:pt x="2295" y="455"/>
                  <a:pt x="2295" y="454"/>
                  <a:pt x="2295" y="454"/>
                </a:cubicBezTo>
                <a:cubicBezTo>
                  <a:pt x="2295" y="453"/>
                  <a:pt x="2295" y="453"/>
                  <a:pt x="2296" y="452"/>
                </a:cubicBezTo>
                <a:cubicBezTo>
                  <a:pt x="2296" y="451"/>
                  <a:pt x="2296" y="451"/>
                  <a:pt x="2297" y="451"/>
                </a:cubicBezTo>
                <a:cubicBezTo>
                  <a:pt x="2297" y="450"/>
                  <a:pt x="2298" y="450"/>
                  <a:pt x="2298" y="450"/>
                </a:cubicBezTo>
                <a:cubicBezTo>
                  <a:pt x="2298" y="449"/>
                  <a:pt x="2298" y="449"/>
                  <a:pt x="2298" y="449"/>
                </a:cubicBezTo>
                <a:cubicBezTo>
                  <a:pt x="2298" y="449"/>
                  <a:pt x="2298" y="448"/>
                  <a:pt x="2298" y="448"/>
                </a:cubicBezTo>
                <a:cubicBezTo>
                  <a:pt x="2299" y="448"/>
                  <a:pt x="2299" y="447"/>
                  <a:pt x="2299" y="447"/>
                </a:cubicBezTo>
                <a:cubicBezTo>
                  <a:pt x="2300" y="446"/>
                  <a:pt x="2301" y="445"/>
                  <a:pt x="2301" y="444"/>
                </a:cubicBezTo>
                <a:cubicBezTo>
                  <a:pt x="2301" y="444"/>
                  <a:pt x="2301" y="444"/>
                  <a:pt x="2301" y="444"/>
                </a:cubicBezTo>
                <a:cubicBezTo>
                  <a:pt x="2301" y="444"/>
                  <a:pt x="2301" y="443"/>
                  <a:pt x="2301" y="443"/>
                </a:cubicBezTo>
                <a:cubicBezTo>
                  <a:pt x="2301" y="443"/>
                  <a:pt x="2301" y="443"/>
                  <a:pt x="2301" y="443"/>
                </a:cubicBezTo>
                <a:cubicBezTo>
                  <a:pt x="2301" y="442"/>
                  <a:pt x="2301" y="442"/>
                  <a:pt x="2301" y="441"/>
                </a:cubicBezTo>
                <a:cubicBezTo>
                  <a:pt x="2301" y="440"/>
                  <a:pt x="2301" y="439"/>
                  <a:pt x="2302" y="437"/>
                </a:cubicBezTo>
                <a:cubicBezTo>
                  <a:pt x="2303" y="437"/>
                  <a:pt x="2303" y="436"/>
                  <a:pt x="2304" y="435"/>
                </a:cubicBezTo>
                <a:cubicBezTo>
                  <a:pt x="2305" y="435"/>
                  <a:pt x="2305" y="435"/>
                  <a:pt x="2305" y="433"/>
                </a:cubicBezTo>
                <a:cubicBezTo>
                  <a:pt x="2305" y="433"/>
                  <a:pt x="2305" y="433"/>
                  <a:pt x="2305" y="432"/>
                </a:cubicBezTo>
                <a:cubicBezTo>
                  <a:pt x="2305" y="432"/>
                  <a:pt x="2306" y="431"/>
                  <a:pt x="2306" y="431"/>
                </a:cubicBezTo>
                <a:cubicBezTo>
                  <a:pt x="2306" y="430"/>
                  <a:pt x="2305" y="430"/>
                  <a:pt x="2305" y="429"/>
                </a:cubicBezTo>
                <a:cubicBezTo>
                  <a:pt x="2305" y="428"/>
                  <a:pt x="2305" y="428"/>
                  <a:pt x="2305" y="428"/>
                </a:cubicBezTo>
                <a:cubicBezTo>
                  <a:pt x="2305" y="428"/>
                  <a:pt x="2305" y="427"/>
                  <a:pt x="2305" y="427"/>
                </a:cubicBezTo>
                <a:cubicBezTo>
                  <a:pt x="2305" y="426"/>
                  <a:pt x="2305" y="425"/>
                  <a:pt x="2305" y="425"/>
                </a:cubicBezTo>
                <a:cubicBezTo>
                  <a:pt x="2303" y="425"/>
                  <a:pt x="2302" y="424"/>
                  <a:pt x="2302" y="423"/>
                </a:cubicBezTo>
                <a:cubicBezTo>
                  <a:pt x="2301" y="423"/>
                  <a:pt x="2301" y="423"/>
                  <a:pt x="2301" y="423"/>
                </a:cubicBezTo>
                <a:cubicBezTo>
                  <a:pt x="2301" y="422"/>
                  <a:pt x="2300" y="421"/>
                  <a:pt x="2300" y="420"/>
                </a:cubicBezTo>
                <a:cubicBezTo>
                  <a:pt x="2300" y="420"/>
                  <a:pt x="2300" y="419"/>
                  <a:pt x="2300" y="419"/>
                </a:cubicBezTo>
                <a:cubicBezTo>
                  <a:pt x="2300" y="419"/>
                  <a:pt x="2300" y="419"/>
                  <a:pt x="2300" y="419"/>
                </a:cubicBezTo>
                <a:cubicBezTo>
                  <a:pt x="2299" y="418"/>
                  <a:pt x="2299" y="417"/>
                  <a:pt x="2300" y="417"/>
                </a:cubicBezTo>
                <a:cubicBezTo>
                  <a:pt x="2301" y="417"/>
                  <a:pt x="2301" y="417"/>
                  <a:pt x="2301" y="417"/>
                </a:cubicBezTo>
                <a:cubicBezTo>
                  <a:pt x="2301" y="417"/>
                  <a:pt x="2301" y="417"/>
                  <a:pt x="2301" y="417"/>
                </a:cubicBezTo>
                <a:cubicBezTo>
                  <a:pt x="2300" y="416"/>
                  <a:pt x="2300" y="416"/>
                  <a:pt x="2300" y="416"/>
                </a:cubicBezTo>
                <a:cubicBezTo>
                  <a:pt x="2300" y="415"/>
                  <a:pt x="2300" y="414"/>
                  <a:pt x="2301" y="413"/>
                </a:cubicBezTo>
                <a:cubicBezTo>
                  <a:pt x="2302" y="412"/>
                  <a:pt x="2303" y="412"/>
                  <a:pt x="2303" y="412"/>
                </a:cubicBezTo>
                <a:cubicBezTo>
                  <a:pt x="2303" y="412"/>
                  <a:pt x="2304" y="412"/>
                  <a:pt x="2304" y="412"/>
                </a:cubicBezTo>
                <a:cubicBezTo>
                  <a:pt x="2304" y="411"/>
                  <a:pt x="2304" y="411"/>
                  <a:pt x="2304" y="411"/>
                </a:cubicBezTo>
                <a:cubicBezTo>
                  <a:pt x="2305" y="410"/>
                  <a:pt x="2305" y="410"/>
                  <a:pt x="2305" y="410"/>
                </a:cubicBezTo>
                <a:cubicBezTo>
                  <a:pt x="2306" y="409"/>
                  <a:pt x="2307" y="409"/>
                  <a:pt x="2307" y="408"/>
                </a:cubicBezTo>
                <a:cubicBezTo>
                  <a:pt x="2308" y="408"/>
                  <a:pt x="2308" y="408"/>
                  <a:pt x="2308" y="408"/>
                </a:cubicBezTo>
                <a:cubicBezTo>
                  <a:pt x="2309" y="408"/>
                  <a:pt x="2309" y="407"/>
                  <a:pt x="2310" y="407"/>
                </a:cubicBezTo>
                <a:cubicBezTo>
                  <a:pt x="2311" y="407"/>
                  <a:pt x="2311" y="406"/>
                  <a:pt x="2312" y="406"/>
                </a:cubicBezTo>
                <a:cubicBezTo>
                  <a:pt x="2312" y="406"/>
                  <a:pt x="2313" y="405"/>
                  <a:pt x="2314" y="405"/>
                </a:cubicBezTo>
                <a:cubicBezTo>
                  <a:pt x="2315" y="405"/>
                  <a:pt x="2315" y="405"/>
                  <a:pt x="2315" y="406"/>
                </a:cubicBezTo>
                <a:cubicBezTo>
                  <a:pt x="2316" y="406"/>
                  <a:pt x="2317" y="406"/>
                  <a:pt x="2317" y="407"/>
                </a:cubicBezTo>
                <a:cubicBezTo>
                  <a:pt x="2318" y="407"/>
                  <a:pt x="2318" y="407"/>
                  <a:pt x="2319" y="407"/>
                </a:cubicBezTo>
                <a:cubicBezTo>
                  <a:pt x="2319" y="408"/>
                  <a:pt x="2319" y="408"/>
                  <a:pt x="2319" y="408"/>
                </a:cubicBezTo>
                <a:cubicBezTo>
                  <a:pt x="2321" y="408"/>
                  <a:pt x="2321" y="410"/>
                  <a:pt x="2320" y="411"/>
                </a:cubicBezTo>
                <a:cubicBezTo>
                  <a:pt x="2320" y="411"/>
                  <a:pt x="2320" y="412"/>
                  <a:pt x="2320" y="412"/>
                </a:cubicBezTo>
                <a:cubicBezTo>
                  <a:pt x="2321" y="412"/>
                  <a:pt x="2322" y="413"/>
                  <a:pt x="2323" y="414"/>
                </a:cubicBezTo>
                <a:cubicBezTo>
                  <a:pt x="2324" y="415"/>
                  <a:pt x="2324" y="415"/>
                  <a:pt x="2324" y="416"/>
                </a:cubicBezTo>
                <a:cubicBezTo>
                  <a:pt x="2325" y="416"/>
                  <a:pt x="2325" y="416"/>
                  <a:pt x="2325" y="417"/>
                </a:cubicBezTo>
                <a:cubicBezTo>
                  <a:pt x="2325" y="417"/>
                  <a:pt x="2325" y="417"/>
                  <a:pt x="2325" y="417"/>
                </a:cubicBezTo>
                <a:cubicBezTo>
                  <a:pt x="2325" y="417"/>
                  <a:pt x="2326" y="418"/>
                  <a:pt x="2326" y="419"/>
                </a:cubicBezTo>
                <a:cubicBezTo>
                  <a:pt x="2326" y="419"/>
                  <a:pt x="2326" y="419"/>
                  <a:pt x="2326" y="420"/>
                </a:cubicBezTo>
                <a:cubicBezTo>
                  <a:pt x="2327" y="420"/>
                  <a:pt x="2327" y="420"/>
                  <a:pt x="2327" y="421"/>
                </a:cubicBezTo>
                <a:cubicBezTo>
                  <a:pt x="2327" y="421"/>
                  <a:pt x="2327" y="421"/>
                  <a:pt x="2327" y="421"/>
                </a:cubicBezTo>
                <a:cubicBezTo>
                  <a:pt x="2327" y="422"/>
                  <a:pt x="2327" y="422"/>
                  <a:pt x="2327" y="422"/>
                </a:cubicBezTo>
                <a:cubicBezTo>
                  <a:pt x="2327" y="422"/>
                  <a:pt x="2327" y="422"/>
                  <a:pt x="2327" y="423"/>
                </a:cubicBezTo>
                <a:cubicBezTo>
                  <a:pt x="2327" y="423"/>
                  <a:pt x="2328" y="423"/>
                  <a:pt x="2328" y="423"/>
                </a:cubicBezTo>
                <a:cubicBezTo>
                  <a:pt x="2328" y="423"/>
                  <a:pt x="2328" y="422"/>
                  <a:pt x="2328" y="422"/>
                </a:cubicBezTo>
                <a:cubicBezTo>
                  <a:pt x="2329" y="421"/>
                  <a:pt x="2329" y="420"/>
                  <a:pt x="2330" y="420"/>
                </a:cubicBezTo>
                <a:cubicBezTo>
                  <a:pt x="2330" y="420"/>
                  <a:pt x="2331" y="420"/>
                  <a:pt x="2331" y="420"/>
                </a:cubicBezTo>
                <a:cubicBezTo>
                  <a:pt x="2331" y="419"/>
                  <a:pt x="2331" y="419"/>
                  <a:pt x="2331" y="418"/>
                </a:cubicBezTo>
                <a:cubicBezTo>
                  <a:pt x="2331" y="418"/>
                  <a:pt x="2331" y="417"/>
                  <a:pt x="2331" y="417"/>
                </a:cubicBezTo>
                <a:cubicBezTo>
                  <a:pt x="2331" y="416"/>
                  <a:pt x="2331" y="416"/>
                  <a:pt x="2331" y="416"/>
                </a:cubicBezTo>
                <a:cubicBezTo>
                  <a:pt x="2330" y="416"/>
                  <a:pt x="2330" y="416"/>
                  <a:pt x="2330" y="415"/>
                </a:cubicBezTo>
                <a:cubicBezTo>
                  <a:pt x="2330" y="415"/>
                  <a:pt x="2330" y="415"/>
                  <a:pt x="2330" y="415"/>
                </a:cubicBezTo>
                <a:cubicBezTo>
                  <a:pt x="2330" y="415"/>
                  <a:pt x="2330" y="415"/>
                  <a:pt x="2330" y="415"/>
                </a:cubicBezTo>
                <a:cubicBezTo>
                  <a:pt x="2330" y="415"/>
                  <a:pt x="2330" y="415"/>
                  <a:pt x="2330" y="415"/>
                </a:cubicBezTo>
                <a:cubicBezTo>
                  <a:pt x="2330" y="415"/>
                  <a:pt x="2329" y="415"/>
                  <a:pt x="2329" y="415"/>
                </a:cubicBezTo>
                <a:cubicBezTo>
                  <a:pt x="2328" y="415"/>
                  <a:pt x="2328" y="414"/>
                  <a:pt x="2328" y="413"/>
                </a:cubicBezTo>
                <a:cubicBezTo>
                  <a:pt x="2328" y="413"/>
                  <a:pt x="2328" y="413"/>
                  <a:pt x="2328" y="412"/>
                </a:cubicBezTo>
                <a:cubicBezTo>
                  <a:pt x="2328" y="412"/>
                  <a:pt x="2328" y="411"/>
                  <a:pt x="2327" y="410"/>
                </a:cubicBezTo>
                <a:cubicBezTo>
                  <a:pt x="2327" y="410"/>
                  <a:pt x="2327" y="410"/>
                  <a:pt x="2327" y="410"/>
                </a:cubicBezTo>
                <a:cubicBezTo>
                  <a:pt x="2327" y="409"/>
                  <a:pt x="2326" y="409"/>
                  <a:pt x="2326" y="408"/>
                </a:cubicBezTo>
                <a:cubicBezTo>
                  <a:pt x="2326" y="408"/>
                  <a:pt x="2326" y="408"/>
                  <a:pt x="2326" y="408"/>
                </a:cubicBezTo>
                <a:cubicBezTo>
                  <a:pt x="2325" y="408"/>
                  <a:pt x="2324" y="408"/>
                  <a:pt x="2323" y="408"/>
                </a:cubicBezTo>
                <a:cubicBezTo>
                  <a:pt x="2322" y="408"/>
                  <a:pt x="2321" y="408"/>
                  <a:pt x="2320" y="407"/>
                </a:cubicBezTo>
                <a:cubicBezTo>
                  <a:pt x="2320" y="407"/>
                  <a:pt x="2320" y="406"/>
                  <a:pt x="2319" y="406"/>
                </a:cubicBezTo>
                <a:cubicBezTo>
                  <a:pt x="2319" y="405"/>
                  <a:pt x="2319" y="405"/>
                  <a:pt x="2319" y="405"/>
                </a:cubicBezTo>
                <a:cubicBezTo>
                  <a:pt x="2319" y="405"/>
                  <a:pt x="2319" y="405"/>
                  <a:pt x="2319" y="405"/>
                </a:cubicBezTo>
                <a:cubicBezTo>
                  <a:pt x="2318" y="404"/>
                  <a:pt x="2318" y="404"/>
                  <a:pt x="2318" y="404"/>
                </a:cubicBezTo>
                <a:cubicBezTo>
                  <a:pt x="2317" y="404"/>
                  <a:pt x="2317" y="404"/>
                  <a:pt x="2317" y="404"/>
                </a:cubicBezTo>
                <a:cubicBezTo>
                  <a:pt x="2317" y="404"/>
                  <a:pt x="2316" y="404"/>
                  <a:pt x="2316" y="404"/>
                </a:cubicBezTo>
                <a:cubicBezTo>
                  <a:pt x="2316" y="404"/>
                  <a:pt x="2315" y="404"/>
                  <a:pt x="2315" y="404"/>
                </a:cubicBezTo>
                <a:cubicBezTo>
                  <a:pt x="2314" y="404"/>
                  <a:pt x="2314" y="404"/>
                  <a:pt x="2314" y="404"/>
                </a:cubicBezTo>
                <a:cubicBezTo>
                  <a:pt x="2313" y="403"/>
                  <a:pt x="2312" y="403"/>
                  <a:pt x="2311" y="402"/>
                </a:cubicBezTo>
                <a:cubicBezTo>
                  <a:pt x="2311" y="402"/>
                  <a:pt x="2311" y="402"/>
                  <a:pt x="2311" y="402"/>
                </a:cubicBezTo>
                <a:cubicBezTo>
                  <a:pt x="2310" y="402"/>
                  <a:pt x="2310" y="402"/>
                  <a:pt x="2309" y="402"/>
                </a:cubicBezTo>
                <a:cubicBezTo>
                  <a:pt x="2309" y="402"/>
                  <a:pt x="2309" y="402"/>
                  <a:pt x="2309" y="402"/>
                </a:cubicBezTo>
                <a:cubicBezTo>
                  <a:pt x="2308" y="402"/>
                  <a:pt x="2307" y="402"/>
                  <a:pt x="2307" y="402"/>
                </a:cubicBezTo>
                <a:cubicBezTo>
                  <a:pt x="2307" y="402"/>
                  <a:pt x="2307" y="402"/>
                  <a:pt x="2307" y="402"/>
                </a:cubicBezTo>
                <a:cubicBezTo>
                  <a:pt x="2307" y="402"/>
                  <a:pt x="2307" y="402"/>
                  <a:pt x="2307" y="402"/>
                </a:cubicBezTo>
                <a:cubicBezTo>
                  <a:pt x="2307" y="402"/>
                  <a:pt x="2307" y="402"/>
                  <a:pt x="2306" y="402"/>
                </a:cubicBezTo>
                <a:cubicBezTo>
                  <a:pt x="2306" y="402"/>
                  <a:pt x="2306" y="403"/>
                  <a:pt x="2306" y="403"/>
                </a:cubicBezTo>
                <a:cubicBezTo>
                  <a:pt x="2306" y="403"/>
                  <a:pt x="2306" y="403"/>
                  <a:pt x="2306" y="404"/>
                </a:cubicBezTo>
                <a:cubicBezTo>
                  <a:pt x="2305" y="404"/>
                  <a:pt x="2305" y="405"/>
                  <a:pt x="2305" y="406"/>
                </a:cubicBezTo>
                <a:cubicBezTo>
                  <a:pt x="2305" y="406"/>
                  <a:pt x="2304" y="407"/>
                  <a:pt x="2304" y="407"/>
                </a:cubicBezTo>
                <a:cubicBezTo>
                  <a:pt x="2303" y="407"/>
                  <a:pt x="2303" y="407"/>
                  <a:pt x="2303" y="407"/>
                </a:cubicBezTo>
                <a:cubicBezTo>
                  <a:pt x="2302" y="407"/>
                  <a:pt x="2302" y="407"/>
                  <a:pt x="2302" y="407"/>
                </a:cubicBezTo>
                <a:cubicBezTo>
                  <a:pt x="2301" y="407"/>
                  <a:pt x="2300" y="407"/>
                  <a:pt x="2300" y="406"/>
                </a:cubicBezTo>
                <a:cubicBezTo>
                  <a:pt x="2300" y="406"/>
                  <a:pt x="2300" y="406"/>
                  <a:pt x="2300" y="406"/>
                </a:cubicBezTo>
                <a:cubicBezTo>
                  <a:pt x="2299" y="407"/>
                  <a:pt x="2299" y="407"/>
                  <a:pt x="2298" y="407"/>
                </a:cubicBezTo>
                <a:cubicBezTo>
                  <a:pt x="2298" y="407"/>
                  <a:pt x="2296" y="408"/>
                  <a:pt x="2295" y="408"/>
                </a:cubicBezTo>
                <a:cubicBezTo>
                  <a:pt x="2295" y="408"/>
                  <a:pt x="2295" y="408"/>
                  <a:pt x="2295" y="408"/>
                </a:cubicBezTo>
                <a:cubicBezTo>
                  <a:pt x="2293" y="408"/>
                  <a:pt x="2292" y="407"/>
                  <a:pt x="2292" y="406"/>
                </a:cubicBezTo>
                <a:cubicBezTo>
                  <a:pt x="2292" y="406"/>
                  <a:pt x="2292" y="406"/>
                  <a:pt x="2292" y="406"/>
                </a:cubicBezTo>
                <a:cubicBezTo>
                  <a:pt x="2292" y="406"/>
                  <a:pt x="2291" y="405"/>
                  <a:pt x="2291" y="404"/>
                </a:cubicBezTo>
                <a:cubicBezTo>
                  <a:pt x="2291" y="403"/>
                  <a:pt x="2291" y="402"/>
                  <a:pt x="2292" y="402"/>
                </a:cubicBezTo>
                <a:cubicBezTo>
                  <a:pt x="2292" y="402"/>
                  <a:pt x="2292" y="401"/>
                  <a:pt x="2292" y="401"/>
                </a:cubicBezTo>
                <a:cubicBezTo>
                  <a:pt x="2292" y="401"/>
                  <a:pt x="2292" y="400"/>
                  <a:pt x="2292" y="400"/>
                </a:cubicBezTo>
                <a:cubicBezTo>
                  <a:pt x="2292" y="400"/>
                  <a:pt x="2292" y="400"/>
                  <a:pt x="2292" y="400"/>
                </a:cubicBezTo>
                <a:cubicBezTo>
                  <a:pt x="2291" y="399"/>
                  <a:pt x="2290" y="398"/>
                  <a:pt x="2288" y="397"/>
                </a:cubicBezTo>
                <a:cubicBezTo>
                  <a:pt x="2288" y="397"/>
                  <a:pt x="2288" y="397"/>
                  <a:pt x="2288" y="396"/>
                </a:cubicBezTo>
                <a:cubicBezTo>
                  <a:pt x="2287" y="396"/>
                  <a:pt x="2287" y="396"/>
                  <a:pt x="2287" y="395"/>
                </a:cubicBezTo>
                <a:cubicBezTo>
                  <a:pt x="2287" y="394"/>
                  <a:pt x="2287" y="393"/>
                  <a:pt x="2287" y="393"/>
                </a:cubicBezTo>
                <a:cubicBezTo>
                  <a:pt x="2287" y="393"/>
                  <a:pt x="2287" y="393"/>
                  <a:pt x="2287" y="392"/>
                </a:cubicBezTo>
                <a:cubicBezTo>
                  <a:pt x="2287" y="391"/>
                  <a:pt x="2287" y="390"/>
                  <a:pt x="2287" y="389"/>
                </a:cubicBezTo>
                <a:cubicBezTo>
                  <a:pt x="2287" y="388"/>
                  <a:pt x="2287" y="388"/>
                  <a:pt x="2287" y="388"/>
                </a:cubicBezTo>
                <a:cubicBezTo>
                  <a:pt x="2287" y="388"/>
                  <a:pt x="2287" y="387"/>
                  <a:pt x="2287" y="387"/>
                </a:cubicBezTo>
                <a:cubicBezTo>
                  <a:pt x="2287" y="387"/>
                  <a:pt x="2287" y="387"/>
                  <a:pt x="2287" y="386"/>
                </a:cubicBezTo>
                <a:cubicBezTo>
                  <a:pt x="2286" y="386"/>
                  <a:pt x="2286" y="386"/>
                  <a:pt x="2286" y="385"/>
                </a:cubicBezTo>
                <a:cubicBezTo>
                  <a:pt x="2287" y="384"/>
                  <a:pt x="2287" y="384"/>
                  <a:pt x="2287" y="384"/>
                </a:cubicBezTo>
                <a:cubicBezTo>
                  <a:pt x="2287" y="383"/>
                  <a:pt x="2288" y="383"/>
                  <a:pt x="2288" y="383"/>
                </a:cubicBezTo>
                <a:cubicBezTo>
                  <a:pt x="2288" y="383"/>
                  <a:pt x="2288" y="382"/>
                  <a:pt x="2288" y="382"/>
                </a:cubicBezTo>
                <a:cubicBezTo>
                  <a:pt x="2288" y="381"/>
                  <a:pt x="2288" y="379"/>
                  <a:pt x="2288" y="378"/>
                </a:cubicBezTo>
                <a:cubicBezTo>
                  <a:pt x="2289" y="378"/>
                  <a:pt x="2289" y="377"/>
                  <a:pt x="2289" y="377"/>
                </a:cubicBezTo>
                <a:cubicBezTo>
                  <a:pt x="2289" y="377"/>
                  <a:pt x="2289" y="376"/>
                  <a:pt x="2289" y="376"/>
                </a:cubicBezTo>
                <a:cubicBezTo>
                  <a:pt x="2289" y="376"/>
                  <a:pt x="2289" y="376"/>
                  <a:pt x="2289" y="376"/>
                </a:cubicBezTo>
                <a:cubicBezTo>
                  <a:pt x="2289" y="376"/>
                  <a:pt x="2289" y="376"/>
                  <a:pt x="2288" y="375"/>
                </a:cubicBezTo>
                <a:cubicBezTo>
                  <a:pt x="2288" y="375"/>
                  <a:pt x="2288" y="374"/>
                  <a:pt x="2288" y="374"/>
                </a:cubicBezTo>
                <a:cubicBezTo>
                  <a:pt x="2287" y="373"/>
                  <a:pt x="2287" y="373"/>
                  <a:pt x="2287" y="372"/>
                </a:cubicBezTo>
                <a:cubicBezTo>
                  <a:pt x="2287" y="372"/>
                  <a:pt x="2287" y="371"/>
                  <a:pt x="2287" y="371"/>
                </a:cubicBezTo>
                <a:cubicBezTo>
                  <a:pt x="2286" y="370"/>
                  <a:pt x="2286" y="370"/>
                  <a:pt x="2286" y="370"/>
                </a:cubicBezTo>
                <a:cubicBezTo>
                  <a:pt x="2286" y="370"/>
                  <a:pt x="2286" y="370"/>
                  <a:pt x="2286" y="370"/>
                </a:cubicBezTo>
                <a:cubicBezTo>
                  <a:pt x="2286" y="371"/>
                  <a:pt x="2286" y="371"/>
                  <a:pt x="2286" y="371"/>
                </a:cubicBezTo>
                <a:cubicBezTo>
                  <a:pt x="2286" y="371"/>
                  <a:pt x="2286" y="371"/>
                  <a:pt x="2286" y="371"/>
                </a:cubicBezTo>
                <a:cubicBezTo>
                  <a:pt x="2285" y="371"/>
                  <a:pt x="2284" y="371"/>
                  <a:pt x="2284" y="370"/>
                </a:cubicBezTo>
                <a:cubicBezTo>
                  <a:pt x="2284" y="369"/>
                  <a:pt x="2284" y="369"/>
                  <a:pt x="2284" y="369"/>
                </a:cubicBezTo>
                <a:cubicBezTo>
                  <a:pt x="2284" y="369"/>
                  <a:pt x="2284" y="368"/>
                  <a:pt x="2283" y="368"/>
                </a:cubicBezTo>
                <a:cubicBezTo>
                  <a:pt x="2283" y="368"/>
                  <a:pt x="2282" y="367"/>
                  <a:pt x="2282" y="367"/>
                </a:cubicBezTo>
                <a:cubicBezTo>
                  <a:pt x="2281" y="366"/>
                  <a:pt x="2281" y="366"/>
                  <a:pt x="2281" y="366"/>
                </a:cubicBezTo>
                <a:cubicBezTo>
                  <a:pt x="2281" y="366"/>
                  <a:pt x="2280" y="365"/>
                  <a:pt x="2280" y="365"/>
                </a:cubicBezTo>
                <a:cubicBezTo>
                  <a:pt x="2279" y="365"/>
                  <a:pt x="2279" y="364"/>
                  <a:pt x="2278" y="364"/>
                </a:cubicBezTo>
                <a:cubicBezTo>
                  <a:pt x="2278" y="364"/>
                  <a:pt x="2278" y="363"/>
                  <a:pt x="2278" y="363"/>
                </a:cubicBezTo>
                <a:cubicBezTo>
                  <a:pt x="2277" y="362"/>
                  <a:pt x="2277" y="362"/>
                  <a:pt x="2277" y="362"/>
                </a:cubicBezTo>
                <a:cubicBezTo>
                  <a:pt x="2277" y="363"/>
                  <a:pt x="2277" y="363"/>
                  <a:pt x="2277" y="363"/>
                </a:cubicBezTo>
                <a:cubicBezTo>
                  <a:pt x="2277" y="363"/>
                  <a:pt x="2276" y="363"/>
                  <a:pt x="2276" y="363"/>
                </a:cubicBezTo>
                <a:cubicBezTo>
                  <a:pt x="2275" y="363"/>
                  <a:pt x="2275" y="362"/>
                  <a:pt x="2275" y="362"/>
                </a:cubicBezTo>
                <a:cubicBezTo>
                  <a:pt x="2274" y="360"/>
                  <a:pt x="2274" y="359"/>
                  <a:pt x="2275" y="359"/>
                </a:cubicBezTo>
                <a:cubicBezTo>
                  <a:pt x="2276" y="358"/>
                  <a:pt x="2276" y="358"/>
                  <a:pt x="2276" y="357"/>
                </a:cubicBezTo>
                <a:cubicBezTo>
                  <a:pt x="2276" y="357"/>
                  <a:pt x="2277" y="357"/>
                  <a:pt x="2277" y="356"/>
                </a:cubicBezTo>
                <a:cubicBezTo>
                  <a:pt x="2277" y="356"/>
                  <a:pt x="2277" y="356"/>
                  <a:pt x="2277" y="355"/>
                </a:cubicBezTo>
                <a:cubicBezTo>
                  <a:pt x="2278" y="355"/>
                  <a:pt x="2278" y="354"/>
                  <a:pt x="2278" y="354"/>
                </a:cubicBezTo>
                <a:cubicBezTo>
                  <a:pt x="2278" y="354"/>
                  <a:pt x="2278" y="354"/>
                  <a:pt x="2277" y="353"/>
                </a:cubicBezTo>
                <a:cubicBezTo>
                  <a:pt x="2277" y="353"/>
                  <a:pt x="2277" y="353"/>
                  <a:pt x="2277" y="353"/>
                </a:cubicBezTo>
                <a:cubicBezTo>
                  <a:pt x="2276" y="352"/>
                  <a:pt x="2276" y="352"/>
                  <a:pt x="2276" y="351"/>
                </a:cubicBezTo>
                <a:cubicBezTo>
                  <a:pt x="2276" y="351"/>
                  <a:pt x="2276" y="350"/>
                  <a:pt x="2277" y="350"/>
                </a:cubicBezTo>
                <a:cubicBezTo>
                  <a:pt x="2277" y="349"/>
                  <a:pt x="2277" y="349"/>
                  <a:pt x="2277" y="349"/>
                </a:cubicBezTo>
                <a:cubicBezTo>
                  <a:pt x="2277" y="348"/>
                  <a:pt x="2277" y="347"/>
                  <a:pt x="2279" y="346"/>
                </a:cubicBezTo>
                <a:cubicBezTo>
                  <a:pt x="2281" y="345"/>
                  <a:pt x="2283" y="343"/>
                  <a:pt x="2284" y="341"/>
                </a:cubicBezTo>
                <a:cubicBezTo>
                  <a:pt x="2284" y="340"/>
                  <a:pt x="2284" y="340"/>
                  <a:pt x="2284" y="339"/>
                </a:cubicBezTo>
                <a:cubicBezTo>
                  <a:pt x="2284" y="338"/>
                  <a:pt x="2284" y="338"/>
                  <a:pt x="2284" y="338"/>
                </a:cubicBezTo>
                <a:cubicBezTo>
                  <a:pt x="2283" y="337"/>
                  <a:pt x="2283" y="336"/>
                  <a:pt x="2283" y="335"/>
                </a:cubicBezTo>
                <a:cubicBezTo>
                  <a:pt x="2283" y="334"/>
                  <a:pt x="2283" y="334"/>
                  <a:pt x="2283" y="334"/>
                </a:cubicBezTo>
                <a:cubicBezTo>
                  <a:pt x="2283" y="332"/>
                  <a:pt x="2283" y="331"/>
                  <a:pt x="2282" y="330"/>
                </a:cubicBezTo>
                <a:cubicBezTo>
                  <a:pt x="2282" y="330"/>
                  <a:pt x="2281" y="329"/>
                  <a:pt x="2281" y="328"/>
                </a:cubicBezTo>
                <a:cubicBezTo>
                  <a:pt x="2281" y="327"/>
                  <a:pt x="2281" y="327"/>
                  <a:pt x="2281" y="326"/>
                </a:cubicBezTo>
                <a:cubicBezTo>
                  <a:pt x="2281" y="326"/>
                  <a:pt x="2282" y="326"/>
                  <a:pt x="2282" y="325"/>
                </a:cubicBezTo>
                <a:cubicBezTo>
                  <a:pt x="2282" y="325"/>
                  <a:pt x="2282" y="325"/>
                  <a:pt x="2283" y="325"/>
                </a:cubicBezTo>
                <a:cubicBezTo>
                  <a:pt x="2283" y="325"/>
                  <a:pt x="2284" y="325"/>
                  <a:pt x="2284" y="325"/>
                </a:cubicBezTo>
                <a:cubicBezTo>
                  <a:pt x="2285" y="325"/>
                  <a:pt x="2286" y="326"/>
                  <a:pt x="2286" y="326"/>
                </a:cubicBezTo>
                <a:cubicBezTo>
                  <a:pt x="2286" y="326"/>
                  <a:pt x="2286" y="327"/>
                  <a:pt x="2286" y="328"/>
                </a:cubicBezTo>
                <a:cubicBezTo>
                  <a:pt x="2286" y="329"/>
                  <a:pt x="2286" y="329"/>
                  <a:pt x="2287" y="329"/>
                </a:cubicBezTo>
                <a:cubicBezTo>
                  <a:pt x="2287" y="329"/>
                  <a:pt x="2287" y="330"/>
                  <a:pt x="2287" y="330"/>
                </a:cubicBezTo>
                <a:cubicBezTo>
                  <a:pt x="2288" y="331"/>
                  <a:pt x="2288" y="331"/>
                  <a:pt x="2288" y="332"/>
                </a:cubicBezTo>
                <a:cubicBezTo>
                  <a:pt x="2289" y="333"/>
                  <a:pt x="2289" y="333"/>
                  <a:pt x="2289" y="334"/>
                </a:cubicBezTo>
                <a:cubicBezTo>
                  <a:pt x="2289" y="334"/>
                  <a:pt x="2289" y="334"/>
                  <a:pt x="2289" y="334"/>
                </a:cubicBezTo>
                <a:cubicBezTo>
                  <a:pt x="2289" y="334"/>
                  <a:pt x="2289" y="335"/>
                  <a:pt x="2289" y="335"/>
                </a:cubicBezTo>
                <a:cubicBezTo>
                  <a:pt x="2290" y="335"/>
                  <a:pt x="2290" y="335"/>
                  <a:pt x="2290" y="335"/>
                </a:cubicBezTo>
                <a:cubicBezTo>
                  <a:pt x="2289" y="336"/>
                  <a:pt x="2289" y="336"/>
                  <a:pt x="2289" y="336"/>
                </a:cubicBezTo>
                <a:cubicBezTo>
                  <a:pt x="2289" y="336"/>
                  <a:pt x="2289" y="336"/>
                  <a:pt x="2289" y="336"/>
                </a:cubicBezTo>
                <a:cubicBezTo>
                  <a:pt x="2290" y="335"/>
                  <a:pt x="2290" y="335"/>
                  <a:pt x="2290" y="335"/>
                </a:cubicBezTo>
                <a:cubicBezTo>
                  <a:pt x="2291" y="336"/>
                  <a:pt x="2292" y="337"/>
                  <a:pt x="2292" y="339"/>
                </a:cubicBezTo>
                <a:cubicBezTo>
                  <a:pt x="2292" y="339"/>
                  <a:pt x="2291" y="340"/>
                  <a:pt x="2291" y="340"/>
                </a:cubicBezTo>
                <a:cubicBezTo>
                  <a:pt x="2291" y="341"/>
                  <a:pt x="2291" y="341"/>
                  <a:pt x="2291" y="341"/>
                </a:cubicBezTo>
                <a:cubicBezTo>
                  <a:pt x="2291" y="341"/>
                  <a:pt x="2292" y="342"/>
                  <a:pt x="2292" y="342"/>
                </a:cubicBezTo>
                <a:cubicBezTo>
                  <a:pt x="2292" y="343"/>
                  <a:pt x="2291" y="344"/>
                  <a:pt x="2291" y="345"/>
                </a:cubicBezTo>
                <a:cubicBezTo>
                  <a:pt x="2291" y="345"/>
                  <a:pt x="2291" y="345"/>
                  <a:pt x="2291" y="346"/>
                </a:cubicBezTo>
                <a:cubicBezTo>
                  <a:pt x="2291" y="346"/>
                  <a:pt x="2291" y="346"/>
                  <a:pt x="2291" y="347"/>
                </a:cubicBezTo>
                <a:cubicBezTo>
                  <a:pt x="2291" y="347"/>
                  <a:pt x="2290" y="347"/>
                  <a:pt x="2290" y="347"/>
                </a:cubicBezTo>
                <a:cubicBezTo>
                  <a:pt x="2291" y="348"/>
                  <a:pt x="2291" y="348"/>
                  <a:pt x="2292" y="348"/>
                </a:cubicBezTo>
                <a:cubicBezTo>
                  <a:pt x="2292" y="348"/>
                  <a:pt x="2293" y="349"/>
                  <a:pt x="2293" y="350"/>
                </a:cubicBezTo>
                <a:cubicBezTo>
                  <a:pt x="2293" y="350"/>
                  <a:pt x="2293" y="350"/>
                  <a:pt x="2293" y="351"/>
                </a:cubicBezTo>
                <a:cubicBezTo>
                  <a:pt x="2293" y="351"/>
                  <a:pt x="2293" y="351"/>
                  <a:pt x="2293" y="351"/>
                </a:cubicBezTo>
                <a:cubicBezTo>
                  <a:pt x="2293" y="351"/>
                  <a:pt x="2293" y="352"/>
                  <a:pt x="2294" y="352"/>
                </a:cubicBezTo>
                <a:cubicBezTo>
                  <a:pt x="2294" y="352"/>
                  <a:pt x="2295" y="353"/>
                  <a:pt x="2295" y="353"/>
                </a:cubicBezTo>
                <a:cubicBezTo>
                  <a:pt x="2296" y="354"/>
                  <a:pt x="2296" y="355"/>
                  <a:pt x="2296" y="355"/>
                </a:cubicBezTo>
                <a:cubicBezTo>
                  <a:pt x="2295" y="356"/>
                  <a:pt x="2295" y="356"/>
                  <a:pt x="2294" y="356"/>
                </a:cubicBezTo>
                <a:cubicBezTo>
                  <a:pt x="2294" y="357"/>
                  <a:pt x="2294" y="357"/>
                  <a:pt x="2294" y="357"/>
                </a:cubicBezTo>
                <a:cubicBezTo>
                  <a:pt x="2294" y="357"/>
                  <a:pt x="2293" y="357"/>
                  <a:pt x="2293" y="358"/>
                </a:cubicBezTo>
                <a:cubicBezTo>
                  <a:pt x="2293" y="358"/>
                  <a:pt x="2293" y="358"/>
                  <a:pt x="2293" y="358"/>
                </a:cubicBezTo>
                <a:cubicBezTo>
                  <a:pt x="2293" y="358"/>
                  <a:pt x="2293" y="358"/>
                  <a:pt x="2293" y="358"/>
                </a:cubicBezTo>
                <a:cubicBezTo>
                  <a:pt x="2293" y="358"/>
                  <a:pt x="2293" y="359"/>
                  <a:pt x="2294" y="359"/>
                </a:cubicBezTo>
                <a:cubicBezTo>
                  <a:pt x="2294" y="359"/>
                  <a:pt x="2294" y="359"/>
                  <a:pt x="2294" y="359"/>
                </a:cubicBezTo>
                <a:cubicBezTo>
                  <a:pt x="2294" y="359"/>
                  <a:pt x="2294" y="359"/>
                  <a:pt x="2295" y="359"/>
                </a:cubicBezTo>
                <a:cubicBezTo>
                  <a:pt x="2295" y="359"/>
                  <a:pt x="2296" y="359"/>
                  <a:pt x="2296" y="359"/>
                </a:cubicBezTo>
                <a:cubicBezTo>
                  <a:pt x="2296" y="359"/>
                  <a:pt x="2296" y="359"/>
                  <a:pt x="2296" y="359"/>
                </a:cubicBezTo>
                <a:cubicBezTo>
                  <a:pt x="2297" y="359"/>
                  <a:pt x="2297" y="359"/>
                  <a:pt x="2297" y="359"/>
                </a:cubicBezTo>
                <a:cubicBezTo>
                  <a:pt x="2297" y="359"/>
                  <a:pt x="2298" y="359"/>
                  <a:pt x="2298" y="359"/>
                </a:cubicBezTo>
                <a:cubicBezTo>
                  <a:pt x="2299" y="359"/>
                  <a:pt x="2299" y="359"/>
                  <a:pt x="2299" y="359"/>
                </a:cubicBezTo>
                <a:cubicBezTo>
                  <a:pt x="2300" y="359"/>
                  <a:pt x="2300" y="359"/>
                  <a:pt x="2301" y="359"/>
                </a:cubicBezTo>
                <a:cubicBezTo>
                  <a:pt x="2301" y="359"/>
                  <a:pt x="2302" y="359"/>
                  <a:pt x="2302" y="359"/>
                </a:cubicBezTo>
                <a:cubicBezTo>
                  <a:pt x="2302" y="359"/>
                  <a:pt x="2302" y="359"/>
                  <a:pt x="2302" y="359"/>
                </a:cubicBezTo>
                <a:cubicBezTo>
                  <a:pt x="2304" y="359"/>
                  <a:pt x="2305" y="360"/>
                  <a:pt x="2305" y="360"/>
                </a:cubicBezTo>
                <a:cubicBezTo>
                  <a:pt x="2305" y="360"/>
                  <a:pt x="2305" y="360"/>
                  <a:pt x="2305" y="360"/>
                </a:cubicBezTo>
                <a:cubicBezTo>
                  <a:pt x="2305" y="360"/>
                  <a:pt x="2306" y="360"/>
                  <a:pt x="2306" y="360"/>
                </a:cubicBezTo>
                <a:cubicBezTo>
                  <a:pt x="2306" y="359"/>
                  <a:pt x="2307" y="359"/>
                  <a:pt x="2307" y="359"/>
                </a:cubicBezTo>
                <a:cubicBezTo>
                  <a:pt x="2308" y="359"/>
                  <a:pt x="2308" y="359"/>
                  <a:pt x="2308" y="359"/>
                </a:cubicBezTo>
                <a:cubicBezTo>
                  <a:pt x="2309" y="359"/>
                  <a:pt x="2309" y="359"/>
                  <a:pt x="2309" y="359"/>
                </a:cubicBezTo>
                <a:cubicBezTo>
                  <a:pt x="2309" y="359"/>
                  <a:pt x="2309" y="359"/>
                  <a:pt x="2309" y="359"/>
                </a:cubicBezTo>
                <a:cubicBezTo>
                  <a:pt x="2309" y="359"/>
                  <a:pt x="2310" y="359"/>
                  <a:pt x="2310" y="359"/>
                </a:cubicBezTo>
                <a:cubicBezTo>
                  <a:pt x="2310" y="359"/>
                  <a:pt x="2311" y="359"/>
                  <a:pt x="2311" y="359"/>
                </a:cubicBezTo>
                <a:cubicBezTo>
                  <a:pt x="2312" y="359"/>
                  <a:pt x="2312" y="359"/>
                  <a:pt x="2313" y="359"/>
                </a:cubicBezTo>
                <a:cubicBezTo>
                  <a:pt x="2314" y="359"/>
                  <a:pt x="2314" y="361"/>
                  <a:pt x="2315" y="361"/>
                </a:cubicBezTo>
                <a:cubicBezTo>
                  <a:pt x="2315" y="362"/>
                  <a:pt x="2315" y="362"/>
                  <a:pt x="2315" y="362"/>
                </a:cubicBezTo>
                <a:cubicBezTo>
                  <a:pt x="2316" y="362"/>
                  <a:pt x="2317" y="363"/>
                  <a:pt x="2318" y="363"/>
                </a:cubicBezTo>
                <a:cubicBezTo>
                  <a:pt x="2319" y="364"/>
                  <a:pt x="2319" y="364"/>
                  <a:pt x="2319" y="364"/>
                </a:cubicBezTo>
                <a:cubicBezTo>
                  <a:pt x="2320" y="364"/>
                  <a:pt x="2320" y="364"/>
                  <a:pt x="2320" y="364"/>
                </a:cubicBezTo>
                <a:cubicBezTo>
                  <a:pt x="2320" y="364"/>
                  <a:pt x="2320" y="364"/>
                  <a:pt x="2320" y="364"/>
                </a:cubicBezTo>
                <a:cubicBezTo>
                  <a:pt x="2320" y="364"/>
                  <a:pt x="2320" y="364"/>
                  <a:pt x="2320" y="364"/>
                </a:cubicBezTo>
                <a:cubicBezTo>
                  <a:pt x="2320" y="363"/>
                  <a:pt x="2319" y="363"/>
                  <a:pt x="2319" y="363"/>
                </a:cubicBezTo>
                <a:cubicBezTo>
                  <a:pt x="2319" y="362"/>
                  <a:pt x="2318" y="361"/>
                  <a:pt x="2318" y="360"/>
                </a:cubicBezTo>
                <a:cubicBezTo>
                  <a:pt x="2318" y="360"/>
                  <a:pt x="2318" y="360"/>
                  <a:pt x="2318" y="360"/>
                </a:cubicBezTo>
                <a:cubicBezTo>
                  <a:pt x="2318" y="360"/>
                  <a:pt x="2318" y="360"/>
                  <a:pt x="2317" y="360"/>
                </a:cubicBezTo>
                <a:cubicBezTo>
                  <a:pt x="2317" y="360"/>
                  <a:pt x="2317" y="360"/>
                  <a:pt x="2317" y="360"/>
                </a:cubicBezTo>
                <a:cubicBezTo>
                  <a:pt x="2316" y="360"/>
                  <a:pt x="2316" y="360"/>
                  <a:pt x="2315" y="360"/>
                </a:cubicBezTo>
                <a:cubicBezTo>
                  <a:pt x="2315" y="360"/>
                  <a:pt x="2315" y="360"/>
                  <a:pt x="2315" y="360"/>
                </a:cubicBezTo>
                <a:cubicBezTo>
                  <a:pt x="2314" y="360"/>
                  <a:pt x="2314" y="359"/>
                  <a:pt x="2314" y="358"/>
                </a:cubicBezTo>
                <a:cubicBezTo>
                  <a:pt x="2313" y="358"/>
                  <a:pt x="2313" y="358"/>
                  <a:pt x="2313" y="357"/>
                </a:cubicBezTo>
                <a:cubicBezTo>
                  <a:pt x="2313" y="357"/>
                  <a:pt x="2313" y="357"/>
                  <a:pt x="2313" y="357"/>
                </a:cubicBezTo>
                <a:cubicBezTo>
                  <a:pt x="2313" y="358"/>
                  <a:pt x="2312" y="358"/>
                  <a:pt x="2312" y="358"/>
                </a:cubicBezTo>
                <a:cubicBezTo>
                  <a:pt x="2312" y="358"/>
                  <a:pt x="2312" y="358"/>
                  <a:pt x="2312" y="358"/>
                </a:cubicBezTo>
                <a:cubicBezTo>
                  <a:pt x="2311" y="358"/>
                  <a:pt x="2311" y="359"/>
                  <a:pt x="2310" y="359"/>
                </a:cubicBezTo>
                <a:cubicBezTo>
                  <a:pt x="2310" y="359"/>
                  <a:pt x="2310" y="359"/>
                  <a:pt x="2310" y="358"/>
                </a:cubicBezTo>
                <a:cubicBezTo>
                  <a:pt x="2309" y="358"/>
                  <a:pt x="2309" y="358"/>
                  <a:pt x="2309" y="358"/>
                </a:cubicBezTo>
                <a:cubicBezTo>
                  <a:pt x="2309" y="358"/>
                  <a:pt x="2309" y="358"/>
                  <a:pt x="2309" y="358"/>
                </a:cubicBezTo>
                <a:cubicBezTo>
                  <a:pt x="2309" y="358"/>
                  <a:pt x="2309" y="358"/>
                  <a:pt x="2308" y="358"/>
                </a:cubicBezTo>
                <a:cubicBezTo>
                  <a:pt x="2308" y="358"/>
                  <a:pt x="2308" y="358"/>
                  <a:pt x="2308" y="358"/>
                </a:cubicBezTo>
                <a:cubicBezTo>
                  <a:pt x="2307" y="358"/>
                  <a:pt x="2307" y="358"/>
                  <a:pt x="2306" y="358"/>
                </a:cubicBezTo>
                <a:cubicBezTo>
                  <a:pt x="2306" y="358"/>
                  <a:pt x="2306" y="358"/>
                  <a:pt x="2306" y="357"/>
                </a:cubicBezTo>
                <a:cubicBezTo>
                  <a:pt x="2305" y="357"/>
                  <a:pt x="2305" y="357"/>
                  <a:pt x="2305" y="357"/>
                </a:cubicBezTo>
                <a:cubicBezTo>
                  <a:pt x="2305" y="357"/>
                  <a:pt x="2305" y="357"/>
                  <a:pt x="2304" y="356"/>
                </a:cubicBezTo>
                <a:cubicBezTo>
                  <a:pt x="2304" y="356"/>
                  <a:pt x="2304" y="356"/>
                  <a:pt x="2304" y="356"/>
                </a:cubicBezTo>
                <a:cubicBezTo>
                  <a:pt x="2300" y="356"/>
                  <a:pt x="2298" y="353"/>
                  <a:pt x="2297" y="351"/>
                </a:cubicBezTo>
                <a:cubicBezTo>
                  <a:pt x="2297" y="350"/>
                  <a:pt x="2297" y="350"/>
                  <a:pt x="2297" y="350"/>
                </a:cubicBezTo>
                <a:cubicBezTo>
                  <a:pt x="2297" y="350"/>
                  <a:pt x="2297" y="350"/>
                  <a:pt x="2297" y="349"/>
                </a:cubicBezTo>
                <a:cubicBezTo>
                  <a:pt x="2297" y="349"/>
                  <a:pt x="2297" y="349"/>
                  <a:pt x="2297" y="349"/>
                </a:cubicBezTo>
                <a:cubicBezTo>
                  <a:pt x="2297" y="349"/>
                  <a:pt x="2296" y="349"/>
                  <a:pt x="2296" y="349"/>
                </a:cubicBezTo>
                <a:cubicBezTo>
                  <a:pt x="2296" y="348"/>
                  <a:pt x="2296" y="348"/>
                  <a:pt x="2296" y="347"/>
                </a:cubicBezTo>
                <a:cubicBezTo>
                  <a:pt x="2295" y="347"/>
                  <a:pt x="2295" y="347"/>
                  <a:pt x="2295" y="347"/>
                </a:cubicBezTo>
                <a:cubicBezTo>
                  <a:pt x="2295" y="347"/>
                  <a:pt x="2295" y="346"/>
                  <a:pt x="2295" y="346"/>
                </a:cubicBezTo>
                <a:cubicBezTo>
                  <a:pt x="2295" y="346"/>
                  <a:pt x="2295" y="345"/>
                  <a:pt x="2295" y="345"/>
                </a:cubicBezTo>
                <a:cubicBezTo>
                  <a:pt x="2295" y="343"/>
                  <a:pt x="2295" y="342"/>
                  <a:pt x="2297" y="342"/>
                </a:cubicBezTo>
                <a:cubicBezTo>
                  <a:pt x="2298" y="341"/>
                  <a:pt x="2299" y="341"/>
                  <a:pt x="2300" y="341"/>
                </a:cubicBezTo>
                <a:cubicBezTo>
                  <a:pt x="2301" y="341"/>
                  <a:pt x="2301" y="341"/>
                  <a:pt x="2302" y="341"/>
                </a:cubicBezTo>
                <a:cubicBezTo>
                  <a:pt x="2302" y="341"/>
                  <a:pt x="2302" y="341"/>
                  <a:pt x="2302" y="341"/>
                </a:cubicBezTo>
                <a:cubicBezTo>
                  <a:pt x="2304" y="341"/>
                  <a:pt x="2305" y="342"/>
                  <a:pt x="2305" y="343"/>
                </a:cubicBezTo>
                <a:cubicBezTo>
                  <a:pt x="2306" y="343"/>
                  <a:pt x="2306" y="344"/>
                  <a:pt x="2306" y="344"/>
                </a:cubicBezTo>
                <a:cubicBezTo>
                  <a:pt x="2307" y="344"/>
                  <a:pt x="2307" y="344"/>
                  <a:pt x="2307" y="344"/>
                </a:cubicBezTo>
                <a:cubicBezTo>
                  <a:pt x="2307" y="344"/>
                  <a:pt x="2307" y="344"/>
                  <a:pt x="2307" y="344"/>
                </a:cubicBezTo>
                <a:cubicBezTo>
                  <a:pt x="2308" y="344"/>
                  <a:pt x="2308" y="345"/>
                  <a:pt x="2309" y="345"/>
                </a:cubicBezTo>
                <a:cubicBezTo>
                  <a:pt x="2309" y="345"/>
                  <a:pt x="2309" y="345"/>
                  <a:pt x="2310" y="345"/>
                </a:cubicBezTo>
                <a:cubicBezTo>
                  <a:pt x="2310" y="345"/>
                  <a:pt x="2310" y="345"/>
                  <a:pt x="2310" y="345"/>
                </a:cubicBezTo>
                <a:cubicBezTo>
                  <a:pt x="2310" y="345"/>
                  <a:pt x="2310" y="345"/>
                  <a:pt x="2310" y="345"/>
                </a:cubicBezTo>
                <a:cubicBezTo>
                  <a:pt x="2310" y="344"/>
                  <a:pt x="2311" y="344"/>
                  <a:pt x="2311" y="344"/>
                </a:cubicBezTo>
                <a:cubicBezTo>
                  <a:pt x="2311" y="344"/>
                  <a:pt x="2311" y="343"/>
                  <a:pt x="2312" y="343"/>
                </a:cubicBezTo>
                <a:cubicBezTo>
                  <a:pt x="2312" y="343"/>
                  <a:pt x="2312" y="343"/>
                  <a:pt x="2312" y="343"/>
                </a:cubicBezTo>
                <a:cubicBezTo>
                  <a:pt x="2313" y="342"/>
                  <a:pt x="2313" y="342"/>
                  <a:pt x="2313" y="342"/>
                </a:cubicBezTo>
                <a:cubicBezTo>
                  <a:pt x="2313" y="341"/>
                  <a:pt x="2313" y="340"/>
                  <a:pt x="2312" y="339"/>
                </a:cubicBezTo>
                <a:cubicBezTo>
                  <a:pt x="2312" y="339"/>
                  <a:pt x="2312" y="339"/>
                  <a:pt x="2311" y="339"/>
                </a:cubicBezTo>
                <a:cubicBezTo>
                  <a:pt x="2311" y="339"/>
                  <a:pt x="2311" y="339"/>
                  <a:pt x="2310" y="339"/>
                </a:cubicBezTo>
                <a:cubicBezTo>
                  <a:pt x="2310" y="339"/>
                  <a:pt x="2310" y="339"/>
                  <a:pt x="2309" y="340"/>
                </a:cubicBezTo>
                <a:cubicBezTo>
                  <a:pt x="2309" y="340"/>
                  <a:pt x="2308" y="341"/>
                  <a:pt x="2307" y="341"/>
                </a:cubicBezTo>
                <a:cubicBezTo>
                  <a:pt x="2307" y="341"/>
                  <a:pt x="2306" y="341"/>
                  <a:pt x="2306" y="341"/>
                </a:cubicBezTo>
                <a:cubicBezTo>
                  <a:pt x="2306" y="341"/>
                  <a:pt x="2305" y="341"/>
                  <a:pt x="2304" y="340"/>
                </a:cubicBezTo>
                <a:cubicBezTo>
                  <a:pt x="2304" y="340"/>
                  <a:pt x="2304" y="339"/>
                  <a:pt x="2304" y="338"/>
                </a:cubicBezTo>
                <a:cubicBezTo>
                  <a:pt x="2304" y="338"/>
                  <a:pt x="2304" y="338"/>
                  <a:pt x="2304" y="337"/>
                </a:cubicBezTo>
                <a:cubicBezTo>
                  <a:pt x="2304" y="338"/>
                  <a:pt x="2303" y="338"/>
                  <a:pt x="2302" y="338"/>
                </a:cubicBezTo>
                <a:cubicBezTo>
                  <a:pt x="2302" y="338"/>
                  <a:pt x="2302" y="338"/>
                  <a:pt x="2302" y="338"/>
                </a:cubicBezTo>
                <a:cubicBezTo>
                  <a:pt x="2302" y="338"/>
                  <a:pt x="2301" y="338"/>
                  <a:pt x="2301" y="338"/>
                </a:cubicBezTo>
                <a:cubicBezTo>
                  <a:pt x="2301" y="338"/>
                  <a:pt x="2300" y="337"/>
                  <a:pt x="2300" y="337"/>
                </a:cubicBezTo>
                <a:cubicBezTo>
                  <a:pt x="2299" y="336"/>
                  <a:pt x="2299" y="335"/>
                  <a:pt x="2300" y="334"/>
                </a:cubicBezTo>
                <a:cubicBezTo>
                  <a:pt x="2300" y="334"/>
                  <a:pt x="2300" y="334"/>
                  <a:pt x="2301" y="333"/>
                </a:cubicBezTo>
                <a:cubicBezTo>
                  <a:pt x="2301" y="333"/>
                  <a:pt x="2301" y="333"/>
                  <a:pt x="2301" y="333"/>
                </a:cubicBezTo>
                <a:cubicBezTo>
                  <a:pt x="2301" y="332"/>
                  <a:pt x="2301" y="332"/>
                  <a:pt x="2302" y="331"/>
                </a:cubicBezTo>
                <a:cubicBezTo>
                  <a:pt x="2302" y="331"/>
                  <a:pt x="2302" y="331"/>
                  <a:pt x="2303" y="331"/>
                </a:cubicBezTo>
                <a:cubicBezTo>
                  <a:pt x="2303" y="330"/>
                  <a:pt x="2303" y="330"/>
                  <a:pt x="2303" y="330"/>
                </a:cubicBezTo>
                <a:cubicBezTo>
                  <a:pt x="2303" y="330"/>
                  <a:pt x="2303" y="330"/>
                  <a:pt x="2303" y="329"/>
                </a:cubicBezTo>
                <a:cubicBezTo>
                  <a:pt x="2303" y="329"/>
                  <a:pt x="2304" y="329"/>
                  <a:pt x="2304" y="329"/>
                </a:cubicBezTo>
                <a:cubicBezTo>
                  <a:pt x="2304" y="328"/>
                  <a:pt x="2304" y="328"/>
                  <a:pt x="2304" y="327"/>
                </a:cubicBezTo>
                <a:cubicBezTo>
                  <a:pt x="2304" y="327"/>
                  <a:pt x="2305" y="326"/>
                  <a:pt x="2305" y="326"/>
                </a:cubicBezTo>
                <a:cubicBezTo>
                  <a:pt x="2305" y="326"/>
                  <a:pt x="2305" y="326"/>
                  <a:pt x="2305" y="326"/>
                </a:cubicBezTo>
                <a:cubicBezTo>
                  <a:pt x="2305" y="326"/>
                  <a:pt x="2306" y="325"/>
                  <a:pt x="2306" y="325"/>
                </a:cubicBezTo>
                <a:cubicBezTo>
                  <a:pt x="2307" y="325"/>
                  <a:pt x="2309" y="325"/>
                  <a:pt x="2310" y="325"/>
                </a:cubicBezTo>
                <a:cubicBezTo>
                  <a:pt x="2310" y="325"/>
                  <a:pt x="2311" y="325"/>
                  <a:pt x="2311" y="325"/>
                </a:cubicBezTo>
                <a:cubicBezTo>
                  <a:pt x="2312" y="326"/>
                  <a:pt x="2313" y="326"/>
                  <a:pt x="2313" y="327"/>
                </a:cubicBezTo>
                <a:cubicBezTo>
                  <a:pt x="2314" y="327"/>
                  <a:pt x="2314" y="328"/>
                  <a:pt x="2314" y="328"/>
                </a:cubicBezTo>
                <a:cubicBezTo>
                  <a:pt x="2314" y="328"/>
                  <a:pt x="2314" y="328"/>
                  <a:pt x="2314" y="328"/>
                </a:cubicBezTo>
                <a:cubicBezTo>
                  <a:pt x="2314" y="329"/>
                  <a:pt x="2314" y="329"/>
                  <a:pt x="2314" y="329"/>
                </a:cubicBezTo>
                <a:cubicBezTo>
                  <a:pt x="2314" y="329"/>
                  <a:pt x="2314" y="329"/>
                  <a:pt x="2314" y="329"/>
                </a:cubicBezTo>
                <a:cubicBezTo>
                  <a:pt x="2315" y="329"/>
                  <a:pt x="2315" y="329"/>
                  <a:pt x="2316" y="330"/>
                </a:cubicBezTo>
                <a:cubicBezTo>
                  <a:pt x="2316" y="330"/>
                  <a:pt x="2317" y="330"/>
                  <a:pt x="2317" y="330"/>
                </a:cubicBezTo>
                <a:cubicBezTo>
                  <a:pt x="2317" y="330"/>
                  <a:pt x="2318" y="330"/>
                  <a:pt x="2318" y="330"/>
                </a:cubicBezTo>
                <a:cubicBezTo>
                  <a:pt x="2318" y="330"/>
                  <a:pt x="2319" y="330"/>
                  <a:pt x="2319" y="330"/>
                </a:cubicBezTo>
                <a:cubicBezTo>
                  <a:pt x="2320" y="330"/>
                  <a:pt x="2321" y="330"/>
                  <a:pt x="2322" y="330"/>
                </a:cubicBezTo>
                <a:cubicBezTo>
                  <a:pt x="2323" y="330"/>
                  <a:pt x="2324" y="330"/>
                  <a:pt x="2324" y="330"/>
                </a:cubicBezTo>
                <a:cubicBezTo>
                  <a:pt x="2324" y="331"/>
                  <a:pt x="2325" y="331"/>
                  <a:pt x="2325" y="331"/>
                </a:cubicBezTo>
                <a:cubicBezTo>
                  <a:pt x="2325" y="331"/>
                  <a:pt x="2326" y="331"/>
                  <a:pt x="2326" y="332"/>
                </a:cubicBezTo>
                <a:cubicBezTo>
                  <a:pt x="2326" y="332"/>
                  <a:pt x="2326" y="333"/>
                  <a:pt x="2326" y="333"/>
                </a:cubicBezTo>
                <a:cubicBezTo>
                  <a:pt x="2326" y="333"/>
                  <a:pt x="2326" y="333"/>
                  <a:pt x="2326" y="333"/>
                </a:cubicBezTo>
                <a:cubicBezTo>
                  <a:pt x="2326" y="334"/>
                  <a:pt x="2326" y="334"/>
                  <a:pt x="2327" y="335"/>
                </a:cubicBezTo>
                <a:cubicBezTo>
                  <a:pt x="2328" y="335"/>
                  <a:pt x="2328" y="335"/>
                  <a:pt x="2329" y="335"/>
                </a:cubicBezTo>
                <a:cubicBezTo>
                  <a:pt x="2329" y="336"/>
                  <a:pt x="2329" y="336"/>
                  <a:pt x="2329" y="336"/>
                </a:cubicBezTo>
                <a:cubicBezTo>
                  <a:pt x="2329" y="335"/>
                  <a:pt x="2329" y="335"/>
                  <a:pt x="2329" y="335"/>
                </a:cubicBezTo>
                <a:cubicBezTo>
                  <a:pt x="2329" y="336"/>
                  <a:pt x="2329" y="336"/>
                  <a:pt x="2329" y="336"/>
                </a:cubicBezTo>
                <a:cubicBezTo>
                  <a:pt x="2329" y="335"/>
                  <a:pt x="2329" y="335"/>
                  <a:pt x="2329" y="335"/>
                </a:cubicBezTo>
                <a:cubicBezTo>
                  <a:pt x="2330" y="335"/>
                  <a:pt x="2330" y="335"/>
                  <a:pt x="2330" y="335"/>
                </a:cubicBezTo>
                <a:cubicBezTo>
                  <a:pt x="2331" y="335"/>
                  <a:pt x="2331" y="335"/>
                  <a:pt x="2331" y="335"/>
                </a:cubicBezTo>
                <a:cubicBezTo>
                  <a:pt x="2331" y="335"/>
                  <a:pt x="2331" y="335"/>
                  <a:pt x="2331" y="335"/>
                </a:cubicBezTo>
                <a:cubicBezTo>
                  <a:pt x="2333" y="335"/>
                  <a:pt x="2335" y="336"/>
                  <a:pt x="2336" y="337"/>
                </a:cubicBezTo>
                <a:cubicBezTo>
                  <a:pt x="2336" y="337"/>
                  <a:pt x="2337" y="338"/>
                  <a:pt x="2337" y="338"/>
                </a:cubicBezTo>
                <a:cubicBezTo>
                  <a:pt x="2337" y="339"/>
                  <a:pt x="2337" y="339"/>
                  <a:pt x="2337" y="340"/>
                </a:cubicBezTo>
                <a:cubicBezTo>
                  <a:pt x="2338" y="340"/>
                  <a:pt x="2338" y="340"/>
                  <a:pt x="2338" y="341"/>
                </a:cubicBezTo>
                <a:cubicBezTo>
                  <a:pt x="2339" y="341"/>
                  <a:pt x="2339" y="342"/>
                  <a:pt x="2340" y="342"/>
                </a:cubicBezTo>
                <a:cubicBezTo>
                  <a:pt x="2341" y="343"/>
                  <a:pt x="2342" y="343"/>
                  <a:pt x="2343" y="343"/>
                </a:cubicBezTo>
                <a:cubicBezTo>
                  <a:pt x="2343" y="343"/>
                  <a:pt x="2343" y="343"/>
                  <a:pt x="2343" y="343"/>
                </a:cubicBezTo>
                <a:cubicBezTo>
                  <a:pt x="2344" y="343"/>
                  <a:pt x="2345" y="343"/>
                  <a:pt x="2346" y="342"/>
                </a:cubicBezTo>
                <a:cubicBezTo>
                  <a:pt x="2346" y="342"/>
                  <a:pt x="2347" y="342"/>
                  <a:pt x="2347" y="342"/>
                </a:cubicBezTo>
                <a:cubicBezTo>
                  <a:pt x="2347" y="342"/>
                  <a:pt x="2348" y="342"/>
                  <a:pt x="2348" y="342"/>
                </a:cubicBezTo>
                <a:cubicBezTo>
                  <a:pt x="2348" y="343"/>
                  <a:pt x="2348" y="343"/>
                  <a:pt x="2348" y="343"/>
                </a:cubicBezTo>
                <a:cubicBezTo>
                  <a:pt x="2348" y="342"/>
                  <a:pt x="2348" y="342"/>
                  <a:pt x="2348" y="342"/>
                </a:cubicBezTo>
                <a:cubicBezTo>
                  <a:pt x="2349" y="342"/>
                  <a:pt x="2349" y="341"/>
                  <a:pt x="2350" y="341"/>
                </a:cubicBezTo>
                <a:cubicBezTo>
                  <a:pt x="2351" y="341"/>
                  <a:pt x="2352" y="340"/>
                  <a:pt x="2353" y="340"/>
                </a:cubicBezTo>
                <a:cubicBezTo>
                  <a:pt x="2354" y="340"/>
                  <a:pt x="2354" y="341"/>
                  <a:pt x="2355" y="341"/>
                </a:cubicBezTo>
                <a:cubicBezTo>
                  <a:pt x="2355" y="342"/>
                  <a:pt x="2355" y="342"/>
                  <a:pt x="2355" y="342"/>
                </a:cubicBezTo>
                <a:cubicBezTo>
                  <a:pt x="2355" y="342"/>
                  <a:pt x="2355" y="342"/>
                  <a:pt x="2355" y="342"/>
                </a:cubicBezTo>
                <a:cubicBezTo>
                  <a:pt x="2355" y="342"/>
                  <a:pt x="2356" y="342"/>
                  <a:pt x="2356" y="342"/>
                </a:cubicBezTo>
                <a:cubicBezTo>
                  <a:pt x="2357" y="342"/>
                  <a:pt x="2357" y="342"/>
                  <a:pt x="2358" y="343"/>
                </a:cubicBezTo>
                <a:cubicBezTo>
                  <a:pt x="2358" y="343"/>
                  <a:pt x="2358" y="344"/>
                  <a:pt x="2358" y="345"/>
                </a:cubicBezTo>
                <a:cubicBezTo>
                  <a:pt x="2358" y="345"/>
                  <a:pt x="2358" y="346"/>
                  <a:pt x="2358" y="346"/>
                </a:cubicBezTo>
                <a:cubicBezTo>
                  <a:pt x="2358" y="346"/>
                  <a:pt x="2358" y="347"/>
                  <a:pt x="2358" y="347"/>
                </a:cubicBezTo>
                <a:cubicBezTo>
                  <a:pt x="2358" y="348"/>
                  <a:pt x="2358" y="348"/>
                  <a:pt x="2358" y="349"/>
                </a:cubicBezTo>
                <a:cubicBezTo>
                  <a:pt x="2357" y="349"/>
                  <a:pt x="2357" y="350"/>
                  <a:pt x="2357" y="350"/>
                </a:cubicBezTo>
                <a:cubicBezTo>
                  <a:pt x="2357" y="351"/>
                  <a:pt x="2357" y="352"/>
                  <a:pt x="2356" y="352"/>
                </a:cubicBezTo>
                <a:cubicBezTo>
                  <a:pt x="2355" y="353"/>
                  <a:pt x="2355" y="353"/>
                  <a:pt x="2354" y="353"/>
                </a:cubicBezTo>
                <a:cubicBezTo>
                  <a:pt x="2354" y="353"/>
                  <a:pt x="2354" y="354"/>
                  <a:pt x="2354" y="354"/>
                </a:cubicBezTo>
                <a:cubicBezTo>
                  <a:pt x="2354" y="354"/>
                  <a:pt x="2355" y="355"/>
                  <a:pt x="2355" y="356"/>
                </a:cubicBezTo>
                <a:cubicBezTo>
                  <a:pt x="2355" y="357"/>
                  <a:pt x="2354" y="357"/>
                  <a:pt x="2354" y="358"/>
                </a:cubicBezTo>
                <a:cubicBezTo>
                  <a:pt x="2353" y="360"/>
                  <a:pt x="2354" y="360"/>
                  <a:pt x="2354" y="360"/>
                </a:cubicBezTo>
                <a:cubicBezTo>
                  <a:pt x="2355" y="360"/>
                  <a:pt x="2355" y="361"/>
                  <a:pt x="2356" y="362"/>
                </a:cubicBezTo>
                <a:cubicBezTo>
                  <a:pt x="2356" y="363"/>
                  <a:pt x="2356" y="364"/>
                  <a:pt x="2355" y="364"/>
                </a:cubicBezTo>
                <a:cubicBezTo>
                  <a:pt x="2355" y="364"/>
                  <a:pt x="2355" y="364"/>
                  <a:pt x="2355" y="364"/>
                </a:cubicBezTo>
                <a:cubicBezTo>
                  <a:pt x="2356" y="365"/>
                  <a:pt x="2356" y="365"/>
                  <a:pt x="2356" y="365"/>
                </a:cubicBezTo>
                <a:cubicBezTo>
                  <a:pt x="2356" y="365"/>
                  <a:pt x="2356" y="364"/>
                  <a:pt x="2357" y="364"/>
                </a:cubicBezTo>
                <a:cubicBezTo>
                  <a:pt x="2357" y="364"/>
                  <a:pt x="2357" y="363"/>
                  <a:pt x="2358" y="363"/>
                </a:cubicBezTo>
                <a:cubicBezTo>
                  <a:pt x="2358" y="363"/>
                  <a:pt x="2358" y="363"/>
                  <a:pt x="2358" y="362"/>
                </a:cubicBezTo>
                <a:cubicBezTo>
                  <a:pt x="2359" y="362"/>
                  <a:pt x="2359" y="361"/>
                  <a:pt x="2360" y="361"/>
                </a:cubicBezTo>
                <a:cubicBezTo>
                  <a:pt x="2360" y="361"/>
                  <a:pt x="2360" y="361"/>
                  <a:pt x="2360" y="361"/>
                </a:cubicBezTo>
                <a:cubicBezTo>
                  <a:pt x="2360" y="360"/>
                  <a:pt x="2360" y="360"/>
                  <a:pt x="2360" y="360"/>
                </a:cubicBezTo>
                <a:cubicBezTo>
                  <a:pt x="2360" y="359"/>
                  <a:pt x="2360" y="359"/>
                  <a:pt x="2361" y="359"/>
                </a:cubicBezTo>
                <a:cubicBezTo>
                  <a:pt x="2361" y="359"/>
                  <a:pt x="2361" y="358"/>
                  <a:pt x="2361" y="358"/>
                </a:cubicBezTo>
                <a:cubicBezTo>
                  <a:pt x="2361" y="358"/>
                  <a:pt x="2361" y="358"/>
                  <a:pt x="2361" y="358"/>
                </a:cubicBezTo>
                <a:cubicBezTo>
                  <a:pt x="2360" y="358"/>
                  <a:pt x="2360" y="357"/>
                  <a:pt x="2359" y="357"/>
                </a:cubicBezTo>
                <a:cubicBezTo>
                  <a:pt x="2358" y="356"/>
                  <a:pt x="2358" y="355"/>
                  <a:pt x="2358" y="353"/>
                </a:cubicBezTo>
                <a:cubicBezTo>
                  <a:pt x="2359" y="352"/>
                  <a:pt x="2359" y="351"/>
                  <a:pt x="2358" y="349"/>
                </a:cubicBezTo>
                <a:cubicBezTo>
                  <a:pt x="2359" y="349"/>
                  <a:pt x="2359" y="349"/>
                  <a:pt x="2359" y="349"/>
                </a:cubicBezTo>
                <a:cubicBezTo>
                  <a:pt x="2358" y="349"/>
                  <a:pt x="2358" y="349"/>
                  <a:pt x="2358" y="349"/>
                </a:cubicBezTo>
                <a:cubicBezTo>
                  <a:pt x="2358" y="348"/>
                  <a:pt x="2358" y="348"/>
                  <a:pt x="2358" y="347"/>
                </a:cubicBezTo>
                <a:cubicBezTo>
                  <a:pt x="2359" y="344"/>
                  <a:pt x="2359" y="344"/>
                  <a:pt x="2359" y="344"/>
                </a:cubicBezTo>
                <a:cubicBezTo>
                  <a:pt x="2359" y="344"/>
                  <a:pt x="2359" y="343"/>
                  <a:pt x="2359" y="343"/>
                </a:cubicBezTo>
                <a:cubicBezTo>
                  <a:pt x="2358" y="343"/>
                  <a:pt x="2358" y="342"/>
                  <a:pt x="2358" y="342"/>
                </a:cubicBezTo>
                <a:cubicBezTo>
                  <a:pt x="2358" y="342"/>
                  <a:pt x="2358" y="342"/>
                  <a:pt x="2357" y="341"/>
                </a:cubicBezTo>
                <a:cubicBezTo>
                  <a:pt x="2357" y="341"/>
                  <a:pt x="2357" y="341"/>
                  <a:pt x="2357" y="340"/>
                </a:cubicBezTo>
                <a:cubicBezTo>
                  <a:pt x="2356" y="340"/>
                  <a:pt x="2356" y="340"/>
                  <a:pt x="2356" y="340"/>
                </a:cubicBezTo>
                <a:cubicBezTo>
                  <a:pt x="2356" y="340"/>
                  <a:pt x="2356" y="340"/>
                  <a:pt x="2356" y="340"/>
                </a:cubicBezTo>
                <a:cubicBezTo>
                  <a:pt x="2355" y="340"/>
                  <a:pt x="2355" y="340"/>
                  <a:pt x="2355" y="340"/>
                </a:cubicBezTo>
                <a:cubicBezTo>
                  <a:pt x="2355" y="340"/>
                  <a:pt x="2355" y="340"/>
                  <a:pt x="2354" y="340"/>
                </a:cubicBezTo>
                <a:cubicBezTo>
                  <a:pt x="2354" y="340"/>
                  <a:pt x="2353" y="340"/>
                  <a:pt x="2352" y="340"/>
                </a:cubicBezTo>
                <a:cubicBezTo>
                  <a:pt x="2351" y="340"/>
                  <a:pt x="2350" y="339"/>
                  <a:pt x="2350" y="339"/>
                </a:cubicBezTo>
                <a:cubicBezTo>
                  <a:pt x="2348" y="339"/>
                  <a:pt x="2347" y="338"/>
                  <a:pt x="2347" y="337"/>
                </a:cubicBezTo>
                <a:cubicBezTo>
                  <a:pt x="2347" y="337"/>
                  <a:pt x="2346" y="337"/>
                  <a:pt x="2346" y="337"/>
                </a:cubicBezTo>
                <a:cubicBezTo>
                  <a:pt x="2346" y="337"/>
                  <a:pt x="2346" y="336"/>
                  <a:pt x="2346" y="336"/>
                </a:cubicBezTo>
                <a:cubicBezTo>
                  <a:pt x="2346" y="336"/>
                  <a:pt x="2346" y="336"/>
                  <a:pt x="2346" y="336"/>
                </a:cubicBezTo>
                <a:cubicBezTo>
                  <a:pt x="2345" y="336"/>
                  <a:pt x="2345" y="336"/>
                  <a:pt x="2345" y="335"/>
                </a:cubicBezTo>
                <a:cubicBezTo>
                  <a:pt x="2344" y="335"/>
                  <a:pt x="2344" y="333"/>
                  <a:pt x="2344" y="332"/>
                </a:cubicBezTo>
                <a:cubicBezTo>
                  <a:pt x="2345" y="331"/>
                  <a:pt x="2345" y="331"/>
                  <a:pt x="2345" y="331"/>
                </a:cubicBezTo>
                <a:cubicBezTo>
                  <a:pt x="2345" y="331"/>
                  <a:pt x="2345" y="330"/>
                  <a:pt x="2345" y="329"/>
                </a:cubicBezTo>
                <a:cubicBezTo>
                  <a:pt x="2344" y="330"/>
                  <a:pt x="2343" y="330"/>
                  <a:pt x="2341" y="330"/>
                </a:cubicBezTo>
                <a:cubicBezTo>
                  <a:pt x="2341" y="330"/>
                  <a:pt x="2340" y="330"/>
                  <a:pt x="2340" y="330"/>
                </a:cubicBezTo>
                <a:cubicBezTo>
                  <a:pt x="2339" y="330"/>
                  <a:pt x="2338" y="330"/>
                  <a:pt x="2338" y="330"/>
                </a:cubicBezTo>
                <a:cubicBezTo>
                  <a:pt x="2337" y="330"/>
                  <a:pt x="2336" y="330"/>
                  <a:pt x="2336" y="330"/>
                </a:cubicBezTo>
                <a:cubicBezTo>
                  <a:pt x="2335" y="330"/>
                  <a:pt x="2335" y="330"/>
                  <a:pt x="2335" y="330"/>
                </a:cubicBezTo>
                <a:cubicBezTo>
                  <a:pt x="2335" y="330"/>
                  <a:pt x="2335" y="330"/>
                  <a:pt x="2335" y="330"/>
                </a:cubicBezTo>
                <a:cubicBezTo>
                  <a:pt x="2334" y="330"/>
                  <a:pt x="2334" y="330"/>
                  <a:pt x="2334" y="330"/>
                </a:cubicBezTo>
                <a:cubicBezTo>
                  <a:pt x="2333" y="330"/>
                  <a:pt x="2332" y="330"/>
                  <a:pt x="2331" y="329"/>
                </a:cubicBezTo>
                <a:cubicBezTo>
                  <a:pt x="2331" y="329"/>
                  <a:pt x="2331" y="328"/>
                  <a:pt x="2331" y="328"/>
                </a:cubicBezTo>
                <a:cubicBezTo>
                  <a:pt x="2331" y="328"/>
                  <a:pt x="2330" y="328"/>
                  <a:pt x="2330" y="328"/>
                </a:cubicBezTo>
                <a:cubicBezTo>
                  <a:pt x="2329" y="327"/>
                  <a:pt x="2329" y="327"/>
                  <a:pt x="2329" y="327"/>
                </a:cubicBezTo>
                <a:cubicBezTo>
                  <a:pt x="2328" y="327"/>
                  <a:pt x="2328" y="326"/>
                  <a:pt x="2328" y="326"/>
                </a:cubicBezTo>
                <a:cubicBezTo>
                  <a:pt x="2328" y="325"/>
                  <a:pt x="2328" y="325"/>
                  <a:pt x="2329" y="324"/>
                </a:cubicBezTo>
                <a:cubicBezTo>
                  <a:pt x="2329" y="324"/>
                  <a:pt x="2329" y="324"/>
                  <a:pt x="2329" y="324"/>
                </a:cubicBezTo>
                <a:cubicBezTo>
                  <a:pt x="2329" y="324"/>
                  <a:pt x="2328" y="324"/>
                  <a:pt x="2328" y="324"/>
                </a:cubicBezTo>
                <a:cubicBezTo>
                  <a:pt x="2328" y="323"/>
                  <a:pt x="2328" y="323"/>
                  <a:pt x="2327" y="322"/>
                </a:cubicBezTo>
                <a:cubicBezTo>
                  <a:pt x="2327" y="321"/>
                  <a:pt x="2327" y="321"/>
                  <a:pt x="2328" y="320"/>
                </a:cubicBezTo>
                <a:cubicBezTo>
                  <a:pt x="2329" y="320"/>
                  <a:pt x="2329" y="320"/>
                  <a:pt x="2329" y="320"/>
                </a:cubicBezTo>
                <a:cubicBezTo>
                  <a:pt x="2328" y="320"/>
                  <a:pt x="2328" y="320"/>
                  <a:pt x="2328" y="320"/>
                </a:cubicBezTo>
                <a:cubicBezTo>
                  <a:pt x="2328" y="319"/>
                  <a:pt x="2328" y="319"/>
                  <a:pt x="2328" y="319"/>
                </a:cubicBezTo>
                <a:cubicBezTo>
                  <a:pt x="2328" y="318"/>
                  <a:pt x="2328" y="317"/>
                  <a:pt x="2327" y="316"/>
                </a:cubicBezTo>
                <a:cubicBezTo>
                  <a:pt x="2327" y="316"/>
                  <a:pt x="2327" y="316"/>
                  <a:pt x="2327" y="315"/>
                </a:cubicBezTo>
                <a:cubicBezTo>
                  <a:pt x="2326" y="314"/>
                  <a:pt x="2325" y="313"/>
                  <a:pt x="2324" y="313"/>
                </a:cubicBezTo>
                <a:cubicBezTo>
                  <a:pt x="2323" y="312"/>
                  <a:pt x="2323" y="312"/>
                  <a:pt x="2323" y="311"/>
                </a:cubicBezTo>
                <a:cubicBezTo>
                  <a:pt x="2323" y="310"/>
                  <a:pt x="2323" y="310"/>
                  <a:pt x="2324" y="309"/>
                </a:cubicBezTo>
                <a:cubicBezTo>
                  <a:pt x="2324" y="309"/>
                  <a:pt x="2324" y="309"/>
                  <a:pt x="2324" y="309"/>
                </a:cubicBezTo>
                <a:cubicBezTo>
                  <a:pt x="2323" y="309"/>
                  <a:pt x="2323" y="309"/>
                  <a:pt x="2322" y="308"/>
                </a:cubicBezTo>
                <a:cubicBezTo>
                  <a:pt x="2322" y="308"/>
                  <a:pt x="2322" y="308"/>
                  <a:pt x="2322" y="308"/>
                </a:cubicBezTo>
                <a:cubicBezTo>
                  <a:pt x="2321" y="307"/>
                  <a:pt x="2321" y="307"/>
                  <a:pt x="2321" y="307"/>
                </a:cubicBezTo>
                <a:cubicBezTo>
                  <a:pt x="2321" y="306"/>
                  <a:pt x="2322" y="306"/>
                  <a:pt x="2322" y="306"/>
                </a:cubicBezTo>
                <a:cubicBezTo>
                  <a:pt x="2322" y="305"/>
                  <a:pt x="2322" y="304"/>
                  <a:pt x="2322" y="304"/>
                </a:cubicBezTo>
                <a:cubicBezTo>
                  <a:pt x="2322" y="303"/>
                  <a:pt x="2321" y="303"/>
                  <a:pt x="2321" y="302"/>
                </a:cubicBezTo>
                <a:cubicBezTo>
                  <a:pt x="2321" y="301"/>
                  <a:pt x="2321" y="300"/>
                  <a:pt x="2322" y="300"/>
                </a:cubicBezTo>
                <a:cubicBezTo>
                  <a:pt x="2323" y="299"/>
                  <a:pt x="2325" y="299"/>
                  <a:pt x="2326" y="299"/>
                </a:cubicBezTo>
                <a:cubicBezTo>
                  <a:pt x="2326" y="299"/>
                  <a:pt x="2326" y="299"/>
                  <a:pt x="2327" y="299"/>
                </a:cubicBezTo>
                <a:cubicBezTo>
                  <a:pt x="2327" y="299"/>
                  <a:pt x="2327" y="298"/>
                  <a:pt x="2328" y="298"/>
                </a:cubicBezTo>
                <a:cubicBezTo>
                  <a:pt x="2329" y="297"/>
                  <a:pt x="2329" y="297"/>
                  <a:pt x="2330" y="297"/>
                </a:cubicBezTo>
                <a:cubicBezTo>
                  <a:pt x="2331" y="296"/>
                  <a:pt x="2331" y="296"/>
                  <a:pt x="2332" y="296"/>
                </a:cubicBezTo>
                <a:cubicBezTo>
                  <a:pt x="2332" y="296"/>
                  <a:pt x="2332" y="296"/>
                  <a:pt x="2333" y="296"/>
                </a:cubicBezTo>
                <a:cubicBezTo>
                  <a:pt x="2333" y="296"/>
                  <a:pt x="2333" y="297"/>
                  <a:pt x="2333" y="297"/>
                </a:cubicBezTo>
                <a:cubicBezTo>
                  <a:pt x="2333" y="297"/>
                  <a:pt x="2334" y="297"/>
                  <a:pt x="2334" y="297"/>
                </a:cubicBezTo>
                <a:cubicBezTo>
                  <a:pt x="2334" y="297"/>
                  <a:pt x="2334" y="297"/>
                  <a:pt x="2334" y="297"/>
                </a:cubicBezTo>
                <a:cubicBezTo>
                  <a:pt x="2334" y="297"/>
                  <a:pt x="2334" y="297"/>
                  <a:pt x="2334" y="297"/>
                </a:cubicBezTo>
                <a:cubicBezTo>
                  <a:pt x="2335" y="297"/>
                  <a:pt x="2335" y="297"/>
                  <a:pt x="2336" y="296"/>
                </a:cubicBezTo>
                <a:cubicBezTo>
                  <a:pt x="2337" y="296"/>
                  <a:pt x="2338" y="295"/>
                  <a:pt x="2340" y="295"/>
                </a:cubicBezTo>
                <a:cubicBezTo>
                  <a:pt x="2340" y="295"/>
                  <a:pt x="2341" y="295"/>
                  <a:pt x="2341" y="295"/>
                </a:cubicBezTo>
                <a:cubicBezTo>
                  <a:pt x="2342" y="295"/>
                  <a:pt x="2342" y="295"/>
                  <a:pt x="2343" y="295"/>
                </a:cubicBezTo>
                <a:cubicBezTo>
                  <a:pt x="2344" y="295"/>
                  <a:pt x="2344" y="295"/>
                  <a:pt x="2344" y="294"/>
                </a:cubicBezTo>
                <a:cubicBezTo>
                  <a:pt x="2345" y="293"/>
                  <a:pt x="2346" y="293"/>
                  <a:pt x="2347" y="292"/>
                </a:cubicBezTo>
                <a:cubicBezTo>
                  <a:pt x="2347" y="292"/>
                  <a:pt x="2348" y="292"/>
                  <a:pt x="2348" y="292"/>
                </a:cubicBezTo>
                <a:cubicBezTo>
                  <a:pt x="2349" y="291"/>
                  <a:pt x="2349" y="291"/>
                  <a:pt x="2349" y="291"/>
                </a:cubicBezTo>
                <a:cubicBezTo>
                  <a:pt x="2349" y="291"/>
                  <a:pt x="2350" y="290"/>
                  <a:pt x="2351" y="290"/>
                </a:cubicBezTo>
                <a:cubicBezTo>
                  <a:pt x="2352" y="290"/>
                  <a:pt x="2352" y="291"/>
                  <a:pt x="2353" y="291"/>
                </a:cubicBezTo>
                <a:cubicBezTo>
                  <a:pt x="2353" y="291"/>
                  <a:pt x="2354" y="291"/>
                  <a:pt x="2354" y="291"/>
                </a:cubicBezTo>
                <a:cubicBezTo>
                  <a:pt x="2354" y="291"/>
                  <a:pt x="2354" y="291"/>
                  <a:pt x="2354" y="291"/>
                </a:cubicBezTo>
                <a:cubicBezTo>
                  <a:pt x="2356" y="291"/>
                  <a:pt x="2356" y="290"/>
                  <a:pt x="2356" y="290"/>
                </a:cubicBezTo>
                <a:cubicBezTo>
                  <a:pt x="2357" y="289"/>
                  <a:pt x="2358" y="289"/>
                  <a:pt x="2359" y="288"/>
                </a:cubicBezTo>
                <a:cubicBezTo>
                  <a:pt x="2359" y="288"/>
                  <a:pt x="2359" y="288"/>
                  <a:pt x="2360" y="288"/>
                </a:cubicBezTo>
                <a:cubicBezTo>
                  <a:pt x="2360" y="288"/>
                  <a:pt x="2361" y="288"/>
                  <a:pt x="2362" y="288"/>
                </a:cubicBezTo>
                <a:cubicBezTo>
                  <a:pt x="2361" y="287"/>
                  <a:pt x="2361" y="287"/>
                  <a:pt x="2361" y="287"/>
                </a:cubicBezTo>
                <a:cubicBezTo>
                  <a:pt x="2361" y="286"/>
                  <a:pt x="2361" y="286"/>
                  <a:pt x="2361" y="286"/>
                </a:cubicBezTo>
                <a:cubicBezTo>
                  <a:pt x="2360" y="286"/>
                  <a:pt x="2360" y="285"/>
                  <a:pt x="2360" y="284"/>
                </a:cubicBezTo>
                <a:cubicBezTo>
                  <a:pt x="2360" y="284"/>
                  <a:pt x="2361" y="283"/>
                  <a:pt x="2361" y="283"/>
                </a:cubicBezTo>
                <a:cubicBezTo>
                  <a:pt x="2361" y="282"/>
                  <a:pt x="2362" y="282"/>
                  <a:pt x="2362" y="282"/>
                </a:cubicBezTo>
                <a:cubicBezTo>
                  <a:pt x="2363" y="282"/>
                  <a:pt x="2364" y="283"/>
                  <a:pt x="2365" y="283"/>
                </a:cubicBezTo>
                <a:cubicBezTo>
                  <a:pt x="2365" y="283"/>
                  <a:pt x="2365" y="283"/>
                  <a:pt x="2365" y="283"/>
                </a:cubicBezTo>
                <a:cubicBezTo>
                  <a:pt x="2365" y="283"/>
                  <a:pt x="2365" y="283"/>
                  <a:pt x="2365" y="283"/>
                </a:cubicBezTo>
                <a:cubicBezTo>
                  <a:pt x="2366" y="284"/>
                  <a:pt x="2366" y="285"/>
                  <a:pt x="2366" y="286"/>
                </a:cubicBezTo>
                <a:cubicBezTo>
                  <a:pt x="2366" y="286"/>
                  <a:pt x="2366" y="286"/>
                  <a:pt x="2366" y="286"/>
                </a:cubicBezTo>
                <a:cubicBezTo>
                  <a:pt x="2366" y="286"/>
                  <a:pt x="2367" y="286"/>
                  <a:pt x="2367" y="286"/>
                </a:cubicBezTo>
                <a:cubicBezTo>
                  <a:pt x="2367" y="286"/>
                  <a:pt x="2367" y="285"/>
                  <a:pt x="2368" y="285"/>
                </a:cubicBezTo>
                <a:cubicBezTo>
                  <a:pt x="2368" y="285"/>
                  <a:pt x="2368" y="285"/>
                  <a:pt x="2369" y="285"/>
                </a:cubicBezTo>
                <a:cubicBezTo>
                  <a:pt x="2369" y="285"/>
                  <a:pt x="2369" y="285"/>
                  <a:pt x="2370" y="285"/>
                </a:cubicBezTo>
                <a:cubicBezTo>
                  <a:pt x="2370" y="286"/>
                  <a:pt x="2371" y="286"/>
                  <a:pt x="2371" y="287"/>
                </a:cubicBezTo>
                <a:cubicBezTo>
                  <a:pt x="2371" y="288"/>
                  <a:pt x="2371" y="289"/>
                  <a:pt x="2370" y="290"/>
                </a:cubicBezTo>
                <a:cubicBezTo>
                  <a:pt x="2370" y="290"/>
                  <a:pt x="2371" y="290"/>
                  <a:pt x="2371" y="290"/>
                </a:cubicBezTo>
                <a:cubicBezTo>
                  <a:pt x="2371" y="290"/>
                  <a:pt x="2371" y="290"/>
                  <a:pt x="2371" y="290"/>
                </a:cubicBezTo>
                <a:cubicBezTo>
                  <a:pt x="2371" y="290"/>
                  <a:pt x="2372" y="290"/>
                  <a:pt x="2372" y="290"/>
                </a:cubicBezTo>
                <a:cubicBezTo>
                  <a:pt x="2372" y="289"/>
                  <a:pt x="2372" y="288"/>
                  <a:pt x="2373" y="287"/>
                </a:cubicBezTo>
                <a:cubicBezTo>
                  <a:pt x="2373" y="286"/>
                  <a:pt x="2374" y="285"/>
                  <a:pt x="2373" y="285"/>
                </a:cubicBezTo>
                <a:cubicBezTo>
                  <a:pt x="2373" y="284"/>
                  <a:pt x="2373" y="284"/>
                  <a:pt x="2372" y="284"/>
                </a:cubicBezTo>
                <a:cubicBezTo>
                  <a:pt x="2371" y="284"/>
                  <a:pt x="2370" y="284"/>
                  <a:pt x="2370" y="283"/>
                </a:cubicBezTo>
                <a:cubicBezTo>
                  <a:pt x="2370" y="283"/>
                  <a:pt x="2369" y="282"/>
                  <a:pt x="2368" y="282"/>
                </a:cubicBezTo>
                <a:cubicBezTo>
                  <a:pt x="2367" y="282"/>
                  <a:pt x="2366" y="282"/>
                  <a:pt x="2366" y="282"/>
                </a:cubicBezTo>
                <a:cubicBezTo>
                  <a:pt x="2365" y="282"/>
                  <a:pt x="2365" y="281"/>
                  <a:pt x="2364" y="280"/>
                </a:cubicBezTo>
                <a:cubicBezTo>
                  <a:pt x="2364" y="280"/>
                  <a:pt x="2364" y="280"/>
                  <a:pt x="2364" y="280"/>
                </a:cubicBezTo>
                <a:cubicBezTo>
                  <a:pt x="2364" y="280"/>
                  <a:pt x="2364" y="279"/>
                  <a:pt x="2364" y="279"/>
                </a:cubicBezTo>
                <a:cubicBezTo>
                  <a:pt x="2364" y="279"/>
                  <a:pt x="2363" y="279"/>
                  <a:pt x="2363" y="279"/>
                </a:cubicBezTo>
                <a:cubicBezTo>
                  <a:pt x="2363" y="279"/>
                  <a:pt x="2363" y="279"/>
                  <a:pt x="2363" y="279"/>
                </a:cubicBezTo>
                <a:cubicBezTo>
                  <a:pt x="2362" y="279"/>
                  <a:pt x="2362" y="279"/>
                  <a:pt x="2361" y="279"/>
                </a:cubicBezTo>
                <a:cubicBezTo>
                  <a:pt x="2361" y="279"/>
                  <a:pt x="2360" y="280"/>
                  <a:pt x="2359" y="280"/>
                </a:cubicBezTo>
                <a:cubicBezTo>
                  <a:pt x="2359" y="280"/>
                  <a:pt x="2359" y="280"/>
                  <a:pt x="2358" y="280"/>
                </a:cubicBezTo>
                <a:cubicBezTo>
                  <a:pt x="2358" y="280"/>
                  <a:pt x="2358" y="280"/>
                  <a:pt x="2358" y="279"/>
                </a:cubicBezTo>
                <a:cubicBezTo>
                  <a:pt x="2358" y="280"/>
                  <a:pt x="2358" y="280"/>
                  <a:pt x="2358" y="280"/>
                </a:cubicBezTo>
                <a:cubicBezTo>
                  <a:pt x="2359" y="280"/>
                  <a:pt x="2359" y="281"/>
                  <a:pt x="2359" y="281"/>
                </a:cubicBezTo>
                <a:cubicBezTo>
                  <a:pt x="2358" y="282"/>
                  <a:pt x="2358" y="283"/>
                  <a:pt x="2357" y="283"/>
                </a:cubicBezTo>
                <a:cubicBezTo>
                  <a:pt x="2357" y="284"/>
                  <a:pt x="2356" y="284"/>
                  <a:pt x="2355" y="284"/>
                </a:cubicBezTo>
                <a:cubicBezTo>
                  <a:pt x="2354" y="284"/>
                  <a:pt x="2354" y="284"/>
                  <a:pt x="2354" y="284"/>
                </a:cubicBezTo>
                <a:cubicBezTo>
                  <a:pt x="2354" y="284"/>
                  <a:pt x="2353" y="284"/>
                  <a:pt x="2353" y="283"/>
                </a:cubicBezTo>
                <a:cubicBezTo>
                  <a:pt x="2352" y="283"/>
                  <a:pt x="2352" y="282"/>
                  <a:pt x="2352" y="282"/>
                </a:cubicBezTo>
                <a:cubicBezTo>
                  <a:pt x="2352" y="281"/>
                  <a:pt x="2353" y="280"/>
                  <a:pt x="2354" y="280"/>
                </a:cubicBezTo>
                <a:cubicBezTo>
                  <a:pt x="2354" y="280"/>
                  <a:pt x="2354" y="280"/>
                  <a:pt x="2354" y="280"/>
                </a:cubicBezTo>
                <a:cubicBezTo>
                  <a:pt x="2354" y="280"/>
                  <a:pt x="2354" y="280"/>
                  <a:pt x="2354" y="280"/>
                </a:cubicBezTo>
                <a:cubicBezTo>
                  <a:pt x="2355" y="279"/>
                  <a:pt x="2355" y="279"/>
                  <a:pt x="2356" y="279"/>
                </a:cubicBezTo>
                <a:cubicBezTo>
                  <a:pt x="2357" y="279"/>
                  <a:pt x="2357" y="279"/>
                  <a:pt x="2357" y="279"/>
                </a:cubicBezTo>
                <a:cubicBezTo>
                  <a:pt x="2357" y="279"/>
                  <a:pt x="2358" y="279"/>
                  <a:pt x="2358" y="279"/>
                </a:cubicBezTo>
                <a:cubicBezTo>
                  <a:pt x="2357" y="278"/>
                  <a:pt x="2357" y="276"/>
                  <a:pt x="2357" y="275"/>
                </a:cubicBezTo>
                <a:cubicBezTo>
                  <a:pt x="2356" y="275"/>
                  <a:pt x="2356" y="275"/>
                  <a:pt x="2355" y="275"/>
                </a:cubicBezTo>
                <a:cubicBezTo>
                  <a:pt x="2355" y="275"/>
                  <a:pt x="2354" y="275"/>
                  <a:pt x="2354" y="275"/>
                </a:cubicBezTo>
                <a:cubicBezTo>
                  <a:pt x="2354" y="275"/>
                  <a:pt x="2354" y="274"/>
                  <a:pt x="2354" y="274"/>
                </a:cubicBezTo>
                <a:cubicBezTo>
                  <a:pt x="2354" y="274"/>
                  <a:pt x="2354" y="274"/>
                  <a:pt x="2354" y="274"/>
                </a:cubicBezTo>
                <a:cubicBezTo>
                  <a:pt x="2354" y="275"/>
                  <a:pt x="2353" y="275"/>
                  <a:pt x="2353" y="275"/>
                </a:cubicBezTo>
                <a:cubicBezTo>
                  <a:pt x="2352" y="275"/>
                  <a:pt x="2352" y="275"/>
                  <a:pt x="2352" y="275"/>
                </a:cubicBezTo>
                <a:cubicBezTo>
                  <a:pt x="2352" y="275"/>
                  <a:pt x="2352" y="275"/>
                  <a:pt x="2352" y="275"/>
                </a:cubicBezTo>
                <a:cubicBezTo>
                  <a:pt x="2351" y="275"/>
                  <a:pt x="2350" y="274"/>
                  <a:pt x="2350" y="274"/>
                </a:cubicBezTo>
                <a:cubicBezTo>
                  <a:pt x="2350" y="274"/>
                  <a:pt x="2350" y="274"/>
                  <a:pt x="2350" y="274"/>
                </a:cubicBezTo>
                <a:cubicBezTo>
                  <a:pt x="2349" y="274"/>
                  <a:pt x="2349" y="275"/>
                  <a:pt x="2349" y="275"/>
                </a:cubicBezTo>
                <a:cubicBezTo>
                  <a:pt x="2348" y="275"/>
                  <a:pt x="2348" y="275"/>
                  <a:pt x="2348" y="275"/>
                </a:cubicBezTo>
                <a:cubicBezTo>
                  <a:pt x="2348" y="275"/>
                  <a:pt x="2348" y="275"/>
                  <a:pt x="2348" y="275"/>
                </a:cubicBezTo>
                <a:cubicBezTo>
                  <a:pt x="2348" y="276"/>
                  <a:pt x="2347" y="277"/>
                  <a:pt x="2346" y="277"/>
                </a:cubicBezTo>
                <a:cubicBezTo>
                  <a:pt x="2346" y="277"/>
                  <a:pt x="2346" y="277"/>
                  <a:pt x="2346" y="277"/>
                </a:cubicBezTo>
                <a:cubicBezTo>
                  <a:pt x="2345" y="277"/>
                  <a:pt x="2344" y="276"/>
                  <a:pt x="2344" y="275"/>
                </a:cubicBezTo>
                <a:cubicBezTo>
                  <a:pt x="2343" y="274"/>
                  <a:pt x="2344" y="273"/>
                  <a:pt x="2345" y="272"/>
                </a:cubicBezTo>
                <a:cubicBezTo>
                  <a:pt x="2345" y="272"/>
                  <a:pt x="2345" y="272"/>
                  <a:pt x="2345" y="272"/>
                </a:cubicBezTo>
                <a:cubicBezTo>
                  <a:pt x="2345" y="271"/>
                  <a:pt x="2346" y="270"/>
                  <a:pt x="2347" y="270"/>
                </a:cubicBezTo>
                <a:cubicBezTo>
                  <a:pt x="2347" y="270"/>
                  <a:pt x="2348" y="270"/>
                  <a:pt x="2348" y="271"/>
                </a:cubicBezTo>
                <a:cubicBezTo>
                  <a:pt x="2348" y="270"/>
                  <a:pt x="2348" y="270"/>
                  <a:pt x="2348" y="270"/>
                </a:cubicBezTo>
                <a:cubicBezTo>
                  <a:pt x="2349" y="270"/>
                  <a:pt x="2350" y="271"/>
                  <a:pt x="2350" y="271"/>
                </a:cubicBezTo>
                <a:cubicBezTo>
                  <a:pt x="2350" y="271"/>
                  <a:pt x="2350" y="271"/>
                  <a:pt x="2351" y="271"/>
                </a:cubicBezTo>
                <a:cubicBezTo>
                  <a:pt x="2351" y="271"/>
                  <a:pt x="2351" y="271"/>
                  <a:pt x="2351" y="271"/>
                </a:cubicBezTo>
                <a:cubicBezTo>
                  <a:pt x="2351" y="270"/>
                  <a:pt x="2351" y="270"/>
                  <a:pt x="2352" y="269"/>
                </a:cubicBezTo>
                <a:cubicBezTo>
                  <a:pt x="2352" y="269"/>
                  <a:pt x="2353" y="269"/>
                  <a:pt x="2354" y="269"/>
                </a:cubicBezTo>
                <a:cubicBezTo>
                  <a:pt x="2354" y="269"/>
                  <a:pt x="2354" y="269"/>
                  <a:pt x="2355" y="269"/>
                </a:cubicBezTo>
                <a:cubicBezTo>
                  <a:pt x="2355" y="269"/>
                  <a:pt x="2355" y="269"/>
                  <a:pt x="2355" y="269"/>
                </a:cubicBezTo>
                <a:cubicBezTo>
                  <a:pt x="2355" y="269"/>
                  <a:pt x="2355" y="269"/>
                  <a:pt x="2355" y="269"/>
                </a:cubicBezTo>
                <a:cubicBezTo>
                  <a:pt x="2355" y="269"/>
                  <a:pt x="2355" y="269"/>
                  <a:pt x="2355" y="269"/>
                </a:cubicBezTo>
                <a:cubicBezTo>
                  <a:pt x="2355" y="269"/>
                  <a:pt x="2355" y="269"/>
                  <a:pt x="2354" y="269"/>
                </a:cubicBezTo>
                <a:cubicBezTo>
                  <a:pt x="2354" y="269"/>
                  <a:pt x="2354" y="269"/>
                  <a:pt x="2354" y="269"/>
                </a:cubicBezTo>
                <a:cubicBezTo>
                  <a:pt x="2354" y="269"/>
                  <a:pt x="2354" y="269"/>
                  <a:pt x="2353" y="269"/>
                </a:cubicBezTo>
                <a:cubicBezTo>
                  <a:pt x="2352" y="269"/>
                  <a:pt x="2352" y="268"/>
                  <a:pt x="2351" y="267"/>
                </a:cubicBezTo>
                <a:cubicBezTo>
                  <a:pt x="2351" y="267"/>
                  <a:pt x="2351" y="267"/>
                  <a:pt x="2351" y="267"/>
                </a:cubicBezTo>
                <a:cubicBezTo>
                  <a:pt x="2351" y="267"/>
                  <a:pt x="2351" y="267"/>
                  <a:pt x="2351" y="267"/>
                </a:cubicBezTo>
                <a:cubicBezTo>
                  <a:pt x="2351" y="267"/>
                  <a:pt x="2350" y="268"/>
                  <a:pt x="2349" y="268"/>
                </a:cubicBezTo>
                <a:cubicBezTo>
                  <a:pt x="2349" y="268"/>
                  <a:pt x="2349" y="268"/>
                  <a:pt x="2349" y="268"/>
                </a:cubicBezTo>
                <a:cubicBezTo>
                  <a:pt x="2349" y="268"/>
                  <a:pt x="2348" y="267"/>
                  <a:pt x="2348" y="267"/>
                </a:cubicBezTo>
                <a:cubicBezTo>
                  <a:pt x="2348" y="267"/>
                  <a:pt x="2348" y="267"/>
                  <a:pt x="2348" y="267"/>
                </a:cubicBezTo>
                <a:cubicBezTo>
                  <a:pt x="2347" y="267"/>
                  <a:pt x="2347" y="267"/>
                  <a:pt x="2346" y="266"/>
                </a:cubicBezTo>
                <a:cubicBezTo>
                  <a:pt x="2346" y="266"/>
                  <a:pt x="2346" y="265"/>
                  <a:pt x="2346" y="265"/>
                </a:cubicBezTo>
                <a:cubicBezTo>
                  <a:pt x="2346" y="264"/>
                  <a:pt x="2347" y="263"/>
                  <a:pt x="2348" y="263"/>
                </a:cubicBezTo>
                <a:cubicBezTo>
                  <a:pt x="2348" y="264"/>
                  <a:pt x="2348" y="264"/>
                  <a:pt x="2348" y="264"/>
                </a:cubicBezTo>
                <a:cubicBezTo>
                  <a:pt x="2348" y="264"/>
                  <a:pt x="2348" y="264"/>
                  <a:pt x="2348" y="264"/>
                </a:cubicBezTo>
                <a:cubicBezTo>
                  <a:pt x="2348" y="263"/>
                  <a:pt x="2348" y="263"/>
                  <a:pt x="2348" y="263"/>
                </a:cubicBezTo>
                <a:cubicBezTo>
                  <a:pt x="2349" y="263"/>
                  <a:pt x="2349" y="263"/>
                  <a:pt x="2349" y="263"/>
                </a:cubicBezTo>
                <a:cubicBezTo>
                  <a:pt x="2349" y="263"/>
                  <a:pt x="2349" y="263"/>
                  <a:pt x="2349" y="263"/>
                </a:cubicBezTo>
                <a:cubicBezTo>
                  <a:pt x="2349" y="263"/>
                  <a:pt x="2350" y="263"/>
                  <a:pt x="2350" y="263"/>
                </a:cubicBezTo>
                <a:cubicBezTo>
                  <a:pt x="2351" y="263"/>
                  <a:pt x="2351" y="263"/>
                  <a:pt x="2351" y="263"/>
                </a:cubicBezTo>
                <a:cubicBezTo>
                  <a:pt x="2351" y="263"/>
                  <a:pt x="2352" y="263"/>
                  <a:pt x="2352" y="264"/>
                </a:cubicBezTo>
                <a:cubicBezTo>
                  <a:pt x="2352" y="264"/>
                  <a:pt x="2352" y="264"/>
                  <a:pt x="2352" y="264"/>
                </a:cubicBezTo>
                <a:cubicBezTo>
                  <a:pt x="2352" y="264"/>
                  <a:pt x="2352" y="264"/>
                  <a:pt x="2352" y="263"/>
                </a:cubicBezTo>
                <a:cubicBezTo>
                  <a:pt x="2352" y="263"/>
                  <a:pt x="2352" y="262"/>
                  <a:pt x="2352" y="261"/>
                </a:cubicBezTo>
                <a:cubicBezTo>
                  <a:pt x="2353" y="260"/>
                  <a:pt x="2353" y="260"/>
                  <a:pt x="2354" y="260"/>
                </a:cubicBezTo>
                <a:cubicBezTo>
                  <a:pt x="2354" y="260"/>
                  <a:pt x="2354" y="260"/>
                  <a:pt x="2354" y="260"/>
                </a:cubicBezTo>
                <a:cubicBezTo>
                  <a:pt x="2354" y="260"/>
                  <a:pt x="2354" y="260"/>
                  <a:pt x="2354" y="260"/>
                </a:cubicBezTo>
                <a:cubicBezTo>
                  <a:pt x="2354" y="260"/>
                  <a:pt x="2354" y="259"/>
                  <a:pt x="2354" y="259"/>
                </a:cubicBezTo>
                <a:cubicBezTo>
                  <a:pt x="2355" y="258"/>
                  <a:pt x="2356" y="257"/>
                  <a:pt x="2356" y="257"/>
                </a:cubicBezTo>
                <a:cubicBezTo>
                  <a:pt x="2357" y="257"/>
                  <a:pt x="2357" y="257"/>
                  <a:pt x="2357" y="257"/>
                </a:cubicBezTo>
                <a:cubicBezTo>
                  <a:pt x="2357" y="257"/>
                  <a:pt x="2357" y="257"/>
                  <a:pt x="2357" y="257"/>
                </a:cubicBezTo>
                <a:cubicBezTo>
                  <a:pt x="2357" y="257"/>
                  <a:pt x="2357" y="257"/>
                  <a:pt x="2357" y="256"/>
                </a:cubicBezTo>
                <a:cubicBezTo>
                  <a:pt x="2356" y="256"/>
                  <a:pt x="2356" y="255"/>
                  <a:pt x="2357" y="255"/>
                </a:cubicBezTo>
                <a:cubicBezTo>
                  <a:pt x="2357" y="254"/>
                  <a:pt x="2357" y="254"/>
                  <a:pt x="2358" y="253"/>
                </a:cubicBezTo>
                <a:cubicBezTo>
                  <a:pt x="2358" y="253"/>
                  <a:pt x="2358" y="253"/>
                  <a:pt x="2358" y="253"/>
                </a:cubicBezTo>
                <a:cubicBezTo>
                  <a:pt x="2358" y="253"/>
                  <a:pt x="2358" y="253"/>
                  <a:pt x="2359" y="253"/>
                </a:cubicBezTo>
                <a:cubicBezTo>
                  <a:pt x="2359" y="252"/>
                  <a:pt x="2360" y="252"/>
                  <a:pt x="2360" y="252"/>
                </a:cubicBezTo>
                <a:cubicBezTo>
                  <a:pt x="2360" y="252"/>
                  <a:pt x="2361" y="252"/>
                  <a:pt x="2361" y="252"/>
                </a:cubicBezTo>
                <a:cubicBezTo>
                  <a:pt x="2361" y="252"/>
                  <a:pt x="2361" y="251"/>
                  <a:pt x="2362" y="251"/>
                </a:cubicBezTo>
                <a:cubicBezTo>
                  <a:pt x="2363" y="250"/>
                  <a:pt x="2365" y="250"/>
                  <a:pt x="2366" y="250"/>
                </a:cubicBezTo>
                <a:cubicBezTo>
                  <a:pt x="2366" y="250"/>
                  <a:pt x="2366" y="250"/>
                  <a:pt x="2366" y="250"/>
                </a:cubicBezTo>
                <a:cubicBezTo>
                  <a:pt x="2366" y="249"/>
                  <a:pt x="2367" y="249"/>
                  <a:pt x="2367" y="249"/>
                </a:cubicBezTo>
                <a:cubicBezTo>
                  <a:pt x="2367" y="248"/>
                  <a:pt x="2367" y="248"/>
                  <a:pt x="2367" y="248"/>
                </a:cubicBezTo>
                <a:cubicBezTo>
                  <a:pt x="2368" y="248"/>
                  <a:pt x="2368" y="248"/>
                  <a:pt x="2368" y="248"/>
                </a:cubicBezTo>
                <a:cubicBezTo>
                  <a:pt x="2368" y="247"/>
                  <a:pt x="2369" y="247"/>
                  <a:pt x="2369" y="246"/>
                </a:cubicBezTo>
                <a:cubicBezTo>
                  <a:pt x="2369" y="245"/>
                  <a:pt x="2370" y="244"/>
                  <a:pt x="2370" y="243"/>
                </a:cubicBezTo>
                <a:cubicBezTo>
                  <a:pt x="2371" y="243"/>
                  <a:pt x="2372" y="241"/>
                  <a:pt x="2373" y="240"/>
                </a:cubicBezTo>
                <a:cubicBezTo>
                  <a:pt x="2374" y="240"/>
                  <a:pt x="2374" y="240"/>
                  <a:pt x="2375" y="240"/>
                </a:cubicBezTo>
                <a:cubicBezTo>
                  <a:pt x="2375" y="240"/>
                  <a:pt x="2375" y="240"/>
                  <a:pt x="2375" y="240"/>
                </a:cubicBezTo>
                <a:cubicBezTo>
                  <a:pt x="2375" y="240"/>
                  <a:pt x="2376" y="240"/>
                  <a:pt x="2376" y="239"/>
                </a:cubicBezTo>
                <a:cubicBezTo>
                  <a:pt x="2376" y="239"/>
                  <a:pt x="2376" y="239"/>
                  <a:pt x="2377" y="238"/>
                </a:cubicBezTo>
                <a:cubicBezTo>
                  <a:pt x="2377" y="238"/>
                  <a:pt x="2378" y="237"/>
                  <a:pt x="2379" y="236"/>
                </a:cubicBezTo>
                <a:cubicBezTo>
                  <a:pt x="2379" y="236"/>
                  <a:pt x="2380" y="236"/>
                  <a:pt x="2380" y="236"/>
                </a:cubicBezTo>
                <a:cubicBezTo>
                  <a:pt x="2380" y="236"/>
                  <a:pt x="2381" y="236"/>
                  <a:pt x="2381" y="236"/>
                </a:cubicBezTo>
                <a:cubicBezTo>
                  <a:pt x="2382" y="235"/>
                  <a:pt x="2384" y="234"/>
                  <a:pt x="2386" y="234"/>
                </a:cubicBezTo>
                <a:cubicBezTo>
                  <a:pt x="2386" y="234"/>
                  <a:pt x="2386" y="234"/>
                  <a:pt x="2386" y="234"/>
                </a:cubicBezTo>
                <a:cubicBezTo>
                  <a:pt x="2387" y="234"/>
                  <a:pt x="2387" y="234"/>
                  <a:pt x="2387" y="234"/>
                </a:cubicBezTo>
                <a:cubicBezTo>
                  <a:pt x="2388" y="234"/>
                  <a:pt x="2388" y="234"/>
                  <a:pt x="2388" y="234"/>
                </a:cubicBezTo>
                <a:cubicBezTo>
                  <a:pt x="2388" y="234"/>
                  <a:pt x="2388" y="234"/>
                  <a:pt x="2389" y="233"/>
                </a:cubicBezTo>
                <a:cubicBezTo>
                  <a:pt x="2389" y="232"/>
                  <a:pt x="2389" y="232"/>
                  <a:pt x="2390" y="231"/>
                </a:cubicBezTo>
                <a:cubicBezTo>
                  <a:pt x="2390" y="231"/>
                  <a:pt x="2391" y="231"/>
                  <a:pt x="2391" y="231"/>
                </a:cubicBezTo>
                <a:cubicBezTo>
                  <a:pt x="2391" y="231"/>
                  <a:pt x="2391" y="231"/>
                  <a:pt x="2391" y="231"/>
                </a:cubicBezTo>
                <a:cubicBezTo>
                  <a:pt x="2392" y="231"/>
                  <a:pt x="2392" y="231"/>
                  <a:pt x="2392" y="231"/>
                </a:cubicBezTo>
                <a:cubicBezTo>
                  <a:pt x="2393" y="231"/>
                  <a:pt x="2393" y="231"/>
                  <a:pt x="2393" y="231"/>
                </a:cubicBezTo>
                <a:cubicBezTo>
                  <a:pt x="2393" y="231"/>
                  <a:pt x="2393" y="231"/>
                  <a:pt x="2393" y="231"/>
                </a:cubicBezTo>
                <a:cubicBezTo>
                  <a:pt x="2394" y="230"/>
                  <a:pt x="2394" y="230"/>
                  <a:pt x="2395" y="230"/>
                </a:cubicBezTo>
                <a:cubicBezTo>
                  <a:pt x="2395" y="229"/>
                  <a:pt x="2395" y="229"/>
                  <a:pt x="2395" y="229"/>
                </a:cubicBezTo>
                <a:cubicBezTo>
                  <a:pt x="2396" y="229"/>
                  <a:pt x="2396" y="229"/>
                  <a:pt x="2396" y="229"/>
                </a:cubicBezTo>
                <a:cubicBezTo>
                  <a:pt x="2397" y="229"/>
                  <a:pt x="2397" y="228"/>
                  <a:pt x="2398" y="228"/>
                </a:cubicBezTo>
                <a:cubicBezTo>
                  <a:pt x="2399" y="228"/>
                  <a:pt x="2399" y="228"/>
                  <a:pt x="2399" y="228"/>
                </a:cubicBezTo>
                <a:cubicBezTo>
                  <a:pt x="2399" y="227"/>
                  <a:pt x="2400" y="227"/>
                  <a:pt x="2400" y="227"/>
                </a:cubicBezTo>
                <a:cubicBezTo>
                  <a:pt x="2400" y="227"/>
                  <a:pt x="2400" y="227"/>
                  <a:pt x="2400" y="227"/>
                </a:cubicBezTo>
                <a:cubicBezTo>
                  <a:pt x="2399" y="227"/>
                  <a:pt x="2399" y="227"/>
                  <a:pt x="2399" y="227"/>
                </a:cubicBezTo>
                <a:cubicBezTo>
                  <a:pt x="2399" y="227"/>
                  <a:pt x="2398" y="227"/>
                  <a:pt x="2398" y="227"/>
                </a:cubicBezTo>
                <a:cubicBezTo>
                  <a:pt x="2398" y="227"/>
                  <a:pt x="2398" y="228"/>
                  <a:pt x="2397" y="228"/>
                </a:cubicBezTo>
                <a:cubicBezTo>
                  <a:pt x="2397" y="228"/>
                  <a:pt x="2396" y="228"/>
                  <a:pt x="2396" y="228"/>
                </a:cubicBezTo>
                <a:cubicBezTo>
                  <a:pt x="2395" y="228"/>
                  <a:pt x="2394" y="227"/>
                  <a:pt x="2394" y="226"/>
                </a:cubicBezTo>
                <a:cubicBezTo>
                  <a:pt x="2393" y="225"/>
                  <a:pt x="2394" y="223"/>
                  <a:pt x="2394" y="222"/>
                </a:cubicBezTo>
                <a:cubicBezTo>
                  <a:pt x="2396" y="219"/>
                  <a:pt x="2398" y="219"/>
                  <a:pt x="2399" y="219"/>
                </a:cubicBezTo>
                <a:cubicBezTo>
                  <a:pt x="2399" y="219"/>
                  <a:pt x="2399" y="219"/>
                  <a:pt x="2399" y="218"/>
                </a:cubicBezTo>
                <a:cubicBezTo>
                  <a:pt x="2399" y="218"/>
                  <a:pt x="2400" y="217"/>
                  <a:pt x="2400" y="217"/>
                </a:cubicBezTo>
                <a:cubicBezTo>
                  <a:pt x="2400" y="217"/>
                  <a:pt x="2401" y="217"/>
                  <a:pt x="2401" y="217"/>
                </a:cubicBezTo>
                <a:cubicBezTo>
                  <a:pt x="2401" y="217"/>
                  <a:pt x="2401" y="217"/>
                  <a:pt x="2401" y="217"/>
                </a:cubicBezTo>
                <a:cubicBezTo>
                  <a:pt x="2403" y="217"/>
                  <a:pt x="2403" y="217"/>
                  <a:pt x="2403" y="217"/>
                </a:cubicBezTo>
                <a:cubicBezTo>
                  <a:pt x="2403" y="217"/>
                  <a:pt x="2403" y="217"/>
                  <a:pt x="2403" y="217"/>
                </a:cubicBezTo>
                <a:cubicBezTo>
                  <a:pt x="2404" y="217"/>
                  <a:pt x="2405" y="217"/>
                  <a:pt x="2405" y="217"/>
                </a:cubicBezTo>
                <a:cubicBezTo>
                  <a:pt x="2405" y="217"/>
                  <a:pt x="2405" y="217"/>
                  <a:pt x="2405" y="217"/>
                </a:cubicBezTo>
                <a:cubicBezTo>
                  <a:pt x="2406" y="217"/>
                  <a:pt x="2406" y="217"/>
                  <a:pt x="2406" y="217"/>
                </a:cubicBezTo>
                <a:cubicBezTo>
                  <a:pt x="2406" y="217"/>
                  <a:pt x="2406" y="217"/>
                  <a:pt x="2406" y="217"/>
                </a:cubicBezTo>
                <a:cubicBezTo>
                  <a:pt x="2407" y="216"/>
                  <a:pt x="2408" y="216"/>
                  <a:pt x="2408" y="216"/>
                </a:cubicBezTo>
                <a:cubicBezTo>
                  <a:pt x="2409" y="216"/>
                  <a:pt x="2409" y="216"/>
                  <a:pt x="2409" y="216"/>
                </a:cubicBezTo>
                <a:cubicBezTo>
                  <a:pt x="2409" y="216"/>
                  <a:pt x="2410" y="216"/>
                  <a:pt x="2410" y="216"/>
                </a:cubicBezTo>
                <a:cubicBezTo>
                  <a:pt x="2411" y="216"/>
                  <a:pt x="2412" y="216"/>
                  <a:pt x="2412" y="215"/>
                </a:cubicBezTo>
                <a:cubicBezTo>
                  <a:pt x="2413" y="215"/>
                  <a:pt x="2413" y="215"/>
                  <a:pt x="2413" y="215"/>
                </a:cubicBezTo>
                <a:cubicBezTo>
                  <a:pt x="2415" y="215"/>
                  <a:pt x="2415" y="215"/>
                  <a:pt x="2415" y="215"/>
                </a:cubicBezTo>
                <a:cubicBezTo>
                  <a:pt x="2415" y="215"/>
                  <a:pt x="2415" y="215"/>
                  <a:pt x="2415" y="215"/>
                </a:cubicBezTo>
                <a:cubicBezTo>
                  <a:pt x="2415" y="215"/>
                  <a:pt x="2415" y="215"/>
                  <a:pt x="2415" y="215"/>
                </a:cubicBezTo>
                <a:cubicBezTo>
                  <a:pt x="2414" y="215"/>
                  <a:pt x="2414" y="215"/>
                  <a:pt x="2413" y="214"/>
                </a:cubicBezTo>
                <a:cubicBezTo>
                  <a:pt x="2411" y="214"/>
                  <a:pt x="2411" y="212"/>
                  <a:pt x="2411" y="211"/>
                </a:cubicBezTo>
                <a:cubicBezTo>
                  <a:pt x="2412" y="210"/>
                  <a:pt x="2413" y="210"/>
                  <a:pt x="2414" y="210"/>
                </a:cubicBezTo>
                <a:cubicBezTo>
                  <a:pt x="2414" y="210"/>
                  <a:pt x="2414" y="210"/>
                  <a:pt x="2414" y="210"/>
                </a:cubicBezTo>
                <a:cubicBezTo>
                  <a:pt x="2415" y="209"/>
                  <a:pt x="2416" y="209"/>
                  <a:pt x="2416" y="209"/>
                </a:cubicBezTo>
                <a:cubicBezTo>
                  <a:pt x="2417" y="209"/>
                  <a:pt x="2417" y="209"/>
                  <a:pt x="2418" y="209"/>
                </a:cubicBezTo>
                <a:cubicBezTo>
                  <a:pt x="2418" y="209"/>
                  <a:pt x="2418" y="209"/>
                  <a:pt x="2418" y="209"/>
                </a:cubicBezTo>
                <a:cubicBezTo>
                  <a:pt x="2418" y="209"/>
                  <a:pt x="2419" y="210"/>
                  <a:pt x="2419" y="210"/>
                </a:cubicBezTo>
                <a:cubicBezTo>
                  <a:pt x="2419" y="210"/>
                  <a:pt x="2419" y="210"/>
                  <a:pt x="2419" y="210"/>
                </a:cubicBezTo>
                <a:cubicBezTo>
                  <a:pt x="2419" y="209"/>
                  <a:pt x="2419" y="208"/>
                  <a:pt x="2420" y="208"/>
                </a:cubicBezTo>
                <a:cubicBezTo>
                  <a:pt x="2420" y="208"/>
                  <a:pt x="2421" y="207"/>
                  <a:pt x="2421" y="207"/>
                </a:cubicBezTo>
                <a:cubicBezTo>
                  <a:pt x="2422" y="207"/>
                  <a:pt x="2423" y="208"/>
                  <a:pt x="2423" y="208"/>
                </a:cubicBezTo>
                <a:cubicBezTo>
                  <a:pt x="2423" y="208"/>
                  <a:pt x="2423" y="208"/>
                  <a:pt x="2424" y="208"/>
                </a:cubicBezTo>
                <a:cubicBezTo>
                  <a:pt x="2424" y="208"/>
                  <a:pt x="2424" y="208"/>
                  <a:pt x="2425" y="209"/>
                </a:cubicBezTo>
                <a:cubicBezTo>
                  <a:pt x="2425" y="209"/>
                  <a:pt x="2425" y="209"/>
                  <a:pt x="2425" y="210"/>
                </a:cubicBezTo>
                <a:cubicBezTo>
                  <a:pt x="2425" y="210"/>
                  <a:pt x="2425" y="211"/>
                  <a:pt x="2424" y="211"/>
                </a:cubicBezTo>
                <a:cubicBezTo>
                  <a:pt x="2424" y="212"/>
                  <a:pt x="2425" y="212"/>
                  <a:pt x="2424" y="212"/>
                </a:cubicBezTo>
                <a:cubicBezTo>
                  <a:pt x="2424" y="214"/>
                  <a:pt x="2424" y="215"/>
                  <a:pt x="2422" y="215"/>
                </a:cubicBezTo>
                <a:cubicBezTo>
                  <a:pt x="2422" y="216"/>
                  <a:pt x="2421" y="216"/>
                  <a:pt x="2421" y="216"/>
                </a:cubicBezTo>
                <a:cubicBezTo>
                  <a:pt x="2421" y="217"/>
                  <a:pt x="2421" y="217"/>
                  <a:pt x="2421" y="218"/>
                </a:cubicBezTo>
                <a:cubicBezTo>
                  <a:pt x="2421" y="218"/>
                  <a:pt x="2421" y="218"/>
                  <a:pt x="2421" y="218"/>
                </a:cubicBezTo>
                <a:cubicBezTo>
                  <a:pt x="2421" y="218"/>
                  <a:pt x="2421" y="218"/>
                  <a:pt x="2421" y="218"/>
                </a:cubicBezTo>
                <a:cubicBezTo>
                  <a:pt x="2422" y="217"/>
                  <a:pt x="2422" y="217"/>
                  <a:pt x="2423" y="217"/>
                </a:cubicBezTo>
                <a:cubicBezTo>
                  <a:pt x="2423" y="217"/>
                  <a:pt x="2423" y="217"/>
                  <a:pt x="2423" y="217"/>
                </a:cubicBezTo>
                <a:cubicBezTo>
                  <a:pt x="2424" y="217"/>
                  <a:pt x="2425" y="217"/>
                  <a:pt x="2426" y="218"/>
                </a:cubicBezTo>
                <a:cubicBezTo>
                  <a:pt x="2426" y="218"/>
                  <a:pt x="2426" y="217"/>
                  <a:pt x="2426" y="217"/>
                </a:cubicBezTo>
                <a:cubicBezTo>
                  <a:pt x="2427" y="216"/>
                  <a:pt x="2427" y="216"/>
                  <a:pt x="2428" y="216"/>
                </a:cubicBezTo>
                <a:cubicBezTo>
                  <a:pt x="2428" y="216"/>
                  <a:pt x="2428" y="216"/>
                  <a:pt x="2429" y="216"/>
                </a:cubicBezTo>
                <a:cubicBezTo>
                  <a:pt x="2429" y="216"/>
                  <a:pt x="2429" y="216"/>
                  <a:pt x="2429" y="216"/>
                </a:cubicBezTo>
                <a:cubicBezTo>
                  <a:pt x="2430" y="216"/>
                  <a:pt x="2430" y="216"/>
                  <a:pt x="2430" y="216"/>
                </a:cubicBezTo>
                <a:cubicBezTo>
                  <a:pt x="2431" y="216"/>
                  <a:pt x="2431" y="216"/>
                  <a:pt x="2431" y="216"/>
                </a:cubicBezTo>
                <a:cubicBezTo>
                  <a:pt x="2432" y="215"/>
                  <a:pt x="2432" y="215"/>
                  <a:pt x="2432" y="215"/>
                </a:cubicBezTo>
                <a:cubicBezTo>
                  <a:pt x="2432" y="214"/>
                  <a:pt x="2432" y="214"/>
                  <a:pt x="2433" y="213"/>
                </a:cubicBezTo>
                <a:cubicBezTo>
                  <a:pt x="2433" y="213"/>
                  <a:pt x="2433" y="213"/>
                  <a:pt x="2434" y="212"/>
                </a:cubicBezTo>
                <a:cubicBezTo>
                  <a:pt x="2434" y="212"/>
                  <a:pt x="2434" y="212"/>
                  <a:pt x="2434" y="212"/>
                </a:cubicBezTo>
                <a:cubicBezTo>
                  <a:pt x="2434" y="212"/>
                  <a:pt x="2434" y="212"/>
                  <a:pt x="2434" y="212"/>
                </a:cubicBezTo>
                <a:cubicBezTo>
                  <a:pt x="2434" y="211"/>
                  <a:pt x="2434" y="210"/>
                  <a:pt x="2435" y="210"/>
                </a:cubicBezTo>
                <a:cubicBezTo>
                  <a:pt x="2436" y="209"/>
                  <a:pt x="2437" y="209"/>
                  <a:pt x="2437" y="209"/>
                </a:cubicBezTo>
                <a:cubicBezTo>
                  <a:pt x="2438" y="209"/>
                  <a:pt x="2438" y="209"/>
                  <a:pt x="2438" y="209"/>
                </a:cubicBezTo>
                <a:cubicBezTo>
                  <a:pt x="2438" y="209"/>
                  <a:pt x="2439" y="209"/>
                  <a:pt x="2439" y="208"/>
                </a:cubicBezTo>
                <a:cubicBezTo>
                  <a:pt x="2439" y="208"/>
                  <a:pt x="2439" y="208"/>
                  <a:pt x="2439" y="208"/>
                </a:cubicBezTo>
                <a:cubicBezTo>
                  <a:pt x="2439" y="208"/>
                  <a:pt x="2440" y="208"/>
                  <a:pt x="2440" y="208"/>
                </a:cubicBezTo>
                <a:cubicBezTo>
                  <a:pt x="2440" y="208"/>
                  <a:pt x="2440" y="208"/>
                  <a:pt x="2441" y="208"/>
                </a:cubicBezTo>
                <a:cubicBezTo>
                  <a:pt x="2440" y="208"/>
                  <a:pt x="2440" y="208"/>
                  <a:pt x="2440" y="207"/>
                </a:cubicBezTo>
                <a:cubicBezTo>
                  <a:pt x="2440" y="207"/>
                  <a:pt x="2440" y="207"/>
                  <a:pt x="2440" y="207"/>
                </a:cubicBezTo>
                <a:cubicBezTo>
                  <a:pt x="2439" y="206"/>
                  <a:pt x="2439" y="206"/>
                  <a:pt x="2439" y="206"/>
                </a:cubicBezTo>
                <a:cubicBezTo>
                  <a:pt x="2439" y="207"/>
                  <a:pt x="2439" y="207"/>
                  <a:pt x="2439" y="207"/>
                </a:cubicBezTo>
                <a:cubicBezTo>
                  <a:pt x="2438" y="207"/>
                  <a:pt x="2437" y="207"/>
                  <a:pt x="2436" y="206"/>
                </a:cubicBezTo>
                <a:cubicBezTo>
                  <a:pt x="2436" y="206"/>
                  <a:pt x="2436" y="206"/>
                  <a:pt x="2436" y="206"/>
                </a:cubicBezTo>
                <a:cubicBezTo>
                  <a:pt x="2435" y="205"/>
                  <a:pt x="2435" y="204"/>
                  <a:pt x="2435" y="204"/>
                </a:cubicBezTo>
                <a:cubicBezTo>
                  <a:pt x="2435" y="202"/>
                  <a:pt x="2436" y="201"/>
                  <a:pt x="2437" y="201"/>
                </a:cubicBezTo>
                <a:cubicBezTo>
                  <a:pt x="2437" y="201"/>
                  <a:pt x="2438" y="200"/>
                  <a:pt x="2439" y="200"/>
                </a:cubicBezTo>
                <a:cubicBezTo>
                  <a:pt x="2439" y="200"/>
                  <a:pt x="2440" y="201"/>
                  <a:pt x="2440" y="201"/>
                </a:cubicBezTo>
                <a:cubicBezTo>
                  <a:pt x="2440" y="201"/>
                  <a:pt x="2440" y="201"/>
                  <a:pt x="2441" y="201"/>
                </a:cubicBezTo>
                <a:cubicBezTo>
                  <a:pt x="2441" y="201"/>
                  <a:pt x="2441" y="201"/>
                  <a:pt x="2441" y="201"/>
                </a:cubicBezTo>
                <a:cubicBezTo>
                  <a:pt x="2441" y="201"/>
                  <a:pt x="2441" y="201"/>
                  <a:pt x="2442" y="200"/>
                </a:cubicBezTo>
                <a:cubicBezTo>
                  <a:pt x="2443" y="200"/>
                  <a:pt x="2443" y="200"/>
                  <a:pt x="2444" y="200"/>
                </a:cubicBezTo>
                <a:cubicBezTo>
                  <a:pt x="2444" y="200"/>
                  <a:pt x="2444" y="200"/>
                  <a:pt x="2444" y="200"/>
                </a:cubicBezTo>
                <a:cubicBezTo>
                  <a:pt x="2444" y="201"/>
                  <a:pt x="2444" y="201"/>
                  <a:pt x="2444" y="201"/>
                </a:cubicBezTo>
                <a:cubicBezTo>
                  <a:pt x="2444" y="200"/>
                  <a:pt x="2444" y="200"/>
                  <a:pt x="2444" y="200"/>
                </a:cubicBezTo>
                <a:cubicBezTo>
                  <a:pt x="2445" y="200"/>
                  <a:pt x="2445" y="200"/>
                  <a:pt x="2445" y="200"/>
                </a:cubicBezTo>
                <a:cubicBezTo>
                  <a:pt x="2446" y="200"/>
                  <a:pt x="2446" y="200"/>
                  <a:pt x="2447" y="200"/>
                </a:cubicBezTo>
                <a:cubicBezTo>
                  <a:pt x="2447" y="200"/>
                  <a:pt x="2448" y="200"/>
                  <a:pt x="2448" y="200"/>
                </a:cubicBezTo>
                <a:cubicBezTo>
                  <a:pt x="2449" y="200"/>
                  <a:pt x="2450" y="200"/>
                  <a:pt x="2450" y="200"/>
                </a:cubicBezTo>
                <a:cubicBezTo>
                  <a:pt x="2450" y="200"/>
                  <a:pt x="2451" y="200"/>
                  <a:pt x="2451" y="200"/>
                </a:cubicBezTo>
                <a:cubicBezTo>
                  <a:pt x="2451" y="200"/>
                  <a:pt x="2451" y="200"/>
                  <a:pt x="2451" y="200"/>
                </a:cubicBezTo>
                <a:cubicBezTo>
                  <a:pt x="2452" y="200"/>
                  <a:pt x="2452" y="200"/>
                  <a:pt x="2452" y="200"/>
                </a:cubicBezTo>
                <a:cubicBezTo>
                  <a:pt x="2452" y="200"/>
                  <a:pt x="2452" y="200"/>
                  <a:pt x="2452" y="200"/>
                </a:cubicBezTo>
                <a:cubicBezTo>
                  <a:pt x="2453" y="200"/>
                  <a:pt x="2453" y="199"/>
                  <a:pt x="2454" y="199"/>
                </a:cubicBezTo>
                <a:cubicBezTo>
                  <a:pt x="2453" y="199"/>
                  <a:pt x="2453" y="199"/>
                  <a:pt x="2452" y="199"/>
                </a:cubicBezTo>
                <a:cubicBezTo>
                  <a:pt x="2452" y="199"/>
                  <a:pt x="2452" y="199"/>
                  <a:pt x="2452" y="199"/>
                </a:cubicBezTo>
                <a:cubicBezTo>
                  <a:pt x="2451" y="199"/>
                  <a:pt x="2451" y="199"/>
                  <a:pt x="2451" y="198"/>
                </a:cubicBezTo>
                <a:cubicBezTo>
                  <a:pt x="2451" y="198"/>
                  <a:pt x="2450" y="198"/>
                  <a:pt x="2450" y="198"/>
                </a:cubicBezTo>
                <a:cubicBezTo>
                  <a:pt x="2450" y="198"/>
                  <a:pt x="2449" y="197"/>
                  <a:pt x="2449" y="196"/>
                </a:cubicBezTo>
                <a:cubicBezTo>
                  <a:pt x="2449" y="195"/>
                  <a:pt x="2449" y="195"/>
                  <a:pt x="2449" y="195"/>
                </a:cubicBezTo>
                <a:cubicBezTo>
                  <a:pt x="2449" y="195"/>
                  <a:pt x="2449" y="195"/>
                  <a:pt x="2449" y="195"/>
                </a:cubicBezTo>
                <a:cubicBezTo>
                  <a:pt x="2449" y="194"/>
                  <a:pt x="2449" y="194"/>
                  <a:pt x="2449" y="194"/>
                </a:cubicBezTo>
                <a:cubicBezTo>
                  <a:pt x="2449" y="194"/>
                  <a:pt x="2449" y="194"/>
                  <a:pt x="2449" y="194"/>
                </a:cubicBezTo>
                <a:cubicBezTo>
                  <a:pt x="2448" y="193"/>
                  <a:pt x="2448" y="193"/>
                  <a:pt x="2449" y="192"/>
                </a:cubicBezTo>
                <a:cubicBezTo>
                  <a:pt x="2449" y="192"/>
                  <a:pt x="2449" y="191"/>
                  <a:pt x="2450" y="191"/>
                </a:cubicBezTo>
                <a:cubicBezTo>
                  <a:pt x="2450" y="191"/>
                  <a:pt x="2450" y="191"/>
                  <a:pt x="2450" y="191"/>
                </a:cubicBezTo>
                <a:cubicBezTo>
                  <a:pt x="2450" y="191"/>
                  <a:pt x="2449" y="190"/>
                  <a:pt x="2449" y="190"/>
                </a:cubicBezTo>
                <a:cubicBezTo>
                  <a:pt x="2449" y="189"/>
                  <a:pt x="2448" y="189"/>
                  <a:pt x="2447" y="188"/>
                </a:cubicBezTo>
                <a:cubicBezTo>
                  <a:pt x="2446" y="188"/>
                  <a:pt x="2445" y="187"/>
                  <a:pt x="2445" y="187"/>
                </a:cubicBezTo>
                <a:cubicBezTo>
                  <a:pt x="2445" y="186"/>
                  <a:pt x="2445" y="186"/>
                  <a:pt x="2445" y="186"/>
                </a:cubicBezTo>
                <a:cubicBezTo>
                  <a:pt x="2444" y="185"/>
                  <a:pt x="2443" y="184"/>
                  <a:pt x="2444" y="183"/>
                </a:cubicBezTo>
                <a:cubicBezTo>
                  <a:pt x="2444" y="183"/>
                  <a:pt x="2445" y="182"/>
                  <a:pt x="2446" y="182"/>
                </a:cubicBezTo>
                <a:cubicBezTo>
                  <a:pt x="2446" y="182"/>
                  <a:pt x="2446" y="182"/>
                  <a:pt x="2446" y="182"/>
                </a:cubicBezTo>
                <a:cubicBezTo>
                  <a:pt x="2446" y="182"/>
                  <a:pt x="2446" y="182"/>
                  <a:pt x="2447" y="182"/>
                </a:cubicBezTo>
                <a:cubicBezTo>
                  <a:pt x="2447" y="182"/>
                  <a:pt x="2447" y="182"/>
                  <a:pt x="2447" y="182"/>
                </a:cubicBezTo>
                <a:cubicBezTo>
                  <a:pt x="2447" y="182"/>
                  <a:pt x="2446" y="181"/>
                  <a:pt x="2446" y="181"/>
                </a:cubicBezTo>
                <a:cubicBezTo>
                  <a:pt x="2446" y="181"/>
                  <a:pt x="2446" y="180"/>
                  <a:pt x="2447" y="180"/>
                </a:cubicBezTo>
                <a:cubicBezTo>
                  <a:pt x="2447" y="180"/>
                  <a:pt x="2447" y="180"/>
                  <a:pt x="2447" y="180"/>
                </a:cubicBezTo>
                <a:cubicBezTo>
                  <a:pt x="2446" y="180"/>
                  <a:pt x="2446" y="180"/>
                  <a:pt x="2446" y="180"/>
                </a:cubicBezTo>
                <a:cubicBezTo>
                  <a:pt x="2445" y="180"/>
                  <a:pt x="2444" y="179"/>
                  <a:pt x="2445" y="178"/>
                </a:cubicBezTo>
                <a:cubicBezTo>
                  <a:pt x="2445" y="177"/>
                  <a:pt x="2445" y="177"/>
                  <a:pt x="2445" y="176"/>
                </a:cubicBezTo>
                <a:cubicBezTo>
                  <a:pt x="2445" y="176"/>
                  <a:pt x="2445" y="176"/>
                  <a:pt x="2445" y="176"/>
                </a:cubicBezTo>
                <a:cubicBezTo>
                  <a:pt x="2446" y="176"/>
                  <a:pt x="2446" y="176"/>
                  <a:pt x="2445" y="175"/>
                </a:cubicBezTo>
                <a:cubicBezTo>
                  <a:pt x="2445" y="175"/>
                  <a:pt x="2445" y="175"/>
                  <a:pt x="2445" y="174"/>
                </a:cubicBezTo>
                <a:cubicBezTo>
                  <a:pt x="2445" y="173"/>
                  <a:pt x="2445" y="172"/>
                  <a:pt x="2446" y="171"/>
                </a:cubicBezTo>
                <a:cubicBezTo>
                  <a:pt x="2446" y="171"/>
                  <a:pt x="2446" y="170"/>
                  <a:pt x="2446" y="170"/>
                </a:cubicBezTo>
                <a:cubicBezTo>
                  <a:pt x="2446" y="169"/>
                  <a:pt x="2447" y="168"/>
                  <a:pt x="2448" y="168"/>
                </a:cubicBezTo>
                <a:cubicBezTo>
                  <a:pt x="2448" y="167"/>
                  <a:pt x="2449" y="167"/>
                  <a:pt x="2450" y="167"/>
                </a:cubicBezTo>
                <a:cubicBezTo>
                  <a:pt x="2450" y="167"/>
                  <a:pt x="2450" y="167"/>
                  <a:pt x="2450" y="167"/>
                </a:cubicBezTo>
                <a:cubicBezTo>
                  <a:pt x="2450" y="167"/>
                  <a:pt x="2450" y="166"/>
                  <a:pt x="2449" y="166"/>
                </a:cubicBezTo>
                <a:cubicBezTo>
                  <a:pt x="2449" y="166"/>
                  <a:pt x="2449" y="165"/>
                  <a:pt x="2449" y="165"/>
                </a:cubicBezTo>
                <a:cubicBezTo>
                  <a:pt x="2448" y="164"/>
                  <a:pt x="2449" y="163"/>
                  <a:pt x="2449" y="162"/>
                </a:cubicBezTo>
                <a:cubicBezTo>
                  <a:pt x="2449" y="162"/>
                  <a:pt x="2449" y="161"/>
                  <a:pt x="2449" y="161"/>
                </a:cubicBezTo>
                <a:cubicBezTo>
                  <a:pt x="2450" y="160"/>
                  <a:pt x="2450" y="160"/>
                  <a:pt x="2451" y="159"/>
                </a:cubicBezTo>
                <a:cubicBezTo>
                  <a:pt x="2451" y="159"/>
                  <a:pt x="2451" y="159"/>
                  <a:pt x="2451" y="159"/>
                </a:cubicBezTo>
                <a:cubicBezTo>
                  <a:pt x="2451" y="159"/>
                  <a:pt x="2451" y="159"/>
                  <a:pt x="2451" y="158"/>
                </a:cubicBezTo>
                <a:cubicBezTo>
                  <a:pt x="2451" y="158"/>
                  <a:pt x="2452" y="157"/>
                  <a:pt x="2452" y="156"/>
                </a:cubicBezTo>
                <a:cubicBezTo>
                  <a:pt x="2453" y="156"/>
                  <a:pt x="2454" y="155"/>
                  <a:pt x="2454" y="155"/>
                </a:cubicBezTo>
                <a:cubicBezTo>
                  <a:pt x="2455" y="155"/>
                  <a:pt x="2455" y="154"/>
                  <a:pt x="2455" y="154"/>
                </a:cubicBezTo>
                <a:cubicBezTo>
                  <a:pt x="2456" y="153"/>
                  <a:pt x="2458" y="153"/>
                  <a:pt x="2459" y="153"/>
                </a:cubicBezTo>
                <a:cubicBezTo>
                  <a:pt x="2459" y="152"/>
                  <a:pt x="2460" y="152"/>
                  <a:pt x="2460" y="152"/>
                </a:cubicBezTo>
                <a:cubicBezTo>
                  <a:pt x="2461" y="153"/>
                  <a:pt x="2461" y="153"/>
                  <a:pt x="2461" y="153"/>
                </a:cubicBezTo>
                <a:cubicBezTo>
                  <a:pt x="2462" y="153"/>
                  <a:pt x="2462" y="153"/>
                  <a:pt x="2462" y="153"/>
                </a:cubicBezTo>
                <a:cubicBezTo>
                  <a:pt x="2462" y="153"/>
                  <a:pt x="2462" y="153"/>
                  <a:pt x="2462" y="153"/>
                </a:cubicBezTo>
                <a:cubicBezTo>
                  <a:pt x="2463" y="153"/>
                  <a:pt x="2463" y="152"/>
                  <a:pt x="2464" y="152"/>
                </a:cubicBezTo>
                <a:cubicBezTo>
                  <a:pt x="2464" y="152"/>
                  <a:pt x="2465" y="152"/>
                  <a:pt x="2465" y="152"/>
                </a:cubicBezTo>
                <a:cubicBezTo>
                  <a:pt x="2466" y="152"/>
                  <a:pt x="2466" y="153"/>
                  <a:pt x="2466" y="154"/>
                </a:cubicBezTo>
                <a:cubicBezTo>
                  <a:pt x="2466" y="154"/>
                  <a:pt x="2467" y="154"/>
                  <a:pt x="2467" y="155"/>
                </a:cubicBezTo>
                <a:cubicBezTo>
                  <a:pt x="2467" y="155"/>
                  <a:pt x="2467" y="155"/>
                  <a:pt x="2467" y="155"/>
                </a:cubicBezTo>
                <a:cubicBezTo>
                  <a:pt x="2467" y="155"/>
                  <a:pt x="2467" y="156"/>
                  <a:pt x="2467" y="156"/>
                </a:cubicBezTo>
                <a:cubicBezTo>
                  <a:pt x="2467" y="155"/>
                  <a:pt x="2467" y="155"/>
                  <a:pt x="2467" y="155"/>
                </a:cubicBezTo>
                <a:cubicBezTo>
                  <a:pt x="2468" y="155"/>
                  <a:pt x="2469" y="154"/>
                  <a:pt x="2470" y="153"/>
                </a:cubicBezTo>
                <a:cubicBezTo>
                  <a:pt x="2471" y="153"/>
                  <a:pt x="2472" y="153"/>
                  <a:pt x="2474" y="153"/>
                </a:cubicBezTo>
                <a:cubicBezTo>
                  <a:pt x="2474" y="153"/>
                  <a:pt x="2475" y="154"/>
                  <a:pt x="2475" y="154"/>
                </a:cubicBezTo>
                <a:cubicBezTo>
                  <a:pt x="2475" y="155"/>
                  <a:pt x="2475" y="156"/>
                  <a:pt x="2475" y="156"/>
                </a:cubicBezTo>
                <a:cubicBezTo>
                  <a:pt x="2475" y="156"/>
                  <a:pt x="2475" y="157"/>
                  <a:pt x="2475" y="157"/>
                </a:cubicBezTo>
                <a:cubicBezTo>
                  <a:pt x="2475" y="157"/>
                  <a:pt x="2475" y="157"/>
                  <a:pt x="2476" y="157"/>
                </a:cubicBezTo>
                <a:cubicBezTo>
                  <a:pt x="2476" y="157"/>
                  <a:pt x="2476" y="157"/>
                  <a:pt x="2476" y="157"/>
                </a:cubicBezTo>
                <a:cubicBezTo>
                  <a:pt x="2477" y="158"/>
                  <a:pt x="2479" y="158"/>
                  <a:pt x="2479" y="160"/>
                </a:cubicBezTo>
                <a:cubicBezTo>
                  <a:pt x="2479" y="161"/>
                  <a:pt x="2478" y="161"/>
                  <a:pt x="2478" y="162"/>
                </a:cubicBezTo>
                <a:cubicBezTo>
                  <a:pt x="2477" y="162"/>
                  <a:pt x="2477" y="162"/>
                  <a:pt x="2476" y="162"/>
                </a:cubicBezTo>
                <a:cubicBezTo>
                  <a:pt x="2476" y="162"/>
                  <a:pt x="2476" y="162"/>
                  <a:pt x="2476" y="162"/>
                </a:cubicBezTo>
                <a:cubicBezTo>
                  <a:pt x="2475" y="162"/>
                  <a:pt x="2475" y="162"/>
                  <a:pt x="2475" y="162"/>
                </a:cubicBezTo>
                <a:cubicBezTo>
                  <a:pt x="2475" y="163"/>
                  <a:pt x="2475" y="164"/>
                  <a:pt x="2475" y="165"/>
                </a:cubicBezTo>
                <a:cubicBezTo>
                  <a:pt x="2474" y="165"/>
                  <a:pt x="2474" y="166"/>
                  <a:pt x="2474" y="167"/>
                </a:cubicBezTo>
                <a:cubicBezTo>
                  <a:pt x="2474" y="167"/>
                  <a:pt x="2474" y="167"/>
                  <a:pt x="2474" y="167"/>
                </a:cubicBezTo>
                <a:cubicBezTo>
                  <a:pt x="2474" y="168"/>
                  <a:pt x="2474" y="169"/>
                  <a:pt x="2473" y="170"/>
                </a:cubicBezTo>
                <a:cubicBezTo>
                  <a:pt x="2472" y="170"/>
                  <a:pt x="2472" y="170"/>
                  <a:pt x="2472" y="170"/>
                </a:cubicBezTo>
                <a:cubicBezTo>
                  <a:pt x="2471" y="170"/>
                  <a:pt x="2470" y="171"/>
                  <a:pt x="2470" y="171"/>
                </a:cubicBezTo>
                <a:cubicBezTo>
                  <a:pt x="2470" y="171"/>
                  <a:pt x="2470" y="171"/>
                  <a:pt x="2470" y="171"/>
                </a:cubicBezTo>
                <a:cubicBezTo>
                  <a:pt x="2469" y="171"/>
                  <a:pt x="2469" y="172"/>
                  <a:pt x="2469" y="172"/>
                </a:cubicBezTo>
                <a:cubicBezTo>
                  <a:pt x="2468" y="172"/>
                  <a:pt x="2468" y="172"/>
                  <a:pt x="2468" y="172"/>
                </a:cubicBezTo>
                <a:cubicBezTo>
                  <a:pt x="2470" y="172"/>
                  <a:pt x="2471" y="171"/>
                  <a:pt x="2472" y="171"/>
                </a:cubicBezTo>
                <a:cubicBezTo>
                  <a:pt x="2472" y="171"/>
                  <a:pt x="2473" y="170"/>
                  <a:pt x="2473" y="170"/>
                </a:cubicBezTo>
                <a:cubicBezTo>
                  <a:pt x="2473" y="170"/>
                  <a:pt x="2473" y="170"/>
                  <a:pt x="2473" y="170"/>
                </a:cubicBezTo>
                <a:cubicBezTo>
                  <a:pt x="2473" y="170"/>
                  <a:pt x="2473" y="169"/>
                  <a:pt x="2474" y="169"/>
                </a:cubicBezTo>
                <a:cubicBezTo>
                  <a:pt x="2474" y="169"/>
                  <a:pt x="2474" y="168"/>
                  <a:pt x="2475" y="167"/>
                </a:cubicBezTo>
                <a:cubicBezTo>
                  <a:pt x="2475" y="167"/>
                  <a:pt x="2476" y="167"/>
                  <a:pt x="2477" y="167"/>
                </a:cubicBezTo>
                <a:cubicBezTo>
                  <a:pt x="2478" y="167"/>
                  <a:pt x="2479" y="167"/>
                  <a:pt x="2479" y="168"/>
                </a:cubicBezTo>
                <a:cubicBezTo>
                  <a:pt x="2479" y="168"/>
                  <a:pt x="2479" y="169"/>
                  <a:pt x="2479" y="170"/>
                </a:cubicBezTo>
                <a:cubicBezTo>
                  <a:pt x="2480" y="169"/>
                  <a:pt x="2481" y="168"/>
                  <a:pt x="2482" y="168"/>
                </a:cubicBezTo>
                <a:cubicBezTo>
                  <a:pt x="2483" y="168"/>
                  <a:pt x="2483" y="168"/>
                  <a:pt x="2483" y="168"/>
                </a:cubicBezTo>
                <a:cubicBezTo>
                  <a:pt x="2484" y="168"/>
                  <a:pt x="2484" y="168"/>
                  <a:pt x="2484" y="169"/>
                </a:cubicBezTo>
                <a:cubicBezTo>
                  <a:pt x="2484" y="169"/>
                  <a:pt x="2485" y="169"/>
                  <a:pt x="2485" y="169"/>
                </a:cubicBezTo>
                <a:cubicBezTo>
                  <a:pt x="2485" y="169"/>
                  <a:pt x="2485" y="169"/>
                  <a:pt x="2485" y="168"/>
                </a:cubicBezTo>
                <a:cubicBezTo>
                  <a:pt x="2485" y="168"/>
                  <a:pt x="2486" y="168"/>
                  <a:pt x="2486" y="168"/>
                </a:cubicBezTo>
                <a:cubicBezTo>
                  <a:pt x="2487" y="167"/>
                  <a:pt x="2488" y="167"/>
                  <a:pt x="2489" y="167"/>
                </a:cubicBezTo>
                <a:cubicBezTo>
                  <a:pt x="2489" y="167"/>
                  <a:pt x="2489" y="167"/>
                  <a:pt x="2489" y="167"/>
                </a:cubicBezTo>
                <a:cubicBezTo>
                  <a:pt x="2490" y="167"/>
                  <a:pt x="2491" y="167"/>
                  <a:pt x="2491" y="168"/>
                </a:cubicBezTo>
                <a:cubicBezTo>
                  <a:pt x="2492" y="168"/>
                  <a:pt x="2492" y="168"/>
                  <a:pt x="2492" y="168"/>
                </a:cubicBezTo>
                <a:cubicBezTo>
                  <a:pt x="2492" y="169"/>
                  <a:pt x="2492" y="169"/>
                  <a:pt x="2493" y="169"/>
                </a:cubicBezTo>
                <a:cubicBezTo>
                  <a:pt x="2493" y="169"/>
                  <a:pt x="2493" y="169"/>
                  <a:pt x="2493" y="169"/>
                </a:cubicBezTo>
                <a:cubicBezTo>
                  <a:pt x="2494" y="169"/>
                  <a:pt x="2494" y="170"/>
                  <a:pt x="2495" y="170"/>
                </a:cubicBezTo>
                <a:cubicBezTo>
                  <a:pt x="2496" y="171"/>
                  <a:pt x="2496" y="173"/>
                  <a:pt x="2495" y="174"/>
                </a:cubicBezTo>
                <a:cubicBezTo>
                  <a:pt x="2495" y="175"/>
                  <a:pt x="2495" y="175"/>
                  <a:pt x="2495" y="175"/>
                </a:cubicBezTo>
                <a:cubicBezTo>
                  <a:pt x="2495" y="175"/>
                  <a:pt x="2495" y="176"/>
                  <a:pt x="2494" y="176"/>
                </a:cubicBezTo>
                <a:cubicBezTo>
                  <a:pt x="2494" y="176"/>
                  <a:pt x="2494" y="176"/>
                  <a:pt x="2494" y="176"/>
                </a:cubicBezTo>
                <a:cubicBezTo>
                  <a:pt x="2494" y="176"/>
                  <a:pt x="2494" y="177"/>
                  <a:pt x="2495" y="177"/>
                </a:cubicBezTo>
                <a:cubicBezTo>
                  <a:pt x="2495" y="177"/>
                  <a:pt x="2495" y="177"/>
                  <a:pt x="2495" y="178"/>
                </a:cubicBezTo>
                <a:cubicBezTo>
                  <a:pt x="2495" y="179"/>
                  <a:pt x="2494" y="180"/>
                  <a:pt x="2494" y="181"/>
                </a:cubicBezTo>
                <a:cubicBezTo>
                  <a:pt x="2493" y="182"/>
                  <a:pt x="2493" y="182"/>
                  <a:pt x="2493" y="182"/>
                </a:cubicBezTo>
                <a:cubicBezTo>
                  <a:pt x="2493" y="182"/>
                  <a:pt x="2492" y="184"/>
                  <a:pt x="2493" y="184"/>
                </a:cubicBezTo>
                <a:cubicBezTo>
                  <a:pt x="2493" y="184"/>
                  <a:pt x="2493" y="184"/>
                  <a:pt x="2493" y="184"/>
                </a:cubicBezTo>
                <a:cubicBezTo>
                  <a:pt x="2493" y="185"/>
                  <a:pt x="2494" y="185"/>
                  <a:pt x="2494" y="185"/>
                </a:cubicBezTo>
                <a:cubicBezTo>
                  <a:pt x="2494" y="185"/>
                  <a:pt x="2495" y="186"/>
                  <a:pt x="2495" y="187"/>
                </a:cubicBezTo>
                <a:cubicBezTo>
                  <a:pt x="2495" y="187"/>
                  <a:pt x="2495" y="187"/>
                  <a:pt x="2495" y="187"/>
                </a:cubicBezTo>
                <a:cubicBezTo>
                  <a:pt x="2495" y="187"/>
                  <a:pt x="2495" y="187"/>
                  <a:pt x="2495" y="187"/>
                </a:cubicBezTo>
                <a:cubicBezTo>
                  <a:pt x="2496" y="187"/>
                  <a:pt x="2496" y="187"/>
                  <a:pt x="2496" y="187"/>
                </a:cubicBezTo>
                <a:cubicBezTo>
                  <a:pt x="2497" y="187"/>
                  <a:pt x="2497" y="187"/>
                  <a:pt x="2497" y="187"/>
                </a:cubicBezTo>
                <a:cubicBezTo>
                  <a:pt x="2497" y="186"/>
                  <a:pt x="2498" y="186"/>
                  <a:pt x="2499" y="186"/>
                </a:cubicBezTo>
                <a:cubicBezTo>
                  <a:pt x="2500" y="185"/>
                  <a:pt x="2500" y="185"/>
                  <a:pt x="2500" y="185"/>
                </a:cubicBezTo>
                <a:cubicBezTo>
                  <a:pt x="2500" y="184"/>
                  <a:pt x="2500" y="184"/>
                  <a:pt x="2500" y="183"/>
                </a:cubicBezTo>
                <a:cubicBezTo>
                  <a:pt x="2500" y="183"/>
                  <a:pt x="2500" y="182"/>
                  <a:pt x="2500" y="182"/>
                </a:cubicBezTo>
                <a:cubicBezTo>
                  <a:pt x="2500" y="182"/>
                  <a:pt x="2500" y="182"/>
                  <a:pt x="2500" y="182"/>
                </a:cubicBezTo>
                <a:cubicBezTo>
                  <a:pt x="2500" y="182"/>
                  <a:pt x="2500" y="181"/>
                  <a:pt x="2500" y="181"/>
                </a:cubicBezTo>
                <a:cubicBezTo>
                  <a:pt x="2499" y="181"/>
                  <a:pt x="2498" y="179"/>
                  <a:pt x="2498" y="178"/>
                </a:cubicBezTo>
                <a:cubicBezTo>
                  <a:pt x="2497" y="177"/>
                  <a:pt x="2498" y="176"/>
                  <a:pt x="2499" y="175"/>
                </a:cubicBezTo>
                <a:cubicBezTo>
                  <a:pt x="2499" y="174"/>
                  <a:pt x="2500" y="174"/>
                  <a:pt x="2500" y="174"/>
                </a:cubicBezTo>
                <a:cubicBezTo>
                  <a:pt x="2501" y="174"/>
                  <a:pt x="2501" y="174"/>
                  <a:pt x="2502" y="174"/>
                </a:cubicBezTo>
                <a:cubicBezTo>
                  <a:pt x="2502" y="175"/>
                  <a:pt x="2503" y="175"/>
                  <a:pt x="2503" y="175"/>
                </a:cubicBezTo>
                <a:cubicBezTo>
                  <a:pt x="2504" y="175"/>
                  <a:pt x="2504" y="175"/>
                  <a:pt x="2504" y="175"/>
                </a:cubicBezTo>
                <a:cubicBezTo>
                  <a:pt x="2504" y="175"/>
                  <a:pt x="2504" y="175"/>
                  <a:pt x="2505" y="175"/>
                </a:cubicBezTo>
                <a:cubicBezTo>
                  <a:pt x="2505" y="175"/>
                  <a:pt x="2505" y="175"/>
                  <a:pt x="2505" y="175"/>
                </a:cubicBezTo>
                <a:cubicBezTo>
                  <a:pt x="2505" y="175"/>
                  <a:pt x="2505" y="175"/>
                  <a:pt x="2505" y="175"/>
                </a:cubicBezTo>
                <a:cubicBezTo>
                  <a:pt x="2505" y="174"/>
                  <a:pt x="2505" y="174"/>
                  <a:pt x="2506" y="173"/>
                </a:cubicBezTo>
                <a:cubicBezTo>
                  <a:pt x="2507" y="173"/>
                  <a:pt x="2507" y="173"/>
                  <a:pt x="2508" y="173"/>
                </a:cubicBezTo>
                <a:cubicBezTo>
                  <a:pt x="2508" y="172"/>
                  <a:pt x="2509" y="172"/>
                  <a:pt x="2509" y="172"/>
                </a:cubicBezTo>
                <a:cubicBezTo>
                  <a:pt x="2509" y="171"/>
                  <a:pt x="2510" y="171"/>
                  <a:pt x="2510" y="171"/>
                </a:cubicBezTo>
                <a:cubicBezTo>
                  <a:pt x="2510" y="171"/>
                  <a:pt x="2511" y="171"/>
                  <a:pt x="2511" y="171"/>
                </a:cubicBezTo>
                <a:cubicBezTo>
                  <a:pt x="2511" y="171"/>
                  <a:pt x="2511" y="171"/>
                  <a:pt x="2511" y="171"/>
                </a:cubicBezTo>
                <a:cubicBezTo>
                  <a:pt x="2512" y="171"/>
                  <a:pt x="2512" y="172"/>
                  <a:pt x="2512" y="172"/>
                </a:cubicBezTo>
                <a:cubicBezTo>
                  <a:pt x="2512" y="172"/>
                  <a:pt x="2512" y="172"/>
                  <a:pt x="2512" y="172"/>
                </a:cubicBezTo>
                <a:cubicBezTo>
                  <a:pt x="2512" y="172"/>
                  <a:pt x="2513" y="172"/>
                  <a:pt x="2513" y="172"/>
                </a:cubicBezTo>
                <a:cubicBezTo>
                  <a:pt x="2513" y="172"/>
                  <a:pt x="2513" y="172"/>
                  <a:pt x="2513" y="172"/>
                </a:cubicBezTo>
                <a:cubicBezTo>
                  <a:pt x="2513" y="172"/>
                  <a:pt x="2513" y="171"/>
                  <a:pt x="2513" y="171"/>
                </a:cubicBezTo>
                <a:cubicBezTo>
                  <a:pt x="2514" y="171"/>
                  <a:pt x="2514" y="170"/>
                  <a:pt x="2515" y="169"/>
                </a:cubicBezTo>
                <a:cubicBezTo>
                  <a:pt x="2516" y="169"/>
                  <a:pt x="2516" y="169"/>
                  <a:pt x="2516" y="169"/>
                </a:cubicBezTo>
                <a:cubicBezTo>
                  <a:pt x="2516" y="169"/>
                  <a:pt x="2516" y="168"/>
                  <a:pt x="2517" y="168"/>
                </a:cubicBezTo>
                <a:cubicBezTo>
                  <a:pt x="2517" y="168"/>
                  <a:pt x="2518" y="167"/>
                  <a:pt x="2519" y="167"/>
                </a:cubicBezTo>
                <a:cubicBezTo>
                  <a:pt x="2519" y="167"/>
                  <a:pt x="2519" y="167"/>
                  <a:pt x="2519" y="167"/>
                </a:cubicBezTo>
                <a:cubicBezTo>
                  <a:pt x="2520" y="167"/>
                  <a:pt x="2521" y="167"/>
                  <a:pt x="2521" y="168"/>
                </a:cubicBezTo>
                <a:cubicBezTo>
                  <a:pt x="2521" y="168"/>
                  <a:pt x="2521" y="168"/>
                  <a:pt x="2522" y="168"/>
                </a:cubicBezTo>
                <a:cubicBezTo>
                  <a:pt x="2522" y="168"/>
                  <a:pt x="2522" y="168"/>
                  <a:pt x="2522" y="168"/>
                </a:cubicBezTo>
                <a:cubicBezTo>
                  <a:pt x="2522" y="168"/>
                  <a:pt x="2522" y="167"/>
                  <a:pt x="2523" y="167"/>
                </a:cubicBezTo>
                <a:cubicBezTo>
                  <a:pt x="2523" y="168"/>
                  <a:pt x="2523" y="168"/>
                  <a:pt x="2523" y="168"/>
                </a:cubicBezTo>
                <a:cubicBezTo>
                  <a:pt x="2523" y="168"/>
                  <a:pt x="2524" y="168"/>
                  <a:pt x="2524" y="168"/>
                </a:cubicBezTo>
                <a:cubicBezTo>
                  <a:pt x="2525" y="168"/>
                  <a:pt x="2526" y="169"/>
                  <a:pt x="2526" y="170"/>
                </a:cubicBezTo>
                <a:cubicBezTo>
                  <a:pt x="2526" y="170"/>
                  <a:pt x="2526" y="171"/>
                  <a:pt x="2526" y="171"/>
                </a:cubicBezTo>
                <a:cubicBezTo>
                  <a:pt x="2526" y="171"/>
                  <a:pt x="2526" y="171"/>
                  <a:pt x="2526" y="171"/>
                </a:cubicBezTo>
                <a:cubicBezTo>
                  <a:pt x="2526" y="171"/>
                  <a:pt x="2526" y="171"/>
                  <a:pt x="2526" y="171"/>
                </a:cubicBezTo>
                <a:cubicBezTo>
                  <a:pt x="2527" y="172"/>
                  <a:pt x="2527" y="172"/>
                  <a:pt x="2528" y="172"/>
                </a:cubicBezTo>
                <a:cubicBezTo>
                  <a:pt x="2528" y="172"/>
                  <a:pt x="2529" y="172"/>
                  <a:pt x="2529" y="172"/>
                </a:cubicBezTo>
                <a:cubicBezTo>
                  <a:pt x="2530" y="172"/>
                  <a:pt x="2530" y="172"/>
                  <a:pt x="2531" y="173"/>
                </a:cubicBezTo>
                <a:cubicBezTo>
                  <a:pt x="2531" y="173"/>
                  <a:pt x="2531" y="173"/>
                  <a:pt x="2531" y="173"/>
                </a:cubicBezTo>
                <a:cubicBezTo>
                  <a:pt x="2532" y="173"/>
                  <a:pt x="2532" y="173"/>
                  <a:pt x="2532" y="173"/>
                </a:cubicBezTo>
                <a:cubicBezTo>
                  <a:pt x="2532" y="173"/>
                  <a:pt x="2533" y="173"/>
                  <a:pt x="2534" y="174"/>
                </a:cubicBezTo>
                <a:cubicBezTo>
                  <a:pt x="2534" y="174"/>
                  <a:pt x="2534" y="174"/>
                  <a:pt x="2534" y="174"/>
                </a:cubicBezTo>
                <a:cubicBezTo>
                  <a:pt x="2535" y="175"/>
                  <a:pt x="2535" y="175"/>
                  <a:pt x="2536" y="176"/>
                </a:cubicBezTo>
                <a:cubicBezTo>
                  <a:pt x="2536" y="176"/>
                  <a:pt x="2536" y="176"/>
                  <a:pt x="2537" y="176"/>
                </a:cubicBezTo>
                <a:cubicBezTo>
                  <a:pt x="2537" y="177"/>
                  <a:pt x="2537" y="177"/>
                  <a:pt x="2538" y="177"/>
                </a:cubicBezTo>
                <a:cubicBezTo>
                  <a:pt x="2538" y="177"/>
                  <a:pt x="2538" y="177"/>
                  <a:pt x="2539" y="177"/>
                </a:cubicBezTo>
                <a:cubicBezTo>
                  <a:pt x="2539" y="177"/>
                  <a:pt x="2539" y="177"/>
                  <a:pt x="2540" y="177"/>
                </a:cubicBezTo>
                <a:cubicBezTo>
                  <a:pt x="2541" y="178"/>
                  <a:pt x="2542" y="179"/>
                  <a:pt x="2543" y="180"/>
                </a:cubicBezTo>
                <a:cubicBezTo>
                  <a:pt x="2543" y="180"/>
                  <a:pt x="2543" y="180"/>
                  <a:pt x="2543" y="179"/>
                </a:cubicBezTo>
                <a:cubicBezTo>
                  <a:pt x="2543" y="179"/>
                  <a:pt x="2543" y="179"/>
                  <a:pt x="2543" y="179"/>
                </a:cubicBezTo>
                <a:cubicBezTo>
                  <a:pt x="2544" y="178"/>
                  <a:pt x="2545" y="177"/>
                  <a:pt x="2546" y="177"/>
                </a:cubicBezTo>
                <a:cubicBezTo>
                  <a:pt x="2546" y="177"/>
                  <a:pt x="2547" y="178"/>
                  <a:pt x="2547" y="178"/>
                </a:cubicBezTo>
                <a:cubicBezTo>
                  <a:pt x="2549" y="178"/>
                  <a:pt x="2549" y="180"/>
                  <a:pt x="2550" y="180"/>
                </a:cubicBezTo>
                <a:cubicBezTo>
                  <a:pt x="2550" y="181"/>
                  <a:pt x="2551" y="182"/>
                  <a:pt x="2551" y="183"/>
                </a:cubicBezTo>
                <a:cubicBezTo>
                  <a:pt x="2551" y="184"/>
                  <a:pt x="2551" y="184"/>
                  <a:pt x="2551" y="185"/>
                </a:cubicBezTo>
                <a:cubicBezTo>
                  <a:pt x="2551" y="185"/>
                  <a:pt x="2551" y="185"/>
                  <a:pt x="2552" y="186"/>
                </a:cubicBezTo>
                <a:cubicBezTo>
                  <a:pt x="2552" y="186"/>
                  <a:pt x="2552" y="186"/>
                  <a:pt x="2552" y="186"/>
                </a:cubicBezTo>
                <a:cubicBezTo>
                  <a:pt x="2553" y="187"/>
                  <a:pt x="2553" y="187"/>
                  <a:pt x="2553" y="188"/>
                </a:cubicBezTo>
                <a:cubicBezTo>
                  <a:pt x="2553" y="188"/>
                  <a:pt x="2553" y="188"/>
                  <a:pt x="2553" y="188"/>
                </a:cubicBezTo>
                <a:cubicBezTo>
                  <a:pt x="2554" y="188"/>
                  <a:pt x="2554" y="188"/>
                  <a:pt x="2554" y="188"/>
                </a:cubicBezTo>
                <a:cubicBezTo>
                  <a:pt x="2555" y="188"/>
                  <a:pt x="2555" y="188"/>
                  <a:pt x="2556" y="188"/>
                </a:cubicBezTo>
                <a:cubicBezTo>
                  <a:pt x="2557" y="189"/>
                  <a:pt x="2558" y="190"/>
                  <a:pt x="2558" y="192"/>
                </a:cubicBezTo>
                <a:cubicBezTo>
                  <a:pt x="2557" y="193"/>
                  <a:pt x="2557" y="193"/>
                  <a:pt x="2558" y="194"/>
                </a:cubicBezTo>
                <a:cubicBezTo>
                  <a:pt x="2558" y="195"/>
                  <a:pt x="2558" y="197"/>
                  <a:pt x="2558" y="198"/>
                </a:cubicBezTo>
                <a:cubicBezTo>
                  <a:pt x="2558" y="198"/>
                  <a:pt x="2557" y="198"/>
                  <a:pt x="2557" y="198"/>
                </a:cubicBezTo>
                <a:cubicBezTo>
                  <a:pt x="2557" y="198"/>
                  <a:pt x="2557" y="199"/>
                  <a:pt x="2557" y="199"/>
                </a:cubicBezTo>
                <a:cubicBezTo>
                  <a:pt x="2558" y="199"/>
                  <a:pt x="2558" y="199"/>
                  <a:pt x="2558" y="200"/>
                </a:cubicBezTo>
                <a:cubicBezTo>
                  <a:pt x="2558" y="200"/>
                  <a:pt x="2558" y="200"/>
                  <a:pt x="2558" y="200"/>
                </a:cubicBezTo>
                <a:cubicBezTo>
                  <a:pt x="2560" y="200"/>
                  <a:pt x="2561" y="201"/>
                  <a:pt x="2561" y="202"/>
                </a:cubicBezTo>
                <a:cubicBezTo>
                  <a:pt x="2561" y="202"/>
                  <a:pt x="2561" y="203"/>
                  <a:pt x="2561" y="203"/>
                </a:cubicBezTo>
                <a:cubicBezTo>
                  <a:pt x="2561" y="203"/>
                  <a:pt x="2560" y="204"/>
                  <a:pt x="2560" y="204"/>
                </a:cubicBezTo>
                <a:cubicBezTo>
                  <a:pt x="2561" y="204"/>
                  <a:pt x="2561" y="205"/>
                  <a:pt x="2562" y="205"/>
                </a:cubicBezTo>
                <a:cubicBezTo>
                  <a:pt x="2562" y="206"/>
                  <a:pt x="2562" y="207"/>
                  <a:pt x="2561" y="208"/>
                </a:cubicBezTo>
                <a:cubicBezTo>
                  <a:pt x="2561" y="209"/>
                  <a:pt x="2561" y="210"/>
                  <a:pt x="2561" y="210"/>
                </a:cubicBezTo>
                <a:cubicBezTo>
                  <a:pt x="2561" y="211"/>
                  <a:pt x="2561" y="212"/>
                  <a:pt x="2561" y="213"/>
                </a:cubicBezTo>
                <a:cubicBezTo>
                  <a:pt x="2560" y="213"/>
                  <a:pt x="2560" y="213"/>
                  <a:pt x="2560" y="213"/>
                </a:cubicBezTo>
                <a:cubicBezTo>
                  <a:pt x="2560" y="214"/>
                  <a:pt x="2560" y="214"/>
                  <a:pt x="2560" y="215"/>
                </a:cubicBezTo>
                <a:cubicBezTo>
                  <a:pt x="2560" y="216"/>
                  <a:pt x="2560" y="216"/>
                  <a:pt x="2560" y="216"/>
                </a:cubicBezTo>
                <a:cubicBezTo>
                  <a:pt x="2559" y="217"/>
                  <a:pt x="2558" y="218"/>
                  <a:pt x="2557" y="219"/>
                </a:cubicBezTo>
                <a:cubicBezTo>
                  <a:pt x="2557" y="219"/>
                  <a:pt x="2557" y="220"/>
                  <a:pt x="2557" y="220"/>
                </a:cubicBezTo>
                <a:cubicBezTo>
                  <a:pt x="2556" y="220"/>
                  <a:pt x="2556" y="220"/>
                  <a:pt x="2556" y="220"/>
                </a:cubicBezTo>
                <a:cubicBezTo>
                  <a:pt x="2556" y="220"/>
                  <a:pt x="2556" y="221"/>
                  <a:pt x="2556" y="221"/>
                </a:cubicBezTo>
                <a:cubicBezTo>
                  <a:pt x="2556" y="221"/>
                  <a:pt x="2556" y="221"/>
                  <a:pt x="2556" y="221"/>
                </a:cubicBezTo>
                <a:cubicBezTo>
                  <a:pt x="2556" y="222"/>
                  <a:pt x="2555" y="223"/>
                  <a:pt x="2555" y="223"/>
                </a:cubicBezTo>
                <a:cubicBezTo>
                  <a:pt x="2555" y="224"/>
                  <a:pt x="2555" y="224"/>
                  <a:pt x="2555" y="224"/>
                </a:cubicBezTo>
                <a:cubicBezTo>
                  <a:pt x="2555" y="225"/>
                  <a:pt x="2556" y="226"/>
                  <a:pt x="2555" y="227"/>
                </a:cubicBezTo>
                <a:cubicBezTo>
                  <a:pt x="2555" y="229"/>
                  <a:pt x="2554" y="229"/>
                  <a:pt x="2553" y="230"/>
                </a:cubicBezTo>
                <a:cubicBezTo>
                  <a:pt x="2553" y="230"/>
                  <a:pt x="2553" y="230"/>
                  <a:pt x="2552" y="230"/>
                </a:cubicBezTo>
                <a:cubicBezTo>
                  <a:pt x="2552" y="231"/>
                  <a:pt x="2552" y="231"/>
                  <a:pt x="2552" y="231"/>
                </a:cubicBezTo>
                <a:cubicBezTo>
                  <a:pt x="2552" y="231"/>
                  <a:pt x="2552" y="231"/>
                  <a:pt x="2551" y="231"/>
                </a:cubicBezTo>
                <a:cubicBezTo>
                  <a:pt x="2551" y="232"/>
                  <a:pt x="2551" y="232"/>
                  <a:pt x="2551" y="232"/>
                </a:cubicBezTo>
                <a:cubicBezTo>
                  <a:pt x="2551" y="232"/>
                  <a:pt x="2551" y="233"/>
                  <a:pt x="2551" y="234"/>
                </a:cubicBezTo>
                <a:cubicBezTo>
                  <a:pt x="2551" y="234"/>
                  <a:pt x="2550" y="235"/>
                  <a:pt x="2549" y="236"/>
                </a:cubicBezTo>
                <a:cubicBezTo>
                  <a:pt x="2548" y="236"/>
                  <a:pt x="2548" y="236"/>
                  <a:pt x="2548" y="237"/>
                </a:cubicBezTo>
                <a:cubicBezTo>
                  <a:pt x="2548" y="238"/>
                  <a:pt x="2547" y="239"/>
                  <a:pt x="2545" y="240"/>
                </a:cubicBezTo>
                <a:cubicBezTo>
                  <a:pt x="2545" y="240"/>
                  <a:pt x="2545" y="240"/>
                  <a:pt x="2545" y="240"/>
                </a:cubicBezTo>
                <a:cubicBezTo>
                  <a:pt x="2545" y="240"/>
                  <a:pt x="2545" y="240"/>
                  <a:pt x="2545" y="240"/>
                </a:cubicBezTo>
                <a:cubicBezTo>
                  <a:pt x="2546" y="240"/>
                  <a:pt x="2546" y="241"/>
                  <a:pt x="2547" y="241"/>
                </a:cubicBezTo>
                <a:cubicBezTo>
                  <a:pt x="2547" y="242"/>
                  <a:pt x="2547" y="243"/>
                  <a:pt x="2547" y="244"/>
                </a:cubicBezTo>
                <a:cubicBezTo>
                  <a:pt x="2546" y="246"/>
                  <a:pt x="2546" y="247"/>
                  <a:pt x="2545" y="248"/>
                </a:cubicBezTo>
                <a:cubicBezTo>
                  <a:pt x="2544" y="248"/>
                  <a:pt x="2544" y="249"/>
                  <a:pt x="2544" y="249"/>
                </a:cubicBezTo>
                <a:cubicBezTo>
                  <a:pt x="2543" y="250"/>
                  <a:pt x="2543" y="250"/>
                  <a:pt x="2543" y="251"/>
                </a:cubicBezTo>
                <a:cubicBezTo>
                  <a:pt x="2542" y="252"/>
                  <a:pt x="2542" y="253"/>
                  <a:pt x="2541" y="254"/>
                </a:cubicBezTo>
                <a:cubicBezTo>
                  <a:pt x="2541" y="254"/>
                  <a:pt x="2541" y="255"/>
                  <a:pt x="2541" y="256"/>
                </a:cubicBezTo>
                <a:cubicBezTo>
                  <a:pt x="2541" y="257"/>
                  <a:pt x="2541" y="258"/>
                  <a:pt x="2541" y="258"/>
                </a:cubicBezTo>
                <a:cubicBezTo>
                  <a:pt x="2540" y="259"/>
                  <a:pt x="2540" y="259"/>
                  <a:pt x="2539" y="260"/>
                </a:cubicBezTo>
                <a:cubicBezTo>
                  <a:pt x="2540" y="260"/>
                  <a:pt x="2540" y="260"/>
                  <a:pt x="2539" y="261"/>
                </a:cubicBezTo>
                <a:cubicBezTo>
                  <a:pt x="2539" y="262"/>
                  <a:pt x="2538" y="264"/>
                  <a:pt x="2537" y="264"/>
                </a:cubicBezTo>
                <a:cubicBezTo>
                  <a:pt x="2536" y="264"/>
                  <a:pt x="2536" y="264"/>
                  <a:pt x="2536" y="264"/>
                </a:cubicBezTo>
                <a:cubicBezTo>
                  <a:pt x="2535" y="264"/>
                  <a:pt x="2534" y="264"/>
                  <a:pt x="2534" y="263"/>
                </a:cubicBezTo>
                <a:cubicBezTo>
                  <a:pt x="2533" y="263"/>
                  <a:pt x="2533" y="263"/>
                  <a:pt x="2533" y="263"/>
                </a:cubicBezTo>
                <a:cubicBezTo>
                  <a:pt x="2533" y="263"/>
                  <a:pt x="2532" y="263"/>
                  <a:pt x="2532" y="263"/>
                </a:cubicBezTo>
                <a:cubicBezTo>
                  <a:pt x="2532" y="264"/>
                  <a:pt x="2532" y="264"/>
                  <a:pt x="2532" y="264"/>
                </a:cubicBezTo>
                <a:cubicBezTo>
                  <a:pt x="2533" y="264"/>
                  <a:pt x="2533" y="264"/>
                  <a:pt x="2533" y="265"/>
                </a:cubicBezTo>
                <a:cubicBezTo>
                  <a:pt x="2533" y="265"/>
                  <a:pt x="2533" y="265"/>
                  <a:pt x="2533" y="266"/>
                </a:cubicBezTo>
                <a:cubicBezTo>
                  <a:pt x="2534" y="267"/>
                  <a:pt x="2533" y="269"/>
                  <a:pt x="2533" y="270"/>
                </a:cubicBezTo>
                <a:cubicBezTo>
                  <a:pt x="2532" y="271"/>
                  <a:pt x="2532" y="271"/>
                  <a:pt x="2532" y="271"/>
                </a:cubicBezTo>
                <a:cubicBezTo>
                  <a:pt x="2532" y="271"/>
                  <a:pt x="2531" y="272"/>
                  <a:pt x="2531" y="272"/>
                </a:cubicBezTo>
                <a:cubicBezTo>
                  <a:pt x="2530" y="273"/>
                  <a:pt x="2530" y="273"/>
                  <a:pt x="2530" y="273"/>
                </a:cubicBezTo>
                <a:cubicBezTo>
                  <a:pt x="2529" y="274"/>
                  <a:pt x="2529" y="274"/>
                  <a:pt x="2529" y="274"/>
                </a:cubicBezTo>
                <a:cubicBezTo>
                  <a:pt x="2529" y="274"/>
                  <a:pt x="2529" y="274"/>
                  <a:pt x="2528" y="274"/>
                </a:cubicBezTo>
                <a:cubicBezTo>
                  <a:pt x="2528" y="274"/>
                  <a:pt x="2528" y="274"/>
                  <a:pt x="2528" y="274"/>
                </a:cubicBezTo>
                <a:cubicBezTo>
                  <a:pt x="2528" y="275"/>
                  <a:pt x="2529" y="275"/>
                  <a:pt x="2529" y="275"/>
                </a:cubicBezTo>
                <a:cubicBezTo>
                  <a:pt x="2529" y="276"/>
                  <a:pt x="2529" y="276"/>
                  <a:pt x="2529" y="276"/>
                </a:cubicBezTo>
                <a:cubicBezTo>
                  <a:pt x="2529" y="275"/>
                  <a:pt x="2529" y="275"/>
                  <a:pt x="2530" y="275"/>
                </a:cubicBezTo>
                <a:cubicBezTo>
                  <a:pt x="2530" y="274"/>
                  <a:pt x="2531" y="274"/>
                  <a:pt x="2531" y="274"/>
                </a:cubicBezTo>
                <a:cubicBezTo>
                  <a:pt x="2532" y="274"/>
                  <a:pt x="2532" y="274"/>
                  <a:pt x="2532" y="274"/>
                </a:cubicBezTo>
                <a:cubicBezTo>
                  <a:pt x="2532" y="274"/>
                  <a:pt x="2532" y="274"/>
                  <a:pt x="2532" y="274"/>
                </a:cubicBezTo>
                <a:cubicBezTo>
                  <a:pt x="2533" y="274"/>
                  <a:pt x="2533" y="274"/>
                  <a:pt x="2533" y="274"/>
                </a:cubicBezTo>
                <a:cubicBezTo>
                  <a:pt x="2534" y="274"/>
                  <a:pt x="2534" y="274"/>
                  <a:pt x="2535" y="274"/>
                </a:cubicBezTo>
                <a:cubicBezTo>
                  <a:pt x="2535" y="274"/>
                  <a:pt x="2536" y="273"/>
                  <a:pt x="2536" y="273"/>
                </a:cubicBezTo>
                <a:cubicBezTo>
                  <a:pt x="2537" y="273"/>
                  <a:pt x="2537" y="273"/>
                  <a:pt x="2537" y="273"/>
                </a:cubicBezTo>
                <a:cubicBezTo>
                  <a:pt x="2538" y="273"/>
                  <a:pt x="2538" y="273"/>
                  <a:pt x="2538" y="273"/>
                </a:cubicBezTo>
                <a:cubicBezTo>
                  <a:pt x="2539" y="272"/>
                  <a:pt x="2539" y="272"/>
                  <a:pt x="2540" y="272"/>
                </a:cubicBezTo>
                <a:cubicBezTo>
                  <a:pt x="2540" y="272"/>
                  <a:pt x="2540" y="272"/>
                  <a:pt x="2540" y="271"/>
                </a:cubicBezTo>
                <a:cubicBezTo>
                  <a:pt x="2540" y="271"/>
                  <a:pt x="2541" y="271"/>
                  <a:pt x="2541" y="271"/>
                </a:cubicBezTo>
                <a:cubicBezTo>
                  <a:pt x="2541" y="271"/>
                  <a:pt x="2542" y="270"/>
                  <a:pt x="2542" y="270"/>
                </a:cubicBezTo>
                <a:cubicBezTo>
                  <a:pt x="2542" y="270"/>
                  <a:pt x="2543" y="271"/>
                  <a:pt x="2543" y="271"/>
                </a:cubicBezTo>
                <a:cubicBezTo>
                  <a:pt x="2543" y="270"/>
                  <a:pt x="2543" y="270"/>
                  <a:pt x="2543" y="270"/>
                </a:cubicBezTo>
                <a:cubicBezTo>
                  <a:pt x="2543" y="269"/>
                  <a:pt x="2543" y="269"/>
                  <a:pt x="2543" y="269"/>
                </a:cubicBezTo>
                <a:cubicBezTo>
                  <a:pt x="2544" y="268"/>
                  <a:pt x="2544" y="267"/>
                  <a:pt x="2545" y="267"/>
                </a:cubicBezTo>
                <a:cubicBezTo>
                  <a:pt x="2546" y="266"/>
                  <a:pt x="2546" y="266"/>
                  <a:pt x="2546" y="266"/>
                </a:cubicBezTo>
                <a:cubicBezTo>
                  <a:pt x="2546" y="266"/>
                  <a:pt x="2546" y="266"/>
                  <a:pt x="2546" y="266"/>
                </a:cubicBezTo>
                <a:cubicBezTo>
                  <a:pt x="2546" y="265"/>
                  <a:pt x="2546" y="264"/>
                  <a:pt x="2546" y="264"/>
                </a:cubicBezTo>
                <a:cubicBezTo>
                  <a:pt x="2547" y="263"/>
                  <a:pt x="2547" y="262"/>
                  <a:pt x="2548" y="262"/>
                </a:cubicBezTo>
                <a:cubicBezTo>
                  <a:pt x="2548" y="262"/>
                  <a:pt x="2548" y="262"/>
                  <a:pt x="2549" y="262"/>
                </a:cubicBezTo>
                <a:cubicBezTo>
                  <a:pt x="2549" y="262"/>
                  <a:pt x="2549" y="262"/>
                  <a:pt x="2549" y="263"/>
                </a:cubicBezTo>
                <a:cubicBezTo>
                  <a:pt x="2549" y="263"/>
                  <a:pt x="2550" y="263"/>
                  <a:pt x="2550" y="263"/>
                </a:cubicBezTo>
                <a:cubicBezTo>
                  <a:pt x="2550" y="263"/>
                  <a:pt x="2550" y="263"/>
                  <a:pt x="2550" y="263"/>
                </a:cubicBezTo>
                <a:cubicBezTo>
                  <a:pt x="2550" y="263"/>
                  <a:pt x="2551" y="263"/>
                  <a:pt x="2551" y="262"/>
                </a:cubicBezTo>
                <a:cubicBezTo>
                  <a:pt x="2552" y="262"/>
                  <a:pt x="2554" y="262"/>
                  <a:pt x="2554" y="261"/>
                </a:cubicBezTo>
                <a:cubicBezTo>
                  <a:pt x="2554" y="261"/>
                  <a:pt x="2554" y="261"/>
                  <a:pt x="2554" y="261"/>
                </a:cubicBezTo>
                <a:cubicBezTo>
                  <a:pt x="2554" y="260"/>
                  <a:pt x="2554" y="259"/>
                  <a:pt x="2554" y="258"/>
                </a:cubicBezTo>
                <a:cubicBezTo>
                  <a:pt x="2555" y="257"/>
                  <a:pt x="2556" y="257"/>
                  <a:pt x="2556" y="256"/>
                </a:cubicBezTo>
                <a:cubicBezTo>
                  <a:pt x="2556" y="256"/>
                  <a:pt x="2556" y="256"/>
                  <a:pt x="2556" y="256"/>
                </a:cubicBezTo>
                <a:cubicBezTo>
                  <a:pt x="2556" y="256"/>
                  <a:pt x="2556" y="256"/>
                  <a:pt x="2556" y="256"/>
                </a:cubicBezTo>
                <a:cubicBezTo>
                  <a:pt x="2556" y="256"/>
                  <a:pt x="2556" y="256"/>
                  <a:pt x="2556" y="255"/>
                </a:cubicBezTo>
                <a:cubicBezTo>
                  <a:pt x="2556" y="255"/>
                  <a:pt x="2556" y="255"/>
                  <a:pt x="2556" y="255"/>
                </a:cubicBezTo>
                <a:cubicBezTo>
                  <a:pt x="2556" y="255"/>
                  <a:pt x="2556" y="255"/>
                  <a:pt x="2556" y="255"/>
                </a:cubicBezTo>
                <a:cubicBezTo>
                  <a:pt x="2556" y="255"/>
                  <a:pt x="2556" y="255"/>
                  <a:pt x="2556" y="255"/>
                </a:cubicBezTo>
                <a:cubicBezTo>
                  <a:pt x="2555" y="255"/>
                  <a:pt x="2554" y="256"/>
                  <a:pt x="2554" y="256"/>
                </a:cubicBezTo>
                <a:cubicBezTo>
                  <a:pt x="2554" y="257"/>
                  <a:pt x="2554" y="258"/>
                  <a:pt x="2553" y="258"/>
                </a:cubicBezTo>
                <a:cubicBezTo>
                  <a:pt x="2552" y="259"/>
                  <a:pt x="2551" y="259"/>
                  <a:pt x="2550" y="259"/>
                </a:cubicBezTo>
                <a:cubicBezTo>
                  <a:pt x="2548" y="259"/>
                  <a:pt x="2547" y="258"/>
                  <a:pt x="2547" y="257"/>
                </a:cubicBezTo>
                <a:cubicBezTo>
                  <a:pt x="2547" y="257"/>
                  <a:pt x="2547" y="257"/>
                  <a:pt x="2547" y="257"/>
                </a:cubicBezTo>
                <a:cubicBezTo>
                  <a:pt x="2548" y="256"/>
                  <a:pt x="2548" y="256"/>
                  <a:pt x="2548" y="256"/>
                </a:cubicBezTo>
                <a:cubicBezTo>
                  <a:pt x="2548" y="256"/>
                  <a:pt x="2548" y="256"/>
                  <a:pt x="2548" y="256"/>
                </a:cubicBezTo>
                <a:cubicBezTo>
                  <a:pt x="2547" y="256"/>
                  <a:pt x="2547" y="256"/>
                  <a:pt x="2547" y="256"/>
                </a:cubicBezTo>
                <a:cubicBezTo>
                  <a:pt x="2547" y="256"/>
                  <a:pt x="2546" y="256"/>
                  <a:pt x="2546" y="255"/>
                </a:cubicBezTo>
                <a:cubicBezTo>
                  <a:pt x="2545" y="254"/>
                  <a:pt x="2546" y="253"/>
                  <a:pt x="2546" y="252"/>
                </a:cubicBezTo>
                <a:cubicBezTo>
                  <a:pt x="2547" y="252"/>
                  <a:pt x="2547" y="251"/>
                  <a:pt x="2547" y="251"/>
                </a:cubicBezTo>
                <a:cubicBezTo>
                  <a:pt x="2548" y="251"/>
                  <a:pt x="2548" y="251"/>
                  <a:pt x="2548" y="250"/>
                </a:cubicBezTo>
                <a:cubicBezTo>
                  <a:pt x="2548" y="250"/>
                  <a:pt x="2548" y="250"/>
                  <a:pt x="2548" y="250"/>
                </a:cubicBezTo>
                <a:cubicBezTo>
                  <a:pt x="2548" y="250"/>
                  <a:pt x="2548" y="249"/>
                  <a:pt x="2548" y="249"/>
                </a:cubicBezTo>
                <a:cubicBezTo>
                  <a:pt x="2547" y="248"/>
                  <a:pt x="2548" y="247"/>
                  <a:pt x="2549" y="246"/>
                </a:cubicBezTo>
                <a:cubicBezTo>
                  <a:pt x="2549" y="246"/>
                  <a:pt x="2550" y="246"/>
                  <a:pt x="2550" y="246"/>
                </a:cubicBezTo>
                <a:cubicBezTo>
                  <a:pt x="2550" y="246"/>
                  <a:pt x="2550" y="246"/>
                  <a:pt x="2551" y="246"/>
                </a:cubicBezTo>
                <a:cubicBezTo>
                  <a:pt x="2551" y="246"/>
                  <a:pt x="2551" y="246"/>
                  <a:pt x="2551" y="246"/>
                </a:cubicBezTo>
                <a:cubicBezTo>
                  <a:pt x="2551" y="245"/>
                  <a:pt x="2552" y="245"/>
                  <a:pt x="2552" y="245"/>
                </a:cubicBezTo>
                <a:cubicBezTo>
                  <a:pt x="2554" y="245"/>
                  <a:pt x="2554" y="246"/>
                  <a:pt x="2555" y="247"/>
                </a:cubicBezTo>
                <a:cubicBezTo>
                  <a:pt x="2555" y="247"/>
                  <a:pt x="2555" y="247"/>
                  <a:pt x="2555" y="247"/>
                </a:cubicBezTo>
                <a:cubicBezTo>
                  <a:pt x="2556" y="248"/>
                  <a:pt x="2556" y="248"/>
                  <a:pt x="2557" y="248"/>
                </a:cubicBezTo>
                <a:cubicBezTo>
                  <a:pt x="2558" y="248"/>
                  <a:pt x="2558" y="247"/>
                  <a:pt x="2558" y="247"/>
                </a:cubicBezTo>
                <a:cubicBezTo>
                  <a:pt x="2558" y="246"/>
                  <a:pt x="2558" y="246"/>
                  <a:pt x="2559" y="245"/>
                </a:cubicBezTo>
                <a:cubicBezTo>
                  <a:pt x="2559" y="244"/>
                  <a:pt x="2561" y="244"/>
                  <a:pt x="2561" y="244"/>
                </a:cubicBezTo>
                <a:cubicBezTo>
                  <a:pt x="2562" y="244"/>
                  <a:pt x="2563" y="245"/>
                  <a:pt x="2563" y="245"/>
                </a:cubicBezTo>
                <a:cubicBezTo>
                  <a:pt x="2564" y="246"/>
                  <a:pt x="2563" y="248"/>
                  <a:pt x="2562" y="249"/>
                </a:cubicBezTo>
                <a:cubicBezTo>
                  <a:pt x="2562" y="249"/>
                  <a:pt x="2562" y="249"/>
                  <a:pt x="2562" y="249"/>
                </a:cubicBezTo>
                <a:cubicBezTo>
                  <a:pt x="2562" y="249"/>
                  <a:pt x="2562" y="249"/>
                  <a:pt x="2562" y="249"/>
                </a:cubicBezTo>
                <a:cubicBezTo>
                  <a:pt x="2562" y="249"/>
                  <a:pt x="2562" y="249"/>
                  <a:pt x="2562" y="249"/>
                </a:cubicBezTo>
                <a:cubicBezTo>
                  <a:pt x="2562" y="249"/>
                  <a:pt x="2563" y="249"/>
                  <a:pt x="2563" y="249"/>
                </a:cubicBezTo>
                <a:cubicBezTo>
                  <a:pt x="2563" y="250"/>
                  <a:pt x="2564" y="251"/>
                  <a:pt x="2564" y="251"/>
                </a:cubicBezTo>
                <a:cubicBezTo>
                  <a:pt x="2564" y="252"/>
                  <a:pt x="2564" y="252"/>
                  <a:pt x="2564" y="252"/>
                </a:cubicBezTo>
                <a:cubicBezTo>
                  <a:pt x="2565" y="252"/>
                  <a:pt x="2565" y="252"/>
                  <a:pt x="2565" y="252"/>
                </a:cubicBezTo>
                <a:cubicBezTo>
                  <a:pt x="2565" y="252"/>
                  <a:pt x="2565" y="252"/>
                  <a:pt x="2565" y="252"/>
                </a:cubicBezTo>
                <a:cubicBezTo>
                  <a:pt x="2566" y="253"/>
                  <a:pt x="2566" y="253"/>
                  <a:pt x="2566" y="254"/>
                </a:cubicBezTo>
                <a:cubicBezTo>
                  <a:pt x="2566" y="254"/>
                  <a:pt x="2566" y="254"/>
                  <a:pt x="2566" y="254"/>
                </a:cubicBezTo>
                <a:cubicBezTo>
                  <a:pt x="2566" y="254"/>
                  <a:pt x="2567" y="254"/>
                  <a:pt x="2567" y="254"/>
                </a:cubicBezTo>
                <a:cubicBezTo>
                  <a:pt x="2567" y="254"/>
                  <a:pt x="2568" y="254"/>
                  <a:pt x="2568" y="253"/>
                </a:cubicBezTo>
                <a:cubicBezTo>
                  <a:pt x="2568" y="253"/>
                  <a:pt x="2568" y="253"/>
                  <a:pt x="2568" y="253"/>
                </a:cubicBezTo>
                <a:cubicBezTo>
                  <a:pt x="2568" y="253"/>
                  <a:pt x="2569" y="253"/>
                  <a:pt x="2569" y="253"/>
                </a:cubicBezTo>
                <a:cubicBezTo>
                  <a:pt x="2569" y="253"/>
                  <a:pt x="2569" y="253"/>
                  <a:pt x="2569" y="253"/>
                </a:cubicBezTo>
                <a:cubicBezTo>
                  <a:pt x="2570" y="252"/>
                  <a:pt x="2570" y="252"/>
                  <a:pt x="2570" y="252"/>
                </a:cubicBezTo>
                <a:cubicBezTo>
                  <a:pt x="2571" y="252"/>
                  <a:pt x="2571" y="252"/>
                  <a:pt x="2571" y="252"/>
                </a:cubicBezTo>
                <a:cubicBezTo>
                  <a:pt x="2572" y="252"/>
                  <a:pt x="2572" y="252"/>
                  <a:pt x="2572" y="252"/>
                </a:cubicBezTo>
                <a:cubicBezTo>
                  <a:pt x="2572" y="252"/>
                  <a:pt x="2573" y="252"/>
                  <a:pt x="2573" y="252"/>
                </a:cubicBezTo>
                <a:cubicBezTo>
                  <a:pt x="2573" y="252"/>
                  <a:pt x="2573" y="252"/>
                  <a:pt x="2573" y="252"/>
                </a:cubicBezTo>
                <a:cubicBezTo>
                  <a:pt x="2573" y="252"/>
                  <a:pt x="2573" y="252"/>
                  <a:pt x="2574" y="252"/>
                </a:cubicBezTo>
                <a:cubicBezTo>
                  <a:pt x="2574" y="252"/>
                  <a:pt x="2574" y="251"/>
                  <a:pt x="2574" y="251"/>
                </a:cubicBezTo>
                <a:cubicBezTo>
                  <a:pt x="2574" y="251"/>
                  <a:pt x="2574" y="251"/>
                  <a:pt x="2574" y="251"/>
                </a:cubicBezTo>
                <a:cubicBezTo>
                  <a:pt x="2574" y="251"/>
                  <a:pt x="2573" y="250"/>
                  <a:pt x="2573" y="249"/>
                </a:cubicBezTo>
                <a:cubicBezTo>
                  <a:pt x="2573" y="249"/>
                  <a:pt x="2573" y="248"/>
                  <a:pt x="2572" y="247"/>
                </a:cubicBezTo>
                <a:cubicBezTo>
                  <a:pt x="2572" y="247"/>
                  <a:pt x="2572" y="246"/>
                  <a:pt x="2573" y="245"/>
                </a:cubicBezTo>
                <a:cubicBezTo>
                  <a:pt x="2573" y="245"/>
                  <a:pt x="2573" y="244"/>
                  <a:pt x="2574" y="244"/>
                </a:cubicBezTo>
                <a:cubicBezTo>
                  <a:pt x="2574" y="244"/>
                  <a:pt x="2575" y="244"/>
                  <a:pt x="2575" y="244"/>
                </a:cubicBezTo>
                <a:cubicBezTo>
                  <a:pt x="2575" y="244"/>
                  <a:pt x="2575" y="244"/>
                  <a:pt x="2575" y="244"/>
                </a:cubicBezTo>
                <a:cubicBezTo>
                  <a:pt x="2577" y="244"/>
                  <a:pt x="2578" y="245"/>
                  <a:pt x="2578" y="246"/>
                </a:cubicBezTo>
                <a:cubicBezTo>
                  <a:pt x="2578" y="246"/>
                  <a:pt x="2578" y="247"/>
                  <a:pt x="2578" y="247"/>
                </a:cubicBezTo>
                <a:cubicBezTo>
                  <a:pt x="2578" y="247"/>
                  <a:pt x="2578" y="247"/>
                  <a:pt x="2578" y="247"/>
                </a:cubicBezTo>
                <a:cubicBezTo>
                  <a:pt x="2578" y="248"/>
                  <a:pt x="2578" y="248"/>
                  <a:pt x="2579" y="248"/>
                </a:cubicBezTo>
                <a:cubicBezTo>
                  <a:pt x="2580" y="248"/>
                  <a:pt x="2580" y="248"/>
                  <a:pt x="2580" y="248"/>
                </a:cubicBezTo>
                <a:cubicBezTo>
                  <a:pt x="2580" y="249"/>
                  <a:pt x="2581" y="249"/>
                  <a:pt x="2581" y="250"/>
                </a:cubicBezTo>
                <a:cubicBezTo>
                  <a:pt x="2581" y="250"/>
                  <a:pt x="2581" y="250"/>
                  <a:pt x="2582" y="251"/>
                </a:cubicBezTo>
                <a:cubicBezTo>
                  <a:pt x="2582" y="251"/>
                  <a:pt x="2582" y="251"/>
                  <a:pt x="2582" y="251"/>
                </a:cubicBezTo>
                <a:cubicBezTo>
                  <a:pt x="2583" y="253"/>
                  <a:pt x="2582" y="254"/>
                  <a:pt x="2582" y="255"/>
                </a:cubicBezTo>
                <a:cubicBezTo>
                  <a:pt x="2581" y="255"/>
                  <a:pt x="2581" y="255"/>
                  <a:pt x="2581" y="255"/>
                </a:cubicBezTo>
                <a:cubicBezTo>
                  <a:pt x="2581" y="255"/>
                  <a:pt x="2581" y="255"/>
                  <a:pt x="2582" y="255"/>
                </a:cubicBezTo>
                <a:cubicBezTo>
                  <a:pt x="2582" y="256"/>
                  <a:pt x="2582" y="256"/>
                  <a:pt x="2582" y="257"/>
                </a:cubicBezTo>
                <a:cubicBezTo>
                  <a:pt x="2582" y="257"/>
                  <a:pt x="2583" y="258"/>
                  <a:pt x="2583" y="258"/>
                </a:cubicBezTo>
                <a:cubicBezTo>
                  <a:pt x="2583" y="258"/>
                  <a:pt x="2583" y="258"/>
                  <a:pt x="2583" y="258"/>
                </a:cubicBezTo>
                <a:cubicBezTo>
                  <a:pt x="2583" y="258"/>
                  <a:pt x="2584" y="257"/>
                  <a:pt x="2584" y="257"/>
                </a:cubicBezTo>
                <a:cubicBezTo>
                  <a:pt x="2584" y="257"/>
                  <a:pt x="2584" y="257"/>
                  <a:pt x="2584" y="257"/>
                </a:cubicBezTo>
                <a:cubicBezTo>
                  <a:pt x="2584" y="257"/>
                  <a:pt x="2584" y="257"/>
                  <a:pt x="2584" y="256"/>
                </a:cubicBezTo>
                <a:cubicBezTo>
                  <a:pt x="2583" y="255"/>
                  <a:pt x="2583" y="254"/>
                  <a:pt x="2583" y="252"/>
                </a:cubicBezTo>
                <a:cubicBezTo>
                  <a:pt x="2584" y="251"/>
                  <a:pt x="2586" y="250"/>
                  <a:pt x="2587" y="250"/>
                </a:cubicBezTo>
                <a:cubicBezTo>
                  <a:pt x="2588" y="249"/>
                  <a:pt x="2589" y="249"/>
                  <a:pt x="2590" y="248"/>
                </a:cubicBezTo>
                <a:cubicBezTo>
                  <a:pt x="2590" y="247"/>
                  <a:pt x="2590" y="247"/>
                  <a:pt x="2591" y="247"/>
                </a:cubicBezTo>
                <a:cubicBezTo>
                  <a:pt x="2591" y="247"/>
                  <a:pt x="2591" y="247"/>
                  <a:pt x="2592" y="247"/>
                </a:cubicBezTo>
                <a:cubicBezTo>
                  <a:pt x="2592" y="246"/>
                  <a:pt x="2592" y="246"/>
                  <a:pt x="2592" y="246"/>
                </a:cubicBezTo>
                <a:cubicBezTo>
                  <a:pt x="2593" y="246"/>
                  <a:pt x="2593" y="246"/>
                  <a:pt x="2594" y="246"/>
                </a:cubicBezTo>
                <a:cubicBezTo>
                  <a:pt x="2594" y="246"/>
                  <a:pt x="2595" y="246"/>
                  <a:pt x="2595" y="246"/>
                </a:cubicBezTo>
                <a:cubicBezTo>
                  <a:pt x="2596" y="246"/>
                  <a:pt x="2596" y="246"/>
                  <a:pt x="2596" y="246"/>
                </a:cubicBezTo>
                <a:cubicBezTo>
                  <a:pt x="2596" y="246"/>
                  <a:pt x="2597" y="246"/>
                  <a:pt x="2597" y="246"/>
                </a:cubicBezTo>
                <a:cubicBezTo>
                  <a:pt x="2597" y="246"/>
                  <a:pt x="2597" y="246"/>
                  <a:pt x="2597" y="246"/>
                </a:cubicBezTo>
                <a:cubicBezTo>
                  <a:pt x="2598" y="246"/>
                  <a:pt x="2599" y="246"/>
                  <a:pt x="2599" y="245"/>
                </a:cubicBezTo>
                <a:cubicBezTo>
                  <a:pt x="2600" y="245"/>
                  <a:pt x="2600" y="245"/>
                  <a:pt x="2600" y="245"/>
                </a:cubicBezTo>
                <a:cubicBezTo>
                  <a:pt x="2601" y="245"/>
                  <a:pt x="2601" y="245"/>
                  <a:pt x="2601" y="245"/>
                </a:cubicBezTo>
                <a:cubicBezTo>
                  <a:pt x="2601" y="245"/>
                  <a:pt x="2602" y="245"/>
                  <a:pt x="2602" y="245"/>
                </a:cubicBezTo>
                <a:cubicBezTo>
                  <a:pt x="2602" y="245"/>
                  <a:pt x="2602" y="245"/>
                  <a:pt x="2602" y="245"/>
                </a:cubicBezTo>
                <a:cubicBezTo>
                  <a:pt x="2602" y="244"/>
                  <a:pt x="2603" y="244"/>
                  <a:pt x="2603" y="244"/>
                </a:cubicBezTo>
                <a:cubicBezTo>
                  <a:pt x="2603" y="244"/>
                  <a:pt x="2604" y="244"/>
                  <a:pt x="2604" y="244"/>
                </a:cubicBezTo>
                <a:cubicBezTo>
                  <a:pt x="2604" y="244"/>
                  <a:pt x="2605" y="244"/>
                  <a:pt x="2605" y="244"/>
                </a:cubicBezTo>
                <a:cubicBezTo>
                  <a:pt x="2605" y="244"/>
                  <a:pt x="2606" y="244"/>
                  <a:pt x="2606" y="244"/>
                </a:cubicBezTo>
                <a:cubicBezTo>
                  <a:pt x="2607" y="244"/>
                  <a:pt x="2607" y="244"/>
                  <a:pt x="2607" y="244"/>
                </a:cubicBezTo>
                <a:cubicBezTo>
                  <a:pt x="2607" y="244"/>
                  <a:pt x="2608" y="244"/>
                  <a:pt x="2608" y="244"/>
                </a:cubicBezTo>
                <a:cubicBezTo>
                  <a:pt x="2609" y="244"/>
                  <a:pt x="2609" y="244"/>
                  <a:pt x="2610" y="244"/>
                </a:cubicBezTo>
                <a:cubicBezTo>
                  <a:pt x="2610" y="244"/>
                  <a:pt x="2610" y="244"/>
                  <a:pt x="2610" y="244"/>
                </a:cubicBezTo>
                <a:cubicBezTo>
                  <a:pt x="2610" y="244"/>
                  <a:pt x="2610" y="244"/>
                  <a:pt x="2610" y="244"/>
                </a:cubicBezTo>
                <a:cubicBezTo>
                  <a:pt x="2611" y="244"/>
                  <a:pt x="2612" y="244"/>
                  <a:pt x="2613" y="244"/>
                </a:cubicBezTo>
                <a:cubicBezTo>
                  <a:pt x="2614" y="243"/>
                  <a:pt x="2614" y="243"/>
                  <a:pt x="2614" y="243"/>
                </a:cubicBezTo>
                <a:cubicBezTo>
                  <a:pt x="2615" y="243"/>
                  <a:pt x="2617" y="243"/>
                  <a:pt x="2618" y="243"/>
                </a:cubicBezTo>
                <a:cubicBezTo>
                  <a:pt x="2618" y="243"/>
                  <a:pt x="2618" y="242"/>
                  <a:pt x="2618" y="242"/>
                </a:cubicBezTo>
                <a:cubicBezTo>
                  <a:pt x="2619" y="242"/>
                  <a:pt x="2619" y="242"/>
                  <a:pt x="2620" y="242"/>
                </a:cubicBezTo>
                <a:cubicBezTo>
                  <a:pt x="2621" y="242"/>
                  <a:pt x="2622" y="242"/>
                  <a:pt x="2622" y="243"/>
                </a:cubicBezTo>
                <a:cubicBezTo>
                  <a:pt x="2622" y="243"/>
                  <a:pt x="2622" y="243"/>
                  <a:pt x="2623" y="243"/>
                </a:cubicBezTo>
                <a:cubicBezTo>
                  <a:pt x="2623" y="243"/>
                  <a:pt x="2623" y="243"/>
                  <a:pt x="2623" y="243"/>
                </a:cubicBezTo>
                <a:cubicBezTo>
                  <a:pt x="2624" y="243"/>
                  <a:pt x="2625" y="243"/>
                  <a:pt x="2625" y="244"/>
                </a:cubicBezTo>
                <a:cubicBezTo>
                  <a:pt x="2626" y="244"/>
                  <a:pt x="2626" y="245"/>
                  <a:pt x="2626" y="246"/>
                </a:cubicBezTo>
                <a:cubicBezTo>
                  <a:pt x="2625" y="246"/>
                  <a:pt x="2625" y="247"/>
                  <a:pt x="2624" y="248"/>
                </a:cubicBezTo>
                <a:cubicBezTo>
                  <a:pt x="2624" y="248"/>
                  <a:pt x="2623" y="248"/>
                  <a:pt x="2623" y="248"/>
                </a:cubicBezTo>
                <a:cubicBezTo>
                  <a:pt x="2622" y="249"/>
                  <a:pt x="2621" y="250"/>
                  <a:pt x="2621" y="250"/>
                </a:cubicBezTo>
                <a:cubicBezTo>
                  <a:pt x="2621" y="250"/>
                  <a:pt x="2621" y="250"/>
                  <a:pt x="2621" y="250"/>
                </a:cubicBezTo>
                <a:cubicBezTo>
                  <a:pt x="2621" y="250"/>
                  <a:pt x="2621" y="251"/>
                  <a:pt x="2621" y="251"/>
                </a:cubicBezTo>
                <a:cubicBezTo>
                  <a:pt x="2622" y="251"/>
                  <a:pt x="2623" y="252"/>
                  <a:pt x="2623" y="252"/>
                </a:cubicBezTo>
                <a:cubicBezTo>
                  <a:pt x="2623" y="253"/>
                  <a:pt x="2623" y="253"/>
                  <a:pt x="2623" y="253"/>
                </a:cubicBezTo>
                <a:cubicBezTo>
                  <a:pt x="2624" y="253"/>
                  <a:pt x="2625" y="254"/>
                  <a:pt x="2625" y="254"/>
                </a:cubicBezTo>
                <a:cubicBezTo>
                  <a:pt x="2625" y="254"/>
                  <a:pt x="2625" y="254"/>
                  <a:pt x="2626" y="254"/>
                </a:cubicBezTo>
                <a:cubicBezTo>
                  <a:pt x="2626" y="254"/>
                  <a:pt x="2626" y="254"/>
                  <a:pt x="2627" y="254"/>
                </a:cubicBezTo>
                <a:cubicBezTo>
                  <a:pt x="2627" y="254"/>
                  <a:pt x="2627" y="254"/>
                  <a:pt x="2627" y="254"/>
                </a:cubicBezTo>
                <a:cubicBezTo>
                  <a:pt x="2629" y="254"/>
                  <a:pt x="2629" y="254"/>
                  <a:pt x="2629" y="254"/>
                </a:cubicBezTo>
                <a:cubicBezTo>
                  <a:pt x="2629" y="254"/>
                  <a:pt x="2629" y="254"/>
                  <a:pt x="2630" y="254"/>
                </a:cubicBezTo>
                <a:cubicBezTo>
                  <a:pt x="2631" y="254"/>
                  <a:pt x="2631" y="254"/>
                  <a:pt x="2632" y="255"/>
                </a:cubicBezTo>
                <a:cubicBezTo>
                  <a:pt x="2632" y="255"/>
                  <a:pt x="2633" y="255"/>
                  <a:pt x="2633" y="255"/>
                </a:cubicBezTo>
                <a:cubicBezTo>
                  <a:pt x="2633" y="255"/>
                  <a:pt x="2633" y="256"/>
                  <a:pt x="2634" y="256"/>
                </a:cubicBezTo>
                <a:cubicBezTo>
                  <a:pt x="2634" y="256"/>
                  <a:pt x="2634" y="256"/>
                  <a:pt x="2634" y="255"/>
                </a:cubicBezTo>
                <a:cubicBezTo>
                  <a:pt x="2633" y="255"/>
                  <a:pt x="2633" y="255"/>
                  <a:pt x="2633" y="254"/>
                </a:cubicBezTo>
                <a:cubicBezTo>
                  <a:pt x="2633" y="254"/>
                  <a:pt x="2633" y="253"/>
                  <a:pt x="2633" y="253"/>
                </a:cubicBezTo>
                <a:cubicBezTo>
                  <a:pt x="2633" y="253"/>
                  <a:pt x="2633" y="252"/>
                  <a:pt x="2633" y="252"/>
                </a:cubicBezTo>
                <a:cubicBezTo>
                  <a:pt x="2633" y="251"/>
                  <a:pt x="2633" y="251"/>
                  <a:pt x="2634" y="250"/>
                </a:cubicBezTo>
                <a:cubicBezTo>
                  <a:pt x="2634" y="250"/>
                  <a:pt x="2635" y="249"/>
                  <a:pt x="2635" y="249"/>
                </a:cubicBezTo>
                <a:cubicBezTo>
                  <a:pt x="2636" y="249"/>
                  <a:pt x="2636" y="250"/>
                  <a:pt x="2637" y="250"/>
                </a:cubicBezTo>
                <a:cubicBezTo>
                  <a:pt x="2638" y="250"/>
                  <a:pt x="2638" y="250"/>
                  <a:pt x="2638" y="250"/>
                </a:cubicBezTo>
                <a:cubicBezTo>
                  <a:pt x="2638" y="250"/>
                  <a:pt x="2639" y="250"/>
                  <a:pt x="2639" y="251"/>
                </a:cubicBezTo>
                <a:cubicBezTo>
                  <a:pt x="2639" y="251"/>
                  <a:pt x="2639" y="251"/>
                  <a:pt x="2639" y="252"/>
                </a:cubicBezTo>
                <a:cubicBezTo>
                  <a:pt x="2639" y="252"/>
                  <a:pt x="2639" y="252"/>
                  <a:pt x="2640" y="252"/>
                </a:cubicBezTo>
                <a:cubicBezTo>
                  <a:pt x="2640" y="253"/>
                  <a:pt x="2640" y="255"/>
                  <a:pt x="2639" y="256"/>
                </a:cubicBezTo>
                <a:cubicBezTo>
                  <a:pt x="2639" y="256"/>
                  <a:pt x="2639" y="256"/>
                  <a:pt x="2639" y="256"/>
                </a:cubicBezTo>
                <a:cubicBezTo>
                  <a:pt x="2640" y="256"/>
                  <a:pt x="2640" y="257"/>
                  <a:pt x="2640" y="257"/>
                </a:cubicBezTo>
                <a:cubicBezTo>
                  <a:pt x="2641" y="256"/>
                  <a:pt x="2643" y="256"/>
                  <a:pt x="2645" y="256"/>
                </a:cubicBezTo>
                <a:cubicBezTo>
                  <a:pt x="2645" y="256"/>
                  <a:pt x="2645" y="256"/>
                  <a:pt x="2645" y="256"/>
                </a:cubicBezTo>
                <a:cubicBezTo>
                  <a:pt x="2647" y="256"/>
                  <a:pt x="2648" y="256"/>
                  <a:pt x="2649" y="255"/>
                </a:cubicBezTo>
                <a:cubicBezTo>
                  <a:pt x="2649" y="254"/>
                  <a:pt x="2650" y="253"/>
                  <a:pt x="2651" y="253"/>
                </a:cubicBezTo>
                <a:cubicBezTo>
                  <a:pt x="2652" y="253"/>
                  <a:pt x="2652" y="254"/>
                  <a:pt x="2653" y="254"/>
                </a:cubicBezTo>
                <a:cubicBezTo>
                  <a:pt x="2653" y="254"/>
                  <a:pt x="2653" y="254"/>
                  <a:pt x="2653" y="254"/>
                </a:cubicBezTo>
                <a:cubicBezTo>
                  <a:pt x="2653" y="254"/>
                  <a:pt x="2653" y="254"/>
                  <a:pt x="2653" y="254"/>
                </a:cubicBezTo>
                <a:cubicBezTo>
                  <a:pt x="2653" y="254"/>
                  <a:pt x="2654" y="254"/>
                  <a:pt x="2654" y="254"/>
                </a:cubicBezTo>
                <a:cubicBezTo>
                  <a:pt x="2654" y="254"/>
                  <a:pt x="2655" y="254"/>
                  <a:pt x="2655" y="254"/>
                </a:cubicBezTo>
                <a:cubicBezTo>
                  <a:pt x="2655" y="254"/>
                  <a:pt x="2655" y="254"/>
                  <a:pt x="2655" y="254"/>
                </a:cubicBezTo>
                <a:cubicBezTo>
                  <a:pt x="2655" y="253"/>
                  <a:pt x="2655" y="253"/>
                  <a:pt x="2655" y="252"/>
                </a:cubicBezTo>
                <a:cubicBezTo>
                  <a:pt x="2655" y="251"/>
                  <a:pt x="2656" y="251"/>
                  <a:pt x="2656" y="251"/>
                </a:cubicBezTo>
                <a:cubicBezTo>
                  <a:pt x="2656" y="250"/>
                  <a:pt x="2657" y="250"/>
                  <a:pt x="2657" y="250"/>
                </a:cubicBezTo>
                <a:cubicBezTo>
                  <a:pt x="2658" y="250"/>
                  <a:pt x="2659" y="251"/>
                  <a:pt x="2659" y="251"/>
                </a:cubicBezTo>
                <a:cubicBezTo>
                  <a:pt x="2659" y="251"/>
                  <a:pt x="2660" y="251"/>
                  <a:pt x="2660" y="251"/>
                </a:cubicBezTo>
                <a:cubicBezTo>
                  <a:pt x="2661" y="252"/>
                  <a:pt x="2661" y="252"/>
                  <a:pt x="2661" y="252"/>
                </a:cubicBezTo>
                <a:cubicBezTo>
                  <a:pt x="2661" y="252"/>
                  <a:pt x="2661" y="252"/>
                  <a:pt x="2661" y="252"/>
                </a:cubicBezTo>
                <a:cubicBezTo>
                  <a:pt x="2661" y="251"/>
                  <a:pt x="2661" y="251"/>
                  <a:pt x="2661" y="251"/>
                </a:cubicBezTo>
                <a:cubicBezTo>
                  <a:pt x="2661" y="251"/>
                  <a:pt x="2661" y="251"/>
                  <a:pt x="2662" y="250"/>
                </a:cubicBezTo>
                <a:cubicBezTo>
                  <a:pt x="2662" y="250"/>
                  <a:pt x="2662" y="250"/>
                  <a:pt x="2662" y="250"/>
                </a:cubicBezTo>
                <a:cubicBezTo>
                  <a:pt x="2663" y="250"/>
                  <a:pt x="2663" y="250"/>
                  <a:pt x="2664" y="251"/>
                </a:cubicBezTo>
                <a:cubicBezTo>
                  <a:pt x="2664" y="251"/>
                  <a:pt x="2664" y="252"/>
                  <a:pt x="2664" y="252"/>
                </a:cubicBezTo>
                <a:cubicBezTo>
                  <a:pt x="2664" y="252"/>
                  <a:pt x="2665" y="252"/>
                  <a:pt x="2665" y="252"/>
                </a:cubicBezTo>
                <a:cubicBezTo>
                  <a:pt x="2665" y="252"/>
                  <a:pt x="2665" y="252"/>
                  <a:pt x="2665" y="252"/>
                </a:cubicBezTo>
                <a:cubicBezTo>
                  <a:pt x="2665" y="252"/>
                  <a:pt x="2666" y="252"/>
                  <a:pt x="2666" y="251"/>
                </a:cubicBezTo>
                <a:cubicBezTo>
                  <a:pt x="2665" y="251"/>
                  <a:pt x="2665" y="251"/>
                  <a:pt x="2665" y="251"/>
                </a:cubicBezTo>
                <a:cubicBezTo>
                  <a:pt x="2665" y="250"/>
                  <a:pt x="2664" y="250"/>
                  <a:pt x="2664" y="250"/>
                </a:cubicBezTo>
                <a:cubicBezTo>
                  <a:pt x="2663" y="249"/>
                  <a:pt x="2663" y="248"/>
                  <a:pt x="2662" y="247"/>
                </a:cubicBezTo>
                <a:cubicBezTo>
                  <a:pt x="2662" y="246"/>
                  <a:pt x="2662" y="246"/>
                  <a:pt x="2662" y="246"/>
                </a:cubicBezTo>
                <a:cubicBezTo>
                  <a:pt x="2662" y="246"/>
                  <a:pt x="2662" y="245"/>
                  <a:pt x="2662" y="245"/>
                </a:cubicBezTo>
                <a:cubicBezTo>
                  <a:pt x="2662" y="245"/>
                  <a:pt x="2662" y="245"/>
                  <a:pt x="2662" y="245"/>
                </a:cubicBezTo>
                <a:cubicBezTo>
                  <a:pt x="2661" y="245"/>
                  <a:pt x="2661" y="245"/>
                  <a:pt x="2661" y="245"/>
                </a:cubicBezTo>
                <a:cubicBezTo>
                  <a:pt x="2661" y="245"/>
                  <a:pt x="2661" y="244"/>
                  <a:pt x="2660" y="244"/>
                </a:cubicBezTo>
                <a:cubicBezTo>
                  <a:pt x="2660" y="244"/>
                  <a:pt x="2660" y="243"/>
                  <a:pt x="2660" y="243"/>
                </a:cubicBezTo>
                <a:cubicBezTo>
                  <a:pt x="2660" y="242"/>
                  <a:pt x="2660" y="242"/>
                  <a:pt x="2660" y="242"/>
                </a:cubicBezTo>
                <a:cubicBezTo>
                  <a:pt x="2661" y="242"/>
                  <a:pt x="2661" y="242"/>
                  <a:pt x="2661" y="242"/>
                </a:cubicBezTo>
                <a:cubicBezTo>
                  <a:pt x="2660" y="242"/>
                  <a:pt x="2660" y="241"/>
                  <a:pt x="2660" y="240"/>
                </a:cubicBezTo>
                <a:cubicBezTo>
                  <a:pt x="2660" y="240"/>
                  <a:pt x="2660" y="239"/>
                  <a:pt x="2660" y="239"/>
                </a:cubicBezTo>
                <a:cubicBezTo>
                  <a:pt x="2661" y="238"/>
                  <a:pt x="2661" y="238"/>
                  <a:pt x="2660" y="237"/>
                </a:cubicBezTo>
                <a:cubicBezTo>
                  <a:pt x="2660" y="236"/>
                  <a:pt x="2660" y="235"/>
                  <a:pt x="2661" y="234"/>
                </a:cubicBezTo>
                <a:cubicBezTo>
                  <a:pt x="2661" y="233"/>
                  <a:pt x="2662" y="233"/>
                  <a:pt x="2662" y="233"/>
                </a:cubicBezTo>
                <a:cubicBezTo>
                  <a:pt x="2662" y="233"/>
                  <a:pt x="2663" y="233"/>
                  <a:pt x="2663" y="233"/>
                </a:cubicBezTo>
                <a:cubicBezTo>
                  <a:pt x="2663" y="233"/>
                  <a:pt x="2663" y="233"/>
                  <a:pt x="2663" y="233"/>
                </a:cubicBezTo>
                <a:cubicBezTo>
                  <a:pt x="2663" y="233"/>
                  <a:pt x="2663" y="233"/>
                  <a:pt x="2663" y="233"/>
                </a:cubicBezTo>
                <a:cubicBezTo>
                  <a:pt x="2664" y="232"/>
                  <a:pt x="2664" y="231"/>
                  <a:pt x="2665" y="230"/>
                </a:cubicBezTo>
                <a:cubicBezTo>
                  <a:pt x="2664" y="230"/>
                  <a:pt x="2663" y="230"/>
                  <a:pt x="2663" y="229"/>
                </a:cubicBezTo>
                <a:cubicBezTo>
                  <a:pt x="2663" y="229"/>
                  <a:pt x="2663" y="229"/>
                  <a:pt x="2663" y="229"/>
                </a:cubicBezTo>
                <a:cubicBezTo>
                  <a:pt x="2662" y="229"/>
                  <a:pt x="2661" y="228"/>
                  <a:pt x="2661" y="227"/>
                </a:cubicBezTo>
                <a:cubicBezTo>
                  <a:pt x="2661" y="226"/>
                  <a:pt x="2662" y="225"/>
                  <a:pt x="2662" y="225"/>
                </a:cubicBezTo>
                <a:cubicBezTo>
                  <a:pt x="2664" y="223"/>
                  <a:pt x="2665" y="223"/>
                  <a:pt x="2666" y="223"/>
                </a:cubicBezTo>
                <a:cubicBezTo>
                  <a:pt x="2667" y="223"/>
                  <a:pt x="2667" y="223"/>
                  <a:pt x="2667" y="223"/>
                </a:cubicBezTo>
                <a:cubicBezTo>
                  <a:pt x="2668" y="223"/>
                  <a:pt x="2668" y="224"/>
                  <a:pt x="2669" y="224"/>
                </a:cubicBezTo>
                <a:cubicBezTo>
                  <a:pt x="2669" y="224"/>
                  <a:pt x="2669" y="224"/>
                  <a:pt x="2669" y="224"/>
                </a:cubicBezTo>
                <a:cubicBezTo>
                  <a:pt x="2669" y="224"/>
                  <a:pt x="2669" y="225"/>
                  <a:pt x="2669" y="226"/>
                </a:cubicBezTo>
                <a:cubicBezTo>
                  <a:pt x="2669" y="227"/>
                  <a:pt x="2669" y="228"/>
                  <a:pt x="2668" y="229"/>
                </a:cubicBezTo>
                <a:cubicBezTo>
                  <a:pt x="2667" y="230"/>
                  <a:pt x="2667" y="230"/>
                  <a:pt x="2667" y="230"/>
                </a:cubicBezTo>
                <a:cubicBezTo>
                  <a:pt x="2667" y="230"/>
                  <a:pt x="2667" y="230"/>
                  <a:pt x="2667" y="230"/>
                </a:cubicBezTo>
                <a:cubicBezTo>
                  <a:pt x="2668" y="230"/>
                  <a:pt x="2668" y="231"/>
                  <a:pt x="2668" y="231"/>
                </a:cubicBezTo>
                <a:cubicBezTo>
                  <a:pt x="2668" y="231"/>
                  <a:pt x="2668" y="231"/>
                  <a:pt x="2668" y="231"/>
                </a:cubicBezTo>
                <a:cubicBezTo>
                  <a:pt x="2668" y="231"/>
                  <a:pt x="2669" y="231"/>
                  <a:pt x="2669" y="231"/>
                </a:cubicBezTo>
                <a:cubicBezTo>
                  <a:pt x="2669" y="231"/>
                  <a:pt x="2669" y="231"/>
                  <a:pt x="2669" y="231"/>
                </a:cubicBezTo>
                <a:cubicBezTo>
                  <a:pt x="2670" y="231"/>
                  <a:pt x="2670" y="230"/>
                  <a:pt x="2671" y="230"/>
                </a:cubicBezTo>
                <a:cubicBezTo>
                  <a:pt x="2672" y="230"/>
                  <a:pt x="2672" y="230"/>
                  <a:pt x="2672" y="230"/>
                </a:cubicBezTo>
                <a:cubicBezTo>
                  <a:pt x="2672" y="230"/>
                  <a:pt x="2673" y="230"/>
                  <a:pt x="2673" y="230"/>
                </a:cubicBezTo>
                <a:cubicBezTo>
                  <a:pt x="2674" y="230"/>
                  <a:pt x="2674" y="230"/>
                  <a:pt x="2675" y="230"/>
                </a:cubicBezTo>
                <a:cubicBezTo>
                  <a:pt x="2676" y="230"/>
                  <a:pt x="2676" y="230"/>
                  <a:pt x="2676" y="230"/>
                </a:cubicBezTo>
                <a:cubicBezTo>
                  <a:pt x="2676" y="230"/>
                  <a:pt x="2676" y="229"/>
                  <a:pt x="2677" y="229"/>
                </a:cubicBezTo>
                <a:cubicBezTo>
                  <a:pt x="2677" y="229"/>
                  <a:pt x="2678" y="229"/>
                  <a:pt x="2678" y="229"/>
                </a:cubicBezTo>
                <a:cubicBezTo>
                  <a:pt x="2679" y="229"/>
                  <a:pt x="2680" y="231"/>
                  <a:pt x="2681" y="232"/>
                </a:cubicBezTo>
                <a:cubicBezTo>
                  <a:pt x="2681" y="232"/>
                  <a:pt x="2681" y="232"/>
                  <a:pt x="2681" y="232"/>
                </a:cubicBezTo>
                <a:cubicBezTo>
                  <a:pt x="2681" y="232"/>
                  <a:pt x="2681" y="233"/>
                  <a:pt x="2681" y="233"/>
                </a:cubicBezTo>
                <a:cubicBezTo>
                  <a:pt x="2681" y="233"/>
                  <a:pt x="2681" y="233"/>
                  <a:pt x="2681" y="233"/>
                </a:cubicBezTo>
                <a:cubicBezTo>
                  <a:pt x="2681" y="232"/>
                  <a:pt x="2681" y="232"/>
                  <a:pt x="2681" y="231"/>
                </a:cubicBezTo>
                <a:cubicBezTo>
                  <a:pt x="2682" y="231"/>
                  <a:pt x="2683" y="230"/>
                  <a:pt x="2684" y="230"/>
                </a:cubicBezTo>
                <a:cubicBezTo>
                  <a:pt x="2684" y="230"/>
                  <a:pt x="2684" y="230"/>
                  <a:pt x="2685" y="230"/>
                </a:cubicBezTo>
                <a:cubicBezTo>
                  <a:pt x="2685" y="231"/>
                  <a:pt x="2686" y="231"/>
                  <a:pt x="2686" y="232"/>
                </a:cubicBezTo>
                <a:cubicBezTo>
                  <a:pt x="2686" y="232"/>
                  <a:pt x="2686" y="232"/>
                  <a:pt x="2686" y="233"/>
                </a:cubicBezTo>
                <a:cubicBezTo>
                  <a:pt x="2686" y="232"/>
                  <a:pt x="2686" y="232"/>
                  <a:pt x="2686" y="231"/>
                </a:cubicBezTo>
                <a:cubicBezTo>
                  <a:pt x="2686" y="231"/>
                  <a:pt x="2687" y="230"/>
                  <a:pt x="2687" y="230"/>
                </a:cubicBezTo>
                <a:cubicBezTo>
                  <a:pt x="2688" y="230"/>
                  <a:pt x="2688" y="230"/>
                  <a:pt x="2689" y="230"/>
                </a:cubicBezTo>
                <a:cubicBezTo>
                  <a:pt x="2689" y="230"/>
                  <a:pt x="2689" y="230"/>
                  <a:pt x="2689" y="230"/>
                </a:cubicBezTo>
                <a:cubicBezTo>
                  <a:pt x="2690" y="230"/>
                  <a:pt x="2690" y="230"/>
                  <a:pt x="2691" y="230"/>
                </a:cubicBezTo>
                <a:cubicBezTo>
                  <a:pt x="2692" y="230"/>
                  <a:pt x="2692" y="230"/>
                  <a:pt x="2692" y="230"/>
                </a:cubicBezTo>
                <a:cubicBezTo>
                  <a:pt x="2692" y="230"/>
                  <a:pt x="2692" y="230"/>
                  <a:pt x="2693" y="230"/>
                </a:cubicBezTo>
                <a:cubicBezTo>
                  <a:pt x="2693" y="230"/>
                  <a:pt x="2693" y="230"/>
                  <a:pt x="2694" y="230"/>
                </a:cubicBezTo>
                <a:cubicBezTo>
                  <a:pt x="2694" y="230"/>
                  <a:pt x="2694" y="230"/>
                  <a:pt x="2694" y="230"/>
                </a:cubicBezTo>
                <a:cubicBezTo>
                  <a:pt x="2694" y="230"/>
                  <a:pt x="2694" y="230"/>
                  <a:pt x="2694" y="230"/>
                </a:cubicBezTo>
                <a:cubicBezTo>
                  <a:pt x="2695" y="230"/>
                  <a:pt x="2695" y="230"/>
                  <a:pt x="2696" y="230"/>
                </a:cubicBezTo>
                <a:cubicBezTo>
                  <a:pt x="2696" y="230"/>
                  <a:pt x="2696" y="230"/>
                  <a:pt x="2696" y="230"/>
                </a:cubicBezTo>
                <a:cubicBezTo>
                  <a:pt x="2697" y="231"/>
                  <a:pt x="2698" y="231"/>
                  <a:pt x="2699" y="232"/>
                </a:cubicBezTo>
                <a:cubicBezTo>
                  <a:pt x="2699" y="232"/>
                  <a:pt x="2699" y="232"/>
                  <a:pt x="2699" y="232"/>
                </a:cubicBezTo>
                <a:cubicBezTo>
                  <a:pt x="2699" y="232"/>
                  <a:pt x="2700" y="232"/>
                  <a:pt x="2700" y="232"/>
                </a:cubicBezTo>
                <a:cubicBezTo>
                  <a:pt x="2700" y="231"/>
                  <a:pt x="2700" y="231"/>
                  <a:pt x="2701" y="231"/>
                </a:cubicBezTo>
                <a:cubicBezTo>
                  <a:pt x="2701" y="231"/>
                  <a:pt x="2702" y="232"/>
                  <a:pt x="2702" y="232"/>
                </a:cubicBezTo>
                <a:cubicBezTo>
                  <a:pt x="2703" y="233"/>
                  <a:pt x="2703" y="233"/>
                  <a:pt x="2703" y="234"/>
                </a:cubicBezTo>
                <a:cubicBezTo>
                  <a:pt x="2703" y="234"/>
                  <a:pt x="2703" y="234"/>
                  <a:pt x="2703" y="234"/>
                </a:cubicBezTo>
                <a:cubicBezTo>
                  <a:pt x="2703" y="234"/>
                  <a:pt x="2703" y="234"/>
                  <a:pt x="2703" y="234"/>
                </a:cubicBezTo>
                <a:cubicBezTo>
                  <a:pt x="2703" y="234"/>
                  <a:pt x="2704" y="233"/>
                  <a:pt x="2704" y="233"/>
                </a:cubicBezTo>
                <a:cubicBezTo>
                  <a:pt x="2704" y="233"/>
                  <a:pt x="2705" y="233"/>
                  <a:pt x="2705" y="233"/>
                </a:cubicBezTo>
                <a:cubicBezTo>
                  <a:pt x="2707" y="234"/>
                  <a:pt x="2707" y="235"/>
                  <a:pt x="2707" y="236"/>
                </a:cubicBezTo>
                <a:cubicBezTo>
                  <a:pt x="2707" y="236"/>
                  <a:pt x="2707" y="237"/>
                  <a:pt x="2707" y="237"/>
                </a:cubicBezTo>
                <a:cubicBezTo>
                  <a:pt x="2707" y="237"/>
                  <a:pt x="2707" y="237"/>
                  <a:pt x="2707" y="237"/>
                </a:cubicBezTo>
                <a:cubicBezTo>
                  <a:pt x="2708" y="237"/>
                  <a:pt x="2708" y="237"/>
                  <a:pt x="2709" y="237"/>
                </a:cubicBezTo>
                <a:cubicBezTo>
                  <a:pt x="2709" y="237"/>
                  <a:pt x="2709" y="237"/>
                  <a:pt x="2709" y="237"/>
                </a:cubicBezTo>
                <a:cubicBezTo>
                  <a:pt x="2710" y="237"/>
                  <a:pt x="2710" y="237"/>
                  <a:pt x="2710" y="238"/>
                </a:cubicBezTo>
                <a:cubicBezTo>
                  <a:pt x="2711" y="238"/>
                  <a:pt x="2711" y="239"/>
                  <a:pt x="2710" y="239"/>
                </a:cubicBezTo>
                <a:cubicBezTo>
                  <a:pt x="2710" y="240"/>
                  <a:pt x="2710" y="240"/>
                  <a:pt x="2712" y="241"/>
                </a:cubicBezTo>
                <a:cubicBezTo>
                  <a:pt x="2712" y="241"/>
                  <a:pt x="2712" y="241"/>
                  <a:pt x="2712" y="242"/>
                </a:cubicBezTo>
                <a:cubicBezTo>
                  <a:pt x="2713" y="242"/>
                  <a:pt x="2713" y="243"/>
                  <a:pt x="2713" y="243"/>
                </a:cubicBezTo>
                <a:cubicBezTo>
                  <a:pt x="2713" y="243"/>
                  <a:pt x="2713" y="243"/>
                  <a:pt x="2713" y="243"/>
                </a:cubicBezTo>
                <a:cubicBezTo>
                  <a:pt x="2715" y="244"/>
                  <a:pt x="2715" y="244"/>
                  <a:pt x="2715" y="245"/>
                </a:cubicBezTo>
                <a:cubicBezTo>
                  <a:pt x="2715" y="245"/>
                  <a:pt x="2715" y="246"/>
                  <a:pt x="2715" y="246"/>
                </a:cubicBezTo>
                <a:cubicBezTo>
                  <a:pt x="2715" y="246"/>
                  <a:pt x="2716" y="246"/>
                  <a:pt x="2716" y="246"/>
                </a:cubicBezTo>
                <a:cubicBezTo>
                  <a:pt x="2717" y="246"/>
                  <a:pt x="2717" y="246"/>
                  <a:pt x="2717" y="247"/>
                </a:cubicBezTo>
                <a:cubicBezTo>
                  <a:pt x="2718" y="247"/>
                  <a:pt x="2719" y="248"/>
                  <a:pt x="2718" y="249"/>
                </a:cubicBezTo>
                <a:cubicBezTo>
                  <a:pt x="2718" y="250"/>
                  <a:pt x="2717" y="251"/>
                  <a:pt x="2716" y="252"/>
                </a:cubicBezTo>
                <a:cubicBezTo>
                  <a:pt x="2716" y="252"/>
                  <a:pt x="2716" y="252"/>
                  <a:pt x="2716" y="252"/>
                </a:cubicBezTo>
                <a:cubicBezTo>
                  <a:pt x="2715" y="252"/>
                  <a:pt x="2715" y="252"/>
                  <a:pt x="2715" y="253"/>
                </a:cubicBezTo>
                <a:cubicBezTo>
                  <a:pt x="2715" y="253"/>
                  <a:pt x="2715" y="253"/>
                  <a:pt x="2715" y="253"/>
                </a:cubicBezTo>
                <a:cubicBezTo>
                  <a:pt x="2715" y="253"/>
                  <a:pt x="2715" y="253"/>
                  <a:pt x="2715" y="253"/>
                </a:cubicBezTo>
                <a:cubicBezTo>
                  <a:pt x="2715" y="253"/>
                  <a:pt x="2715" y="253"/>
                  <a:pt x="2716" y="253"/>
                </a:cubicBezTo>
                <a:cubicBezTo>
                  <a:pt x="2716" y="253"/>
                  <a:pt x="2717" y="253"/>
                  <a:pt x="2717" y="253"/>
                </a:cubicBezTo>
                <a:cubicBezTo>
                  <a:pt x="2717" y="253"/>
                  <a:pt x="2717" y="253"/>
                  <a:pt x="2717" y="253"/>
                </a:cubicBezTo>
                <a:cubicBezTo>
                  <a:pt x="2718" y="253"/>
                  <a:pt x="2718" y="253"/>
                  <a:pt x="2719" y="254"/>
                </a:cubicBezTo>
                <a:cubicBezTo>
                  <a:pt x="2719" y="254"/>
                  <a:pt x="2719" y="254"/>
                  <a:pt x="2719" y="254"/>
                </a:cubicBezTo>
                <a:cubicBezTo>
                  <a:pt x="2719" y="254"/>
                  <a:pt x="2720" y="253"/>
                  <a:pt x="2720" y="253"/>
                </a:cubicBezTo>
                <a:cubicBezTo>
                  <a:pt x="2721" y="254"/>
                  <a:pt x="2721" y="254"/>
                  <a:pt x="2722" y="254"/>
                </a:cubicBezTo>
                <a:cubicBezTo>
                  <a:pt x="2723" y="255"/>
                  <a:pt x="2724" y="256"/>
                  <a:pt x="2724" y="257"/>
                </a:cubicBezTo>
                <a:cubicBezTo>
                  <a:pt x="2724" y="257"/>
                  <a:pt x="2724" y="258"/>
                  <a:pt x="2723" y="258"/>
                </a:cubicBezTo>
                <a:cubicBezTo>
                  <a:pt x="2723" y="259"/>
                  <a:pt x="2723" y="259"/>
                  <a:pt x="2723" y="259"/>
                </a:cubicBezTo>
                <a:cubicBezTo>
                  <a:pt x="2723" y="259"/>
                  <a:pt x="2723" y="259"/>
                  <a:pt x="2723" y="259"/>
                </a:cubicBezTo>
                <a:cubicBezTo>
                  <a:pt x="2724" y="259"/>
                  <a:pt x="2724" y="260"/>
                  <a:pt x="2724" y="260"/>
                </a:cubicBezTo>
                <a:cubicBezTo>
                  <a:pt x="2724" y="260"/>
                  <a:pt x="2724" y="260"/>
                  <a:pt x="2724" y="260"/>
                </a:cubicBezTo>
                <a:cubicBezTo>
                  <a:pt x="2725" y="260"/>
                  <a:pt x="2726" y="261"/>
                  <a:pt x="2726" y="261"/>
                </a:cubicBezTo>
                <a:cubicBezTo>
                  <a:pt x="2726" y="262"/>
                  <a:pt x="2726" y="263"/>
                  <a:pt x="2726" y="263"/>
                </a:cubicBezTo>
                <a:cubicBezTo>
                  <a:pt x="2725" y="263"/>
                  <a:pt x="2725" y="264"/>
                  <a:pt x="2725" y="264"/>
                </a:cubicBezTo>
                <a:cubicBezTo>
                  <a:pt x="2725" y="265"/>
                  <a:pt x="2724" y="266"/>
                  <a:pt x="2723" y="266"/>
                </a:cubicBezTo>
                <a:cubicBezTo>
                  <a:pt x="2723" y="267"/>
                  <a:pt x="2722" y="267"/>
                  <a:pt x="2721" y="267"/>
                </a:cubicBezTo>
                <a:cubicBezTo>
                  <a:pt x="2721" y="267"/>
                  <a:pt x="2721" y="267"/>
                  <a:pt x="2721" y="267"/>
                </a:cubicBezTo>
                <a:cubicBezTo>
                  <a:pt x="2720" y="267"/>
                  <a:pt x="2720" y="267"/>
                  <a:pt x="2719" y="267"/>
                </a:cubicBezTo>
                <a:cubicBezTo>
                  <a:pt x="2719" y="267"/>
                  <a:pt x="2719" y="267"/>
                  <a:pt x="2719" y="267"/>
                </a:cubicBezTo>
                <a:cubicBezTo>
                  <a:pt x="2719" y="267"/>
                  <a:pt x="2718" y="266"/>
                  <a:pt x="2717" y="266"/>
                </a:cubicBezTo>
                <a:cubicBezTo>
                  <a:pt x="2718" y="266"/>
                  <a:pt x="2718" y="267"/>
                  <a:pt x="2718" y="267"/>
                </a:cubicBezTo>
                <a:cubicBezTo>
                  <a:pt x="2718" y="267"/>
                  <a:pt x="2718" y="268"/>
                  <a:pt x="2717" y="268"/>
                </a:cubicBezTo>
                <a:cubicBezTo>
                  <a:pt x="2717" y="268"/>
                  <a:pt x="2717" y="269"/>
                  <a:pt x="2717" y="269"/>
                </a:cubicBezTo>
                <a:cubicBezTo>
                  <a:pt x="2718" y="269"/>
                  <a:pt x="2719" y="270"/>
                  <a:pt x="2720" y="271"/>
                </a:cubicBezTo>
                <a:cubicBezTo>
                  <a:pt x="2720" y="271"/>
                  <a:pt x="2720" y="271"/>
                  <a:pt x="2720" y="271"/>
                </a:cubicBezTo>
                <a:cubicBezTo>
                  <a:pt x="2720" y="271"/>
                  <a:pt x="2721" y="271"/>
                  <a:pt x="2721" y="271"/>
                </a:cubicBezTo>
                <a:cubicBezTo>
                  <a:pt x="2722" y="271"/>
                  <a:pt x="2723" y="271"/>
                  <a:pt x="2723" y="272"/>
                </a:cubicBezTo>
                <a:cubicBezTo>
                  <a:pt x="2723" y="272"/>
                  <a:pt x="2723" y="272"/>
                  <a:pt x="2723" y="272"/>
                </a:cubicBezTo>
                <a:cubicBezTo>
                  <a:pt x="2723" y="271"/>
                  <a:pt x="2724" y="271"/>
                  <a:pt x="2724" y="271"/>
                </a:cubicBezTo>
                <a:cubicBezTo>
                  <a:pt x="2724" y="270"/>
                  <a:pt x="2725" y="269"/>
                  <a:pt x="2726" y="269"/>
                </a:cubicBezTo>
                <a:cubicBezTo>
                  <a:pt x="2726" y="269"/>
                  <a:pt x="2727" y="269"/>
                  <a:pt x="2727" y="269"/>
                </a:cubicBezTo>
                <a:cubicBezTo>
                  <a:pt x="2728" y="269"/>
                  <a:pt x="2729" y="270"/>
                  <a:pt x="2729" y="271"/>
                </a:cubicBezTo>
                <a:cubicBezTo>
                  <a:pt x="2730" y="272"/>
                  <a:pt x="2729" y="273"/>
                  <a:pt x="2728" y="273"/>
                </a:cubicBezTo>
                <a:cubicBezTo>
                  <a:pt x="2729" y="273"/>
                  <a:pt x="2729" y="273"/>
                  <a:pt x="2730" y="273"/>
                </a:cubicBezTo>
                <a:cubicBezTo>
                  <a:pt x="2731" y="273"/>
                  <a:pt x="2732" y="274"/>
                  <a:pt x="2732" y="274"/>
                </a:cubicBezTo>
                <a:cubicBezTo>
                  <a:pt x="2732" y="275"/>
                  <a:pt x="2732" y="276"/>
                  <a:pt x="2732" y="277"/>
                </a:cubicBezTo>
                <a:cubicBezTo>
                  <a:pt x="2732" y="277"/>
                  <a:pt x="2733" y="278"/>
                  <a:pt x="2733" y="278"/>
                </a:cubicBezTo>
                <a:cubicBezTo>
                  <a:pt x="2734" y="279"/>
                  <a:pt x="2734" y="279"/>
                  <a:pt x="2734" y="279"/>
                </a:cubicBezTo>
                <a:cubicBezTo>
                  <a:pt x="2734" y="279"/>
                  <a:pt x="2735" y="279"/>
                  <a:pt x="2735" y="280"/>
                </a:cubicBezTo>
                <a:cubicBezTo>
                  <a:pt x="2735" y="280"/>
                  <a:pt x="2735" y="280"/>
                  <a:pt x="2736" y="280"/>
                </a:cubicBezTo>
                <a:cubicBezTo>
                  <a:pt x="2736" y="280"/>
                  <a:pt x="2737" y="280"/>
                  <a:pt x="2737" y="281"/>
                </a:cubicBezTo>
                <a:cubicBezTo>
                  <a:pt x="2737" y="281"/>
                  <a:pt x="2738" y="281"/>
                  <a:pt x="2738" y="282"/>
                </a:cubicBezTo>
                <a:cubicBezTo>
                  <a:pt x="2739" y="283"/>
                  <a:pt x="2739" y="283"/>
                  <a:pt x="2740" y="284"/>
                </a:cubicBezTo>
                <a:cubicBezTo>
                  <a:pt x="2740" y="284"/>
                  <a:pt x="2740" y="284"/>
                  <a:pt x="2740" y="284"/>
                </a:cubicBezTo>
                <a:cubicBezTo>
                  <a:pt x="2741" y="284"/>
                  <a:pt x="2741" y="285"/>
                  <a:pt x="2742" y="285"/>
                </a:cubicBezTo>
                <a:cubicBezTo>
                  <a:pt x="2742" y="285"/>
                  <a:pt x="2742" y="285"/>
                  <a:pt x="2742" y="285"/>
                </a:cubicBezTo>
                <a:cubicBezTo>
                  <a:pt x="2742" y="285"/>
                  <a:pt x="2742" y="285"/>
                  <a:pt x="2742" y="285"/>
                </a:cubicBezTo>
                <a:cubicBezTo>
                  <a:pt x="2742" y="285"/>
                  <a:pt x="2743" y="285"/>
                  <a:pt x="2743" y="285"/>
                </a:cubicBezTo>
                <a:cubicBezTo>
                  <a:pt x="2744" y="285"/>
                  <a:pt x="2745" y="287"/>
                  <a:pt x="2745" y="287"/>
                </a:cubicBezTo>
                <a:cubicBezTo>
                  <a:pt x="2745" y="287"/>
                  <a:pt x="2745" y="288"/>
                  <a:pt x="2745" y="288"/>
                </a:cubicBezTo>
                <a:cubicBezTo>
                  <a:pt x="2745" y="288"/>
                  <a:pt x="2745" y="288"/>
                  <a:pt x="2745" y="288"/>
                </a:cubicBezTo>
                <a:cubicBezTo>
                  <a:pt x="2746" y="288"/>
                  <a:pt x="2746" y="288"/>
                  <a:pt x="2746" y="288"/>
                </a:cubicBezTo>
                <a:cubicBezTo>
                  <a:pt x="2746" y="288"/>
                  <a:pt x="2746" y="288"/>
                  <a:pt x="2747" y="288"/>
                </a:cubicBezTo>
                <a:cubicBezTo>
                  <a:pt x="2747" y="288"/>
                  <a:pt x="2747" y="288"/>
                  <a:pt x="2747" y="288"/>
                </a:cubicBezTo>
                <a:cubicBezTo>
                  <a:pt x="2747" y="288"/>
                  <a:pt x="2747" y="288"/>
                  <a:pt x="2747" y="288"/>
                </a:cubicBezTo>
                <a:cubicBezTo>
                  <a:pt x="2747" y="288"/>
                  <a:pt x="2747" y="288"/>
                  <a:pt x="2747" y="288"/>
                </a:cubicBezTo>
                <a:cubicBezTo>
                  <a:pt x="2747" y="288"/>
                  <a:pt x="2747" y="287"/>
                  <a:pt x="2748" y="286"/>
                </a:cubicBezTo>
                <a:cubicBezTo>
                  <a:pt x="2748" y="286"/>
                  <a:pt x="2749" y="286"/>
                  <a:pt x="2750" y="286"/>
                </a:cubicBezTo>
                <a:cubicBezTo>
                  <a:pt x="2750" y="286"/>
                  <a:pt x="2751" y="286"/>
                  <a:pt x="2751" y="287"/>
                </a:cubicBezTo>
                <a:cubicBezTo>
                  <a:pt x="2752" y="287"/>
                  <a:pt x="2752" y="287"/>
                  <a:pt x="2752" y="287"/>
                </a:cubicBezTo>
                <a:cubicBezTo>
                  <a:pt x="2752" y="287"/>
                  <a:pt x="2752" y="286"/>
                  <a:pt x="2753" y="286"/>
                </a:cubicBezTo>
                <a:cubicBezTo>
                  <a:pt x="2753" y="285"/>
                  <a:pt x="2753" y="285"/>
                  <a:pt x="2753" y="285"/>
                </a:cubicBezTo>
                <a:cubicBezTo>
                  <a:pt x="2753" y="284"/>
                  <a:pt x="2753" y="284"/>
                  <a:pt x="2753" y="283"/>
                </a:cubicBezTo>
                <a:cubicBezTo>
                  <a:pt x="2754" y="282"/>
                  <a:pt x="2754" y="281"/>
                  <a:pt x="2753" y="280"/>
                </a:cubicBezTo>
                <a:cubicBezTo>
                  <a:pt x="2753" y="279"/>
                  <a:pt x="2753" y="278"/>
                  <a:pt x="2753" y="277"/>
                </a:cubicBezTo>
                <a:cubicBezTo>
                  <a:pt x="2752" y="277"/>
                  <a:pt x="2752" y="277"/>
                  <a:pt x="2752" y="277"/>
                </a:cubicBezTo>
                <a:cubicBezTo>
                  <a:pt x="2752" y="276"/>
                  <a:pt x="2752" y="276"/>
                  <a:pt x="2752" y="275"/>
                </a:cubicBezTo>
                <a:cubicBezTo>
                  <a:pt x="2752" y="275"/>
                  <a:pt x="2752" y="275"/>
                  <a:pt x="2752" y="274"/>
                </a:cubicBezTo>
                <a:cubicBezTo>
                  <a:pt x="2752" y="274"/>
                  <a:pt x="2752" y="273"/>
                  <a:pt x="2752" y="273"/>
                </a:cubicBezTo>
                <a:cubicBezTo>
                  <a:pt x="2751" y="272"/>
                  <a:pt x="2751" y="272"/>
                  <a:pt x="2751" y="271"/>
                </a:cubicBezTo>
                <a:cubicBezTo>
                  <a:pt x="2751" y="271"/>
                  <a:pt x="2751" y="271"/>
                  <a:pt x="2751" y="270"/>
                </a:cubicBezTo>
                <a:cubicBezTo>
                  <a:pt x="2751" y="270"/>
                  <a:pt x="2751" y="269"/>
                  <a:pt x="2750" y="269"/>
                </a:cubicBezTo>
                <a:cubicBezTo>
                  <a:pt x="2750" y="268"/>
                  <a:pt x="2750" y="268"/>
                  <a:pt x="2750" y="268"/>
                </a:cubicBezTo>
                <a:cubicBezTo>
                  <a:pt x="2750" y="268"/>
                  <a:pt x="2750" y="268"/>
                  <a:pt x="2750" y="268"/>
                </a:cubicBezTo>
                <a:cubicBezTo>
                  <a:pt x="2750" y="267"/>
                  <a:pt x="2750" y="266"/>
                  <a:pt x="2750" y="266"/>
                </a:cubicBezTo>
                <a:cubicBezTo>
                  <a:pt x="2750" y="265"/>
                  <a:pt x="2750" y="264"/>
                  <a:pt x="2750" y="264"/>
                </a:cubicBezTo>
                <a:cubicBezTo>
                  <a:pt x="2750" y="263"/>
                  <a:pt x="2750" y="263"/>
                  <a:pt x="2750" y="263"/>
                </a:cubicBezTo>
                <a:cubicBezTo>
                  <a:pt x="2750" y="263"/>
                  <a:pt x="2750" y="263"/>
                  <a:pt x="2750" y="262"/>
                </a:cubicBezTo>
                <a:cubicBezTo>
                  <a:pt x="2750" y="262"/>
                  <a:pt x="2750" y="262"/>
                  <a:pt x="2750" y="262"/>
                </a:cubicBezTo>
                <a:cubicBezTo>
                  <a:pt x="2749" y="260"/>
                  <a:pt x="2749" y="258"/>
                  <a:pt x="2750" y="257"/>
                </a:cubicBezTo>
                <a:cubicBezTo>
                  <a:pt x="2751" y="257"/>
                  <a:pt x="2751" y="257"/>
                  <a:pt x="2752" y="257"/>
                </a:cubicBezTo>
                <a:cubicBezTo>
                  <a:pt x="2753" y="257"/>
                  <a:pt x="2754" y="257"/>
                  <a:pt x="2754" y="258"/>
                </a:cubicBezTo>
                <a:cubicBezTo>
                  <a:pt x="2755" y="258"/>
                  <a:pt x="2755" y="259"/>
                  <a:pt x="2755" y="259"/>
                </a:cubicBezTo>
                <a:cubicBezTo>
                  <a:pt x="2755" y="259"/>
                  <a:pt x="2755" y="259"/>
                  <a:pt x="2755" y="260"/>
                </a:cubicBezTo>
                <a:cubicBezTo>
                  <a:pt x="2755" y="260"/>
                  <a:pt x="2755" y="260"/>
                  <a:pt x="2756" y="261"/>
                </a:cubicBezTo>
                <a:cubicBezTo>
                  <a:pt x="2756" y="261"/>
                  <a:pt x="2757" y="261"/>
                  <a:pt x="2757" y="262"/>
                </a:cubicBezTo>
                <a:cubicBezTo>
                  <a:pt x="2757" y="263"/>
                  <a:pt x="2757" y="263"/>
                  <a:pt x="2757" y="263"/>
                </a:cubicBezTo>
                <a:cubicBezTo>
                  <a:pt x="2758" y="263"/>
                  <a:pt x="2758" y="263"/>
                  <a:pt x="2758" y="263"/>
                </a:cubicBezTo>
                <a:cubicBezTo>
                  <a:pt x="2758" y="263"/>
                  <a:pt x="2758" y="263"/>
                  <a:pt x="2759" y="263"/>
                </a:cubicBezTo>
                <a:cubicBezTo>
                  <a:pt x="2760" y="264"/>
                  <a:pt x="2760" y="265"/>
                  <a:pt x="2760" y="266"/>
                </a:cubicBezTo>
                <a:cubicBezTo>
                  <a:pt x="2761" y="266"/>
                  <a:pt x="2761" y="266"/>
                  <a:pt x="2761" y="266"/>
                </a:cubicBezTo>
                <a:cubicBezTo>
                  <a:pt x="2761" y="266"/>
                  <a:pt x="2762" y="267"/>
                  <a:pt x="2762" y="267"/>
                </a:cubicBezTo>
                <a:cubicBezTo>
                  <a:pt x="2763" y="267"/>
                  <a:pt x="2763" y="267"/>
                  <a:pt x="2763" y="267"/>
                </a:cubicBezTo>
                <a:cubicBezTo>
                  <a:pt x="2764" y="267"/>
                  <a:pt x="2764" y="266"/>
                  <a:pt x="2764" y="266"/>
                </a:cubicBezTo>
                <a:cubicBezTo>
                  <a:pt x="2765" y="267"/>
                  <a:pt x="2765" y="267"/>
                  <a:pt x="2766" y="267"/>
                </a:cubicBezTo>
                <a:cubicBezTo>
                  <a:pt x="2766" y="267"/>
                  <a:pt x="2767" y="267"/>
                  <a:pt x="2767" y="267"/>
                </a:cubicBezTo>
                <a:cubicBezTo>
                  <a:pt x="2767" y="268"/>
                  <a:pt x="2767" y="268"/>
                  <a:pt x="2767" y="268"/>
                </a:cubicBezTo>
                <a:cubicBezTo>
                  <a:pt x="2767" y="267"/>
                  <a:pt x="2767" y="267"/>
                  <a:pt x="2767" y="267"/>
                </a:cubicBezTo>
                <a:cubicBezTo>
                  <a:pt x="2768" y="267"/>
                  <a:pt x="2768" y="267"/>
                  <a:pt x="2768" y="267"/>
                </a:cubicBezTo>
                <a:cubicBezTo>
                  <a:pt x="2769" y="267"/>
                  <a:pt x="2769" y="267"/>
                  <a:pt x="2770" y="267"/>
                </a:cubicBezTo>
                <a:cubicBezTo>
                  <a:pt x="2771" y="267"/>
                  <a:pt x="2771" y="267"/>
                  <a:pt x="2771" y="267"/>
                </a:cubicBezTo>
                <a:cubicBezTo>
                  <a:pt x="2773" y="267"/>
                  <a:pt x="2773" y="267"/>
                  <a:pt x="2773" y="267"/>
                </a:cubicBezTo>
                <a:cubicBezTo>
                  <a:pt x="2773" y="267"/>
                  <a:pt x="2774" y="267"/>
                  <a:pt x="2774" y="267"/>
                </a:cubicBezTo>
                <a:cubicBezTo>
                  <a:pt x="2774" y="267"/>
                  <a:pt x="2774" y="267"/>
                  <a:pt x="2774" y="266"/>
                </a:cubicBezTo>
                <a:cubicBezTo>
                  <a:pt x="2774" y="266"/>
                  <a:pt x="2773" y="266"/>
                  <a:pt x="2773" y="266"/>
                </a:cubicBezTo>
                <a:cubicBezTo>
                  <a:pt x="2772" y="266"/>
                  <a:pt x="2772" y="265"/>
                  <a:pt x="2772" y="264"/>
                </a:cubicBezTo>
                <a:cubicBezTo>
                  <a:pt x="2772" y="264"/>
                  <a:pt x="2772" y="264"/>
                  <a:pt x="2772" y="264"/>
                </a:cubicBezTo>
                <a:cubicBezTo>
                  <a:pt x="2772" y="263"/>
                  <a:pt x="2772" y="263"/>
                  <a:pt x="2772" y="262"/>
                </a:cubicBezTo>
                <a:cubicBezTo>
                  <a:pt x="2773" y="261"/>
                  <a:pt x="2774" y="260"/>
                  <a:pt x="2776" y="260"/>
                </a:cubicBezTo>
                <a:cubicBezTo>
                  <a:pt x="2776" y="260"/>
                  <a:pt x="2776" y="260"/>
                  <a:pt x="2776" y="260"/>
                </a:cubicBezTo>
                <a:cubicBezTo>
                  <a:pt x="2776" y="259"/>
                  <a:pt x="2776" y="259"/>
                  <a:pt x="2776" y="259"/>
                </a:cubicBezTo>
                <a:cubicBezTo>
                  <a:pt x="2777" y="259"/>
                  <a:pt x="2777" y="259"/>
                  <a:pt x="2778" y="259"/>
                </a:cubicBezTo>
                <a:cubicBezTo>
                  <a:pt x="2778" y="258"/>
                  <a:pt x="2779" y="258"/>
                  <a:pt x="2779" y="258"/>
                </a:cubicBezTo>
                <a:cubicBezTo>
                  <a:pt x="2779" y="258"/>
                  <a:pt x="2780" y="258"/>
                  <a:pt x="2780" y="258"/>
                </a:cubicBezTo>
                <a:cubicBezTo>
                  <a:pt x="2780" y="258"/>
                  <a:pt x="2780" y="258"/>
                  <a:pt x="2780" y="258"/>
                </a:cubicBezTo>
                <a:cubicBezTo>
                  <a:pt x="2781" y="257"/>
                  <a:pt x="2782" y="257"/>
                  <a:pt x="2783" y="257"/>
                </a:cubicBezTo>
                <a:cubicBezTo>
                  <a:pt x="2784" y="257"/>
                  <a:pt x="2786" y="257"/>
                  <a:pt x="2786" y="258"/>
                </a:cubicBezTo>
                <a:cubicBezTo>
                  <a:pt x="2787" y="258"/>
                  <a:pt x="2787" y="258"/>
                  <a:pt x="2787" y="258"/>
                </a:cubicBezTo>
                <a:cubicBezTo>
                  <a:pt x="2788" y="259"/>
                  <a:pt x="2788" y="259"/>
                  <a:pt x="2789" y="259"/>
                </a:cubicBezTo>
                <a:cubicBezTo>
                  <a:pt x="2789" y="259"/>
                  <a:pt x="2790" y="259"/>
                  <a:pt x="2790" y="259"/>
                </a:cubicBezTo>
                <a:cubicBezTo>
                  <a:pt x="2791" y="259"/>
                  <a:pt x="2792" y="260"/>
                  <a:pt x="2792" y="260"/>
                </a:cubicBezTo>
                <a:cubicBezTo>
                  <a:pt x="2793" y="261"/>
                  <a:pt x="2793" y="261"/>
                  <a:pt x="2793" y="261"/>
                </a:cubicBezTo>
                <a:cubicBezTo>
                  <a:pt x="2793" y="261"/>
                  <a:pt x="2793" y="261"/>
                  <a:pt x="2793" y="261"/>
                </a:cubicBezTo>
                <a:cubicBezTo>
                  <a:pt x="2793" y="260"/>
                  <a:pt x="2793" y="259"/>
                  <a:pt x="2793" y="259"/>
                </a:cubicBezTo>
                <a:cubicBezTo>
                  <a:pt x="2794" y="258"/>
                  <a:pt x="2794" y="258"/>
                  <a:pt x="2795" y="258"/>
                </a:cubicBezTo>
                <a:cubicBezTo>
                  <a:pt x="2795" y="257"/>
                  <a:pt x="2796" y="256"/>
                  <a:pt x="2797" y="256"/>
                </a:cubicBezTo>
                <a:cubicBezTo>
                  <a:pt x="2797" y="256"/>
                  <a:pt x="2797" y="256"/>
                  <a:pt x="2797" y="256"/>
                </a:cubicBezTo>
                <a:cubicBezTo>
                  <a:pt x="2798" y="256"/>
                  <a:pt x="2798" y="256"/>
                  <a:pt x="2798" y="256"/>
                </a:cubicBezTo>
                <a:cubicBezTo>
                  <a:pt x="2798" y="256"/>
                  <a:pt x="2799" y="256"/>
                  <a:pt x="2799" y="257"/>
                </a:cubicBezTo>
                <a:cubicBezTo>
                  <a:pt x="2799" y="257"/>
                  <a:pt x="2800" y="257"/>
                  <a:pt x="2800" y="257"/>
                </a:cubicBezTo>
                <a:cubicBezTo>
                  <a:pt x="2800" y="257"/>
                  <a:pt x="2800" y="257"/>
                  <a:pt x="2800" y="257"/>
                </a:cubicBezTo>
                <a:cubicBezTo>
                  <a:pt x="2800" y="256"/>
                  <a:pt x="2800" y="256"/>
                  <a:pt x="2800" y="255"/>
                </a:cubicBezTo>
                <a:cubicBezTo>
                  <a:pt x="2801" y="255"/>
                  <a:pt x="2801" y="254"/>
                  <a:pt x="2801" y="254"/>
                </a:cubicBezTo>
                <a:cubicBezTo>
                  <a:pt x="2802" y="254"/>
                  <a:pt x="2802" y="253"/>
                  <a:pt x="2802" y="252"/>
                </a:cubicBezTo>
                <a:cubicBezTo>
                  <a:pt x="2802" y="252"/>
                  <a:pt x="2803" y="251"/>
                  <a:pt x="2804" y="251"/>
                </a:cubicBezTo>
                <a:cubicBezTo>
                  <a:pt x="2804" y="251"/>
                  <a:pt x="2804" y="251"/>
                  <a:pt x="2805" y="252"/>
                </a:cubicBezTo>
                <a:cubicBezTo>
                  <a:pt x="2805" y="252"/>
                  <a:pt x="2805" y="252"/>
                  <a:pt x="2806" y="253"/>
                </a:cubicBezTo>
                <a:cubicBezTo>
                  <a:pt x="2806" y="253"/>
                  <a:pt x="2807" y="254"/>
                  <a:pt x="2808" y="254"/>
                </a:cubicBezTo>
                <a:cubicBezTo>
                  <a:pt x="2808" y="254"/>
                  <a:pt x="2808" y="255"/>
                  <a:pt x="2808" y="255"/>
                </a:cubicBezTo>
                <a:cubicBezTo>
                  <a:pt x="2809" y="256"/>
                  <a:pt x="2809" y="256"/>
                  <a:pt x="2809" y="256"/>
                </a:cubicBezTo>
                <a:cubicBezTo>
                  <a:pt x="2810" y="256"/>
                  <a:pt x="2810" y="256"/>
                  <a:pt x="2810" y="256"/>
                </a:cubicBezTo>
                <a:cubicBezTo>
                  <a:pt x="2810" y="256"/>
                  <a:pt x="2810" y="256"/>
                  <a:pt x="2810" y="257"/>
                </a:cubicBezTo>
                <a:cubicBezTo>
                  <a:pt x="2810" y="256"/>
                  <a:pt x="2810" y="256"/>
                  <a:pt x="2810" y="255"/>
                </a:cubicBezTo>
                <a:cubicBezTo>
                  <a:pt x="2810" y="255"/>
                  <a:pt x="2810" y="255"/>
                  <a:pt x="2810" y="255"/>
                </a:cubicBezTo>
                <a:cubicBezTo>
                  <a:pt x="2811" y="254"/>
                  <a:pt x="2811" y="254"/>
                  <a:pt x="2812" y="254"/>
                </a:cubicBezTo>
                <a:cubicBezTo>
                  <a:pt x="2813" y="254"/>
                  <a:pt x="2813" y="254"/>
                  <a:pt x="2813" y="254"/>
                </a:cubicBezTo>
                <a:cubicBezTo>
                  <a:pt x="2814" y="254"/>
                  <a:pt x="2814" y="254"/>
                  <a:pt x="2815" y="254"/>
                </a:cubicBezTo>
                <a:cubicBezTo>
                  <a:pt x="2815" y="254"/>
                  <a:pt x="2815" y="254"/>
                  <a:pt x="2815" y="254"/>
                </a:cubicBezTo>
                <a:cubicBezTo>
                  <a:pt x="2815" y="254"/>
                  <a:pt x="2815" y="254"/>
                  <a:pt x="2816" y="254"/>
                </a:cubicBezTo>
                <a:cubicBezTo>
                  <a:pt x="2815" y="253"/>
                  <a:pt x="2814" y="252"/>
                  <a:pt x="2813" y="252"/>
                </a:cubicBezTo>
                <a:cubicBezTo>
                  <a:pt x="2812" y="251"/>
                  <a:pt x="2811" y="251"/>
                  <a:pt x="2811" y="250"/>
                </a:cubicBezTo>
                <a:cubicBezTo>
                  <a:pt x="2810" y="250"/>
                  <a:pt x="2810" y="249"/>
                  <a:pt x="2810" y="249"/>
                </a:cubicBezTo>
                <a:cubicBezTo>
                  <a:pt x="2810" y="249"/>
                  <a:pt x="2810" y="249"/>
                  <a:pt x="2810" y="248"/>
                </a:cubicBezTo>
                <a:cubicBezTo>
                  <a:pt x="2809" y="247"/>
                  <a:pt x="2809" y="246"/>
                  <a:pt x="2809" y="245"/>
                </a:cubicBezTo>
                <a:cubicBezTo>
                  <a:pt x="2808" y="245"/>
                  <a:pt x="2808" y="245"/>
                  <a:pt x="2807" y="245"/>
                </a:cubicBezTo>
                <a:cubicBezTo>
                  <a:pt x="2806" y="244"/>
                  <a:pt x="2806" y="244"/>
                  <a:pt x="2806" y="243"/>
                </a:cubicBezTo>
                <a:cubicBezTo>
                  <a:pt x="2806" y="242"/>
                  <a:pt x="2806" y="242"/>
                  <a:pt x="2807" y="241"/>
                </a:cubicBezTo>
                <a:cubicBezTo>
                  <a:pt x="2807" y="241"/>
                  <a:pt x="2808" y="240"/>
                  <a:pt x="2808" y="240"/>
                </a:cubicBezTo>
                <a:cubicBezTo>
                  <a:pt x="2807" y="240"/>
                  <a:pt x="2807" y="239"/>
                  <a:pt x="2807" y="239"/>
                </a:cubicBezTo>
                <a:cubicBezTo>
                  <a:pt x="2807" y="239"/>
                  <a:pt x="2807" y="239"/>
                  <a:pt x="2806" y="239"/>
                </a:cubicBezTo>
                <a:cubicBezTo>
                  <a:pt x="2806" y="240"/>
                  <a:pt x="2805" y="240"/>
                  <a:pt x="2805" y="241"/>
                </a:cubicBezTo>
                <a:cubicBezTo>
                  <a:pt x="2804" y="241"/>
                  <a:pt x="2804" y="241"/>
                  <a:pt x="2803" y="241"/>
                </a:cubicBezTo>
                <a:cubicBezTo>
                  <a:pt x="2802" y="241"/>
                  <a:pt x="2802" y="241"/>
                  <a:pt x="2801" y="239"/>
                </a:cubicBezTo>
                <a:cubicBezTo>
                  <a:pt x="2801" y="239"/>
                  <a:pt x="2801" y="238"/>
                  <a:pt x="2801" y="238"/>
                </a:cubicBezTo>
                <a:cubicBezTo>
                  <a:pt x="2801" y="238"/>
                  <a:pt x="2801" y="237"/>
                  <a:pt x="2800" y="237"/>
                </a:cubicBezTo>
                <a:cubicBezTo>
                  <a:pt x="2799" y="236"/>
                  <a:pt x="2799" y="235"/>
                  <a:pt x="2799" y="234"/>
                </a:cubicBezTo>
                <a:cubicBezTo>
                  <a:pt x="2799" y="232"/>
                  <a:pt x="2800" y="230"/>
                  <a:pt x="2802" y="229"/>
                </a:cubicBezTo>
                <a:cubicBezTo>
                  <a:pt x="2803" y="229"/>
                  <a:pt x="2803" y="229"/>
                  <a:pt x="2803" y="228"/>
                </a:cubicBezTo>
                <a:cubicBezTo>
                  <a:pt x="2803" y="227"/>
                  <a:pt x="2804" y="227"/>
                  <a:pt x="2805" y="227"/>
                </a:cubicBezTo>
                <a:cubicBezTo>
                  <a:pt x="2805" y="227"/>
                  <a:pt x="2805" y="226"/>
                  <a:pt x="2806" y="226"/>
                </a:cubicBezTo>
                <a:cubicBezTo>
                  <a:pt x="2806" y="226"/>
                  <a:pt x="2807" y="227"/>
                  <a:pt x="2807" y="227"/>
                </a:cubicBezTo>
                <a:cubicBezTo>
                  <a:pt x="2807" y="227"/>
                  <a:pt x="2807" y="227"/>
                  <a:pt x="2808" y="227"/>
                </a:cubicBezTo>
                <a:cubicBezTo>
                  <a:pt x="2808" y="227"/>
                  <a:pt x="2808" y="227"/>
                  <a:pt x="2809" y="226"/>
                </a:cubicBezTo>
                <a:cubicBezTo>
                  <a:pt x="2809" y="226"/>
                  <a:pt x="2809" y="226"/>
                  <a:pt x="2809" y="226"/>
                </a:cubicBezTo>
                <a:cubicBezTo>
                  <a:pt x="2810" y="225"/>
                  <a:pt x="2810" y="225"/>
                  <a:pt x="2811" y="224"/>
                </a:cubicBezTo>
                <a:cubicBezTo>
                  <a:pt x="2811" y="224"/>
                  <a:pt x="2811" y="223"/>
                  <a:pt x="2811" y="223"/>
                </a:cubicBezTo>
                <a:cubicBezTo>
                  <a:pt x="2811" y="223"/>
                  <a:pt x="2811" y="223"/>
                  <a:pt x="2811" y="223"/>
                </a:cubicBezTo>
                <a:cubicBezTo>
                  <a:pt x="2810" y="223"/>
                  <a:pt x="2809" y="223"/>
                  <a:pt x="2808" y="223"/>
                </a:cubicBezTo>
                <a:cubicBezTo>
                  <a:pt x="2808" y="223"/>
                  <a:pt x="2807" y="222"/>
                  <a:pt x="2807" y="222"/>
                </a:cubicBezTo>
                <a:cubicBezTo>
                  <a:pt x="2806" y="222"/>
                  <a:pt x="2806" y="222"/>
                  <a:pt x="2805" y="222"/>
                </a:cubicBezTo>
                <a:cubicBezTo>
                  <a:pt x="2804" y="221"/>
                  <a:pt x="2804" y="220"/>
                  <a:pt x="2804" y="220"/>
                </a:cubicBezTo>
                <a:cubicBezTo>
                  <a:pt x="2804" y="220"/>
                  <a:pt x="2804" y="220"/>
                  <a:pt x="2804" y="219"/>
                </a:cubicBezTo>
                <a:cubicBezTo>
                  <a:pt x="2803" y="218"/>
                  <a:pt x="2803" y="217"/>
                  <a:pt x="2804" y="216"/>
                </a:cubicBezTo>
                <a:cubicBezTo>
                  <a:pt x="2804" y="215"/>
                  <a:pt x="2805" y="215"/>
                  <a:pt x="2805" y="215"/>
                </a:cubicBezTo>
                <a:cubicBezTo>
                  <a:pt x="2806" y="215"/>
                  <a:pt x="2806" y="215"/>
                  <a:pt x="2806" y="215"/>
                </a:cubicBezTo>
                <a:cubicBezTo>
                  <a:pt x="2806" y="215"/>
                  <a:pt x="2807" y="215"/>
                  <a:pt x="2808" y="215"/>
                </a:cubicBezTo>
                <a:cubicBezTo>
                  <a:pt x="2809" y="215"/>
                  <a:pt x="2810" y="215"/>
                  <a:pt x="2811" y="215"/>
                </a:cubicBezTo>
                <a:cubicBezTo>
                  <a:pt x="2812" y="215"/>
                  <a:pt x="2812" y="215"/>
                  <a:pt x="2813" y="215"/>
                </a:cubicBezTo>
                <a:cubicBezTo>
                  <a:pt x="2813" y="215"/>
                  <a:pt x="2814" y="216"/>
                  <a:pt x="2814" y="216"/>
                </a:cubicBezTo>
                <a:cubicBezTo>
                  <a:pt x="2815" y="216"/>
                  <a:pt x="2815" y="217"/>
                  <a:pt x="2815" y="217"/>
                </a:cubicBezTo>
                <a:cubicBezTo>
                  <a:pt x="2817" y="217"/>
                  <a:pt x="2817" y="217"/>
                  <a:pt x="2817" y="217"/>
                </a:cubicBezTo>
                <a:cubicBezTo>
                  <a:pt x="2817" y="217"/>
                  <a:pt x="2818" y="217"/>
                  <a:pt x="2818" y="216"/>
                </a:cubicBezTo>
                <a:cubicBezTo>
                  <a:pt x="2818" y="216"/>
                  <a:pt x="2818" y="216"/>
                  <a:pt x="2818" y="216"/>
                </a:cubicBezTo>
                <a:cubicBezTo>
                  <a:pt x="2819" y="216"/>
                  <a:pt x="2819" y="215"/>
                  <a:pt x="2820" y="215"/>
                </a:cubicBezTo>
                <a:cubicBezTo>
                  <a:pt x="2821" y="215"/>
                  <a:pt x="2821" y="215"/>
                  <a:pt x="2821" y="215"/>
                </a:cubicBezTo>
                <a:cubicBezTo>
                  <a:pt x="2822" y="216"/>
                  <a:pt x="2822" y="216"/>
                  <a:pt x="2823" y="216"/>
                </a:cubicBezTo>
                <a:cubicBezTo>
                  <a:pt x="2823" y="216"/>
                  <a:pt x="2823" y="216"/>
                  <a:pt x="2824" y="216"/>
                </a:cubicBezTo>
                <a:cubicBezTo>
                  <a:pt x="2825" y="216"/>
                  <a:pt x="2825" y="216"/>
                  <a:pt x="2826" y="216"/>
                </a:cubicBezTo>
                <a:cubicBezTo>
                  <a:pt x="2827" y="216"/>
                  <a:pt x="2827" y="216"/>
                  <a:pt x="2828" y="216"/>
                </a:cubicBezTo>
                <a:cubicBezTo>
                  <a:pt x="2828" y="216"/>
                  <a:pt x="2828" y="216"/>
                  <a:pt x="2828" y="216"/>
                </a:cubicBezTo>
                <a:cubicBezTo>
                  <a:pt x="2828" y="216"/>
                  <a:pt x="2828" y="216"/>
                  <a:pt x="2828" y="216"/>
                </a:cubicBezTo>
                <a:cubicBezTo>
                  <a:pt x="2829" y="216"/>
                  <a:pt x="2830" y="216"/>
                  <a:pt x="2830" y="217"/>
                </a:cubicBezTo>
                <a:cubicBezTo>
                  <a:pt x="2831" y="217"/>
                  <a:pt x="2831" y="217"/>
                  <a:pt x="2832" y="217"/>
                </a:cubicBezTo>
                <a:cubicBezTo>
                  <a:pt x="2832" y="217"/>
                  <a:pt x="2832" y="217"/>
                  <a:pt x="2833" y="217"/>
                </a:cubicBezTo>
                <a:cubicBezTo>
                  <a:pt x="2834" y="217"/>
                  <a:pt x="2834" y="217"/>
                  <a:pt x="2834" y="217"/>
                </a:cubicBezTo>
                <a:cubicBezTo>
                  <a:pt x="2834" y="217"/>
                  <a:pt x="2835" y="217"/>
                  <a:pt x="2835" y="217"/>
                </a:cubicBezTo>
                <a:cubicBezTo>
                  <a:pt x="2835" y="217"/>
                  <a:pt x="2836" y="217"/>
                  <a:pt x="2836" y="217"/>
                </a:cubicBezTo>
                <a:cubicBezTo>
                  <a:pt x="2836" y="217"/>
                  <a:pt x="2837" y="217"/>
                  <a:pt x="2837" y="217"/>
                </a:cubicBezTo>
                <a:cubicBezTo>
                  <a:pt x="2837" y="217"/>
                  <a:pt x="2837" y="217"/>
                  <a:pt x="2838" y="217"/>
                </a:cubicBezTo>
                <a:cubicBezTo>
                  <a:pt x="2838" y="216"/>
                  <a:pt x="2838" y="216"/>
                  <a:pt x="2839" y="215"/>
                </a:cubicBezTo>
                <a:cubicBezTo>
                  <a:pt x="2839" y="215"/>
                  <a:pt x="2840" y="215"/>
                  <a:pt x="2840" y="215"/>
                </a:cubicBezTo>
                <a:cubicBezTo>
                  <a:pt x="2841" y="215"/>
                  <a:pt x="2841" y="215"/>
                  <a:pt x="2842" y="215"/>
                </a:cubicBezTo>
                <a:cubicBezTo>
                  <a:pt x="2842" y="215"/>
                  <a:pt x="2842" y="215"/>
                  <a:pt x="2842" y="215"/>
                </a:cubicBezTo>
                <a:cubicBezTo>
                  <a:pt x="2842" y="215"/>
                  <a:pt x="2842" y="216"/>
                  <a:pt x="2843" y="216"/>
                </a:cubicBezTo>
                <a:cubicBezTo>
                  <a:pt x="2843" y="216"/>
                  <a:pt x="2843" y="216"/>
                  <a:pt x="2844" y="216"/>
                </a:cubicBezTo>
                <a:cubicBezTo>
                  <a:pt x="2844" y="216"/>
                  <a:pt x="2844" y="216"/>
                  <a:pt x="2844" y="216"/>
                </a:cubicBezTo>
                <a:cubicBezTo>
                  <a:pt x="2844" y="216"/>
                  <a:pt x="2844" y="216"/>
                  <a:pt x="2845" y="216"/>
                </a:cubicBezTo>
                <a:cubicBezTo>
                  <a:pt x="2845" y="216"/>
                  <a:pt x="2845" y="215"/>
                  <a:pt x="2846" y="215"/>
                </a:cubicBezTo>
                <a:cubicBezTo>
                  <a:pt x="2846" y="215"/>
                  <a:pt x="2846" y="215"/>
                  <a:pt x="2847" y="215"/>
                </a:cubicBezTo>
                <a:cubicBezTo>
                  <a:pt x="2847" y="215"/>
                  <a:pt x="2847" y="215"/>
                  <a:pt x="2847" y="215"/>
                </a:cubicBezTo>
                <a:cubicBezTo>
                  <a:pt x="2848" y="215"/>
                  <a:pt x="2849" y="216"/>
                  <a:pt x="2849" y="216"/>
                </a:cubicBezTo>
                <a:cubicBezTo>
                  <a:pt x="2849" y="216"/>
                  <a:pt x="2850" y="216"/>
                  <a:pt x="2850" y="216"/>
                </a:cubicBezTo>
                <a:cubicBezTo>
                  <a:pt x="2850" y="216"/>
                  <a:pt x="2850" y="216"/>
                  <a:pt x="2850" y="216"/>
                </a:cubicBezTo>
                <a:cubicBezTo>
                  <a:pt x="2850" y="216"/>
                  <a:pt x="2850" y="216"/>
                  <a:pt x="2850" y="216"/>
                </a:cubicBezTo>
                <a:cubicBezTo>
                  <a:pt x="2851" y="216"/>
                  <a:pt x="2851" y="216"/>
                  <a:pt x="2851" y="216"/>
                </a:cubicBezTo>
                <a:cubicBezTo>
                  <a:pt x="2852" y="216"/>
                  <a:pt x="2852" y="216"/>
                  <a:pt x="2852" y="216"/>
                </a:cubicBezTo>
                <a:cubicBezTo>
                  <a:pt x="2860" y="216"/>
                  <a:pt x="2860" y="216"/>
                  <a:pt x="2860" y="216"/>
                </a:cubicBezTo>
                <a:cubicBezTo>
                  <a:pt x="2861" y="216"/>
                  <a:pt x="2861" y="217"/>
                  <a:pt x="2861" y="217"/>
                </a:cubicBezTo>
                <a:cubicBezTo>
                  <a:pt x="2862" y="217"/>
                  <a:pt x="2862" y="218"/>
                  <a:pt x="2862" y="218"/>
                </a:cubicBezTo>
                <a:cubicBezTo>
                  <a:pt x="2862" y="219"/>
                  <a:pt x="2861" y="219"/>
                  <a:pt x="2860" y="220"/>
                </a:cubicBezTo>
                <a:cubicBezTo>
                  <a:pt x="2860" y="220"/>
                  <a:pt x="2860" y="220"/>
                  <a:pt x="2860" y="220"/>
                </a:cubicBezTo>
                <a:cubicBezTo>
                  <a:pt x="2860" y="220"/>
                  <a:pt x="2860" y="220"/>
                  <a:pt x="2860" y="220"/>
                </a:cubicBezTo>
                <a:cubicBezTo>
                  <a:pt x="2860" y="220"/>
                  <a:pt x="2860" y="220"/>
                  <a:pt x="2861" y="220"/>
                </a:cubicBezTo>
                <a:cubicBezTo>
                  <a:pt x="2861" y="220"/>
                  <a:pt x="2861" y="220"/>
                  <a:pt x="2861" y="220"/>
                </a:cubicBezTo>
                <a:cubicBezTo>
                  <a:pt x="2861" y="220"/>
                  <a:pt x="2862" y="220"/>
                  <a:pt x="2862" y="220"/>
                </a:cubicBezTo>
                <a:cubicBezTo>
                  <a:pt x="2862" y="220"/>
                  <a:pt x="2862" y="220"/>
                  <a:pt x="2862" y="220"/>
                </a:cubicBezTo>
                <a:cubicBezTo>
                  <a:pt x="2862" y="219"/>
                  <a:pt x="2862" y="219"/>
                  <a:pt x="2862" y="218"/>
                </a:cubicBezTo>
                <a:cubicBezTo>
                  <a:pt x="2862" y="218"/>
                  <a:pt x="2862" y="217"/>
                  <a:pt x="2863" y="216"/>
                </a:cubicBezTo>
                <a:cubicBezTo>
                  <a:pt x="2864" y="215"/>
                  <a:pt x="2865" y="214"/>
                  <a:pt x="2867" y="214"/>
                </a:cubicBezTo>
                <a:cubicBezTo>
                  <a:pt x="2869" y="214"/>
                  <a:pt x="2870" y="214"/>
                  <a:pt x="2871" y="213"/>
                </a:cubicBezTo>
                <a:cubicBezTo>
                  <a:pt x="2873" y="213"/>
                  <a:pt x="2873" y="213"/>
                  <a:pt x="2873" y="213"/>
                </a:cubicBezTo>
                <a:cubicBezTo>
                  <a:pt x="2873" y="213"/>
                  <a:pt x="2874" y="213"/>
                  <a:pt x="2875" y="213"/>
                </a:cubicBezTo>
                <a:cubicBezTo>
                  <a:pt x="2876" y="212"/>
                  <a:pt x="2876" y="212"/>
                  <a:pt x="2876" y="212"/>
                </a:cubicBezTo>
                <a:cubicBezTo>
                  <a:pt x="2876" y="212"/>
                  <a:pt x="2877" y="212"/>
                  <a:pt x="2877" y="212"/>
                </a:cubicBezTo>
                <a:cubicBezTo>
                  <a:pt x="2877" y="212"/>
                  <a:pt x="2878" y="212"/>
                  <a:pt x="2878" y="212"/>
                </a:cubicBezTo>
                <a:cubicBezTo>
                  <a:pt x="2879" y="212"/>
                  <a:pt x="2879" y="212"/>
                  <a:pt x="2879" y="212"/>
                </a:cubicBezTo>
                <a:cubicBezTo>
                  <a:pt x="2879" y="212"/>
                  <a:pt x="2880" y="212"/>
                  <a:pt x="2880" y="212"/>
                </a:cubicBezTo>
                <a:cubicBezTo>
                  <a:pt x="2881" y="212"/>
                  <a:pt x="2881" y="212"/>
                  <a:pt x="2881" y="212"/>
                </a:cubicBezTo>
                <a:cubicBezTo>
                  <a:pt x="2881" y="211"/>
                  <a:pt x="2882" y="211"/>
                  <a:pt x="2882" y="211"/>
                </a:cubicBezTo>
                <a:cubicBezTo>
                  <a:pt x="2882" y="212"/>
                  <a:pt x="2883" y="212"/>
                  <a:pt x="2883" y="212"/>
                </a:cubicBezTo>
                <a:cubicBezTo>
                  <a:pt x="2883" y="213"/>
                  <a:pt x="2883" y="213"/>
                  <a:pt x="2883" y="213"/>
                </a:cubicBezTo>
                <a:cubicBezTo>
                  <a:pt x="2884" y="212"/>
                  <a:pt x="2884" y="212"/>
                  <a:pt x="2884" y="212"/>
                </a:cubicBezTo>
                <a:cubicBezTo>
                  <a:pt x="2884" y="212"/>
                  <a:pt x="2885" y="212"/>
                  <a:pt x="2886" y="213"/>
                </a:cubicBezTo>
                <a:cubicBezTo>
                  <a:pt x="2887" y="213"/>
                  <a:pt x="2887" y="213"/>
                  <a:pt x="2888" y="214"/>
                </a:cubicBezTo>
                <a:cubicBezTo>
                  <a:pt x="2890" y="214"/>
                  <a:pt x="2891" y="215"/>
                  <a:pt x="2892" y="216"/>
                </a:cubicBezTo>
                <a:cubicBezTo>
                  <a:pt x="2894" y="217"/>
                  <a:pt x="2893" y="218"/>
                  <a:pt x="2893" y="220"/>
                </a:cubicBezTo>
                <a:cubicBezTo>
                  <a:pt x="2893" y="220"/>
                  <a:pt x="2893" y="220"/>
                  <a:pt x="2893" y="220"/>
                </a:cubicBezTo>
                <a:cubicBezTo>
                  <a:pt x="2893" y="220"/>
                  <a:pt x="2893" y="221"/>
                  <a:pt x="2893" y="221"/>
                </a:cubicBezTo>
                <a:cubicBezTo>
                  <a:pt x="2893" y="221"/>
                  <a:pt x="2893" y="222"/>
                  <a:pt x="2893" y="222"/>
                </a:cubicBezTo>
                <a:cubicBezTo>
                  <a:pt x="2894" y="223"/>
                  <a:pt x="2893" y="224"/>
                  <a:pt x="2893" y="224"/>
                </a:cubicBezTo>
                <a:cubicBezTo>
                  <a:pt x="2892" y="225"/>
                  <a:pt x="2890" y="225"/>
                  <a:pt x="2889" y="225"/>
                </a:cubicBezTo>
                <a:cubicBezTo>
                  <a:pt x="2889" y="225"/>
                  <a:pt x="2889" y="225"/>
                  <a:pt x="2889" y="225"/>
                </a:cubicBezTo>
                <a:cubicBezTo>
                  <a:pt x="2888" y="225"/>
                  <a:pt x="2887" y="225"/>
                  <a:pt x="2886" y="224"/>
                </a:cubicBezTo>
                <a:cubicBezTo>
                  <a:pt x="2886" y="224"/>
                  <a:pt x="2886" y="224"/>
                  <a:pt x="2886" y="224"/>
                </a:cubicBezTo>
                <a:cubicBezTo>
                  <a:pt x="2886" y="225"/>
                  <a:pt x="2886" y="225"/>
                  <a:pt x="2886" y="225"/>
                </a:cubicBezTo>
                <a:cubicBezTo>
                  <a:pt x="2887" y="225"/>
                  <a:pt x="2887" y="225"/>
                  <a:pt x="2887" y="225"/>
                </a:cubicBezTo>
                <a:cubicBezTo>
                  <a:pt x="2887" y="226"/>
                  <a:pt x="2887" y="226"/>
                  <a:pt x="2887" y="226"/>
                </a:cubicBezTo>
                <a:cubicBezTo>
                  <a:pt x="2887" y="227"/>
                  <a:pt x="2887" y="227"/>
                  <a:pt x="2887" y="228"/>
                </a:cubicBezTo>
                <a:cubicBezTo>
                  <a:pt x="2887" y="228"/>
                  <a:pt x="2887" y="228"/>
                  <a:pt x="2887" y="228"/>
                </a:cubicBezTo>
                <a:cubicBezTo>
                  <a:pt x="2887" y="228"/>
                  <a:pt x="2888" y="228"/>
                  <a:pt x="2888" y="228"/>
                </a:cubicBezTo>
                <a:cubicBezTo>
                  <a:pt x="2890" y="228"/>
                  <a:pt x="2891" y="227"/>
                  <a:pt x="2892" y="227"/>
                </a:cubicBezTo>
                <a:cubicBezTo>
                  <a:pt x="2893" y="226"/>
                  <a:pt x="2893" y="226"/>
                  <a:pt x="2894" y="226"/>
                </a:cubicBezTo>
                <a:cubicBezTo>
                  <a:pt x="2894" y="226"/>
                  <a:pt x="2895" y="227"/>
                  <a:pt x="2895" y="227"/>
                </a:cubicBezTo>
                <a:cubicBezTo>
                  <a:pt x="2895" y="227"/>
                  <a:pt x="2895" y="228"/>
                  <a:pt x="2895" y="228"/>
                </a:cubicBezTo>
                <a:cubicBezTo>
                  <a:pt x="2895" y="229"/>
                  <a:pt x="2895" y="229"/>
                  <a:pt x="2895" y="230"/>
                </a:cubicBezTo>
                <a:cubicBezTo>
                  <a:pt x="2895" y="230"/>
                  <a:pt x="2895" y="230"/>
                  <a:pt x="2895" y="230"/>
                </a:cubicBezTo>
                <a:cubicBezTo>
                  <a:pt x="2896" y="230"/>
                  <a:pt x="2896" y="230"/>
                  <a:pt x="2896" y="230"/>
                </a:cubicBezTo>
                <a:cubicBezTo>
                  <a:pt x="2896" y="230"/>
                  <a:pt x="2896" y="231"/>
                  <a:pt x="2896" y="232"/>
                </a:cubicBezTo>
                <a:cubicBezTo>
                  <a:pt x="2896" y="232"/>
                  <a:pt x="2896" y="232"/>
                  <a:pt x="2896" y="232"/>
                </a:cubicBezTo>
                <a:cubicBezTo>
                  <a:pt x="2896" y="233"/>
                  <a:pt x="2896" y="233"/>
                  <a:pt x="2896" y="233"/>
                </a:cubicBezTo>
                <a:cubicBezTo>
                  <a:pt x="2896" y="233"/>
                  <a:pt x="2896" y="233"/>
                  <a:pt x="2896" y="233"/>
                </a:cubicBezTo>
                <a:cubicBezTo>
                  <a:pt x="2896" y="233"/>
                  <a:pt x="2896" y="232"/>
                  <a:pt x="2896" y="232"/>
                </a:cubicBezTo>
                <a:cubicBezTo>
                  <a:pt x="2897" y="231"/>
                  <a:pt x="2898" y="230"/>
                  <a:pt x="2899" y="229"/>
                </a:cubicBezTo>
                <a:cubicBezTo>
                  <a:pt x="2900" y="229"/>
                  <a:pt x="2900" y="229"/>
                  <a:pt x="2901" y="229"/>
                </a:cubicBezTo>
                <a:cubicBezTo>
                  <a:pt x="2903" y="229"/>
                  <a:pt x="2904" y="230"/>
                  <a:pt x="2904" y="231"/>
                </a:cubicBezTo>
                <a:cubicBezTo>
                  <a:pt x="2904" y="233"/>
                  <a:pt x="2904" y="234"/>
                  <a:pt x="2904" y="235"/>
                </a:cubicBezTo>
                <a:cubicBezTo>
                  <a:pt x="2904" y="235"/>
                  <a:pt x="2903" y="236"/>
                  <a:pt x="2903" y="236"/>
                </a:cubicBezTo>
                <a:cubicBezTo>
                  <a:pt x="2903" y="236"/>
                  <a:pt x="2903" y="236"/>
                  <a:pt x="2903" y="236"/>
                </a:cubicBezTo>
                <a:cubicBezTo>
                  <a:pt x="2904" y="235"/>
                  <a:pt x="2904" y="235"/>
                  <a:pt x="2904" y="234"/>
                </a:cubicBezTo>
                <a:cubicBezTo>
                  <a:pt x="2905" y="234"/>
                  <a:pt x="2905" y="233"/>
                  <a:pt x="2906" y="233"/>
                </a:cubicBezTo>
                <a:cubicBezTo>
                  <a:pt x="2906" y="233"/>
                  <a:pt x="2906" y="232"/>
                  <a:pt x="2907" y="232"/>
                </a:cubicBezTo>
                <a:cubicBezTo>
                  <a:pt x="2907" y="231"/>
                  <a:pt x="2908" y="230"/>
                  <a:pt x="2910" y="230"/>
                </a:cubicBezTo>
                <a:cubicBezTo>
                  <a:pt x="2910" y="230"/>
                  <a:pt x="2911" y="230"/>
                  <a:pt x="2911" y="230"/>
                </a:cubicBezTo>
                <a:cubicBezTo>
                  <a:pt x="2912" y="230"/>
                  <a:pt x="2913" y="231"/>
                  <a:pt x="2914" y="231"/>
                </a:cubicBezTo>
                <a:cubicBezTo>
                  <a:pt x="2914" y="232"/>
                  <a:pt x="2915" y="232"/>
                  <a:pt x="2915" y="233"/>
                </a:cubicBezTo>
                <a:cubicBezTo>
                  <a:pt x="2915" y="233"/>
                  <a:pt x="2915" y="233"/>
                  <a:pt x="2915" y="234"/>
                </a:cubicBezTo>
                <a:cubicBezTo>
                  <a:pt x="2916" y="234"/>
                  <a:pt x="2916" y="234"/>
                  <a:pt x="2917" y="235"/>
                </a:cubicBezTo>
                <a:cubicBezTo>
                  <a:pt x="2918" y="234"/>
                  <a:pt x="2918" y="234"/>
                  <a:pt x="2918" y="234"/>
                </a:cubicBezTo>
                <a:cubicBezTo>
                  <a:pt x="2919" y="234"/>
                  <a:pt x="2919" y="234"/>
                  <a:pt x="2919" y="234"/>
                </a:cubicBezTo>
                <a:cubicBezTo>
                  <a:pt x="2919" y="235"/>
                  <a:pt x="2919" y="235"/>
                  <a:pt x="2920" y="235"/>
                </a:cubicBezTo>
                <a:cubicBezTo>
                  <a:pt x="2920" y="235"/>
                  <a:pt x="2921" y="235"/>
                  <a:pt x="2921" y="236"/>
                </a:cubicBezTo>
                <a:cubicBezTo>
                  <a:pt x="2921" y="236"/>
                  <a:pt x="2922" y="236"/>
                  <a:pt x="2922" y="236"/>
                </a:cubicBezTo>
                <a:cubicBezTo>
                  <a:pt x="2922" y="237"/>
                  <a:pt x="2923" y="237"/>
                  <a:pt x="2923" y="238"/>
                </a:cubicBezTo>
                <a:cubicBezTo>
                  <a:pt x="2924" y="239"/>
                  <a:pt x="2923" y="241"/>
                  <a:pt x="2922" y="243"/>
                </a:cubicBezTo>
                <a:cubicBezTo>
                  <a:pt x="2922" y="243"/>
                  <a:pt x="2921" y="243"/>
                  <a:pt x="2921" y="243"/>
                </a:cubicBezTo>
                <a:cubicBezTo>
                  <a:pt x="2921" y="243"/>
                  <a:pt x="2921" y="243"/>
                  <a:pt x="2921" y="243"/>
                </a:cubicBezTo>
                <a:cubicBezTo>
                  <a:pt x="2922" y="244"/>
                  <a:pt x="2922" y="244"/>
                  <a:pt x="2922" y="244"/>
                </a:cubicBezTo>
                <a:cubicBezTo>
                  <a:pt x="2922" y="244"/>
                  <a:pt x="2922" y="244"/>
                  <a:pt x="2922" y="244"/>
                </a:cubicBezTo>
                <a:cubicBezTo>
                  <a:pt x="2923" y="244"/>
                  <a:pt x="2923" y="244"/>
                  <a:pt x="2923" y="244"/>
                </a:cubicBezTo>
                <a:cubicBezTo>
                  <a:pt x="2923" y="243"/>
                  <a:pt x="2923" y="243"/>
                  <a:pt x="2923" y="243"/>
                </a:cubicBezTo>
                <a:cubicBezTo>
                  <a:pt x="2924" y="243"/>
                  <a:pt x="2924" y="243"/>
                  <a:pt x="2925" y="243"/>
                </a:cubicBezTo>
                <a:cubicBezTo>
                  <a:pt x="2925" y="243"/>
                  <a:pt x="2925" y="243"/>
                  <a:pt x="2925" y="243"/>
                </a:cubicBezTo>
                <a:cubicBezTo>
                  <a:pt x="2926" y="243"/>
                  <a:pt x="2926" y="243"/>
                  <a:pt x="2926" y="243"/>
                </a:cubicBezTo>
                <a:cubicBezTo>
                  <a:pt x="2926" y="244"/>
                  <a:pt x="2926" y="244"/>
                  <a:pt x="2926" y="244"/>
                </a:cubicBezTo>
                <a:cubicBezTo>
                  <a:pt x="2926" y="244"/>
                  <a:pt x="2926" y="244"/>
                  <a:pt x="2926" y="244"/>
                </a:cubicBezTo>
                <a:cubicBezTo>
                  <a:pt x="2926" y="243"/>
                  <a:pt x="2926" y="243"/>
                  <a:pt x="2926" y="243"/>
                </a:cubicBezTo>
                <a:cubicBezTo>
                  <a:pt x="2928" y="243"/>
                  <a:pt x="2929" y="242"/>
                  <a:pt x="2931" y="241"/>
                </a:cubicBezTo>
                <a:cubicBezTo>
                  <a:pt x="2931" y="241"/>
                  <a:pt x="2931" y="241"/>
                  <a:pt x="2931" y="241"/>
                </a:cubicBezTo>
                <a:cubicBezTo>
                  <a:pt x="2932" y="240"/>
                  <a:pt x="2933" y="240"/>
                  <a:pt x="2934" y="240"/>
                </a:cubicBezTo>
                <a:cubicBezTo>
                  <a:pt x="2935" y="239"/>
                  <a:pt x="2935" y="239"/>
                  <a:pt x="2935" y="239"/>
                </a:cubicBezTo>
                <a:cubicBezTo>
                  <a:pt x="2936" y="238"/>
                  <a:pt x="2936" y="238"/>
                  <a:pt x="2937" y="237"/>
                </a:cubicBezTo>
                <a:cubicBezTo>
                  <a:pt x="2938" y="237"/>
                  <a:pt x="2939" y="236"/>
                  <a:pt x="2940" y="236"/>
                </a:cubicBezTo>
                <a:cubicBezTo>
                  <a:pt x="2941" y="236"/>
                  <a:pt x="2941" y="236"/>
                  <a:pt x="2941" y="236"/>
                </a:cubicBezTo>
                <a:cubicBezTo>
                  <a:pt x="2941" y="236"/>
                  <a:pt x="2942" y="235"/>
                  <a:pt x="2943" y="234"/>
                </a:cubicBezTo>
                <a:cubicBezTo>
                  <a:pt x="2944" y="234"/>
                  <a:pt x="2944" y="233"/>
                  <a:pt x="2945" y="233"/>
                </a:cubicBezTo>
                <a:cubicBezTo>
                  <a:pt x="2946" y="233"/>
                  <a:pt x="2947" y="232"/>
                  <a:pt x="2947" y="232"/>
                </a:cubicBezTo>
                <a:cubicBezTo>
                  <a:pt x="2948" y="232"/>
                  <a:pt x="2948" y="232"/>
                  <a:pt x="2948" y="232"/>
                </a:cubicBezTo>
                <a:cubicBezTo>
                  <a:pt x="2948" y="232"/>
                  <a:pt x="2948" y="232"/>
                  <a:pt x="2948" y="232"/>
                </a:cubicBezTo>
                <a:cubicBezTo>
                  <a:pt x="2949" y="232"/>
                  <a:pt x="2950" y="232"/>
                  <a:pt x="2950" y="232"/>
                </a:cubicBezTo>
                <a:cubicBezTo>
                  <a:pt x="2950" y="232"/>
                  <a:pt x="2951" y="232"/>
                  <a:pt x="2951" y="232"/>
                </a:cubicBezTo>
                <a:cubicBezTo>
                  <a:pt x="2951" y="231"/>
                  <a:pt x="2952" y="231"/>
                  <a:pt x="2952" y="231"/>
                </a:cubicBezTo>
                <a:cubicBezTo>
                  <a:pt x="2954" y="230"/>
                  <a:pt x="2955" y="230"/>
                  <a:pt x="2957" y="230"/>
                </a:cubicBezTo>
                <a:cubicBezTo>
                  <a:pt x="2957" y="230"/>
                  <a:pt x="2958" y="230"/>
                  <a:pt x="2958" y="230"/>
                </a:cubicBezTo>
                <a:cubicBezTo>
                  <a:pt x="2959" y="228"/>
                  <a:pt x="2960" y="227"/>
                  <a:pt x="2962" y="226"/>
                </a:cubicBezTo>
                <a:cubicBezTo>
                  <a:pt x="2963" y="226"/>
                  <a:pt x="2964" y="226"/>
                  <a:pt x="2965" y="225"/>
                </a:cubicBezTo>
                <a:cubicBezTo>
                  <a:pt x="2965" y="225"/>
                  <a:pt x="2966" y="225"/>
                  <a:pt x="2966" y="225"/>
                </a:cubicBezTo>
                <a:cubicBezTo>
                  <a:pt x="2967" y="225"/>
                  <a:pt x="2967" y="225"/>
                  <a:pt x="2967" y="225"/>
                </a:cubicBezTo>
                <a:cubicBezTo>
                  <a:pt x="2968" y="224"/>
                  <a:pt x="2968" y="224"/>
                  <a:pt x="2969" y="224"/>
                </a:cubicBezTo>
                <a:cubicBezTo>
                  <a:pt x="2970" y="224"/>
                  <a:pt x="2970" y="224"/>
                  <a:pt x="2970" y="224"/>
                </a:cubicBezTo>
                <a:cubicBezTo>
                  <a:pt x="2970" y="224"/>
                  <a:pt x="2971" y="224"/>
                  <a:pt x="2972" y="224"/>
                </a:cubicBezTo>
                <a:cubicBezTo>
                  <a:pt x="2973" y="225"/>
                  <a:pt x="2973" y="225"/>
                  <a:pt x="2973" y="225"/>
                </a:cubicBezTo>
                <a:cubicBezTo>
                  <a:pt x="2974" y="225"/>
                  <a:pt x="2976" y="225"/>
                  <a:pt x="2977" y="226"/>
                </a:cubicBezTo>
                <a:cubicBezTo>
                  <a:pt x="2978" y="227"/>
                  <a:pt x="2979" y="227"/>
                  <a:pt x="2980" y="228"/>
                </a:cubicBezTo>
                <a:cubicBezTo>
                  <a:pt x="2980" y="228"/>
                  <a:pt x="2980" y="228"/>
                  <a:pt x="2980" y="228"/>
                </a:cubicBezTo>
                <a:cubicBezTo>
                  <a:pt x="2980" y="228"/>
                  <a:pt x="2981" y="228"/>
                  <a:pt x="2981" y="228"/>
                </a:cubicBezTo>
                <a:cubicBezTo>
                  <a:pt x="2982" y="228"/>
                  <a:pt x="2982" y="229"/>
                  <a:pt x="2982" y="229"/>
                </a:cubicBezTo>
                <a:cubicBezTo>
                  <a:pt x="2983" y="229"/>
                  <a:pt x="2983" y="229"/>
                  <a:pt x="2983" y="229"/>
                </a:cubicBezTo>
                <a:cubicBezTo>
                  <a:pt x="2983" y="230"/>
                  <a:pt x="2983" y="230"/>
                  <a:pt x="2983" y="230"/>
                </a:cubicBezTo>
                <a:cubicBezTo>
                  <a:pt x="2984" y="230"/>
                  <a:pt x="2984" y="230"/>
                  <a:pt x="2984" y="231"/>
                </a:cubicBezTo>
                <a:cubicBezTo>
                  <a:pt x="2985" y="231"/>
                  <a:pt x="2985" y="232"/>
                  <a:pt x="2985" y="233"/>
                </a:cubicBezTo>
                <a:cubicBezTo>
                  <a:pt x="2985" y="233"/>
                  <a:pt x="2985" y="233"/>
                  <a:pt x="2985" y="233"/>
                </a:cubicBezTo>
                <a:cubicBezTo>
                  <a:pt x="2986" y="233"/>
                  <a:pt x="2986" y="234"/>
                  <a:pt x="2986" y="234"/>
                </a:cubicBezTo>
                <a:cubicBezTo>
                  <a:pt x="2986" y="235"/>
                  <a:pt x="2986" y="235"/>
                  <a:pt x="2986" y="235"/>
                </a:cubicBezTo>
                <a:cubicBezTo>
                  <a:pt x="2986" y="235"/>
                  <a:pt x="2986" y="235"/>
                  <a:pt x="2986" y="235"/>
                </a:cubicBezTo>
                <a:cubicBezTo>
                  <a:pt x="2987" y="235"/>
                  <a:pt x="2987" y="235"/>
                  <a:pt x="2987" y="235"/>
                </a:cubicBezTo>
                <a:cubicBezTo>
                  <a:pt x="2987" y="235"/>
                  <a:pt x="2988" y="235"/>
                  <a:pt x="2988" y="235"/>
                </a:cubicBezTo>
                <a:cubicBezTo>
                  <a:pt x="2989" y="235"/>
                  <a:pt x="2989" y="235"/>
                  <a:pt x="2990" y="236"/>
                </a:cubicBezTo>
                <a:cubicBezTo>
                  <a:pt x="2991" y="237"/>
                  <a:pt x="2992" y="238"/>
                  <a:pt x="2993" y="240"/>
                </a:cubicBezTo>
                <a:cubicBezTo>
                  <a:pt x="2993" y="241"/>
                  <a:pt x="2993" y="241"/>
                  <a:pt x="2994" y="241"/>
                </a:cubicBezTo>
                <a:cubicBezTo>
                  <a:pt x="2994" y="242"/>
                  <a:pt x="2995" y="242"/>
                  <a:pt x="2995" y="243"/>
                </a:cubicBezTo>
                <a:cubicBezTo>
                  <a:pt x="2995" y="244"/>
                  <a:pt x="2995" y="244"/>
                  <a:pt x="2995" y="245"/>
                </a:cubicBezTo>
                <a:cubicBezTo>
                  <a:pt x="2995" y="245"/>
                  <a:pt x="2994" y="245"/>
                  <a:pt x="2994" y="245"/>
                </a:cubicBezTo>
                <a:cubicBezTo>
                  <a:pt x="2995" y="246"/>
                  <a:pt x="2995" y="246"/>
                  <a:pt x="2996" y="247"/>
                </a:cubicBezTo>
                <a:cubicBezTo>
                  <a:pt x="2996" y="248"/>
                  <a:pt x="2995" y="249"/>
                  <a:pt x="2995" y="249"/>
                </a:cubicBezTo>
                <a:cubicBezTo>
                  <a:pt x="2995" y="250"/>
                  <a:pt x="2995" y="250"/>
                  <a:pt x="2995" y="250"/>
                </a:cubicBezTo>
                <a:cubicBezTo>
                  <a:pt x="2995" y="251"/>
                  <a:pt x="2995" y="251"/>
                  <a:pt x="2994" y="251"/>
                </a:cubicBezTo>
                <a:cubicBezTo>
                  <a:pt x="2994" y="252"/>
                  <a:pt x="2994" y="252"/>
                  <a:pt x="2994" y="252"/>
                </a:cubicBezTo>
                <a:cubicBezTo>
                  <a:pt x="2994" y="252"/>
                  <a:pt x="2995" y="253"/>
                  <a:pt x="2995" y="253"/>
                </a:cubicBezTo>
                <a:cubicBezTo>
                  <a:pt x="2996" y="254"/>
                  <a:pt x="2995" y="256"/>
                  <a:pt x="2995" y="257"/>
                </a:cubicBezTo>
                <a:cubicBezTo>
                  <a:pt x="2995" y="257"/>
                  <a:pt x="2995" y="257"/>
                  <a:pt x="2995" y="257"/>
                </a:cubicBezTo>
                <a:cubicBezTo>
                  <a:pt x="2996" y="257"/>
                  <a:pt x="2996" y="256"/>
                  <a:pt x="2997" y="256"/>
                </a:cubicBezTo>
                <a:cubicBezTo>
                  <a:pt x="2997" y="256"/>
                  <a:pt x="2998" y="256"/>
                  <a:pt x="2998" y="255"/>
                </a:cubicBezTo>
                <a:cubicBezTo>
                  <a:pt x="2998" y="255"/>
                  <a:pt x="2999" y="255"/>
                  <a:pt x="2999" y="255"/>
                </a:cubicBezTo>
                <a:cubicBezTo>
                  <a:pt x="2999" y="255"/>
                  <a:pt x="3000" y="255"/>
                  <a:pt x="3000" y="255"/>
                </a:cubicBezTo>
                <a:cubicBezTo>
                  <a:pt x="3000" y="255"/>
                  <a:pt x="3001" y="255"/>
                  <a:pt x="3001" y="255"/>
                </a:cubicBezTo>
                <a:cubicBezTo>
                  <a:pt x="3001" y="256"/>
                  <a:pt x="3001" y="256"/>
                  <a:pt x="3001" y="256"/>
                </a:cubicBezTo>
                <a:cubicBezTo>
                  <a:pt x="3001" y="255"/>
                  <a:pt x="3001" y="255"/>
                  <a:pt x="3001" y="255"/>
                </a:cubicBezTo>
                <a:cubicBezTo>
                  <a:pt x="3001" y="255"/>
                  <a:pt x="3001" y="255"/>
                  <a:pt x="3002" y="255"/>
                </a:cubicBezTo>
                <a:cubicBezTo>
                  <a:pt x="3002" y="255"/>
                  <a:pt x="3002" y="255"/>
                  <a:pt x="3002" y="255"/>
                </a:cubicBezTo>
                <a:cubicBezTo>
                  <a:pt x="3002" y="255"/>
                  <a:pt x="3003" y="255"/>
                  <a:pt x="3003" y="255"/>
                </a:cubicBezTo>
                <a:cubicBezTo>
                  <a:pt x="3003" y="255"/>
                  <a:pt x="3003" y="255"/>
                  <a:pt x="3003" y="255"/>
                </a:cubicBezTo>
                <a:cubicBezTo>
                  <a:pt x="3004" y="255"/>
                  <a:pt x="3004" y="255"/>
                  <a:pt x="3005" y="255"/>
                </a:cubicBezTo>
                <a:cubicBezTo>
                  <a:pt x="3005" y="255"/>
                  <a:pt x="3006" y="255"/>
                  <a:pt x="3006" y="255"/>
                </a:cubicBezTo>
                <a:cubicBezTo>
                  <a:pt x="3006" y="255"/>
                  <a:pt x="3006" y="255"/>
                  <a:pt x="3006" y="255"/>
                </a:cubicBezTo>
                <a:cubicBezTo>
                  <a:pt x="3007" y="254"/>
                  <a:pt x="3007" y="254"/>
                  <a:pt x="3008" y="254"/>
                </a:cubicBezTo>
                <a:cubicBezTo>
                  <a:pt x="3008" y="254"/>
                  <a:pt x="3008" y="254"/>
                  <a:pt x="3008" y="254"/>
                </a:cubicBezTo>
                <a:cubicBezTo>
                  <a:pt x="3009" y="254"/>
                  <a:pt x="3009" y="254"/>
                  <a:pt x="3010" y="254"/>
                </a:cubicBezTo>
                <a:cubicBezTo>
                  <a:pt x="3010" y="254"/>
                  <a:pt x="3010" y="254"/>
                  <a:pt x="3010" y="253"/>
                </a:cubicBezTo>
                <a:cubicBezTo>
                  <a:pt x="3011" y="253"/>
                  <a:pt x="3011" y="253"/>
                  <a:pt x="3012" y="253"/>
                </a:cubicBezTo>
                <a:cubicBezTo>
                  <a:pt x="3013" y="253"/>
                  <a:pt x="3013" y="253"/>
                  <a:pt x="3013" y="253"/>
                </a:cubicBezTo>
                <a:cubicBezTo>
                  <a:pt x="3013" y="253"/>
                  <a:pt x="3014" y="253"/>
                  <a:pt x="3014" y="253"/>
                </a:cubicBezTo>
                <a:cubicBezTo>
                  <a:pt x="3014" y="253"/>
                  <a:pt x="3014" y="253"/>
                  <a:pt x="3014" y="254"/>
                </a:cubicBezTo>
                <a:cubicBezTo>
                  <a:pt x="3014" y="254"/>
                  <a:pt x="3014" y="253"/>
                  <a:pt x="3014" y="253"/>
                </a:cubicBezTo>
                <a:cubicBezTo>
                  <a:pt x="3015" y="253"/>
                  <a:pt x="3015" y="253"/>
                  <a:pt x="3016" y="252"/>
                </a:cubicBezTo>
                <a:cubicBezTo>
                  <a:pt x="3016" y="252"/>
                  <a:pt x="3016" y="252"/>
                  <a:pt x="3016" y="252"/>
                </a:cubicBezTo>
                <a:cubicBezTo>
                  <a:pt x="3017" y="252"/>
                  <a:pt x="3017" y="252"/>
                  <a:pt x="3017" y="252"/>
                </a:cubicBezTo>
                <a:cubicBezTo>
                  <a:pt x="3018" y="252"/>
                  <a:pt x="3018" y="253"/>
                  <a:pt x="3019" y="253"/>
                </a:cubicBezTo>
                <a:cubicBezTo>
                  <a:pt x="3019" y="253"/>
                  <a:pt x="3019" y="254"/>
                  <a:pt x="3019" y="255"/>
                </a:cubicBezTo>
                <a:cubicBezTo>
                  <a:pt x="3019" y="256"/>
                  <a:pt x="3019" y="256"/>
                  <a:pt x="3019" y="256"/>
                </a:cubicBezTo>
                <a:cubicBezTo>
                  <a:pt x="3019" y="256"/>
                  <a:pt x="3019" y="256"/>
                  <a:pt x="3019" y="256"/>
                </a:cubicBezTo>
                <a:cubicBezTo>
                  <a:pt x="3019" y="256"/>
                  <a:pt x="3019" y="256"/>
                  <a:pt x="3019" y="256"/>
                </a:cubicBezTo>
                <a:cubicBezTo>
                  <a:pt x="3019" y="256"/>
                  <a:pt x="3019" y="256"/>
                  <a:pt x="3019" y="256"/>
                </a:cubicBezTo>
                <a:cubicBezTo>
                  <a:pt x="3019" y="255"/>
                  <a:pt x="3019" y="254"/>
                  <a:pt x="3020" y="254"/>
                </a:cubicBezTo>
                <a:cubicBezTo>
                  <a:pt x="3020" y="253"/>
                  <a:pt x="3020" y="253"/>
                  <a:pt x="3020" y="253"/>
                </a:cubicBezTo>
                <a:cubicBezTo>
                  <a:pt x="3020" y="253"/>
                  <a:pt x="3020" y="253"/>
                  <a:pt x="3020" y="253"/>
                </a:cubicBezTo>
                <a:cubicBezTo>
                  <a:pt x="3019" y="253"/>
                  <a:pt x="3019" y="253"/>
                  <a:pt x="3018" y="252"/>
                </a:cubicBezTo>
                <a:cubicBezTo>
                  <a:pt x="3018" y="252"/>
                  <a:pt x="3018" y="251"/>
                  <a:pt x="3018" y="251"/>
                </a:cubicBezTo>
                <a:cubicBezTo>
                  <a:pt x="3018" y="250"/>
                  <a:pt x="3018" y="250"/>
                  <a:pt x="3018" y="250"/>
                </a:cubicBezTo>
                <a:cubicBezTo>
                  <a:pt x="3018" y="249"/>
                  <a:pt x="3019" y="248"/>
                  <a:pt x="3020" y="248"/>
                </a:cubicBezTo>
                <a:cubicBezTo>
                  <a:pt x="3021" y="248"/>
                  <a:pt x="3022" y="248"/>
                  <a:pt x="3022" y="249"/>
                </a:cubicBezTo>
                <a:cubicBezTo>
                  <a:pt x="3022" y="249"/>
                  <a:pt x="3022" y="250"/>
                  <a:pt x="3022" y="250"/>
                </a:cubicBezTo>
                <a:cubicBezTo>
                  <a:pt x="3022" y="251"/>
                  <a:pt x="3022" y="251"/>
                  <a:pt x="3022" y="251"/>
                </a:cubicBezTo>
                <a:cubicBezTo>
                  <a:pt x="3022" y="250"/>
                  <a:pt x="3023" y="250"/>
                  <a:pt x="3023" y="250"/>
                </a:cubicBezTo>
                <a:cubicBezTo>
                  <a:pt x="3023" y="249"/>
                  <a:pt x="3024" y="248"/>
                  <a:pt x="3026" y="248"/>
                </a:cubicBezTo>
                <a:cubicBezTo>
                  <a:pt x="3027" y="248"/>
                  <a:pt x="3027" y="248"/>
                  <a:pt x="3028" y="247"/>
                </a:cubicBezTo>
                <a:cubicBezTo>
                  <a:pt x="3028" y="247"/>
                  <a:pt x="3028" y="247"/>
                  <a:pt x="3028" y="247"/>
                </a:cubicBezTo>
                <a:cubicBezTo>
                  <a:pt x="3028" y="247"/>
                  <a:pt x="3028" y="247"/>
                  <a:pt x="3028" y="247"/>
                </a:cubicBezTo>
                <a:cubicBezTo>
                  <a:pt x="3028" y="247"/>
                  <a:pt x="3028" y="247"/>
                  <a:pt x="3028" y="247"/>
                </a:cubicBezTo>
                <a:cubicBezTo>
                  <a:pt x="3029" y="247"/>
                  <a:pt x="3030" y="246"/>
                  <a:pt x="3031" y="246"/>
                </a:cubicBezTo>
                <a:cubicBezTo>
                  <a:pt x="3032" y="246"/>
                  <a:pt x="3032" y="246"/>
                  <a:pt x="3032" y="245"/>
                </a:cubicBezTo>
                <a:cubicBezTo>
                  <a:pt x="3032" y="245"/>
                  <a:pt x="3033" y="244"/>
                  <a:pt x="3033" y="244"/>
                </a:cubicBezTo>
                <a:cubicBezTo>
                  <a:pt x="3034" y="243"/>
                  <a:pt x="3036" y="242"/>
                  <a:pt x="3036" y="242"/>
                </a:cubicBezTo>
                <a:cubicBezTo>
                  <a:pt x="3036" y="242"/>
                  <a:pt x="3036" y="242"/>
                  <a:pt x="3037" y="242"/>
                </a:cubicBezTo>
                <a:cubicBezTo>
                  <a:pt x="3037" y="242"/>
                  <a:pt x="3037" y="242"/>
                  <a:pt x="3037" y="242"/>
                </a:cubicBezTo>
                <a:cubicBezTo>
                  <a:pt x="3038" y="243"/>
                  <a:pt x="3039" y="244"/>
                  <a:pt x="3039" y="245"/>
                </a:cubicBezTo>
                <a:cubicBezTo>
                  <a:pt x="3040" y="245"/>
                  <a:pt x="3040" y="245"/>
                  <a:pt x="3040" y="245"/>
                </a:cubicBezTo>
                <a:cubicBezTo>
                  <a:pt x="3040" y="245"/>
                  <a:pt x="3040" y="245"/>
                  <a:pt x="3040" y="245"/>
                </a:cubicBezTo>
                <a:cubicBezTo>
                  <a:pt x="3040" y="245"/>
                  <a:pt x="3040" y="245"/>
                  <a:pt x="3040" y="245"/>
                </a:cubicBezTo>
                <a:cubicBezTo>
                  <a:pt x="3040" y="245"/>
                  <a:pt x="3041" y="245"/>
                  <a:pt x="3042" y="245"/>
                </a:cubicBezTo>
                <a:cubicBezTo>
                  <a:pt x="3042" y="244"/>
                  <a:pt x="3042" y="244"/>
                  <a:pt x="3043" y="243"/>
                </a:cubicBezTo>
                <a:cubicBezTo>
                  <a:pt x="3045" y="243"/>
                  <a:pt x="3046" y="242"/>
                  <a:pt x="3047" y="242"/>
                </a:cubicBezTo>
                <a:cubicBezTo>
                  <a:pt x="3048" y="242"/>
                  <a:pt x="3048" y="242"/>
                  <a:pt x="3048" y="242"/>
                </a:cubicBezTo>
                <a:cubicBezTo>
                  <a:pt x="3049" y="243"/>
                  <a:pt x="3049" y="243"/>
                  <a:pt x="3049" y="243"/>
                </a:cubicBezTo>
                <a:cubicBezTo>
                  <a:pt x="3050" y="243"/>
                  <a:pt x="3050" y="243"/>
                  <a:pt x="3050" y="243"/>
                </a:cubicBezTo>
                <a:cubicBezTo>
                  <a:pt x="3050" y="243"/>
                  <a:pt x="3050" y="243"/>
                  <a:pt x="3051" y="243"/>
                </a:cubicBezTo>
                <a:cubicBezTo>
                  <a:pt x="3051" y="243"/>
                  <a:pt x="3051" y="243"/>
                  <a:pt x="3051" y="243"/>
                </a:cubicBezTo>
                <a:cubicBezTo>
                  <a:pt x="3052" y="243"/>
                  <a:pt x="3052" y="243"/>
                  <a:pt x="3052" y="243"/>
                </a:cubicBezTo>
                <a:cubicBezTo>
                  <a:pt x="3052" y="243"/>
                  <a:pt x="3052" y="243"/>
                  <a:pt x="3052" y="243"/>
                </a:cubicBezTo>
                <a:cubicBezTo>
                  <a:pt x="3053" y="243"/>
                  <a:pt x="3053" y="243"/>
                  <a:pt x="3053" y="243"/>
                </a:cubicBezTo>
                <a:cubicBezTo>
                  <a:pt x="3053" y="243"/>
                  <a:pt x="3053" y="243"/>
                  <a:pt x="3053" y="243"/>
                </a:cubicBezTo>
                <a:cubicBezTo>
                  <a:pt x="3053" y="243"/>
                  <a:pt x="3054" y="243"/>
                  <a:pt x="3054" y="243"/>
                </a:cubicBezTo>
                <a:cubicBezTo>
                  <a:pt x="3054" y="243"/>
                  <a:pt x="3054" y="243"/>
                  <a:pt x="3054" y="243"/>
                </a:cubicBezTo>
                <a:cubicBezTo>
                  <a:pt x="3054" y="243"/>
                  <a:pt x="3055" y="243"/>
                  <a:pt x="3055" y="243"/>
                </a:cubicBezTo>
                <a:cubicBezTo>
                  <a:pt x="3055" y="243"/>
                  <a:pt x="3055" y="243"/>
                  <a:pt x="3055" y="243"/>
                </a:cubicBezTo>
                <a:cubicBezTo>
                  <a:pt x="3056" y="243"/>
                  <a:pt x="3056" y="243"/>
                  <a:pt x="3056" y="243"/>
                </a:cubicBezTo>
                <a:cubicBezTo>
                  <a:pt x="3057" y="242"/>
                  <a:pt x="3057" y="242"/>
                  <a:pt x="3058" y="242"/>
                </a:cubicBezTo>
                <a:cubicBezTo>
                  <a:pt x="3058" y="242"/>
                  <a:pt x="3059" y="242"/>
                  <a:pt x="3059" y="243"/>
                </a:cubicBezTo>
                <a:cubicBezTo>
                  <a:pt x="3060" y="243"/>
                  <a:pt x="3060" y="242"/>
                  <a:pt x="3060" y="242"/>
                </a:cubicBezTo>
                <a:cubicBezTo>
                  <a:pt x="3060" y="241"/>
                  <a:pt x="3061" y="240"/>
                  <a:pt x="3061" y="240"/>
                </a:cubicBezTo>
                <a:cubicBezTo>
                  <a:pt x="3062" y="239"/>
                  <a:pt x="3062" y="239"/>
                  <a:pt x="3062" y="239"/>
                </a:cubicBezTo>
                <a:cubicBezTo>
                  <a:pt x="3062" y="237"/>
                  <a:pt x="3062" y="237"/>
                  <a:pt x="3062" y="237"/>
                </a:cubicBezTo>
                <a:cubicBezTo>
                  <a:pt x="3062" y="236"/>
                  <a:pt x="3062" y="235"/>
                  <a:pt x="3063" y="234"/>
                </a:cubicBezTo>
                <a:cubicBezTo>
                  <a:pt x="3063" y="234"/>
                  <a:pt x="3063" y="234"/>
                  <a:pt x="3063" y="234"/>
                </a:cubicBezTo>
                <a:cubicBezTo>
                  <a:pt x="3063" y="234"/>
                  <a:pt x="3063" y="234"/>
                  <a:pt x="3063" y="234"/>
                </a:cubicBezTo>
                <a:cubicBezTo>
                  <a:pt x="3063" y="233"/>
                  <a:pt x="3063" y="232"/>
                  <a:pt x="3063" y="232"/>
                </a:cubicBezTo>
                <a:cubicBezTo>
                  <a:pt x="3063" y="232"/>
                  <a:pt x="3063" y="231"/>
                  <a:pt x="3063" y="231"/>
                </a:cubicBezTo>
                <a:cubicBezTo>
                  <a:pt x="3063" y="231"/>
                  <a:pt x="3063" y="231"/>
                  <a:pt x="3063" y="230"/>
                </a:cubicBezTo>
                <a:cubicBezTo>
                  <a:pt x="3063" y="230"/>
                  <a:pt x="3063" y="229"/>
                  <a:pt x="3063" y="228"/>
                </a:cubicBezTo>
                <a:cubicBezTo>
                  <a:pt x="3064" y="228"/>
                  <a:pt x="3065" y="227"/>
                  <a:pt x="3066" y="227"/>
                </a:cubicBezTo>
                <a:cubicBezTo>
                  <a:pt x="3067" y="226"/>
                  <a:pt x="3067" y="226"/>
                  <a:pt x="3068" y="225"/>
                </a:cubicBezTo>
                <a:cubicBezTo>
                  <a:pt x="3068" y="225"/>
                  <a:pt x="3068" y="225"/>
                  <a:pt x="3069" y="225"/>
                </a:cubicBezTo>
                <a:cubicBezTo>
                  <a:pt x="3069" y="224"/>
                  <a:pt x="3070" y="224"/>
                  <a:pt x="3070" y="224"/>
                </a:cubicBezTo>
                <a:cubicBezTo>
                  <a:pt x="3071" y="224"/>
                  <a:pt x="3072" y="224"/>
                  <a:pt x="3072" y="225"/>
                </a:cubicBezTo>
                <a:cubicBezTo>
                  <a:pt x="3072" y="225"/>
                  <a:pt x="3073" y="225"/>
                  <a:pt x="3073" y="225"/>
                </a:cubicBezTo>
                <a:cubicBezTo>
                  <a:pt x="3073" y="225"/>
                  <a:pt x="3073" y="225"/>
                  <a:pt x="3073" y="226"/>
                </a:cubicBezTo>
                <a:cubicBezTo>
                  <a:pt x="3073" y="226"/>
                  <a:pt x="3073" y="226"/>
                  <a:pt x="3073" y="226"/>
                </a:cubicBezTo>
                <a:cubicBezTo>
                  <a:pt x="3074" y="225"/>
                  <a:pt x="3074" y="225"/>
                  <a:pt x="3075" y="225"/>
                </a:cubicBezTo>
                <a:cubicBezTo>
                  <a:pt x="3075" y="225"/>
                  <a:pt x="3075" y="225"/>
                  <a:pt x="3075" y="225"/>
                </a:cubicBezTo>
                <a:cubicBezTo>
                  <a:pt x="3076" y="225"/>
                  <a:pt x="3077" y="226"/>
                  <a:pt x="3077" y="227"/>
                </a:cubicBezTo>
                <a:cubicBezTo>
                  <a:pt x="3078" y="228"/>
                  <a:pt x="3077" y="229"/>
                  <a:pt x="3077" y="229"/>
                </a:cubicBezTo>
                <a:cubicBezTo>
                  <a:pt x="3077" y="229"/>
                  <a:pt x="3077" y="230"/>
                  <a:pt x="3077" y="230"/>
                </a:cubicBezTo>
                <a:cubicBezTo>
                  <a:pt x="3077" y="230"/>
                  <a:pt x="3077" y="230"/>
                  <a:pt x="3077" y="230"/>
                </a:cubicBezTo>
                <a:cubicBezTo>
                  <a:pt x="3077" y="230"/>
                  <a:pt x="3077" y="230"/>
                  <a:pt x="3077" y="230"/>
                </a:cubicBezTo>
                <a:cubicBezTo>
                  <a:pt x="3078" y="231"/>
                  <a:pt x="3078" y="231"/>
                  <a:pt x="3078" y="232"/>
                </a:cubicBezTo>
                <a:cubicBezTo>
                  <a:pt x="3078" y="234"/>
                  <a:pt x="3077" y="236"/>
                  <a:pt x="3077" y="236"/>
                </a:cubicBezTo>
                <a:cubicBezTo>
                  <a:pt x="3076" y="237"/>
                  <a:pt x="3075" y="237"/>
                  <a:pt x="3074" y="237"/>
                </a:cubicBezTo>
                <a:cubicBezTo>
                  <a:pt x="3074" y="237"/>
                  <a:pt x="3074" y="237"/>
                  <a:pt x="3074" y="237"/>
                </a:cubicBezTo>
                <a:cubicBezTo>
                  <a:pt x="3074" y="237"/>
                  <a:pt x="3073" y="237"/>
                  <a:pt x="3073" y="237"/>
                </a:cubicBezTo>
                <a:cubicBezTo>
                  <a:pt x="3073" y="237"/>
                  <a:pt x="3073" y="237"/>
                  <a:pt x="3073" y="237"/>
                </a:cubicBezTo>
                <a:cubicBezTo>
                  <a:pt x="3073" y="237"/>
                  <a:pt x="3073" y="237"/>
                  <a:pt x="3073" y="237"/>
                </a:cubicBezTo>
                <a:cubicBezTo>
                  <a:pt x="3073" y="238"/>
                  <a:pt x="3072" y="238"/>
                  <a:pt x="3072" y="238"/>
                </a:cubicBezTo>
                <a:cubicBezTo>
                  <a:pt x="3072" y="238"/>
                  <a:pt x="3072" y="238"/>
                  <a:pt x="3073" y="238"/>
                </a:cubicBezTo>
                <a:cubicBezTo>
                  <a:pt x="3073" y="239"/>
                  <a:pt x="3075" y="240"/>
                  <a:pt x="3074" y="241"/>
                </a:cubicBezTo>
                <a:cubicBezTo>
                  <a:pt x="3075" y="241"/>
                  <a:pt x="3075" y="242"/>
                  <a:pt x="3075" y="242"/>
                </a:cubicBezTo>
                <a:cubicBezTo>
                  <a:pt x="3075" y="242"/>
                  <a:pt x="3075" y="242"/>
                  <a:pt x="3075" y="242"/>
                </a:cubicBezTo>
                <a:cubicBezTo>
                  <a:pt x="3075" y="242"/>
                  <a:pt x="3075" y="243"/>
                  <a:pt x="3076" y="243"/>
                </a:cubicBezTo>
                <a:cubicBezTo>
                  <a:pt x="3076" y="243"/>
                  <a:pt x="3076" y="243"/>
                  <a:pt x="3076" y="244"/>
                </a:cubicBezTo>
                <a:cubicBezTo>
                  <a:pt x="3076" y="244"/>
                  <a:pt x="3076" y="245"/>
                  <a:pt x="3077" y="245"/>
                </a:cubicBezTo>
                <a:cubicBezTo>
                  <a:pt x="3077" y="245"/>
                  <a:pt x="3077" y="245"/>
                  <a:pt x="3077" y="245"/>
                </a:cubicBezTo>
                <a:cubicBezTo>
                  <a:pt x="3078" y="244"/>
                  <a:pt x="3079" y="244"/>
                  <a:pt x="3079" y="244"/>
                </a:cubicBezTo>
                <a:cubicBezTo>
                  <a:pt x="3080" y="244"/>
                  <a:pt x="3080" y="244"/>
                  <a:pt x="3080" y="244"/>
                </a:cubicBezTo>
                <a:cubicBezTo>
                  <a:pt x="3081" y="244"/>
                  <a:pt x="3082" y="245"/>
                  <a:pt x="3082" y="246"/>
                </a:cubicBezTo>
                <a:cubicBezTo>
                  <a:pt x="3083" y="246"/>
                  <a:pt x="3083" y="246"/>
                  <a:pt x="3083" y="246"/>
                </a:cubicBezTo>
                <a:cubicBezTo>
                  <a:pt x="3083" y="246"/>
                  <a:pt x="3083" y="246"/>
                  <a:pt x="3083" y="246"/>
                </a:cubicBezTo>
                <a:cubicBezTo>
                  <a:pt x="3083" y="246"/>
                  <a:pt x="3083" y="246"/>
                  <a:pt x="3083" y="246"/>
                </a:cubicBezTo>
                <a:cubicBezTo>
                  <a:pt x="3084" y="246"/>
                  <a:pt x="3084" y="246"/>
                  <a:pt x="3084" y="246"/>
                </a:cubicBezTo>
                <a:cubicBezTo>
                  <a:pt x="3085" y="246"/>
                  <a:pt x="3085" y="246"/>
                  <a:pt x="3085" y="246"/>
                </a:cubicBezTo>
                <a:cubicBezTo>
                  <a:pt x="3086" y="246"/>
                  <a:pt x="3087" y="247"/>
                  <a:pt x="3087" y="247"/>
                </a:cubicBezTo>
                <a:cubicBezTo>
                  <a:pt x="3088" y="248"/>
                  <a:pt x="3088" y="248"/>
                  <a:pt x="3088" y="249"/>
                </a:cubicBezTo>
                <a:cubicBezTo>
                  <a:pt x="3088" y="249"/>
                  <a:pt x="3089" y="250"/>
                  <a:pt x="3089" y="250"/>
                </a:cubicBezTo>
                <a:cubicBezTo>
                  <a:pt x="3089" y="251"/>
                  <a:pt x="3089" y="252"/>
                  <a:pt x="3089" y="253"/>
                </a:cubicBezTo>
                <a:cubicBezTo>
                  <a:pt x="3089" y="253"/>
                  <a:pt x="3089" y="253"/>
                  <a:pt x="3089" y="253"/>
                </a:cubicBezTo>
                <a:cubicBezTo>
                  <a:pt x="3089" y="253"/>
                  <a:pt x="3089" y="253"/>
                  <a:pt x="3089" y="253"/>
                </a:cubicBezTo>
                <a:cubicBezTo>
                  <a:pt x="3090" y="253"/>
                  <a:pt x="3090" y="254"/>
                  <a:pt x="3090" y="254"/>
                </a:cubicBezTo>
                <a:cubicBezTo>
                  <a:pt x="3090" y="255"/>
                  <a:pt x="3090" y="255"/>
                  <a:pt x="3090" y="255"/>
                </a:cubicBezTo>
                <a:cubicBezTo>
                  <a:pt x="3090" y="255"/>
                  <a:pt x="3090" y="255"/>
                  <a:pt x="3090" y="255"/>
                </a:cubicBezTo>
                <a:cubicBezTo>
                  <a:pt x="3090" y="254"/>
                  <a:pt x="3090" y="254"/>
                  <a:pt x="3090" y="254"/>
                </a:cubicBezTo>
                <a:cubicBezTo>
                  <a:pt x="3090" y="254"/>
                  <a:pt x="3090" y="254"/>
                  <a:pt x="3090" y="254"/>
                </a:cubicBezTo>
                <a:cubicBezTo>
                  <a:pt x="3090" y="254"/>
                  <a:pt x="3090" y="254"/>
                  <a:pt x="3091" y="254"/>
                </a:cubicBezTo>
                <a:cubicBezTo>
                  <a:pt x="3091" y="254"/>
                  <a:pt x="3091" y="254"/>
                  <a:pt x="3092" y="254"/>
                </a:cubicBezTo>
                <a:cubicBezTo>
                  <a:pt x="3092" y="254"/>
                  <a:pt x="3093" y="254"/>
                  <a:pt x="3093" y="254"/>
                </a:cubicBezTo>
                <a:cubicBezTo>
                  <a:pt x="3093" y="254"/>
                  <a:pt x="3093" y="254"/>
                  <a:pt x="3093" y="254"/>
                </a:cubicBezTo>
                <a:cubicBezTo>
                  <a:pt x="3094" y="254"/>
                  <a:pt x="3094" y="254"/>
                  <a:pt x="3094" y="254"/>
                </a:cubicBezTo>
                <a:cubicBezTo>
                  <a:pt x="3094" y="253"/>
                  <a:pt x="3095" y="253"/>
                  <a:pt x="3095" y="253"/>
                </a:cubicBezTo>
                <a:cubicBezTo>
                  <a:pt x="3095" y="252"/>
                  <a:pt x="3095" y="252"/>
                  <a:pt x="3095" y="252"/>
                </a:cubicBezTo>
                <a:cubicBezTo>
                  <a:pt x="3096" y="251"/>
                  <a:pt x="3097" y="250"/>
                  <a:pt x="3098" y="250"/>
                </a:cubicBezTo>
                <a:cubicBezTo>
                  <a:pt x="3098" y="250"/>
                  <a:pt x="3098" y="251"/>
                  <a:pt x="3099" y="251"/>
                </a:cubicBezTo>
                <a:cubicBezTo>
                  <a:pt x="3099" y="251"/>
                  <a:pt x="3099" y="251"/>
                  <a:pt x="3099" y="251"/>
                </a:cubicBezTo>
                <a:cubicBezTo>
                  <a:pt x="3099" y="250"/>
                  <a:pt x="3099" y="250"/>
                  <a:pt x="3099" y="250"/>
                </a:cubicBezTo>
                <a:cubicBezTo>
                  <a:pt x="3099" y="249"/>
                  <a:pt x="3100" y="249"/>
                  <a:pt x="3100" y="248"/>
                </a:cubicBezTo>
                <a:cubicBezTo>
                  <a:pt x="3100" y="248"/>
                  <a:pt x="3100" y="247"/>
                  <a:pt x="3100" y="247"/>
                </a:cubicBezTo>
                <a:cubicBezTo>
                  <a:pt x="3100" y="247"/>
                  <a:pt x="3100" y="246"/>
                  <a:pt x="3100" y="245"/>
                </a:cubicBezTo>
                <a:cubicBezTo>
                  <a:pt x="3100" y="245"/>
                  <a:pt x="3100" y="245"/>
                  <a:pt x="3100" y="244"/>
                </a:cubicBezTo>
                <a:cubicBezTo>
                  <a:pt x="3099" y="244"/>
                  <a:pt x="3099" y="244"/>
                  <a:pt x="3099" y="244"/>
                </a:cubicBezTo>
                <a:cubicBezTo>
                  <a:pt x="3099" y="244"/>
                  <a:pt x="3099" y="244"/>
                  <a:pt x="3099" y="244"/>
                </a:cubicBezTo>
                <a:cubicBezTo>
                  <a:pt x="3098" y="244"/>
                  <a:pt x="3098" y="243"/>
                  <a:pt x="3098" y="243"/>
                </a:cubicBezTo>
                <a:cubicBezTo>
                  <a:pt x="3097" y="242"/>
                  <a:pt x="3097" y="242"/>
                  <a:pt x="3097" y="241"/>
                </a:cubicBezTo>
                <a:cubicBezTo>
                  <a:pt x="3098" y="241"/>
                  <a:pt x="3098" y="241"/>
                  <a:pt x="3098" y="241"/>
                </a:cubicBezTo>
                <a:cubicBezTo>
                  <a:pt x="3098" y="241"/>
                  <a:pt x="3098" y="240"/>
                  <a:pt x="3098" y="240"/>
                </a:cubicBezTo>
                <a:cubicBezTo>
                  <a:pt x="3098" y="240"/>
                  <a:pt x="3097" y="240"/>
                  <a:pt x="3097" y="240"/>
                </a:cubicBezTo>
                <a:cubicBezTo>
                  <a:pt x="3096" y="239"/>
                  <a:pt x="3096" y="238"/>
                  <a:pt x="3095" y="238"/>
                </a:cubicBezTo>
                <a:cubicBezTo>
                  <a:pt x="3095" y="237"/>
                  <a:pt x="3095" y="237"/>
                  <a:pt x="3095" y="236"/>
                </a:cubicBezTo>
                <a:cubicBezTo>
                  <a:pt x="3095" y="236"/>
                  <a:pt x="3094" y="236"/>
                  <a:pt x="3094" y="236"/>
                </a:cubicBezTo>
                <a:cubicBezTo>
                  <a:pt x="3094" y="235"/>
                  <a:pt x="3094" y="235"/>
                  <a:pt x="3093" y="235"/>
                </a:cubicBezTo>
                <a:cubicBezTo>
                  <a:pt x="3093" y="235"/>
                  <a:pt x="3092" y="235"/>
                  <a:pt x="3092" y="234"/>
                </a:cubicBezTo>
                <a:cubicBezTo>
                  <a:pt x="3092" y="234"/>
                  <a:pt x="3091" y="234"/>
                  <a:pt x="3091" y="234"/>
                </a:cubicBezTo>
                <a:cubicBezTo>
                  <a:pt x="3091" y="234"/>
                  <a:pt x="3091" y="234"/>
                  <a:pt x="3091" y="234"/>
                </a:cubicBezTo>
                <a:cubicBezTo>
                  <a:pt x="3090" y="234"/>
                  <a:pt x="3089" y="234"/>
                  <a:pt x="3089" y="234"/>
                </a:cubicBezTo>
                <a:cubicBezTo>
                  <a:pt x="3088" y="234"/>
                  <a:pt x="3088" y="234"/>
                  <a:pt x="3088" y="234"/>
                </a:cubicBezTo>
                <a:cubicBezTo>
                  <a:pt x="3087" y="234"/>
                  <a:pt x="3087" y="234"/>
                  <a:pt x="3087" y="233"/>
                </a:cubicBezTo>
                <a:cubicBezTo>
                  <a:pt x="3086" y="232"/>
                  <a:pt x="3086" y="231"/>
                  <a:pt x="3087" y="230"/>
                </a:cubicBezTo>
                <a:cubicBezTo>
                  <a:pt x="3087" y="229"/>
                  <a:pt x="3087" y="229"/>
                  <a:pt x="3087" y="228"/>
                </a:cubicBezTo>
                <a:cubicBezTo>
                  <a:pt x="3087" y="228"/>
                  <a:pt x="3088" y="228"/>
                  <a:pt x="3088" y="228"/>
                </a:cubicBezTo>
                <a:cubicBezTo>
                  <a:pt x="3087" y="227"/>
                  <a:pt x="3087" y="226"/>
                  <a:pt x="3087" y="225"/>
                </a:cubicBezTo>
                <a:cubicBezTo>
                  <a:pt x="3087" y="225"/>
                  <a:pt x="3087" y="225"/>
                  <a:pt x="3087" y="225"/>
                </a:cubicBezTo>
                <a:cubicBezTo>
                  <a:pt x="3087" y="225"/>
                  <a:pt x="3087" y="225"/>
                  <a:pt x="3087" y="225"/>
                </a:cubicBezTo>
                <a:cubicBezTo>
                  <a:pt x="3086" y="225"/>
                  <a:pt x="3086" y="224"/>
                  <a:pt x="3086" y="224"/>
                </a:cubicBezTo>
                <a:cubicBezTo>
                  <a:pt x="3085" y="223"/>
                  <a:pt x="3086" y="222"/>
                  <a:pt x="3086" y="222"/>
                </a:cubicBezTo>
                <a:cubicBezTo>
                  <a:pt x="3087" y="222"/>
                  <a:pt x="3087" y="222"/>
                  <a:pt x="3087" y="222"/>
                </a:cubicBezTo>
                <a:cubicBezTo>
                  <a:pt x="3087" y="222"/>
                  <a:pt x="3087" y="222"/>
                  <a:pt x="3087" y="222"/>
                </a:cubicBezTo>
                <a:cubicBezTo>
                  <a:pt x="3086" y="221"/>
                  <a:pt x="3086" y="221"/>
                  <a:pt x="3086" y="221"/>
                </a:cubicBezTo>
                <a:cubicBezTo>
                  <a:pt x="3086" y="221"/>
                  <a:pt x="3086" y="221"/>
                  <a:pt x="3085" y="220"/>
                </a:cubicBezTo>
                <a:cubicBezTo>
                  <a:pt x="3085" y="220"/>
                  <a:pt x="3085" y="219"/>
                  <a:pt x="3084" y="219"/>
                </a:cubicBezTo>
                <a:cubicBezTo>
                  <a:pt x="3084" y="218"/>
                  <a:pt x="3084" y="218"/>
                  <a:pt x="3084" y="216"/>
                </a:cubicBezTo>
                <a:cubicBezTo>
                  <a:pt x="3084" y="216"/>
                  <a:pt x="3085" y="215"/>
                  <a:pt x="3087" y="215"/>
                </a:cubicBezTo>
                <a:cubicBezTo>
                  <a:pt x="3088" y="215"/>
                  <a:pt x="3088" y="215"/>
                  <a:pt x="3088" y="215"/>
                </a:cubicBezTo>
                <a:cubicBezTo>
                  <a:pt x="3088" y="215"/>
                  <a:pt x="3089" y="215"/>
                  <a:pt x="3089" y="215"/>
                </a:cubicBezTo>
                <a:cubicBezTo>
                  <a:pt x="3089" y="215"/>
                  <a:pt x="3089" y="215"/>
                  <a:pt x="3089" y="215"/>
                </a:cubicBezTo>
                <a:cubicBezTo>
                  <a:pt x="3089" y="215"/>
                  <a:pt x="3089" y="215"/>
                  <a:pt x="3089" y="215"/>
                </a:cubicBezTo>
                <a:cubicBezTo>
                  <a:pt x="3090" y="215"/>
                  <a:pt x="3090" y="215"/>
                  <a:pt x="3090" y="215"/>
                </a:cubicBezTo>
                <a:cubicBezTo>
                  <a:pt x="3090" y="215"/>
                  <a:pt x="3090" y="215"/>
                  <a:pt x="3090" y="215"/>
                </a:cubicBezTo>
                <a:cubicBezTo>
                  <a:pt x="3091" y="215"/>
                  <a:pt x="3091" y="215"/>
                  <a:pt x="3092" y="216"/>
                </a:cubicBezTo>
                <a:cubicBezTo>
                  <a:pt x="3092" y="216"/>
                  <a:pt x="3092" y="216"/>
                  <a:pt x="3093" y="216"/>
                </a:cubicBezTo>
                <a:cubicBezTo>
                  <a:pt x="3093" y="216"/>
                  <a:pt x="3093" y="216"/>
                  <a:pt x="3094" y="216"/>
                </a:cubicBezTo>
                <a:cubicBezTo>
                  <a:pt x="3094" y="216"/>
                  <a:pt x="3094" y="216"/>
                  <a:pt x="3094" y="216"/>
                </a:cubicBezTo>
                <a:cubicBezTo>
                  <a:pt x="3095" y="216"/>
                  <a:pt x="3095" y="216"/>
                  <a:pt x="3096" y="216"/>
                </a:cubicBezTo>
                <a:cubicBezTo>
                  <a:pt x="3096" y="216"/>
                  <a:pt x="3096" y="216"/>
                  <a:pt x="3096" y="216"/>
                </a:cubicBezTo>
                <a:cubicBezTo>
                  <a:pt x="3097" y="216"/>
                  <a:pt x="3097" y="216"/>
                  <a:pt x="3098" y="216"/>
                </a:cubicBezTo>
                <a:cubicBezTo>
                  <a:pt x="3098" y="216"/>
                  <a:pt x="3099" y="216"/>
                  <a:pt x="3099" y="216"/>
                </a:cubicBezTo>
                <a:cubicBezTo>
                  <a:pt x="3099" y="216"/>
                  <a:pt x="3099" y="216"/>
                  <a:pt x="3099" y="216"/>
                </a:cubicBezTo>
                <a:cubicBezTo>
                  <a:pt x="3099" y="216"/>
                  <a:pt x="3100" y="216"/>
                  <a:pt x="3100" y="216"/>
                </a:cubicBezTo>
                <a:cubicBezTo>
                  <a:pt x="3101" y="215"/>
                  <a:pt x="3102" y="215"/>
                  <a:pt x="3102" y="214"/>
                </a:cubicBezTo>
                <a:cubicBezTo>
                  <a:pt x="3103" y="214"/>
                  <a:pt x="3103" y="214"/>
                  <a:pt x="3104" y="214"/>
                </a:cubicBezTo>
                <a:cubicBezTo>
                  <a:pt x="3105" y="214"/>
                  <a:pt x="3106" y="215"/>
                  <a:pt x="3106" y="215"/>
                </a:cubicBezTo>
                <a:cubicBezTo>
                  <a:pt x="3106" y="215"/>
                  <a:pt x="3106" y="215"/>
                  <a:pt x="3106" y="215"/>
                </a:cubicBezTo>
                <a:cubicBezTo>
                  <a:pt x="3107" y="215"/>
                  <a:pt x="3109" y="214"/>
                  <a:pt x="3109" y="214"/>
                </a:cubicBezTo>
                <a:cubicBezTo>
                  <a:pt x="3110" y="213"/>
                  <a:pt x="3110" y="213"/>
                  <a:pt x="3111" y="213"/>
                </a:cubicBezTo>
                <a:cubicBezTo>
                  <a:pt x="3112" y="213"/>
                  <a:pt x="3113" y="214"/>
                  <a:pt x="3113" y="214"/>
                </a:cubicBezTo>
                <a:cubicBezTo>
                  <a:pt x="3114" y="214"/>
                  <a:pt x="3114" y="214"/>
                  <a:pt x="3114" y="214"/>
                </a:cubicBezTo>
                <a:cubicBezTo>
                  <a:pt x="3114" y="215"/>
                  <a:pt x="3114" y="215"/>
                  <a:pt x="3114" y="215"/>
                </a:cubicBezTo>
                <a:cubicBezTo>
                  <a:pt x="3115" y="215"/>
                  <a:pt x="3115" y="215"/>
                  <a:pt x="3115" y="215"/>
                </a:cubicBezTo>
                <a:cubicBezTo>
                  <a:pt x="3114" y="214"/>
                  <a:pt x="3114" y="214"/>
                  <a:pt x="3114" y="214"/>
                </a:cubicBezTo>
                <a:cubicBezTo>
                  <a:pt x="3114" y="214"/>
                  <a:pt x="3115" y="214"/>
                  <a:pt x="3116" y="213"/>
                </a:cubicBezTo>
                <a:cubicBezTo>
                  <a:pt x="3116" y="213"/>
                  <a:pt x="3116" y="213"/>
                  <a:pt x="3117" y="213"/>
                </a:cubicBezTo>
                <a:cubicBezTo>
                  <a:pt x="3118" y="212"/>
                  <a:pt x="3118" y="211"/>
                  <a:pt x="3119" y="211"/>
                </a:cubicBezTo>
                <a:cubicBezTo>
                  <a:pt x="3120" y="211"/>
                  <a:pt x="3121" y="211"/>
                  <a:pt x="3121" y="211"/>
                </a:cubicBezTo>
                <a:cubicBezTo>
                  <a:pt x="3122" y="211"/>
                  <a:pt x="3122" y="211"/>
                  <a:pt x="3122" y="211"/>
                </a:cubicBezTo>
                <a:cubicBezTo>
                  <a:pt x="3122" y="211"/>
                  <a:pt x="3122" y="211"/>
                  <a:pt x="3122" y="211"/>
                </a:cubicBezTo>
                <a:cubicBezTo>
                  <a:pt x="3122" y="211"/>
                  <a:pt x="3123" y="211"/>
                  <a:pt x="3123" y="211"/>
                </a:cubicBezTo>
                <a:cubicBezTo>
                  <a:pt x="3123" y="211"/>
                  <a:pt x="3124" y="211"/>
                  <a:pt x="3124" y="211"/>
                </a:cubicBezTo>
                <a:cubicBezTo>
                  <a:pt x="3124" y="211"/>
                  <a:pt x="3124" y="211"/>
                  <a:pt x="3124" y="211"/>
                </a:cubicBezTo>
                <a:cubicBezTo>
                  <a:pt x="3125" y="211"/>
                  <a:pt x="3126" y="211"/>
                  <a:pt x="3126" y="211"/>
                </a:cubicBezTo>
                <a:cubicBezTo>
                  <a:pt x="3127" y="212"/>
                  <a:pt x="3127" y="212"/>
                  <a:pt x="3127" y="212"/>
                </a:cubicBezTo>
                <a:cubicBezTo>
                  <a:pt x="3127" y="211"/>
                  <a:pt x="3127" y="211"/>
                  <a:pt x="3127" y="211"/>
                </a:cubicBezTo>
                <a:cubicBezTo>
                  <a:pt x="3128" y="210"/>
                  <a:pt x="3129" y="209"/>
                  <a:pt x="3131" y="209"/>
                </a:cubicBezTo>
                <a:cubicBezTo>
                  <a:pt x="3131" y="210"/>
                  <a:pt x="3131" y="210"/>
                  <a:pt x="3131" y="210"/>
                </a:cubicBezTo>
                <a:cubicBezTo>
                  <a:pt x="3131" y="210"/>
                  <a:pt x="3131" y="210"/>
                  <a:pt x="3131" y="210"/>
                </a:cubicBezTo>
                <a:cubicBezTo>
                  <a:pt x="3131" y="209"/>
                  <a:pt x="3131" y="209"/>
                  <a:pt x="3131" y="209"/>
                </a:cubicBezTo>
                <a:cubicBezTo>
                  <a:pt x="3131" y="209"/>
                  <a:pt x="3132" y="209"/>
                  <a:pt x="3132" y="209"/>
                </a:cubicBezTo>
                <a:cubicBezTo>
                  <a:pt x="3132" y="209"/>
                  <a:pt x="3133" y="209"/>
                  <a:pt x="3133" y="209"/>
                </a:cubicBezTo>
                <a:cubicBezTo>
                  <a:pt x="3134" y="209"/>
                  <a:pt x="3134" y="209"/>
                  <a:pt x="3134" y="209"/>
                </a:cubicBezTo>
                <a:cubicBezTo>
                  <a:pt x="3135" y="209"/>
                  <a:pt x="3135" y="210"/>
                  <a:pt x="3136" y="210"/>
                </a:cubicBezTo>
                <a:cubicBezTo>
                  <a:pt x="3136" y="210"/>
                  <a:pt x="3136" y="211"/>
                  <a:pt x="3136" y="211"/>
                </a:cubicBezTo>
                <a:cubicBezTo>
                  <a:pt x="3137" y="211"/>
                  <a:pt x="3137" y="211"/>
                  <a:pt x="3137" y="211"/>
                </a:cubicBezTo>
                <a:cubicBezTo>
                  <a:pt x="3138" y="211"/>
                  <a:pt x="3138" y="211"/>
                  <a:pt x="3138" y="211"/>
                </a:cubicBezTo>
                <a:cubicBezTo>
                  <a:pt x="3139" y="211"/>
                  <a:pt x="3139" y="210"/>
                  <a:pt x="3140" y="211"/>
                </a:cubicBezTo>
                <a:cubicBezTo>
                  <a:pt x="3141" y="211"/>
                  <a:pt x="3142" y="211"/>
                  <a:pt x="3142" y="211"/>
                </a:cubicBezTo>
                <a:cubicBezTo>
                  <a:pt x="3143" y="211"/>
                  <a:pt x="3143" y="211"/>
                  <a:pt x="3143" y="211"/>
                </a:cubicBezTo>
                <a:cubicBezTo>
                  <a:pt x="3143" y="211"/>
                  <a:pt x="3144" y="211"/>
                  <a:pt x="3144" y="211"/>
                </a:cubicBezTo>
                <a:cubicBezTo>
                  <a:pt x="3144" y="210"/>
                  <a:pt x="3145" y="210"/>
                  <a:pt x="3146" y="210"/>
                </a:cubicBezTo>
                <a:cubicBezTo>
                  <a:pt x="3148" y="210"/>
                  <a:pt x="3148" y="211"/>
                  <a:pt x="3148" y="211"/>
                </a:cubicBezTo>
                <a:cubicBezTo>
                  <a:pt x="3148" y="211"/>
                  <a:pt x="3149" y="211"/>
                  <a:pt x="3149" y="211"/>
                </a:cubicBezTo>
                <a:cubicBezTo>
                  <a:pt x="3150" y="211"/>
                  <a:pt x="3150" y="211"/>
                  <a:pt x="3150" y="211"/>
                </a:cubicBezTo>
                <a:cubicBezTo>
                  <a:pt x="3150" y="212"/>
                  <a:pt x="3150" y="212"/>
                  <a:pt x="3150" y="212"/>
                </a:cubicBezTo>
                <a:cubicBezTo>
                  <a:pt x="3150" y="212"/>
                  <a:pt x="3150" y="212"/>
                  <a:pt x="3150" y="212"/>
                </a:cubicBezTo>
                <a:cubicBezTo>
                  <a:pt x="3150" y="211"/>
                  <a:pt x="3150" y="211"/>
                  <a:pt x="3150" y="211"/>
                </a:cubicBezTo>
                <a:cubicBezTo>
                  <a:pt x="3151" y="211"/>
                  <a:pt x="3152" y="211"/>
                  <a:pt x="3152" y="212"/>
                </a:cubicBezTo>
                <a:cubicBezTo>
                  <a:pt x="3153" y="212"/>
                  <a:pt x="3153" y="212"/>
                  <a:pt x="3153" y="213"/>
                </a:cubicBezTo>
                <a:cubicBezTo>
                  <a:pt x="3153" y="213"/>
                  <a:pt x="3154" y="213"/>
                  <a:pt x="3154" y="213"/>
                </a:cubicBezTo>
                <a:cubicBezTo>
                  <a:pt x="3154" y="214"/>
                  <a:pt x="3155" y="214"/>
                  <a:pt x="3155" y="214"/>
                </a:cubicBezTo>
                <a:cubicBezTo>
                  <a:pt x="3156" y="214"/>
                  <a:pt x="3157" y="213"/>
                  <a:pt x="3158" y="213"/>
                </a:cubicBezTo>
                <a:cubicBezTo>
                  <a:pt x="3159" y="213"/>
                  <a:pt x="3159" y="213"/>
                  <a:pt x="3160" y="214"/>
                </a:cubicBezTo>
                <a:cubicBezTo>
                  <a:pt x="3161" y="214"/>
                  <a:pt x="3161" y="215"/>
                  <a:pt x="3161" y="215"/>
                </a:cubicBezTo>
                <a:cubicBezTo>
                  <a:pt x="3161" y="215"/>
                  <a:pt x="3161" y="215"/>
                  <a:pt x="3161" y="215"/>
                </a:cubicBezTo>
                <a:cubicBezTo>
                  <a:pt x="3162" y="215"/>
                  <a:pt x="3162" y="215"/>
                  <a:pt x="3162" y="215"/>
                </a:cubicBezTo>
                <a:cubicBezTo>
                  <a:pt x="3162" y="215"/>
                  <a:pt x="3163" y="216"/>
                  <a:pt x="3163" y="216"/>
                </a:cubicBezTo>
                <a:cubicBezTo>
                  <a:pt x="3163" y="216"/>
                  <a:pt x="3163" y="216"/>
                  <a:pt x="3163" y="216"/>
                </a:cubicBezTo>
                <a:cubicBezTo>
                  <a:pt x="3164" y="216"/>
                  <a:pt x="3164" y="216"/>
                  <a:pt x="3164" y="216"/>
                </a:cubicBezTo>
                <a:cubicBezTo>
                  <a:pt x="3166" y="215"/>
                  <a:pt x="3166" y="215"/>
                  <a:pt x="3166" y="215"/>
                </a:cubicBezTo>
                <a:cubicBezTo>
                  <a:pt x="3167" y="215"/>
                  <a:pt x="3167" y="216"/>
                  <a:pt x="3168" y="216"/>
                </a:cubicBezTo>
                <a:cubicBezTo>
                  <a:pt x="3169" y="217"/>
                  <a:pt x="3169" y="219"/>
                  <a:pt x="3169" y="220"/>
                </a:cubicBezTo>
                <a:cubicBezTo>
                  <a:pt x="3169" y="220"/>
                  <a:pt x="3169" y="221"/>
                  <a:pt x="3169" y="221"/>
                </a:cubicBezTo>
                <a:cubicBezTo>
                  <a:pt x="3169" y="221"/>
                  <a:pt x="3170" y="221"/>
                  <a:pt x="3170" y="221"/>
                </a:cubicBezTo>
                <a:cubicBezTo>
                  <a:pt x="3171" y="221"/>
                  <a:pt x="3171" y="221"/>
                  <a:pt x="3171" y="221"/>
                </a:cubicBezTo>
                <a:cubicBezTo>
                  <a:pt x="3171" y="221"/>
                  <a:pt x="3172" y="221"/>
                  <a:pt x="3173" y="221"/>
                </a:cubicBezTo>
                <a:cubicBezTo>
                  <a:pt x="3173" y="222"/>
                  <a:pt x="3174" y="222"/>
                  <a:pt x="3175" y="222"/>
                </a:cubicBezTo>
                <a:cubicBezTo>
                  <a:pt x="3176" y="222"/>
                  <a:pt x="3176" y="222"/>
                  <a:pt x="3176" y="222"/>
                </a:cubicBezTo>
                <a:cubicBezTo>
                  <a:pt x="3176" y="222"/>
                  <a:pt x="3176" y="222"/>
                  <a:pt x="3176" y="222"/>
                </a:cubicBezTo>
                <a:cubicBezTo>
                  <a:pt x="3176" y="222"/>
                  <a:pt x="3176" y="222"/>
                  <a:pt x="3176" y="222"/>
                </a:cubicBezTo>
                <a:cubicBezTo>
                  <a:pt x="3177" y="222"/>
                  <a:pt x="3177" y="222"/>
                  <a:pt x="3177" y="221"/>
                </a:cubicBezTo>
                <a:cubicBezTo>
                  <a:pt x="3178" y="221"/>
                  <a:pt x="3178" y="221"/>
                  <a:pt x="3179" y="221"/>
                </a:cubicBezTo>
                <a:cubicBezTo>
                  <a:pt x="3179" y="221"/>
                  <a:pt x="3179" y="221"/>
                  <a:pt x="3179" y="221"/>
                </a:cubicBezTo>
                <a:cubicBezTo>
                  <a:pt x="3180" y="221"/>
                  <a:pt x="3180" y="221"/>
                  <a:pt x="3181" y="221"/>
                </a:cubicBezTo>
                <a:cubicBezTo>
                  <a:pt x="3181" y="221"/>
                  <a:pt x="3181" y="221"/>
                  <a:pt x="3181" y="221"/>
                </a:cubicBezTo>
                <a:cubicBezTo>
                  <a:pt x="3181" y="221"/>
                  <a:pt x="3181" y="221"/>
                  <a:pt x="3182" y="221"/>
                </a:cubicBezTo>
                <a:cubicBezTo>
                  <a:pt x="3182" y="221"/>
                  <a:pt x="3182" y="221"/>
                  <a:pt x="3182" y="221"/>
                </a:cubicBezTo>
                <a:cubicBezTo>
                  <a:pt x="3182" y="221"/>
                  <a:pt x="3182" y="220"/>
                  <a:pt x="3182" y="220"/>
                </a:cubicBezTo>
                <a:cubicBezTo>
                  <a:pt x="3183" y="220"/>
                  <a:pt x="3183" y="219"/>
                  <a:pt x="3184" y="219"/>
                </a:cubicBezTo>
                <a:cubicBezTo>
                  <a:pt x="3184" y="219"/>
                  <a:pt x="3184" y="219"/>
                  <a:pt x="3185" y="219"/>
                </a:cubicBezTo>
                <a:cubicBezTo>
                  <a:pt x="3186" y="219"/>
                  <a:pt x="3187" y="219"/>
                  <a:pt x="3187" y="220"/>
                </a:cubicBezTo>
                <a:cubicBezTo>
                  <a:pt x="3188" y="220"/>
                  <a:pt x="3188" y="220"/>
                  <a:pt x="3188" y="220"/>
                </a:cubicBezTo>
                <a:cubicBezTo>
                  <a:pt x="3188" y="221"/>
                  <a:pt x="3188" y="221"/>
                  <a:pt x="3188" y="221"/>
                </a:cubicBezTo>
                <a:cubicBezTo>
                  <a:pt x="3189" y="221"/>
                  <a:pt x="3189" y="220"/>
                  <a:pt x="3190" y="220"/>
                </a:cubicBezTo>
                <a:cubicBezTo>
                  <a:pt x="3191" y="220"/>
                  <a:pt x="3192" y="221"/>
                  <a:pt x="3192" y="222"/>
                </a:cubicBezTo>
                <a:cubicBezTo>
                  <a:pt x="3192" y="222"/>
                  <a:pt x="3192" y="222"/>
                  <a:pt x="3193" y="222"/>
                </a:cubicBezTo>
                <a:cubicBezTo>
                  <a:pt x="3193" y="222"/>
                  <a:pt x="3193" y="222"/>
                  <a:pt x="3193" y="222"/>
                </a:cubicBezTo>
                <a:cubicBezTo>
                  <a:pt x="3193" y="223"/>
                  <a:pt x="3193" y="223"/>
                  <a:pt x="3193" y="223"/>
                </a:cubicBezTo>
                <a:cubicBezTo>
                  <a:pt x="3194" y="224"/>
                  <a:pt x="3194" y="224"/>
                  <a:pt x="3194" y="224"/>
                </a:cubicBezTo>
                <a:cubicBezTo>
                  <a:pt x="3195" y="224"/>
                  <a:pt x="3195" y="224"/>
                  <a:pt x="3195" y="224"/>
                </a:cubicBezTo>
                <a:cubicBezTo>
                  <a:pt x="3196" y="224"/>
                  <a:pt x="3196" y="224"/>
                  <a:pt x="3197" y="224"/>
                </a:cubicBezTo>
                <a:cubicBezTo>
                  <a:pt x="3197" y="223"/>
                  <a:pt x="3197" y="223"/>
                  <a:pt x="3198" y="223"/>
                </a:cubicBezTo>
                <a:cubicBezTo>
                  <a:pt x="3199" y="223"/>
                  <a:pt x="3199" y="223"/>
                  <a:pt x="3199" y="224"/>
                </a:cubicBezTo>
                <a:cubicBezTo>
                  <a:pt x="3200" y="224"/>
                  <a:pt x="3200" y="224"/>
                  <a:pt x="3200" y="224"/>
                </a:cubicBezTo>
                <a:cubicBezTo>
                  <a:pt x="3201" y="224"/>
                  <a:pt x="3201" y="224"/>
                  <a:pt x="3201" y="224"/>
                </a:cubicBezTo>
                <a:cubicBezTo>
                  <a:pt x="3201" y="224"/>
                  <a:pt x="3201" y="224"/>
                  <a:pt x="3201" y="224"/>
                </a:cubicBezTo>
                <a:cubicBezTo>
                  <a:pt x="3202" y="224"/>
                  <a:pt x="3202" y="224"/>
                  <a:pt x="3202" y="224"/>
                </a:cubicBezTo>
                <a:cubicBezTo>
                  <a:pt x="3203" y="223"/>
                  <a:pt x="3203" y="223"/>
                  <a:pt x="3203" y="223"/>
                </a:cubicBezTo>
                <a:cubicBezTo>
                  <a:pt x="3204" y="222"/>
                  <a:pt x="3204" y="222"/>
                  <a:pt x="3205" y="222"/>
                </a:cubicBezTo>
                <a:cubicBezTo>
                  <a:pt x="3206" y="222"/>
                  <a:pt x="3207" y="223"/>
                  <a:pt x="3208" y="223"/>
                </a:cubicBezTo>
                <a:cubicBezTo>
                  <a:pt x="3208" y="224"/>
                  <a:pt x="3208" y="224"/>
                  <a:pt x="3208" y="225"/>
                </a:cubicBezTo>
                <a:cubicBezTo>
                  <a:pt x="3208" y="225"/>
                  <a:pt x="3208" y="225"/>
                  <a:pt x="3208" y="224"/>
                </a:cubicBezTo>
                <a:cubicBezTo>
                  <a:pt x="3209" y="224"/>
                  <a:pt x="3209" y="224"/>
                  <a:pt x="3210" y="224"/>
                </a:cubicBezTo>
                <a:cubicBezTo>
                  <a:pt x="3210" y="224"/>
                  <a:pt x="3211" y="223"/>
                  <a:pt x="3211" y="223"/>
                </a:cubicBezTo>
                <a:cubicBezTo>
                  <a:pt x="3213" y="224"/>
                  <a:pt x="3213" y="226"/>
                  <a:pt x="3213" y="226"/>
                </a:cubicBezTo>
                <a:cubicBezTo>
                  <a:pt x="3213" y="227"/>
                  <a:pt x="3214" y="227"/>
                  <a:pt x="3214" y="227"/>
                </a:cubicBezTo>
                <a:cubicBezTo>
                  <a:pt x="3214" y="227"/>
                  <a:pt x="3214" y="227"/>
                  <a:pt x="3214" y="228"/>
                </a:cubicBezTo>
                <a:cubicBezTo>
                  <a:pt x="3215" y="227"/>
                  <a:pt x="3216" y="226"/>
                  <a:pt x="3217" y="226"/>
                </a:cubicBezTo>
                <a:cubicBezTo>
                  <a:pt x="3217" y="226"/>
                  <a:pt x="3217" y="226"/>
                  <a:pt x="3218" y="227"/>
                </a:cubicBezTo>
                <a:cubicBezTo>
                  <a:pt x="3218" y="226"/>
                  <a:pt x="3218" y="226"/>
                  <a:pt x="3218" y="226"/>
                </a:cubicBezTo>
                <a:cubicBezTo>
                  <a:pt x="3219" y="225"/>
                  <a:pt x="3219" y="224"/>
                  <a:pt x="3220" y="224"/>
                </a:cubicBezTo>
                <a:cubicBezTo>
                  <a:pt x="3221" y="225"/>
                  <a:pt x="3222" y="225"/>
                  <a:pt x="3222" y="225"/>
                </a:cubicBezTo>
                <a:cubicBezTo>
                  <a:pt x="3223" y="225"/>
                  <a:pt x="3223" y="226"/>
                  <a:pt x="3224" y="226"/>
                </a:cubicBezTo>
                <a:cubicBezTo>
                  <a:pt x="3225" y="226"/>
                  <a:pt x="3226" y="227"/>
                  <a:pt x="3226" y="227"/>
                </a:cubicBezTo>
                <a:cubicBezTo>
                  <a:pt x="3227" y="227"/>
                  <a:pt x="3227" y="227"/>
                  <a:pt x="3227" y="227"/>
                </a:cubicBezTo>
                <a:cubicBezTo>
                  <a:pt x="3228" y="228"/>
                  <a:pt x="3229" y="228"/>
                  <a:pt x="3230" y="230"/>
                </a:cubicBezTo>
                <a:cubicBezTo>
                  <a:pt x="3230" y="229"/>
                  <a:pt x="3230" y="229"/>
                  <a:pt x="3231" y="229"/>
                </a:cubicBezTo>
                <a:cubicBezTo>
                  <a:pt x="3231" y="229"/>
                  <a:pt x="3231" y="230"/>
                  <a:pt x="3232" y="230"/>
                </a:cubicBezTo>
                <a:cubicBezTo>
                  <a:pt x="3232" y="230"/>
                  <a:pt x="3233" y="231"/>
                  <a:pt x="3233" y="233"/>
                </a:cubicBezTo>
                <a:cubicBezTo>
                  <a:pt x="3232" y="233"/>
                  <a:pt x="3232" y="233"/>
                  <a:pt x="3232" y="233"/>
                </a:cubicBezTo>
                <a:cubicBezTo>
                  <a:pt x="3232" y="233"/>
                  <a:pt x="3232" y="233"/>
                  <a:pt x="3232" y="234"/>
                </a:cubicBezTo>
                <a:cubicBezTo>
                  <a:pt x="3232" y="234"/>
                  <a:pt x="3232" y="234"/>
                  <a:pt x="3232" y="234"/>
                </a:cubicBezTo>
                <a:cubicBezTo>
                  <a:pt x="3232" y="234"/>
                  <a:pt x="3233" y="234"/>
                  <a:pt x="3233" y="234"/>
                </a:cubicBezTo>
                <a:cubicBezTo>
                  <a:pt x="3234" y="234"/>
                  <a:pt x="3234" y="235"/>
                  <a:pt x="3235" y="236"/>
                </a:cubicBezTo>
                <a:cubicBezTo>
                  <a:pt x="3235" y="237"/>
                  <a:pt x="3235" y="237"/>
                  <a:pt x="3235" y="238"/>
                </a:cubicBezTo>
                <a:cubicBezTo>
                  <a:pt x="3235" y="238"/>
                  <a:pt x="3235" y="238"/>
                  <a:pt x="3235" y="238"/>
                </a:cubicBezTo>
                <a:cubicBezTo>
                  <a:pt x="3236" y="239"/>
                  <a:pt x="3236" y="240"/>
                  <a:pt x="3237" y="240"/>
                </a:cubicBezTo>
                <a:cubicBezTo>
                  <a:pt x="3237" y="241"/>
                  <a:pt x="3237" y="241"/>
                  <a:pt x="3237" y="241"/>
                </a:cubicBezTo>
                <a:cubicBezTo>
                  <a:pt x="3237" y="241"/>
                  <a:pt x="3238" y="241"/>
                  <a:pt x="3238" y="241"/>
                </a:cubicBezTo>
                <a:cubicBezTo>
                  <a:pt x="3239" y="242"/>
                  <a:pt x="3240" y="243"/>
                  <a:pt x="3240" y="245"/>
                </a:cubicBezTo>
                <a:cubicBezTo>
                  <a:pt x="3240" y="245"/>
                  <a:pt x="3239" y="246"/>
                  <a:pt x="3239" y="246"/>
                </a:cubicBezTo>
                <a:cubicBezTo>
                  <a:pt x="3239" y="246"/>
                  <a:pt x="3239" y="246"/>
                  <a:pt x="3239" y="247"/>
                </a:cubicBezTo>
                <a:cubicBezTo>
                  <a:pt x="3240" y="247"/>
                  <a:pt x="3240" y="247"/>
                  <a:pt x="3240" y="247"/>
                </a:cubicBezTo>
                <a:cubicBezTo>
                  <a:pt x="3240" y="248"/>
                  <a:pt x="3240" y="249"/>
                  <a:pt x="3240" y="250"/>
                </a:cubicBezTo>
                <a:cubicBezTo>
                  <a:pt x="3239" y="251"/>
                  <a:pt x="3239" y="251"/>
                  <a:pt x="3239" y="251"/>
                </a:cubicBezTo>
                <a:cubicBezTo>
                  <a:pt x="3239" y="251"/>
                  <a:pt x="3240" y="251"/>
                  <a:pt x="3240" y="251"/>
                </a:cubicBezTo>
                <a:cubicBezTo>
                  <a:pt x="3241" y="250"/>
                  <a:pt x="3242" y="250"/>
                  <a:pt x="3243" y="250"/>
                </a:cubicBezTo>
                <a:cubicBezTo>
                  <a:pt x="3243" y="250"/>
                  <a:pt x="3243" y="250"/>
                  <a:pt x="3243" y="250"/>
                </a:cubicBezTo>
                <a:cubicBezTo>
                  <a:pt x="3245" y="250"/>
                  <a:pt x="3245" y="251"/>
                  <a:pt x="3245" y="252"/>
                </a:cubicBezTo>
                <a:cubicBezTo>
                  <a:pt x="3245" y="252"/>
                  <a:pt x="3245" y="252"/>
                  <a:pt x="3245" y="252"/>
                </a:cubicBezTo>
                <a:cubicBezTo>
                  <a:pt x="3246" y="251"/>
                  <a:pt x="3246" y="250"/>
                  <a:pt x="3247" y="250"/>
                </a:cubicBezTo>
                <a:cubicBezTo>
                  <a:pt x="3248" y="250"/>
                  <a:pt x="3248" y="250"/>
                  <a:pt x="3248" y="250"/>
                </a:cubicBezTo>
                <a:cubicBezTo>
                  <a:pt x="3249" y="250"/>
                  <a:pt x="3249" y="250"/>
                  <a:pt x="3250" y="250"/>
                </a:cubicBezTo>
                <a:cubicBezTo>
                  <a:pt x="3250" y="250"/>
                  <a:pt x="3249" y="249"/>
                  <a:pt x="3249" y="249"/>
                </a:cubicBezTo>
                <a:cubicBezTo>
                  <a:pt x="3249" y="249"/>
                  <a:pt x="3249" y="249"/>
                  <a:pt x="3249" y="249"/>
                </a:cubicBezTo>
                <a:cubicBezTo>
                  <a:pt x="3248" y="249"/>
                  <a:pt x="3248" y="249"/>
                  <a:pt x="3247" y="249"/>
                </a:cubicBezTo>
                <a:cubicBezTo>
                  <a:pt x="3246" y="249"/>
                  <a:pt x="3245" y="249"/>
                  <a:pt x="3244" y="248"/>
                </a:cubicBezTo>
                <a:cubicBezTo>
                  <a:pt x="3243" y="247"/>
                  <a:pt x="3244" y="246"/>
                  <a:pt x="3244" y="245"/>
                </a:cubicBezTo>
                <a:cubicBezTo>
                  <a:pt x="3244" y="245"/>
                  <a:pt x="3244" y="244"/>
                  <a:pt x="3244" y="244"/>
                </a:cubicBezTo>
                <a:cubicBezTo>
                  <a:pt x="3244" y="244"/>
                  <a:pt x="3244" y="244"/>
                  <a:pt x="3244" y="244"/>
                </a:cubicBezTo>
                <a:cubicBezTo>
                  <a:pt x="3243" y="243"/>
                  <a:pt x="3243" y="243"/>
                  <a:pt x="3243" y="243"/>
                </a:cubicBezTo>
                <a:cubicBezTo>
                  <a:pt x="3243" y="242"/>
                  <a:pt x="3243" y="242"/>
                  <a:pt x="3242" y="242"/>
                </a:cubicBezTo>
                <a:cubicBezTo>
                  <a:pt x="3242" y="242"/>
                  <a:pt x="3242" y="241"/>
                  <a:pt x="3242" y="241"/>
                </a:cubicBezTo>
                <a:cubicBezTo>
                  <a:pt x="3241" y="241"/>
                  <a:pt x="3241" y="240"/>
                  <a:pt x="3241" y="239"/>
                </a:cubicBezTo>
                <a:cubicBezTo>
                  <a:pt x="3240" y="239"/>
                  <a:pt x="3240" y="239"/>
                  <a:pt x="3240" y="239"/>
                </a:cubicBezTo>
                <a:cubicBezTo>
                  <a:pt x="3240" y="239"/>
                  <a:pt x="3239" y="239"/>
                  <a:pt x="3239" y="239"/>
                </a:cubicBezTo>
                <a:cubicBezTo>
                  <a:pt x="3239" y="239"/>
                  <a:pt x="3238" y="239"/>
                  <a:pt x="3237" y="238"/>
                </a:cubicBezTo>
                <a:cubicBezTo>
                  <a:pt x="3237" y="238"/>
                  <a:pt x="3237" y="237"/>
                  <a:pt x="3237" y="236"/>
                </a:cubicBezTo>
                <a:cubicBezTo>
                  <a:pt x="3238" y="236"/>
                  <a:pt x="3238" y="236"/>
                  <a:pt x="3238" y="236"/>
                </a:cubicBezTo>
                <a:cubicBezTo>
                  <a:pt x="3238" y="236"/>
                  <a:pt x="3238" y="235"/>
                  <a:pt x="3239" y="235"/>
                </a:cubicBezTo>
                <a:cubicBezTo>
                  <a:pt x="3239" y="235"/>
                  <a:pt x="3239" y="235"/>
                  <a:pt x="3239" y="235"/>
                </a:cubicBezTo>
                <a:cubicBezTo>
                  <a:pt x="3239" y="235"/>
                  <a:pt x="3239" y="235"/>
                  <a:pt x="3239" y="234"/>
                </a:cubicBezTo>
                <a:cubicBezTo>
                  <a:pt x="3239" y="234"/>
                  <a:pt x="3239" y="234"/>
                  <a:pt x="3239" y="234"/>
                </a:cubicBezTo>
                <a:cubicBezTo>
                  <a:pt x="3240" y="233"/>
                  <a:pt x="3240" y="233"/>
                  <a:pt x="3240" y="233"/>
                </a:cubicBezTo>
                <a:cubicBezTo>
                  <a:pt x="3240" y="232"/>
                  <a:pt x="3241" y="232"/>
                  <a:pt x="3241" y="231"/>
                </a:cubicBezTo>
                <a:cubicBezTo>
                  <a:pt x="3242" y="231"/>
                  <a:pt x="3242" y="231"/>
                  <a:pt x="3242" y="231"/>
                </a:cubicBezTo>
                <a:cubicBezTo>
                  <a:pt x="3243" y="230"/>
                  <a:pt x="3244" y="230"/>
                  <a:pt x="3244" y="229"/>
                </a:cubicBezTo>
                <a:cubicBezTo>
                  <a:pt x="3245" y="229"/>
                  <a:pt x="3246" y="228"/>
                  <a:pt x="3246" y="228"/>
                </a:cubicBezTo>
                <a:cubicBezTo>
                  <a:pt x="3247" y="228"/>
                  <a:pt x="3247" y="228"/>
                  <a:pt x="3248" y="229"/>
                </a:cubicBezTo>
                <a:cubicBezTo>
                  <a:pt x="3248" y="229"/>
                  <a:pt x="3248" y="230"/>
                  <a:pt x="3248" y="230"/>
                </a:cubicBezTo>
                <a:cubicBezTo>
                  <a:pt x="3249" y="229"/>
                  <a:pt x="3249" y="229"/>
                  <a:pt x="3250" y="229"/>
                </a:cubicBezTo>
                <a:cubicBezTo>
                  <a:pt x="3250" y="229"/>
                  <a:pt x="3250" y="229"/>
                  <a:pt x="3250" y="229"/>
                </a:cubicBezTo>
                <a:cubicBezTo>
                  <a:pt x="3250" y="229"/>
                  <a:pt x="3250" y="228"/>
                  <a:pt x="3251" y="228"/>
                </a:cubicBezTo>
                <a:cubicBezTo>
                  <a:pt x="3250" y="228"/>
                  <a:pt x="3250" y="228"/>
                  <a:pt x="3250" y="227"/>
                </a:cubicBezTo>
                <a:cubicBezTo>
                  <a:pt x="3250" y="226"/>
                  <a:pt x="3252" y="225"/>
                  <a:pt x="3253" y="225"/>
                </a:cubicBezTo>
                <a:cubicBezTo>
                  <a:pt x="3254" y="224"/>
                  <a:pt x="3255" y="224"/>
                  <a:pt x="3255" y="224"/>
                </a:cubicBezTo>
                <a:cubicBezTo>
                  <a:pt x="3255" y="223"/>
                  <a:pt x="3255" y="222"/>
                  <a:pt x="3256" y="222"/>
                </a:cubicBezTo>
                <a:cubicBezTo>
                  <a:pt x="3256" y="221"/>
                  <a:pt x="3257" y="221"/>
                  <a:pt x="3257" y="221"/>
                </a:cubicBezTo>
                <a:cubicBezTo>
                  <a:pt x="3259" y="221"/>
                  <a:pt x="3259" y="222"/>
                  <a:pt x="3260" y="223"/>
                </a:cubicBezTo>
                <a:cubicBezTo>
                  <a:pt x="3260" y="223"/>
                  <a:pt x="3261" y="223"/>
                  <a:pt x="3261" y="223"/>
                </a:cubicBezTo>
                <a:cubicBezTo>
                  <a:pt x="3262" y="224"/>
                  <a:pt x="3262" y="224"/>
                  <a:pt x="3263" y="224"/>
                </a:cubicBezTo>
                <a:cubicBezTo>
                  <a:pt x="3263" y="225"/>
                  <a:pt x="3263" y="225"/>
                  <a:pt x="3263" y="226"/>
                </a:cubicBezTo>
                <a:cubicBezTo>
                  <a:pt x="3263" y="226"/>
                  <a:pt x="3263" y="226"/>
                  <a:pt x="3263" y="226"/>
                </a:cubicBezTo>
                <a:cubicBezTo>
                  <a:pt x="3264" y="227"/>
                  <a:pt x="3263" y="227"/>
                  <a:pt x="3264" y="227"/>
                </a:cubicBezTo>
                <a:cubicBezTo>
                  <a:pt x="3265" y="227"/>
                  <a:pt x="3265" y="227"/>
                  <a:pt x="3265" y="227"/>
                </a:cubicBezTo>
                <a:cubicBezTo>
                  <a:pt x="3266" y="227"/>
                  <a:pt x="3267" y="227"/>
                  <a:pt x="3268" y="227"/>
                </a:cubicBezTo>
                <a:cubicBezTo>
                  <a:pt x="3269" y="227"/>
                  <a:pt x="3269" y="227"/>
                  <a:pt x="3269" y="227"/>
                </a:cubicBezTo>
                <a:cubicBezTo>
                  <a:pt x="3271" y="227"/>
                  <a:pt x="3272" y="227"/>
                  <a:pt x="3273" y="228"/>
                </a:cubicBezTo>
                <a:cubicBezTo>
                  <a:pt x="3274" y="229"/>
                  <a:pt x="3274" y="229"/>
                  <a:pt x="3274" y="230"/>
                </a:cubicBezTo>
                <a:cubicBezTo>
                  <a:pt x="3274" y="230"/>
                  <a:pt x="3274" y="230"/>
                  <a:pt x="3275" y="230"/>
                </a:cubicBezTo>
                <a:cubicBezTo>
                  <a:pt x="3275" y="230"/>
                  <a:pt x="3275" y="230"/>
                  <a:pt x="3275" y="230"/>
                </a:cubicBezTo>
                <a:cubicBezTo>
                  <a:pt x="3276" y="230"/>
                  <a:pt x="3276" y="230"/>
                  <a:pt x="3276" y="231"/>
                </a:cubicBezTo>
                <a:cubicBezTo>
                  <a:pt x="3276" y="230"/>
                  <a:pt x="3276" y="230"/>
                  <a:pt x="3276" y="230"/>
                </a:cubicBezTo>
                <a:cubicBezTo>
                  <a:pt x="3277" y="229"/>
                  <a:pt x="3278" y="229"/>
                  <a:pt x="3279" y="229"/>
                </a:cubicBezTo>
                <a:cubicBezTo>
                  <a:pt x="3280" y="229"/>
                  <a:pt x="3280" y="229"/>
                  <a:pt x="3281" y="229"/>
                </a:cubicBezTo>
                <a:cubicBezTo>
                  <a:pt x="3281" y="229"/>
                  <a:pt x="3282" y="230"/>
                  <a:pt x="3282" y="231"/>
                </a:cubicBezTo>
                <a:cubicBezTo>
                  <a:pt x="3282" y="231"/>
                  <a:pt x="3282" y="232"/>
                  <a:pt x="3281" y="233"/>
                </a:cubicBezTo>
                <a:cubicBezTo>
                  <a:pt x="3281" y="234"/>
                  <a:pt x="3280" y="235"/>
                  <a:pt x="3280" y="236"/>
                </a:cubicBezTo>
                <a:cubicBezTo>
                  <a:pt x="3280" y="237"/>
                  <a:pt x="3280" y="237"/>
                  <a:pt x="3280" y="238"/>
                </a:cubicBezTo>
                <a:cubicBezTo>
                  <a:pt x="3280" y="240"/>
                  <a:pt x="3280" y="242"/>
                  <a:pt x="3278" y="243"/>
                </a:cubicBezTo>
                <a:cubicBezTo>
                  <a:pt x="3278" y="243"/>
                  <a:pt x="3278" y="243"/>
                  <a:pt x="3278" y="243"/>
                </a:cubicBezTo>
                <a:cubicBezTo>
                  <a:pt x="3278" y="243"/>
                  <a:pt x="3279" y="243"/>
                  <a:pt x="3279" y="243"/>
                </a:cubicBezTo>
                <a:cubicBezTo>
                  <a:pt x="3280" y="243"/>
                  <a:pt x="3280" y="243"/>
                  <a:pt x="3281" y="243"/>
                </a:cubicBezTo>
                <a:cubicBezTo>
                  <a:pt x="3281" y="244"/>
                  <a:pt x="3281" y="244"/>
                  <a:pt x="3281" y="245"/>
                </a:cubicBezTo>
                <a:cubicBezTo>
                  <a:pt x="3282" y="245"/>
                  <a:pt x="3283" y="246"/>
                  <a:pt x="3283" y="246"/>
                </a:cubicBezTo>
                <a:cubicBezTo>
                  <a:pt x="3284" y="247"/>
                  <a:pt x="3284" y="248"/>
                  <a:pt x="3284" y="249"/>
                </a:cubicBezTo>
                <a:cubicBezTo>
                  <a:pt x="3283" y="250"/>
                  <a:pt x="3283" y="250"/>
                  <a:pt x="3282" y="251"/>
                </a:cubicBezTo>
                <a:cubicBezTo>
                  <a:pt x="3282" y="251"/>
                  <a:pt x="3281" y="251"/>
                  <a:pt x="3280" y="251"/>
                </a:cubicBezTo>
                <a:cubicBezTo>
                  <a:pt x="3280" y="251"/>
                  <a:pt x="3280" y="251"/>
                  <a:pt x="3280" y="251"/>
                </a:cubicBezTo>
                <a:cubicBezTo>
                  <a:pt x="3279" y="251"/>
                  <a:pt x="3279" y="251"/>
                  <a:pt x="3278" y="251"/>
                </a:cubicBezTo>
                <a:cubicBezTo>
                  <a:pt x="3278" y="251"/>
                  <a:pt x="3277" y="251"/>
                  <a:pt x="3277" y="251"/>
                </a:cubicBezTo>
                <a:cubicBezTo>
                  <a:pt x="3277" y="251"/>
                  <a:pt x="3277" y="251"/>
                  <a:pt x="3277" y="251"/>
                </a:cubicBezTo>
                <a:cubicBezTo>
                  <a:pt x="3277" y="251"/>
                  <a:pt x="3277" y="251"/>
                  <a:pt x="3277" y="251"/>
                </a:cubicBezTo>
                <a:cubicBezTo>
                  <a:pt x="3278" y="251"/>
                  <a:pt x="3279" y="252"/>
                  <a:pt x="3279" y="253"/>
                </a:cubicBezTo>
                <a:cubicBezTo>
                  <a:pt x="3279" y="254"/>
                  <a:pt x="3279" y="255"/>
                  <a:pt x="3278" y="255"/>
                </a:cubicBezTo>
                <a:cubicBezTo>
                  <a:pt x="3277" y="257"/>
                  <a:pt x="3275" y="258"/>
                  <a:pt x="3274" y="258"/>
                </a:cubicBezTo>
                <a:cubicBezTo>
                  <a:pt x="3274" y="258"/>
                  <a:pt x="3273" y="258"/>
                  <a:pt x="3273" y="258"/>
                </a:cubicBezTo>
                <a:cubicBezTo>
                  <a:pt x="3273" y="259"/>
                  <a:pt x="3272" y="259"/>
                  <a:pt x="3271" y="259"/>
                </a:cubicBezTo>
                <a:cubicBezTo>
                  <a:pt x="3271" y="259"/>
                  <a:pt x="3271" y="259"/>
                  <a:pt x="3270" y="259"/>
                </a:cubicBezTo>
                <a:cubicBezTo>
                  <a:pt x="3270" y="259"/>
                  <a:pt x="3270" y="259"/>
                  <a:pt x="3270" y="259"/>
                </a:cubicBezTo>
                <a:cubicBezTo>
                  <a:pt x="3270" y="259"/>
                  <a:pt x="3269" y="259"/>
                  <a:pt x="3269" y="259"/>
                </a:cubicBezTo>
                <a:cubicBezTo>
                  <a:pt x="3269" y="259"/>
                  <a:pt x="3269" y="259"/>
                  <a:pt x="3269" y="259"/>
                </a:cubicBezTo>
                <a:cubicBezTo>
                  <a:pt x="3269" y="259"/>
                  <a:pt x="3269" y="260"/>
                  <a:pt x="3269" y="260"/>
                </a:cubicBezTo>
                <a:cubicBezTo>
                  <a:pt x="3270" y="260"/>
                  <a:pt x="3270" y="260"/>
                  <a:pt x="3270" y="260"/>
                </a:cubicBezTo>
                <a:cubicBezTo>
                  <a:pt x="3270" y="260"/>
                  <a:pt x="3270" y="260"/>
                  <a:pt x="3271" y="260"/>
                </a:cubicBezTo>
                <a:cubicBezTo>
                  <a:pt x="3271" y="260"/>
                  <a:pt x="3271" y="260"/>
                  <a:pt x="3271" y="260"/>
                </a:cubicBezTo>
                <a:cubicBezTo>
                  <a:pt x="3271" y="260"/>
                  <a:pt x="3272" y="260"/>
                  <a:pt x="3273" y="261"/>
                </a:cubicBezTo>
                <a:cubicBezTo>
                  <a:pt x="3273" y="262"/>
                  <a:pt x="3273" y="263"/>
                  <a:pt x="3273" y="264"/>
                </a:cubicBezTo>
                <a:cubicBezTo>
                  <a:pt x="3273" y="265"/>
                  <a:pt x="3273" y="265"/>
                  <a:pt x="3273" y="266"/>
                </a:cubicBezTo>
                <a:cubicBezTo>
                  <a:pt x="3274" y="266"/>
                  <a:pt x="3274" y="265"/>
                  <a:pt x="3275" y="265"/>
                </a:cubicBezTo>
                <a:cubicBezTo>
                  <a:pt x="3277" y="266"/>
                  <a:pt x="3278" y="267"/>
                  <a:pt x="3278" y="268"/>
                </a:cubicBezTo>
                <a:cubicBezTo>
                  <a:pt x="3278" y="269"/>
                  <a:pt x="3278" y="270"/>
                  <a:pt x="3278" y="270"/>
                </a:cubicBezTo>
                <a:cubicBezTo>
                  <a:pt x="3278" y="270"/>
                  <a:pt x="3278" y="271"/>
                  <a:pt x="3278" y="271"/>
                </a:cubicBezTo>
                <a:cubicBezTo>
                  <a:pt x="3278" y="271"/>
                  <a:pt x="3278" y="272"/>
                  <a:pt x="3278" y="272"/>
                </a:cubicBezTo>
                <a:cubicBezTo>
                  <a:pt x="3278" y="273"/>
                  <a:pt x="3278" y="273"/>
                  <a:pt x="3278" y="273"/>
                </a:cubicBezTo>
                <a:cubicBezTo>
                  <a:pt x="3278" y="274"/>
                  <a:pt x="3278" y="274"/>
                  <a:pt x="3278" y="275"/>
                </a:cubicBezTo>
                <a:cubicBezTo>
                  <a:pt x="3277" y="275"/>
                  <a:pt x="3277" y="275"/>
                  <a:pt x="3277" y="276"/>
                </a:cubicBezTo>
                <a:cubicBezTo>
                  <a:pt x="3277" y="276"/>
                  <a:pt x="3277" y="276"/>
                  <a:pt x="3277" y="276"/>
                </a:cubicBezTo>
                <a:cubicBezTo>
                  <a:pt x="3277" y="276"/>
                  <a:pt x="3277" y="276"/>
                  <a:pt x="3277" y="277"/>
                </a:cubicBezTo>
                <a:cubicBezTo>
                  <a:pt x="3277" y="277"/>
                  <a:pt x="3277" y="278"/>
                  <a:pt x="3277" y="278"/>
                </a:cubicBezTo>
                <a:cubicBezTo>
                  <a:pt x="3277" y="278"/>
                  <a:pt x="3276" y="279"/>
                  <a:pt x="3275" y="280"/>
                </a:cubicBezTo>
                <a:cubicBezTo>
                  <a:pt x="3276" y="280"/>
                  <a:pt x="3276" y="280"/>
                  <a:pt x="3276" y="281"/>
                </a:cubicBezTo>
                <a:cubicBezTo>
                  <a:pt x="3277" y="281"/>
                  <a:pt x="3277" y="282"/>
                  <a:pt x="3277" y="283"/>
                </a:cubicBezTo>
                <a:cubicBezTo>
                  <a:pt x="3277" y="283"/>
                  <a:pt x="3277" y="283"/>
                  <a:pt x="3277" y="283"/>
                </a:cubicBezTo>
                <a:cubicBezTo>
                  <a:pt x="3278" y="282"/>
                  <a:pt x="3279" y="282"/>
                  <a:pt x="3279" y="282"/>
                </a:cubicBezTo>
                <a:cubicBezTo>
                  <a:pt x="3280" y="282"/>
                  <a:pt x="3280" y="282"/>
                  <a:pt x="3280" y="282"/>
                </a:cubicBezTo>
                <a:cubicBezTo>
                  <a:pt x="3280" y="282"/>
                  <a:pt x="3281" y="282"/>
                  <a:pt x="3282" y="282"/>
                </a:cubicBezTo>
                <a:cubicBezTo>
                  <a:pt x="3282" y="282"/>
                  <a:pt x="3282" y="282"/>
                  <a:pt x="3282" y="282"/>
                </a:cubicBezTo>
                <a:cubicBezTo>
                  <a:pt x="3283" y="282"/>
                  <a:pt x="3284" y="282"/>
                  <a:pt x="3284" y="282"/>
                </a:cubicBezTo>
                <a:cubicBezTo>
                  <a:pt x="3285" y="283"/>
                  <a:pt x="3285" y="286"/>
                  <a:pt x="3284" y="287"/>
                </a:cubicBezTo>
                <a:cubicBezTo>
                  <a:pt x="3283" y="288"/>
                  <a:pt x="3282" y="288"/>
                  <a:pt x="3281" y="288"/>
                </a:cubicBezTo>
                <a:cubicBezTo>
                  <a:pt x="3281" y="288"/>
                  <a:pt x="3281" y="289"/>
                  <a:pt x="3282" y="289"/>
                </a:cubicBezTo>
                <a:cubicBezTo>
                  <a:pt x="3282" y="289"/>
                  <a:pt x="3282" y="290"/>
                  <a:pt x="3282" y="291"/>
                </a:cubicBezTo>
                <a:cubicBezTo>
                  <a:pt x="3282" y="291"/>
                  <a:pt x="3281" y="292"/>
                  <a:pt x="3281" y="292"/>
                </a:cubicBezTo>
                <a:cubicBezTo>
                  <a:pt x="3281" y="293"/>
                  <a:pt x="3281" y="294"/>
                  <a:pt x="3280" y="294"/>
                </a:cubicBezTo>
                <a:cubicBezTo>
                  <a:pt x="3280" y="295"/>
                  <a:pt x="3279" y="295"/>
                  <a:pt x="3278" y="295"/>
                </a:cubicBezTo>
                <a:cubicBezTo>
                  <a:pt x="3278" y="295"/>
                  <a:pt x="3278" y="295"/>
                  <a:pt x="3278" y="295"/>
                </a:cubicBezTo>
                <a:cubicBezTo>
                  <a:pt x="3278" y="295"/>
                  <a:pt x="3277" y="295"/>
                  <a:pt x="3277" y="295"/>
                </a:cubicBezTo>
                <a:cubicBezTo>
                  <a:pt x="3277" y="295"/>
                  <a:pt x="3277" y="295"/>
                  <a:pt x="3277" y="296"/>
                </a:cubicBezTo>
                <a:cubicBezTo>
                  <a:pt x="3277" y="297"/>
                  <a:pt x="3275" y="298"/>
                  <a:pt x="3274" y="298"/>
                </a:cubicBezTo>
                <a:cubicBezTo>
                  <a:pt x="3274" y="298"/>
                  <a:pt x="3274" y="298"/>
                  <a:pt x="3274" y="298"/>
                </a:cubicBezTo>
                <a:cubicBezTo>
                  <a:pt x="3273" y="297"/>
                  <a:pt x="3273" y="297"/>
                  <a:pt x="3273" y="297"/>
                </a:cubicBezTo>
                <a:cubicBezTo>
                  <a:pt x="3272" y="297"/>
                  <a:pt x="3271" y="297"/>
                  <a:pt x="3270" y="296"/>
                </a:cubicBezTo>
                <a:cubicBezTo>
                  <a:pt x="3270" y="295"/>
                  <a:pt x="3270" y="295"/>
                  <a:pt x="3270" y="294"/>
                </a:cubicBezTo>
                <a:cubicBezTo>
                  <a:pt x="3270" y="294"/>
                  <a:pt x="3270" y="294"/>
                  <a:pt x="3270" y="294"/>
                </a:cubicBezTo>
                <a:cubicBezTo>
                  <a:pt x="3269" y="294"/>
                  <a:pt x="3269" y="294"/>
                  <a:pt x="3269" y="294"/>
                </a:cubicBezTo>
                <a:cubicBezTo>
                  <a:pt x="3269" y="294"/>
                  <a:pt x="3269" y="294"/>
                  <a:pt x="3268" y="294"/>
                </a:cubicBezTo>
                <a:cubicBezTo>
                  <a:pt x="3268" y="294"/>
                  <a:pt x="3267" y="294"/>
                  <a:pt x="3267" y="294"/>
                </a:cubicBezTo>
                <a:cubicBezTo>
                  <a:pt x="3267" y="294"/>
                  <a:pt x="3267" y="294"/>
                  <a:pt x="3266" y="294"/>
                </a:cubicBezTo>
                <a:cubicBezTo>
                  <a:pt x="3266" y="294"/>
                  <a:pt x="3266" y="294"/>
                  <a:pt x="3266" y="294"/>
                </a:cubicBezTo>
                <a:cubicBezTo>
                  <a:pt x="3266" y="294"/>
                  <a:pt x="3266" y="294"/>
                  <a:pt x="3266" y="294"/>
                </a:cubicBezTo>
                <a:cubicBezTo>
                  <a:pt x="3265" y="294"/>
                  <a:pt x="3265" y="295"/>
                  <a:pt x="3264" y="295"/>
                </a:cubicBezTo>
                <a:cubicBezTo>
                  <a:pt x="3264" y="295"/>
                  <a:pt x="3263" y="295"/>
                  <a:pt x="3263" y="295"/>
                </a:cubicBezTo>
                <a:cubicBezTo>
                  <a:pt x="3262" y="295"/>
                  <a:pt x="3262" y="295"/>
                  <a:pt x="3262" y="295"/>
                </a:cubicBezTo>
                <a:cubicBezTo>
                  <a:pt x="3262" y="295"/>
                  <a:pt x="3262" y="295"/>
                  <a:pt x="3261" y="296"/>
                </a:cubicBezTo>
                <a:cubicBezTo>
                  <a:pt x="3261" y="297"/>
                  <a:pt x="3260" y="298"/>
                  <a:pt x="3259" y="298"/>
                </a:cubicBezTo>
                <a:cubicBezTo>
                  <a:pt x="3258" y="298"/>
                  <a:pt x="3257" y="297"/>
                  <a:pt x="3257" y="297"/>
                </a:cubicBezTo>
                <a:cubicBezTo>
                  <a:pt x="3256" y="297"/>
                  <a:pt x="3256" y="297"/>
                  <a:pt x="3256" y="297"/>
                </a:cubicBezTo>
                <a:cubicBezTo>
                  <a:pt x="3256" y="297"/>
                  <a:pt x="3256" y="297"/>
                  <a:pt x="3256" y="297"/>
                </a:cubicBezTo>
                <a:cubicBezTo>
                  <a:pt x="3255" y="297"/>
                  <a:pt x="3255" y="297"/>
                  <a:pt x="3255" y="297"/>
                </a:cubicBezTo>
                <a:cubicBezTo>
                  <a:pt x="3254" y="297"/>
                  <a:pt x="3253" y="296"/>
                  <a:pt x="3253" y="296"/>
                </a:cubicBezTo>
                <a:cubicBezTo>
                  <a:pt x="3252" y="296"/>
                  <a:pt x="3252" y="294"/>
                  <a:pt x="3252" y="294"/>
                </a:cubicBezTo>
                <a:cubicBezTo>
                  <a:pt x="3252" y="294"/>
                  <a:pt x="3252" y="294"/>
                  <a:pt x="3252" y="294"/>
                </a:cubicBezTo>
                <a:cubicBezTo>
                  <a:pt x="3252" y="294"/>
                  <a:pt x="3252" y="294"/>
                  <a:pt x="3252" y="293"/>
                </a:cubicBezTo>
                <a:cubicBezTo>
                  <a:pt x="3251" y="293"/>
                  <a:pt x="3252" y="292"/>
                  <a:pt x="3252" y="292"/>
                </a:cubicBezTo>
                <a:cubicBezTo>
                  <a:pt x="3252" y="292"/>
                  <a:pt x="3251" y="292"/>
                  <a:pt x="3251" y="292"/>
                </a:cubicBezTo>
                <a:cubicBezTo>
                  <a:pt x="3251" y="292"/>
                  <a:pt x="3251" y="292"/>
                  <a:pt x="3251" y="292"/>
                </a:cubicBezTo>
                <a:cubicBezTo>
                  <a:pt x="3250" y="291"/>
                  <a:pt x="3250" y="291"/>
                  <a:pt x="3250" y="291"/>
                </a:cubicBezTo>
                <a:cubicBezTo>
                  <a:pt x="3249" y="290"/>
                  <a:pt x="3248" y="290"/>
                  <a:pt x="3248" y="290"/>
                </a:cubicBezTo>
                <a:cubicBezTo>
                  <a:pt x="3247" y="290"/>
                  <a:pt x="3246" y="289"/>
                  <a:pt x="3246" y="288"/>
                </a:cubicBezTo>
                <a:cubicBezTo>
                  <a:pt x="3246" y="288"/>
                  <a:pt x="3246" y="288"/>
                  <a:pt x="3246" y="287"/>
                </a:cubicBezTo>
                <a:cubicBezTo>
                  <a:pt x="3246" y="287"/>
                  <a:pt x="3246" y="287"/>
                  <a:pt x="3246" y="287"/>
                </a:cubicBezTo>
                <a:cubicBezTo>
                  <a:pt x="3246" y="287"/>
                  <a:pt x="3246" y="287"/>
                  <a:pt x="3245" y="287"/>
                </a:cubicBezTo>
                <a:cubicBezTo>
                  <a:pt x="3245" y="287"/>
                  <a:pt x="3245" y="287"/>
                  <a:pt x="3245" y="288"/>
                </a:cubicBezTo>
                <a:cubicBezTo>
                  <a:pt x="3244" y="288"/>
                  <a:pt x="3243" y="289"/>
                  <a:pt x="3243" y="289"/>
                </a:cubicBezTo>
                <a:cubicBezTo>
                  <a:pt x="3243" y="289"/>
                  <a:pt x="3242" y="289"/>
                  <a:pt x="3242" y="289"/>
                </a:cubicBezTo>
                <a:cubicBezTo>
                  <a:pt x="3242" y="289"/>
                  <a:pt x="3242" y="289"/>
                  <a:pt x="3242" y="289"/>
                </a:cubicBezTo>
                <a:cubicBezTo>
                  <a:pt x="3241" y="289"/>
                  <a:pt x="3241" y="289"/>
                  <a:pt x="3240" y="289"/>
                </a:cubicBezTo>
                <a:cubicBezTo>
                  <a:pt x="3240" y="289"/>
                  <a:pt x="3240" y="289"/>
                  <a:pt x="3239" y="289"/>
                </a:cubicBezTo>
                <a:cubicBezTo>
                  <a:pt x="3239" y="289"/>
                  <a:pt x="3238" y="289"/>
                  <a:pt x="3238" y="289"/>
                </a:cubicBezTo>
                <a:cubicBezTo>
                  <a:pt x="3238" y="289"/>
                  <a:pt x="3238" y="289"/>
                  <a:pt x="3238" y="289"/>
                </a:cubicBezTo>
                <a:cubicBezTo>
                  <a:pt x="3238" y="290"/>
                  <a:pt x="3238" y="292"/>
                  <a:pt x="3237" y="293"/>
                </a:cubicBezTo>
                <a:cubicBezTo>
                  <a:pt x="3237" y="293"/>
                  <a:pt x="3237" y="294"/>
                  <a:pt x="3237" y="294"/>
                </a:cubicBezTo>
                <a:cubicBezTo>
                  <a:pt x="3237" y="295"/>
                  <a:pt x="3236" y="296"/>
                  <a:pt x="3236" y="296"/>
                </a:cubicBezTo>
                <a:cubicBezTo>
                  <a:pt x="3235" y="297"/>
                  <a:pt x="3234" y="298"/>
                  <a:pt x="3233" y="298"/>
                </a:cubicBezTo>
                <a:cubicBezTo>
                  <a:pt x="3233" y="299"/>
                  <a:pt x="3232" y="299"/>
                  <a:pt x="3232" y="299"/>
                </a:cubicBezTo>
                <a:cubicBezTo>
                  <a:pt x="3231" y="300"/>
                  <a:pt x="3230" y="300"/>
                  <a:pt x="3229" y="300"/>
                </a:cubicBezTo>
                <a:cubicBezTo>
                  <a:pt x="3229" y="300"/>
                  <a:pt x="3229" y="300"/>
                  <a:pt x="3228" y="300"/>
                </a:cubicBezTo>
                <a:cubicBezTo>
                  <a:pt x="3227" y="300"/>
                  <a:pt x="3227" y="298"/>
                  <a:pt x="3227" y="297"/>
                </a:cubicBezTo>
                <a:cubicBezTo>
                  <a:pt x="3227" y="297"/>
                  <a:pt x="3227" y="297"/>
                  <a:pt x="3227" y="297"/>
                </a:cubicBezTo>
                <a:cubicBezTo>
                  <a:pt x="3227" y="297"/>
                  <a:pt x="3227" y="297"/>
                  <a:pt x="3227" y="297"/>
                </a:cubicBezTo>
                <a:cubicBezTo>
                  <a:pt x="3227" y="297"/>
                  <a:pt x="3227" y="297"/>
                  <a:pt x="3227" y="297"/>
                </a:cubicBezTo>
                <a:cubicBezTo>
                  <a:pt x="3227" y="297"/>
                  <a:pt x="3226" y="297"/>
                  <a:pt x="3226" y="297"/>
                </a:cubicBezTo>
                <a:cubicBezTo>
                  <a:pt x="3226" y="297"/>
                  <a:pt x="3226" y="297"/>
                  <a:pt x="3226" y="297"/>
                </a:cubicBezTo>
                <a:cubicBezTo>
                  <a:pt x="3225" y="297"/>
                  <a:pt x="3225" y="297"/>
                  <a:pt x="3225" y="296"/>
                </a:cubicBezTo>
                <a:cubicBezTo>
                  <a:pt x="3223" y="296"/>
                  <a:pt x="3223" y="295"/>
                  <a:pt x="3223" y="294"/>
                </a:cubicBezTo>
                <a:cubicBezTo>
                  <a:pt x="3222" y="294"/>
                  <a:pt x="3222" y="294"/>
                  <a:pt x="3222" y="294"/>
                </a:cubicBezTo>
                <a:cubicBezTo>
                  <a:pt x="3222" y="294"/>
                  <a:pt x="3222" y="294"/>
                  <a:pt x="3222" y="293"/>
                </a:cubicBezTo>
                <a:cubicBezTo>
                  <a:pt x="3221" y="293"/>
                  <a:pt x="3220" y="292"/>
                  <a:pt x="3221" y="291"/>
                </a:cubicBezTo>
                <a:cubicBezTo>
                  <a:pt x="3221" y="289"/>
                  <a:pt x="3221" y="289"/>
                  <a:pt x="3221" y="289"/>
                </a:cubicBezTo>
                <a:cubicBezTo>
                  <a:pt x="3221" y="289"/>
                  <a:pt x="3221" y="289"/>
                  <a:pt x="3221" y="289"/>
                </a:cubicBezTo>
                <a:cubicBezTo>
                  <a:pt x="3221" y="288"/>
                  <a:pt x="3221" y="288"/>
                  <a:pt x="3221" y="288"/>
                </a:cubicBezTo>
                <a:cubicBezTo>
                  <a:pt x="3221" y="288"/>
                  <a:pt x="3220" y="288"/>
                  <a:pt x="3220" y="287"/>
                </a:cubicBezTo>
                <a:cubicBezTo>
                  <a:pt x="3220" y="287"/>
                  <a:pt x="3220" y="287"/>
                  <a:pt x="3220" y="287"/>
                </a:cubicBezTo>
                <a:cubicBezTo>
                  <a:pt x="3220" y="287"/>
                  <a:pt x="3220" y="287"/>
                  <a:pt x="3220" y="287"/>
                </a:cubicBezTo>
                <a:cubicBezTo>
                  <a:pt x="3220" y="288"/>
                  <a:pt x="3219" y="289"/>
                  <a:pt x="3218" y="290"/>
                </a:cubicBezTo>
                <a:cubicBezTo>
                  <a:pt x="3218" y="290"/>
                  <a:pt x="3217" y="290"/>
                  <a:pt x="3217" y="290"/>
                </a:cubicBezTo>
                <a:cubicBezTo>
                  <a:pt x="3217" y="290"/>
                  <a:pt x="3217" y="290"/>
                  <a:pt x="3217" y="290"/>
                </a:cubicBezTo>
                <a:cubicBezTo>
                  <a:pt x="3217" y="291"/>
                  <a:pt x="3218" y="291"/>
                  <a:pt x="3218" y="292"/>
                </a:cubicBezTo>
                <a:cubicBezTo>
                  <a:pt x="3217" y="293"/>
                  <a:pt x="3217" y="294"/>
                  <a:pt x="3215" y="295"/>
                </a:cubicBezTo>
                <a:cubicBezTo>
                  <a:pt x="3216" y="295"/>
                  <a:pt x="3216" y="295"/>
                  <a:pt x="3216" y="296"/>
                </a:cubicBezTo>
                <a:cubicBezTo>
                  <a:pt x="3216" y="296"/>
                  <a:pt x="3216" y="296"/>
                  <a:pt x="3216" y="296"/>
                </a:cubicBezTo>
                <a:cubicBezTo>
                  <a:pt x="3216" y="296"/>
                  <a:pt x="3217" y="296"/>
                  <a:pt x="3217" y="297"/>
                </a:cubicBezTo>
                <a:cubicBezTo>
                  <a:pt x="3217" y="297"/>
                  <a:pt x="3218" y="298"/>
                  <a:pt x="3218" y="299"/>
                </a:cubicBezTo>
                <a:cubicBezTo>
                  <a:pt x="3217" y="299"/>
                  <a:pt x="3217" y="300"/>
                  <a:pt x="3217" y="300"/>
                </a:cubicBezTo>
                <a:cubicBezTo>
                  <a:pt x="3217" y="300"/>
                  <a:pt x="3218" y="300"/>
                  <a:pt x="3218" y="300"/>
                </a:cubicBezTo>
                <a:cubicBezTo>
                  <a:pt x="3218" y="301"/>
                  <a:pt x="3219" y="301"/>
                  <a:pt x="3219" y="301"/>
                </a:cubicBezTo>
                <a:cubicBezTo>
                  <a:pt x="3219" y="301"/>
                  <a:pt x="3220" y="301"/>
                  <a:pt x="3220" y="301"/>
                </a:cubicBezTo>
                <a:cubicBezTo>
                  <a:pt x="3220" y="301"/>
                  <a:pt x="3221" y="300"/>
                  <a:pt x="3221" y="300"/>
                </a:cubicBezTo>
                <a:cubicBezTo>
                  <a:pt x="3221" y="300"/>
                  <a:pt x="3221" y="300"/>
                  <a:pt x="3221" y="300"/>
                </a:cubicBezTo>
                <a:cubicBezTo>
                  <a:pt x="3222" y="301"/>
                  <a:pt x="3224" y="301"/>
                  <a:pt x="3224" y="302"/>
                </a:cubicBezTo>
                <a:cubicBezTo>
                  <a:pt x="3225" y="303"/>
                  <a:pt x="3224" y="304"/>
                  <a:pt x="3224" y="305"/>
                </a:cubicBezTo>
                <a:cubicBezTo>
                  <a:pt x="3224" y="305"/>
                  <a:pt x="3224" y="305"/>
                  <a:pt x="3224" y="305"/>
                </a:cubicBezTo>
                <a:cubicBezTo>
                  <a:pt x="3224" y="306"/>
                  <a:pt x="3224" y="306"/>
                  <a:pt x="3224" y="306"/>
                </a:cubicBezTo>
                <a:cubicBezTo>
                  <a:pt x="3225" y="306"/>
                  <a:pt x="3226" y="307"/>
                  <a:pt x="3226" y="308"/>
                </a:cubicBezTo>
                <a:cubicBezTo>
                  <a:pt x="3226" y="308"/>
                  <a:pt x="3226" y="308"/>
                  <a:pt x="3226" y="309"/>
                </a:cubicBezTo>
                <a:cubicBezTo>
                  <a:pt x="3226" y="309"/>
                  <a:pt x="3226" y="309"/>
                  <a:pt x="3227" y="310"/>
                </a:cubicBezTo>
                <a:cubicBezTo>
                  <a:pt x="3227" y="310"/>
                  <a:pt x="3227" y="310"/>
                  <a:pt x="3227" y="311"/>
                </a:cubicBezTo>
                <a:cubicBezTo>
                  <a:pt x="3227" y="311"/>
                  <a:pt x="3227" y="311"/>
                  <a:pt x="3227" y="312"/>
                </a:cubicBezTo>
                <a:cubicBezTo>
                  <a:pt x="3228" y="313"/>
                  <a:pt x="3227" y="314"/>
                  <a:pt x="3227" y="315"/>
                </a:cubicBezTo>
                <a:cubicBezTo>
                  <a:pt x="3227" y="315"/>
                  <a:pt x="3227" y="316"/>
                  <a:pt x="3227" y="316"/>
                </a:cubicBezTo>
                <a:cubicBezTo>
                  <a:pt x="3227" y="316"/>
                  <a:pt x="3227" y="317"/>
                  <a:pt x="3227" y="317"/>
                </a:cubicBezTo>
                <a:cubicBezTo>
                  <a:pt x="3227" y="318"/>
                  <a:pt x="3227" y="319"/>
                  <a:pt x="3226" y="320"/>
                </a:cubicBezTo>
                <a:cubicBezTo>
                  <a:pt x="3225" y="321"/>
                  <a:pt x="3225" y="321"/>
                  <a:pt x="3225" y="322"/>
                </a:cubicBezTo>
                <a:cubicBezTo>
                  <a:pt x="3225" y="323"/>
                  <a:pt x="3225" y="323"/>
                  <a:pt x="3224" y="324"/>
                </a:cubicBezTo>
                <a:cubicBezTo>
                  <a:pt x="3224" y="324"/>
                  <a:pt x="3223" y="325"/>
                  <a:pt x="3223" y="326"/>
                </a:cubicBezTo>
                <a:cubicBezTo>
                  <a:pt x="3223" y="326"/>
                  <a:pt x="3223" y="326"/>
                  <a:pt x="3223" y="326"/>
                </a:cubicBezTo>
                <a:cubicBezTo>
                  <a:pt x="3223" y="326"/>
                  <a:pt x="3223" y="326"/>
                  <a:pt x="3223" y="326"/>
                </a:cubicBezTo>
                <a:cubicBezTo>
                  <a:pt x="3223" y="327"/>
                  <a:pt x="3223" y="328"/>
                  <a:pt x="3223" y="329"/>
                </a:cubicBezTo>
                <a:cubicBezTo>
                  <a:pt x="3223" y="329"/>
                  <a:pt x="3223" y="329"/>
                  <a:pt x="3223" y="329"/>
                </a:cubicBezTo>
                <a:cubicBezTo>
                  <a:pt x="3223" y="330"/>
                  <a:pt x="3223" y="331"/>
                  <a:pt x="3222" y="331"/>
                </a:cubicBezTo>
                <a:cubicBezTo>
                  <a:pt x="3221" y="332"/>
                  <a:pt x="3221" y="332"/>
                  <a:pt x="3221" y="333"/>
                </a:cubicBezTo>
                <a:cubicBezTo>
                  <a:pt x="3221" y="334"/>
                  <a:pt x="3221" y="334"/>
                  <a:pt x="3220" y="335"/>
                </a:cubicBezTo>
                <a:cubicBezTo>
                  <a:pt x="3219" y="337"/>
                  <a:pt x="3218" y="338"/>
                  <a:pt x="3217" y="338"/>
                </a:cubicBezTo>
                <a:cubicBezTo>
                  <a:pt x="3216" y="338"/>
                  <a:pt x="3216" y="338"/>
                  <a:pt x="3215" y="339"/>
                </a:cubicBezTo>
                <a:cubicBezTo>
                  <a:pt x="3215" y="339"/>
                  <a:pt x="3214" y="339"/>
                  <a:pt x="3214" y="339"/>
                </a:cubicBezTo>
                <a:cubicBezTo>
                  <a:pt x="3213" y="340"/>
                  <a:pt x="3212" y="340"/>
                  <a:pt x="3211" y="340"/>
                </a:cubicBezTo>
                <a:cubicBezTo>
                  <a:pt x="3210" y="340"/>
                  <a:pt x="3210" y="340"/>
                  <a:pt x="3210" y="340"/>
                </a:cubicBezTo>
                <a:cubicBezTo>
                  <a:pt x="3210" y="340"/>
                  <a:pt x="3210" y="340"/>
                  <a:pt x="3210" y="340"/>
                </a:cubicBezTo>
                <a:cubicBezTo>
                  <a:pt x="3209" y="340"/>
                  <a:pt x="3209" y="340"/>
                  <a:pt x="3208" y="340"/>
                </a:cubicBezTo>
                <a:cubicBezTo>
                  <a:pt x="3208" y="340"/>
                  <a:pt x="3208" y="340"/>
                  <a:pt x="3208" y="340"/>
                </a:cubicBezTo>
                <a:cubicBezTo>
                  <a:pt x="3207" y="340"/>
                  <a:pt x="3207" y="340"/>
                  <a:pt x="3207" y="340"/>
                </a:cubicBezTo>
                <a:cubicBezTo>
                  <a:pt x="3207" y="340"/>
                  <a:pt x="3206" y="340"/>
                  <a:pt x="3206" y="340"/>
                </a:cubicBezTo>
                <a:cubicBezTo>
                  <a:pt x="3206" y="340"/>
                  <a:pt x="3205" y="340"/>
                  <a:pt x="3205" y="340"/>
                </a:cubicBezTo>
                <a:cubicBezTo>
                  <a:pt x="3205" y="340"/>
                  <a:pt x="3205" y="340"/>
                  <a:pt x="3205" y="340"/>
                </a:cubicBezTo>
                <a:cubicBezTo>
                  <a:pt x="3205" y="340"/>
                  <a:pt x="3205" y="341"/>
                  <a:pt x="3205" y="341"/>
                </a:cubicBezTo>
                <a:cubicBezTo>
                  <a:pt x="3206" y="342"/>
                  <a:pt x="3206" y="342"/>
                  <a:pt x="3206" y="343"/>
                </a:cubicBezTo>
                <a:cubicBezTo>
                  <a:pt x="3207" y="344"/>
                  <a:pt x="3207" y="344"/>
                  <a:pt x="3207" y="344"/>
                </a:cubicBezTo>
                <a:cubicBezTo>
                  <a:pt x="3207" y="345"/>
                  <a:pt x="3208" y="345"/>
                  <a:pt x="3208" y="345"/>
                </a:cubicBezTo>
                <a:cubicBezTo>
                  <a:pt x="3210" y="345"/>
                  <a:pt x="3211" y="346"/>
                  <a:pt x="3211" y="346"/>
                </a:cubicBezTo>
                <a:cubicBezTo>
                  <a:pt x="3211" y="346"/>
                  <a:pt x="3211" y="347"/>
                  <a:pt x="3211" y="347"/>
                </a:cubicBezTo>
                <a:cubicBezTo>
                  <a:pt x="3211" y="347"/>
                  <a:pt x="3211" y="347"/>
                  <a:pt x="3211" y="347"/>
                </a:cubicBezTo>
                <a:cubicBezTo>
                  <a:pt x="3211" y="347"/>
                  <a:pt x="3211" y="347"/>
                  <a:pt x="3211" y="347"/>
                </a:cubicBezTo>
                <a:cubicBezTo>
                  <a:pt x="3211" y="346"/>
                  <a:pt x="3211" y="346"/>
                  <a:pt x="3211" y="346"/>
                </a:cubicBezTo>
                <a:cubicBezTo>
                  <a:pt x="3212" y="346"/>
                  <a:pt x="3212" y="346"/>
                  <a:pt x="3212" y="346"/>
                </a:cubicBezTo>
                <a:cubicBezTo>
                  <a:pt x="3213" y="346"/>
                  <a:pt x="3213" y="346"/>
                  <a:pt x="3213" y="346"/>
                </a:cubicBezTo>
                <a:cubicBezTo>
                  <a:pt x="3213" y="346"/>
                  <a:pt x="3213" y="346"/>
                  <a:pt x="3213" y="346"/>
                </a:cubicBezTo>
                <a:cubicBezTo>
                  <a:pt x="3214" y="345"/>
                  <a:pt x="3215" y="345"/>
                  <a:pt x="3216" y="345"/>
                </a:cubicBezTo>
                <a:cubicBezTo>
                  <a:pt x="3216" y="345"/>
                  <a:pt x="3216" y="345"/>
                  <a:pt x="3217" y="345"/>
                </a:cubicBezTo>
                <a:cubicBezTo>
                  <a:pt x="3218" y="346"/>
                  <a:pt x="3218" y="347"/>
                  <a:pt x="3218" y="347"/>
                </a:cubicBezTo>
                <a:cubicBezTo>
                  <a:pt x="3218" y="347"/>
                  <a:pt x="3218" y="347"/>
                  <a:pt x="3218" y="348"/>
                </a:cubicBezTo>
                <a:cubicBezTo>
                  <a:pt x="3218" y="348"/>
                  <a:pt x="3218" y="348"/>
                  <a:pt x="3218" y="348"/>
                </a:cubicBezTo>
                <a:cubicBezTo>
                  <a:pt x="3218" y="348"/>
                  <a:pt x="3219" y="348"/>
                  <a:pt x="3219" y="348"/>
                </a:cubicBezTo>
                <a:cubicBezTo>
                  <a:pt x="3220" y="349"/>
                  <a:pt x="3220" y="351"/>
                  <a:pt x="3219" y="352"/>
                </a:cubicBezTo>
                <a:cubicBezTo>
                  <a:pt x="3219" y="352"/>
                  <a:pt x="3219" y="352"/>
                  <a:pt x="3219" y="352"/>
                </a:cubicBezTo>
                <a:cubicBezTo>
                  <a:pt x="3219" y="352"/>
                  <a:pt x="3219" y="352"/>
                  <a:pt x="3218" y="353"/>
                </a:cubicBezTo>
                <a:cubicBezTo>
                  <a:pt x="3219" y="353"/>
                  <a:pt x="3219" y="353"/>
                  <a:pt x="3220" y="354"/>
                </a:cubicBezTo>
                <a:cubicBezTo>
                  <a:pt x="3220" y="354"/>
                  <a:pt x="3220" y="354"/>
                  <a:pt x="3220" y="355"/>
                </a:cubicBezTo>
                <a:cubicBezTo>
                  <a:pt x="3220" y="354"/>
                  <a:pt x="3220" y="354"/>
                  <a:pt x="3220" y="354"/>
                </a:cubicBezTo>
                <a:cubicBezTo>
                  <a:pt x="3221" y="354"/>
                  <a:pt x="3221" y="354"/>
                  <a:pt x="3221" y="354"/>
                </a:cubicBezTo>
                <a:cubicBezTo>
                  <a:pt x="3221" y="353"/>
                  <a:pt x="3221" y="353"/>
                  <a:pt x="3222" y="353"/>
                </a:cubicBezTo>
                <a:cubicBezTo>
                  <a:pt x="3222" y="352"/>
                  <a:pt x="3223" y="352"/>
                  <a:pt x="3223" y="352"/>
                </a:cubicBezTo>
                <a:cubicBezTo>
                  <a:pt x="3223" y="352"/>
                  <a:pt x="3223" y="352"/>
                  <a:pt x="3223" y="352"/>
                </a:cubicBezTo>
                <a:cubicBezTo>
                  <a:pt x="3225" y="353"/>
                  <a:pt x="3225" y="354"/>
                  <a:pt x="3225" y="355"/>
                </a:cubicBezTo>
                <a:cubicBezTo>
                  <a:pt x="3225" y="355"/>
                  <a:pt x="3225" y="355"/>
                  <a:pt x="3225" y="356"/>
                </a:cubicBezTo>
                <a:cubicBezTo>
                  <a:pt x="3225" y="356"/>
                  <a:pt x="3225" y="356"/>
                  <a:pt x="3225" y="356"/>
                </a:cubicBezTo>
                <a:cubicBezTo>
                  <a:pt x="3226" y="356"/>
                  <a:pt x="3226" y="357"/>
                  <a:pt x="3226" y="357"/>
                </a:cubicBezTo>
                <a:cubicBezTo>
                  <a:pt x="3226" y="358"/>
                  <a:pt x="3227" y="358"/>
                  <a:pt x="3226" y="359"/>
                </a:cubicBezTo>
                <a:cubicBezTo>
                  <a:pt x="3226" y="360"/>
                  <a:pt x="3226" y="360"/>
                  <a:pt x="3226" y="360"/>
                </a:cubicBezTo>
                <a:cubicBezTo>
                  <a:pt x="3226" y="360"/>
                  <a:pt x="3225" y="361"/>
                  <a:pt x="3225" y="361"/>
                </a:cubicBezTo>
                <a:cubicBezTo>
                  <a:pt x="3225" y="361"/>
                  <a:pt x="3225" y="362"/>
                  <a:pt x="3223" y="362"/>
                </a:cubicBezTo>
                <a:cubicBezTo>
                  <a:pt x="3223" y="362"/>
                  <a:pt x="3223" y="362"/>
                  <a:pt x="3223" y="363"/>
                </a:cubicBezTo>
                <a:cubicBezTo>
                  <a:pt x="3223" y="363"/>
                  <a:pt x="3223" y="364"/>
                  <a:pt x="3223" y="364"/>
                </a:cubicBezTo>
                <a:cubicBezTo>
                  <a:pt x="3223" y="364"/>
                  <a:pt x="3223" y="365"/>
                  <a:pt x="3223" y="365"/>
                </a:cubicBezTo>
                <a:cubicBezTo>
                  <a:pt x="3223" y="365"/>
                  <a:pt x="3223" y="364"/>
                  <a:pt x="3223" y="364"/>
                </a:cubicBezTo>
                <a:cubicBezTo>
                  <a:pt x="3223" y="364"/>
                  <a:pt x="3224" y="363"/>
                  <a:pt x="3225" y="363"/>
                </a:cubicBezTo>
                <a:cubicBezTo>
                  <a:pt x="3225" y="363"/>
                  <a:pt x="3225" y="363"/>
                  <a:pt x="3226" y="363"/>
                </a:cubicBezTo>
                <a:cubicBezTo>
                  <a:pt x="3226" y="363"/>
                  <a:pt x="3226" y="363"/>
                  <a:pt x="3226" y="363"/>
                </a:cubicBezTo>
                <a:cubicBezTo>
                  <a:pt x="3226" y="363"/>
                  <a:pt x="3226" y="362"/>
                  <a:pt x="3226" y="362"/>
                </a:cubicBezTo>
                <a:cubicBezTo>
                  <a:pt x="3227" y="362"/>
                  <a:pt x="3227" y="362"/>
                  <a:pt x="3228" y="362"/>
                </a:cubicBezTo>
                <a:cubicBezTo>
                  <a:pt x="3229" y="362"/>
                  <a:pt x="3229" y="362"/>
                  <a:pt x="3230" y="363"/>
                </a:cubicBezTo>
                <a:cubicBezTo>
                  <a:pt x="3230" y="363"/>
                  <a:pt x="3230" y="363"/>
                  <a:pt x="3230" y="363"/>
                </a:cubicBezTo>
                <a:cubicBezTo>
                  <a:pt x="3230" y="364"/>
                  <a:pt x="3231" y="365"/>
                  <a:pt x="3231" y="365"/>
                </a:cubicBezTo>
                <a:cubicBezTo>
                  <a:pt x="3232" y="365"/>
                  <a:pt x="3232" y="365"/>
                  <a:pt x="3232" y="365"/>
                </a:cubicBezTo>
                <a:cubicBezTo>
                  <a:pt x="3233" y="366"/>
                  <a:pt x="3234" y="366"/>
                  <a:pt x="3235" y="367"/>
                </a:cubicBezTo>
                <a:cubicBezTo>
                  <a:pt x="3235" y="367"/>
                  <a:pt x="3235" y="368"/>
                  <a:pt x="3235" y="368"/>
                </a:cubicBezTo>
                <a:cubicBezTo>
                  <a:pt x="3235" y="368"/>
                  <a:pt x="3235" y="368"/>
                  <a:pt x="3235" y="368"/>
                </a:cubicBezTo>
                <a:cubicBezTo>
                  <a:pt x="3235" y="368"/>
                  <a:pt x="3235" y="368"/>
                  <a:pt x="3235" y="368"/>
                </a:cubicBezTo>
                <a:cubicBezTo>
                  <a:pt x="3235" y="368"/>
                  <a:pt x="3235" y="368"/>
                  <a:pt x="3236" y="368"/>
                </a:cubicBezTo>
                <a:cubicBezTo>
                  <a:pt x="3237" y="368"/>
                  <a:pt x="3237" y="368"/>
                  <a:pt x="3237" y="369"/>
                </a:cubicBezTo>
                <a:cubicBezTo>
                  <a:pt x="3237" y="369"/>
                  <a:pt x="3237" y="369"/>
                  <a:pt x="3237" y="369"/>
                </a:cubicBezTo>
                <a:cubicBezTo>
                  <a:pt x="3237" y="369"/>
                  <a:pt x="3238" y="370"/>
                  <a:pt x="3238" y="370"/>
                </a:cubicBezTo>
                <a:cubicBezTo>
                  <a:pt x="3239" y="370"/>
                  <a:pt x="3239" y="371"/>
                  <a:pt x="3239" y="372"/>
                </a:cubicBezTo>
                <a:cubicBezTo>
                  <a:pt x="3239" y="373"/>
                  <a:pt x="3239" y="373"/>
                  <a:pt x="3238" y="374"/>
                </a:cubicBezTo>
                <a:cubicBezTo>
                  <a:pt x="3238" y="374"/>
                  <a:pt x="3238" y="374"/>
                  <a:pt x="3238" y="374"/>
                </a:cubicBezTo>
                <a:cubicBezTo>
                  <a:pt x="3239" y="375"/>
                  <a:pt x="3239" y="375"/>
                  <a:pt x="3239" y="376"/>
                </a:cubicBezTo>
                <a:cubicBezTo>
                  <a:pt x="3239" y="376"/>
                  <a:pt x="3239" y="376"/>
                  <a:pt x="3239" y="376"/>
                </a:cubicBezTo>
                <a:cubicBezTo>
                  <a:pt x="3241" y="376"/>
                  <a:pt x="3241" y="376"/>
                  <a:pt x="3241" y="376"/>
                </a:cubicBezTo>
                <a:cubicBezTo>
                  <a:pt x="3241" y="376"/>
                  <a:pt x="3242" y="376"/>
                  <a:pt x="3242" y="377"/>
                </a:cubicBezTo>
                <a:cubicBezTo>
                  <a:pt x="3243" y="377"/>
                  <a:pt x="3243" y="378"/>
                  <a:pt x="3243" y="378"/>
                </a:cubicBezTo>
                <a:cubicBezTo>
                  <a:pt x="3243" y="378"/>
                  <a:pt x="3244" y="378"/>
                  <a:pt x="3244" y="379"/>
                </a:cubicBezTo>
                <a:cubicBezTo>
                  <a:pt x="3244" y="380"/>
                  <a:pt x="3244" y="381"/>
                  <a:pt x="3243" y="382"/>
                </a:cubicBezTo>
                <a:cubicBezTo>
                  <a:pt x="3243" y="382"/>
                  <a:pt x="3243" y="382"/>
                  <a:pt x="3242" y="383"/>
                </a:cubicBezTo>
                <a:cubicBezTo>
                  <a:pt x="3242" y="383"/>
                  <a:pt x="3242" y="383"/>
                  <a:pt x="3242" y="383"/>
                </a:cubicBezTo>
                <a:cubicBezTo>
                  <a:pt x="3242" y="384"/>
                  <a:pt x="3242" y="384"/>
                  <a:pt x="3242" y="384"/>
                </a:cubicBezTo>
                <a:cubicBezTo>
                  <a:pt x="3241" y="385"/>
                  <a:pt x="3241" y="386"/>
                  <a:pt x="3241" y="386"/>
                </a:cubicBezTo>
                <a:cubicBezTo>
                  <a:pt x="3240" y="386"/>
                  <a:pt x="3240" y="387"/>
                  <a:pt x="3240" y="387"/>
                </a:cubicBezTo>
                <a:cubicBezTo>
                  <a:pt x="3240" y="387"/>
                  <a:pt x="3240" y="387"/>
                  <a:pt x="3240" y="388"/>
                </a:cubicBezTo>
                <a:cubicBezTo>
                  <a:pt x="3240" y="388"/>
                  <a:pt x="3240" y="388"/>
                  <a:pt x="3240" y="388"/>
                </a:cubicBezTo>
                <a:cubicBezTo>
                  <a:pt x="3240" y="389"/>
                  <a:pt x="3240" y="389"/>
                  <a:pt x="3240" y="389"/>
                </a:cubicBezTo>
                <a:cubicBezTo>
                  <a:pt x="3240" y="389"/>
                  <a:pt x="3240" y="389"/>
                  <a:pt x="3241" y="389"/>
                </a:cubicBezTo>
                <a:cubicBezTo>
                  <a:pt x="3242" y="390"/>
                  <a:pt x="3242" y="391"/>
                  <a:pt x="3242" y="392"/>
                </a:cubicBezTo>
                <a:cubicBezTo>
                  <a:pt x="3242" y="392"/>
                  <a:pt x="3241" y="393"/>
                  <a:pt x="3241" y="393"/>
                </a:cubicBezTo>
                <a:cubicBezTo>
                  <a:pt x="3240" y="394"/>
                  <a:pt x="3240" y="394"/>
                  <a:pt x="3239" y="394"/>
                </a:cubicBezTo>
                <a:cubicBezTo>
                  <a:pt x="3238" y="394"/>
                  <a:pt x="3237" y="393"/>
                  <a:pt x="3237" y="393"/>
                </a:cubicBezTo>
                <a:cubicBezTo>
                  <a:pt x="3236" y="393"/>
                  <a:pt x="3236" y="393"/>
                  <a:pt x="3236" y="393"/>
                </a:cubicBezTo>
                <a:cubicBezTo>
                  <a:pt x="3235" y="392"/>
                  <a:pt x="3234" y="392"/>
                  <a:pt x="3233" y="392"/>
                </a:cubicBezTo>
                <a:cubicBezTo>
                  <a:pt x="3233" y="392"/>
                  <a:pt x="3233" y="392"/>
                  <a:pt x="3233" y="392"/>
                </a:cubicBezTo>
                <a:cubicBezTo>
                  <a:pt x="3233" y="392"/>
                  <a:pt x="3233" y="392"/>
                  <a:pt x="3233" y="392"/>
                </a:cubicBezTo>
                <a:cubicBezTo>
                  <a:pt x="3232" y="391"/>
                  <a:pt x="3232" y="391"/>
                  <a:pt x="3232" y="391"/>
                </a:cubicBezTo>
                <a:cubicBezTo>
                  <a:pt x="3233" y="392"/>
                  <a:pt x="3233" y="392"/>
                  <a:pt x="3233" y="392"/>
                </a:cubicBezTo>
                <a:cubicBezTo>
                  <a:pt x="3232" y="392"/>
                  <a:pt x="3232" y="392"/>
                  <a:pt x="3232" y="392"/>
                </a:cubicBezTo>
                <a:cubicBezTo>
                  <a:pt x="3231" y="392"/>
                  <a:pt x="3231" y="392"/>
                  <a:pt x="3231" y="392"/>
                </a:cubicBezTo>
                <a:cubicBezTo>
                  <a:pt x="3231" y="392"/>
                  <a:pt x="3230" y="392"/>
                  <a:pt x="3230" y="392"/>
                </a:cubicBezTo>
                <a:cubicBezTo>
                  <a:pt x="3230" y="392"/>
                  <a:pt x="3230" y="391"/>
                  <a:pt x="3230" y="391"/>
                </a:cubicBezTo>
                <a:cubicBezTo>
                  <a:pt x="3229" y="391"/>
                  <a:pt x="3229" y="391"/>
                  <a:pt x="3229" y="392"/>
                </a:cubicBezTo>
                <a:cubicBezTo>
                  <a:pt x="3229" y="392"/>
                  <a:pt x="3228" y="392"/>
                  <a:pt x="3228" y="392"/>
                </a:cubicBezTo>
                <a:cubicBezTo>
                  <a:pt x="3227" y="392"/>
                  <a:pt x="3226" y="392"/>
                  <a:pt x="3226" y="391"/>
                </a:cubicBezTo>
                <a:cubicBezTo>
                  <a:pt x="3226" y="391"/>
                  <a:pt x="3226" y="391"/>
                  <a:pt x="3226" y="391"/>
                </a:cubicBezTo>
                <a:cubicBezTo>
                  <a:pt x="3225" y="391"/>
                  <a:pt x="3225" y="391"/>
                  <a:pt x="3225" y="391"/>
                </a:cubicBezTo>
                <a:cubicBezTo>
                  <a:pt x="3224" y="391"/>
                  <a:pt x="3224" y="391"/>
                  <a:pt x="3224" y="391"/>
                </a:cubicBezTo>
                <a:cubicBezTo>
                  <a:pt x="3224" y="392"/>
                  <a:pt x="3223" y="392"/>
                  <a:pt x="3222" y="392"/>
                </a:cubicBezTo>
                <a:cubicBezTo>
                  <a:pt x="3222" y="392"/>
                  <a:pt x="3221" y="392"/>
                  <a:pt x="3221" y="392"/>
                </a:cubicBezTo>
                <a:cubicBezTo>
                  <a:pt x="3221" y="392"/>
                  <a:pt x="3221" y="392"/>
                  <a:pt x="3221" y="392"/>
                </a:cubicBezTo>
                <a:cubicBezTo>
                  <a:pt x="3221" y="392"/>
                  <a:pt x="3221" y="392"/>
                  <a:pt x="3221" y="392"/>
                </a:cubicBezTo>
                <a:cubicBezTo>
                  <a:pt x="3220" y="392"/>
                  <a:pt x="3220" y="393"/>
                  <a:pt x="3220" y="393"/>
                </a:cubicBezTo>
                <a:cubicBezTo>
                  <a:pt x="3220" y="394"/>
                  <a:pt x="3219" y="394"/>
                  <a:pt x="3219" y="394"/>
                </a:cubicBezTo>
                <a:cubicBezTo>
                  <a:pt x="3218" y="395"/>
                  <a:pt x="3218" y="395"/>
                  <a:pt x="3218" y="395"/>
                </a:cubicBezTo>
                <a:cubicBezTo>
                  <a:pt x="3217" y="396"/>
                  <a:pt x="3216" y="397"/>
                  <a:pt x="3215" y="397"/>
                </a:cubicBezTo>
                <a:cubicBezTo>
                  <a:pt x="3215" y="397"/>
                  <a:pt x="3215" y="397"/>
                  <a:pt x="3215" y="397"/>
                </a:cubicBezTo>
                <a:cubicBezTo>
                  <a:pt x="3215" y="397"/>
                  <a:pt x="3216" y="397"/>
                  <a:pt x="3216" y="398"/>
                </a:cubicBezTo>
                <a:cubicBezTo>
                  <a:pt x="3216" y="399"/>
                  <a:pt x="3215" y="400"/>
                  <a:pt x="3214" y="400"/>
                </a:cubicBezTo>
                <a:cubicBezTo>
                  <a:pt x="3214" y="401"/>
                  <a:pt x="3213" y="401"/>
                  <a:pt x="3213" y="402"/>
                </a:cubicBezTo>
                <a:cubicBezTo>
                  <a:pt x="3212" y="402"/>
                  <a:pt x="3212" y="403"/>
                  <a:pt x="3211" y="403"/>
                </a:cubicBezTo>
                <a:cubicBezTo>
                  <a:pt x="3210" y="403"/>
                  <a:pt x="3210" y="404"/>
                  <a:pt x="3209" y="404"/>
                </a:cubicBezTo>
                <a:cubicBezTo>
                  <a:pt x="3209" y="404"/>
                  <a:pt x="3209" y="404"/>
                  <a:pt x="3209" y="403"/>
                </a:cubicBezTo>
                <a:cubicBezTo>
                  <a:pt x="3208" y="404"/>
                  <a:pt x="3208" y="404"/>
                  <a:pt x="3208" y="404"/>
                </a:cubicBezTo>
                <a:cubicBezTo>
                  <a:pt x="3208" y="405"/>
                  <a:pt x="3208" y="406"/>
                  <a:pt x="3209" y="407"/>
                </a:cubicBezTo>
                <a:cubicBezTo>
                  <a:pt x="3209" y="407"/>
                  <a:pt x="3209" y="408"/>
                  <a:pt x="3208" y="408"/>
                </a:cubicBezTo>
                <a:cubicBezTo>
                  <a:pt x="3208" y="409"/>
                  <a:pt x="3208" y="409"/>
                  <a:pt x="3208" y="409"/>
                </a:cubicBezTo>
                <a:cubicBezTo>
                  <a:pt x="3207" y="409"/>
                  <a:pt x="3207" y="410"/>
                  <a:pt x="3206" y="410"/>
                </a:cubicBezTo>
                <a:cubicBezTo>
                  <a:pt x="3206" y="410"/>
                  <a:pt x="3205" y="410"/>
                  <a:pt x="3205" y="410"/>
                </a:cubicBezTo>
                <a:cubicBezTo>
                  <a:pt x="3205" y="410"/>
                  <a:pt x="3205" y="410"/>
                  <a:pt x="3204" y="410"/>
                </a:cubicBezTo>
                <a:cubicBezTo>
                  <a:pt x="3204" y="410"/>
                  <a:pt x="3204" y="410"/>
                  <a:pt x="3204" y="410"/>
                </a:cubicBezTo>
                <a:cubicBezTo>
                  <a:pt x="3204" y="410"/>
                  <a:pt x="3204" y="410"/>
                  <a:pt x="3204" y="410"/>
                </a:cubicBezTo>
                <a:cubicBezTo>
                  <a:pt x="3204" y="411"/>
                  <a:pt x="3204" y="411"/>
                  <a:pt x="3204" y="411"/>
                </a:cubicBezTo>
                <a:cubicBezTo>
                  <a:pt x="3204" y="411"/>
                  <a:pt x="3204" y="411"/>
                  <a:pt x="3204" y="411"/>
                </a:cubicBezTo>
                <a:cubicBezTo>
                  <a:pt x="3204" y="411"/>
                  <a:pt x="3204" y="411"/>
                  <a:pt x="3204" y="411"/>
                </a:cubicBezTo>
                <a:cubicBezTo>
                  <a:pt x="3204" y="412"/>
                  <a:pt x="3203" y="413"/>
                  <a:pt x="3203" y="413"/>
                </a:cubicBezTo>
                <a:cubicBezTo>
                  <a:pt x="3203" y="413"/>
                  <a:pt x="3203" y="413"/>
                  <a:pt x="3203" y="413"/>
                </a:cubicBezTo>
                <a:cubicBezTo>
                  <a:pt x="3202" y="414"/>
                  <a:pt x="3202" y="414"/>
                  <a:pt x="3201" y="415"/>
                </a:cubicBezTo>
                <a:cubicBezTo>
                  <a:pt x="3200" y="415"/>
                  <a:pt x="3200" y="415"/>
                  <a:pt x="3200" y="416"/>
                </a:cubicBezTo>
                <a:cubicBezTo>
                  <a:pt x="3199" y="417"/>
                  <a:pt x="3198" y="418"/>
                  <a:pt x="3198" y="418"/>
                </a:cubicBezTo>
                <a:cubicBezTo>
                  <a:pt x="3197" y="418"/>
                  <a:pt x="3197" y="418"/>
                  <a:pt x="3197" y="418"/>
                </a:cubicBezTo>
                <a:cubicBezTo>
                  <a:pt x="3197" y="418"/>
                  <a:pt x="3197" y="418"/>
                  <a:pt x="3197" y="418"/>
                </a:cubicBezTo>
                <a:cubicBezTo>
                  <a:pt x="3197" y="419"/>
                  <a:pt x="3197" y="420"/>
                  <a:pt x="3197" y="420"/>
                </a:cubicBezTo>
                <a:cubicBezTo>
                  <a:pt x="3196" y="422"/>
                  <a:pt x="3196" y="423"/>
                  <a:pt x="3194" y="423"/>
                </a:cubicBezTo>
                <a:cubicBezTo>
                  <a:pt x="3194" y="423"/>
                  <a:pt x="3194" y="424"/>
                  <a:pt x="3194" y="424"/>
                </a:cubicBezTo>
                <a:cubicBezTo>
                  <a:pt x="3194" y="424"/>
                  <a:pt x="3193" y="425"/>
                  <a:pt x="3193" y="425"/>
                </a:cubicBezTo>
                <a:cubicBezTo>
                  <a:pt x="3193" y="425"/>
                  <a:pt x="3193" y="425"/>
                  <a:pt x="3193" y="426"/>
                </a:cubicBezTo>
                <a:cubicBezTo>
                  <a:pt x="3193" y="426"/>
                  <a:pt x="3193" y="426"/>
                  <a:pt x="3193" y="427"/>
                </a:cubicBezTo>
                <a:cubicBezTo>
                  <a:pt x="3194" y="428"/>
                  <a:pt x="3194" y="429"/>
                  <a:pt x="3193" y="429"/>
                </a:cubicBezTo>
                <a:cubicBezTo>
                  <a:pt x="3192" y="430"/>
                  <a:pt x="3192" y="430"/>
                  <a:pt x="3191" y="431"/>
                </a:cubicBezTo>
                <a:cubicBezTo>
                  <a:pt x="3191" y="431"/>
                  <a:pt x="3191" y="431"/>
                  <a:pt x="3191" y="432"/>
                </a:cubicBezTo>
                <a:cubicBezTo>
                  <a:pt x="3191" y="432"/>
                  <a:pt x="3191" y="432"/>
                  <a:pt x="3191" y="432"/>
                </a:cubicBezTo>
                <a:cubicBezTo>
                  <a:pt x="3191" y="432"/>
                  <a:pt x="3191" y="433"/>
                  <a:pt x="3191" y="433"/>
                </a:cubicBezTo>
                <a:cubicBezTo>
                  <a:pt x="3191" y="434"/>
                  <a:pt x="3192" y="435"/>
                  <a:pt x="3190" y="436"/>
                </a:cubicBezTo>
                <a:cubicBezTo>
                  <a:pt x="3190" y="437"/>
                  <a:pt x="3190" y="437"/>
                  <a:pt x="3190" y="437"/>
                </a:cubicBezTo>
                <a:cubicBezTo>
                  <a:pt x="3190" y="437"/>
                  <a:pt x="3190" y="437"/>
                  <a:pt x="3189" y="438"/>
                </a:cubicBezTo>
                <a:cubicBezTo>
                  <a:pt x="3189" y="438"/>
                  <a:pt x="3189" y="438"/>
                  <a:pt x="3189" y="438"/>
                </a:cubicBezTo>
                <a:cubicBezTo>
                  <a:pt x="3189" y="438"/>
                  <a:pt x="3189" y="439"/>
                  <a:pt x="3189" y="439"/>
                </a:cubicBezTo>
                <a:cubicBezTo>
                  <a:pt x="3188" y="440"/>
                  <a:pt x="3188" y="441"/>
                  <a:pt x="3187" y="441"/>
                </a:cubicBezTo>
                <a:cubicBezTo>
                  <a:pt x="3186" y="442"/>
                  <a:pt x="3186" y="442"/>
                  <a:pt x="3185" y="443"/>
                </a:cubicBezTo>
                <a:cubicBezTo>
                  <a:pt x="3185" y="443"/>
                  <a:pt x="3185" y="444"/>
                  <a:pt x="3185" y="444"/>
                </a:cubicBezTo>
                <a:cubicBezTo>
                  <a:pt x="3185" y="445"/>
                  <a:pt x="3185" y="447"/>
                  <a:pt x="3184" y="448"/>
                </a:cubicBezTo>
                <a:cubicBezTo>
                  <a:pt x="3184" y="448"/>
                  <a:pt x="3183" y="448"/>
                  <a:pt x="3183" y="448"/>
                </a:cubicBezTo>
                <a:cubicBezTo>
                  <a:pt x="3183" y="448"/>
                  <a:pt x="3183" y="449"/>
                  <a:pt x="3183" y="449"/>
                </a:cubicBezTo>
                <a:cubicBezTo>
                  <a:pt x="3183" y="449"/>
                  <a:pt x="3183" y="449"/>
                  <a:pt x="3182" y="449"/>
                </a:cubicBezTo>
                <a:cubicBezTo>
                  <a:pt x="3182" y="450"/>
                  <a:pt x="3182" y="450"/>
                  <a:pt x="3181" y="450"/>
                </a:cubicBezTo>
                <a:cubicBezTo>
                  <a:pt x="3181" y="451"/>
                  <a:pt x="3181" y="451"/>
                  <a:pt x="3181" y="451"/>
                </a:cubicBezTo>
                <a:cubicBezTo>
                  <a:pt x="3181" y="451"/>
                  <a:pt x="3181" y="451"/>
                  <a:pt x="3181" y="451"/>
                </a:cubicBezTo>
                <a:cubicBezTo>
                  <a:pt x="3181" y="451"/>
                  <a:pt x="3181" y="451"/>
                  <a:pt x="3181" y="451"/>
                </a:cubicBezTo>
                <a:cubicBezTo>
                  <a:pt x="3181" y="452"/>
                  <a:pt x="3182" y="452"/>
                  <a:pt x="3182" y="453"/>
                </a:cubicBezTo>
                <a:cubicBezTo>
                  <a:pt x="3182" y="454"/>
                  <a:pt x="3182" y="454"/>
                  <a:pt x="3181" y="454"/>
                </a:cubicBezTo>
                <a:cubicBezTo>
                  <a:pt x="3181" y="454"/>
                  <a:pt x="3181" y="454"/>
                  <a:pt x="3181" y="454"/>
                </a:cubicBezTo>
                <a:cubicBezTo>
                  <a:pt x="3181" y="455"/>
                  <a:pt x="3181" y="455"/>
                  <a:pt x="3181" y="455"/>
                </a:cubicBezTo>
                <a:cubicBezTo>
                  <a:pt x="3181" y="455"/>
                  <a:pt x="3181" y="455"/>
                  <a:pt x="3181" y="455"/>
                </a:cubicBezTo>
                <a:cubicBezTo>
                  <a:pt x="3182" y="454"/>
                  <a:pt x="3182" y="454"/>
                  <a:pt x="3182" y="454"/>
                </a:cubicBezTo>
                <a:cubicBezTo>
                  <a:pt x="3182" y="454"/>
                  <a:pt x="3183" y="455"/>
                  <a:pt x="3183" y="455"/>
                </a:cubicBezTo>
                <a:cubicBezTo>
                  <a:pt x="3183" y="456"/>
                  <a:pt x="3184" y="457"/>
                  <a:pt x="3182" y="459"/>
                </a:cubicBezTo>
                <a:cubicBezTo>
                  <a:pt x="3182" y="459"/>
                  <a:pt x="3181" y="460"/>
                  <a:pt x="3181" y="460"/>
                </a:cubicBezTo>
                <a:cubicBezTo>
                  <a:pt x="3181" y="460"/>
                  <a:pt x="3181" y="460"/>
                  <a:pt x="3181" y="460"/>
                </a:cubicBezTo>
                <a:cubicBezTo>
                  <a:pt x="3180" y="460"/>
                  <a:pt x="3180" y="460"/>
                  <a:pt x="3180" y="460"/>
                </a:cubicBezTo>
                <a:cubicBezTo>
                  <a:pt x="3179" y="460"/>
                  <a:pt x="3179" y="460"/>
                  <a:pt x="3179" y="460"/>
                </a:cubicBezTo>
                <a:cubicBezTo>
                  <a:pt x="3178" y="460"/>
                  <a:pt x="3178" y="460"/>
                  <a:pt x="3178" y="460"/>
                </a:cubicBezTo>
                <a:cubicBezTo>
                  <a:pt x="3177" y="460"/>
                  <a:pt x="3177" y="460"/>
                  <a:pt x="3177" y="460"/>
                </a:cubicBezTo>
                <a:cubicBezTo>
                  <a:pt x="3176" y="459"/>
                  <a:pt x="3176" y="459"/>
                  <a:pt x="3176" y="459"/>
                </a:cubicBezTo>
                <a:cubicBezTo>
                  <a:pt x="3176" y="460"/>
                  <a:pt x="3176" y="460"/>
                  <a:pt x="3176" y="460"/>
                </a:cubicBezTo>
                <a:cubicBezTo>
                  <a:pt x="3176" y="460"/>
                  <a:pt x="3175" y="460"/>
                  <a:pt x="3175" y="460"/>
                </a:cubicBezTo>
                <a:cubicBezTo>
                  <a:pt x="3173" y="460"/>
                  <a:pt x="3173" y="459"/>
                  <a:pt x="3173" y="459"/>
                </a:cubicBezTo>
                <a:cubicBezTo>
                  <a:pt x="3173" y="459"/>
                  <a:pt x="3173" y="458"/>
                  <a:pt x="3173" y="458"/>
                </a:cubicBezTo>
                <a:cubicBezTo>
                  <a:pt x="3172" y="458"/>
                  <a:pt x="3172" y="457"/>
                  <a:pt x="3172" y="456"/>
                </a:cubicBezTo>
                <a:cubicBezTo>
                  <a:pt x="3172" y="456"/>
                  <a:pt x="3172" y="456"/>
                  <a:pt x="3172" y="455"/>
                </a:cubicBezTo>
                <a:cubicBezTo>
                  <a:pt x="3172" y="455"/>
                  <a:pt x="3172" y="455"/>
                  <a:pt x="3172" y="455"/>
                </a:cubicBezTo>
                <a:cubicBezTo>
                  <a:pt x="3171" y="455"/>
                  <a:pt x="3171" y="455"/>
                  <a:pt x="3171" y="455"/>
                </a:cubicBezTo>
                <a:cubicBezTo>
                  <a:pt x="3170" y="455"/>
                  <a:pt x="3169" y="455"/>
                  <a:pt x="3169" y="455"/>
                </a:cubicBezTo>
                <a:cubicBezTo>
                  <a:pt x="3168" y="455"/>
                  <a:pt x="3168" y="454"/>
                  <a:pt x="3168" y="453"/>
                </a:cubicBezTo>
                <a:cubicBezTo>
                  <a:pt x="3168" y="453"/>
                  <a:pt x="3168" y="453"/>
                  <a:pt x="3168" y="452"/>
                </a:cubicBezTo>
                <a:cubicBezTo>
                  <a:pt x="3168" y="452"/>
                  <a:pt x="3169" y="452"/>
                  <a:pt x="3169" y="452"/>
                </a:cubicBezTo>
                <a:cubicBezTo>
                  <a:pt x="3169" y="452"/>
                  <a:pt x="3168" y="452"/>
                  <a:pt x="3168" y="452"/>
                </a:cubicBezTo>
                <a:cubicBezTo>
                  <a:pt x="3168" y="452"/>
                  <a:pt x="3168" y="452"/>
                  <a:pt x="3167" y="451"/>
                </a:cubicBezTo>
                <a:cubicBezTo>
                  <a:pt x="3167" y="451"/>
                  <a:pt x="3166" y="451"/>
                  <a:pt x="3165" y="451"/>
                </a:cubicBezTo>
                <a:cubicBezTo>
                  <a:pt x="3165" y="451"/>
                  <a:pt x="3164" y="451"/>
                  <a:pt x="3164" y="450"/>
                </a:cubicBezTo>
                <a:cubicBezTo>
                  <a:pt x="3163" y="450"/>
                  <a:pt x="3163" y="450"/>
                  <a:pt x="3163" y="450"/>
                </a:cubicBezTo>
                <a:cubicBezTo>
                  <a:pt x="3163" y="450"/>
                  <a:pt x="3163" y="450"/>
                  <a:pt x="3163" y="450"/>
                </a:cubicBezTo>
                <a:cubicBezTo>
                  <a:pt x="3163" y="450"/>
                  <a:pt x="3162" y="450"/>
                  <a:pt x="3162" y="450"/>
                </a:cubicBezTo>
                <a:cubicBezTo>
                  <a:pt x="3162" y="450"/>
                  <a:pt x="3162" y="450"/>
                  <a:pt x="3162" y="450"/>
                </a:cubicBezTo>
                <a:cubicBezTo>
                  <a:pt x="3161" y="450"/>
                  <a:pt x="3161" y="451"/>
                  <a:pt x="3160" y="451"/>
                </a:cubicBezTo>
                <a:cubicBezTo>
                  <a:pt x="3159" y="451"/>
                  <a:pt x="3158" y="451"/>
                  <a:pt x="3157" y="451"/>
                </a:cubicBezTo>
                <a:cubicBezTo>
                  <a:pt x="3157" y="451"/>
                  <a:pt x="3157" y="451"/>
                  <a:pt x="3157" y="452"/>
                </a:cubicBezTo>
                <a:cubicBezTo>
                  <a:pt x="3157" y="452"/>
                  <a:pt x="3156" y="452"/>
                  <a:pt x="3156" y="452"/>
                </a:cubicBezTo>
                <a:cubicBezTo>
                  <a:pt x="3156" y="452"/>
                  <a:pt x="3156" y="453"/>
                  <a:pt x="3155" y="453"/>
                </a:cubicBezTo>
                <a:cubicBezTo>
                  <a:pt x="3155" y="453"/>
                  <a:pt x="3155" y="453"/>
                  <a:pt x="3155" y="453"/>
                </a:cubicBezTo>
                <a:cubicBezTo>
                  <a:pt x="3154" y="454"/>
                  <a:pt x="3154" y="454"/>
                  <a:pt x="3153" y="454"/>
                </a:cubicBezTo>
                <a:cubicBezTo>
                  <a:pt x="3153" y="454"/>
                  <a:pt x="3153" y="455"/>
                  <a:pt x="3153" y="455"/>
                </a:cubicBezTo>
                <a:cubicBezTo>
                  <a:pt x="3153" y="456"/>
                  <a:pt x="3152" y="456"/>
                  <a:pt x="3152" y="457"/>
                </a:cubicBezTo>
                <a:cubicBezTo>
                  <a:pt x="3151" y="458"/>
                  <a:pt x="3150" y="458"/>
                  <a:pt x="3149" y="458"/>
                </a:cubicBezTo>
                <a:cubicBezTo>
                  <a:pt x="3149" y="458"/>
                  <a:pt x="3149" y="458"/>
                  <a:pt x="3149" y="458"/>
                </a:cubicBezTo>
                <a:cubicBezTo>
                  <a:pt x="3149" y="458"/>
                  <a:pt x="3149" y="458"/>
                  <a:pt x="3149" y="458"/>
                </a:cubicBezTo>
                <a:cubicBezTo>
                  <a:pt x="3149" y="459"/>
                  <a:pt x="3149" y="460"/>
                  <a:pt x="3149" y="460"/>
                </a:cubicBezTo>
                <a:cubicBezTo>
                  <a:pt x="3149" y="461"/>
                  <a:pt x="3148" y="462"/>
                  <a:pt x="3148" y="462"/>
                </a:cubicBezTo>
                <a:cubicBezTo>
                  <a:pt x="3148" y="463"/>
                  <a:pt x="3148" y="463"/>
                  <a:pt x="3148" y="463"/>
                </a:cubicBezTo>
                <a:cubicBezTo>
                  <a:pt x="3147" y="463"/>
                  <a:pt x="3147" y="464"/>
                  <a:pt x="3147" y="465"/>
                </a:cubicBezTo>
                <a:cubicBezTo>
                  <a:pt x="3147" y="465"/>
                  <a:pt x="3147" y="465"/>
                  <a:pt x="3147" y="465"/>
                </a:cubicBezTo>
                <a:cubicBezTo>
                  <a:pt x="3146" y="467"/>
                  <a:pt x="3146" y="468"/>
                  <a:pt x="3145" y="469"/>
                </a:cubicBezTo>
                <a:cubicBezTo>
                  <a:pt x="3144" y="470"/>
                  <a:pt x="3143" y="470"/>
                  <a:pt x="3143" y="470"/>
                </a:cubicBezTo>
                <a:cubicBezTo>
                  <a:pt x="3142" y="470"/>
                  <a:pt x="3141" y="470"/>
                  <a:pt x="3141" y="469"/>
                </a:cubicBezTo>
                <a:cubicBezTo>
                  <a:pt x="3140" y="469"/>
                  <a:pt x="3140" y="468"/>
                  <a:pt x="3140" y="467"/>
                </a:cubicBezTo>
                <a:cubicBezTo>
                  <a:pt x="3141" y="467"/>
                  <a:pt x="3141" y="466"/>
                  <a:pt x="3141" y="466"/>
                </a:cubicBezTo>
                <a:cubicBezTo>
                  <a:pt x="3141" y="466"/>
                  <a:pt x="3141" y="466"/>
                  <a:pt x="3141" y="466"/>
                </a:cubicBezTo>
                <a:cubicBezTo>
                  <a:pt x="3141" y="465"/>
                  <a:pt x="3141" y="465"/>
                  <a:pt x="3141" y="465"/>
                </a:cubicBezTo>
                <a:cubicBezTo>
                  <a:pt x="3141" y="464"/>
                  <a:pt x="3141" y="464"/>
                  <a:pt x="3141" y="464"/>
                </a:cubicBezTo>
                <a:cubicBezTo>
                  <a:pt x="3141" y="464"/>
                  <a:pt x="3141" y="464"/>
                  <a:pt x="3141" y="463"/>
                </a:cubicBezTo>
                <a:cubicBezTo>
                  <a:pt x="3141" y="463"/>
                  <a:pt x="3140" y="462"/>
                  <a:pt x="3140" y="462"/>
                </a:cubicBezTo>
                <a:cubicBezTo>
                  <a:pt x="3140" y="462"/>
                  <a:pt x="3140" y="461"/>
                  <a:pt x="3140" y="461"/>
                </a:cubicBezTo>
                <a:cubicBezTo>
                  <a:pt x="3140" y="461"/>
                  <a:pt x="3140" y="460"/>
                  <a:pt x="3140" y="460"/>
                </a:cubicBezTo>
                <a:cubicBezTo>
                  <a:pt x="3140" y="460"/>
                  <a:pt x="3140" y="460"/>
                  <a:pt x="3140" y="460"/>
                </a:cubicBezTo>
                <a:cubicBezTo>
                  <a:pt x="3140" y="460"/>
                  <a:pt x="3140" y="459"/>
                  <a:pt x="3140" y="459"/>
                </a:cubicBezTo>
                <a:cubicBezTo>
                  <a:pt x="3139" y="460"/>
                  <a:pt x="3139" y="460"/>
                  <a:pt x="3139" y="460"/>
                </a:cubicBezTo>
                <a:cubicBezTo>
                  <a:pt x="3139" y="460"/>
                  <a:pt x="3138" y="461"/>
                  <a:pt x="3138" y="461"/>
                </a:cubicBezTo>
                <a:cubicBezTo>
                  <a:pt x="3138" y="461"/>
                  <a:pt x="3138" y="461"/>
                  <a:pt x="3137" y="461"/>
                </a:cubicBezTo>
                <a:cubicBezTo>
                  <a:pt x="3137" y="461"/>
                  <a:pt x="3137" y="462"/>
                  <a:pt x="3137" y="463"/>
                </a:cubicBezTo>
                <a:cubicBezTo>
                  <a:pt x="3136" y="463"/>
                  <a:pt x="3136" y="464"/>
                  <a:pt x="3135" y="464"/>
                </a:cubicBezTo>
                <a:cubicBezTo>
                  <a:pt x="3135" y="464"/>
                  <a:pt x="3134" y="464"/>
                  <a:pt x="3134" y="464"/>
                </a:cubicBezTo>
                <a:cubicBezTo>
                  <a:pt x="3134" y="464"/>
                  <a:pt x="3134" y="464"/>
                  <a:pt x="3134" y="464"/>
                </a:cubicBezTo>
                <a:cubicBezTo>
                  <a:pt x="3135" y="465"/>
                  <a:pt x="3135" y="465"/>
                  <a:pt x="3135" y="466"/>
                </a:cubicBezTo>
                <a:cubicBezTo>
                  <a:pt x="3135" y="466"/>
                  <a:pt x="3135" y="466"/>
                  <a:pt x="3135" y="467"/>
                </a:cubicBezTo>
                <a:cubicBezTo>
                  <a:pt x="3135" y="467"/>
                  <a:pt x="3135" y="468"/>
                  <a:pt x="3135" y="468"/>
                </a:cubicBezTo>
                <a:cubicBezTo>
                  <a:pt x="3134" y="469"/>
                  <a:pt x="3134" y="469"/>
                  <a:pt x="3133" y="470"/>
                </a:cubicBezTo>
                <a:cubicBezTo>
                  <a:pt x="3133" y="470"/>
                  <a:pt x="3132" y="470"/>
                  <a:pt x="3132" y="470"/>
                </a:cubicBezTo>
                <a:cubicBezTo>
                  <a:pt x="3132" y="471"/>
                  <a:pt x="3131" y="471"/>
                  <a:pt x="3131" y="471"/>
                </a:cubicBezTo>
                <a:cubicBezTo>
                  <a:pt x="3130" y="471"/>
                  <a:pt x="3129" y="470"/>
                  <a:pt x="3129" y="469"/>
                </a:cubicBezTo>
                <a:cubicBezTo>
                  <a:pt x="3130" y="468"/>
                  <a:pt x="3130" y="468"/>
                  <a:pt x="3130" y="468"/>
                </a:cubicBezTo>
                <a:cubicBezTo>
                  <a:pt x="3130" y="468"/>
                  <a:pt x="3130" y="468"/>
                  <a:pt x="3130" y="468"/>
                </a:cubicBezTo>
                <a:cubicBezTo>
                  <a:pt x="3129" y="469"/>
                  <a:pt x="3129" y="469"/>
                  <a:pt x="3129" y="469"/>
                </a:cubicBezTo>
                <a:cubicBezTo>
                  <a:pt x="3129" y="469"/>
                  <a:pt x="3129" y="469"/>
                  <a:pt x="3128" y="469"/>
                </a:cubicBezTo>
                <a:cubicBezTo>
                  <a:pt x="3128" y="469"/>
                  <a:pt x="3128" y="469"/>
                  <a:pt x="3127" y="469"/>
                </a:cubicBezTo>
                <a:cubicBezTo>
                  <a:pt x="3126" y="469"/>
                  <a:pt x="3126" y="469"/>
                  <a:pt x="3126" y="470"/>
                </a:cubicBezTo>
                <a:cubicBezTo>
                  <a:pt x="3125" y="470"/>
                  <a:pt x="3125" y="471"/>
                  <a:pt x="3124" y="471"/>
                </a:cubicBezTo>
                <a:cubicBezTo>
                  <a:pt x="3123" y="471"/>
                  <a:pt x="3123" y="471"/>
                  <a:pt x="3123" y="471"/>
                </a:cubicBezTo>
                <a:cubicBezTo>
                  <a:pt x="3123" y="471"/>
                  <a:pt x="3123" y="471"/>
                  <a:pt x="3122" y="471"/>
                </a:cubicBezTo>
                <a:cubicBezTo>
                  <a:pt x="3123" y="471"/>
                  <a:pt x="3123" y="471"/>
                  <a:pt x="3123" y="472"/>
                </a:cubicBezTo>
                <a:cubicBezTo>
                  <a:pt x="3123" y="473"/>
                  <a:pt x="3122" y="474"/>
                  <a:pt x="3121" y="475"/>
                </a:cubicBezTo>
                <a:cubicBezTo>
                  <a:pt x="3121" y="475"/>
                  <a:pt x="3120" y="475"/>
                  <a:pt x="3120" y="475"/>
                </a:cubicBezTo>
                <a:cubicBezTo>
                  <a:pt x="3120" y="476"/>
                  <a:pt x="3120" y="476"/>
                  <a:pt x="3119" y="476"/>
                </a:cubicBezTo>
                <a:cubicBezTo>
                  <a:pt x="3119" y="476"/>
                  <a:pt x="3119" y="476"/>
                  <a:pt x="3119" y="476"/>
                </a:cubicBezTo>
                <a:cubicBezTo>
                  <a:pt x="3119" y="476"/>
                  <a:pt x="3119" y="476"/>
                  <a:pt x="3119" y="476"/>
                </a:cubicBezTo>
                <a:cubicBezTo>
                  <a:pt x="3119" y="476"/>
                  <a:pt x="3120" y="477"/>
                  <a:pt x="3120" y="477"/>
                </a:cubicBezTo>
                <a:cubicBezTo>
                  <a:pt x="3120" y="477"/>
                  <a:pt x="3120" y="477"/>
                  <a:pt x="3120" y="477"/>
                </a:cubicBezTo>
                <a:cubicBezTo>
                  <a:pt x="3120" y="478"/>
                  <a:pt x="3120" y="478"/>
                  <a:pt x="3120" y="478"/>
                </a:cubicBezTo>
                <a:cubicBezTo>
                  <a:pt x="3120" y="479"/>
                  <a:pt x="3121" y="479"/>
                  <a:pt x="3121" y="479"/>
                </a:cubicBezTo>
                <a:cubicBezTo>
                  <a:pt x="3121" y="480"/>
                  <a:pt x="3121" y="480"/>
                  <a:pt x="3121" y="481"/>
                </a:cubicBezTo>
                <a:cubicBezTo>
                  <a:pt x="3121" y="481"/>
                  <a:pt x="3121" y="481"/>
                  <a:pt x="3121" y="481"/>
                </a:cubicBezTo>
                <a:cubicBezTo>
                  <a:pt x="3123" y="482"/>
                  <a:pt x="3123" y="483"/>
                  <a:pt x="3123" y="484"/>
                </a:cubicBezTo>
                <a:cubicBezTo>
                  <a:pt x="3123" y="485"/>
                  <a:pt x="3123" y="485"/>
                  <a:pt x="3122" y="486"/>
                </a:cubicBezTo>
                <a:cubicBezTo>
                  <a:pt x="3122" y="486"/>
                  <a:pt x="3123" y="486"/>
                  <a:pt x="3123" y="486"/>
                </a:cubicBezTo>
                <a:cubicBezTo>
                  <a:pt x="3123" y="487"/>
                  <a:pt x="3123" y="488"/>
                  <a:pt x="3123" y="488"/>
                </a:cubicBezTo>
                <a:cubicBezTo>
                  <a:pt x="3123" y="489"/>
                  <a:pt x="3123" y="489"/>
                  <a:pt x="3122" y="489"/>
                </a:cubicBezTo>
                <a:cubicBezTo>
                  <a:pt x="3123" y="490"/>
                  <a:pt x="3123" y="490"/>
                  <a:pt x="3123" y="491"/>
                </a:cubicBezTo>
                <a:cubicBezTo>
                  <a:pt x="3123" y="492"/>
                  <a:pt x="3122" y="493"/>
                  <a:pt x="3122" y="494"/>
                </a:cubicBezTo>
                <a:cubicBezTo>
                  <a:pt x="3121" y="494"/>
                  <a:pt x="3121" y="494"/>
                  <a:pt x="3121" y="495"/>
                </a:cubicBezTo>
                <a:cubicBezTo>
                  <a:pt x="3121" y="495"/>
                  <a:pt x="3121" y="495"/>
                  <a:pt x="3121" y="495"/>
                </a:cubicBezTo>
                <a:cubicBezTo>
                  <a:pt x="3121" y="496"/>
                  <a:pt x="3121" y="498"/>
                  <a:pt x="3119" y="498"/>
                </a:cubicBezTo>
                <a:cubicBezTo>
                  <a:pt x="3119" y="498"/>
                  <a:pt x="3119" y="498"/>
                  <a:pt x="3119" y="499"/>
                </a:cubicBezTo>
                <a:cubicBezTo>
                  <a:pt x="3119" y="499"/>
                  <a:pt x="3119" y="499"/>
                  <a:pt x="3119" y="499"/>
                </a:cubicBezTo>
                <a:cubicBezTo>
                  <a:pt x="3119" y="499"/>
                  <a:pt x="3119" y="500"/>
                  <a:pt x="3119" y="501"/>
                </a:cubicBezTo>
                <a:cubicBezTo>
                  <a:pt x="3119" y="502"/>
                  <a:pt x="3119" y="502"/>
                  <a:pt x="3119" y="502"/>
                </a:cubicBezTo>
                <a:cubicBezTo>
                  <a:pt x="3119" y="503"/>
                  <a:pt x="3119" y="503"/>
                  <a:pt x="3118" y="504"/>
                </a:cubicBezTo>
                <a:cubicBezTo>
                  <a:pt x="3118" y="504"/>
                  <a:pt x="3118" y="504"/>
                  <a:pt x="3118" y="504"/>
                </a:cubicBezTo>
                <a:cubicBezTo>
                  <a:pt x="3119" y="504"/>
                  <a:pt x="3119" y="505"/>
                  <a:pt x="3118" y="506"/>
                </a:cubicBezTo>
                <a:cubicBezTo>
                  <a:pt x="3118" y="507"/>
                  <a:pt x="3118" y="507"/>
                  <a:pt x="3118" y="507"/>
                </a:cubicBezTo>
                <a:cubicBezTo>
                  <a:pt x="3118" y="508"/>
                  <a:pt x="3118" y="508"/>
                  <a:pt x="3119" y="508"/>
                </a:cubicBezTo>
                <a:cubicBezTo>
                  <a:pt x="3119" y="509"/>
                  <a:pt x="3119" y="510"/>
                  <a:pt x="3119" y="510"/>
                </a:cubicBezTo>
                <a:cubicBezTo>
                  <a:pt x="3119" y="510"/>
                  <a:pt x="3119" y="510"/>
                  <a:pt x="3119" y="510"/>
                </a:cubicBezTo>
                <a:cubicBezTo>
                  <a:pt x="3119" y="511"/>
                  <a:pt x="3119" y="511"/>
                  <a:pt x="3120" y="512"/>
                </a:cubicBezTo>
                <a:cubicBezTo>
                  <a:pt x="3120" y="512"/>
                  <a:pt x="3120" y="513"/>
                  <a:pt x="3120" y="513"/>
                </a:cubicBezTo>
                <a:cubicBezTo>
                  <a:pt x="3120" y="513"/>
                  <a:pt x="3120" y="513"/>
                  <a:pt x="3120" y="513"/>
                </a:cubicBezTo>
                <a:cubicBezTo>
                  <a:pt x="3121" y="513"/>
                  <a:pt x="3121" y="514"/>
                  <a:pt x="3121" y="514"/>
                </a:cubicBezTo>
                <a:cubicBezTo>
                  <a:pt x="3121" y="515"/>
                  <a:pt x="3122" y="515"/>
                  <a:pt x="3122" y="516"/>
                </a:cubicBezTo>
                <a:cubicBezTo>
                  <a:pt x="3122" y="516"/>
                  <a:pt x="3122" y="516"/>
                  <a:pt x="3122" y="516"/>
                </a:cubicBezTo>
                <a:cubicBezTo>
                  <a:pt x="3122" y="516"/>
                  <a:pt x="3122" y="516"/>
                  <a:pt x="3122" y="516"/>
                </a:cubicBezTo>
                <a:cubicBezTo>
                  <a:pt x="3123" y="516"/>
                  <a:pt x="3123" y="516"/>
                  <a:pt x="3124" y="517"/>
                </a:cubicBezTo>
                <a:cubicBezTo>
                  <a:pt x="3124" y="517"/>
                  <a:pt x="3124" y="517"/>
                  <a:pt x="3124" y="517"/>
                </a:cubicBezTo>
                <a:cubicBezTo>
                  <a:pt x="3124" y="516"/>
                  <a:pt x="3124" y="516"/>
                  <a:pt x="3124" y="516"/>
                </a:cubicBezTo>
                <a:cubicBezTo>
                  <a:pt x="3124" y="516"/>
                  <a:pt x="3124" y="516"/>
                  <a:pt x="3123" y="515"/>
                </a:cubicBezTo>
                <a:cubicBezTo>
                  <a:pt x="3123" y="515"/>
                  <a:pt x="3122" y="515"/>
                  <a:pt x="3122" y="514"/>
                </a:cubicBezTo>
                <a:cubicBezTo>
                  <a:pt x="3121" y="514"/>
                  <a:pt x="3121" y="512"/>
                  <a:pt x="3122" y="511"/>
                </a:cubicBezTo>
                <a:cubicBezTo>
                  <a:pt x="3122" y="511"/>
                  <a:pt x="3123" y="510"/>
                  <a:pt x="3124" y="510"/>
                </a:cubicBezTo>
                <a:cubicBezTo>
                  <a:pt x="3125" y="510"/>
                  <a:pt x="3125" y="510"/>
                  <a:pt x="3125" y="510"/>
                </a:cubicBezTo>
                <a:cubicBezTo>
                  <a:pt x="3126" y="510"/>
                  <a:pt x="3126" y="511"/>
                  <a:pt x="3127" y="511"/>
                </a:cubicBezTo>
                <a:cubicBezTo>
                  <a:pt x="3127" y="511"/>
                  <a:pt x="3128" y="511"/>
                  <a:pt x="3128" y="511"/>
                </a:cubicBezTo>
                <a:cubicBezTo>
                  <a:pt x="3128" y="512"/>
                  <a:pt x="3129" y="512"/>
                  <a:pt x="3129" y="512"/>
                </a:cubicBezTo>
                <a:cubicBezTo>
                  <a:pt x="3129" y="512"/>
                  <a:pt x="3130" y="512"/>
                  <a:pt x="3131" y="512"/>
                </a:cubicBezTo>
                <a:cubicBezTo>
                  <a:pt x="3131" y="513"/>
                  <a:pt x="3131" y="513"/>
                  <a:pt x="3131" y="513"/>
                </a:cubicBezTo>
                <a:cubicBezTo>
                  <a:pt x="3131" y="513"/>
                  <a:pt x="3131" y="513"/>
                  <a:pt x="3131" y="513"/>
                </a:cubicBezTo>
                <a:cubicBezTo>
                  <a:pt x="3131" y="513"/>
                  <a:pt x="3132" y="514"/>
                  <a:pt x="3132" y="514"/>
                </a:cubicBezTo>
                <a:cubicBezTo>
                  <a:pt x="3133" y="515"/>
                  <a:pt x="3134" y="516"/>
                  <a:pt x="3133" y="518"/>
                </a:cubicBezTo>
                <a:cubicBezTo>
                  <a:pt x="3133" y="519"/>
                  <a:pt x="3133" y="521"/>
                  <a:pt x="3131" y="522"/>
                </a:cubicBezTo>
                <a:cubicBezTo>
                  <a:pt x="3131" y="522"/>
                  <a:pt x="3131" y="523"/>
                  <a:pt x="3131" y="523"/>
                </a:cubicBezTo>
                <a:cubicBezTo>
                  <a:pt x="3131" y="523"/>
                  <a:pt x="3130" y="524"/>
                  <a:pt x="3130" y="524"/>
                </a:cubicBezTo>
                <a:cubicBezTo>
                  <a:pt x="3130" y="525"/>
                  <a:pt x="3130" y="525"/>
                  <a:pt x="3129" y="525"/>
                </a:cubicBezTo>
                <a:cubicBezTo>
                  <a:pt x="3129" y="525"/>
                  <a:pt x="3129" y="526"/>
                  <a:pt x="3129" y="526"/>
                </a:cubicBezTo>
                <a:cubicBezTo>
                  <a:pt x="3129" y="526"/>
                  <a:pt x="3129" y="526"/>
                  <a:pt x="3129" y="526"/>
                </a:cubicBezTo>
                <a:cubicBezTo>
                  <a:pt x="3129" y="526"/>
                  <a:pt x="3130" y="527"/>
                  <a:pt x="3130" y="527"/>
                </a:cubicBezTo>
                <a:cubicBezTo>
                  <a:pt x="3130" y="528"/>
                  <a:pt x="3130" y="528"/>
                  <a:pt x="3130" y="528"/>
                </a:cubicBezTo>
                <a:cubicBezTo>
                  <a:pt x="3130" y="528"/>
                  <a:pt x="3130" y="528"/>
                  <a:pt x="3130" y="528"/>
                </a:cubicBezTo>
                <a:cubicBezTo>
                  <a:pt x="3131" y="529"/>
                  <a:pt x="3130" y="531"/>
                  <a:pt x="3130" y="531"/>
                </a:cubicBezTo>
                <a:cubicBezTo>
                  <a:pt x="3130" y="532"/>
                  <a:pt x="3130" y="532"/>
                  <a:pt x="3130" y="532"/>
                </a:cubicBezTo>
                <a:cubicBezTo>
                  <a:pt x="3130" y="532"/>
                  <a:pt x="3130" y="532"/>
                  <a:pt x="3130" y="533"/>
                </a:cubicBezTo>
                <a:cubicBezTo>
                  <a:pt x="3130" y="533"/>
                  <a:pt x="3130" y="533"/>
                  <a:pt x="3130" y="533"/>
                </a:cubicBezTo>
                <a:cubicBezTo>
                  <a:pt x="3130" y="532"/>
                  <a:pt x="3131" y="532"/>
                  <a:pt x="3131" y="531"/>
                </a:cubicBezTo>
                <a:cubicBezTo>
                  <a:pt x="3132" y="530"/>
                  <a:pt x="3133" y="529"/>
                  <a:pt x="3134" y="529"/>
                </a:cubicBezTo>
                <a:cubicBezTo>
                  <a:pt x="3134" y="529"/>
                  <a:pt x="3135" y="529"/>
                  <a:pt x="3135" y="529"/>
                </a:cubicBezTo>
                <a:cubicBezTo>
                  <a:pt x="3136" y="530"/>
                  <a:pt x="3137" y="531"/>
                  <a:pt x="3137" y="533"/>
                </a:cubicBezTo>
                <a:cubicBezTo>
                  <a:pt x="3137" y="533"/>
                  <a:pt x="3137" y="534"/>
                  <a:pt x="3137" y="534"/>
                </a:cubicBezTo>
                <a:cubicBezTo>
                  <a:pt x="3136" y="534"/>
                  <a:pt x="3136" y="534"/>
                  <a:pt x="3136" y="535"/>
                </a:cubicBezTo>
                <a:cubicBezTo>
                  <a:pt x="3136" y="535"/>
                  <a:pt x="3136" y="535"/>
                  <a:pt x="3136" y="535"/>
                </a:cubicBezTo>
                <a:cubicBezTo>
                  <a:pt x="3137" y="535"/>
                  <a:pt x="3137" y="536"/>
                  <a:pt x="3137" y="536"/>
                </a:cubicBezTo>
                <a:cubicBezTo>
                  <a:pt x="3137" y="536"/>
                  <a:pt x="3137" y="537"/>
                  <a:pt x="3137" y="537"/>
                </a:cubicBezTo>
                <a:cubicBezTo>
                  <a:pt x="3137" y="537"/>
                  <a:pt x="3137" y="538"/>
                  <a:pt x="3137" y="538"/>
                </a:cubicBezTo>
                <a:cubicBezTo>
                  <a:pt x="3137" y="538"/>
                  <a:pt x="3137" y="538"/>
                  <a:pt x="3138" y="538"/>
                </a:cubicBezTo>
                <a:cubicBezTo>
                  <a:pt x="3138" y="539"/>
                  <a:pt x="3138" y="539"/>
                  <a:pt x="3138" y="539"/>
                </a:cubicBezTo>
                <a:cubicBezTo>
                  <a:pt x="3139" y="540"/>
                  <a:pt x="3140" y="542"/>
                  <a:pt x="3139" y="544"/>
                </a:cubicBezTo>
                <a:cubicBezTo>
                  <a:pt x="3139" y="545"/>
                  <a:pt x="3138" y="546"/>
                  <a:pt x="3137" y="547"/>
                </a:cubicBezTo>
                <a:cubicBezTo>
                  <a:pt x="3136" y="547"/>
                  <a:pt x="3136" y="547"/>
                  <a:pt x="3135" y="547"/>
                </a:cubicBezTo>
                <a:cubicBezTo>
                  <a:pt x="3135" y="547"/>
                  <a:pt x="3135" y="547"/>
                  <a:pt x="3135" y="547"/>
                </a:cubicBezTo>
                <a:cubicBezTo>
                  <a:pt x="3134" y="547"/>
                  <a:pt x="3134" y="547"/>
                  <a:pt x="3134" y="547"/>
                </a:cubicBezTo>
                <a:cubicBezTo>
                  <a:pt x="3134" y="546"/>
                  <a:pt x="3134" y="546"/>
                  <a:pt x="3134" y="546"/>
                </a:cubicBezTo>
                <a:cubicBezTo>
                  <a:pt x="3134" y="546"/>
                  <a:pt x="3134" y="546"/>
                  <a:pt x="3134" y="546"/>
                </a:cubicBezTo>
                <a:cubicBezTo>
                  <a:pt x="3134" y="547"/>
                  <a:pt x="3134" y="547"/>
                  <a:pt x="3134" y="547"/>
                </a:cubicBezTo>
                <a:cubicBezTo>
                  <a:pt x="3134" y="547"/>
                  <a:pt x="3133" y="547"/>
                  <a:pt x="3133" y="547"/>
                </a:cubicBezTo>
                <a:cubicBezTo>
                  <a:pt x="3133" y="547"/>
                  <a:pt x="3133" y="547"/>
                  <a:pt x="3133" y="547"/>
                </a:cubicBezTo>
                <a:cubicBezTo>
                  <a:pt x="3132" y="547"/>
                  <a:pt x="3132" y="546"/>
                  <a:pt x="3132" y="546"/>
                </a:cubicBezTo>
                <a:cubicBezTo>
                  <a:pt x="3131" y="546"/>
                  <a:pt x="3131" y="545"/>
                  <a:pt x="3131" y="545"/>
                </a:cubicBezTo>
                <a:cubicBezTo>
                  <a:pt x="3131" y="545"/>
                  <a:pt x="3131" y="545"/>
                  <a:pt x="3130" y="545"/>
                </a:cubicBezTo>
                <a:cubicBezTo>
                  <a:pt x="3130" y="545"/>
                  <a:pt x="3130" y="545"/>
                  <a:pt x="3130" y="545"/>
                </a:cubicBezTo>
                <a:cubicBezTo>
                  <a:pt x="3130" y="545"/>
                  <a:pt x="3130" y="546"/>
                  <a:pt x="3130" y="546"/>
                </a:cubicBezTo>
                <a:cubicBezTo>
                  <a:pt x="3129" y="547"/>
                  <a:pt x="3129" y="547"/>
                  <a:pt x="3128" y="547"/>
                </a:cubicBezTo>
                <a:cubicBezTo>
                  <a:pt x="3128" y="548"/>
                  <a:pt x="3128" y="548"/>
                  <a:pt x="3128" y="548"/>
                </a:cubicBezTo>
                <a:cubicBezTo>
                  <a:pt x="3128" y="549"/>
                  <a:pt x="3128" y="549"/>
                  <a:pt x="3128" y="549"/>
                </a:cubicBezTo>
                <a:cubicBezTo>
                  <a:pt x="3128" y="550"/>
                  <a:pt x="3128" y="550"/>
                  <a:pt x="3128" y="551"/>
                </a:cubicBezTo>
                <a:cubicBezTo>
                  <a:pt x="3128" y="552"/>
                  <a:pt x="3128" y="552"/>
                  <a:pt x="3128" y="552"/>
                </a:cubicBezTo>
                <a:cubicBezTo>
                  <a:pt x="3127" y="554"/>
                  <a:pt x="3127" y="555"/>
                  <a:pt x="3127" y="556"/>
                </a:cubicBezTo>
                <a:cubicBezTo>
                  <a:pt x="3127" y="556"/>
                  <a:pt x="3127" y="556"/>
                  <a:pt x="3127" y="556"/>
                </a:cubicBezTo>
                <a:cubicBezTo>
                  <a:pt x="3128" y="557"/>
                  <a:pt x="3128" y="557"/>
                  <a:pt x="3128" y="558"/>
                </a:cubicBezTo>
                <a:cubicBezTo>
                  <a:pt x="3128" y="559"/>
                  <a:pt x="3128" y="559"/>
                  <a:pt x="3128" y="559"/>
                </a:cubicBezTo>
                <a:cubicBezTo>
                  <a:pt x="3128" y="560"/>
                  <a:pt x="3128" y="561"/>
                  <a:pt x="3128" y="562"/>
                </a:cubicBezTo>
                <a:cubicBezTo>
                  <a:pt x="3128" y="562"/>
                  <a:pt x="3128" y="562"/>
                  <a:pt x="3128" y="562"/>
                </a:cubicBezTo>
                <a:cubicBezTo>
                  <a:pt x="3128" y="563"/>
                  <a:pt x="3129" y="563"/>
                  <a:pt x="3129" y="563"/>
                </a:cubicBezTo>
                <a:cubicBezTo>
                  <a:pt x="3130" y="564"/>
                  <a:pt x="3130" y="565"/>
                  <a:pt x="3130" y="565"/>
                </a:cubicBezTo>
                <a:cubicBezTo>
                  <a:pt x="3130" y="565"/>
                  <a:pt x="3130" y="565"/>
                  <a:pt x="3130" y="565"/>
                </a:cubicBezTo>
                <a:cubicBezTo>
                  <a:pt x="3130" y="565"/>
                  <a:pt x="3130" y="565"/>
                  <a:pt x="3130" y="565"/>
                </a:cubicBezTo>
                <a:cubicBezTo>
                  <a:pt x="3132" y="565"/>
                  <a:pt x="3132" y="566"/>
                  <a:pt x="3132" y="567"/>
                </a:cubicBezTo>
                <a:cubicBezTo>
                  <a:pt x="3132" y="567"/>
                  <a:pt x="3132" y="568"/>
                  <a:pt x="3132" y="568"/>
                </a:cubicBezTo>
                <a:cubicBezTo>
                  <a:pt x="3132" y="568"/>
                  <a:pt x="3132" y="568"/>
                  <a:pt x="3132" y="569"/>
                </a:cubicBezTo>
                <a:cubicBezTo>
                  <a:pt x="3132" y="569"/>
                  <a:pt x="3132" y="569"/>
                  <a:pt x="3133" y="569"/>
                </a:cubicBezTo>
                <a:cubicBezTo>
                  <a:pt x="3134" y="570"/>
                  <a:pt x="3134" y="571"/>
                  <a:pt x="3134" y="572"/>
                </a:cubicBezTo>
                <a:cubicBezTo>
                  <a:pt x="3135" y="572"/>
                  <a:pt x="3135" y="573"/>
                  <a:pt x="3134" y="574"/>
                </a:cubicBezTo>
                <a:cubicBezTo>
                  <a:pt x="3134" y="574"/>
                  <a:pt x="3134" y="574"/>
                  <a:pt x="3133" y="574"/>
                </a:cubicBezTo>
                <a:cubicBezTo>
                  <a:pt x="3133" y="575"/>
                  <a:pt x="3134" y="575"/>
                  <a:pt x="3133" y="576"/>
                </a:cubicBezTo>
                <a:cubicBezTo>
                  <a:pt x="3133" y="576"/>
                  <a:pt x="3133" y="577"/>
                  <a:pt x="3132" y="577"/>
                </a:cubicBezTo>
                <a:cubicBezTo>
                  <a:pt x="3132" y="577"/>
                  <a:pt x="3131" y="577"/>
                  <a:pt x="3131" y="577"/>
                </a:cubicBezTo>
                <a:cubicBezTo>
                  <a:pt x="3130" y="578"/>
                  <a:pt x="3129" y="578"/>
                  <a:pt x="3128" y="578"/>
                </a:cubicBezTo>
                <a:cubicBezTo>
                  <a:pt x="3128" y="578"/>
                  <a:pt x="3128" y="578"/>
                  <a:pt x="3128" y="578"/>
                </a:cubicBezTo>
                <a:cubicBezTo>
                  <a:pt x="3127" y="578"/>
                  <a:pt x="3127" y="578"/>
                  <a:pt x="3127" y="578"/>
                </a:cubicBezTo>
                <a:cubicBezTo>
                  <a:pt x="3127" y="578"/>
                  <a:pt x="3126" y="579"/>
                  <a:pt x="3126" y="579"/>
                </a:cubicBezTo>
                <a:close/>
                <a:moveTo>
                  <a:pt x="1982" y="757"/>
                </a:moveTo>
                <a:cubicBezTo>
                  <a:pt x="1982" y="757"/>
                  <a:pt x="1982" y="757"/>
                  <a:pt x="1982" y="757"/>
                </a:cubicBezTo>
                <a:cubicBezTo>
                  <a:pt x="1982" y="757"/>
                  <a:pt x="1982" y="757"/>
                  <a:pt x="1982" y="757"/>
                </a:cubicBezTo>
                <a:cubicBezTo>
                  <a:pt x="1982" y="757"/>
                  <a:pt x="1982" y="758"/>
                  <a:pt x="1983" y="758"/>
                </a:cubicBezTo>
                <a:cubicBezTo>
                  <a:pt x="1983" y="758"/>
                  <a:pt x="1983" y="759"/>
                  <a:pt x="1983" y="759"/>
                </a:cubicBezTo>
                <a:cubicBezTo>
                  <a:pt x="1983" y="759"/>
                  <a:pt x="1983" y="760"/>
                  <a:pt x="1984" y="761"/>
                </a:cubicBezTo>
                <a:cubicBezTo>
                  <a:pt x="1985" y="762"/>
                  <a:pt x="1986" y="764"/>
                  <a:pt x="1987" y="765"/>
                </a:cubicBezTo>
                <a:cubicBezTo>
                  <a:pt x="1987" y="765"/>
                  <a:pt x="1987" y="765"/>
                  <a:pt x="1987" y="765"/>
                </a:cubicBezTo>
                <a:cubicBezTo>
                  <a:pt x="1988" y="765"/>
                  <a:pt x="1988" y="765"/>
                  <a:pt x="1989" y="764"/>
                </a:cubicBezTo>
                <a:cubicBezTo>
                  <a:pt x="1989" y="764"/>
                  <a:pt x="1989" y="764"/>
                  <a:pt x="1990" y="764"/>
                </a:cubicBezTo>
                <a:cubicBezTo>
                  <a:pt x="1990" y="764"/>
                  <a:pt x="1990" y="764"/>
                  <a:pt x="1991" y="764"/>
                </a:cubicBezTo>
                <a:cubicBezTo>
                  <a:pt x="1991" y="764"/>
                  <a:pt x="1991" y="764"/>
                  <a:pt x="1992" y="764"/>
                </a:cubicBezTo>
                <a:cubicBezTo>
                  <a:pt x="1992" y="764"/>
                  <a:pt x="1993" y="763"/>
                  <a:pt x="1993" y="763"/>
                </a:cubicBezTo>
                <a:cubicBezTo>
                  <a:pt x="1994" y="764"/>
                  <a:pt x="1994" y="764"/>
                  <a:pt x="1994" y="764"/>
                </a:cubicBezTo>
                <a:cubicBezTo>
                  <a:pt x="1994" y="764"/>
                  <a:pt x="1995" y="764"/>
                  <a:pt x="1995" y="764"/>
                </a:cubicBezTo>
                <a:cubicBezTo>
                  <a:pt x="1996" y="763"/>
                  <a:pt x="1997" y="763"/>
                  <a:pt x="1998" y="763"/>
                </a:cubicBezTo>
                <a:cubicBezTo>
                  <a:pt x="1998" y="763"/>
                  <a:pt x="1999" y="763"/>
                  <a:pt x="2000" y="764"/>
                </a:cubicBezTo>
                <a:cubicBezTo>
                  <a:pt x="2000" y="764"/>
                  <a:pt x="2000" y="764"/>
                  <a:pt x="2000" y="764"/>
                </a:cubicBezTo>
                <a:cubicBezTo>
                  <a:pt x="2001" y="764"/>
                  <a:pt x="2001" y="763"/>
                  <a:pt x="2002" y="763"/>
                </a:cubicBezTo>
                <a:cubicBezTo>
                  <a:pt x="2003" y="764"/>
                  <a:pt x="2003" y="764"/>
                  <a:pt x="2004" y="764"/>
                </a:cubicBezTo>
                <a:cubicBezTo>
                  <a:pt x="2004" y="764"/>
                  <a:pt x="2004" y="764"/>
                  <a:pt x="2005" y="764"/>
                </a:cubicBezTo>
                <a:cubicBezTo>
                  <a:pt x="2005" y="764"/>
                  <a:pt x="2005" y="764"/>
                  <a:pt x="2005" y="764"/>
                </a:cubicBezTo>
                <a:cubicBezTo>
                  <a:pt x="2005" y="765"/>
                  <a:pt x="2006" y="765"/>
                  <a:pt x="2006" y="765"/>
                </a:cubicBezTo>
                <a:cubicBezTo>
                  <a:pt x="2006" y="765"/>
                  <a:pt x="2006" y="764"/>
                  <a:pt x="2006" y="764"/>
                </a:cubicBezTo>
                <a:cubicBezTo>
                  <a:pt x="2006" y="763"/>
                  <a:pt x="2006" y="762"/>
                  <a:pt x="2006" y="762"/>
                </a:cubicBezTo>
                <a:cubicBezTo>
                  <a:pt x="2007" y="761"/>
                  <a:pt x="2007" y="761"/>
                  <a:pt x="2007" y="761"/>
                </a:cubicBezTo>
                <a:cubicBezTo>
                  <a:pt x="2007" y="760"/>
                  <a:pt x="2008" y="760"/>
                  <a:pt x="2008" y="759"/>
                </a:cubicBezTo>
                <a:cubicBezTo>
                  <a:pt x="2008" y="759"/>
                  <a:pt x="2009" y="758"/>
                  <a:pt x="2010" y="758"/>
                </a:cubicBezTo>
                <a:cubicBezTo>
                  <a:pt x="2010" y="758"/>
                  <a:pt x="2011" y="758"/>
                  <a:pt x="2011" y="757"/>
                </a:cubicBezTo>
                <a:cubicBezTo>
                  <a:pt x="2011" y="757"/>
                  <a:pt x="2011" y="757"/>
                  <a:pt x="2011" y="757"/>
                </a:cubicBezTo>
                <a:cubicBezTo>
                  <a:pt x="2011" y="757"/>
                  <a:pt x="2011" y="757"/>
                  <a:pt x="2011" y="757"/>
                </a:cubicBezTo>
                <a:cubicBezTo>
                  <a:pt x="2011" y="757"/>
                  <a:pt x="2010" y="757"/>
                  <a:pt x="2010" y="756"/>
                </a:cubicBezTo>
                <a:cubicBezTo>
                  <a:pt x="2009" y="756"/>
                  <a:pt x="2009" y="755"/>
                  <a:pt x="2009" y="755"/>
                </a:cubicBezTo>
                <a:cubicBezTo>
                  <a:pt x="2009" y="755"/>
                  <a:pt x="2009" y="754"/>
                  <a:pt x="2008" y="754"/>
                </a:cubicBezTo>
                <a:cubicBezTo>
                  <a:pt x="2008" y="753"/>
                  <a:pt x="2008" y="752"/>
                  <a:pt x="2008" y="752"/>
                </a:cubicBezTo>
                <a:cubicBezTo>
                  <a:pt x="2008" y="751"/>
                  <a:pt x="2009" y="751"/>
                  <a:pt x="2009" y="750"/>
                </a:cubicBezTo>
                <a:cubicBezTo>
                  <a:pt x="2010" y="750"/>
                  <a:pt x="2010" y="750"/>
                  <a:pt x="2011" y="750"/>
                </a:cubicBezTo>
                <a:cubicBezTo>
                  <a:pt x="2011" y="750"/>
                  <a:pt x="2011" y="750"/>
                  <a:pt x="2011" y="750"/>
                </a:cubicBezTo>
                <a:cubicBezTo>
                  <a:pt x="2011" y="750"/>
                  <a:pt x="2011" y="750"/>
                  <a:pt x="2011" y="750"/>
                </a:cubicBezTo>
                <a:cubicBezTo>
                  <a:pt x="2012" y="750"/>
                  <a:pt x="2012" y="750"/>
                  <a:pt x="2012" y="750"/>
                </a:cubicBezTo>
                <a:cubicBezTo>
                  <a:pt x="2012" y="750"/>
                  <a:pt x="2013" y="750"/>
                  <a:pt x="2013" y="750"/>
                </a:cubicBezTo>
                <a:cubicBezTo>
                  <a:pt x="2013" y="749"/>
                  <a:pt x="2013" y="749"/>
                  <a:pt x="2014" y="748"/>
                </a:cubicBezTo>
                <a:cubicBezTo>
                  <a:pt x="2014" y="748"/>
                  <a:pt x="2014" y="748"/>
                  <a:pt x="2014" y="748"/>
                </a:cubicBezTo>
                <a:cubicBezTo>
                  <a:pt x="2015" y="748"/>
                  <a:pt x="2016" y="748"/>
                  <a:pt x="2016" y="747"/>
                </a:cubicBezTo>
                <a:cubicBezTo>
                  <a:pt x="2016" y="747"/>
                  <a:pt x="2016" y="747"/>
                  <a:pt x="2017" y="747"/>
                </a:cubicBezTo>
                <a:cubicBezTo>
                  <a:pt x="2017" y="747"/>
                  <a:pt x="2016" y="747"/>
                  <a:pt x="2016" y="747"/>
                </a:cubicBezTo>
                <a:cubicBezTo>
                  <a:pt x="2015" y="747"/>
                  <a:pt x="2015" y="747"/>
                  <a:pt x="2015" y="747"/>
                </a:cubicBezTo>
                <a:cubicBezTo>
                  <a:pt x="2015" y="747"/>
                  <a:pt x="2015" y="746"/>
                  <a:pt x="2015" y="746"/>
                </a:cubicBezTo>
                <a:cubicBezTo>
                  <a:pt x="2014" y="746"/>
                  <a:pt x="2014" y="746"/>
                  <a:pt x="2013" y="746"/>
                </a:cubicBezTo>
                <a:cubicBezTo>
                  <a:pt x="2013" y="746"/>
                  <a:pt x="2012" y="746"/>
                  <a:pt x="2012" y="746"/>
                </a:cubicBezTo>
                <a:cubicBezTo>
                  <a:pt x="2012" y="746"/>
                  <a:pt x="2012" y="746"/>
                  <a:pt x="2012" y="746"/>
                </a:cubicBezTo>
                <a:cubicBezTo>
                  <a:pt x="2011" y="746"/>
                  <a:pt x="2011" y="746"/>
                  <a:pt x="2011" y="746"/>
                </a:cubicBezTo>
                <a:cubicBezTo>
                  <a:pt x="2010" y="746"/>
                  <a:pt x="2010" y="746"/>
                  <a:pt x="2009" y="746"/>
                </a:cubicBezTo>
                <a:cubicBezTo>
                  <a:pt x="2009" y="746"/>
                  <a:pt x="2009" y="746"/>
                  <a:pt x="2009" y="746"/>
                </a:cubicBezTo>
                <a:cubicBezTo>
                  <a:pt x="2008" y="746"/>
                  <a:pt x="2008" y="746"/>
                  <a:pt x="2007" y="746"/>
                </a:cubicBezTo>
                <a:cubicBezTo>
                  <a:pt x="2006" y="746"/>
                  <a:pt x="2006" y="746"/>
                  <a:pt x="2006" y="746"/>
                </a:cubicBezTo>
                <a:cubicBezTo>
                  <a:pt x="2006" y="746"/>
                  <a:pt x="2006" y="746"/>
                  <a:pt x="2006" y="747"/>
                </a:cubicBezTo>
                <a:cubicBezTo>
                  <a:pt x="2006" y="747"/>
                  <a:pt x="2006" y="747"/>
                  <a:pt x="2006" y="747"/>
                </a:cubicBezTo>
                <a:cubicBezTo>
                  <a:pt x="2006" y="747"/>
                  <a:pt x="2006" y="748"/>
                  <a:pt x="2005" y="748"/>
                </a:cubicBezTo>
                <a:cubicBezTo>
                  <a:pt x="2005" y="749"/>
                  <a:pt x="2004" y="749"/>
                  <a:pt x="2003" y="749"/>
                </a:cubicBezTo>
                <a:cubicBezTo>
                  <a:pt x="2003" y="749"/>
                  <a:pt x="2003" y="748"/>
                  <a:pt x="2002" y="749"/>
                </a:cubicBezTo>
                <a:cubicBezTo>
                  <a:pt x="2002" y="749"/>
                  <a:pt x="2002" y="749"/>
                  <a:pt x="2002" y="749"/>
                </a:cubicBezTo>
                <a:cubicBezTo>
                  <a:pt x="2002" y="749"/>
                  <a:pt x="2001" y="749"/>
                  <a:pt x="2001" y="749"/>
                </a:cubicBezTo>
                <a:cubicBezTo>
                  <a:pt x="2001" y="750"/>
                  <a:pt x="2001" y="750"/>
                  <a:pt x="2000" y="750"/>
                </a:cubicBezTo>
                <a:cubicBezTo>
                  <a:pt x="2000" y="751"/>
                  <a:pt x="1999" y="751"/>
                  <a:pt x="1998" y="751"/>
                </a:cubicBezTo>
                <a:cubicBezTo>
                  <a:pt x="1997" y="751"/>
                  <a:pt x="1997" y="751"/>
                  <a:pt x="1997" y="751"/>
                </a:cubicBezTo>
                <a:cubicBezTo>
                  <a:pt x="1996" y="751"/>
                  <a:pt x="1995" y="751"/>
                  <a:pt x="1995" y="752"/>
                </a:cubicBezTo>
                <a:cubicBezTo>
                  <a:pt x="1994" y="752"/>
                  <a:pt x="1994" y="752"/>
                  <a:pt x="1993" y="752"/>
                </a:cubicBezTo>
                <a:cubicBezTo>
                  <a:pt x="1993" y="751"/>
                  <a:pt x="1992" y="751"/>
                  <a:pt x="1991" y="752"/>
                </a:cubicBezTo>
                <a:cubicBezTo>
                  <a:pt x="1990" y="753"/>
                  <a:pt x="1989" y="753"/>
                  <a:pt x="1988" y="753"/>
                </a:cubicBezTo>
                <a:cubicBezTo>
                  <a:pt x="1988" y="753"/>
                  <a:pt x="1988" y="753"/>
                  <a:pt x="1988" y="753"/>
                </a:cubicBezTo>
                <a:cubicBezTo>
                  <a:pt x="1988" y="753"/>
                  <a:pt x="1988" y="754"/>
                  <a:pt x="1987" y="755"/>
                </a:cubicBezTo>
                <a:cubicBezTo>
                  <a:pt x="1987" y="755"/>
                  <a:pt x="1987" y="755"/>
                  <a:pt x="1987" y="755"/>
                </a:cubicBezTo>
                <a:cubicBezTo>
                  <a:pt x="1987" y="756"/>
                  <a:pt x="1986" y="757"/>
                  <a:pt x="1985" y="758"/>
                </a:cubicBezTo>
                <a:cubicBezTo>
                  <a:pt x="1985" y="758"/>
                  <a:pt x="1984" y="758"/>
                  <a:pt x="1984" y="758"/>
                </a:cubicBezTo>
                <a:cubicBezTo>
                  <a:pt x="1984" y="758"/>
                  <a:pt x="1983" y="758"/>
                  <a:pt x="1982" y="757"/>
                </a:cubicBezTo>
                <a:close/>
                <a:moveTo>
                  <a:pt x="1911" y="586"/>
                </a:moveTo>
                <a:cubicBezTo>
                  <a:pt x="1912" y="586"/>
                  <a:pt x="1913" y="586"/>
                  <a:pt x="1914" y="586"/>
                </a:cubicBezTo>
                <a:cubicBezTo>
                  <a:pt x="1915" y="586"/>
                  <a:pt x="1915" y="586"/>
                  <a:pt x="1916" y="586"/>
                </a:cubicBezTo>
                <a:cubicBezTo>
                  <a:pt x="1917" y="586"/>
                  <a:pt x="1917" y="586"/>
                  <a:pt x="1917" y="586"/>
                </a:cubicBezTo>
                <a:cubicBezTo>
                  <a:pt x="1917" y="586"/>
                  <a:pt x="1917" y="586"/>
                  <a:pt x="1917" y="586"/>
                </a:cubicBezTo>
                <a:cubicBezTo>
                  <a:pt x="1917" y="586"/>
                  <a:pt x="1917" y="586"/>
                  <a:pt x="1917" y="586"/>
                </a:cubicBezTo>
                <a:cubicBezTo>
                  <a:pt x="1917" y="586"/>
                  <a:pt x="1917" y="586"/>
                  <a:pt x="1917" y="586"/>
                </a:cubicBezTo>
                <a:cubicBezTo>
                  <a:pt x="1917" y="585"/>
                  <a:pt x="1917" y="585"/>
                  <a:pt x="1918" y="584"/>
                </a:cubicBezTo>
                <a:cubicBezTo>
                  <a:pt x="1918" y="584"/>
                  <a:pt x="1917" y="583"/>
                  <a:pt x="1918" y="582"/>
                </a:cubicBezTo>
                <a:cubicBezTo>
                  <a:pt x="1918" y="581"/>
                  <a:pt x="1919" y="581"/>
                  <a:pt x="1920" y="581"/>
                </a:cubicBezTo>
                <a:cubicBezTo>
                  <a:pt x="1920" y="581"/>
                  <a:pt x="1920" y="581"/>
                  <a:pt x="1920" y="581"/>
                </a:cubicBezTo>
                <a:cubicBezTo>
                  <a:pt x="1921" y="581"/>
                  <a:pt x="1921" y="581"/>
                  <a:pt x="1921" y="581"/>
                </a:cubicBezTo>
                <a:cubicBezTo>
                  <a:pt x="1921" y="581"/>
                  <a:pt x="1921" y="581"/>
                  <a:pt x="1921" y="581"/>
                </a:cubicBezTo>
                <a:cubicBezTo>
                  <a:pt x="1921" y="581"/>
                  <a:pt x="1922" y="579"/>
                  <a:pt x="1923" y="579"/>
                </a:cubicBezTo>
                <a:cubicBezTo>
                  <a:pt x="1923" y="579"/>
                  <a:pt x="1924" y="579"/>
                  <a:pt x="1924" y="579"/>
                </a:cubicBezTo>
                <a:cubicBezTo>
                  <a:pt x="1924" y="579"/>
                  <a:pt x="1925" y="579"/>
                  <a:pt x="1925" y="579"/>
                </a:cubicBezTo>
                <a:cubicBezTo>
                  <a:pt x="1925" y="579"/>
                  <a:pt x="1925" y="579"/>
                  <a:pt x="1925" y="579"/>
                </a:cubicBezTo>
                <a:cubicBezTo>
                  <a:pt x="1925" y="579"/>
                  <a:pt x="1926" y="579"/>
                  <a:pt x="1926" y="579"/>
                </a:cubicBezTo>
                <a:cubicBezTo>
                  <a:pt x="1926" y="579"/>
                  <a:pt x="1926" y="579"/>
                  <a:pt x="1927" y="578"/>
                </a:cubicBezTo>
                <a:cubicBezTo>
                  <a:pt x="1927" y="578"/>
                  <a:pt x="1927" y="578"/>
                  <a:pt x="1927" y="578"/>
                </a:cubicBezTo>
                <a:cubicBezTo>
                  <a:pt x="1927" y="578"/>
                  <a:pt x="1928" y="577"/>
                  <a:pt x="1928" y="577"/>
                </a:cubicBezTo>
                <a:cubicBezTo>
                  <a:pt x="1928" y="577"/>
                  <a:pt x="1928" y="577"/>
                  <a:pt x="1928" y="577"/>
                </a:cubicBezTo>
                <a:cubicBezTo>
                  <a:pt x="1928" y="577"/>
                  <a:pt x="1927" y="576"/>
                  <a:pt x="1927" y="576"/>
                </a:cubicBezTo>
                <a:cubicBezTo>
                  <a:pt x="1927" y="576"/>
                  <a:pt x="1927" y="576"/>
                  <a:pt x="1927" y="576"/>
                </a:cubicBezTo>
                <a:cubicBezTo>
                  <a:pt x="1926" y="575"/>
                  <a:pt x="1926" y="575"/>
                  <a:pt x="1926" y="575"/>
                </a:cubicBezTo>
                <a:cubicBezTo>
                  <a:pt x="1926" y="575"/>
                  <a:pt x="1925" y="575"/>
                  <a:pt x="1925" y="575"/>
                </a:cubicBezTo>
                <a:cubicBezTo>
                  <a:pt x="1925" y="575"/>
                  <a:pt x="1925" y="575"/>
                  <a:pt x="1925" y="575"/>
                </a:cubicBezTo>
                <a:cubicBezTo>
                  <a:pt x="1925" y="576"/>
                  <a:pt x="1924" y="577"/>
                  <a:pt x="1923" y="577"/>
                </a:cubicBezTo>
                <a:cubicBezTo>
                  <a:pt x="1923" y="577"/>
                  <a:pt x="1923" y="577"/>
                  <a:pt x="1923" y="577"/>
                </a:cubicBezTo>
                <a:cubicBezTo>
                  <a:pt x="1922" y="576"/>
                  <a:pt x="1922" y="576"/>
                  <a:pt x="1921" y="576"/>
                </a:cubicBezTo>
                <a:cubicBezTo>
                  <a:pt x="1921" y="575"/>
                  <a:pt x="1921" y="575"/>
                  <a:pt x="1920" y="574"/>
                </a:cubicBezTo>
                <a:cubicBezTo>
                  <a:pt x="1920" y="574"/>
                  <a:pt x="1920" y="573"/>
                  <a:pt x="1921" y="573"/>
                </a:cubicBezTo>
                <a:cubicBezTo>
                  <a:pt x="1921" y="572"/>
                  <a:pt x="1921" y="572"/>
                  <a:pt x="1922" y="572"/>
                </a:cubicBezTo>
                <a:cubicBezTo>
                  <a:pt x="1921" y="572"/>
                  <a:pt x="1921" y="571"/>
                  <a:pt x="1921" y="571"/>
                </a:cubicBezTo>
                <a:cubicBezTo>
                  <a:pt x="1921" y="571"/>
                  <a:pt x="1921" y="571"/>
                  <a:pt x="1921" y="571"/>
                </a:cubicBezTo>
                <a:cubicBezTo>
                  <a:pt x="1921" y="571"/>
                  <a:pt x="1921" y="571"/>
                  <a:pt x="1921" y="571"/>
                </a:cubicBezTo>
                <a:cubicBezTo>
                  <a:pt x="1920" y="572"/>
                  <a:pt x="1920" y="572"/>
                  <a:pt x="1920" y="572"/>
                </a:cubicBezTo>
                <a:cubicBezTo>
                  <a:pt x="1920" y="572"/>
                  <a:pt x="1919" y="572"/>
                  <a:pt x="1919" y="572"/>
                </a:cubicBezTo>
                <a:cubicBezTo>
                  <a:pt x="1918" y="572"/>
                  <a:pt x="1918" y="572"/>
                  <a:pt x="1918" y="571"/>
                </a:cubicBezTo>
                <a:cubicBezTo>
                  <a:pt x="1918" y="571"/>
                  <a:pt x="1918" y="571"/>
                  <a:pt x="1918" y="571"/>
                </a:cubicBezTo>
                <a:cubicBezTo>
                  <a:pt x="1918" y="571"/>
                  <a:pt x="1918" y="571"/>
                  <a:pt x="1917" y="571"/>
                </a:cubicBezTo>
                <a:cubicBezTo>
                  <a:pt x="1917" y="571"/>
                  <a:pt x="1917" y="571"/>
                  <a:pt x="1917" y="571"/>
                </a:cubicBezTo>
                <a:cubicBezTo>
                  <a:pt x="1917" y="571"/>
                  <a:pt x="1916" y="572"/>
                  <a:pt x="1916" y="572"/>
                </a:cubicBezTo>
                <a:cubicBezTo>
                  <a:pt x="1915" y="573"/>
                  <a:pt x="1913" y="573"/>
                  <a:pt x="1912" y="572"/>
                </a:cubicBezTo>
                <a:cubicBezTo>
                  <a:pt x="1912" y="572"/>
                  <a:pt x="1912" y="572"/>
                  <a:pt x="1912" y="572"/>
                </a:cubicBezTo>
                <a:cubicBezTo>
                  <a:pt x="1911" y="572"/>
                  <a:pt x="1911" y="572"/>
                  <a:pt x="1911" y="572"/>
                </a:cubicBezTo>
                <a:cubicBezTo>
                  <a:pt x="1911" y="571"/>
                  <a:pt x="1911" y="571"/>
                  <a:pt x="1911" y="571"/>
                </a:cubicBezTo>
                <a:cubicBezTo>
                  <a:pt x="1910" y="572"/>
                  <a:pt x="1910" y="572"/>
                  <a:pt x="1910" y="572"/>
                </a:cubicBezTo>
                <a:cubicBezTo>
                  <a:pt x="1909" y="572"/>
                  <a:pt x="1909" y="572"/>
                  <a:pt x="1908" y="572"/>
                </a:cubicBezTo>
                <a:cubicBezTo>
                  <a:pt x="1908" y="572"/>
                  <a:pt x="1908" y="572"/>
                  <a:pt x="1908" y="572"/>
                </a:cubicBezTo>
                <a:cubicBezTo>
                  <a:pt x="1907" y="572"/>
                  <a:pt x="1907" y="572"/>
                  <a:pt x="1907" y="572"/>
                </a:cubicBezTo>
                <a:cubicBezTo>
                  <a:pt x="1907" y="572"/>
                  <a:pt x="1907" y="572"/>
                  <a:pt x="1907" y="572"/>
                </a:cubicBezTo>
                <a:cubicBezTo>
                  <a:pt x="1906" y="573"/>
                  <a:pt x="1906" y="573"/>
                  <a:pt x="1905" y="573"/>
                </a:cubicBezTo>
                <a:cubicBezTo>
                  <a:pt x="1905" y="573"/>
                  <a:pt x="1905" y="573"/>
                  <a:pt x="1905" y="573"/>
                </a:cubicBezTo>
                <a:cubicBezTo>
                  <a:pt x="1904" y="573"/>
                  <a:pt x="1904" y="573"/>
                  <a:pt x="1903" y="573"/>
                </a:cubicBezTo>
                <a:cubicBezTo>
                  <a:pt x="1903" y="573"/>
                  <a:pt x="1903" y="572"/>
                  <a:pt x="1903" y="572"/>
                </a:cubicBezTo>
                <a:cubicBezTo>
                  <a:pt x="1901" y="573"/>
                  <a:pt x="1901" y="572"/>
                  <a:pt x="1900" y="572"/>
                </a:cubicBezTo>
                <a:cubicBezTo>
                  <a:pt x="1900" y="572"/>
                  <a:pt x="1900" y="572"/>
                  <a:pt x="1900" y="572"/>
                </a:cubicBezTo>
                <a:cubicBezTo>
                  <a:pt x="1899" y="573"/>
                  <a:pt x="1898" y="573"/>
                  <a:pt x="1898" y="573"/>
                </a:cubicBezTo>
                <a:cubicBezTo>
                  <a:pt x="1898" y="573"/>
                  <a:pt x="1898" y="573"/>
                  <a:pt x="1898" y="573"/>
                </a:cubicBezTo>
                <a:cubicBezTo>
                  <a:pt x="1898" y="573"/>
                  <a:pt x="1897" y="573"/>
                  <a:pt x="1897" y="573"/>
                </a:cubicBezTo>
                <a:cubicBezTo>
                  <a:pt x="1897" y="573"/>
                  <a:pt x="1897" y="573"/>
                  <a:pt x="1896" y="573"/>
                </a:cubicBezTo>
                <a:cubicBezTo>
                  <a:pt x="1896" y="574"/>
                  <a:pt x="1896" y="574"/>
                  <a:pt x="1896" y="574"/>
                </a:cubicBezTo>
                <a:cubicBezTo>
                  <a:pt x="1895" y="574"/>
                  <a:pt x="1894" y="574"/>
                  <a:pt x="1894" y="574"/>
                </a:cubicBezTo>
                <a:cubicBezTo>
                  <a:pt x="1893" y="574"/>
                  <a:pt x="1893" y="574"/>
                  <a:pt x="1893" y="574"/>
                </a:cubicBezTo>
                <a:cubicBezTo>
                  <a:pt x="1893" y="574"/>
                  <a:pt x="1892" y="574"/>
                  <a:pt x="1892" y="574"/>
                </a:cubicBezTo>
                <a:cubicBezTo>
                  <a:pt x="1892" y="574"/>
                  <a:pt x="1892" y="574"/>
                  <a:pt x="1891" y="575"/>
                </a:cubicBezTo>
                <a:cubicBezTo>
                  <a:pt x="1891" y="575"/>
                  <a:pt x="1891" y="575"/>
                  <a:pt x="1890" y="575"/>
                </a:cubicBezTo>
                <a:cubicBezTo>
                  <a:pt x="1890" y="575"/>
                  <a:pt x="1890" y="576"/>
                  <a:pt x="1890" y="576"/>
                </a:cubicBezTo>
                <a:cubicBezTo>
                  <a:pt x="1889" y="576"/>
                  <a:pt x="1889" y="577"/>
                  <a:pt x="1888" y="577"/>
                </a:cubicBezTo>
                <a:cubicBezTo>
                  <a:pt x="1887" y="577"/>
                  <a:pt x="1887" y="577"/>
                  <a:pt x="1887" y="577"/>
                </a:cubicBezTo>
                <a:cubicBezTo>
                  <a:pt x="1887" y="577"/>
                  <a:pt x="1887" y="577"/>
                  <a:pt x="1886" y="577"/>
                </a:cubicBezTo>
                <a:cubicBezTo>
                  <a:pt x="1886" y="577"/>
                  <a:pt x="1886" y="577"/>
                  <a:pt x="1886" y="577"/>
                </a:cubicBezTo>
                <a:cubicBezTo>
                  <a:pt x="1886" y="577"/>
                  <a:pt x="1885" y="578"/>
                  <a:pt x="1885" y="578"/>
                </a:cubicBezTo>
                <a:cubicBezTo>
                  <a:pt x="1884" y="578"/>
                  <a:pt x="1884" y="578"/>
                  <a:pt x="1883" y="578"/>
                </a:cubicBezTo>
                <a:cubicBezTo>
                  <a:pt x="1883" y="578"/>
                  <a:pt x="1883" y="578"/>
                  <a:pt x="1883" y="578"/>
                </a:cubicBezTo>
                <a:cubicBezTo>
                  <a:pt x="1882" y="578"/>
                  <a:pt x="1882" y="578"/>
                  <a:pt x="1882" y="578"/>
                </a:cubicBezTo>
                <a:cubicBezTo>
                  <a:pt x="1882" y="578"/>
                  <a:pt x="1882" y="578"/>
                  <a:pt x="1881" y="578"/>
                </a:cubicBezTo>
                <a:cubicBezTo>
                  <a:pt x="1881" y="579"/>
                  <a:pt x="1880" y="579"/>
                  <a:pt x="1879" y="579"/>
                </a:cubicBezTo>
                <a:cubicBezTo>
                  <a:pt x="1879" y="579"/>
                  <a:pt x="1879" y="579"/>
                  <a:pt x="1878" y="579"/>
                </a:cubicBezTo>
                <a:cubicBezTo>
                  <a:pt x="1878" y="579"/>
                  <a:pt x="1878" y="579"/>
                  <a:pt x="1878" y="579"/>
                </a:cubicBezTo>
                <a:cubicBezTo>
                  <a:pt x="1878" y="579"/>
                  <a:pt x="1878" y="579"/>
                  <a:pt x="1878" y="579"/>
                </a:cubicBezTo>
                <a:cubicBezTo>
                  <a:pt x="1877" y="579"/>
                  <a:pt x="1877" y="579"/>
                  <a:pt x="1877" y="579"/>
                </a:cubicBezTo>
                <a:cubicBezTo>
                  <a:pt x="1877" y="580"/>
                  <a:pt x="1877" y="580"/>
                  <a:pt x="1877" y="580"/>
                </a:cubicBezTo>
                <a:cubicBezTo>
                  <a:pt x="1876" y="580"/>
                  <a:pt x="1875" y="581"/>
                  <a:pt x="1875" y="581"/>
                </a:cubicBezTo>
                <a:cubicBezTo>
                  <a:pt x="1874" y="581"/>
                  <a:pt x="1873" y="581"/>
                  <a:pt x="1873" y="580"/>
                </a:cubicBezTo>
                <a:cubicBezTo>
                  <a:pt x="1873" y="580"/>
                  <a:pt x="1872" y="580"/>
                  <a:pt x="1872" y="580"/>
                </a:cubicBezTo>
                <a:cubicBezTo>
                  <a:pt x="1872" y="580"/>
                  <a:pt x="1872" y="580"/>
                  <a:pt x="1872" y="580"/>
                </a:cubicBezTo>
                <a:cubicBezTo>
                  <a:pt x="1871" y="580"/>
                  <a:pt x="1871" y="580"/>
                  <a:pt x="1871" y="580"/>
                </a:cubicBezTo>
                <a:cubicBezTo>
                  <a:pt x="1871" y="580"/>
                  <a:pt x="1871" y="580"/>
                  <a:pt x="1870" y="579"/>
                </a:cubicBezTo>
                <a:cubicBezTo>
                  <a:pt x="1870" y="579"/>
                  <a:pt x="1870" y="579"/>
                  <a:pt x="1870" y="578"/>
                </a:cubicBezTo>
                <a:cubicBezTo>
                  <a:pt x="1870" y="578"/>
                  <a:pt x="1870" y="578"/>
                  <a:pt x="1870" y="577"/>
                </a:cubicBezTo>
                <a:cubicBezTo>
                  <a:pt x="1871" y="577"/>
                  <a:pt x="1872" y="576"/>
                  <a:pt x="1873" y="577"/>
                </a:cubicBezTo>
                <a:cubicBezTo>
                  <a:pt x="1873" y="577"/>
                  <a:pt x="1873" y="577"/>
                  <a:pt x="1873" y="577"/>
                </a:cubicBezTo>
                <a:cubicBezTo>
                  <a:pt x="1873" y="577"/>
                  <a:pt x="1873" y="576"/>
                  <a:pt x="1873" y="576"/>
                </a:cubicBezTo>
                <a:cubicBezTo>
                  <a:pt x="1873" y="576"/>
                  <a:pt x="1872" y="575"/>
                  <a:pt x="1872" y="575"/>
                </a:cubicBezTo>
                <a:cubicBezTo>
                  <a:pt x="1872" y="574"/>
                  <a:pt x="1872" y="574"/>
                  <a:pt x="1872" y="574"/>
                </a:cubicBezTo>
                <a:cubicBezTo>
                  <a:pt x="1872" y="574"/>
                  <a:pt x="1872" y="574"/>
                  <a:pt x="1872" y="574"/>
                </a:cubicBezTo>
                <a:cubicBezTo>
                  <a:pt x="1872" y="574"/>
                  <a:pt x="1872" y="574"/>
                  <a:pt x="1872" y="574"/>
                </a:cubicBezTo>
                <a:cubicBezTo>
                  <a:pt x="1871" y="574"/>
                  <a:pt x="1870" y="573"/>
                  <a:pt x="1870" y="573"/>
                </a:cubicBezTo>
                <a:cubicBezTo>
                  <a:pt x="1870" y="574"/>
                  <a:pt x="1869" y="574"/>
                  <a:pt x="1869" y="574"/>
                </a:cubicBezTo>
                <a:cubicBezTo>
                  <a:pt x="1868" y="575"/>
                  <a:pt x="1867" y="575"/>
                  <a:pt x="1866" y="575"/>
                </a:cubicBezTo>
                <a:cubicBezTo>
                  <a:pt x="1865" y="574"/>
                  <a:pt x="1865" y="574"/>
                  <a:pt x="1865" y="574"/>
                </a:cubicBezTo>
                <a:cubicBezTo>
                  <a:pt x="1865" y="573"/>
                  <a:pt x="1865" y="573"/>
                  <a:pt x="1865" y="572"/>
                </a:cubicBezTo>
                <a:cubicBezTo>
                  <a:pt x="1866" y="572"/>
                  <a:pt x="1866" y="572"/>
                  <a:pt x="1867" y="571"/>
                </a:cubicBezTo>
                <a:cubicBezTo>
                  <a:pt x="1867" y="571"/>
                  <a:pt x="1867" y="571"/>
                  <a:pt x="1867" y="571"/>
                </a:cubicBezTo>
                <a:cubicBezTo>
                  <a:pt x="1866" y="571"/>
                  <a:pt x="1865" y="571"/>
                  <a:pt x="1864" y="570"/>
                </a:cubicBezTo>
                <a:cubicBezTo>
                  <a:pt x="1864" y="570"/>
                  <a:pt x="1864" y="570"/>
                  <a:pt x="1864" y="570"/>
                </a:cubicBezTo>
                <a:cubicBezTo>
                  <a:pt x="1864" y="570"/>
                  <a:pt x="1864" y="570"/>
                  <a:pt x="1864" y="570"/>
                </a:cubicBezTo>
                <a:cubicBezTo>
                  <a:pt x="1864" y="571"/>
                  <a:pt x="1864" y="571"/>
                  <a:pt x="1864" y="571"/>
                </a:cubicBezTo>
                <a:cubicBezTo>
                  <a:pt x="1864" y="571"/>
                  <a:pt x="1864" y="572"/>
                  <a:pt x="1863" y="572"/>
                </a:cubicBezTo>
                <a:cubicBezTo>
                  <a:pt x="1862" y="572"/>
                  <a:pt x="1862" y="572"/>
                  <a:pt x="1862" y="572"/>
                </a:cubicBezTo>
                <a:cubicBezTo>
                  <a:pt x="1861" y="571"/>
                  <a:pt x="1861" y="571"/>
                  <a:pt x="1861" y="569"/>
                </a:cubicBezTo>
                <a:cubicBezTo>
                  <a:pt x="1861" y="569"/>
                  <a:pt x="1861" y="569"/>
                  <a:pt x="1861" y="569"/>
                </a:cubicBezTo>
                <a:cubicBezTo>
                  <a:pt x="1860" y="570"/>
                  <a:pt x="1860" y="570"/>
                  <a:pt x="1860" y="570"/>
                </a:cubicBezTo>
                <a:cubicBezTo>
                  <a:pt x="1860" y="570"/>
                  <a:pt x="1860" y="570"/>
                  <a:pt x="1860" y="570"/>
                </a:cubicBezTo>
                <a:cubicBezTo>
                  <a:pt x="1860" y="571"/>
                  <a:pt x="1859" y="572"/>
                  <a:pt x="1858" y="572"/>
                </a:cubicBezTo>
                <a:cubicBezTo>
                  <a:pt x="1858" y="572"/>
                  <a:pt x="1858" y="572"/>
                  <a:pt x="1858" y="572"/>
                </a:cubicBezTo>
                <a:cubicBezTo>
                  <a:pt x="1858" y="572"/>
                  <a:pt x="1858" y="572"/>
                  <a:pt x="1858" y="572"/>
                </a:cubicBezTo>
                <a:cubicBezTo>
                  <a:pt x="1857" y="572"/>
                  <a:pt x="1856" y="571"/>
                  <a:pt x="1856" y="570"/>
                </a:cubicBezTo>
                <a:cubicBezTo>
                  <a:pt x="1856" y="570"/>
                  <a:pt x="1857" y="569"/>
                  <a:pt x="1857" y="569"/>
                </a:cubicBezTo>
                <a:cubicBezTo>
                  <a:pt x="1856" y="568"/>
                  <a:pt x="1857" y="567"/>
                  <a:pt x="1857" y="566"/>
                </a:cubicBezTo>
                <a:cubicBezTo>
                  <a:pt x="1857" y="566"/>
                  <a:pt x="1857" y="566"/>
                  <a:pt x="1857" y="566"/>
                </a:cubicBezTo>
                <a:cubicBezTo>
                  <a:pt x="1857" y="566"/>
                  <a:pt x="1857" y="565"/>
                  <a:pt x="1857" y="565"/>
                </a:cubicBezTo>
                <a:cubicBezTo>
                  <a:pt x="1857" y="565"/>
                  <a:pt x="1857" y="565"/>
                  <a:pt x="1857" y="565"/>
                </a:cubicBezTo>
                <a:cubicBezTo>
                  <a:pt x="1857" y="565"/>
                  <a:pt x="1857" y="565"/>
                  <a:pt x="1857" y="564"/>
                </a:cubicBezTo>
                <a:cubicBezTo>
                  <a:pt x="1857" y="564"/>
                  <a:pt x="1857" y="564"/>
                  <a:pt x="1857" y="564"/>
                </a:cubicBezTo>
                <a:cubicBezTo>
                  <a:pt x="1856" y="563"/>
                  <a:pt x="1856" y="561"/>
                  <a:pt x="1857" y="560"/>
                </a:cubicBezTo>
                <a:cubicBezTo>
                  <a:pt x="1857" y="559"/>
                  <a:pt x="1857" y="559"/>
                  <a:pt x="1858" y="558"/>
                </a:cubicBezTo>
                <a:cubicBezTo>
                  <a:pt x="1858" y="558"/>
                  <a:pt x="1858" y="558"/>
                  <a:pt x="1858" y="558"/>
                </a:cubicBezTo>
                <a:cubicBezTo>
                  <a:pt x="1858" y="557"/>
                  <a:pt x="1858" y="557"/>
                  <a:pt x="1858" y="557"/>
                </a:cubicBezTo>
                <a:cubicBezTo>
                  <a:pt x="1858" y="556"/>
                  <a:pt x="1858" y="555"/>
                  <a:pt x="1859" y="555"/>
                </a:cubicBezTo>
                <a:cubicBezTo>
                  <a:pt x="1859" y="555"/>
                  <a:pt x="1859" y="554"/>
                  <a:pt x="1859" y="554"/>
                </a:cubicBezTo>
                <a:cubicBezTo>
                  <a:pt x="1859" y="554"/>
                  <a:pt x="1858" y="553"/>
                  <a:pt x="1858" y="552"/>
                </a:cubicBezTo>
                <a:cubicBezTo>
                  <a:pt x="1859" y="551"/>
                  <a:pt x="1858" y="550"/>
                  <a:pt x="1858" y="549"/>
                </a:cubicBezTo>
                <a:cubicBezTo>
                  <a:pt x="1857" y="549"/>
                  <a:pt x="1857" y="549"/>
                  <a:pt x="1857" y="548"/>
                </a:cubicBezTo>
                <a:cubicBezTo>
                  <a:pt x="1857" y="548"/>
                  <a:pt x="1857" y="547"/>
                  <a:pt x="1857" y="547"/>
                </a:cubicBezTo>
                <a:cubicBezTo>
                  <a:pt x="1857" y="547"/>
                  <a:pt x="1857" y="546"/>
                  <a:pt x="1857" y="546"/>
                </a:cubicBezTo>
                <a:cubicBezTo>
                  <a:pt x="1857" y="546"/>
                  <a:pt x="1857" y="545"/>
                  <a:pt x="1857" y="545"/>
                </a:cubicBezTo>
                <a:cubicBezTo>
                  <a:pt x="1857" y="545"/>
                  <a:pt x="1857" y="545"/>
                  <a:pt x="1857" y="545"/>
                </a:cubicBezTo>
                <a:cubicBezTo>
                  <a:pt x="1857" y="545"/>
                  <a:pt x="1856" y="544"/>
                  <a:pt x="1857" y="543"/>
                </a:cubicBezTo>
                <a:cubicBezTo>
                  <a:pt x="1857" y="543"/>
                  <a:pt x="1857" y="542"/>
                  <a:pt x="1857" y="542"/>
                </a:cubicBezTo>
                <a:cubicBezTo>
                  <a:pt x="1857" y="542"/>
                  <a:pt x="1857" y="542"/>
                  <a:pt x="1857" y="542"/>
                </a:cubicBezTo>
                <a:cubicBezTo>
                  <a:pt x="1857" y="541"/>
                  <a:pt x="1857" y="541"/>
                  <a:pt x="1856" y="541"/>
                </a:cubicBezTo>
                <a:cubicBezTo>
                  <a:pt x="1856" y="541"/>
                  <a:pt x="1855" y="541"/>
                  <a:pt x="1855" y="541"/>
                </a:cubicBezTo>
                <a:cubicBezTo>
                  <a:pt x="1855" y="541"/>
                  <a:pt x="1855" y="540"/>
                  <a:pt x="1855" y="540"/>
                </a:cubicBezTo>
                <a:cubicBezTo>
                  <a:pt x="1855" y="539"/>
                  <a:pt x="1855" y="539"/>
                  <a:pt x="1855" y="538"/>
                </a:cubicBezTo>
                <a:cubicBezTo>
                  <a:pt x="1856" y="538"/>
                  <a:pt x="1856" y="538"/>
                  <a:pt x="1856" y="538"/>
                </a:cubicBezTo>
                <a:cubicBezTo>
                  <a:pt x="1856" y="537"/>
                  <a:pt x="1856" y="537"/>
                  <a:pt x="1856" y="536"/>
                </a:cubicBezTo>
                <a:cubicBezTo>
                  <a:pt x="1855" y="536"/>
                  <a:pt x="1855" y="536"/>
                  <a:pt x="1855" y="535"/>
                </a:cubicBezTo>
                <a:cubicBezTo>
                  <a:pt x="1855" y="534"/>
                  <a:pt x="1856" y="533"/>
                  <a:pt x="1856" y="533"/>
                </a:cubicBezTo>
                <a:cubicBezTo>
                  <a:pt x="1856" y="532"/>
                  <a:pt x="1857" y="532"/>
                  <a:pt x="1857" y="532"/>
                </a:cubicBezTo>
                <a:cubicBezTo>
                  <a:pt x="1856" y="530"/>
                  <a:pt x="1857" y="529"/>
                  <a:pt x="1858" y="529"/>
                </a:cubicBezTo>
                <a:cubicBezTo>
                  <a:pt x="1858" y="529"/>
                  <a:pt x="1859" y="528"/>
                  <a:pt x="1859" y="528"/>
                </a:cubicBezTo>
                <a:cubicBezTo>
                  <a:pt x="1859" y="528"/>
                  <a:pt x="1859" y="528"/>
                  <a:pt x="1859" y="528"/>
                </a:cubicBezTo>
                <a:cubicBezTo>
                  <a:pt x="1859" y="528"/>
                  <a:pt x="1859" y="528"/>
                  <a:pt x="1859" y="528"/>
                </a:cubicBezTo>
                <a:cubicBezTo>
                  <a:pt x="1858" y="527"/>
                  <a:pt x="1858" y="527"/>
                  <a:pt x="1858" y="527"/>
                </a:cubicBezTo>
                <a:cubicBezTo>
                  <a:pt x="1858" y="528"/>
                  <a:pt x="1858" y="528"/>
                  <a:pt x="1858" y="528"/>
                </a:cubicBezTo>
                <a:cubicBezTo>
                  <a:pt x="1858" y="529"/>
                  <a:pt x="1858" y="529"/>
                  <a:pt x="1858" y="529"/>
                </a:cubicBezTo>
                <a:cubicBezTo>
                  <a:pt x="1858" y="529"/>
                  <a:pt x="1857" y="529"/>
                  <a:pt x="1857" y="529"/>
                </a:cubicBezTo>
                <a:cubicBezTo>
                  <a:pt x="1857" y="529"/>
                  <a:pt x="1857" y="529"/>
                  <a:pt x="1856" y="529"/>
                </a:cubicBezTo>
                <a:cubicBezTo>
                  <a:pt x="1856" y="529"/>
                  <a:pt x="1856" y="529"/>
                  <a:pt x="1855" y="529"/>
                </a:cubicBezTo>
                <a:cubicBezTo>
                  <a:pt x="1855" y="529"/>
                  <a:pt x="1855" y="528"/>
                  <a:pt x="1855" y="528"/>
                </a:cubicBezTo>
                <a:cubicBezTo>
                  <a:pt x="1854" y="527"/>
                  <a:pt x="1855" y="527"/>
                  <a:pt x="1855" y="527"/>
                </a:cubicBezTo>
                <a:cubicBezTo>
                  <a:pt x="1855" y="526"/>
                  <a:pt x="1855" y="526"/>
                  <a:pt x="1855" y="526"/>
                </a:cubicBezTo>
                <a:cubicBezTo>
                  <a:pt x="1855" y="526"/>
                  <a:pt x="1855" y="526"/>
                  <a:pt x="1855" y="526"/>
                </a:cubicBezTo>
                <a:cubicBezTo>
                  <a:pt x="1855" y="525"/>
                  <a:pt x="1856" y="525"/>
                  <a:pt x="1856" y="525"/>
                </a:cubicBezTo>
                <a:cubicBezTo>
                  <a:pt x="1856" y="524"/>
                  <a:pt x="1856" y="524"/>
                  <a:pt x="1856" y="524"/>
                </a:cubicBezTo>
                <a:cubicBezTo>
                  <a:pt x="1856" y="523"/>
                  <a:pt x="1857" y="522"/>
                  <a:pt x="1858" y="522"/>
                </a:cubicBezTo>
                <a:cubicBezTo>
                  <a:pt x="1858" y="522"/>
                  <a:pt x="1858" y="522"/>
                  <a:pt x="1858" y="522"/>
                </a:cubicBezTo>
                <a:cubicBezTo>
                  <a:pt x="1858" y="522"/>
                  <a:pt x="1858" y="522"/>
                  <a:pt x="1859" y="522"/>
                </a:cubicBezTo>
                <a:cubicBezTo>
                  <a:pt x="1859" y="523"/>
                  <a:pt x="1860" y="523"/>
                  <a:pt x="1860" y="525"/>
                </a:cubicBezTo>
                <a:cubicBezTo>
                  <a:pt x="1860" y="525"/>
                  <a:pt x="1860" y="525"/>
                  <a:pt x="1859" y="526"/>
                </a:cubicBezTo>
                <a:cubicBezTo>
                  <a:pt x="1859" y="526"/>
                  <a:pt x="1859" y="526"/>
                  <a:pt x="1859" y="526"/>
                </a:cubicBezTo>
                <a:cubicBezTo>
                  <a:pt x="1860" y="526"/>
                  <a:pt x="1860" y="525"/>
                  <a:pt x="1861" y="525"/>
                </a:cubicBezTo>
                <a:cubicBezTo>
                  <a:pt x="1862" y="525"/>
                  <a:pt x="1862" y="526"/>
                  <a:pt x="1863" y="526"/>
                </a:cubicBezTo>
                <a:cubicBezTo>
                  <a:pt x="1863" y="526"/>
                  <a:pt x="1863" y="527"/>
                  <a:pt x="1863" y="527"/>
                </a:cubicBezTo>
                <a:cubicBezTo>
                  <a:pt x="1864" y="527"/>
                  <a:pt x="1864" y="526"/>
                  <a:pt x="1865" y="526"/>
                </a:cubicBezTo>
                <a:cubicBezTo>
                  <a:pt x="1865" y="525"/>
                  <a:pt x="1865" y="525"/>
                  <a:pt x="1865" y="525"/>
                </a:cubicBezTo>
                <a:cubicBezTo>
                  <a:pt x="1865" y="525"/>
                  <a:pt x="1866" y="525"/>
                  <a:pt x="1866" y="525"/>
                </a:cubicBezTo>
                <a:cubicBezTo>
                  <a:pt x="1865" y="524"/>
                  <a:pt x="1865" y="523"/>
                  <a:pt x="1865" y="523"/>
                </a:cubicBezTo>
                <a:cubicBezTo>
                  <a:pt x="1865" y="522"/>
                  <a:pt x="1866" y="522"/>
                  <a:pt x="1866" y="522"/>
                </a:cubicBezTo>
                <a:cubicBezTo>
                  <a:pt x="1866" y="522"/>
                  <a:pt x="1866" y="521"/>
                  <a:pt x="1866" y="521"/>
                </a:cubicBezTo>
                <a:cubicBezTo>
                  <a:pt x="1866" y="520"/>
                  <a:pt x="1867" y="520"/>
                  <a:pt x="1867" y="519"/>
                </a:cubicBezTo>
                <a:cubicBezTo>
                  <a:pt x="1868" y="519"/>
                  <a:pt x="1869" y="519"/>
                  <a:pt x="1871" y="519"/>
                </a:cubicBezTo>
                <a:cubicBezTo>
                  <a:pt x="1871" y="518"/>
                  <a:pt x="1871" y="517"/>
                  <a:pt x="1872" y="516"/>
                </a:cubicBezTo>
                <a:cubicBezTo>
                  <a:pt x="1872" y="516"/>
                  <a:pt x="1873" y="515"/>
                  <a:pt x="1874" y="515"/>
                </a:cubicBezTo>
                <a:cubicBezTo>
                  <a:pt x="1874" y="515"/>
                  <a:pt x="1874" y="515"/>
                  <a:pt x="1874" y="515"/>
                </a:cubicBezTo>
                <a:cubicBezTo>
                  <a:pt x="1874" y="515"/>
                  <a:pt x="1874" y="514"/>
                  <a:pt x="1874" y="514"/>
                </a:cubicBezTo>
                <a:cubicBezTo>
                  <a:pt x="1874" y="513"/>
                  <a:pt x="1875" y="512"/>
                  <a:pt x="1876" y="512"/>
                </a:cubicBezTo>
                <a:cubicBezTo>
                  <a:pt x="1876" y="512"/>
                  <a:pt x="1877" y="512"/>
                  <a:pt x="1877" y="512"/>
                </a:cubicBezTo>
                <a:cubicBezTo>
                  <a:pt x="1877" y="512"/>
                  <a:pt x="1877" y="512"/>
                  <a:pt x="1877" y="512"/>
                </a:cubicBezTo>
                <a:cubicBezTo>
                  <a:pt x="1877" y="512"/>
                  <a:pt x="1877" y="511"/>
                  <a:pt x="1877" y="511"/>
                </a:cubicBezTo>
                <a:cubicBezTo>
                  <a:pt x="1877" y="511"/>
                  <a:pt x="1877" y="511"/>
                  <a:pt x="1877" y="511"/>
                </a:cubicBezTo>
                <a:cubicBezTo>
                  <a:pt x="1878" y="510"/>
                  <a:pt x="1878" y="509"/>
                  <a:pt x="1879" y="508"/>
                </a:cubicBezTo>
                <a:cubicBezTo>
                  <a:pt x="1879" y="508"/>
                  <a:pt x="1879" y="508"/>
                  <a:pt x="1880" y="508"/>
                </a:cubicBezTo>
                <a:cubicBezTo>
                  <a:pt x="1880" y="507"/>
                  <a:pt x="1881" y="507"/>
                  <a:pt x="1881" y="506"/>
                </a:cubicBezTo>
                <a:cubicBezTo>
                  <a:pt x="1882" y="506"/>
                  <a:pt x="1882" y="505"/>
                  <a:pt x="1883" y="505"/>
                </a:cubicBezTo>
                <a:cubicBezTo>
                  <a:pt x="1883" y="505"/>
                  <a:pt x="1883" y="504"/>
                  <a:pt x="1883" y="504"/>
                </a:cubicBezTo>
                <a:cubicBezTo>
                  <a:pt x="1883" y="504"/>
                  <a:pt x="1883" y="503"/>
                  <a:pt x="1883" y="503"/>
                </a:cubicBezTo>
                <a:cubicBezTo>
                  <a:pt x="1883" y="502"/>
                  <a:pt x="1884" y="502"/>
                  <a:pt x="1884" y="502"/>
                </a:cubicBezTo>
                <a:cubicBezTo>
                  <a:pt x="1884" y="502"/>
                  <a:pt x="1884" y="501"/>
                  <a:pt x="1885" y="501"/>
                </a:cubicBezTo>
                <a:cubicBezTo>
                  <a:pt x="1885" y="501"/>
                  <a:pt x="1886" y="500"/>
                  <a:pt x="1887" y="499"/>
                </a:cubicBezTo>
                <a:cubicBezTo>
                  <a:pt x="1887" y="499"/>
                  <a:pt x="1886" y="499"/>
                  <a:pt x="1886" y="498"/>
                </a:cubicBezTo>
                <a:cubicBezTo>
                  <a:pt x="1886" y="498"/>
                  <a:pt x="1886" y="498"/>
                  <a:pt x="1886" y="498"/>
                </a:cubicBezTo>
                <a:cubicBezTo>
                  <a:pt x="1885" y="497"/>
                  <a:pt x="1885" y="497"/>
                  <a:pt x="1886" y="496"/>
                </a:cubicBezTo>
                <a:cubicBezTo>
                  <a:pt x="1886" y="496"/>
                  <a:pt x="1886" y="496"/>
                  <a:pt x="1887" y="495"/>
                </a:cubicBezTo>
                <a:cubicBezTo>
                  <a:pt x="1887" y="495"/>
                  <a:pt x="1887" y="495"/>
                  <a:pt x="1887" y="495"/>
                </a:cubicBezTo>
                <a:cubicBezTo>
                  <a:pt x="1887" y="495"/>
                  <a:pt x="1887" y="495"/>
                  <a:pt x="1887" y="495"/>
                </a:cubicBezTo>
                <a:cubicBezTo>
                  <a:pt x="1887" y="495"/>
                  <a:pt x="1887" y="495"/>
                  <a:pt x="1887" y="495"/>
                </a:cubicBezTo>
                <a:cubicBezTo>
                  <a:pt x="1888" y="494"/>
                  <a:pt x="1888" y="494"/>
                  <a:pt x="1889" y="494"/>
                </a:cubicBezTo>
                <a:cubicBezTo>
                  <a:pt x="1889" y="494"/>
                  <a:pt x="1890" y="494"/>
                  <a:pt x="1890" y="495"/>
                </a:cubicBezTo>
                <a:cubicBezTo>
                  <a:pt x="1890" y="495"/>
                  <a:pt x="1890" y="495"/>
                  <a:pt x="1890" y="495"/>
                </a:cubicBezTo>
                <a:cubicBezTo>
                  <a:pt x="1891" y="494"/>
                  <a:pt x="1891" y="494"/>
                  <a:pt x="1891" y="494"/>
                </a:cubicBezTo>
                <a:cubicBezTo>
                  <a:pt x="1891" y="494"/>
                  <a:pt x="1891" y="494"/>
                  <a:pt x="1891" y="494"/>
                </a:cubicBezTo>
                <a:cubicBezTo>
                  <a:pt x="1891" y="493"/>
                  <a:pt x="1891" y="493"/>
                  <a:pt x="1891" y="492"/>
                </a:cubicBezTo>
                <a:cubicBezTo>
                  <a:pt x="1891" y="491"/>
                  <a:pt x="1891" y="491"/>
                  <a:pt x="1891" y="491"/>
                </a:cubicBezTo>
                <a:cubicBezTo>
                  <a:pt x="1891" y="491"/>
                  <a:pt x="1891" y="491"/>
                  <a:pt x="1891" y="491"/>
                </a:cubicBezTo>
                <a:cubicBezTo>
                  <a:pt x="1891" y="491"/>
                  <a:pt x="1891" y="491"/>
                  <a:pt x="1891" y="491"/>
                </a:cubicBezTo>
                <a:cubicBezTo>
                  <a:pt x="1891" y="491"/>
                  <a:pt x="1891" y="490"/>
                  <a:pt x="1891" y="490"/>
                </a:cubicBezTo>
                <a:cubicBezTo>
                  <a:pt x="1891" y="490"/>
                  <a:pt x="1891" y="490"/>
                  <a:pt x="1891" y="490"/>
                </a:cubicBezTo>
                <a:cubicBezTo>
                  <a:pt x="1890" y="490"/>
                  <a:pt x="1890" y="490"/>
                  <a:pt x="1889" y="490"/>
                </a:cubicBezTo>
                <a:cubicBezTo>
                  <a:pt x="1889" y="489"/>
                  <a:pt x="1889" y="489"/>
                  <a:pt x="1889" y="489"/>
                </a:cubicBezTo>
                <a:cubicBezTo>
                  <a:pt x="1889" y="490"/>
                  <a:pt x="1889" y="490"/>
                  <a:pt x="1889" y="490"/>
                </a:cubicBezTo>
                <a:cubicBezTo>
                  <a:pt x="1888" y="490"/>
                  <a:pt x="1887" y="490"/>
                  <a:pt x="1886" y="489"/>
                </a:cubicBezTo>
                <a:cubicBezTo>
                  <a:pt x="1886" y="489"/>
                  <a:pt x="1886" y="489"/>
                  <a:pt x="1886" y="489"/>
                </a:cubicBezTo>
                <a:cubicBezTo>
                  <a:pt x="1886" y="488"/>
                  <a:pt x="1885" y="488"/>
                  <a:pt x="1885" y="488"/>
                </a:cubicBezTo>
                <a:cubicBezTo>
                  <a:pt x="1885" y="488"/>
                  <a:pt x="1885" y="488"/>
                  <a:pt x="1884" y="487"/>
                </a:cubicBezTo>
                <a:cubicBezTo>
                  <a:pt x="1884" y="487"/>
                  <a:pt x="1883" y="487"/>
                  <a:pt x="1883" y="487"/>
                </a:cubicBezTo>
                <a:cubicBezTo>
                  <a:pt x="1883" y="487"/>
                  <a:pt x="1883" y="487"/>
                  <a:pt x="1883" y="487"/>
                </a:cubicBezTo>
                <a:cubicBezTo>
                  <a:pt x="1882" y="487"/>
                  <a:pt x="1882" y="487"/>
                  <a:pt x="1881" y="487"/>
                </a:cubicBezTo>
                <a:cubicBezTo>
                  <a:pt x="1881" y="487"/>
                  <a:pt x="1879" y="487"/>
                  <a:pt x="1879" y="486"/>
                </a:cubicBezTo>
                <a:cubicBezTo>
                  <a:pt x="1879" y="486"/>
                  <a:pt x="1879" y="486"/>
                  <a:pt x="1879" y="485"/>
                </a:cubicBezTo>
                <a:cubicBezTo>
                  <a:pt x="1878" y="486"/>
                  <a:pt x="1878" y="486"/>
                  <a:pt x="1878" y="486"/>
                </a:cubicBezTo>
                <a:cubicBezTo>
                  <a:pt x="1877" y="486"/>
                  <a:pt x="1877" y="486"/>
                  <a:pt x="1877" y="486"/>
                </a:cubicBezTo>
                <a:cubicBezTo>
                  <a:pt x="1876" y="487"/>
                  <a:pt x="1876" y="487"/>
                  <a:pt x="1875" y="487"/>
                </a:cubicBezTo>
                <a:cubicBezTo>
                  <a:pt x="1875" y="487"/>
                  <a:pt x="1874" y="487"/>
                  <a:pt x="1874" y="487"/>
                </a:cubicBezTo>
                <a:cubicBezTo>
                  <a:pt x="1874" y="487"/>
                  <a:pt x="1873" y="487"/>
                  <a:pt x="1873" y="487"/>
                </a:cubicBezTo>
                <a:cubicBezTo>
                  <a:pt x="1873" y="487"/>
                  <a:pt x="1872" y="487"/>
                  <a:pt x="1871" y="486"/>
                </a:cubicBezTo>
                <a:cubicBezTo>
                  <a:pt x="1871" y="486"/>
                  <a:pt x="1871" y="486"/>
                  <a:pt x="1871" y="486"/>
                </a:cubicBezTo>
                <a:cubicBezTo>
                  <a:pt x="1870" y="486"/>
                  <a:pt x="1870" y="486"/>
                  <a:pt x="1870" y="486"/>
                </a:cubicBezTo>
                <a:cubicBezTo>
                  <a:pt x="1870" y="487"/>
                  <a:pt x="1869" y="487"/>
                  <a:pt x="1868" y="487"/>
                </a:cubicBezTo>
                <a:cubicBezTo>
                  <a:pt x="1868" y="487"/>
                  <a:pt x="1868" y="486"/>
                  <a:pt x="1868" y="486"/>
                </a:cubicBezTo>
                <a:cubicBezTo>
                  <a:pt x="1868" y="487"/>
                  <a:pt x="1868" y="487"/>
                  <a:pt x="1867" y="487"/>
                </a:cubicBezTo>
                <a:cubicBezTo>
                  <a:pt x="1867" y="487"/>
                  <a:pt x="1867" y="488"/>
                  <a:pt x="1866" y="488"/>
                </a:cubicBezTo>
                <a:cubicBezTo>
                  <a:pt x="1865" y="488"/>
                  <a:pt x="1865" y="488"/>
                  <a:pt x="1865" y="488"/>
                </a:cubicBezTo>
                <a:cubicBezTo>
                  <a:pt x="1865" y="488"/>
                  <a:pt x="1864" y="488"/>
                  <a:pt x="1864" y="488"/>
                </a:cubicBezTo>
                <a:cubicBezTo>
                  <a:pt x="1865" y="489"/>
                  <a:pt x="1865" y="490"/>
                  <a:pt x="1864" y="492"/>
                </a:cubicBezTo>
                <a:cubicBezTo>
                  <a:pt x="1863" y="492"/>
                  <a:pt x="1863" y="492"/>
                  <a:pt x="1862" y="492"/>
                </a:cubicBezTo>
                <a:cubicBezTo>
                  <a:pt x="1862" y="492"/>
                  <a:pt x="1862" y="492"/>
                  <a:pt x="1861" y="492"/>
                </a:cubicBezTo>
                <a:cubicBezTo>
                  <a:pt x="1861" y="492"/>
                  <a:pt x="1861" y="492"/>
                  <a:pt x="1861" y="492"/>
                </a:cubicBezTo>
                <a:cubicBezTo>
                  <a:pt x="1861" y="492"/>
                  <a:pt x="1861" y="492"/>
                  <a:pt x="1861" y="493"/>
                </a:cubicBezTo>
                <a:cubicBezTo>
                  <a:pt x="1861" y="493"/>
                  <a:pt x="1861" y="493"/>
                  <a:pt x="1861" y="493"/>
                </a:cubicBezTo>
                <a:cubicBezTo>
                  <a:pt x="1861" y="494"/>
                  <a:pt x="1861" y="494"/>
                  <a:pt x="1860" y="494"/>
                </a:cubicBezTo>
                <a:cubicBezTo>
                  <a:pt x="1861" y="495"/>
                  <a:pt x="1861" y="495"/>
                  <a:pt x="1861" y="496"/>
                </a:cubicBezTo>
                <a:cubicBezTo>
                  <a:pt x="1862" y="497"/>
                  <a:pt x="1861" y="497"/>
                  <a:pt x="1861" y="497"/>
                </a:cubicBezTo>
                <a:cubicBezTo>
                  <a:pt x="1861" y="498"/>
                  <a:pt x="1861" y="498"/>
                  <a:pt x="1861" y="498"/>
                </a:cubicBezTo>
                <a:cubicBezTo>
                  <a:pt x="1860" y="498"/>
                  <a:pt x="1860" y="498"/>
                  <a:pt x="1860" y="498"/>
                </a:cubicBezTo>
                <a:cubicBezTo>
                  <a:pt x="1859" y="499"/>
                  <a:pt x="1859" y="499"/>
                  <a:pt x="1859" y="499"/>
                </a:cubicBezTo>
                <a:cubicBezTo>
                  <a:pt x="1860" y="500"/>
                  <a:pt x="1859" y="501"/>
                  <a:pt x="1858" y="502"/>
                </a:cubicBezTo>
                <a:cubicBezTo>
                  <a:pt x="1859" y="502"/>
                  <a:pt x="1859" y="502"/>
                  <a:pt x="1859" y="502"/>
                </a:cubicBezTo>
                <a:cubicBezTo>
                  <a:pt x="1859" y="503"/>
                  <a:pt x="1860" y="503"/>
                  <a:pt x="1860" y="503"/>
                </a:cubicBezTo>
                <a:cubicBezTo>
                  <a:pt x="1861" y="504"/>
                  <a:pt x="1861" y="504"/>
                  <a:pt x="1861" y="504"/>
                </a:cubicBezTo>
                <a:cubicBezTo>
                  <a:pt x="1861" y="504"/>
                  <a:pt x="1861" y="505"/>
                  <a:pt x="1861" y="505"/>
                </a:cubicBezTo>
                <a:cubicBezTo>
                  <a:pt x="1862" y="505"/>
                  <a:pt x="1862" y="505"/>
                  <a:pt x="1862" y="506"/>
                </a:cubicBezTo>
                <a:cubicBezTo>
                  <a:pt x="1862" y="506"/>
                  <a:pt x="1862" y="506"/>
                  <a:pt x="1862" y="506"/>
                </a:cubicBezTo>
                <a:cubicBezTo>
                  <a:pt x="1862" y="506"/>
                  <a:pt x="1862" y="506"/>
                  <a:pt x="1862" y="506"/>
                </a:cubicBezTo>
                <a:cubicBezTo>
                  <a:pt x="1862" y="507"/>
                  <a:pt x="1863" y="508"/>
                  <a:pt x="1862" y="509"/>
                </a:cubicBezTo>
                <a:cubicBezTo>
                  <a:pt x="1862" y="509"/>
                  <a:pt x="1862" y="510"/>
                  <a:pt x="1861" y="510"/>
                </a:cubicBezTo>
                <a:cubicBezTo>
                  <a:pt x="1861" y="510"/>
                  <a:pt x="1861" y="510"/>
                  <a:pt x="1861" y="510"/>
                </a:cubicBezTo>
                <a:cubicBezTo>
                  <a:pt x="1860" y="510"/>
                  <a:pt x="1860" y="510"/>
                  <a:pt x="1860" y="510"/>
                </a:cubicBezTo>
                <a:cubicBezTo>
                  <a:pt x="1859" y="511"/>
                  <a:pt x="1859" y="511"/>
                  <a:pt x="1859" y="511"/>
                </a:cubicBezTo>
                <a:cubicBezTo>
                  <a:pt x="1859" y="511"/>
                  <a:pt x="1859" y="511"/>
                  <a:pt x="1859" y="511"/>
                </a:cubicBezTo>
                <a:cubicBezTo>
                  <a:pt x="1859" y="511"/>
                  <a:pt x="1859" y="511"/>
                  <a:pt x="1858" y="511"/>
                </a:cubicBezTo>
                <a:cubicBezTo>
                  <a:pt x="1858" y="511"/>
                  <a:pt x="1858" y="512"/>
                  <a:pt x="1858" y="512"/>
                </a:cubicBezTo>
                <a:cubicBezTo>
                  <a:pt x="1858" y="512"/>
                  <a:pt x="1858" y="512"/>
                  <a:pt x="1858" y="512"/>
                </a:cubicBezTo>
                <a:cubicBezTo>
                  <a:pt x="1857" y="513"/>
                  <a:pt x="1857" y="513"/>
                  <a:pt x="1857" y="513"/>
                </a:cubicBezTo>
                <a:cubicBezTo>
                  <a:pt x="1857" y="514"/>
                  <a:pt x="1857" y="514"/>
                  <a:pt x="1857" y="514"/>
                </a:cubicBezTo>
                <a:cubicBezTo>
                  <a:pt x="1857" y="514"/>
                  <a:pt x="1857" y="514"/>
                  <a:pt x="1857" y="515"/>
                </a:cubicBezTo>
                <a:cubicBezTo>
                  <a:pt x="1857" y="516"/>
                  <a:pt x="1856" y="516"/>
                  <a:pt x="1855" y="517"/>
                </a:cubicBezTo>
                <a:cubicBezTo>
                  <a:pt x="1855" y="517"/>
                  <a:pt x="1854" y="517"/>
                  <a:pt x="1854" y="518"/>
                </a:cubicBezTo>
                <a:cubicBezTo>
                  <a:pt x="1854" y="518"/>
                  <a:pt x="1853" y="518"/>
                  <a:pt x="1853" y="519"/>
                </a:cubicBezTo>
                <a:cubicBezTo>
                  <a:pt x="1853" y="519"/>
                  <a:pt x="1852" y="519"/>
                  <a:pt x="1852" y="519"/>
                </a:cubicBezTo>
                <a:cubicBezTo>
                  <a:pt x="1851" y="520"/>
                  <a:pt x="1851" y="520"/>
                  <a:pt x="1851" y="520"/>
                </a:cubicBezTo>
                <a:cubicBezTo>
                  <a:pt x="1851" y="521"/>
                  <a:pt x="1850" y="521"/>
                  <a:pt x="1850" y="521"/>
                </a:cubicBezTo>
                <a:cubicBezTo>
                  <a:pt x="1850" y="521"/>
                  <a:pt x="1850" y="521"/>
                  <a:pt x="1850" y="521"/>
                </a:cubicBezTo>
                <a:cubicBezTo>
                  <a:pt x="1850" y="522"/>
                  <a:pt x="1849" y="522"/>
                  <a:pt x="1849" y="522"/>
                </a:cubicBezTo>
                <a:cubicBezTo>
                  <a:pt x="1848" y="523"/>
                  <a:pt x="1848" y="523"/>
                  <a:pt x="1848" y="523"/>
                </a:cubicBezTo>
                <a:cubicBezTo>
                  <a:pt x="1847" y="523"/>
                  <a:pt x="1847" y="523"/>
                  <a:pt x="1847" y="524"/>
                </a:cubicBezTo>
                <a:cubicBezTo>
                  <a:pt x="1847" y="524"/>
                  <a:pt x="1846" y="524"/>
                  <a:pt x="1845" y="524"/>
                </a:cubicBezTo>
                <a:cubicBezTo>
                  <a:pt x="1845" y="524"/>
                  <a:pt x="1845" y="524"/>
                  <a:pt x="1845" y="525"/>
                </a:cubicBezTo>
                <a:cubicBezTo>
                  <a:pt x="1845" y="525"/>
                  <a:pt x="1844" y="525"/>
                  <a:pt x="1843" y="525"/>
                </a:cubicBezTo>
                <a:cubicBezTo>
                  <a:pt x="1843" y="525"/>
                  <a:pt x="1842" y="525"/>
                  <a:pt x="1842" y="526"/>
                </a:cubicBezTo>
                <a:cubicBezTo>
                  <a:pt x="1842" y="528"/>
                  <a:pt x="1841" y="528"/>
                  <a:pt x="1841" y="529"/>
                </a:cubicBezTo>
                <a:cubicBezTo>
                  <a:pt x="1840" y="529"/>
                  <a:pt x="1839" y="529"/>
                  <a:pt x="1838" y="529"/>
                </a:cubicBezTo>
                <a:cubicBezTo>
                  <a:pt x="1838" y="529"/>
                  <a:pt x="1838" y="529"/>
                  <a:pt x="1838" y="529"/>
                </a:cubicBezTo>
                <a:cubicBezTo>
                  <a:pt x="1837" y="530"/>
                  <a:pt x="1836" y="530"/>
                  <a:pt x="1836" y="530"/>
                </a:cubicBezTo>
                <a:cubicBezTo>
                  <a:pt x="1835" y="530"/>
                  <a:pt x="1835" y="530"/>
                  <a:pt x="1835" y="530"/>
                </a:cubicBezTo>
                <a:cubicBezTo>
                  <a:pt x="1834" y="530"/>
                  <a:pt x="1834" y="530"/>
                  <a:pt x="1834" y="530"/>
                </a:cubicBezTo>
                <a:cubicBezTo>
                  <a:pt x="1834" y="530"/>
                  <a:pt x="1834" y="530"/>
                  <a:pt x="1833" y="530"/>
                </a:cubicBezTo>
                <a:cubicBezTo>
                  <a:pt x="1834" y="531"/>
                  <a:pt x="1834" y="531"/>
                  <a:pt x="1834" y="532"/>
                </a:cubicBezTo>
                <a:cubicBezTo>
                  <a:pt x="1834" y="532"/>
                  <a:pt x="1834" y="533"/>
                  <a:pt x="1833" y="533"/>
                </a:cubicBezTo>
                <a:cubicBezTo>
                  <a:pt x="1833" y="534"/>
                  <a:pt x="1832" y="535"/>
                  <a:pt x="1831" y="535"/>
                </a:cubicBezTo>
                <a:cubicBezTo>
                  <a:pt x="1831" y="535"/>
                  <a:pt x="1830" y="535"/>
                  <a:pt x="1830" y="535"/>
                </a:cubicBezTo>
                <a:cubicBezTo>
                  <a:pt x="1830" y="535"/>
                  <a:pt x="1829" y="535"/>
                  <a:pt x="1829" y="536"/>
                </a:cubicBezTo>
                <a:cubicBezTo>
                  <a:pt x="1829" y="536"/>
                  <a:pt x="1829" y="536"/>
                  <a:pt x="1829" y="536"/>
                </a:cubicBezTo>
                <a:cubicBezTo>
                  <a:pt x="1829" y="536"/>
                  <a:pt x="1829" y="537"/>
                  <a:pt x="1829" y="537"/>
                </a:cubicBezTo>
                <a:cubicBezTo>
                  <a:pt x="1829" y="538"/>
                  <a:pt x="1828" y="538"/>
                  <a:pt x="1828" y="539"/>
                </a:cubicBezTo>
                <a:cubicBezTo>
                  <a:pt x="1828" y="539"/>
                  <a:pt x="1827" y="539"/>
                  <a:pt x="1827" y="539"/>
                </a:cubicBezTo>
                <a:cubicBezTo>
                  <a:pt x="1827" y="540"/>
                  <a:pt x="1827" y="540"/>
                  <a:pt x="1826" y="540"/>
                </a:cubicBezTo>
                <a:cubicBezTo>
                  <a:pt x="1826" y="540"/>
                  <a:pt x="1825" y="541"/>
                  <a:pt x="1825" y="541"/>
                </a:cubicBezTo>
                <a:cubicBezTo>
                  <a:pt x="1825" y="541"/>
                  <a:pt x="1825" y="541"/>
                  <a:pt x="1825" y="542"/>
                </a:cubicBezTo>
                <a:cubicBezTo>
                  <a:pt x="1825" y="542"/>
                  <a:pt x="1825" y="543"/>
                  <a:pt x="1825" y="544"/>
                </a:cubicBezTo>
                <a:cubicBezTo>
                  <a:pt x="1825" y="544"/>
                  <a:pt x="1825" y="544"/>
                  <a:pt x="1825" y="544"/>
                </a:cubicBezTo>
                <a:cubicBezTo>
                  <a:pt x="1825" y="545"/>
                  <a:pt x="1825" y="545"/>
                  <a:pt x="1825" y="545"/>
                </a:cubicBezTo>
                <a:cubicBezTo>
                  <a:pt x="1824" y="545"/>
                  <a:pt x="1824" y="545"/>
                  <a:pt x="1824" y="545"/>
                </a:cubicBezTo>
                <a:cubicBezTo>
                  <a:pt x="1825" y="546"/>
                  <a:pt x="1825" y="547"/>
                  <a:pt x="1824" y="548"/>
                </a:cubicBezTo>
                <a:cubicBezTo>
                  <a:pt x="1824" y="548"/>
                  <a:pt x="1824" y="549"/>
                  <a:pt x="1824" y="549"/>
                </a:cubicBezTo>
                <a:cubicBezTo>
                  <a:pt x="1825" y="550"/>
                  <a:pt x="1825" y="551"/>
                  <a:pt x="1825" y="553"/>
                </a:cubicBezTo>
                <a:cubicBezTo>
                  <a:pt x="1825" y="553"/>
                  <a:pt x="1825" y="554"/>
                  <a:pt x="1824" y="554"/>
                </a:cubicBezTo>
                <a:cubicBezTo>
                  <a:pt x="1824" y="554"/>
                  <a:pt x="1823" y="554"/>
                  <a:pt x="1823" y="554"/>
                </a:cubicBezTo>
                <a:cubicBezTo>
                  <a:pt x="1823" y="554"/>
                  <a:pt x="1823" y="555"/>
                  <a:pt x="1823" y="555"/>
                </a:cubicBezTo>
                <a:cubicBezTo>
                  <a:pt x="1823" y="556"/>
                  <a:pt x="1823" y="556"/>
                  <a:pt x="1822" y="556"/>
                </a:cubicBezTo>
                <a:cubicBezTo>
                  <a:pt x="1822" y="556"/>
                  <a:pt x="1822" y="556"/>
                  <a:pt x="1822" y="557"/>
                </a:cubicBezTo>
                <a:cubicBezTo>
                  <a:pt x="1822" y="557"/>
                  <a:pt x="1822" y="557"/>
                  <a:pt x="1822" y="557"/>
                </a:cubicBezTo>
                <a:cubicBezTo>
                  <a:pt x="1823" y="557"/>
                  <a:pt x="1823" y="558"/>
                  <a:pt x="1823" y="559"/>
                </a:cubicBezTo>
                <a:cubicBezTo>
                  <a:pt x="1823" y="559"/>
                  <a:pt x="1823" y="559"/>
                  <a:pt x="1822" y="560"/>
                </a:cubicBezTo>
                <a:cubicBezTo>
                  <a:pt x="1822" y="560"/>
                  <a:pt x="1822" y="560"/>
                  <a:pt x="1822" y="560"/>
                </a:cubicBezTo>
                <a:cubicBezTo>
                  <a:pt x="1822" y="560"/>
                  <a:pt x="1823" y="560"/>
                  <a:pt x="1823" y="560"/>
                </a:cubicBezTo>
                <a:cubicBezTo>
                  <a:pt x="1823" y="561"/>
                  <a:pt x="1823" y="561"/>
                  <a:pt x="1823" y="561"/>
                </a:cubicBezTo>
                <a:cubicBezTo>
                  <a:pt x="1823" y="562"/>
                  <a:pt x="1823" y="562"/>
                  <a:pt x="1822" y="563"/>
                </a:cubicBezTo>
                <a:cubicBezTo>
                  <a:pt x="1823" y="563"/>
                  <a:pt x="1823" y="563"/>
                  <a:pt x="1823" y="563"/>
                </a:cubicBezTo>
                <a:cubicBezTo>
                  <a:pt x="1823" y="564"/>
                  <a:pt x="1823" y="564"/>
                  <a:pt x="1823" y="565"/>
                </a:cubicBezTo>
                <a:cubicBezTo>
                  <a:pt x="1823" y="565"/>
                  <a:pt x="1823" y="565"/>
                  <a:pt x="1823" y="565"/>
                </a:cubicBezTo>
                <a:cubicBezTo>
                  <a:pt x="1823" y="566"/>
                  <a:pt x="1823" y="566"/>
                  <a:pt x="1823" y="566"/>
                </a:cubicBezTo>
                <a:cubicBezTo>
                  <a:pt x="1824" y="566"/>
                  <a:pt x="1824" y="567"/>
                  <a:pt x="1824" y="567"/>
                </a:cubicBezTo>
                <a:cubicBezTo>
                  <a:pt x="1825" y="567"/>
                  <a:pt x="1825" y="567"/>
                  <a:pt x="1826" y="567"/>
                </a:cubicBezTo>
                <a:cubicBezTo>
                  <a:pt x="1826" y="567"/>
                  <a:pt x="1826" y="567"/>
                  <a:pt x="1826" y="567"/>
                </a:cubicBezTo>
                <a:cubicBezTo>
                  <a:pt x="1826" y="567"/>
                  <a:pt x="1826" y="567"/>
                  <a:pt x="1826" y="567"/>
                </a:cubicBezTo>
                <a:cubicBezTo>
                  <a:pt x="1827" y="566"/>
                  <a:pt x="1829" y="567"/>
                  <a:pt x="1830" y="567"/>
                </a:cubicBezTo>
                <a:cubicBezTo>
                  <a:pt x="1831" y="568"/>
                  <a:pt x="1831" y="569"/>
                  <a:pt x="1831" y="569"/>
                </a:cubicBezTo>
                <a:cubicBezTo>
                  <a:pt x="1831" y="570"/>
                  <a:pt x="1831" y="570"/>
                  <a:pt x="1831" y="570"/>
                </a:cubicBezTo>
                <a:cubicBezTo>
                  <a:pt x="1831" y="571"/>
                  <a:pt x="1832" y="571"/>
                  <a:pt x="1832" y="571"/>
                </a:cubicBezTo>
                <a:cubicBezTo>
                  <a:pt x="1832" y="571"/>
                  <a:pt x="1833" y="571"/>
                  <a:pt x="1833" y="572"/>
                </a:cubicBezTo>
                <a:cubicBezTo>
                  <a:pt x="1833" y="572"/>
                  <a:pt x="1833" y="572"/>
                  <a:pt x="1834" y="573"/>
                </a:cubicBezTo>
                <a:cubicBezTo>
                  <a:pt x="1834" y="573"/>
                  <a:pt x="1834" y="573"/>
                  <a:pt x="1834" y="573"/>
                </a:cubicBezTo>
                <a:cubicBezTo>
                  <a:pt x="1834" y="573"/>
                  <a:pt x="1835" y="574"/>
                  <a:pt x="1835" y="574"/>
                </a:cubicBezTo>
                <a:cubicBezTo>
                  <a:pt x="1835" y="574"/>
                  <a:pt x="1835" y="574"/>
                  <a:pt x="1835" y="574"/>
                </a:cubicBezTo>
                <a:cubicBezTo>
                  <a:pt x="1835" y="575"/>
                  <a:pt x="1836" y="575"/>
                  <a:pt x="1836" y="575"/>
                </a:cubicBezTo>
                <a:cubicBezTo>
                  <a:pt x="1836" y="575"/>
                  <a:pt x="1837" y="576"/>
                  <a:pt x="1837" y="577"/>
                </a:cubicBezTo>
                <a:cubicBezTo>
                  <a:pt x="1836" y="577"/>
                  <a:pt x="1836" y="577"/>
                  <a:pt x="1836" y="577"/>
                </a:cubicBezTo>
                <a:cubicBezTo>
                  <a:pt x="1837" y="578"/>
                  <a:pt x="1838" y="579"/>
                  <a:pt x="1837" y="580"/>
                </a:cubicBezTo>
                <a:cubicBezTo>
                  <a:pt x="1837" y="581"/>
                  <a:pt x="1836" y="582"/>
                  <a:pt x="1836" y="582"/>
                </a:cubicBezTo>
                <a:cubicBezTo>
                  <a:pt x="1835" y="582"/>
                  <a:pt x="1835" y="582"/>
                  <a:pt x="1835" y="583"/>
                </a:cubicBezTo>
                <a:cubicBezTo>
                  <a:pt x="1835" y="583"/>
                  <a:pt x="1835" y="583"/>
                  <a:pt x="1835" y="583"/>
                </a:cubicBezTo>
                <a:cubicBezTo>
                  <a:pt x="1835" y="583"/>
                  <a:pt x="1836" y="583"/>
                  <a:pt x="1836" y="584"/>
                </a:cubicBezTo>
                <a:cubicBezTo>
                  <a:pt x="1837" y="585"/>
                  <a:pt x="1836" y="585"/>
                  <a:pt x="1836" y="586"/>
                </a:cubicBezTo>
                <a:cubicBezTo>
                  <a:pt x="1836" y="586"/>
                  <a:pt x="1835" y="587"/>
                  <a:pt x="1835" y="587"/>
                </a:cubicBezTo>
                <a:cubicBezTo>
                  <a:pt x="1835" y="587"/>
                  <a:pt x="1835" y="587"/>
                  <a:pt x="1834" y="587"/>
                </a:cubicBezTo>
                <a:cubicBezTo>
                  <a:pt x="1834" y="587"/>
                  <a:pt x="1834" y="587"/>
                  <a:pt x="1834" y="588"/>
                </a:cubicBezTo>
                <a:cubicBezTo>
                  <a:pt x="1834" y="588"/>
                  <a:pt x="1834" y="588"/>
                  <a:pt x="1833" y="588"/>
                </a:cubicBezTo>
                <a:cubicBezTo>
                  <a:pt x="1833" y="589"/>
                  <a:pt x="1833" y="589"/>
                  <a:pt x="1833" y="589"/>
                </a:cubicBezTo>
                <a:cubicBezTo>
                  <a:pt x="1833" y="589"/>
                  <a:pt x="1833" y="590"/>
                  <a:pt x="1832" y="590"/>
                </a:cubicBezTo>
                <a:cubicBezTo>
                  <a:pt x="1832" y="590"/>
                  <a:pt x="1832" y="590"/>
                  <a:pt x="1832" y="590"/>
                </a:cubicBezTo>
                <a:cubicBezTo>
                  <a:pt x="1832" y="591"/>
                  <a:pt x="1832" y="591"/>
                  <a:pt x="1831" y="592"/>
                </a:cubicBezTo>
                <a:cubicBezTo>
                  <a:pt x="1831" y="592"/>
                  <a:pt x="1831" y="592"/>
                  <a:pt x="1830" y="592"/>
                </a:cubicBezTo>
                <a:cubicBezTo>
                  <a:pt x="1830" y="592"/>
                  <a:pt x="1830" y="592"/>
                  <a:pt x="1829" y="593"/>
                </a:cubicBezTo>
                <a:cubicBezTo>
                  <a:pt x="1829" y="593"/>
                  <a:pt x="1829" y="593"/>
                  <a:pt x="1829" y="593"/>
                </a:cubicBezTo>
                <a:cubicBezTo>
                  <a:pt x="1828" y="593"/>
                  <a:pt x="1828" y="594"/>
                  <a:pt x="1828" y="594"/>
                </a:cubicBezTo>
                <a:cubicBezTo>
                  <a:pt x="1827" y="594"/>
                  <a:pt x="1827" y="595"/>
                  <a:pt x="1826" y="595"/>
                </a:cubicBezTo>
                <a:cubicBezTo>
                  <a:pt x="1826" y="595"/>
                  <a:pt x="1826" y="595"/>
                  <a:pt x="1826" y="595"/>
                </a:cubicBezTo>
                <a:cubicBezTo>
                  <a:pt x="1825" y="595"/>
                  <a:pt x="1825" y="595"/>
                  <a:pt x="1824" y="594"/>
                </a:cubicBezTo>
                <a:cubicBezTo>
                  <a:pt x="1824" y="594"/>
                  <a:pt x="1824" y="594"/>
                  <a:pt x="1824" y="594"/>
                </a:cubicBezTo>
                <a:cubicBezTo>
                  <a:pt x="1824" y="594"/>
                  <a:pt x="1824" y="595"/>
                  <a:pt x="1824" y="595"/>
                </a:cubicBezTo>
                <a:cubicBezTo>
                  <a:pt x="1824" y="595"/>
                  <a:pt x="1824" y="595"/>
                  <a:pt x="1824" y="595"/>
                </a:cubicBezTo>
                <a:cubicBezTo>
                  <a:pt x="1824" y="596"/>
                  <a:pt x="1823" y="596"/>
                  <a:pt x="1822" y="597"/>
                </a:cubicBezTo>
                <a:cubicBezTo>
                  <a:pt x="1822" y="597"/>
                  <a:pt x="1822" y="597"/>
                  <a:pt x="1822" y="597"/>
                </a:cubicBezTo>
                <a:cubicBezTo>
                  <a:pt x="1822" y="597"/>
                  <a:pt x="1821" y="598"/>
                  <a:pt x="1820" y="598"/>
                </a:cubicBezTo>
                <a:cubicBezTo>
                  <a:pt x="1820" y="598"/>
                  <a:pt x="1820" y="598"/>
                  <a:pt x="1820" y="598"/>
                </a:cubicBezTo>
                <a:cubicBezTo>
                  <a:pt x="1820" y="598"/>
                  <a:pt x="1820" y="598"/>
                  <a:pt x="1820" y="598"/>
                </a:cubicBezTo>
                <a:cubicBezTo>
                  <a:pt x="1819" y="598"/>
                  <a:pt x="1819" y="598"/>
                  <a:pt x="1819" y="598"/>
                </a:cubicBezTo>
                <a:cubicBezTo>
                  <a:pt x="1819" y="598"/>
                  <a:pt x="1819" y="598"/>
                  <a:pt x="1819" y="598"/>
                </a:cubicBezTo>
                <a:cubicBezTo>
                  <a:pt x="1819" y="598"/>
                  <a:pt x="1819" y="598"/>
                  <a:pt x="1819" y="598"/>
                </a:cubicBezTo>
                <a:cubicBezTo>
                  <a:pt x="1819" y="599"/>
                  <a:pt x="1819" y="599"/>
                  <a:pt x="1819" y="599"/>
                </a:cubicBezTo>
                <a:cubicBezTo>
                  <a:pt x="1820" y="600"/>
                  <a:pt x="1820" y="600"/>
                  <a:pt x="1820" y="601"/>
                </a:cubicBezTo>
                <a:cubicBezTo>
                  <a:pt x="1820" y="601"/>
                  <a:pt x="1819" y="602"/>
                  <a:pt x="1819" y="602"/>
                </a:cubicBezTo>
                <a:cubicBezTo>
                  <a:pt x="1819" y="602"/>
                  <a:pt x="1819" y="603"/>
                  <a:pt x="1819" y="603"/>
                </a:cubicBezTo>
                <a:cubicBezTo>
                  <a:pt x="1819" y="603"/>
                  <a:pt x="1819" y="604"/>
                  <a:pt x="1819" y="604"/>
                </a:cubicBezTo>
                <a:cubicBezTo>
                  <a:pt x="1819" y="605"/>
                  <a:pt x="1819" y="606"/>
                  <a:pt x="1819" y="606"/>
                </a:cubicBezTo>
                <a:cubicBezTo>
                  <a:pt x="1819" y="606"/>
                  <a:pt x="1819" y="607"/>
                  <a:pt x="1819" y="607"/>
                </a:cubicBezTo>
                <a:cubicBezTo>
                  <a:pt x="1819" y="608"/>
                  <a:pt x="1818" y="609"/>
                  <a:pt x="1817" y="609"/>
                </a:cubicBezTo>
                <a:cubicBezTo>
                  <a:pt x="1817" y="609"/>
                  <a:pt x="1816" y="609"/>
                  <a:pt x="1816" y="609"/>
                </a:cubicBezTo>
                <a:cubicBezTo>
                  <a:pt x="1816" y="609"/>
                  <a:pt x="1816" y="609"/>
                  <a:pt x="1816" y="610"/>
                </a:cubicBezTo>
                <a:cubicBezTo>
                  <a:pt x="1816" y="610"/>
                  <a:pt x="1816" y="610"/>
                  <a:pt x="1816" y="610"/>
                </a:cubicBezTo>
                <a:cubicBezTo>
                  <a:pt x="1816" y="610"/>
                  <a:pt x="1817" y="611"/>
                  <a:pt x="1817" y="611"/>
                </a:cubicBezTo>
                <a:cubicBezTo>
                  <a:pt x="1817" y="612"/>
                  <a:pt x="1817" y="613"/>
                  <a:pt x="1816" y="613"/>
                </a:cubicBezTo>
                <a:cubicBezTo>
                  <a:pt x="1816" y="613"/>
                  <a:pt x="1816" y="614"/>
                  <a:pt x="1816" y="614"/>
                </a:cubicBezTo>
                <a:cubicBezTo>
                  <a:pt x="1816" y="614"/>
                  <a:pt x="1817" y="614"/>
                  <a:pt x="1816" y="615"/>
                </a:cubicBezTo>
                <a:cubicBezTo>
                  <a:pt x="1816" y="615"/>
                  <a:pt x="1816" y="615"/>
                  <a:pt x="1816" y="615"/>
                </a:cubicBezTo>
                <a:cubicBezTo>
                  <a:pt x="1816" y="615"/>
                  <a:pt x="1816" y="616"/>
                  <a:pt x="1816" y="616"/>
                </a:cubicBezTo>
                <a:cubicBezTo>
                  <a:pt x="1815" y="617"/>
                  <a:pt x="1815" y="617"/>
                  <a:pt x="1815" y="617"/>
                </a:cubicBezTo>
                <a:cubicBezTo>
                  <a:pt x="1815" y="617"/>
                  <a:pt x="1815" y="618"/>
                  <a:pt x="1815" y="618"/>
                </a:cubicBezTo>
                <a:cubicBezTo>
                  <a:pt x="1814" y="618"/>
                  <a:pt x="1814" y="619"/>
                  <a:pt x="1814" y="619"/>
                </a:cubicBezTo>
                <a:cubicBezTo>
                  <a:pt x="1815" y="619"/>
                  <a:pt x="1815" y="620"/>
                  <a:pt x="1816" y="620"/>
                </a:cubicBezTo>
                <a:cubicBezTo>
                  <a:pt x="1816" y="621"/>
                  <a:pt x="1816" y="621"/>
                  <a:pt x="1815" y="622"/>
                </a:cubicBezTo>
                <a:cubicBezTo>
                  <a:pt x="1815" y="622"/>
                  <a:pt x="1816" y="621"/>
                  <a:pt x="1816" y="621"/>
                </a:cubicBezTo>
                <a:cubicBezTo>
                  <a:pt x="1816" y="621"/>
                  <a:pt x="1816" y="621"/>
                  <a:pt x="1816" y="621"/>
                </a:cubicBezTo>
                <a:cubicBezTo>
                  <a:pt x="1817" y="620"/>
                  <a:pt x="1817" y="620"/>
                  <a:pt x="1817" y="619"/>
                </a:cubicBezTo>
                <a:cubicBezTo>
                  <a:pt x="1817" y="619"/>
                  <a:pt x="1817" y="619"/>
                  <a:pt x="1817" y="619"/>
                </a:cubicBezTo>
                <a:cubicBezTo>
                  <a:pt x="1817" y="618"/>
                  <a:pt x="1817" y="617"/>
                  <a:pt x="1819" y="617"/>
                </a:cubicBezTo>
                <a:cubicBezTo>
                  <a:pt x="1820" y="617"/>
                  <a:pt x="1820" y="617"/>
                  <a:pt x="1820" y="617"/>
                </a:cubicBezTo>
                <a:cubicBezTo>
                  <a:pt x="1821" y="617"/>
                  <a:pt x="1821" y="617"/>
                  <a:pt x="1821" y="618"/>
                </a:cubicBezTo>
                <a:cubicBezTo>
                  <a:pt x="1821" y="618"/>
                  <a:pt x="1821" y="619"/>
                  <a:pt x="1821" y="619"/>
                </a:cubicBezTo>
                <a:cubicBezTo>
                  <a:pt x="1821" y="619"/>
                  <a:pt x="1821" y="619"/>
                  <a:pt x="1821" y="620"/>
                </a:cubicBezTo>
                <a:cubicBezTo>
                  <a:pt x="1821" y="620"/>
                  <a:pt x="1821" y="620"/>
                  <a:pt x="1821" y="620"/>
                </a:cubicBezTo>
                <a:cubicBezTo>
                  <a:pt x="1821" y="621"/>
                  <a:pt x="1820" y="621"/>
                  <a:pt x="1820" y="622"/>
                </a:cubicBezTo>
                <a:cubicBezTo>
                  <a:pt x="1820" y="623"/>
                  <a:pt x="1820" y="623"/>
                  <a:pt x="1819" y="624"/>
                </a:cubicBezTo>
                <a:cubicBezTo>
                  <a:pt x="1819" y="625"/>
                  <a:pt x="1818" y="626"/>
                  <a:pt x="1818" y="628"/>
                </a:cubicBezTo>
                <a:cubicBezTo>
                  <a:pt x="1818" y="629"/>
                  <a:pt x="1817" y="631"/>
                  <a:pt x="1816" y="632"/>
                </a:cubicBezTo>
                <a:cubicBezTo>
                  <a:pt x="1814" y="632"/>
                  <a:pt x="1813" y="631"/>
                  <a:pt x="1813" y="630"/>
                </a:cubicBezTo>
                <a:cubicBezTo>
                  <a:pt x="1813" y="629"/>
                  <a:pt x="1813" y="629"/>
                  <a:pt x="1813" y="628"/>
                </a:cubicBezTo>
                <a:cubicBezTo>
                  <a:pt x="1814" y="627"/>
                  <a:pt x="1814" y="627"/>
                  <a:pt x="1814" y="626"/>
                </a:cubicBezTo>
                <a:cubicBezTo>
                  <a:pt x="1814" y="626"/>
                  <a:pt x="1814" y="626"/>
                  <a:pt x="1814" y="625"/>
                </a:cubicBezTo>
                <a:cubicBezTo>
                  <a:pt x="1814" y="625"/>
                  <a:pt x="1814" y="626"/>
                  <a:pt x="1814" y="626"/>
                </a:cubicBezTo>
                <a:cubicBezTo>
                  <a:pt x="1813" y="626"/>
                  <a:pt x="1813" y="626"/>
                  <a:pt x="1813" y="627"/>
                </a:cubicBezTo>
                <a:cubicBezTo>
                  <a:pt x="1813" y="627"/>
                  <a:pt x="1812" y="628"/>
                  <a:pt x="1812" y="628"/>
                </a:cubicBezTo>
                <a:cubicBezTo>
                  <a:pt x="1812" y="628"/>
                  <a:pt x="1812" y="628"/>
                  <a:pt x="1812" y="628"/>
                </a:cubicBezTo>
                <a:cubicBezTo>
                  <a:pt x="1813" y="629"/>
                  <a:pt x="1812" y="631"/>
                  <a:pt x="1811" y="631"/>
                </a:cubicBezTo>
                <a:cubicBezTo>
                  <a:pt x="1811" y="632"/>
                  <a:pt x="1810" y="634"/>
                  <a:pt x="1808" y="634"/>
                </a:cubicBezTo>
                <a:cubicBezTo>
                  <a:pt x="1807" y="634"/>
                  <a:pt x="1806" y="633"/>
                  <a:pt x="1806" y="632"/>
                </a:cubicBezTo>
                <a:cubicBezTo>
                  <a:pt x="1806" y="632"/>
                  <a:pt x="1806" y="632"/>
                  <a:pt x="1806" y="632"/>
                </a:cubicBezTo>
                <a:cubicBezTo>
                  <a:pt x="1806" y="632"/>
                  <a:pt x="1806" y="632"/>
                  <a:pt x="1806" y="632"/>
                </a:cubicBezTo>
                <a:cubicBezTo>
                  <a:pt x="1805" y="632"/>
                  <a:pt x="1805" y="633"/>
                  <a:pt x="1804" y="633"/>
                </a:cubicBezTo>
                <a:cubicBezTo>
                  <a:pt x="1804" y="633"/>
                  <a:pt x="1803" y="634"/>
                  <a:pt x="1803" y="634"/>
                </a:cubicBezTo>
                <a:cubicBezTo>
                  <a:pt x="1803" y="634"/>
                  <a:pt x="1802" y="634"/>
                  <a:pt x="1802" y="634"/>
                </a:cubicBezTo>
                <a:cubicBezTo>
                  <a:pt x="1802" y="634"/>
                  <a:pt x="1801" y="634"/>
                  <a:pt x="1801" y="634"/>
                </a:cubicBezTo>
                <a:cubicBezTo>
                  <a:pt x="1801" y="634"/>
                  <a:pt x="1800" y="634"/>
                  <a:pt x="1800" y="634"/>
                </a:cubicBezTo>
                <a:cubicBezTo>
                  <a:pt x="1800" y="634"/>
                  <a:pt x="1799" y="634"/>
                  <a:pt x="1799" y="634"/>
                </a:cubicBezTo>
                <a:cubicBezTo>
                  <a:pt x="1799" y="634"/>
                  <a:pt x="1798" y="635"/>
                  <a:pt x="1796" y="635"/>
                </a:cubicBezTo>
                <a:cubicBezTo>
                  <a:pt x="1796" y="635"/>
                  <a:pt x="1796" y="635"/>
                  <a:pt x="1796" y="635"/>
                </a:cubicBezTo>
                <a:cubicBezTo>
                  <a:pt x="1795" y="635"/>
                  <a:pt x="1794" y="635"/>
                  <a:pt x="1794" y="635"/>
                </a:cubicBezTo>
                <a:cubicBezTo>
                  <a:pt x="1794" y="635"/>
                  <a:pt x="1794" y="635"/>
                  <a:pt x="1794" y="636"/>
                </a:cubicBezTo>
                <a:cubicBezTo>
                  <a:pt x="1794" y="636"/>
                  <a:pt x="1794" y="636"/>
                  <a:pt x="1793" y="636"/>
                </a:cubicBezTo>
                <a:cubicBezTo>
                  <a:pt x="1793" y="637"/>
                  <a:pt x="1793" y="637"/>
                  <a:pt x="1793" y="637"/>
                </a:cubicBezTo>
                <a:cubicBezTo>
                  <a:pt x="1793" y="637"/>
                  <a:pt x="1794" y="637"/>
                  <a:pt x="1794" y="637"/>
                </a:cubicBezTo>
                <a:cubicBezTo>
                  <a:pt x="1795" y="638"/>
                  <a:pt x="1794" y="640"/>
                  <a:pt x="1793" y="640"/>
                </a:cubicBezTo>
                <a:cubicBezTo>
                  <a:pt x="1793" y="641"/>
                  <a:pt x="1792" y="641"/>
                  <a:pt x="1791" y="641"/>
                </a:cubicBezTo>
                <a:cubicBezTo>
                  <a:pt x="1791" y="641"/>
                  <a:pt x="1791" y="641"/>
                  <a:pt x="1791" y="641"/>
                </a:cubicBezTo>
                <a:cubicBezTo>
                  <a:pt x="1790" y="641"/>
                  <a:pt x="1789" y="641"/>
                  <a:pt x="1789" y="641"/>
                </a:cubicBezTo>
                <a:cubicBezTo>
                  <a:pt x="1788" y="640"/>
                  <a:pt x="1787" y="641"/>
                  <a:pt x="1786" y="641"/>
                </a:cubicBezTo>
                <a:cubicBezTo>
                  <a:pt x="1785" y="641"/>
                  <a:pt x="1785" y="641"/>
                  <a:pt x="1784" y="641"/>
                </a:cubicBezTo>
                <a:cubicBezTo>
                  <a:pt x="1784" y="641"/>
                  <a:pt x="1784" y="641"/>
                  <a:pt x="1784" y="641"/>
                </a:cubicBezTo>
                <a:cubicBezTo>
                  <a:pt x="1784" y="641"/>
                  <a:pt x="1783" y="641"/>
                  <a:pt x="1783" y="641"/>
                </a:cubicBezTo>
                <a:cubicBezTo>
                  <a:pt x="1783" y="641"/>
                  <a:pt x="1783" y="641"/>
                  <a:pt x="1782" y="641"/>
                </a:cubicBezTo>
                <a:cubicBezTo>
                  <a:pt x="1782" y="641"/>
                  <a:pt x="1782" y="641"/>
                  <a:pt x="1782" y="641"/>
                </a:cubicBezTo>
                <a:cubicBezTo>
                  <a:pt x="1781" y="641"/>
                  <a:pt x="1781" y="641"/>
                  <a:pt x="1780" y="640"/>
                </a:cubicBezTo>
                <a:cubicBezTo>
                  <a:pt x="1780" y="640"/>
                  <a:pt x="1780" y="640"/>
                  <a:pt x="1780" y="640"/>
                </a:cubicBezTo>
                <a:cubicBezTo>
                  <a:pt x="1779" y="640"/>
                  <a:pt x="1779" y="639"/>
                  <a:pt x="1779" y="639"/>
                </a:cubicBezTo>
                <a:cubicBezTo>
                  <a:pt x="1779" y="638"/>
                  <a:pt x="1779" y="638"/>
                  <a:pt x="1780" y="637"/>
                </a:cubicBezTo>
                <a:cubicBezTo>
                  <a:pt x="1780" y="637"/>
                  <a:pt x="1780" y="636"/>
                  <a:pt x="1780" y="635"/>
                </a:cubicBezTo>
                <a:cubicBezTo>
                  <a:pt x="1780" y="635"/>
                  <a:pt x="1780" y="634"/>
                  <a:pt x="1780" y="634"/>
                </a:cubicBezTo>
                <a:cubicBezTo>
                  <a:pt x="1780" y="634"/>
                  <a:pt x="1780" y="634"/>
                  <a:pt x="1780" y="634"/>
                </a:cubicBezTo>
                <a:cubicBezTo>
                  <a:pt x="1780" y="634"/>
                  <a:pt x="1780" y="634"/>
                  <a:pt x="1779" y="634"/>
                </a:cubicBezTo>
                <a:cubicBezTo>
                  <a:pt x="1779" y="635"/>
                  <a:pt x="1779" y="635"/>
                  <a:pt x="1779" y="636"/>
                </a:cubicBezTo>
                <a:cubicBezTo>
                  <a:pt x="1779" y="636"/>
                  <a:pt x="1779" y="637"/>
                  <a:pt x="1779" y="637"/>
                </a:cubicBezTo>
                <a:cubicBezTo>
                  <a:pt x="1779" y="638"/>
                  <a:pt x="1779" y="638"/>
                  <a:pt x="1778" y="638"/>
                </a:cubicBezTo>
                <a:cubicBezTo>
                  <a:pt x="1778" y="638"/>
                  <a:pt x="1778" y="638"/>
                  <a:pt x="1778" y="638"/>
                </a:cubicBezTo>
                <a:cubicBezTo>
                  <a:pt x="1778" y="639"/>
                  <a:pt x="1777" y="639"/>
                  <a:pt x="1777" y="639"/>
                </a:cubicBezTo>
                <a:cubicBezTo>
                  <a:pt x="1777" y="639"/>
                  <a:pt x="1777" y="640"/>
                  <a:pt x="1777" y="640"/>
                </a:cubicBezTo>
                <a:cubicBezTo>
                  <a:pt x="1777" y="641"/>
                  <a:pt x="1777" y="641"/>
                  <a:pt x="1777" y="641"/>
                </a:cubicBezTo>
                <a:cubicBezTo>
                  <a:pt x="1778" y="641"/>
                  <a:pt x="1777" y="642"/>
                  <a:pt x="1777" y="642"/>
                </a:cubicBezTo>
                <a:cubicBezTo>
                  <a:pt x="1776" y="642"/>
                  <a:pt x="1776" y="643"/>
                  <a:pt x="1776" y="643"/>
                </a:cubicBezTo>
                <a:cubicBezTo>
                  <a:pt x="1775" y="643"/>
                  <a:pt x="1775" y="643"/>
                  <a:pt x="1775" y="643"/>
                </a:cubicBezTo>
                <a:cubicBezTo>
                  <a:pt x="1774" y="644"/>
                  <a:pt x="1774" y="644"/>
                  <a:pt x="1774" y="644"/>
                </a:cubicBezTo>
                <a:cubicBezTo>
                  <a:pt x="1774" y="644"/>
                  <a:pt x="1774" y="644"/>
                  <a:pt x="1774" y="644"/>
                </a:cubicBezTo>
                <a:cubicBezTo>
                  <a:pt x="1774" y="644"/>
                  <a:pt x="1775" y="644"/>
                  <a:pt x="1775" y="644"/>
                </a:cubicBezTo>
                <a:cubicBezTo>
                  <a:pt x="1775" y="644"/>
                  <a:pt x="1776" y="644"/>
                  <a:pt x="1777" y="645"/>
                </a:cubicBezTo>
                <a:cubicBezTo>
                  <a:pt x="1777" y="646"/>
                  <a:pt x="1777" y="646"/>
                  <a:pt x="1776" y="647"/>
                </a:cubicBezTo>
                <a:cubicBezTo>
                  <a:pt x="1776" y="647"/>
                  <a:pt x="1776" y="647"/>
                  <a:pt x="1776" y="647"/>
                </a:cubicBezTo>
                <a:cubicBezTo>
                  <a:pt x="1776" y="647"/>
                  <a:pt x="1775" y="647"/>
                  <a:pt x="1775" y="647"/>
                </a:cubicBezTo>
                <a:cubicBezTo>
                  <a:pt x="1774" y="647"/>
                  <a:pt x="1774" y="647"/>
                  <a:pt x="1774" y="647"/>
                </a:cubicBezTo>
                <a:cubicBezTo>
                  <a:pt x="1774" y="647"/>
                  <a:pt x="1774" y="647"/>
                  <a:pt x="1774" y="647"/>
                </a:cubicBezTo>
                <a:cubicBezTo>
                  <a:pt x="1774" y="648"/>
                  <a:pt x="1774" y="648"/>
                  <a:pt x="1773" y="649"/>
                </a:cubicBezTo>
                <a:cubicBezTo>
                  <a:pt x="1773" y="649"/>
                  <a:pt x="1773" y="650"/>
                  <a:pt x="1772" y="650"/>
                </a:cubicBezTo>
                <a:cubicBezTo>
                  <a:pt x="1772" y="650"/>
                  <a:pt x="1772" y="651"/>
                  <a:pt x="1772" y="651"/>
                </a:cubicBezTo>
                <a:cubicBezTo>
                  <a:pt x="1771" y="651"/>
                  <a:pt x="1771" y="651"/>
                  <a:pt x="1771" y="651"/>
                </a:cubicBezTo>
                <a:cubicBezTo>
                  <a:pt x="1770" y="651"/>
                  <a:pt x="1770" y="651"/>
                  <a:pt x="1770" y="651"/>
                </a:cubicBezTo>
                <a:cubicBezTo>
                  <a:pt x="1769" y="651"/>
                  <a:pt x="1769" y="651"/>
                  <a:pt x="1768" y="651"/>
                </a:cubicBezTo>
                <a:cubicBezTo>
                  <a:pt x="1768" y="651"/>
                  <a:pt x="1768" y="651"/>
                  <a:pt x="1768" y="651"/>
                </a:cubicBezTo>
                <a:cubicBezTo>
                  <a:pt x="1767" y="651"/>
                  <a:pt x="1767" y="651"/>
                  <a:pt x="1767" y="651"/>
                </a:cubicBezTo>
                <a:cubicBezTo>
                  <a:pt x="1766" y="651"/>
                  <a:pt x="1766" y="651"/>
                  <a:pt x="1765" y="651"/>
                </a:cubicBezTo>
                <a:cubicBezTo>
                  <a:pt x="1764" y="651"/>
                  <a:pt x="1763" y="650"/>
                  <a:pt x="1763" y="649"/>
                </a:cubicBezTo>
                <a:cubicBezTo>
                  <a:pt x="1763" y="649"/>
                  <a:pt x="1763" y="649"/>
                  <a:pt x="1763" y="648"/>
                </a:cubicBezTo>
                <a:cubicBezTo>
                  <a:pt x="1763" y="648"/>
                  <a:pt x="1763" y="648"/>
                  <a:pt x="1763" y="648"/>
                </a:cubicBezTo>
                <a:cubicBezTo>
                  <a:pt x="1763" y="648"/>
                  <a:pt x="1763" y="648"/>
                  <a:pt x="1763" y="648"/>
                </a:cubicBezTo>
                <a:cubicBezTo>
                  <a:pt x="1763" y="648"/>
                  <a:pt x="1763" y="649"/>
                  <a:pt x="1762" y="649"/>
                </a:cubicBezTo>
                <a:cubicBezTo>
                  <a:pt x="1762" y="650"/>
                  <a:pt x="1760" y="650"/>
                  <a:pt x="1760" y="649"/>
                </a:cubicBezTo>
                <a:cubicBezTo>
                  <a:pt x="1760" y="649"/>
                  <a:pt x="1759" y="648"/>
                  <a:pt x="1760" y="648"/>
                </a:cubicBezTo>
                <a:cubicBezTo>
                  <a:pt x="1760" y="647"/>
                  <a:pt x="1760" y="647"/>
                  <a:pt x="1760" y="647"/>
                </a:cubicBezTo>
                <a:cubicBezTo>
                  <a:pt x="1760" y="646"/>
                  <a:pt x="1760" y="646"/>
                  <a:pt x="1760" y="646"/>
                </a:cubicBezTo>
                <a:cubicBezTo>
                  <a:pt x="1760" y="646"/>
                  <a:pt x="1760" y="646"/>
                  <a:pt x="1760" y="646"/>
                </a:cubicBezTo>
                <a:cubicBezTo>
                  <a:pt x="1760" y="646"/>
                  <a:pt x="1759" y="646"/>
                  <a:pt x="1759" y="646"/>
                </a:cubicBezTo>
                <a:cubicBezTo>
                  <a:pt x="1758" y="646"/>
                  <a:pt x="1757" y="646"/>
                  <a:pt x="1757" y="645"/>
                </a:cubicBezTo>
                <a:cubicBezTo>
                  <a:pt x="1757" y="645"/>
                  <a:pt x="1756" y="645"/>
                  <a:pt x="1756" y="645"/>
                </a:cubicBezTo>
                <a:cubicBezTo>
                  <a:pt x="1756" y="645"/>
                  <a:pt x="1755" y="645"/>
                  <a:pt x="1755" y="645"/>
                </a:cubicBezTo>
                <a:cubicBezTo>
                  <a:pt x="1755" y="644"/>
                  <a:pt x="1754" y="644"/>
                  <a:pt x="1754" y="644"/>
                </a:cubicBezTo>
                <a:cubicBezTo>
                  <a:pt x="1754" y="644"/>
                  <a:pt x="1754" y="643"/>
                  <a:pt x="1753" y="643"/>
                </a:cubicBezTo>
                <a:cubicBezTo>
                  <a:pt x="1753" y="643"/>
                  <a:pt x="1752" y="643"/>
                  <a:pt x="1752" y="642"/>
                </a:cubicBezTo>
                <a:cubicBezTo>
                  <a:pt x="1752" y="641"/>
                  <a:pt x="1752" y="641"/>
                  <a:pt x="1752" y="640"/>
                </a:cubicBezTo>
                <a:cubicBezTo>
                  <a:pt x="1752" y="640"/>
                  <a:pt x="1752" y="640"/>
                  <a:pt x="1752" y="640"/>
                </a:cubicBezTo>
                <a:cubicBezTo>
                  <a:pt x="1752" y="640"/>
                  <a:pt x="1752" y="640"/>
                  <a:pt x="1752" y="640"/>
                </a:cubicBezTo>
                <a:cubicBezTo>
                  <a:pt x="1752" y="640"/>
                  <a:pt x="1752" y="640"/>
                  <a:pt x="1751" y="640"/>
                </a:cubicBezTo>
                <a:cubicBezTo>
                  <a:pt x="1751" y="640"/>
                  <a:pt x="1751" y="640"/>
                  <a:pt x="1751" y="640"/>
                </a:cubicBezTo>
                <a:cubicBezTo>
                  <a:pt x="1751" y="641"/>
                  <a:pt x="1751" y="642"/>
                  <a:pt x="1751" y="642"/>
                </a:cubicBezTo>
                <a:cubicBezTo>
                  <a:pt x="1751" y="643"/>
                  <a:pt x="1751" y="643"/>
                  <a:pt x="1750" y="643"/>
                </a:cubicBezTo>
                <a:cubicBezTo>
                  <a:pt x="1750" y="643"/>
                  <a:pt x="1750" y="643"/>
                  <a:pt x="1750" y="643"/>
                </a:cubicBezTo>
                <a:cubicBezTo>
                  <a:pt x="1750" y="643"/>
                  <a:pt x="1751" y="643"/>
                  <a:pt x="1751" y="643"/>
                </a:cubicBezTo>
                <a:cubicBezTo>
                  <a:pt x="1751" y="644"/>
                  <a:pt x="1752" y="644"/>
                  <a:pt x="1752" y="644"/>
                </a:cubicBezTo>
                <a:cubicBezTo>
                  <a:pt x="1752" y="645"/>
                  <a:pt x="1753" y="645"/>
                  <a:pt x="1753" y="646"/>
                </a:cubicBezTo>
                <a:cubicBezTo>
                  <a:pt x="1753" y="646"/>
                  <a:pt x="1753" y="646"/>
                  <a:pt x="1753" y="646"/>
                </a:cubicBezTo>
                <a:cubicBezTo>
                  <a:pt x="1753" y="646"/>
                  <a:pt x="1753" y="646"/>
                  <a:pt x="1753" y="646"/>
                </a:cubicBezTo>
                <a:cubicBezTo>
                  <a:pt x="1753" y="647"/>
                  <a:pt x="1753" y="647"/>
                  <a:pt x="1754" y="647"/>
                </a:cubicBezTo>
                <a:cubicBezTo>
                  <a:pt x="1754" y="648"/>
                  <a:pt x="1754" y="648"/>
                  <a:pt x="1754" y="648"/>
                </a:cubicBezTo>
                <a:cubicBezTo>
                  <a:pt x="1755" y="648"/>
                  <a:pt x="1756" y="649"/>
                  <a:pt x="1756" y="650"/>
                </a:cubicBezTo>
                <a:cubicBezTo>
                  <a:pt x="1756" y="650"/>
                  <a:pt x="1756" y="651"/>
                  <a:pt x="1756" y="651"/>
                </a:cubicBezTo>
                <a:cubicBezTo>
                  <a:pt x="1756" y="651"/>
                  <a:pt x="1755" y="651"/>
                  <a:pt x="1755" y="652"/>
                </a:cubicBezTo>
                <a:cubicBezTo>
                  <a:pt x="1754" y="652"/>
                  <a:pt x="1754" y="652"/>
                  <a:pt x="1754" y="652"/>
                </a:cubicBezTo>
                <a:cubicBezTo>
                  <a:pt x="1754" y="652"/>
                  <a:pt x="1754" y="652"/>
                  <a:pt x="1754" y="652"/>
                </a:cubicBezTo>
                <a:cubicBezTo>
                  <a:pt x="1754" y="652"/>
                  <a:pt x="1754" y="653"/>
                  <a:pt x="1755" y="653"/>
                </a:cubicBezTo>
                <a:cubicBezTo>
                  <a:pt x="1755" y="653"/>
                  <a:pt x="1755" y="653"/>
                  <a:pt x="1755" y="653"/>
                </a:cubicBezTo>
                <a:cubicBezTo>
                  <a:pt x="1755" y="653"/>
                  <a:pt x="1756" y="652"/>
                  <a:pt x="1756" y="652"/>
                </a:cubicBezTo>
                <a:cubicBezTo>
                  <a:pt x="1756" y="652"/>
                  <a:pt x="1756" y="652"/>
                  <a:pt x="1756" y="652"/>
                </a:cubicBezTo>
                <a:cubicBezTo>
                  <a:pt x="1757" y="652"/>
                  <a:pt x="1757" y="652"/>
                  <a:pt x="1757" y="651"/>
                </a:cubicBezTo>
                <a:cubicBezTo>
                  <a:pt x="1758" y="651"/>
                  <a:pt x="1759" y="651"/>
                  <a:pt x="1760" y="652"/>
                </a:cubicBezTo>
                <a:cubicBezTo>
                  <a:pt x="1760" y="652"/>
                  <a:pt x="1761" y="653"/>
                  <a:pt x="1761" y="653"/>
                </a:cubicBezTo>
                <a:cubicBezTo>
                  <a:pt x="1762" y="654"/>
                  <a:pt x="1762" y="654"/>
                  <a:pt x="1762" y="654"/>
                </a:cubicBezTo>
                <a:cubicBezTo>
                  <a:pt x="1762" y="654"/>
                  <a:pt x="1762" y="654"/>
                  <a:pt x="1762" y="654"/>
                </a:cubicBezTo>
                <a:cubicBezTo>
                  <a:pt x="1761" y="653"/>
                  <a:pt x="1761" y="653"/>
                  <a:pt x="1761" y="653"/>
                </a:cubicBezTo>
                <a:cubicBezTo>
                  <a:pt x="1762" y="652"/>
                  <a:pt x="1763" y="652"/>
                  <a:pt x="1764" y="652"/>
                </a:cubicBezTo>
                <a:cubicBezTo>
                  <a:pt x="1764" y="652"/>
                  <a:pt x="1765" y="653"/>
                  <a:pt x="1765" y="653"/>
                </a:cubicBezTo>
                <a:cubicBezTo>
                  <a:pt x="1765" y="655"/>
                  <a:pt x="1764" y="656"/>
                  <a:pt x="1763" y="656"/>
                </a:cubicBezTo>
                <a:cubicBezTo>
                  <a:pt x="1763" y="657"/>
                  <a:pt x="1763" y="657"/>
                  <a:pt x="1763" y="657"/>
                </a:cubicBezTo>
                <a:cubicBezTo>
                  <a:pt x="1763" y="657"/>
                  <a:pt x="1764" y="657"/>
                  <a:pt x="1764" y="657"/>
                </a:cubicBezTo>
                <a:cubicBezTo>
                  <a:pt x="1765" y="657"/>
                  <a:pt x="1765" y="657"/>
                  <a:pt x="1765" y="657"/>
                </a:cubicBezTo>
                <a:cubicBezTo>
                  <a:pt x="1765" y="657"/>
                  <a:pt x="1766" y="657"/>
                  <a:pt x="1766" y="657"/>
                </a:cubicBezTo>
                <a:cubicBezTo>
                  <a:pt x="1767" y="657"/>
                  <a:pt x="1767" y="657"/>
                  <a:pt x="1768" y="656"/>
                </a:cubicBezTo>
                <a:cubicBezTo>
                  <a:pt x="1768" y="656"/>
                  <a:pt x="1768" y="655"/>
                  <a:pt x="1769" y="655"/>
                </a:cubicBezTo>
                <a:cubicBezTo>
                  <a:pt x="1769" y="655"/>
                  <a:pt x="1770" y="655"/>
                  <a:pt x="1771" y="655"/>
                </a:cubicBezTo>
                <a:cubicBezTo>
                  <a:pt x="1771" y="655"/>
                  <a:pt x="1771" y="655"/>
                  <a:pt x="1771" y="655"/>
                </a:cubicBezTo>
                <a:cubicBezTo>
                  <a:pt x="1772" y="655"/>
                  <a:pt x="1772" y="655"/>
                  <a:pt x="1773" y="654"/>
                </a:cubicBezTo>
                <a:cubicBezTo>
                  <a:pt x="1773" y="653"/>
                  <a:pt x="1774" y="653"/>
                  <a:pt x="1775" y="653"/>
                </a:cubicBezTo>
                <a:cubicBezTo>
                  <a:pt x="1775" y="653"/>
                  <a:pt x="1775" y="652"/>
                  <a:pt x="1775" y="652"/>
                </a:cubicBezTo>
                <a:cubicBezTo>
                  <a:pt x="1776" y="652"/>
                  <a:pt x="1776" y="652"/>
                  <a:pt x="1776" y="652"/>
                </a:cubicBezTo>
                <a:cubicBezTo>
                  <a:pt x="1777" y="651"/>
                  <a:pt x="1777" y="651"/>
                  <a:pt x="1777" y="651"/>
                </a:cubicBezTo>
                <a:cubicBezTo>
                  <a:pt x="1777" y="651"/>
                  <a:pt x="1777" y="651"/>
                  <a:pt x="1777" y="651"/>
                </a:cubicBezTo>
                <a:cubicBezTo>
                  <a:pt x="1778" y="651"/>
                  <a:pt x="1779" y="651"/>
                  <a:pt x="1780" y="652"/>
                </a:cubicBezTo>
                <a:cubicBezTo>
                  <a:pt x="1780" y="652"/>
                  <a:pt x="1780" y="653"/>
                  <a:pt x="1780" y="653"/>
                </a:cubicBezTo>
                <a:cubicBezTo>
                  <a:pt x="1780" y="653"/>
                  <a:pt x="1780" y="653"/>
                  <a:pt x="1781" y="652"/>
                </a:cubicBezTo>
                <a:cubicBezTo>
                  <a:pt x="1781" y="652"/>
                  <a:pt x="1781" y="652"/>
                  <a:pt x="1781" y="652"/>
                </a:cubicBezTo>
                <a:cubicBezTo>
                  <a:pt x="1782" y="651"/>
                  <a:pt x="1782" y="651"/>
                  <a:pt x="1782" y="651"/>
                </a:cubicBezTo>
                <a:cubicBezTo>
                  <a:pt x="1782" y="651"/>
                  <a:pt x="1781" y="650"/>
                  <a:pt x="1782" y="649"/>
                </a:cubicBezTo>
                <a:cubicBezTo>
                  <a:pt x="1782" y="648"/>
                  <a:pt x="1783" y="648"/>
                  <a:pt x="1784" y="648"/>
                </a:cubicBezTo>
                <a:cubicBezTo>
                  <a:pt x="1785" y="648"/>
                  <a:pt x="1785" y="648"/>
                  <a:pt x="1786" y="648"/>
                </a:cubicBezTo>
                <a:cubicBezTo>
                  <a:pt x="1786" y="648"/>
                  <a:pt x="1787" y="648"/>
                  <a:pt x="1788" y="649"/>
                </a:cubicBezTo>
                <a:cubicBezTo>
                  <a:pt x="1788" y="650"/>
                  <a:pt x="1788" y="650"/>
                  <a:pt x="1788" y="651"/>
                </a:cubicBezTo>
                <a:cubicBezTo>
                  <a:pt x="1788" y="651"/>
                  <a:pt x="1788" y="651"/>
                  <a:pt x="1788" y="652"/>
                </a:cubicBezTo>
                <a:cubicBezTo>
                  <a:pt x="1788" y="652"/>
                  <a:pt x="1788" y="653"/>
                  <a:pt x="1788" y="654"/>
                </a:cubicBezTo>
                <a:cubicBezTo>
                  <a:pt x="1787" y="655"/>
                  <a:pt x="1787" y="655"/>
                  <a:pt x="1786" y="655"/>
                </a:cubicBezTo>
                <a:cubicBezTo>
                  <a:pt x="1786" y="655"/>
                  <a:pt x="1786" y="655"/>
                  <a:pt x="1785" y="656"/>
                </a:cubicBezTo>
                <a:cubicBezTo>
                  <a:pt x="1785" y="656"/>
                  <a:pt x="1785" y="656"/>
                  <a:pt x="1785" y="656"/>
                </a:cubicBezTo>
                <a:cubicBezTo>
                  <a:pt x="1786" y="656"/>
                  <a:pt x="1786" y="656"/>
                  <a:pt x="1786" y="656"/>
                </a:cubicBezTo>
                <a:cubicBezTo>
                  <a:pt x="1786" y="656"/>
                  <a:pt x="1787" y="657"/>
                  <a:pt x="1787" y="657"/>
                </a:cubicBezTo>
                <a:cubicBezTo>
                  <a:pt x="1787" y="657"/>
                  <a:pt x="1787" y="657"/>
                  <a:pt x="1788" y="657"/>
                </a:cubicBezTo>
                <a:cubicBezTo>
                  <a:pt x="1788" y="658"/>
                  <a:pt x="1788" y="658"/>
                  <a:pt x="1788" y="658"/>
                </a:cubicBezTo>
                <a:cubicBezTo>
                  <a:pt x="1788" y="658"/>
                  <a:pt x="1788" y="658"/>
                  <a:pt x="1788" y="658"/>
                </a:cubicBezTo>
                <a:cubicBezTo>
                  <a:pt x="1789" y="658"/>
                  <a:pt x="1790" y="659"/>
                  <a:pt x="1790" y="660"/>
                </a:cubicBezTo>
                <a:cubicBezTo>
                  <a:pt x="1790" y="661"/>
                  <a:pt x="1790" y="661"/>
                  <a:pt x="1790" y="661"/>
                </a:cubicBezTo>
                <a:cubicBezTo>
                  <a:pt x="1790" y="661"/>
                  <a:pt x="1791" y="661"/>
                  <a:pt x="1791" y="661"/>
                </a:cubicBezTo>
                <a:cubicBezTo>
                  <a:pt x="1792" y="661"/>
                  <a:pt x="1792" y="661"/>
                  <a:pt x="1793" y="662"/>
                </a:cubicBezTo>
                <a:cubicBezTo>
                  <a:pt x="1793" y="662"/>
                  <a:pt x="1794" y="662"/>
                  <a:pt x="1795" y="662"/>
                </a:cubicBezTo>
                <a:cubicBezTo>
                  <a:pt x="1795" y="662"/>
                  <a:pt x="1795" y="662"/>
                  <a:pt x="1795" y="662"/>
                </a:cubicBezTo>
                <a:cubicBezTo>
                  <a:pt x="1795" y="662"/>
                  <a:pt x="1795" y="662"/>
                  <a:pt x="1795" y="662"/>
                </a:cubicBezTo>
                <a:cubicBezTo>
                  <a:pt x="1795" y="662"/>
                  <a:pt x="1795" y="662"/>
                  <a:pt x="1795" y="662"/>
                </a:cubicBezTo>
                <a:cubicBezTo>
                  <a:pt x="1795" y="662"/>
                  <a:pt x="1795" y="662"/>
                  <a:pt x="1795" y="662"/>
                </a:cubicBezTo>
                <a:cubicBezTo>
                  <a:pt x="1795" y="661"/>
                  <a:pt x="1795" y="661"/>
                  <a:pt x="1795" y="661"/>
                </a:cubicBezTo>
                <a:cubicBezTo>
                  <a:pt x="1795" y="661"/>
                  <a:pt x="1795" y="661"/>
                  <a:pt x="1795" y="661"/>
                </a:cubicBezTo>
                <a:cubicBezTo>
                  <a:pt x="1795" y="661"/>
                  <a:pt x="1795" y="661"/>
                  <a:pt x="1795" y="661"/>
                </a:cubicBezTo>
                <a:cubicBezTo>
                  <a:pt x="1796" y="661"/>
                  <a:pt x="1797" y="660"/>
                  <a:pt x="1797" y="659"/>
                </a:cubicBezTo>
                <a:cubicBezTo>
                  <a:pt x="1797" y="659"/>
                  <a:pt x="1797" y="659"/>
                  <a:pt x="1797" y="658"/>
                </a:cubicBezTo>
                <a:cubicBezTo>
                  <a:pt x="1798" y="658"/>
                  <a:pt x="1798" y="657"/>
                  <a:pt x="1798" y="657"/>
                </a:cubicBezTo>
                <a:cubicBezTo>
                  <a:pt x="1799" y="656"/>
                  <a:pt x="1801" y="656"/>
                  <a:pt x="1802" y="657"/>
                </a:cubicBezTo>
                <a:cubicBezTo>
                  <a:pt x="1802" y="657"/>
                  <a:pt x="1802" y="657"/>
                  <a:pt x="1802" y="657"/>
                </a:cubicBezTo>
                <a:cubicBezTo>
                  <a:pt x="1803" y="655"/>
                  <a:pt x="1805" y="655"/>
                  <a:pt x="1807" y="655"/>
                </a:cubicBezTo>
                <a:cubicBezTo>
                  <a:pt x="1807" y="655"/>
                  <a:pt x="1808" y="654"/>
                  <a:pt x="1808" y="654"/>
                </a:cubicBezTo>
                <a:cubicBezTo>
                  <a:pt x="1808" y="654"/>
                  <a:pt x="1809" y="654"/>
                  <a:pt x="1809" y="654"/>
                </a:cubicBezTo>
                <a:cubicBezTo>
                  <a:pt x="1809" y="654"/>
                  <a:pt x="1809" y="654"/>
                  <a:pt x="1810" y="653"/>
                </a:cubicBezTo>
                <a:cubicBezTo>
                  <a:pt x="1810" y="652"/>
                  <a:pt x="1812" y="651"/>
                  <a:pt x="1812" y="651"/>
                </a:cubicBezTo>
                <a:cubicBezTo>
                  <a:pt x="1812" y="651"/>
                  <a:pt x="1813" y="650"/>
                  <a:pt x="1814" y="650"/>
                </a:cubicBezTo>
                <a:cubicBezTo>
                  <a:pt x="1814" y="650"/>
                  <a:pt x="1815" y="651"/>
                  <a:pt x="1815" y="651"/>
                </a:cubicBezTo>
                <a:cubicBezTo>
                  <a:pt x="1815" y="651"/>
                  <a:pt x="1815" y="651"/>
                  <a:pt x="1815" y="651"/>
                </a:cubicBezTo>
                <a:cubicBezTo>
                  <a:pt x="1815" y="651"/>
                  <a:pt x="1815" y="650"/>
                  <a:pt x="1815" y="650"/>
                </a:cubicBezTo>
                <a:cubicBezTo>
                  <a:pt x="1815" y="650"/>
                  <a:pt x="1815" y="650"/>
                  <a:pt x="1816" y="650"/>
                </a:cubicBezTo>
                <a:cubicBezTo>
                  <a:pt x="1816" y="649"/>
                  <a:pt x="1817" y="649"/>
                  <a:pt x="1817" y="649"/>
                </a:cubicBezTo>
                <a:cubicBezTo>
                  <a:pt x="1817" y="648"/>
                  <a:pt x="1818" y="648"/>
                  <a:pt x="1818" y="648"/>
                </a:cubicBezTo>
                <a:cubicBezTo>
                  <a:pt x="1818" y="648"/>
                  <a:pt x="1819" y="648"/>
                  <a:pt x="1819" y="648"/>
                </a:cubicBezTo>
                <a:cubicBezTo>
                  <a:pt x="1819" y="648"/>
                  <a:pt x="1820" y="647"/>
                  <a:pt x="1820" y="647"/>
                </a:cubicBezTo>
                <a:cubicBezTo>
                  <a:pt x="1821" y="647"/>
                  <a:pt x="1821" y="647"/>
                  <a:pt x="1822" y="647"/>
                </a:cubicBezTo>
                <a:cubicBezTo>
                  <a:pt x="1823" y="647"/>
                  <a:pt x="1823" y="647"/>
                  <a:pt x="1823" y="647"/>
                </a:cubicBezTo>
                <a:cubicBezTo>
                  <a:pt x="1823" y="647"/>
                  <a:pt x="1823" y="647"/>
                  <a:pt x="1824" y="647"/>
                </a:cubicBezTo>
                <a:cubicBezTo>
                  <a:pt x="1824" y="647"/>
                  <a:pt x="1824" y="647"/>
                  <a:pt x="1824" y="647"/>
                </a:cubicBezTo>
                <a:cubicBezTo>
                  <a:pt x="1825" y="647"/>
                  <a:pt x="1826" y="647"/>
                  <a:pt x="1826" y="647"/>
                </a:cubicBezTo>
                <a:cubicBezTo>
                  <a:pt x="1826" y="646"/>
                  <a:pt x="1827" y="646"/>
                  <a:pt x="1828" y="646"/>
                </a:cubicBezTo>
                <a:cubicBezTo>
                  <a:pt x="1828" y="646"/>
                  <a:pt x="1829" y="646"/>
                  <a:pt x="1829" y="647"/>
                </a:cubicBezTo>
                <a:cubicBezTo>
                  <a:pt x="1829" y="647"/>
                  <a:pt x="1830" y="647"/>
                  <a:pt x="1831" y="647"/>
                </a:cubicBezTo>
                <a:cubicBezTo>
                  <a:pt x="1831" y="647"/>
                  <a:pt x="1831" y="647"/>
                  <a:pt x="1831" y="647"/>
                </a:cubicBezTo>
                <a:cubicBezTo>
                  <a:pt x="1831" y="647"/>
                  <a:pt x="1834" y="648"/>
                  <a:pt x="1835" y="649"/>
                </a:cubicBezTo>
                <a:cubicBezTo>
                  <a:pt x="1835" y="650"/>
                  <a:pt x="1835" y="650"/>
                  <a:pt x="1834" y="651"/>
                </a:cubicBezTo>
                <a:cubicBezTo>
                  <a:pt x="1833" y="651"/>
                  <a:pt x="1833" y="651"/>
                  <a:pt x="1832" y="652"/>
                </a:cubicBezTo>
                <a:cubicBezTo>
                  <a:pt x="1832" y="652"/>
                  <a:pt x="1832" y="652"/>
                  <a:pt x="1832" y="652"/>
                </a:cubicBezTo>
                <a:cubicBezTo>
                  <a:pt x="1832" y="652"/>
                  <a:pt x="1832" y="652"/>
                  <a:pt x="1832" y="652"/>
                </a:cubicBezTo>
                <a:cubicBezTo>
                  <a:pt x="1832" y="652"/>
                  <a:pt x="1833" y="653"/>
                  <a:pt x="1833" y="653"/>
                </a:cubicBezTo>
                <a:cubicBezTo>
                  <a:pt x="1833" y="653"/>
                  <a:pt x="1834" y="653"/>
                  <a:pt x="1834" y="653"/>
                </a:cubicBezTo>
                <a:cubicBezTo>
                  <a:pt x="1834" y="653"/>
                  <a:pt x="1835" y="653"/>
                  <a:pt x="1835" y="654"/>
                </a:cubicBezTo>
                <a:cubicBezTo>
                  <a:pt x="1836" y="653"/>
                  <a:pt x="1837" y="653"/>
                  <a:pt x="1838" y="652"/>
                </a:cubicBezTo>
                <a:cubicBezTo>
                  <a:pt x="1839" y="652"/>
                  <a:pt x="1840" y="652"/>
                  <a:pt x="1841" y="651"/>
                </a:cubicBezTo>
                <a:cubicBezTo>
                  <a:pt x="1842" y="651"/>
                  <a:pt x="1842" y="651"/>
                  <a:pt x="1842" y="651"/>
                </a:cubicBezTo>
                <a:cubicBezTo>
                  <a:pt x="1843" y="650"/>
                  <a:pt x="1843" y="651"/>
                  <a:pt x="1844" y="651"/>
                </a:cubicBezTo>
                <a:cubicBezTo>
                  <a:pt x="1844" y="651"/>
                  <a:pt x="1844" y="652"/>
                  <a:pt x="1844" y="652"/>
                </a:cubicBezTo>
                <a:cubicBezTo>
                  <a:pt x="1844" y="652"/>
                  <a:pt x="1845" y="652"/>
                  <a:pt x="1845" y="651"/>
                </a:cubicBezTo>
                <a:cubicBezTo>
                  <a:pt x="1846" y="651"/>
                  <a:pt x="1846" y="651"/>
                  <a:pt x="1846" y="651"/>
                </a:cubicBezTo>
                <a:cubicBezTo>
                  <a:pt x="1847" y="651"/>
                  <a:pt x="1847" y="651"/>
                  <a:pt x="1848" y="651"/>
                </a:cubicBezTo>
                <a:cubicBezTo>
                  <a:pt x="1849" y="652"/>
                  <a:pt x="1849" y="652"/>
                  <a:pt x="1850" y="652"/>
                </a:cubicBezTo>
                <a:cubicBezTo>
                  <a:pt x="1851" y="651"/>
                  <a:pt x="1851" y="652"/>
                  <a:pt x="1852" y="652"/>
                </a:cubicBezTo>
                <a:cubicBezTo>
                  <a:pt x="1853" y="652"/>
                  <a:pt x="1853" y="652"/>
                  <a:pt x="1853" y="652"/>
                </a:cubicBezTo>
                <a:cubicBezTo>
                  <a:pt x="1854" y="652"/>
                  <a:pt x="1854" y="652"/>
                  <a:pt x="1854" y="652"/>
                </a:cubicBezTo>
                <a:cubicBezTo>
                  <a:pt x="1855" y="652"/>
                  <a:pt x="1857" y="652"/>
                  <a:pt x="1859" y="652"/>
                </a:cubicBezTo>
                <a:cubicBezTo>
                  <a:pt x="1860" y="652"/>
                  <a:pt x="1862" y="652"/>
                  <a:pt x="1863" y="652"/>
                </a:cubicBezTo>
                <a:cubicBezTo>
                  <a:pt x="1864" y="652"/>
                  <a:pt x="1864" y="652"/>
                  <a:pt x="1864" y="652"/>
                </a:cubicBezTo>
                <a:cubicBezTo>
                  <a:pt x="1864" y="652"/>
                  <a:pt x="1865" y="652"/>
                  <a:pt x="1866" y="652"/>
                </a:cubicBezTo>
                <a:cubicBezTo>
                  <a:pt x="1867" y="651"/>
                  <a:pt x="1867" y="651"/>
                  <a:pt x="1868" y="651"/>
                </a:cubicBezTo>
                <a:cubicBezTo>
                  <a:pt x="1868" y="651"/>
                  <a:pt x="1869" y="651"/>
                  <a:pt x="1869" y="651"/>
                </a:cubicBezTo>
                <a:cubicBezTo>
                  <a:pt x="1869" y="652"/>
                  <a:pt x="1869" y="652"/>
                  <a:pt x="1869" y="652"/>
                </a:cubicBezTo>
                <a:cubicBezTo>
                  <a:pt x="1869" y="651"/>
                  <a:pt x="1869" y="651"/>
                  <a:pt x="1870" y="651"/>
                </a:cubicBezTo>
                <a:cubicBezTo>
                  <a:pt x="1870" y="651"/>
                  <a:pt x="1870" y="651"/>
                  <a:pt x="1870" y="650"/>
                </a:cubicBezTo>
                <a:cubicBezTo>
                  <a:pt x="1870" y="649"/>
                  <a:pt x="1870" y="649"/>
                  <a:pt x="1870" y="648"/>
                </a:cubicBezTo>
                <a:cubicBezTo>
                  <a:pt x="1870" y="648"/>
                  <a:pt x="1870" y="648"/>
                  <a:pt x="1870" y="648"/>
                </a:cubicBezTo>
                <a:cubicBezTo>
                  <a:pt x="1870" y="647"/>
                  <a:pt x="1869" y="647"/>
                  <a:pt x="1869" y="647"/>
                </a:cubicBezTo>
                <a:cubicBezTo>
                  <a:pt x="1868" y="647"/>
                  <a:pt x="1868" y="646"/>
                  <a:pt x="1868" y="646"/>
                </a:cubicBezTo>
                <a:cubicBezTo>
                  <a:pt x="1867" y="646"/>
                  <a:pt x="1867" y="646"/>
                  <a:pt x="1867" y="645"/>
                </a:cubicBezTo>
                <a:cubicBezTo>
                  <a:pt x="1866" y="646"/>
                  <a:pt x="1865" y="646"/>
                  <a:pt x="1864" y="646"/>
                </a:cubicBezTo>
                <a:cubicBezTo>
                  <a:pt x="1863" y="646"/>
                  <a:pt x="1862" y="645"/>
                  <a:pt x="1862" y="645"/>
                </a:cubicBezTo>
                <a:cubicBezTo>
                  <a:pt x="1862" y="645"/>
                  <a:pt x="1862" y="645"/>
                  <a:pt x="1862" y="645"/>
                </a:cubicBezTo>
                <a:cubicBezTo>
                  <a:pt x="1861" y="644"/>
                  <a:pt x="1860" y="644"/>
                  <a:pt x="1860" y="643"/>
                </a:cubicBezTo>
                <a:cubicBezTo>
                  <a:pt x="1860" y="643"/>
                  <a:pt x="1860" y="643"/>
                  <a:pt x="1860" y="643"/>
                </a:cubicBezTo>
                <a:cubicBezTo>
                  <a:pt x="1859" y="643"/>
                  <a:pt x="1859" y="643"/>
                  <a:pt x="1858" y="643"/>
                </a:cubicBezTo>
                <a:cubicBezTo>
                  <a:pt x="1858" y="642"/>
                  <a:pt x="1857" y="642"/>
                  <a:pt x="1857" y="642"/>
                </a:cubicBezTo>
                <a:cubicBezTo>
                  <a:pt x="1856" y="641"/>
                  <a:pt x="1856" y="640"/>
                  <a:pt x="1856" y="640"/>
                </a:cubicBezTo>
                <a:cubicBezTo>
                  <a:pt x="1856" y="639"/>
                  <a:pt x="1856" y="639"/>
                  <a:pt x="1856" y="639"/>
                </a:cubicBezTo>
                <a:cubicBezTo>
                  <a:pt x="1856" y="639"/>
                  <a:pt x="1856" y="639"/>
                  <a:pt x="1856" y="638"/>
                </a:cubicBezTo>
                <a:cubicBezTo>
                  <a:pt x="1856" y="638"/>
                  <a:pt x="1855" y="638"/>
                  <a:pt x="1855" y="638"/>
                </a:cubicBezTo>
                <a:cubicBezTo>
                  <a:pt x="1854" y="637"/>
                  <a:pt x="1854" y="636"/>
                  <a:pt x="1854" y="636"/>
                </a:cubicBezTo>
                <a:cubicBezTo>
                  <a:pt x="1855" y="635"/>
                  <a:pt x="1855" y="635"/>
                  <a:pt x="1855" y="634"/>
                </a:cubicBezTo>
                <a:cubicBezTo>
                  <a:pt x="1855" y="634"/>
                  <a:pt x="1855" y="634"/>
                  <a:pt x="1855" y="634"/>
                </a:cubicBezTo>
                <a:cubicBezTo>
                  <a:pt x="1855" y="634"/>
                  <a:pt x="1855" y="634"/>
                  <a:pt x="1855" y="634"/>
                </a:cubicBezTo>
                <a:cubicBezTo>
                  <a:pt x="1855" y="634"/>
                  <a:pt x="1855" y="633"/>
                  <a:pt x="1855" y="633"/>
                </a:cubicBezTo>
                <a:cubicBezTo>
                  <a:pt x="1855" y="633"/>
                  <a:pt x="1855" y="632"/>
                  <a:pt x="1855" y="632"/>
                </a:cubicBezTo>
                <a:cubicBezTo>
                  <a:pt x="1855" y="632"/>
                  <a:pt x="1855" y="632"/>
                  <a:pt x="1855" y="631"/>
                </a:cubicBezTo>
                <a:cubicBezTo>
                  <a:pt x="1855" y="631"/>
                  <a:pt x="1855" y="631"/>
                  <a:pt x="1855" y="631"/>
                </a:cubicBezTo>
                <a:cubicBezTo>
                  <a:pt x="1854" y="631"/>
                  <a:pt x="1854" y="630"/>
                  <a:pt x="1854" y="630"/>
                </a:cubicBezTo>
                <a:cubicBezTo>
                  <a:pt x="1854" y="629"/>
                  <a:pt x="1853" y="628"/>
                  <a:pt x="1855" y="626"/>
                </a:cubicBezTo>
                <a:cubicBezTo>
                  <a:pt x="1855" y="626"/>
                  <a:pt x="1855" y="626"/>
                  <a:pt x="1855" y="625"/>
                </a:cubicBezTo>
                <a:cubicBezTo>
                  <a:pt x="1855" y="625"/>
                  <a:pt x="1855" y="624"/>
                  <a:pt x="1855" y="624"/>
                </a:cubicBezTo>
                <a:cubicBezTo>
                  <a:pt x="1856" y="623"/>
                  <a:pt x="1856" y="622"/>
                  <a:pt x="1857" y="622"/>
                </a:cubicBezTo>
                <a:cubicBezTo>
                  <a:pt x="1857" y="621"/>
                  <a:pt x="1858" y="621"/>
                  <a:pt x="1858" y="620"/>
                </a:cubicBezTo>
                <a:cubicBezTo>
                  <a:pt x="1858" y="620"/>
                  <a:pt x="1858" y="620"/>
                  <a:pt x="1858" y="620"/>
                </a:cubicBezTo>
                <a:cubicBezTo>
                  <a:pt x="1858" y="619"/>
                  <a:pt x="1858" y="619"/>
                  <a:pt x="1858" y="618"/>
                </a:cubicBezTo>
                <a:cubicBezTo>
                  <a:pt x="1858" y="618"/>
                  <a:pt x="1859" y="617"/>
                  <a:pt x="1859" y="617"/>
                </a:cubicBezTo>
                <a:cubicBezTo>
                  <a:pt x="1859" y="617"/>
                  <a:pt x="1859" y="616"/>
                  <a:pt x="1859" y="616"/>
                </a:cubicBezTo>
                <a:cubicBezTo>
                  <a:pt x="1859" y="615"/>
                  <a:pt x="1860" y="615"/>
                  <a:pt x="1860" y="614"/>
                </a:cubicBezTo>
                <a:cubicBezTo>
                  <a:pt x="1861" y="613"/>
                  <a:pt x="1862" y="613"/>
                  <a:pt x="1862" y="612"/>
                </a:cubicBezTo>
                <a:cubicBezTo>
                  <a:pt x="1863" y="612"/>
                  <a:pt x="1863" y="612"/>
                  <a:pt x="1864" y="612"/>
                </a:cubicBezTo>
                <a:cubicBezTo>
                  <a:pt x="1864" y="611"/>
                  <a:pt x="1865" y="611"/>
                  <a:pt x="1866" y="611"/>
                </a:cubicBezTo>
                <a:cubicBezTo>
                  <a:pt x="1867" y="611"/>
                  <a:pt x="1867" y="611"/>
                  <a:pt x="1868" y="611"/>
                </a:cubicBezTo>
                <a:cubicBezTo>
                  <a:pt x="1868" y="610"/>
                  <a:pt x="1869" y="609"/>
                  <a:pt x="1870" y="609"/>
                </a:cubicBezTo>
                <a:cubicBezTo>
                  <a:pt x="1871" y="609"/>
                  <a:pt x="1871" y="609"/>
                  <a:pt x="1871" y="610"/>
                </a:cubicBezTo>
                <a:cubicBezTo>
                  <a:pt x="1873" y="610"/>
                  <a:pt x="1873" y="612"/>
                  <a:pt x="1872" y="612"/>
                </a:cubicBezTo>
                <a:cubicBezTo>
                  <a:pt x="1872" y="613"/>
                  <a:pt x="1872" y="613"/>
                  <a:pt x="1872" y="613"/>
                </a:cubicBezTo>
                <a:cubicBezTo>
                  <a:pt x="1873" y="613"/>
                  <a:pt x="1873" y="613"/>
                  <a:pt x="1873" y="614"/>
                </a:cubicBezTo>
                <a:cubicBezTo>
                  <a:pt x="1873" y="614"/>
                  <a:pt x="1874" y="614"/>
                  <a:pt x="1874" y="614"/>
                </a:cubicBezTo>
                <a:cubicBezTo>
                  <a:pt x="1874" y="615"/>
                  <a:pt x="1874" y="615"/>
                  <a:pt x="1874" y="616"/>
                </a:cubicBezTo>
                <a:cubicBezTo>
                  <a:pt x="1875" y="616"/>
                  <a:pt x="1875" y="616"/>
                  <a:pt x="1875" y="616"/>
                </a:cubicBezTo>
                <a:cubicBezTo>
                  <a:pt x="1875" y="617"/>
                  <a:pt x="1875" y="617"/>
                  <a:pt x="1875" y="617"/>
                </a:cubicBezTo>
                <a:cubicBezTo>
                  <a:pt x="1876" y="617"/>
                  <a:pt x="1877" y="618"/>
                  <a:pt x="1877" y="620"/>
                </a:cubicBezTo>
                <a:cubicBezTo>
                  <a:pt x="1877" y="620"/>
                  <a:pt x="1877" y="620"/>
                  <a:pt x="1877" y="620"/>
                </a:cubicBezTo>
                <a:cubicBezTo>
                  <a:pt x="1878" y="621"/>
                  <a:pt x="1880" y="621"/>
                  <a:pt x="1881" y="620"/>
                </a:cubicBezTo>
                <a:cubicBezTo>
                  <a:pt x="1881" y="620"/>
                  <a:pt x="1881" y="620"/>
                  <a:pt x="1881" y="620"/>
                </a:cubicBezTo>
                <a:cubicBezTo>
                  <a:pt x="1882" y="619"/>
                  <a:pt x="1882" y="619"/>
                  <a:pt x="1882" y="618"/>
                </a:cubicBezTo>
                <a:cubicBezTo>
                  <a:pt x="1883" y="616"/>
                  <a:pt x="1883" y="616"/>
                  <a:pt x="1883" y="616"/>
                </a:cubicBezTo>
                <a:cubicBezTo>
                  <a:pt x="1883" y="616"/>
                  <a:pt x="1884" y="615"/>
                  <a:pt x="1884" y="615"/>
                </a:cubicBezTo>
                <a:cubicBezTo>
                  <a:pt x="1885" y="615"/>
                  <a:pt x="1885" y="615"/>
                  <a:pt x="1885" y="615"/>
                </a:cubicBezTo>
                <a:cubicBezTo>
                  <a:pt x="1885" y="615"/>
                  <a:pt x="1885" y="614"/>
                  <a:pt x="1885" y="614"/>
                </a:cubicBezTo>
                <a:cubicBezTo>
                  <a:pt x="1885" y="614"/>
                  <a:pt x="1884" y="613"/>
                  <a:pt x="1884" y="613"/>
                </a:cubicBezTo>
                <a:cubicBezTo>
                  <a:pt x="1884" y="612"/>
                  <a:pt x="1884" y="611"/>
                  <a:pt x="1885" y="611"/>
                </a:cubicBezTo>
                <a:cubicBezTo>
                  <a:pt x="1885" y="610"/>
                  <a:pt x="1885" y="610"/>
                  <a:pt x="1884" y="610"/>
                </a:cubicBezTo>
                <a:cubicBezTo>
                  <a:pt x="1884" y="610"/>
                  <a:pt x="1884" y="610"/>
                  <a:pt x="1884" y="610"/>
                </a:cubicBezTo>
                <a:cubicBezTo>
                  <a:pt x="1884" y="610"/>
                  <a:pt x="1884" y="609"/>
                  <a:pt x="1884" y="609"/>
                </a:cubicBezTo>
                <a:cubicBezTo>
                  <a:pt x="1884" y="607"/>
                  <a:pt x="1885" y="606"/>
                  <a:pt x="1886" y="605"/>
                </a:cubicBezTo>
                <a:cubicBezTo>
                  <a:pt x="1886" y="605"/>
                  <a:pt x="1886" y="604"/>
                  <a:pt x="1886" y="603"/>
                </a:cubicBezTo>
                <a:cubicBezTo>
                  <a:pt x="1886" y="603"/>
                  <a:pt x="1885" y="604"/>
                  <a:pt x="1885" y="604"/>
                </a:cubicBezTo>
                <a:cubicBezTo>
                  <a:pt x="1885" y="604"/>
                  <a:pt x="1885" y="604"/>
                  <a:pt x="1885" y="604"/>
                </a:cubicBezTo>
                <a:cubicBezTo>
                  <a:pt x="1885" y="604"/>
                  <a:pt x="1885" y="604"/>
                  <a:pt x="1885" y="604"/>
                </a:cubicBezTo>
                <a:cubicBezTo>
                  <a:pt x="1885" y="605"/>
                  <a:pt x="1884" y="606"/>
                  <a:pt x="1883" y="606"/>
                </a:cubicBezTo>
                <a:cubicBezTo>
                  <a:pt x="1883" y="606"/>
                  <a:pt x="1883" y="606"/>
                  <a:pt x="1883" y="606"/>
                </a:cubicBezTo>
                <a:cubicBezTo>
                  <a:pt x="1882" y="606"/>
                  <a:pt x="1881" y="605"/>
                  <a:pt x="1881" y="605"/>
                </a:cubicBezTo>
                <a:cubicBezTo>
                  <a:pt x="1880" y="604"/>
                  <a:pt x="1880" y="604"/>
                  <a:pt x="1880" y="604"/>
                </a:cubicBezTo>
                <a:cubicBezTo>
                  <a:pt x="1880" y="604"/>
                  <a:pt x="1880" y="603"/>
                  <a:pt x="1879" y="603"/>
                </a:cubicBezTo>
                <a:cubicBezTo>
                  <a:pt x="1879" y="603"/>
                  <a:pt x="1878" y="602"/>
                  <a:pt x="1878" y="601"/>
                </a:cubicBezTo>
                <a:cubicBezTo>
                  <a:pt x="1877" y="601"/>
                  <a:pt x="1876" y="601"/>
                  <a:pt x="1875" y="602"/>
                </a:cubicBezTo>
                <a:cubicBezTo>
                  <a:pt x="1875" y="602"/>
                  <a:pt x="1875" y="602"/>
                  <a:pt x="1874" y="602"/>
                </a:cubicBezTo>
                <a:cubicBezTo>
                  <a:pt x="1874" y="602"/>
                  <a:pt x="1874" y="602"/>
                  <a:pt x="1874" y="602"/>
                </a:cubicBezTo>
                <a:cubicBezTo>
                  <a:pt x="1874" y="602"/>
                  <a:pt x="1874" y="603"/>
                  <a:pt x="1873" y="603"/>
                </a:cubicBezTo>
                <a:cubicBezTo>
                  <a:pt x="1873" y="604"/>
                  <a:pt x="1872" y="604"/>
                  <a:pt x="1871" y="605"/>
                </a:cubicBezTo>
                <a:cubicBezTo>
                  <a:pt x="1870" y="605"/>
                  <a:pt x="1870" y="605"/>
                  <a:pt x="1870" y="606"/>
                </a:cubicBezTo>
                <a:cubicBezTo>
                  <a:pt x="1869" y="606"/>
                  <a:pt x="1869" y="606"/>
                  <a:pt x="1868" y="606"/>
                </a:cubicBezTo>
                <a:cubicBezTo>
                  <a:pt x="1868" y="606"/>
                  <a:pt x="1868" y="606"/>
                  <a:pt x="1868" y="607"/>
                </a:cubicBezTo>
                <a:cubicBezTo>
                  <a:pt x="1868" y="607"/>
                  <a:pt x="1868" y="607"/>
                  <a:pt x="1868" y="607"/>
                </a:cubicBezTo>
                <a:cubicBezTo>
                  <a:pt x="1867" y="609"/>
                  <a:pt x="1866" y="610"/>
                  <a:pt x="1865" y="610"/>
                </a:cubicBezTo>
                <a:cubicBezTo>
                  <a:pt x="1865" y="610"/>
                  <a:pt x="1865" y="610"/>
                  <a:pt x="1865" y="610"/>
                </a:cubicBezTo>
                <a:cubicBezTo>
                  <a:pt x="1865" y="610"/>
                  <a:pt x="1863" y="610"/>
                  <a:pt x="1862" y="609"/>
                </a:cubicBezTo>
                <a:cubicBezTo>
                  <a:pt x="1862" y="608"/>
                  <a:pt x="1862" y="607"/>
                  <a:pt x="1863" y="606"/>
                </a:cubicBezTo>
                <a:cubicBezTo>
                  <a:pt x="1864" y="605"/>
                  <a:pt x="1864" y="605"/>
                  <a:pt x="1864" y="605"/>
                </a:cubicBezTo>
                <a:cubicBezTo>
                  <a:pt x="1864" y="605"/>
                  <a:pt x="1864" y="605"/>
                  <a:pt x="1864" y="605"/>
                </a:cubicBezTo>
                <a:cubicBezTo>
                  <a:pt x="1864" y="605"/>
                  <a:pt x="1863" y="605"/>
                  <a:pt x="1863" y="605"/>
                </a:cubicBezTo>
                <a:cubicBezTo>
                  <a:pt x="1862" y="604"/>
                  <a:pt x="1862" y="603"/>
                  <a:pt x="1862" y="602"/>
                </a:cubicBezTo>
                <a:cubicBezTo>
                  <a:pt x="1862" y="602"/>
                  <a:pt x="1862" y="601"/>
                  <a:pt x="1862" y="601"/>
                </a:cubicBezTo>
                <a:cubicBezTo>
                  <a:pt x="1863" y="601"/>
                  <a:pt x="1863" y="601"/>
                  <a:pt x="1863" y="601"/>
                </a:cubicBezTo>
                <a:cubicBezTo>
                  <a:pt x="1862" y="600"/>
                  <a:pt x="1862" y="600"/>
                  <a:pt x="1863" y="599"/>
                </a:cubicBezTo>
                <a:cubicBezTo>
                  <a:pt x="1863" y="599"/>
                  <a:pt x="1863" y="598"/>
                  <a:pt x="1864" y="598"/>
                </a:cubicBezTo>
                <a:cubicBezTo>
                  <a:pt x="1865" y="598"/>
                  <a:pt x="1865" y="598"/>
                  <a:pt x="1865" y="598"/>
                </a:cubicBezTo>
                <a:cubicBezTo>
                  <a:pt x="1865" y="598"/>
                  <a:pt x="1865" y="598"/>
                  <a:pt x="1865" y="598"/>
                </a:cubicBezTo>
                <a:cubicBezTo>
                  <a:pt x="1866" y="598"/>
                  <a:pt x="1866" y="598"/>
                  <a:pt x="1866" y="598"/>
                </a:cubicBezTo>
                <a:cubicBezTo>
                  <a:pt x="1867" y="598"/>
                  <a:pt x="1867" y="597"/>
                  <a:pt x="1868" y="597"/>
                </a:cubicBezTo>
                <a:cubicBezTo>
                  <a:pt x="1868" y="597"/>
                  <a:pt x="1868" y="597"/>
                  <a:pt x="1868" y="597"/>
                </a:cubicBezTo>
                <a:cubicBezTo>
                  <a:pt x="1869" y="597"/>
                  <a:pt x="1869" y="597"/>
                  <a:pt x="1869" y="597"/>
                </a:cubicBezTo>
                <a:cubicBezTo>
                  <a:pt x="1869" y="596"/>
                  <a:pt x="1869" y="596"/>
                  <a:pt x="1868" y="596"/>
                </a:cubicBezTo>
                <a:cubicBezTo>
                  <a:pt x="1868" y="596"/>
                  <a:pt x="1868" y="596"/>
                  <a:pt x="1868" y="596"/>
                </a:cubicBezTo>
                <a:cubicBezTo>
                  <a:pt x="1867" y="596"/>
                  <a:pt x="1867" y="596"/>
                  <a:pt x="1866" y="596"/>
                </a:cubicBezTo>
                <a:cubicBezTo>
                  <a:pt x="1865" y="596"/>
                  <a:pt x="1864" y="596"/>
                  <a:pt x="1864" y="595"/>
                </a:cubicBezTo>
                <a:cubicBezTo>
                  <a:pt x="1864" y="594"/>
                  <a:pt x="1865" y="593"/>
                  <a:pt x="1865" y="593"/>
                </a:cubicBezTo>
                <a:cubicBezTo>
                  <a:pt x="1866" y="593"/>
                  <a:pt x="1866" y="593"/>
                  <a:pt x="1866" y="593"/>
                </a:cubicBezTo>
                <a:cubicBezTo>
                  <a:pt x="1867" y="593"/>
                  <a:pt x="1868" y="592"/>
                  <a:pt x="1868" y="592"/>
                </a:cubicBezTo>
                <a:cubicBezTo>
                  <a:pt x="1869" y="592"/>
                  <a:pt x="1869" y="592"/>
                  <a:pt x="1869" y="592"/>
                </a:cubicBezTo>
                <a:cubicBezTo>
                  <a:pt x="1869" y="592"/>
                  <a:pt x="1870" y="592"/>
                  <a:pt x="1870" y="592"/>
                </a:cubicBezTo>
                <a:cubicBezTo>
                  <a:pt x="1870" y="591"/>
                  <a:pt x="1871" y="591"/>
                  <a:pt x="1871" y="591"/>
                </a:cubicBezTo>
                <a:cubicBezTo>
                  <a:pt x="1872" y="592"/>
                  <a:pt x="1873" y="592"/>
                  <a:pt x="1873" y="592"/>
                </a:cubicBezTo>
                <a:cubicBezTo>
                  <a:pt x="1873" y="592"/>
                  <a:pt x="1874" y="591"/>
                  <a:pt x="1874" y="591"/>
                </a:cubicBezTo>
                <a:cubicBezTo>
                  <a:pt x="1875" y="591"/>
                  <a:pt x="1875" y="591"/>
                  <a:pt x="1875" y="591"/>
                </a:cubicBezTo>
                <a:cubicBezTo>
                  <a:pt x="1876" y="591"/>
                  <a:pt x="1877" y="592"/>
                  <a:pt x="1877" y="593"/>
                </a:cubicBezTo>
                <a:cubicBezTo>
                  <a:pt x="1877" y="592"/>
                  <a:pt x="1877" y="592"/>
                  <a:pt x="1877" y="592"/>
                </a:cubicBezTo>
                <a:cubicBezTo>
                  <a:pt x="1877" y="591"/>
                  <a:pt x="1877" y="591"/>
                  <a:pt x="1877" y="590"/>
                </a:cubicBezTo>
                <a:cubicBezTo>
                  <a:pt x="1877" y="590"/>
                  <a:pt x="1878" y="589"/>
                  <a:pt x="1878" y="589"/>
                </a:cubicBezTo>
                <a:cubicBezTo>
                  <a:pt x="1878" y="589"/>
                  <a:pt x="1878" y="589"/>
                  <a:pt x="1878" y="589"/>
                </a:cubicBezTo>
                <a:cubicBezTo>
                  <a:pt x="1878" y="589"/>
                  <a:pt x="1878" y="589"/>
                  <a:pt x="1878" y="589"/>
                </a:cubicBezTo>
                <a:cubicBezTo>
                  <a:pt x="1878" y="589"/>
                  <a:pt x="1879" y="588"/>
                  <a:pt x="1879" y="588"/>
                </a:cubicBezTo>
                <a:cubicBezTo>
                  <a:pt x="1879" y="587"/>
                  <a:pt x="1880" y="587"/>
                  <a:pt x="1881" y="587"/>
                </a:cubicBezTo>
                <a:cubicBezTo>
                  <a:pt x="1881" y="587"/>
                  <a:pt x="1882" y="586"/>
                  <a:pt x="1882" y="586"/>
                </a:cubicBezTo>
                <a:cubicBezTo>
                  <a:pt x="1882" y="587"/>
                  <a:pt x="1882" y="587"/>
                  <a:pt x="1882" y="587"/>
                </a:cubicBezTo>
                <a:cubicBezTo>
                  <a:pt x="1882" y="587"/>
                  <a:pt x="1882" y="587"/>
                  <a:pt x="1882" y="587"/>
                </a:cubicBezTo>
                <a:cubicBezTo>
                  <a:pt x="1882" y="586"/>
                  <a:pt x="1882" y="586"/>
                  <a:pt x="1882" y="586"/>
                </a:cubicBezTo>
                <a:cubicBezTo>
                  <a:pt x="1883" y="586"/>
                  <a:pt x="1883" y="586"/>
                  <a:pt x="1883" y="586"/>
                </a:cubicBezTo>
                <a:cubicBezTo>
                  <a:pt x="1883" y="586"/>
                  <a:pt x="1883" y="585"/>
                  <a:pt x="1884" y="585"/>
                </a:cubicBezTo>
                <a:cubicBezTo>
                  <a:pt x="1884" y="585"/>
                  <a:pt x="1885" y="585"/>
                  <a:pt x="1885" y="585"/>
                </a:cubicBezTo>
                <a:cubicBezTo>
                  <a:pt x="1885" y="585"/>
                  <a:pt x="1885" y="585"/>
                  <a:pt x="1885" y="585"/>
                </a:cubicBezTo>
                <a:cubicBezTo>
                  <a:pt x="1886" y="585"/>
                  <a:pt x="1886" y="585"/>
                  <a:pt x="1886" y="585"/>
                </a:cubicBezTo>
                <a:cubicBezTo>
                  <a:pt x="1887" y="585"/>
                  <a:pt x="1887" y="585"/>
                  <a:pt x="1887" y="585"/>
                </a:cubicBezTo>
                <a:cubicBezTo>
                  <a:pt x="1888" y="585"/>
                  <a:pt x="1888" y="585"/>
                  <a:pt x="1888" y="584"/>
                </a:cubicBezTo>
                <a:cubicBezTo>
                  <a:pt x="1888" y="584"/>
                  <a:pt x="1889" y="583"/>
                  <a:pt x="1890" y="583"/>
                </a:cubicBezTo>
                <a:cubicBezTo>
                  <a:pt x="1890" y="583"/>
                  <a:pt x="1891" y="584"/>
                  <a:pt x="1891" y="584"/>
                </a:cubicBezTo>
                <a:cubicBezTo>
                  <a:pt x="1891" y="584"/>
                  <a:pt x="1892" y="584"/>
                  <a:pt x="1892" y="584"/>
                </a:cubicBezTo>
                <a:cubicBezTo>
                  <a:pt x="1893" y="584"/>
                  <a:pt x="1893" y="584"/>
                  <a:pt x="1894" y="584"/>
                </a:cubicBezTo>
                <a:cubicBezTo>
                  <a:pt x="1894" y="584"/>
                  <a:pt x="1894" y="584"/>
                  <a:pt x="1894" y="584"/>
                </a:cubicBezTo>
                <a:cubicBezTo>
                  <a:pt x="1895" y="584"/>
                  <a:pt x="1895" y="584"/>
                  <a:pt x="1895" y="583"/>
                </a:cubicBezTo>
                <a:cubicBezTo>
                  <a:pt x="1896" y="581"/>
                  <a:pt x="1898" y="581"/>
                  <a:pt x="1899" y="582"/>
                </a:cubicBezTo>
                <a:cubicBezTo>
                  <a:pt x="1899" y="582"/>
                  <a:pt x="1900" y="583"/>
                  <a:pt x="1900" y="583"/>
                </a:cubicBezTo>
                <a:cubicBezTo>
                  <a:pt x="1901" y="583"/>
                  <a:pt x="1901" y="583"/>
                  <a:pt x="1902" y="583"/>
                </a:cubicBezTo>
                <a:cubicBezTo>
                  <a:pt x="1903" y="583"/>
                  <a:pt x="1903" y="583"/>
                  <a:pt x="1904" y="583"/>
                </a:cubicBezTo>
                <a:cubicBezTo>
                  <a:pt x="1905" y="583"/>
                  <a:pt x="1905" y="583"/>
                  <a:pt x="1905" y="583"/>
                </a:cubicBezTo>
                <a:cubicBezTo>
                  <a:pt x="1905" y="583"/>
                  <a:pt x="1905" y="583"/>
                  <a:pt x="1905" y="583"/>
                </a:cubicBezTo>
                <a:cubicBezTo>
                  <a:pt x="1906" y="583"/>
                  <a:pt x="1907" y="583"/>
                  <a:pt x="1907" y="584"/>
                </a:cubicBezTo>
                <a:cubicBezTo>
                  <a:pt x="1907" y="584"/>
                  <a:pt x="1908" y="584"/>
                  <a:pt x="1908" y="585"/>
                </a:cubicBezTo>
                <a:cubicBezTo>
                  <a:pt x="1908" y="585"/>
                  <a:pt x="1908" y="585"/>
                  <a:pt x="1908" y="585"/>
                </a:cubicBezTo>
                <a:cubicBezTo>
                  <a:pt x="1909" y="586"/>
                  <a:pt x="1910" y="587"/>
                  <a:pt x="1911" y="586"/>
                </a:cubicBezTo>
                <a:close/>
                <a:moveTo>
                  <a:pt x="1916" y="606"/>
                </a:moveTo>
                <a:cubicBezTo>
                  <a:pt x="1916" y="606"/>
                  <a:pt x="1916" y="606"/>
                  <a:pt x="1916" y="606"/>
                </a:cubicBezTo>
                <a:cubicBezTo>
                  <a:pt x="1916" y="606"/>
                  <a:pt x="1916" y="606"/>
                  <a:pt x="1915" y="605"/>
                </a:cubicBezTo>
                <a:cubicBezTo>
                  <a:pt x="1915" y="606"/>
                  <a:pt x="1915" y="606"/>
                  <a:pt x="1916" y="606"/>
                </a:cubicBezTo>
                <a:cubicBezTo>
                  <a:pt x="1916" y="606"/>
                  <a:pt x="1916" y="606"/>
                  <a:pt x="1916" y="606"/>
                </a:cubicBezTo>
                <a:cubicBezTo>
                  <a:pt x="1916" y="606"/>
                  <a:pt x="1916" y="606"/>
                  <a:pt x="1916" y="606"/>
                </a:cubicBezTo>
                <a:cubicBezTo>
                  <a:pt x="1916" y="607"/>
                  <a:pt x="1916" y="607"/>
                  <a:pt x="1916" y="607"/>
                </a:cubicBezTo>
                <a:cubicBezTo>
                  <a:pt x="1916" y="607"/>
                  <a:pt x="1916" y="607"/>
                  <a:pt x="1916" y="607"/>
                </a:cubicBezTo>
                <a:cubicBezTo>
                  <a:pt x="1916" y="608"/>
                  <a:pt x="1917" y="608"/>
                  <a:pt x="1917" y="609"/>
                </a:cubicBezTo>
                <a:cubicBezTo>
                  <a:pt x="1917" y="609"/>
                  <a:pt x="1917" y="609"/>
                  <a:pt x="1917" y="609"/>
                </a:cubicBezTo>
                <a:cubicBezTo>
                  <a:pt x="1917" y="610"/>
                  <a:pt x="1917" y="610"/>
                  <a:pt x="1917" y="610"/>
                </a:cubicBezTo>
                <a:cubicBezTo>
                  <a:pt x="1917" y="609"/>
                  <a:pt x="1917" y="609"/>
                  <a:pt x="1917" y="609"/>
                </a:cubicBezTo>
                <a:cubicBezTo>
                  <a:pt x="1917" y="609"/>
                  <a:pt x="1917" y="609"/>
                  <a:pt x="1917" y="609"/>
                </a:cubicBezTo>
                <a:cubicBezTo>
                  <a:pt x="1917" y="609"/>
                  <a:pt x="1917" y="609"/>
                  <a:pt x="1917" y="609"/>
                </a:cubicBezTo>
                <a:cubicBezTo>
                  <a:pt x="1918" y="609"/>
                  <a:pt x="1918" y="609"/>
                  <a:pt x="1918" y="609"/>
                </a:cubicBezTo>
                <a:cubicBezTo>
                  <a:pt x="1918" y="609"/>
                  <a:pt x="1918" y="609"/>
                  <a:pt x="1918" y="609"/>
                </a:cubicBezTo>
                <a:cubicBezTo>
                  <a:pt x="1919" y="609"/>
                  <a:pt x="1919" y="609"/>
                  <a:pt x="1919" y="609"/>
                </a:cubicBezTo>
                <a:cubicBezTo>
                  <a:pt x="1919" y="609"/>
                  <a:pt x="1919" y="609"/>
                  <a:pt x="1919" y="609"/>
                </a:cubicBezTo>
                <a:cubicBezTo>
                  <a:pt x="1918" y="609"/>
                  <a:pt x="1918" y="608"/>
                  <a:pt x="1918" y="607"/>
                </a:cubicBezTo>
                <a:cubicBezTo>
                  <a:pt x="1917" y="607"/>
                  <a:pt x="1917" y="606"/>
                  <a:pt x="1916" y="606"/>
                </a:cubicBezTo>
                <a:close/>
                <a:moveTo>
                  <a:pt x="1917" y="590"/>
                </a:moveTo>
                <a:cubicBezTo>
                  <a:pt x="1917" y="590"/>
                  <a:pt x="1917" y="590"/>
                  <a:pt x="1918" y="590"/>
                </a:cubicBezTo>
                <a:cubicBezTo>
                  <a:pt x="1918" y="590"/>
                  <a:pt x="1918" y="590"/>
                  <a:pt x="1918" y="590"/>
                </a:cubicBezTo>
                <a:cubicBezTo>
                  <a:pt x="1918" y="590"/>
                  <a:pt x="1918" y="590"/>
                  <a:pt x="1918" y="590"/>
                </a:cubicBezTo>
                <a:cubicBezTo>
                  <a:pt x="1918" y="590"/>
                  <a:pt x="1917" y="590"/>
                  <a:pt x="1917" y="590"/>
                </a:cubicBezTo>
                <a:cubicBezTo>
                  <a:pt x="1917" y="590"/>
                  <a:pt x="1917" y="590"/>
                  <a:pt x="1917" y="590"/>
                </a:cubicBezTo>
                <a:close/>
                <a:moveTo>
                  <a:pt x="1915" y="600"/>
                </a:moveTo>
                <a:cubicBezTo>
                  <a:pt x="1915" y="599"/>
                  <a:pt x="1915" y="599"/>
                  <a:pt x="1915" y="599"/>
                </a:cubicBezTo>
                <a:cubicBezTo>
                  <a:pt x="1915" y="598"/>
                  <a:pt x="1915" y="598"/>
                  <a:pt x="1915" y="598"/>
                </a:cubicBezTo>
                <a:cubicBezTo>
                  <a:pt x="1915" y="598"/>
                  <a:pt x="1915" y="598"/>
                  <a:pt x="1915" y="597"/>
                </a:cubicBezTo>
                <a:cubicBezTo>
                  <a:pt x="1915" y="597"/>
                  <a:pt x="1915" y="597"/>
                  <a:pt x="1915" y="596"/>
                </a:cubicBezTo>
                <a:cubicBezTo>
                  <a:pt x="1915" y="596"/>
                  <a:pt x="1915" y="596"/>
                  <a:pt x="1915" y="596"/>
                </a:cubicBezTo>
                <a:cubicBezTo>
                  <a:pt x="1915" y="595"/>
                  <a:pt x="1915" y="595"/>
                  <a:pt x="1915" y="594"/>
                </a:cubicBezTo>
                <a:cubicBezTo>
                  <a:pt x="1915" y="594"/>
                  <a:pt x="1914" y="594"/>
                  <a:pt x="1913" y="595"/>
                </a:cubicBezTo>
                <a:cubicBezTo>
                  <a:pt x="1913" y="595"/>
                  <a:pt x="1913" y="595"/>
                  <a:pt x="1912" y="595"/>
                </a:cubicBezTo>
                <a:cubicBezTo>
                  <a:pt x="1912" y="595"/>
                  <a:pt x="1912" y="595"/>
                  <a:pt x="1912" y="595"/>
                </a:cubicBezTo>
                <a:cubicBezTo>
                  <a:pt x="1912" y="595"/>
                  <a:pt x="1912" y="595"/>
                  <a:pt x="1912" y="595"/>
                </a:cubicBezTo>
                <a:cubicBezTo>
                  <a:pt x="1911" y="595"/>
                  <a:pt x="1911" y="595"/>
                  <a:pt x="1911" y="596"/>
                </a:cubicBezTo>
                <a:cubicBezTo>
                  <a:pt x="1911" y="596"/>
                  <a:pt x="1911" y="596"/>
                  <a:pt x="1911" y="596"/>
                </a:cubicBezTo>
                <a:cubicBezTo>
                  <a:pt x="1911" y="597"/>
                  <a:pt x="1911" y="597"/>
                  <a:pt x="1911" y="597"/>
                </a:cubicBezTo>
                <a:cubicBezTo>
                  <a:pt x="1912" y="598"/>
                  <a:pt x="1912" y="599"/>
                  <a:pt x="1912" y="601"/>
                </a:cubicBezTo>
                <a:cubicBezTo>
                  <a:pt x="1912" y="601"/>
                  <a:pt x="1912" y="601"/>
                  <a:pt x="1912" y="601"/>
                </a:cubicBezTo>
                <a:cubicBezTo>
                  <a:pt x="1912" y="601"/>
                  <a:pt x="1912" y="601"/>
                  <a:pt x="1912" y="602"/>
                </a:cubicBezTo>
                <a:cubicBezTo>
                  <a:pt x="1912" y="602"/>
                  <a:pt x="1912" y="602"/>
                  <a:pt x="1912" y="602"/>
                </a:cubicBezTo>
                <a:cubicBezTo>
                  <a:pt x="1913" y="601"/>
                  <a:pt x="1913" y="601"/>
                  <a:pt x="1913" y="601"/>
                </a:cubicBezTo>
                <a:cubicBezTo>
                  <a:pt x="1913" y="601"/>
                  <a:pt x="1914" y="601"/>
                  <a:pt x="1914" y="602"/>
                </a:cubicBezTo>
                <a:cubicBezTo>
                  <a:pt x="1914" y="601"/>
                  <a:pt x="1914" y="600"/>
                  <a:pt x="1915" y="600"/>
                </a:cubicBezTo>
                <a:close/>
                <a:moveTo>
                  <a:pt x="2045" y="806"/>
                </a:moveTo>
                <a:cubicBezTo>
                  <a:pt x="2045" y="806"/>
                  <a:pt x="2045" y="806"/>
                  <a:pt x="2044" y="805"/>
                </a:cubicBezTo>
                <a:cubicBezTo>
                  <a:pt x="2044" y="805"/>
                  <a:pt x="2044" y="805"/>
                  <a:pt x="2043" y="804"/>
                </a:cubicBezTo>
                <a:cubicBezTo>
                  <a:pt x="2043" y="803"/>
                  <a:pt x="2043" y="802"/>
                  <a:pt x="2043" y="802"/>
                </a:cubicBezTo>
                <a:cubicBezTo>
                  <a:pt x="2043" y="801"/>
                  <a:pt x="2043" y="801"/>
                  <a:pt x="2043" y="801"/>
                </a:cubicBezTo>
                <a:cubicBezTo>
                  <a:pt x="2043" y="800"/>
                  <a:pt x="2043" y="800"/>
                  <a:pt x="2043" y="799"/>
                </a:cubicBezTo>
                <a:cubicBezTo>
                  <a:pt x="2043" y="799"/>
                  <a:pt x="2043" y="799"/>
                  <a:pt x="2043" y="799"/>
                </a:cubicBezTo>
                <a:cubicBezTo>
                  <a:pt x="2042" y="799"/>
                  <a:pt x="2042" y="798"/>
                  <a:pt x="2042" y="797"/>
                </a:cubicBezTo>
                <a:cubicBezTo>
                  <a:pt x="2042" y="797"/>
                  <a:pt x="2042" y="797"/>
                  <a:pt x="2042" y="796"/>
                </a:cubicBezTo>
                <a:cubicBezTo>
                  <a:pt x="2042" y="796"/>
                  <a:pt x="2042" y="796"/>
                  <a:pt x="2042" y="796"/>
                </a:cubicBezTo>
                <a:cubicBezTo>
                  <a:pt x="2042" y="796"/>
                  <a:pt x="2042" y="796"/>
                  <a:pt x="2041" y="796"/>
                </a:cubicBezTo>
                <a:cubicBezTo>
                  <a:pt x="2041" y="796"/>
                  <a:pt x="2041" y="796"/>
                  <a:pt x="2041" y="796"/>
                </a:cubicBezTo>
                <a:cubicBezTo>
                  <a:pt x="2041" y="796"/>
                  <a:pt x="2041" y="796"/>
                  <a:pt x="2041" y="796"/>
                </a:cubicBezTo>
                <a:cubicBezTo>
                  <a:pt x="2039" y="796"/>
                  <a:pt x="2039" y="795"/>
                  <a:pt x="2039" y="795"/>
                </a:cubicBezTo>
                <a:cubicBezTo>
                  <a:pt x="2038" y="794"/>
                  <a:pt x="2038" y="794"/>
                  <a:pt x="2038" y="794"/>
                </a:cubicBezTo>
                <a:cubicBezTo>
                  <a:pt x="2038" y="793"/>
                  <a:pt x="2037" y="793"/>
                  <a:pt x="2037" y="793"/>
                </a:cubicBezTo>
                <a:cubicBezTo>
                  <a:pt x="2037" y="793"/>
                  <a:pt x="2037" y="793"/>
                  <a:pt x="2037" y="793"/>
                </a:cubicBezTo>
                <a:cubicBezTo>
                  <a:pt x="2037" y="793"/>
                  <a:pt x="2037" y="793"/>
                  <a:pt x="2037" y="793"/>
                </a:cubicBezTo>
                <a:cubicBezTo>
                  <a:pt x="2036" y="793"/>
                  <a:pt x="2036" y="793"/>
                  <a:pt x="2035" y="793"/>
                </a:cubicBezTo>
                <a:cubicBezTo>
                  <a:pt x="2034" y="793"/>
                  <a:pt x="2033" y="793"/>
                  <a:pt x="2032" y="792"/>
                </a:cubicBezTo>
                <a:cubicBezTo>
                  <a:pt x="2032" y="791"/>
                  <a:pt x="2031" y="790"/>
                  <a:pt x="2030" y="790"/>
                </a:cubicBezTo>
                <a:cubicBezTo>
                  <a:pt x="2030" y="790"/>
                  <a:pt x="2030" y="789"/>
                  <a:pt x="2030" y="789"/>
                </a:cubicBezTo>
                <a:cubicBezTo>
                  <a:pt x="2029" y="789"/>
                  <a:pt x="2029" y="789"/>
                  <a:pt x="2029" y="789"/>
                </a:cubicBezTo>
                <a:cubicBezTo>
                  <a:pt x="2029" y="789"/>
                  <a:pt x="2029" y="789"/>
                  <a:pt x="2029" y="789"/>
                </a:cubicBezTo>
                <a:cubicBezTo>
                  <a:pt x="2029" y="789"/>
                  <a:pt x="2029" y="789"/>
                  <a:pt x="2029" y="789"/>
                </a:cubicBezTo>
                <a:cubicBezTo>
                  <a:pt x="2029" y="789"/>
                  <a:pt x="2029" y="789"/>
                  <a:pt x="2029" y="789"/>
                </a:cubicBezTo>
                <a:cubicBezTo>
                  <a:pt x="2028" y="789"/>
                  <a:pt x="2028" y="789"/>
                  <a:pt x="2028" y="789"/>
                </a:cubicBezTo>
                <a:cubicBezTo>
                  <a:pt x="2028" y="789"/>
                  <a:pt x="2027" y="788"/>
                  <a:pt x="2027" y="788"/>
                </a:cubicBezTo>
                <a:cubicBezTo>
                  <a:pt x="2026" y="788"/>
                  <a:pt x="2026" y="787"/>
                  <a:pt x="2026" y="787"/>
                </a:cubicBezTo>
                <a:cubicBezTo>
                  <a:pt x="2026" y="787"/>
                  <a:pt x="2025" y="786"/>
                  <a:pt x="2025" y="786"/>
                </a:cubicBezTo>
                <a:cubicBezTo>
                  <a:pt x="2025" y="786"/>
                  <a:pt x="2024" y="785"/>
                  <a:pt x="2023" y="785"/>
                </a:cubicBezTo>
                <a:cubicBezTo>
                  <a:pt x="2022" y="785"/>
                  <a:pt x="2021" y="784"/>
                  <a:pt x="2021" y="783"/>
                </a:cubicBezTo>
                <a:cubicBezTo>
                  <a:pt x="2021" y="783"/>
                  <a:pt x="2021" y="783"/>
                  <a:pt x="2021" y="783"/>
                </a:cubicBezTo>
                <a:cubicBezTo>
                  <a:pt x="2021" y="783"/>
                  <a:pt x="2021" y="782"/>
                  <a:pt x="2021" y="782"/>
                </a:cubicBezTo>
                <a:cubicBezTo>
                  <a:pt x="2021" y="782"/>
                  <a:pt x="2021" y="782"/>
                  <a:pt x="2021" y="782"/>
                </a:cubicBezTo>
                <a:cubicBezTo>
                  <a:pt x="2021" y="782"/>
                  <a:pt x="2021" y="782"/>
                  <a:pt x="2021" y="782"/>
                </a:cubicBezTo>
                <a:cubicBezTo>
                  <a:pt x="2020" y="782"/>
                  <a:pt x="2019" y="781"/>
                  <a:pt x="2019" y="781"/>
                </a:cubicBezTo>
                <a:cubicBezTo>
                  <a:pt x="2018" y="780"/>
                  <a:pt x="2018" y="780"/>
                  <a:pt x="2018" y="780"/>
                </a:cubicBezTo>
                <a:cubicBezTo>
                  <a:pt x="2018" y="780"/>
                  <a:pt x="2018" y="780"/>
                  <a:pt x="2018" y="780"/>
                </a:cubicBezTo>
                <a:cubicBezTo>
                  <a:pt x="2018" y="780"/>
                  <a:pt x="2018" y="780"/>
                  <a:pt x="2018" y="780"/>
                </a:cubicBezTo>
                <a:cubicBezTo>
                  <a:pt x="2016" y="779"/>
                  <a:pt x="2016" y="779"/>
                  <a:pt x="2016" y="778"/>
                </a:cubicBezTo>
                <a:cubicBezTo>
                  <a:pt x="2016" y="778"/>
                  <a:pt x="2016" y="778"/>
                  <a:pt x="2015" y="778"/>
                </a:cubicBezTo>
                <a:cubicBezTo>
                  <a:pt x="2015" y="778"/>
                  <a:pt x="2014" y="777"/>
                  <a:pt x="2013" y="777"/>
                </a:cubicBezTo>
                <a:cubicBezTo>
                  <a:pt x="2012" y="777"/>
                  <a:pt x="2011" y="777"/>
                  <a:pt x="2011" y="777"/>
                </a:cubicBezTo>
                <a:cubicBezTo>
                  <a:pt x="2010" y="776"/>
                  <a:pt x="2010" y="776"/>
                  <a:pt x="2010" y="776"/>
                </a:cubicBezTo>
                <a:cubicBezTo>
                  <a:pt x="2010" y="776"/>
                  <a:pt x="2009" y="776"/>
                  <a:pt x="2009" y="776"/>
                </a:cubicBezTo>
                <a:cubicBezTo>
                  <a:pt x="2007" y="776"/>
                  <a:pt x="2007" y="776"/>
                  <a:pt x="2007" y="776"/>
                </a:cubicBezTo>
                <a:cubicBezTo>
                  <a:pt x="2007" y="776"/>
                  <a:pt x="2006" y="776"/>
                  <a:pt x="2005" y="775"/>
                </a:cubicBezTo>
                <a:cubicBezTo>
                  <a:pt x="2005" y="775"/>
                  <a:pt x="2004" y="774"/>
                  <a:pt x="2004" y="773"/>
                </a:cubicBezTo>
                <a:cubicBezTo>
                  <a:pt x="2004" y="773"/>
                  <a:pt x="2004" y="773"/>
                  <a:pt x="2004" y="773"/>
                </a:cubicBezTo>
                <a:cubicBezTo>
                  <a:pt x="2004" y="773"/>
                  <a:pt x="2004" y="773"/>
                  <a:pt x="2004" y="773"/>
                </a:cubicBezTo>
                <a:cubicBezTo>
                  <a:pt x="2004" y="773"/>
                  <a:pt x="2004" y="772"/>
                  <a:pt x="2003" y="772"/>
                </a:cubicBezTo>
                <a:cubicBezTo>
                  <a:pt x="2003" y="772"/>
                  <a:pt x="2002" y="771"/>
                  <a:pt x="2002" y="770"/>
                </a:cubicBezTo>
                <a:cubicBezTo>
                  <a:pt x="2002" y="770"/>
                  <a:pt x="2002" y="770"/>
                  <a:pt x="2001" y="770"/>
                </a:cubicBezTo>
                <a:cubicBezTo>
                  <a:pt x="2000" y="769"/>
                  <a:pt x="2000" y="769"/>
                  <a:pt x="1999" y="768"/>
                </a:cubicBezTo>
                <a:cubicBezTo>
                  <a:pt x="1999" y="767"/>
                  <a:pt x="2000" y="767"/>
                  <a:pt x="2000" y="766"/>
                </a:cubicBezTo>
                <a:cubicBezTo>
                  <a:pt x="2000" y="766"/>
                  <a:pt x="2000" y="766"/>
                  <a:pt x="2000" y="766"/>
                </a:cubicBezTo>
                <a:cubicBezTo>
                  <a:pt x="2000" y="766"/>
                  <a:pt x="1999" y="767"/>
                  <a:pt x="1999" y="767"/>
                </a:cubicBezTo>
                <a:cubicBezTo>
                  <a:pt x="1999" y="767"/>
                  <a:pt x="1999" y="767"/>
                  <a:pt x="1999" y="768"/>
                </a:cubicBezTo>
                <a:cubicBezTo>
                  <a:pt x="1999" y="768"/>
                  <a:pt x="1998" y="769"/>
                  <a:pt x="1998" y="769"/>
                </a:cubicBezTo>
                <a:cubicBezTo>
                  <a:pt x="1997" y="770"/>
                  <a:pt x="1996" y="770"/>
                  <a:pt x="1995" y="770"/>
                </a:cubicBezTo>
                <a:cubicBezTo>
                  <a:pt x="1995" y="770"/>
                  <a:pt x="1995" y="771"/>
                  <a:pt x="1994" y="771"/>
                </a:cubicBezTo>
                <a:cubicBezTo>
                  <a:pt x="1993" y="771"/>
                  <a:pt x="1992" y="771"/>
                  <a:pt x="1992" y="770"/>
                </a:cubicBezTo>
                <a:cubicBezTo>
                  <a:pt x="1991" y="770"/>
                  <a:pt x="1991" y="770"/>
                  <a:pt x="1991" y="770"/>
                </a:cubicBezTo>
                <a:cubicBezTo>
                  <a:pt x="1989" y="770"/>
                  <a:pt x="1988" y="770"/>
                  <a:pt x="1988" y="771"/>
                </a:cubicBezTo>
                <a:cubicBezTo>
                  <a:pt x="1987" y="771"/>
                  <a:pt x="1987" y="772"/>
                  <a:pt x="1986" y="772"/>
                </a:cubicBezTo>
                <a:cubicBezTo>
                  <a:pt x="1986" y="772"/>
                  <a:pt x="1986" y="772"/>
                  <a:pt x="1986" y="772"/>
                </a:cubicBezTo>
                <a:cubicBezTo>
                  <a:pt x="1985" y="772"/>
                  <a:pt x="1985" y="772"/>
                  <a:pt x="1985" y="772"/>
                </a:cubicBezTo>
                <a:cubicBezTo>
                  <a:pt x="1984" y="773"/>
                  <a:pt x="1984" y="773"/>
                  <a:pt x="1983" y="773"/>
                </a:cubicBezTo>
                <a:cubicBezTo>
                  <a:pt x="1982" y="773"/>
                  <a:pt x="1982" y="773"/>
                  <a:pt x="1981" y="773"/>
                </a:cubicBezTo>
                <a:cubicBezTo>
                  <a:pt x="1980" y="774"/>
                  <a:pt x="1980" y="774"/>
                  <a:pt x="1979" y="774"/>
                </a:cubicBezTo>
                <a:cubicBezTo>
                  <a:pt x="1979" y="774"/>
                  <a:pt x="1979" y="774"/>
                  <a:pt x="1979" y="774"/>
                </a:cubicBezTo>
                <a:cubicBezTo>
                  <a:pt x="1978" y="775"/>
                  <a:pt x="1978" y="775"/>
                  <a:pt x="1978" y="775"/>
                </a:cubicBezTo>
                <a:cubicBezTo>
                  <a:pt x="1978" y="775"/>
                  <a:pt x="1978" y="775"/>
                  <a:pt x="1978" y="775"/>
                </a:cubicBezTo>
                <a:cubicBezTo>
                  <a:pt x="1977" y="776"/>
                  <a:pt x="1976" y="776"/>
                  <a:pt x="1976" y="776"/>
                </a:cubicBezTo>
                <a:cubicBezTo>
                  <a:pt x="1976" y="776"/>
                  <a:pt x="1976" y="776"/>
                  <a:pt x="1976" y="776"/>
                </a:cubicBezTo>
                <a:cubicBezTo>
                  <a:pt x="1975" y="776"/>
                  <a:pt x="1973" y="777"/>
                  <a:pt x="1972" y="777"/>
                </a:cubicBezTo>
                <a:cubicBezTo>
                  <a:pt x="1970" y="777"/>
                  <a:pt x="1969" y="776"/>
                  <a:pt x="1969" y="776"/>
                </a:cubicBezTo>
                <a:cubicBezTo>
                  <a:pt x="1968" y="775"/>
                  <a:pt x="1968" y="775"/>
                  <a:pt x="1968" y="774"/>
                </a:cubicBezTo>
                <a:cubicBezTo>
                  <a:pt x="1968" y="774"/>
                  <a:pt x="1968" y="774"/>
                  <a:pt x="1968" y="773"/>
                </a:cubicBezTo>
                <a:cubicBezTo>
                  <a:pt x="1968" y="773"/>
                  <a:pt x="1968" y="773"/>
                  <a:pt x="1968" y="772"/>
                </a:cubicBezTo>
                <a:cubicBezTo>
                  <a:pt x="1968" y="772"/>
                  <a:pt x="1968" y="771"/>
                  <a:pt x="1969" y="771"/>
                </a:cubicBezTo>
                <a:cubicBezTo>
                  <a:pt x="1969" y="771"/>
                  <a:pt x="1969" y="771"/>
                  <a:pt x="1969" y="771"/>
                </a:cubicBezTo>
                <a:cubicBezTo>
                  <a:pt x="1969" y="771"/>
                  <a:pt x="1969" y="770"/>
                  <a:pt x="1969" y="770"/>
                </a:cubicBezTo>
                <a:cubicBezTo>
                  <a:pt x="1968" y="770"/>
                  <a:pt x="1968" y="769"/>
                  <a:pt x="1968" y="769"/>
                </a:cubicBezTo>
                <a:cubicBezTo>
                  <a:pt x="1968" y="769"/>
                  <a:pt x="1967" y="769"/>
                  <a:pt x="1967" y="769"/>
                </a:cubicBezTo>
                <a:cubicBezTo>
                  <a:pt x="1967" y="769"/>
                  <a:pt x="1967" y="769"/>
                  <a:pt x="1967" y="768"/>
                </a:cubicBezTo>
                <a:cubicBezTo>
                  <a:pt x="1967" y="768"/>
                  <a:pt x="1966" y="768"/>
                  <a:pt x="1966" y="768"/>
                </a:cubicBezTo>
                <a:cubicBezTo>
                  <a:pt x="1966" y="768"/>
                  <a:pt x="1966" y="768"/>
                  <a:pt x="1966" y="768"/>
                </a:cubicBezTo>
                <a:cubicBezTo>
                  <a:pt x="1965" y="768"/>
                  <a:pt x="1965" y="768"/>
                  <a:pt x="1965" y="768"/>
                </a:cubicBezTo>
                <a:cubicBezTo>
                  <a:pt x="1964" y="768"/>
                  <a:pt x="1963" y="768"/>
                  <a:pt x="1963" y="768"/>
                </a:cubicBezTo>
                <a:cubicBezTo>
                  <a:pt x="1962" y="768"/>
                  <a:pt x="1961" y="768"/>
                  <a:pt x="1960" y="767"/>
                </a:cubicBezTo>
                <a:cubicBezTo>
                  <a:pt x="1960" y="767"/>
                  <a:pt x="1960" y="766"/>
                  <a:pt x="1960" y="766"/>
                </a:cubicBezTo>
                <a:cubicBezTo>
                  <a:pt x="1960" y="765"/>
                  <a:pt x="1960" y="765"/>
                  <a:pt x="1961" y="765"/>
                </a:cubicBezTo>
                <a:cubicBezTo>
                  <a:pt x="1961" y="764"/>
                  <a:pt x="1961" y="764"/>
                  <a:pt x="1961" y="764"/>
                </a:cubicBezTo>
                <a:cubicBezTo>
                  <a:pt x="1962" y="763"/>
                  <a:pt x="1962" y="763"/>
                  <a:pt x="1963" y="763"/>
                </a:cubicBezTo>
                <a:cubicBezTo>
                  <a:pt x="1963" y="762"/>
                  <a:pt x="1963" y="762"/>
                  <a:pt x="1963" y="762"/>
                </a:cubicBezTo>
                <a:cubicBezTo>
                  <a:pt x="1963" y="762"/>
                  <a:pt x="1964" y="762"/>
                  <a:pt x="1964" y="762"/>
                </a:cubicBezTo>
                <a:cubicBezTo>
                  <a:pt x="1965" y="761"/>
                  <a:pt x="1965" y="761"/>
                  <a:pt x="1966" y="761"/>
                </a:cubicBezTo>
                <a:cubicBezTo>
                  <a:pt x="1966" y="761"/>
                  <a:pt x="1967" y="761"/>
                  <a:pt x="1967" y="761"/>
                </a:cubicBezTo>
                <a:cubicBezTo>
                  <a:pt x="1967" y="761"/>
                  <a:pt x="1967" y="761"/>
                  <a:pt x="1968" y="760"/>
                </a:cubicBezTo>
                <a:cubicBezTo>
                  <a:pt x="1968" y="760"/>
                  <a:pt x="1968" y="760"/>
                  <a:pt x="1968" y="760"/>
                </a:cubicBezTo>
                <a:cubicBezTo>
                  <a:pt x="1968" y="760"/>
                  <a:pt x="1968" y="760"/>
                  <a:pt x="1968" y="760"/>
                </a:cubicBezTo>
                <a:cubicBezTo>
                  <a:pt x="1968" y="760"/>
                  <a:pt x="1968" y="759"/>
                  <a:pt x="1968" y="759"/>
                </a:cubicBezTo>
                <a:cubicBezTo>
                  <a:pt x="1968" y="759"/>
                  <a:pt x="1968" y="759"/>
                  <a:pt x="1968" y="759"/>
                </a:cubicBezTo>
                <a:cubicBezTo>
                  <a:pt x="1968" y="759"/>
                  <a:pt x="1968" y="759"/>
                  <a:pt x="1968" y="759"/>
                </a:cubicBezTo>
                <a:cubicBezTo>
                  <a:pt x="1967" y="759"/>
                  <a:pt x="1965" y="759"/>
                  <a:pt x="1964" y="758"/>
                </a:cubicBezTo>
                <a:cubicBezTo>
                  <a:pt x="1964" y="757"/>
                  <a:pt x="1964" y="757"/>
                  <a:pt x="1963" y="757"/>
                </a:cubicBezTo>
                <a:cubicBezTo>
                  <a:pt x="1963" y="758"/>
                  <a:pt x="1962" y="758"/>
                  <a:pt x="1961" y="758"/>
                </a:cubicBezTo>
                <a:cubicBezTo>
                  <a:pt x="1961" y="758"/>
                  <a:pt x="1961" y="758"/>
                  <a:pt x="1961" y="758"/>
                </a:cubicBezTo>
                <a:cubicBezTo>
                  <a:pt x="1961" y="758"/>
                  <a:pt x="1960" y="758"/>
                  <a:pt x="1960" y="758"/>
                </a:cubicBezTo>
                <a:cubicBezTo>
                  <a:pt x="1960" y="758"/>
                  <a:pt x="1959" y="758"/>
                  <a:pt x="1959" y="758"/>
                </a:cubicBezTo>
                <a:cubicBezTo>
                  <a:pt x="1958" y="758"/>
                  <a:pt x="1958" y="758"/>
                  <a:pt x="1957" y="757"/>
                </a:cubicBezTo>
                <a:cubicBezTo>
                  <a:pt x="1957" y="757"/>
                  <a:pt x="1957" y="757"/>
                  <a:pt x="1956" y="757"/>
                </a:cubicBezTo>
                <a:cubicBezTo>
                  <a:pt x="1956" y="756"/>
                  <a:pt x="1955" y="756"/>
                  <a:pt x="1955" y="755"/>
                </a:cubicBezTo>
                <a:cubicBezTo>
                  <a:pt x="1955" y="755"/>
                  <a:pt x="1955" y="755"/>
                  <a:pt x="1955" y="755"/>
                </a:cubicBezTo>
                <a:cubicBezTo>
                  <a:pt x="1955" y="755"/>
                  <a:pt x="1954" y="755"/>
                  <a:pt x="1954" y="755"/>
                </a:cubicBezTo>
                <a:cubicBezTo>
                  <a:pt x="1953" y="754"/>
                  <a:pt x="1953" y="754"/>
                  <a:pt x="1953" y="754"/>
                </a:cubicBezTo>
                <a:cubicBezTo>
                  <a:pt x="1953" y="755"/>
                  <a:pt x="1953" y="755"/>
                  <a:pt x="1953" y="755"/>
                </a:cubicBezTo>
                <a:cubicBezTo>
                  <a:pt x="1953" y="755"/>
                  <a:pt x="1953" y="755"/>
                  <a:pt x="1953" y="755"/>
                </a:cubicBezTo>
                <a:cubicBezTo>
                  <a:pt x="1952" y="755"/>
                  <a:pt x="1950" y="755"/>
                  <a:pt x="1950" y="753"/>
                </a:cubicBezTo>
                <a:cubicBezTo>
                  <a:pt x="1950" y="753"/>
                  <a:pt x="1950" y="752"/>
                  <a:pt x="1950" y="752"/>
                </a:cubicBezTo>
                <a:cubicBezTo>
                  <a:pt x="1950" y="752"/>
                  <a:pt x="1950" y="751"/>
                  <a:pt x="1951" y="751"/>
                </a:cubicBezTo>
                <a:cubicBezTo>
                  <a:pt x="1950" y="751"/>
                  <a:pt x="1950" y="751"/>
                  <a:pt x="1950" y="751"/>
                </a:cubicBezTo>
                <a:cubicBezTo>
                  <a:pt x="1950" y="751"/>
                  <a:pt x="1949" y="751"/>
                  <a:pt x="1949" y="752"/>
                </a:cubicBezTo>
                <a:cubicBezTo>
                  <a:pt x="1949" y="752"/>
                  <a:pt x="1949" y="752"/>
                  <a:pt x="1948" y="752"/>
                </a:cubicBezTo>
                <a:cubicBezTo>
                  <a:pt x="1948" y="752"/>
                  <a:pt x="1947" y="752"/>
                  <a:pt x="1947" y="752"/>
                </a:cubicBezTo>
                <a:cubicBezTo>
                  <a:pt x="1946" y="752"/>
                  <a:pt x="1946" y="752"/>
                  <a:pt x="1946" y="752"/>
                </a:cubicBezTo>
                <a:cubicBezTo>
                  <a:pt x="1946" y="752"/>
                  <a:pt x="1945" y="752"/>
                  <a:pt x="1945" y="752"/>
                </a:cubicBezTo>
                <a:cubicBezTo>
                  <a:pt x="1945" y="752"/>
                  <a:pt x="1945" y="752"/>
                  <a:pt x="1945" y="753"/>
                </a:cubicBezTo>
                <a:cubicBezTo>
                  <a:pt x="1945" y="753"/>
                  <a:pt x="1945" y="754"/>
                  <a:pt x="1944" y="755"/>
                </a:cubicBezTo>
                <a:cubicBezTo>
                  <a:pt x="1944" y="755"/>
                  <a:pt x="1944" y="756"/>
                  <a:pt x="1944" y="756"/>
                </a:cubicBezTo>
                <a:cubicBezTo>
                  <a:pt x="1943" y="756"/>
                  <a:pt x="1943" y="756"/>
                  <a:pt x="1943" y="756"/>
                </a:cubicBezTo>
                <a:cubicBezTo>
                  <a:pt x="1943" y="757"/>
                  <a:pt x="1943" y="757"/>
                  <a:pt x="1943" y="757"/>
                </a:cubicBezTo>
                <a:cubicBezTo>
                  <a:pt x="1942" y="758"/>
                  <a:pt x="1942" y="758"/>
                  <a:pt x="1942" y="758"/>
                </a:cubicBezTo>
                <a:cubicBezTo>
                  <a:pt x="1941" y="758"/>
                  <a:pt x="1941" y="758"/>
                  <a:pt x="1941" y="758"/>
                </a:cubicBezTo>
                <a:cubicBezTo>
                  <a:pt x="1941" y="759"/>
                  <a:pt x="1941" y="760"/>
                  <a:pt x="1940" y="760"/>
                </a:cubicBezTo>
                <a:cubicBezTo>
                  <a:pt x="1940" y="760"/>
                  <a:pt x="1939" y="761"/>
                  <a:pt x="1939" y="761"/>
                </a:cubicBezTo>
                <a:cubicBezTo>
                  <a:pt x="1939" y="761"/>
                  <a:pt x="1939" y="761"/>
                  <a:pt x="1938" y="761"/>
                </a:cubicBezTo>
                <a:cubicBezTo>
                  <a:pt x="1938" y="762"/>
                  <a:pt x="1938" y="762"/>
                  <a:pt x="1938" y="762"/>
                </a:cubicBezTo>
                <a:cubicBezTo>
                  <a:pt x="1937" y="763"/>
                  <a:pt x="1936" y="763"/>
                  <a:pt x="1935" y="763"/>
                </a:cubicBezTo>
                <a:cubicBezTo>
                  <a:pt x="1935" y="763"/>
                  <a:pt x="1935" y="763"/>
                  <a:pt x="1935" y="763"/>
                </a:cubicBezTo>
                <a:cubicBezTo>
                  <a:pt x="1935" y="763"/>
                  <a:pt x="1935" y="763"/>
                  <a:pt x="1935" y="763"/>
                </a:cubicBezTo>
                <a:cubicBezTo>
                  <a:pt x="1936" y="764"/>
                  <a:pt x="1936" y="764"/>
                  <a:pt x="1936" y="765"/>
                </a:cubicBezTo>
                <a:cubicBezTo>
                  <a:pt x="1936" y="766"/>
                  <a:pt x="1935" y="766"/>
                  <a:pt x="1935" y="767"/>
                </a:cubicBezTo>
                <a:cubicBezTo>
                  <a:pt x="1935" y="767"/>
                  <a:pt x="1935" y="767"/>
                  <a:pt x="1935" y="767"/>
                </a:cubicBezTo>
                <a:cubicBezTo>
                  <a:pt x="1935" y="767"/>
                  <a:pt x="1935" y="767"/>
                  <a:pt x="1935" y="767"/>
                </a:cubicBezTo>
                <a:cubicBezTo>
                  <a:pt x="1935" y="767"/>
                  <a:pt x="1935" y="768"/>
                  <a:pt x="1935" y="768"/>
                </a:cubicBezTo>
                <a:cubicBezTo>
                  <a:pt x="1935" y="770"/>
                  <a:pt x="1934" y="771"/>
                  <a:pt x="1933" y="771"/>
                </a:cubicBezTo>
                <a:cubicBezTo>
                  <a:pt x="1932" y="772"/>
                  <a:pt x="1932" y="772"/>
                  <a:pt x="1931" y="772"/>
                </a:cubicBezTo>
                <a:cubicBezTo>
                  <a:pt x="1931" y="772"/>
                  <a:pt x="1930" y="772"/>
                  <a:pt x="1930" y="772"/>
                </a:cubicBezTo>
                <a:cubicBezTo>
                  <a:pt x="1930" y="772"/>
                  <a:pt x="1930" y="772"/>
                  <a:pt x="1930" y="772"/>
                </a:cubicBezTo>
                <a:cubicBezTo>
                  <a:pt x="1929" y="773"/>
                  <a:pt x="1928" y="773"/>
                  <a:pt x="1928" y="773"/>
                </a:cubicBezTo>
                <a:cubicBezTo>
                  <a:pt x="1927" y="772"/>
                  <a:pt x="1927" y="773"/>
                  <a:pt x="1927" y="773"/>
                </a:cubicBezTo>
                <a:cubicBezTo>
                  <a:pt x="1927" y="773"/>
                  <a:pt x="1927" y="773"/>
                  <a:pt x="1927" y="773"/>
                </a:cubicBezTo>
                <a:cubicBezTo>
                  <a:pt x="1926" y="774"/>
                  <a:pt x="1926" y="774"/>
                  <a:pt x="1925" y="774"/>
                </a:cubicBezTo>
                <a:cubicBezTo>
                  <a:pt x="1925" y="775"/>
                  <a:pt x="1925" y="775"/>
                  <a:pt x="1925" y="775"/>
                </a:cubicBezTo>
                <a:cubicBezTo>
                  <a:pt x="1925" y="775"/>
                  <a:pt x="1925" y="775"/>
                  <a:pt x="1925" y="775"/>
                </a:cubicBezTo>
                <a:cubicBezTo>
                  <a:pt x="1925" y="775"/>
                  <a:pt x="1925" y="775"/>
                  <a:pt x="1926" y="775"/>
                </a:cubicBezTo>
                <a:cubicBezTo>
                  <a:pt x="1926" y="776"/>
                  <a:pt x="1926" y="776"/>
                  <a:pt x="1926" y="777"/>
                </a:cubicBezTo>
                <a:cubicBezTo>
                  <a:pt x="1926" y="778"/>
                  <a:pt x="1926" y="778"/>
                  <a:pt x="1926" y="779"/>
                </a:cubicBezTo>
                <a:cubicBezTo>
                  <a:pt x="1926" y="779"/>
                  <a:pt x="1926" y="779"/>
                  <a:pt x="1926" y="779"/>
                </a:cubicBezTo>
                <a:cubicBezTo>
                  <a:pt x="1926" y="780"/>
                  <a:pt x="1925" y="781"/>
                  <a:pt x="1925" y="781"/>
                </a:cubicBezTo>
                <a:cubicBezTo>
                  <a:pt x="1925" y="781"/>
                  <a:pt x="1925" y="781"/>
                  <a:pt x="1925" y="781"/>
                </a:cubicBezTo>
                <a:cubicBezTo>
                  <a:pt x="1925" y="782"/>
                  <a:pt x="1925" y="782"/>
                  <a:pt x="1925" y="782"/>
                </a:cubicBezTo>
                <a:cubicBezTo>
                  <a:pt x="1925" y="782"/>
                  <a:pt x="1925" y="782"/>
                  <a:pt x="1925" y="783"/>
                </a:cubicBezTo>
                <a:cubicBezTo>
                  <a:pt x="1925" y="783"/>
                  <a:pt x="1925" y="783"/>
                  <a:pt x="1925" y="783"/>
                </a:cubicBezTo>
                <a:cubicBezTo>
                  <a:pt x="1925" y="784"/>
                  <a:pt x="1925" y="784"/>
                  <a:pt x="1925" y="785"/>
                </a:cubicBezTo>
                <a:cubicBezTo>
                  <a:pt x="1924" y="785"/>
                  <a:pt x="1924" y="785"/>
                  <a:pt x="1924" y="785"/>
                </a:cubicBezTo>
                <a:cubicBezTo>
                  <a:pt x="1924" y="786"/>
                  <a:pt x="1923" y="787"/>
                  <a:pt x="1922" y="788"/>
                </a:cubicBezTo>
                <a:cubicBezTo>
                  <a:pt x="1922" y="788"/>
                  <a:pt x="1921" y="788"/>
                  <a:pt x="1921" y="788"/>
                </a:cubicBezTo>
                <a:cubicBezTo>
                  <a:pt x="1921" y="788"/>
                  <a:pt x="1921" y="788"/>
                  <a:pt x="1921" y="788"/>
                </a:cubicBezTo>
                <a:cubicBezTo>
                  <a:pt x="1921" y="788"/>
                  <a:pt x="1921" y="789"/>
                  <a:pt x="1920" y="789"/>
                </a:cubicBezTo>
                <a:cubicBezTo>
                  <a:pt x="1920" y="789"/>
                  <a:pt x="1919" y="789"/>
                  <a:pt x="1919" y="789"/>
                </a:cubicBezTo>
                <a:cubicBezTo>
                  <a:pt x="1919" y="789"/>
                  <a:pt x="1918" y="789"/>
                  <a:pt x="1918" y="790"/>
                </a:cubicBezTo>
                <a:cubicBezTo>
                  <a:pt x="1918" y="790"/>
                  <a:pt x="1918" y="791"/>
                  <a:pt x="1918" y="791"/>
                </a:cubicBezTo>
                <a:cubicBezTo>
                  <a:pt x="1918" y="791"/>
                  <a:pt x="1918" y="792"/>
                  <a:pt x="1918" y="792"/>
                </a:cubicBezTo>
                <a:cubicBezTo>
                  <a:pt x="1918" y="792"/>
                  <a:pt x="1918" y="793"/>
                  <a:pt x="1918" y="793"/>
                </a:cubicBezTo>
                <a:cubicBezTo>
                  <a:pt x="1918" y="793"/>
                  <a:pt x="1918" y="793"/>
                  <a:pt x="1918" y="793"/>
                </a:cubicBezTo>
                <a:cubicBezTo>
                  <a:pt x="1918" y="794"/>
                  <a:pt x="1917" y="796"/>
                  <a:pt x="1916" y="796"/>
                </a:cubicBezTo>
                <a:cubicBezTo>
                  <a:pt x="1916" y="796"/>
                  <a:pt x="1915" y="797"/>
                  <a:pt x="1915" y="797"/>
                </a:cubicBezTo>
                <a:cubicBezTo>
                  <a:pt x="1915" y="797"/>
                  <a:pt x="1915" y="797"/>
                  <a:pt x="1915" y="797"/>
                </a:cubicBezTo>
                <a:cubicBezTo>
                  <a:pt x="1916" y="797"/>
                  <a:pt x="1916" y="798"/>
                  <a:pt x="1917" y="798"/>
                </a:cubicBezTo>
                <a:cubicBezTo>
                  <a:pt x="1917" y="799"/>
                  <a:pt x="1917" y="799"/>
                  <a:pt x="1917" y="799"/>
                </a:cubicBezTo>
                <a:cubicBezTo>
                  <a:pt x="1917" y="799"/>
                  <a:pt x="1917" y="800"/>
                  <a:pt x="1917" y="800"/>
                </a:cubicBezTo>
                <a:cubicBezTo>
                  <a:pt x="1917" y="800"/>
                  <a:pt x="1917" y="800"/>
                  <a:pt x="1917" y="800"/>
                </a:cubicBezTo>
                <a:cubicBezTo>
                  <a:pt x="1918" y="801"/>
                  <a:pt x="1918" y="801"/>
                  <a:pt x="1918" y="802"/>
                </a:cubicBezTo>
                <a:cubicBezTo>
                  <a:pt x="1918" y="802"/>
                  <a:pt x="1918" y="802"/>
                  <a:pt x="1918" y="802"/>
                </a:cubicBezTo>
                <a:cubicBezTo>
                  <a:pt x="1918" y="802"/>
                  <a:pt x="1918" y="802"/>
                  <a:pt x="1918" y="802"/>
                </a:cubicBezTo>
                <a:cubicBezTo>
                  <a:pt x="1918" y="802"/>
                  <a:pt x="1918" y="802"/>
                  <a:pt x="1918" y="802"/>
                </a:cubicBezTo>
                <a:cubicBezTo>
                  <a:pt x="1918" y="802"/>
                  <a:pt x="1918" y="802"/>
                  <a:pt x="1918" y="802"/>
                </a:cubicBezTo>
                <a:cubicBezTo>
                  <a:pt x="1918" y="802"/>
                  <a:pt x="1918" y="802"/>
                  <a:pt x="1918" y="802"/>
                </a:cubicBezTo>
                <a:cubicBezTo>
                  <a:pt x="1918" y="802"/>
                  <a:pt x="1918" y="802"/>
                  <a:pt x="1918" y="802"/>
                </a:cubicBezTo>
                <a:cubicBezTo>
                  <a:pt x="1918" y="803"/>
                  <a:pt x="1918" y="803"/>
                  <a:pt x="1918" y="803"/>
                </a:cubicBezTo>
                <a:cubicBezTo>
                  <a:pt x="1918" y="803"/>
                  <a:pt x="1918" y="804"/>
                  <a:pt x="1918" y="804"/>
                </a:cubicBezTo>
                <a:cubicBezTo>
                  <a:pt x="1918" y="805"/>
                  <a:pt x="1918" y="806"/>
                  <a:pt x="1919" y="806"/>
                </a:cubicBezTo>
                <a:cubicBezTo>
                  <a:pt x="1919" y="806"/>
                  <a:pt x="1919" y="806"/>
                  <a:pt x="1919" y="806"/>
                </a:cubicBezTo>
                <a:cubicBezTo>
                  <a:pt x="1919" y="806"/>
                  <a:pt x="1919" y="806"/>
                  <a:pt x="1920" y="806"/>
                </a:cubicBezTo>
                <a:cubicBezTo>
                  <a:pt x="1920" y="806"/>
                  <a:pt x="1921" y="806"/>
                  <a:pt x="1921" y="807"/>
                </a:cubicBezTo>
                <a:cubicBezTo>
                  <a:pt x="1922" y="807"/>
                  <a:pt x="1922" y="807"/>
                  <a:pt x="1923" y="807"/>
                </a:cubicBezTo>
                <a:cubicBezTo>
                  <a:pt x="1924" y="807"/>
                  <a:pt x="1925" y="808"/>
                  <a:pt x="1926" y="809"/>
                </a:cubicBezTo>
                <a:cubicBezTo>
                  <a:pt x="1926" y="809"/>
                  <a:pt x="1926" y="810"/>
                  <a:pt x="1926" y="810"/>
                </a:cubicBezTo>
                <a:cubicBezTo>
                  <a:pt x="1926" y="810"/>
                  <a:pt x="1926" y="810"/>
                  <a:pt x="1926" y="810"/>
                </a:cubicBezTo>
                <a:cubicBezTo>
                  <a:pt x="1926" y="810"/>
                  <a:pt x="1926" y="811"/>
                  <a:pt x="1926" y="811"/>
                </a:cubicBezTo>
                <a:cubicBezTo>
                  <a:pt x="1927" y="811"/>
                  <a:pt x="1928" y="811"/>
                  <a:pt x="1928" y="811"/>
                </a:cubicBezTo>
                <a:cubicBezTo>
                  <a:pt x="1929" y="811"/>
                  <a:pt x="1929" y="811"/>
                  <a:pt x="1930" y="811"/>
                </a:cubicBezTo>
                <a:cubicBezTo>
                  <a:pt x="1930" y="811"/>
                  <a:pt x="1930" y="811"/>
                  <a:pt x="1931" y="811"/>
                </a:cubicBezTo>
                <a:cubicBezTo>
                  <a:pt x="1931" y="811"/>
                  <a:pt x="1931" y="811"/>
                  <a:pt x="1932" y="811"/>
                </a:cubicBezTo>
                <a:cubicBezTo>
                  <a:pt x="1933" y="811"/>
                  <a:pt x="1933" y="811"/>
                  <a:pt x="1933" y="811"/>
                </a:cubicBezTo>
                <a:cubicBezTo>
                  <a:pt x="1934" y="811"/>
                  <a:pt x="1934" y="811"/>
                  <a:pt x="1934" y="811"/>
                </a:cubicBezTo>
                <a:cubicBezTo>
                  <a:pt x="1935" y="811"/>
                  <a:pt x="1935" y="811"/>
                  <a:pt x="1935" y="811"/>
                </a:cubicBezTo>
                <a:cubicBezTo>
                  <a:pt x="1935" y="811"/>
                  <a:pt x="1936" y="811"/>
                  <a:pt x="1936" y="811"/>
                </a:cubicBezTo>
                <a:cubicBezTo>
                  <a:pt x="1936" y="811"/>
                  <a:pt x="1937" y="811"/>
                  <a:pt x="1937" y="811"/>
                </a:cubicBezTo>
                <a:cubicBezTo>
                  <a:pt x="1937" y="811"/>
                  <a:pt x="1938" y="810"/>
                  <a:pt x="1938" y="810"/>
                </a:cubicBezTo>
                <a:cubicBezTo>
                  <a:pt x="1938" y="810"/>
                  <a:pt x="1939" y="810"/>
                  <a:pt x="1939" y="810"/>
                </a:cubicBezTo>
                <a:cubicBezTo>
                  <a:pt x="1940" y="811"/>
                  <a:pt x="1941" y="811"/>
                  <a:pt x="1943" y="812"/>
                </a:cubicBezTo>
                <a:cubicBezTo>
                  <a:pt x="1943" y="812"/>
                  <a:pt x="1943" y="812"/>
                  <a:pt x="1943" y="812"/>
                </a:cubicBezTo>
                <a:cubicBezTo>
                  <a:pt x="1943" y="812"/>
                  <a:pt x="1944" y="812"/>
                  <a:pt x="1944" y="812"/>
                </a:cubicBezTo>
                <a:cubicBezTo>
                  <a:pt x="1944" y="812"/>
                  <a:pt x="1944" y="812"/>
                  <a:pt x="1944" y="812"/>
                </a:cubicBezTo>
                <a:cubicBezTo>
                  <a:pt x="1944" y="812"/>
                  <a:pt x="1944" y="812"/>
                  <a:pt x="1944" y="812"/>
                </a:cubicBezTo>
                <a:cubicBezTo>
                  <a:pt x="1945" y="812"/>
                  <a:pt x="1946" y="812"/>
                  <a:pt x="1947" y="811"/>
                </a:cubicBezTo>
                <a:cubicBezTo>
                  <a:pt x="1947" y="811"/>
                  <a:pt x="1947" y="811"/>
                  <a:pt x="1947" y="811"/>
                </a:cubicBezTo>
                <a:cubicBezTo>
                  <a:pt x="1948" y="811"/>
                  <a:pt x="1948" y="810"/>
                  <a:pt x="1948" y="810"/>
                </a:cubicBezTo>
                <a:cubicBezTo>
                  <a:pt x="1949" y="809"/>
                  <a:pt x="1949" y="809"/>
                  <a:pt x="1949" y="809"/>
                </a:cubicBezTo>
                <a:cubicBezTo>
                  <a:pt x="1949" y="809"/>
                  <a:pt x="1949" y="809"/>
                  <a:pt x="1950" y="809"/>
                </a:cubicBezTo>
                <a:cubicBezTo>
                  <a:pt x="1950" y="808"/>
                  <a:pt x="1950" y="808"/>
                  <a:pt x="1951" y="808"/>
                </a:cubicBezTo>
                <a:cubicBezTo>
                  <a:pt x="1951" y="807"/>
                  <a:pt x="1951" y="807"/>
                  <a:pt x="1951" y="806"/>
                </a:cubicBezTo>
                <a:cubicBezTo>
                  <a:pt x="1952" y="806"/>
                  <a:pt x="1953" y="806"/>
                  <a:pt x="1954" y="806"/>
                </a:cubicBezTo>
                <a:cubicBezTo>
                  <a:pt x="1955" y="805"/>
                  <a:pt x="1955" y="805"/>
                  <a:pt x="1956" y="805"/>
                </a:cubicBezTo>
                <a:cubicBezTo>
                  <a:pt x="1957" y="804"/>
                  <a:pt x="1957" y="804"/>
                  <a:pt x="1957" y="804"/>
                </a:cubicBezTo>
                <a:cubicBezTo>
                  <a:pt x="1957" y="804"/>
                  <a:pt x="1958" y="804"/>
                  <a:pt x="1959" y="804"/>
                </a:cubicBezTo>
                <a:cubicBezTo>
                  <a:pt x="1960" y="804"/>
                  <a:pt x="1960" y="804"/>
                  <a:pt x="1960" y="804"/>
                </a:cubicBezTo>
                <a:cubicBezTo>
                  <a:pt x="1961" y="804"/>
                  <a:pt x="1961" y="804"/>
                  <a:pt x="1962" y="804"/>
                </a:cubicBezTo>
                <a:cubicBezTo>
                  <a:pt x="1963" y="803"/>
                  <a:pt x="1964" y="803"/>
                  <a:pt x="1966" y="803"/>
                </a:cubicBezTo>
                <a:cubicBezTo>
                  <a:pt x="1966" y="802"/>
                  <a:pt x="1967" y="802"/>
                  <a:pt x="1967" y="802"/>
                </a:cubicBezTo>
                <a:cubicBezTo>
                  <a:pt x="1968" y="802"/>
                  <a:pt x="1969" y="802"/>
                  <a:pt x="1970" y="802"/>
                </a:cubicBezTo>
                <a:cubicBezTo>
                  <a:pt x="1970" y="802"/>
                  <a:pt x="1971" y="802"/>
                  <a:pt x="1971" y="802"/>
                </a:cubicBezTo>
                <a:cubicBezTo>
                  <a:pt x="1972" y="802"/>
                  <a:pt x="1972" y="802"/>
                  <a:pt x="1972" y="802"/>
                </a:cubicBezTo>
                <a:cubicBezTo>
                  <a:pt x="1973" y="802"/>
                  <a:pt x="1973" y="802"/>
                  <a:pt x="1973" y="803"/>
                </a:cubicBezTo>
                <a:cubicBezTo>
                  <a:pt x="1973" y="802"/>
                  <a:pt x="1974" y="802"/>
                  <a:pt x="1974" y="802"/>
                </a:cubicBezTo>
                <a:cubicBezTo>
                  <a:pt x="1974" y="802"/>
                  <a:pt x="1975" y="802"/>
                  <a:pt x="1976" y="802"/>
                </a:cubicBezTo>
                <a:cubicBezTo>
                  <a:pt x="1976" y="802"/>
                  <a:pt x="1976" y="802"/>
                  <a:pt x="1976" y="802"/>
                </a:cubicBezTo>
                <a:cubicBezTo>
                  <a:pt x="1976" y="803"/>
                  <a:pt x="1976" y="803"/>
                  <a:pt x="1976" y="803"/>
                </a:cubicBezTo>
                <a:cubicBezTo>
                  <a:pt x="1976" y="802"/>
                  <a:pt x="1976" y="802"/>
                  <a:pt x="1976" y="802"/>
                </a:cubicBezTo>
                <a:cubicBezTo>
                  <a:pt x="1976" y="802"/>
                  <a:pt x="1976" y="802"/>
                  <a:pt x="1976" y="802"/>
                </a:cubicBezTo>
                <a:cubicBezTo>
                  <a:pt x="1977" y="802"/>
                  <a:pt x="1977" y="802"/>
                  <a:pt x="1978" y="802"/>
                </a:cubicBezTo>
                <a:cubicBezTo>
                  <a:pt x="1978" y="802"/>
                  <a:pt x="1978" y="802"/>
                  <a:pt x="1979" y="802"/>
                </a:cubicBezTo>
                <a:cubicBezTo>
                  <a:pt x="1979" y="802"/>
                  <a:pt x="1980" y="802"/>
                  <a:pt x="1980" y="802"/>
                </a:cubicBezTo>
                <a:cubicBezTo>
                  <a:pt x="1980" y="802"/>
                  <a:pt x="1981" y="802"/>
                  <a:pt x="1981" y="802"/>
                </a:cubicBezTo>
                <a:cubicBezTo>
                  <a:pt x="1981" y="802"/>
                  <a:pt x="1982" y="802"/>
                  <a:pt x="1982" y="802"/>
                </a:cubicBezTo>
                <a:cubicBezTo>
                  <a:pt x="1984" y="802"/>
                  <a:pt x="1985" y="803"/>
                  <a:pt x="1985" y="804"/>
                </a:cubicBezTo>
                <a:cubicBezTo>
                  <a:pt x="1986" y="804"/>
                  <a:pt x="1986" y="804"/>
                  <a:pt x="1986" y="804"/>
                </a:cubicBezTo>
                <a:cubicBezTo>
                  <a:pt x="1986" y="805"/>
                  <a:pt x="1986" y="805"/>
                  <a:pt x="1986" y="805"/>
                </a:cubicBezTo>
                <a:cubicBezTo>
                  <a:pt x="1987" y="806"/>
                  <a:pt x="1987" y="806"/>
                  <a:pt x="1987" y="806"/>
                </a:cubicBezTo>
                <a:cubicBezTo>
                  <a:pt x="1987" y="806"/>
                  <a:pt x="1987" y="806"/>
                  <a:pt x="1987" y="806"/>
                </a:cubicBezTo>
                <a:cubicBezTo>
                  <a:pt x="1987" y="806"/>
                  <a:pt x="1988" y="806"/>
                  <a:pt x="1988" y="806"/>
                </a:cubicBezTo>
                <a:cubicBezTo>
                  <a:pt x="1988" y="806"/>
                  <a:pt x="1988" y="806"/>
                  <a:pt x="1988" y="806"/>
                </a:cubicBezTo>
                <a:cubicBezTo>
                  <a:pt x="1988" y="806"/>
                  <a:pt x="1988" y="806"/>
                  <a:pt x="1989" y="806"/>
                </a:cubicBezTo>
                <a:cubicBezTo>
                  <a:pt x="1989" y="806"/>
                  <a:pt x="1990" y="805"/>
                  <a:pt x="1990" y="805"/>
                </a:cubicBezTo>
                <a:cubicBezTo>
                  <a:pt x="1990" y="805"/>
                  <a:pt x="1991" y="805"/>
                  <a:pt x="1991" y="805"/>
                </a:cubicBezTo>
                <a:cubicBezTo>
                  <a:pt x="1992" y="805"/>
                  <a:pt x="1992" y="805"/>
                  <a:pt x="1992" y="805"/>
                </a:cubicBezTo>
                <a:cubicBezTo>
                  <a:pt x="1993" y="805"/>
                  <a:pt x="1993" y="805"/>
                  <a:pt x="1994" y="806"/>
                </a:cubicBezTo>
                <a:cubicBezTo>
                  <a:pt x="1994" y="806"/>
                  <a:pt x="1994" y="806"/>
                  <a:pt x="1994" y="806"/>
                </a:cubicBezTo>
                <a:cubicBezTo>
                  <a:pt x="1994" y="806"/>
                  <a:pt x="1995" y="807"/>
                  <a:pt x="1995" y="807"/>
                </a:cubicBezTo>
                <a:cubicBezTo>
                  <a:pt x="1995" y="807"/>
                  <a:pt x="1995" y="807"/>
                  <a:pt x="1995" y="808"/>
                </a:cubicBezTo>
                <a:cubicBezTo>
                  <a:pt x="1995" y="808"/>
                  <a:pt x="1996" y="808"/>
                  <a:pt x="1996" y="808"/>
                </a:cubicBezTo>
                <a:cubicBezTo>
                  <a:pt x="1996" y="809"/>
                  <a:pt x="1996" y="809"/>
                  <a:pt x="1996" y="809"/>
                </a:cubicBezTo>
                <a:cubicBezTo>
                  <a:pt x="1996" y="809"/>
                  <a:pt x="1996" y="809"/>
                  <a:pt x="1996" y="809"/>
                </a:cubicBezTo>
                <a:cubicBezTo>
                  <a:pt x="1996" y="810"/>
                  <a:pt x="1997" y="810"/>
                  <a:pt x="1997" y="810"/>
                </a:cubicBezTo>
                <a:cubicBezTo>
                  <a:pt x="1997" y="810"/>
                  <a:pt x="1998" y="810"/>
                  <a:pt x="1998" y="810"/>
                </a:cubicBezTo>
                <a:cubicBezTo>
                  <a:pt x="1999" y="809"/>
                  <a:pt x="2000" y="809"/>
                  <a:pt x="2001" y="810"/>
                </a:cubicBezTo>
                <a:cubicBezTo>
                  <a:pt x="2001" y="810"/>
                  <a:pt x="2002" y="811"/>
                  <a:pt x="2002" y="811"/>
                </a:cubicBezTo>
                <a:cubicBezTo>
                  <a:pt x="2002" y="811"/>
                  <a:pt x="2002" y="811"/>
                  <a:pt x="2002" y="811"/>
                </a:cubicBezTo>
                <a:cubicBezTo>
                  <a:pt x="2002" y="811"/>
                  <a:pt x="2003" y="811"/>
                  <a:pt x="2003" y="811"/>
                </a:cubicBezTo>
                <a:cubicBezTo>
                  <a:pt x="2003" y="811"/>
                  <a:pt x="2004" y="811"/>
                  <a:pt x="2004" y="812"/>
                </a:cubicBezTo>
                <a:cubicBezTo>
                  <a:pt x="2004" y="812"/>
                  <a:pt x="2004" y="812"/>
                  <a:pt x="2005" y="812"/>
                </a:cubicBezTo>
                <a:cubicBezTo>
                  <a:pt x="2005" y="812"/>
                  <a:pt x="2005" y="812"/>
                  <a:pt x="2006" y="812"/>
                </a:cubicBezTo>
                <a:cubicBezTo>
                  <a:pt x="2006" y="813"/>
                  <a:pt x="2007" y="813"/>
                  <a:pt x="2007" y="813"/>
                </a:cubicBezTo>
                <a:cubicBezTo>
                  <a:pt x="2007" y="813"/>
                  <a:pt x="2008" y="813"/>
                  <a:pt x="2008" y="813"/>
                </a:cubicBezTo>
                <a:cubicBezTo>
                  <a:pt x="2009" y="814"/>
                  <a:pt x="2009" y="814"/>
                  <a:pt x="2009" y="814"/>
                </a:cubicBezTo>
                <a:cubicBezTo>
                  <a:pt x="2008" y="813"/>
                  <a:pt x="2008" y="813"/>
                  <a:pt x="2008" y="813"/>
                </a:cubicBezTo>
                <a:cubicBezTo>
                  <a:pt x="2009" y="813"/>
                  <a:pt x="2009" y="813"/>
                  <a:pt x="2010" y="813"/>
                </a:cubicBezTo>
                <a:cubicBezTo>
                  <a:pt x="2010" y="813"/>
                  <a:pt x="2010" y="813"/>
                  <a:pt x="2010" y="813"/>
                </a:cubicBezTo>
                <a:cubicBezTo>
                  <a:pt x="2011" y="813"/>
                  <a:pt x="2012" y="813"/>
                  <a:pt x="2012" y="813"/>
                </a:cubicBezTo>
                <a:cubicBezTo>
                  <a:pt x="2012" y="813"/>
                  <a:pt x="2012" y="813"/>
                  <a:pt x="2012" y="814"/>
                </a:cubicBezTo>
                <a:cubicBezTo>
                  <a:pt x="2013" y="814"/>
                  <a:pt x="2013" y="814"/>
                  <a:pt x="2013" y="814"/>
                </a:cubicBezTo>
                <a:cubicBezTo>
                  <a:pt x="2014" y="814"/>
                  <a:pt x="2014" y="814"/>
                  <a:pt x="2014" y="814"/>
                </a:cubicBezTo>
                <a:cubicBezTo>
                  <a:pt x="2014" y="815"/>
                  <a:pt x="2015" y="815"/>
                  <a:pt x="2015" y="815"/>
                </a:cubicBezTo>
                <a:cubicBezTo>
                  <a:pt x="2015" y="815"/>
                  <a:pt x="2016" y="815"/>
                  <a:pt x="2016" y="815"/>
                </a:cubicBezTo>
                <a:cubicBezTo>
                  <a:pt x="2017" y="814"/>
                  <a:pt x="2018" y="814"/>
                  <a:pt x="2019" y="814"/>
                </a:cubicBezTo>
                <a:cubicBezTo>
                  <a:pt x="2019" y="814"/>
                  <a:pt x="2019" y="814"/>
                  <a:pt x="2019" y="814"/>
                </a:cubicBezTo>
                <a:cubicBezTo>
                  <a:pt x="2020" y="814"/>
                  <a:pt x="2020" y="814"/>
                  <a:pt x="2021" y="813"/>
                </a:cubicBezTo>
                <a:cubicBezTo>
                  <a:pt x="2021" y="813"/>
                  <a:pt x="2021" y="813"/>
                  <a:pt x="2021" y="813"/>
                </a:cubicBezTo>
                <a:cubicBezTo>
                  <a:pt x="2022" y="813"/>
                  <a:pt x="2022" y="813"/>
                  <a:pt x="2023" y="813"/>
                </a:cubicBezTo>
                <a:cubicBezTo>
                  <a:pt x="2023" y="813"/>
                  <a:pt x="2024" y="813"/>
                  <a:pt x="2024" y="813"/>
                </a:cubicBezTo>
                <a:cubicBezTo>
                  <a:pt x="2026" y="814"/>
                  <a:pt x="2028" y="814"/>
                  <a:pt x="2029" y="815"/>
                </a:cubicBezTo>
                <a:cubicBezTo>
                  <a:pt x="2030" y="815"/>
                  <a:pt x="2031" y="815"/>
                  <a:pt x="2031" y="815"/>
                </a:cubicBezTo>
                <a:cubicBezTo>
                  <a:pt x="2031" y="815"/>
                  <a:pt x="2031" y="815"/>
                  <a:pt x="2032" y="815"/>
                </a:cubicBezTo>
                <a:cubicBezTo>
                  <a:pt x="2032" y="815"/>
                  <a:pt x="2032" y="815"/>
                  <a:pt x="2033" y="814"/>
                </a:cubicBezTo>
                <a:cubicBezTo>
                  <a:pt x="2033" y="814"/>
                  <a:pt x="2034" y="814"/>
                  <a:pt x="2034" y="814"/>
                </a:cubicBezTo>
                <a:cubicBezTo>
                  <a:pt x="2035" y="814"/>
                  <a:pt x="2035" y="814"/>
                  <a:pt x="2035" y="814"/>
                </a:cubicBezTo>
                <a:cubicBezTo>
                  <a:pt x="2035" y="814"/>
                  <a:pt x="2035" y="814"/>
                  <a:pt x="2035" y="814"/>
                </a:cubicBezTo>
                <a:cubicBezTo>
                  <a:pt x="2036" y="813"/>
                  <a:pt x="2037" y="813"/>
                  <a:pt x="2038" y="812"/>
                </a:cubicBezTo>
                <a:cubicBezTo>
                  <a:pt x="2038" y="812"/>
                  <a:pt x="2038" y="812"/>
                  <a:pt x="2038" y="812"/>
                </a:cubicBezTo>
                <a:cubicBezTo>
                  <a:pt x="2039" y="812"/>
                  <a:pt x="2039" y="812"/>
                  <a:pt x="2039" y="811"/>
                </a:cubicBezTo>
                <a:cubicBezTo>
                  <a:pt x="2040" y="811"/>
                  <a:pt x="2040" y="811"/>
                  <a:pt x="2040" y="811"/>
                </a:cubicBezTo>
                <a:cubicBezTo>
                  <a:pt x="2041" y="811"/>
                  <a:pt x="2041" y="811"/>
                  <a:pt x="2041" y="810"/>
                </a:cubicBezTo>
                <a:cubicBezTo>
                  <a:pt x="2042" y="810"/>
                  <a:pt x="2042" y="810"/>
                  <a:pt x="2042" y="810"/>
                </a:cubicBezTo>
                <a:cubicBezTo>
                  <a:pt x="2042" y="810"/>
                  <a:pt x="2043" y="809"/>
                  <a:pt x="2043" y="809"/>
                </a:cubicBezTo>
                <a:cubicBezTo>
                  <a:pt x="2043" y="809"/>
                  <a:pt x="2043" y="809"/>
                  <a:pt x="2043" y="809"/>
                </a:cubicBezTo>
                <a:cubicBezTo>
                  <a:pt x="2043" y="808"/>
                  <a:pt x="2044" y="808"/>
                  <a:pt x="2044" y="807"/>
                </a:cubicBezTo>
                <a:cubicBezTo>
                  <a:pt x="2044" y="807"/>
                  <a:pt x="2044" y="807"/>
                  <a:pt x="2044" y="807"/>
                </a:cubicBezTo>
                <a:cubicBezTo>
                  <a:pt x="2044" y="807"/>
                  <a:pt x="2044" y="807"/>
                  <a:pt x="2044" y="807"/>
                </a:cubicBezTo>
                <a:cubicBezTo>
                  <a:pt x="2044" y="807"/>
                  <a:pt x="2044" y="807"/>
                  <a:pt x="2044" y="807"/>
                </a:cubicBezTo>
                <a:cubicBezTo>
                  <a:pt x="2044" y="807"/>
                  <a:pt x="2044" y="807"/>
                  <a:pt x="2044" y="807"/>
                </a:cubicBezTo>
                <a:cubicBezTo>
                  <a:pt x="2044" y="807"/>
                  <a:pt x="2044" y="807"/>
                  <a:pt x="2044" y="807"/>
                </a:cubicBezTo>
                <a:cubicBezTo>
                  <a:pt x="2044" y="807"/>
                  <a:pt x="2045" y="807"/>
                  <a:pt x="2045" y="807"/>
                </a:cubicBezTo>
                <a:cubicBezTo>
                  <a:pt x="2045" y="807"/>
                  <a:pt x="2045" y="807"/>
                  <a:pt x="2045" y="807"/>
                </a:cubicBezTo>
                <a:cubicBezTo>
                  <a:pt x="2045" y="806"/>
                  <a:pt x="2045" y="806"/>
                  <a:pt x="2045" y="806"/>
                </a:cubicBezTo>
                <a:close/>
                <a:moveTo>
                  <a:pt x="2163" y="860"/>
                </a:moveTo>
                <a:cubicBezTo>
                  <a:pt x="2163" y="860"/>
                  <a:pt x="2163" y="860"/>
                  <a:pt x="2163" y="860"/>
                </a:cubicBezTo>
                <a:cubicBezTo>
                  <a:pt x="2163" y="860"/>
                  <a:pt x="2163" y="860"/>
                  <a:pt x="2163" y="859"/>
                </a:cubicBezTo>
                <a:cubicBezTo>
                  <a:pt x="2163" y="859"/>
                  <a:pt x="2162" y="858"/>
                  <a:pt x="2162" y="858"/>
                </a:cubicBezTo>
                <a:cubicBezTo>
                  <a:pt x="2162" y="857"/>
                  <a:pt x="2162" y="857"/>
                  <a:pt x="2162" y="857"/>
                </a:cubicBezTo>
                <a:cubicBezTo>
                  <a:pt x="2162" y="857"/>
                  <a:pt x="2162" y="857"/>
                  <a:pt x="2162" y="857"/>
                </a:cubicBezTo>
                <a:cubicBezTo>
                  <a:pt x="2162" y="857"/>
                  <a:pt x="2162" y="857"/>
                  <a:pt x="2162" y="857"/>
                </a:cubicBezTo>
                <a:cubicBezTo>
                  <a:pt x="2162" y="856"/>
                  <a:pt x="2162" y="856"/>
                  <a:pt x="2162" y="856"/>
                </a:cubicBezTo>
                <a:cubicBezTo>
                  <a:pt x="2161" y="855"/>
                  <a:pt x="2161" y="854"/>
                  <a:pt x="2161" y="853"/>
                </a:cubicBezTo>
                <a:cubicBezTo>
                  <a:pt x="2161" y="853"/>
                  <a:pt x="2161" y="852"/>
                  <a:pt x="2161" y="851"/>
                </a:cubicBezTo>
                <a:cubicBezTo>
                  <a:pt x="2160" y="851"/>
                  <a:pt x="2160" y="850"/>
                  <a:pt x="2160" y="849"/>
                </a:cubicBezTo>
                <a:cubicBezTo>
                  <a:pt x="2160" y="849"/>
                  <a:pt x="2160" y="849"/>
                  <a:pt x="2160" y="849"/>
                </a:cubicBezTo>
                <a:cubicBezTo>
                  <a:pt x="2160" y="849"/>
                  <a:pt x="2160" y="848"/>
                  <a:pt x="2161" y="847"/>
                </a:cubicBezTo>
                <a:cubicBezTo>
                  <a:pt x="2161" y="847"/>
                  <a:pt x="2161" y="847"/>
                  <a:pt x="2161" y="847"/>
                </a:cubicBezTo>
                <a:cubicBezTo>
                  <a:pt x="2161" y="846"/>
                  <a:pt x="2161" y="845"/>
                  <a:pt x="2161" y="844"/>
                </a:cubicBezTo>
                <a:cubicBezTo>
                  <a:pt x="2161" y="844"/>
                  <a:pt x="2161" y="844"/>
                  <a:pt x="2161" y="844"/>
                </a:cubicBezTo>
                <a:cubicBezTo>
                  <a:pt x="2161" y="843"/>
                  <a:pt x="2161" y="843"/>
                  <a:pt x="2161" y="843"/>
                </a:cubicBezTo>
                <a:cubicBezTo>
                  <a:pt x="2161" y="843"/>
                  <a:pt x="2161" y="843"/>
                  <a:pt x="2161" y="842"/>
                </a:cubicBezTo>
                <a:cubicBezTo>
                  <a:pt x="2161" y="842"/>
                  <a:pt x="2161" y="842"/>
                  <a:pt x="2161" y="841"/>
                </a:cubicBezTo>
                <a:cubicBezTo>
                  <a:pt x="2161" y="841"/>
                  <a:pt x="2161" y="841"/>
                  <a:pt x="2161" y="841"/>
                </a:cubicBezTo>
                <a:cubicBezTo>
                  <a:pt x="2161" y="840"/>
                  <a:pt x="2161" y="840"/>
                  <a:pt x="2161" y="840"/>
                </a:cubicBezTo>
                <a:cubicBezTo>
                  <a:pt x="2161" y="840"/>
                  <a:pt x="2161" y="840"/>
                  <a:pt x="2161" y="840"/>
                </a:cubicBezTo>
                <a:cubicBezTo>
                  <a:pt x="2161" y="839"/>
                  <a:pt x="2161" y="839"/>
                  <a:pt x="2161" y="839"/>
                </a:cubicBezTo>
                <a:cubicBezTo>
                  <a:pt x="2161" y="839"/>
                  <a:pt x="2161" y="839"/>
                  <a:pt x="2161" y="839"/>
                </a:cubicBezTo>
                <a:cubicBezTo>
                  <a:pt x="2160" y="839"/>
                  <a:pt x="2160" y="839"/>
                  <a:pt x="2160" y="839"/>
                </a:cubicBezTo>
                <a:cubicBezTo>
                  <a:pt x="2160" y="838"/>
                  <a:pt x="2160" y="838"/>
                  <a:pt x="2160" y="838"/>
                </a:cubicBezTo>
                <a:cubicBezTo>
                  <a:pt x="2159" y="838"/>
                  <a:pt x="2159" y="838"/>
                  <a:pt x="2159" y="838"/>
                </a:cubicBezTo>
                <a:cubicBezTo>
                  <a:pt x="2158" y="837"/>
                  <a:pt x="2158" y="837"/>
                  <a:pt x="2158" y="837"/>
                </a:cubicBezTo>
                <a:cubicBezTo>
                  <a:pt x="2158" y="837"/>
                  <a:pt x="2158" y="837"/>
                  <a:pt x="2158" y="837"/>
                </a:cubicBezTo>
                <a:cubicBezTo>
                  <a:pt x="2158" y="837"/>
                  <a:pt x="2158" y="837"/>
                  <a:pt x="2158" y="837"/>
                </a:cubicBezTo>
                <a:cubicBezTo>
                  <a:pt x="2157" y="837"/>
                  <a:pt x="2157" y="837"/>
                  <a:pt x="2157" y="837"/>
                </a:cubicBezTo>
                <a:cubicBezTo>
                  <a:pt x="2157" y="837"/>
                  <a:pt x="2156" y="836"/>
                  <a:pt x="2156" y="836"/>
                </a:cubicBezTo>
                <a:cubicBezTo>
                  <a:pt x="2156" y="836"/>
                  <a:pt x="2156" y="836"/>
                  <a:pt x="2156" y="836"/>
                </a:cubicBezTo>
                <a:cubicBezTo>
                  <a:pt x="2156" y="836"/>
                  <a:pt x="2156" y="836"/>
                  <a:pt x="2156" y="836"/>
                </a:cubicBezTo>
                <a:cubicBezTo>
                  <a:pt x="2156" y="836"/>
                  <a:pt x="2156" y="836"/>
                  <a:pt x="2156" y="837"/>
                </a:cubicBezTo>
                <a:cubicBezTo>
                  <a:pt x="2155" y="837"/>
                  <a:pt x="2155" y="837"/>
                  <a:pt x="2155" y="837"/>
                </a:cubicBezTo>
                <a:cubicBezTo>
                  <a:pt x="2154" y="837"/>
                  <a:pt x="2154" y="837"/>
                  <a:pt x="2154" y="837"/>
                </a:cubicBezTo>
                <a:cubicBezTo>
                  <a:pt x="2153" y="837"/>
                  <a:pt x="2153" y="836"/>
                  <a:pt x="2153" y="836"/>
                </a:cubicBezTo>
                <a:cubicBezTo>
                  <a:pt x="2153" y="835"/>
                  <a:pt x="2153" y="835"/>
                  <a:pt x="2153" y="835"/>
                </a:cubicBezTo>
                <a:cubicBezTo>
                  <a:pt x="2153" y="834"/>
                  <a:pt x="2153" y="834"/>
                  <a:pt x="2154" y="833"/>
                </a:cubicBezTo>
                <a:cubicBezTo>
                  <a:pt x="2155" y="833"/>
                  <a:pt x="2155" y="832"/>
                  <a:pt x="2156" y="832"/>
                </a:cubicBezTo>
                <a:cubicBezTo>
                  <a:pt x="2156" y="832"/>
                  <a:pt x="2157" y="833"/>
                  <a:pt x="2157" y="833"/>
                </a:cubicBezTo>
                <a:cubicBezTo>
                  <a:pt x="2157" y="833"/>
                  <a:pt x="2158" y="833"/>
                  <a:pt x="2158" y="833"/>
                </a:cubicBezTo>
                <a:cubicBezTo>
                  <a:pt x="2159" y="833"/>
                  <a:pt x="2159" y="833"/>
                  <a:pt x="2159" y="833"/>
                </a:cubicBezTo>
                <a:cubicBezTo>
                  <a:pt x="2159" y="833"/>
                  <a:pt x="2159" y="833"/>
                  <a:pt x="2159" y="833"/>
                </a:cubicBezTo>
                <a:cubicBezTo>
                  <a:pt x="2159" y="833"/>
                  <a:pt x="2159" y="833"/>
                  <a:pt x="2159" y="833"/>
                </a:cubicBezTo>
                <a:cubicBezTo>
                  <a:pt x="2159" y="833"/>
                  <a:pt x="2159" y="832"/>
                  <a:pt x="2159" y="832"/>
                </a:cubicBezTo>
                <a:cubicBezTo>
                  <a:pt x="2159" y="832"/>
                  <a:pt x="2159" y="833"/>
                  <a:pt x="2158" y="833"/>
                </a:cubicBezTo>
                <a:cubicBezTo>
                  <a:pt x="2158" y="833"/>
                  <a:pt x="2157" y="833"/>
                  <a:pt x="2157" y="832"/>
                </a:cubicBezTo>
                <a:cubicBezTo>
                  <a:pt x="2157" y="832"/>
                  <a:pt x="2157" y="831"/>
                  <a:pt x="2157" y="831"/>
                </a:cubicBezTo>
                <a:cubicBezTo>
                  <a:pt x="2157" y="830"/>
                  <a:pt x="2157" y="830"/>
                  <a:pt x="2158" y="830"/>
                </a:cubicBezTo>
                <a:cubicBezTo>
                  <a:pt x="2157" y="830"/>
                  <a:pt x="2157" y="829"/>
                  <a:pt x="2157" y="829"/>
                </a:cubicBezTo>
                <a:cubicBezTo>
                  <a:pt x="2156" y="830"/>
                  <a:pt x="2156" y="829"/>
                  <a:pt x="2155" y="829"/>
                </a:cubicBezTo>
                <a:cubicBezTo>
                  <a:pt x="2155" y="829"/>
                  <a:pt x="2155" y="829"/>
                  <a:pt x="2155" y="829"/>
                </a:cubicBezTo>
                <a:cubicBezTo>
                  <a:pt x="2155" y="829"/>
                  <a:pt x="2155" y="829"/>
                  <a:pt x="2155" y="829"/>
                </a:cubicBezTo>
                <a:cubicBezTo>
                  <a:pt x="2155" y="829"/>
                  <a:pt x="2155" y="830"/>
                  <a:pt x="2155" y="831"/>
                </a:cubicBezTo>
                <a:cubicBezTo>
                  <a:pt x="2154" y="831"/>
                  <a:pt x="2154" y="832"/>
                  <a:pt x="2153" y="831"/>
                </a:cubicBezTo>
                <a:cubicBezTo>
                  <a:pt x="2153" y="831"/>
                  <a:pt x="2153" y="831"/>
                  <a:pt x="2152" y="831"/>
                </a:cubicBezTo>
                <a:cubicBezTo>
                  <a:pt x="2152" y="831"/>
                  <a:pt x="2152" y="830"/>
                  <a:pt x="2151" y="830"/>
                </a:cubicBezTo>
                <a:cubicBezTo>
                  <a:pt x="2151" y="830"/>
                  <a:pt x="2151" y="830"/>
                  <a:pt x="2151" y="829"/>
                </a:cubicBezTo>
                <a:cubicBezTo>
                  <a:pt x="2151" y="829"/>
                  <a:pt x="2151" y="828"/>
                  <a:pt x="2150" y="828"/>
                </a:cubicBezTo>
                <a:cubicBezTo>
                  <a:pt x="2150" y="828"/>
                  <a:pt x="2150" y="828"/>
                  <a:pt x="2150" y="828"/>
                </a:cubicBezTo>
                <a:cubicBezTo>
                  <a:pt x="2150" y="827"/>
                  <a:pt x="2150" y="827"/>
                  <a:pt x="2150" y="827"/>
                </a:cubicBezTo>
                <a:cubicBezTo>
                  <a:pt x="2150" y="827"/>
                  <a:pt x="2149" y="827"/>
                  <a:pt x="2149" y="826"/>
                </a:cubicBezTo>
                <a:cubicBezTo>
                  <a:pt x="2149" y="826"/>
                  <a:pt x="2149" y="825"/>
                  <a:pt x="2150" y="825"/>
                </a:cubicBezTo>
                <a:cubicBezTo>
                  <a:pt x="2150" y="825"/>
                  <a:pt x="2150" y="825"/>
                  <a:pt x="2150" y="825"/>
                </a:cubicBezTo>
                <a:cubicBezTo>
                  <a:pt x="2149" y="824"/>
                  <a:pt x="2149" y="824"/>
                  <a:pt x="2149" y="824"/>
                </a:cubicBezTo>
                <a:cubicBezTo>
                  <a:pt x="2149" y="823"/>
                  <a:pt x="2149" y="823"/>
                  <a:pt x="2149" y="823"/>
                </a:cubicBezTo>
                <a:cubicBezTo>
                  <a:pt x="2149" y="823"/>
                  <a:pt x="2149" y="823"/>
                  <a:pt x="2149" y="822"/>
                </a:cubicBezTo>
                <a:cubicBezTo>
                  <a:pt x="2149" y="821"/>
                  <a:pt x="2149" y="820"/>
                  <a:pt x="2150" y="820"/>
                </a:cubicBezTo>
                <a:cubicBezTo>
                  <a:pt x="2150" y="820"/>
                  <a:pt x="2150" y="820"/>
                  <a:pt x="2150" y="820"/>
                </a:cubicBezTo>
                <a:cubicBezTo>
                  <a:pt x="2150" y="819"/>
                  <a:pt x="2150" y="819"/>
                  <a:pt x="2151" y="818"/>
                </a:cubicBezTo>
                <a:cubicBezTo>
                  <a:pt x="2151" y="818"/>
                  <a:pt x="2151" y="817"/>
                  <a:pt x="2151" y="817"/>
                </a:cubicBezTo>
                <a:cubicBezTo>
                  <a:pt x="2151" y="817"/>
                  <a:pt x="2151" y="817"/>
                  <a:pt x="2151" y="817"/>
                </a:cubicBezTo>
                <a:cubicBezTo>
                  <a:pt x="2151" y="817"/>
                  <a:pt x="2151" y="817"/>
                  <a:pt x="2151" y="817"/>
                </a:cubicBezTo>
                <a:cubicBezTo>
                  <a:pt x="2151" y="817"/>
                  <a:pt x="2151" y="817"/>
                  <a:pt x="2151" y="817"/>
                </a:cubicBezTo>
                <a:cubicBezTo>
                  <a:pt x="2151" y="817"/>
                  <a:pt x="2151" y="816"/>
                  <a:pt x="2151" y="816"/>
                </a:cubicBezTo>
                <a:cubicBezTo>
                  <a:pt x="2151" y="816"/>
                  <a:pt x="2151" y="816"/>
                  <a:pt x="2151" y="816"/>
                </a:cubicBezTo>
                <a:cubicBezTo>
                  <a:pt x="2151" y="815"/>
                  <a:pt x="2151" y="815"/>
                  <a:pt x="2151" y="815"/>
                </a:cubicBezTo>
                <a:cubicBezTo>
                  <a:pt x="2151" y="815"/>
                  <a:pt x="2151" y="815"/>
                  <a:pt x="2151" y="815"/>
                </a:cubicBezTo>
                <a:cubicBezTo>
                  <a:pt x="2150" y="814"/>
                  <a:pt x="2150" y="814"/>
                  <a:pt x="2150" y="814"/>
                </a:cubicBezTo>
                <a:cubicBezTo>
                  <a:pt x="2150" y="813"/>
                  <a:pt x="2149" y="813"/>
                  <a:pt x="2149" y="812"/>
                </a:cubicBezTo>
                <a:cubicBezTo>
                  <a:pt x="2148" y="811"/>
                  <a:pt x="2148" y="810"/>
                  <a:pt x="2148" y="810"/>
                </a:cubicBezTo>
                <a:cubicBezTo>
                  <a:pt x="2147" y="809"/>
                  <a:pt x="2147" y="809"/>
                  <a:pt x="2147" y="809"/>
                </a:cubicBezTo>
                <a:cubicBezTo>
                  <a:pt x="2147" y="809"/>
                  <a:pt x="2147" y="808"/>
                  <a:pt x="2146" y="808"/>
                </a:cubicBezTo>
                <a:cubicBezTo>
                  <a:pt x="2146" y="807"/>
                  <a:pt x="2146" y="807"/>
                  <a:pt x="2146" y="807"/>
                </a:cubicBezTo>
                <a:cubicBezTo>
                  <a:pt x="2146" y="807"/>
                  <a:pt x="2146" y="807"/>
                  <a:pt x="2146" y="807"/>
                </a:cubicBezTo>
                <a:cubicBezTo>
                  <a:pt x="2146" y="807"/>
                  <a:pt x="2146" y="807"/>
                  <a:pt x="2146" y="807"/>
                </a:cubicBezTo>
                <a:cubicBezTo>
                  <a:pt x="2146" y="807"/>
                  <a:pt x="2146" y="807"/>
                  <a:pt x="2146" y="807"/>
                </a:cubicBezTo>
                <a:cubicBezTo>
                  <a:pt x="2146" y="807"/>
                  <a:pt x="2146" y="807"/>
                  <a:pt x="2146" y="807"/>
                </a:cubicBezTo>
                <a:cubicBezTo>
                  <a:pt x="2146" y="807"/>
                  <a:pt x="2146" y="806"/>
                  <a:pt x="2146" y="806"/>
                </a:cubicBezTo>
                <a:cubicBezTo>
                  <a:pt x="2146" y="806"/>
                  <a:pt x="2146" y="806"/>
                  <a:pt x="2146" y="806"/>
                </a:cubicBezTo>
                <a:cubicBezTo>
                  <a:pt x="2147" y="806"/>
                  <a:pt x="2147" y="805"/>
                  <a:pt x="2147" y="805"/>
                </a:cubicBezTo>
                <a:cubicBezTo>
                  <a:pt x="2146" y="805"/>
                  <a:pt x="2146" y="804"/>
                  <a:pt x="2146" y="804"/>
                </a:cubicBezTo>
                <a:cubicBezTo>
                  <a:pt x="2147" y="803"/>
                  <a:pt x="2147" y="802"/>
                  <a:pt x="2148" y="802"/>
                </a:cubicBezTo>
                <a:cubicBezTo>
                  <a:pt x="2148" y="802"/>
                  <a:pt x="2148" y="802"/>
                  <a:pt x="2148" y="801"/>
                </a:cubicBezTo>
                <a:cubicBezTo>
                  <a:pt x="2148" y="801"/>
                  <a:pt x="2148" y="800"/>
                  <a:pt x="2148" y="800"/>
                </a:cubicBezTo>
                <a:cubicBezTo>
                  <a:pt x="2148" y="799"/>
                  <a:pt x="2148" y="799"/>
                  <a:pt x="2148" y="798"/>
                </a:cubicBezTo>
                <a:cubicBezTo>
                  <a:pt x="2148" y="798"/>
                  <a:pt x="2148" y="797"/>
                  <a:pt x="2148" y="797"/>
                </a:cubicBezTo>
                <a:cubicBezTo>
                  <a:pt x="2148" y="797"/>
                  <a:pt x="2147" y="796"/>
                  <a:pt x="2147" y="796"/>
                </a:cubicBezTo>
                <a:cubicBezTo>
                  <a:pt x="2147" y="796"/>
                  <a:pt x="2147" y="796"/>
                  <a:pt x="2146" y="796"/>
                </a:cubicBezTo>
                <a:cubicBezTo>
                  <a:pt x="2146" y="796"/>
                  <a:pt x="2145" y="796"/>
                  <a:pt x="2144" y="795"/>
                </a:cubicBezTo>
                <a:cubicBezTo>
                  <a:pt x="2144" y="796"/>
                  <a:pt x="2143" y="796"/>
                  <a:pt x="2142" y="796"/>
                </a:cubicBezTo>
                <a:cubicBezTo>
                  <a:pt x="2142" y="796"/>
                  <a:pt x="2142" y="796"/>
                  <a:pt x="2142" y="796"/>
                </a:cubicBezTo>
                <a:cubicBezTo>
                  <a:pt x="2141" y="796"/>
                  <a:pt x="2140" y="795"/>
                  <a:pt x="2140" y="794"/>
                </a:cubicBezTo>
                <a:cubicBezTo>
                  <a:pt x="2140" y="794"/>
                  <a:pt x="2140" y="793"/>
                  <a:pt x="2140" y="793"/>
                </a:cubicBezTo>
                <a:cubicBezTo>
                  <a:pt x="2139" y="793"/>
                  <a:pt x="2139" y="792"/>
                  <a:pt x="2139" y="791"/>
                </a:cubicBezTo>
                <a:cubicBezTo>
                  <a:pt x="2139" y="791"/>
                  <a:pt x="2139" y="791"/>
                  <a:pt x="2139" y="791"/>
                </a:cubicBezTo>
                <a:cubicBezTo>
                  <a:pt x="2139" y="792"/>
                  <a:pt x="2138" y="792"/>
                  <a:pt x="2138" y="792"/>
                </a:cubicBezTo>
                <a:cubicBezTo>
                  <a:pt x="2137" y="792"/>
                  <a:pt x="2137" y="792"/>
                  <a:pt x="2137" y="792"/>
                </a:cubicBezTo>
                <a:cubicBezTo>
                  <a:pt x="2136" y="792"/>
                  <a:pt x="2136" y="792"/>
                  <a:pt x="2136" y="792"/>
                </a:cubicBezTo>
                <a:cubicBezTo>
                  <a:pt x="2135" y="792"/>
                  <a:pt x="2135" y="792"/>
                  <a:pt x="2135" y="792"/>
                </a:cubicBezTo>
                <a:cubicBezTo>
                  <a:pt x="2135" y="791"/>
                  <a:pt x="2135" y="791"/>
                  <a:pt x="2135" y="791"/>
                </a:cubicBezTo>
                <a:cubicBezTo>
                  <a:pt x="2135" y="790"/>
                  <a:pt x="2135" y="789"/>
                  <a:pt x="2135" y="788"/>
                </a:cubicBezTo>
                <a:cubicBezTo>
                  <a:pt x="2135" y="788"/>
                  <a:pt x="2134" y="787"/>
                  <a:pt x="2134" y="787"/>
                </a:cubicBezTo>
                <a:cubicBezTo>
                  <a:pt x="2134" y="787"/>
                  <a:pt x="2134" y="786"/>
                  <a:pt x="2133" y="786"/>
                </a:cubicBezTo>
                <a:cubicBezTo>
                  <a:pt x="2133" y="786"/>
                  <a:pt x="2133" y="785"/>
                  <a:pt x="2133" y="785"/>
                </a:cubicBezTo>
                <a:cubicBezTo>
                  <a:pt x="2133" y="785"/>
                  <a:pt x="2133" y="785"/>
                  <a:pt x="2133" y="785"/>
                </a:cubicBezTo>
                <a:cubicBezTo>
                  <a:pt x="2132" y="784"/>
                  <a:pt x="2131" y="784"/>
                  <a:pt x="2132" y="782"/>
                </a:cubicBezTo>
                <a:cubicBezTo>
                  <a:pt x="2132" y="783"/>
                  <a:pt x="2132" y="782"/>
                  <a:pt x="2131" y="782"/>
                </a:cubicBezTo>
                <a:cubicBezTo>
                  <a:pt x="2131" y="782"/>
                  <a:pt x="2131" y="782"/>
                  <a:pt x="2131" y="782"/>
                </a:cubicBezTo>
                <a:cubicBezTo>
                  <a:pt x="2131" y="781"/>
                  <a:pt x="2130" y="781"/>
                  <a:pt x="2130" y="781"/>
                </a:cubicBezTo>
                <a:cubicBezTo>
                  <a:pt x="2130" y="781"/>
                  <a:pt x="2130" y="780"/>
                  <a:pt x="2130" y="779"/>
                </a:cubicBezTo>
                <a:cubicBezTo>
                  <a:pt x="2128" y="779"/>
                  <a:pt x="2127" y="779"/>
                  <a:pt x="2126" y="778"/>
                </a:cubicBezTo>
                <a:cubicBezTo>
                  <a:pt x="2126" y="778"/>
                  <a:pt x="2126" y="777"/>
                  <a:pt x="2126" y="776"/>
                </a:cubicBezTo>
                <a:cubicBezTo>
                  <a:pt x="2127" y="775"/>
                  <a:pt x="2128" y="775"/>
                  <a:pt x="2128" y="775"/>
                </a:cubicBezTo>
                <a:cubicBezTo>
                  <a:pt x="2128" y="775"/>
                  <a:pt x="2129" y="775"/>
                  <a:pt x="2129" y="775"/>
                </a:cubicBezTo>
                <a:cubicBezTo>
                  <a:pt x="2129" y="775"/>
                  <a:pt x="2129" y="775"/>
                  <a:pt x="2130" y="775"/>
                </a:cubicBezTo>
                <a:cubicBezTo>
                  <a:pt x="2131" y="775"/>
                  <a:pt x="2131" y="775"/>
                  <a:pt x="2131" y="775"/>
                </a:cubicBezTo>
                <a:cubicBezTo>
                  <a:pt x="2131" y="775"/>
                  <a:pt x="2131" y="775"/>
                  <a:pt x="2131" y="775"/>
                </a:cubicBezTo>
                <a:cubicBezTo>
                  <a:pt x="2132" y="775"/>
                  <a:pt x="2133" y="775"/>
                  <a:pt x="2133" y="775"/>
                </a:cubicBezTo>
                <a:cubicBezTo>
                  <a:pt x="2134" y="775"/>
                  <a:pt x="2134" y="776"/>
                  <a:pt x="2134" y="776"/>
                </a:cubicBezTo>
                <a:cubicBezTo>
                  <a:pt x="2134" y="776"/>
                  <a:pt x="2134" y="776"/>
                  <a:pt x="2135" y="775"/>
                </a:cubicBezTo>
                <a:cubicBezTo>
                  <a:pt x="2135" y="775"/>
                  <a:pt x="2135" y="775"/>
                  <a:pt x="2136" y="775"/>
                </a:cubicBezTo>
                <a:cubicBezTo>
                  <a:pt x="2136" y="775"/>
                  <a:pt x="2137" y="775"/>
                  <a:pt x="2137" y="775"/>
                </a:cubicBezTo>
                <a:cubicBezTo>
                  <a:pt x="2137" y="775"/>
                  <a:pt x="2137" y="775"/>
                  <a:pt x="2137" y="775"/>
                </a:cubicBezTo>
                <a:cubicBezTo>
                  <a:pt x="2137" y="775"/>
                  <a:pt x="2137" y="775"/>
                  <a:pt x="2137" y="775"/>
                </a:cubicBezTo>
                <a:cubicBezTo>
                  <a:pt x="2136" y="775"/>
                  <a:pt x="2135" y="774"/>
                  <a:pt x="2135" y="773"/>
                </a:cubicBezTo>
                <a:cubicBezTo>
                  <a:pt x="2135" y="773"/>
                  <a:pt x="2134" y="772"/>
                  <a:pt x="2134" y="772"/>
                </a:cubicBezTo>
                <a:cubicBezTo>
                  <a:pt x="2134" y="771"/>
                  <a:pt x="2133" y="770"/>
                  <a:pt x="2134" y="769"/>
                </a:cubicBezTo>
                <a:cubicBezTo>
                  <a:pt x="2134" y="768"/>
                  <a:pt x="2134" y="768"/>
                  <a:pt x="2135" y="767"/>
                </a:cubicBezTo>
                <a:cubicBezTo>
                  <a:pt x="2135" y="765"/>
                  <a:pt x="2137" y="765"/>
                  <a:pt x="2137" y="765"/>
                </a:cubicBezTo>
                <a:cubicBezTo>
                  <a:pt x="2137" y="765"/>
                  <a:pt x="2138" y="765"/>
                  <a:pt x="2138" y="765"/>
                </a:cubicBezTo>
                <a:cubicBezTo>
                  <a:pt x="2138" y="765"/>
                  <a:pt x="2138" y="765"/>
                  <a:pt x="2138" y="765"/>
                </a:cubicBezTo>
                <a:cubicBezTo>
                  <a:pt x="2138" y="765"/>
                  <a:pt x="2139" y="765"/>
                  <a:pt x="2139" y="765"/>
                </a:cubicBezTo>
                <a:cubicBezTo>
                  <a:pt x="2140" y="764"/>
                  <a:pt x="2140" y="764"/>
                  <a:pt x="2140" y="764"/>
                </a:cubicBezTo>
                <a:cubicBezTo>
                  <a:pt x="2141" y="764"/>
                  <a:pt x="2141" y="764"/>
                  <a:pt x="2142" y="764"/>
                </a:cubicBezTo>
                <a:cubicBezTo>
                  <a:pt x="2142" y="764"/>
                  <a:pt x="2142" y="764"/>
                  <a:pt x="2142" y="764"/>
                </a:cubicBezTo>
                <a:cubicBezTo>
                  <a:pt x="2142" y="765"/>
                  <a:pt x="2142" y="765"/>
                  <a:pt x="2142" y="765"/>
                </a:cubicBezTo>
                <a:cubicBezTo>
                  <a:pt x="2142" y="765"/>
                  <a:pt x="2142" y="765"/>
                  <a:pt x="2142" y="765"/>
                </a:cubicBezTo>
                <a:cubicBezTo>
                  <a:pt x="2143" y="765"/>
                  <a:pt x="2144" y="765"/>
                  <a:pt x="2144" y="765"/>
                </a:cubicBezTo>
                <a:cubicBezTo>
                  <a:pt x="2144" y="765"/>
                  <a:pt x="2145" y="765"/>
                  <a:pt x="2145" y="765"/>
                </a:cubicBezTo>
                <a:cubicBezTo>
                  <a:pt x="2145" y="765"/>
                  <a:pt x="2145" y="765"/>
                  <a:pt x="2146" y="765"/>
                </a:cubicBezTo>
                <a:cubicBezTo>
                  <a:pt x="2146" y="765"/>
                  <a:pt x="2146" y="765"/>
                  <a:pt x="2146" y="765"/>
                </a:cubicBezTo>
                <a:cubicBezTo>
                  <a:pt x="2147" y="765"/>
                  <a:pt x="2147" y="765"/>
                  <a:pt x="2147" y="765"/>
                </a:cubicBezTo>
                <a:cubicBezTo>
                  <a:pt x="2148" y="764"/>
                  <a:pt x="2150" y="765"/>
                  <a:pt x="2150" y="766"/>
                </a:cubicBezTo>
                <a:cubicBezTo>
                  <a:pt x="2150" y="766"/>
                  <a:pt x="2150" y="766"/>
                  <a:pt x="2150" y="766"/>
                </a:cubicBezTo>
                <a:cubicBezTo>
                  <a:pt x="2150" y="766"/>
                  <a:pt x="2150" y="766"/>
                  <a:pt x="2151" y="766"/>
                </a:cubicBezTo>
                <a:cubicBezTo>
                  <a:pt x="2151" y="766"/>
                  <a:pt x="2151" y="766"/>
                  <a:pt x="2151" y="766"/>
                </a:cubicBezTo>
                <a:cubicBezTo>
                  <a:pt x="2152" y="766"/>
                  <a:pt x="2152" y="766"/>
                  <a:pt x="2152" y="766"/>
                </a:cubicBezTo>
                <a:cubicBezTo>
                  <a:pt x="2153" y="766"/>
                  <a:pt x="2153" y="766"/>
                  <a:pt x="2154" y="766"/>
                </a:cubicBezTo>
                <a:cubicBezTo>
                  <a:pt x="2153" y="765"/>
                  <a:pt x="2153" y="765"/>
                  <a:pt x="2153" y="765"/>
                </a:cubicBezTo>
                <a:cubicBezTo>
                  <a:pt x="2151" y="765"/>
                  <a:pt x="2150" y="764"/>
                  <a:pt x="2149" y="763"/>
                </a:cubicBezTo>
                <a:cubicBezTo>
                  <a:pt x="2149" y="762"/>
                  <a:pt x="2150" y="761"/>
                  <a:pt x="2150" y="760"/>
                </a:cubicBezTo>
                <a:cubicBezTo>
                  <a:pt x="2151" y="760"/>
                  <a:pt x="2151" y="760"/>
                  <a:pt x="2151" y="760"/>
                </a:cubicBezTo>
                <a:cubicBezTo>
                  <a:pt x="2151" y="759"/>
                  <a:pt x="2151" y="759"/>
                  <a:pt x="2152" y="759"/>
                </a:cubicBezTo>
                <a:cubicBezTo>
                  <a:pt x="2152" y="759"/>
                  <a:pt x="2152" y="758"/>
                  <a:pt x="2152" y="758"/>
                </a:cubicBezTo>
                <a:cubicBezTo>
                  <a:pt x="2152" y="758"/>
                  <a:pt x="2152" y="758"/>
                  <a:pt x="2152" y="758"/>
                </a:cubicBezTo>
                <a:cubicBezTo>
                  <a:pt x="2152" y="757"/>
                  <a:pt x="2151" y="757"/>
                  <a:pt x="2152" y="756"/>
                </a:cubicBezTo>
                <a:cubicBezTo>
                  <a:pt x="2152" y="756"/>
                  <a:pt x="2152" y="755"/>
                  <a:pt x="2152" y="755"/>
                </a:cubicBezTo>
                <a:cubicBezTo>
                  <a:pt x="2152" y="755"/>
                  <a:pt x="2152" y="754"/>
                  <a:pt x="2152" y="754"/>
                </a:cubicBezTo>
                <a:cubicBezTo>
                  <a:pt x="2152" y="753"/>
                  <a:pt x="2152" y="753"/>
                  <a:pt x="2152" y="753"/>
                </a:cubicBezTo>
                <a:cubicBezTo>
                  <a:pt x="2152" y="753"/>
                  <a:pt x="2152" y="753"/>
                  <a:pt x="2152" y="753"/>
                </a:cubicBezTo>
                <a:cubicBezTo>
                  <a:pt x="2152" y="752"/>
                  <a:pt x="2151" y="752"/>
                  <a:pt x="2151" y="751"/>
                </a:cubicBezTo>
                <a:cubicBezTo>
                  <a:pt x="2151" y="751"/>
                  <a:pt x="2151" y="750"/>
                  <a:pt x="2151" y="750"/>
                </a:cubicBezTo>
                <a:cubicBezTo>
                  <a:pt x="2151" y="750"/>
                  <a:pt x="2152" y="750"/>
                  <a:pt x="2152" y="750"/>
                </a:cubicBezTo>
                <a:cubicBezTo>
                  <a:pt x="2151" y="750"/>
                  <a:pt x="2150" y="749"/>
                  <a:pt x="2150" y="748"/>
                </a:cubicBezTo>
                <a:cubicBezTo>
                  <a:pt x="2150" y="747"/>
                  <a:pt x="2149" y="748"/>
                  <a:pt x="2148" y="748"/>
                </a:cubicBezTo>
                <a:cubicBezTo>
                  <a:pt x="2147" y="747"/>
                  <a:pt x="2146" y="748"/>
                  <a:pt x="2145" y="748"/>
                </a:cubicBezTo>
                <a:cubicBezTo>
                  <a:pt x="2145" y="748"/>
                  <a:pt x="2144" y="748"/>
                  <a:pt x="2144" y="748"/>
                </a:cubicBezTo>
                <a:cubicBezTo>
                  <a:pt x="2144" y="748"/>
                  <a:pt x="2144" y="749"/>
                  <a:pt x="2144" y="749"/>
                </a:cubicBezTo>
                <a:cubicBezTo>
                  <a:pt x="2143" y="749"/>
                  <a:pt x="2142" y="750"/>
                  <a:pt x="2141" y="750"/>
                </a:cubicBezTo>
                <a:cubicBezTo>
                  <a:pt x="2140" y="750"/>
                  <a:pt x="2140" y="749"/>
                  <a:pt x="2140" y="749"/>
                </a:cubicBezTo>
                <a:cubicBezTo>
                  <a:pt x="2140" y="749"/>
                  <a:pt x="2139" y="748"/>
                  <a:pt x="2139" y="748"/>
                </a:cubicBezTo>
                <a:cubicBezTo>
                  <a:pt x="2139" y="748"/>
                  <a:pt x="2139" y="748"/>
                  <a:pt x="2139" y="748"/>
                </a:cubicBezTo>
                <a:cubicBezTo>
                  <a:pt x="2139" y="748"/>
                  <a:pt x="2138" y="748"/>
                  <a:pt x="2138" y="748"/>
                </a:cubicBezTo>
                <a:cubicBezTo>
                  <a:pt x="2138" y="747"/>
                  <a:pt x="2138" y="747"/>
                  <a:pt x="2138" y="746"/>
                </a:cubicBezTo>
                <a:cubicBezTo>
                  <a:pt x="2136" y="747"/>
                  <a:pt x="2135" y="747"/>
                  <a:pt x="2135" y="746"/>
                </a:cubicBezTo>
                <a:cubicBezTo>
                  <a:pt x="2135" y="746"/>
                  <a:pt x="2134" y="746"/>
                  <a:pt x="2134" y="746"/>
                </a:cubicBezTo>
                <a:cubicBezTo>
                  <a:pt x="2133" y="746"/>
                  <a:pt x="2133" y="746"/>
                  <a:pt x="2133" y="746"/>
                </a:cubicBezTo>
                <a:cubicBezTo>
                  <a:pt x="2133" y="746"/>
                  <a:pt x="2133" y="746"/>
                  <a:pt x="2133" y="746"/>
                </a:cubicBezTo>
                <a:cubicBezTo>
                  <a:pt x="2132" y="747"/>
                  <a:pt x="2132" y="747"/>
                  <a:pt x="2132" y="748"/>
                </a:cubicBezTo>
                <a:cubicBezTo>
                  <a:pt x="2132" y="748"/>
                  <a:pt x="2131" y="748"/>
                  <a:pt x="2131" y="748"/>
                </a:cubicBezTo>
                <a:cubicBezTo>
                  <a:pt x="2130" y="748"/>
                  <a:pt x="2130" y="748"/>
                  <a:pt x="2130" y="748"/>
                </a:cubicBezTo>
                <a:cubicBezTo>
                  <a:pt x="2130" y="748"/>
                  <a:pt x="2128" y="748"/>
                  <a:pt x="2128" y="749"/>
                </a:cubicBezTo>
                <a:cubicBezTo>
                  <a:pt x="2127" y="749"/>
                  <a:pt x="2126" y="750"/>
                  <a:pt x="2125" y="750"/>
                </a:cubicBezTo>
                <a:cubicBezTo>
                  <a:pt x="2125" y="750"/>
                  <a:pt x="2125" y="750"/>
                  <a:pt x="2125" y="750"/>
                </a:cubicBezTo>
                <a:cubicBezTo>
                  <a:pt x="2125" y="751"/>
                  <a:pt x="2124" y="751"/>
                  <a:pt x="2124" y="751"/>
                </a:cubicBezTo>
                <a:cubicBezTo>
                  <a:pt x="2123" y="751"/>
                  <a:pt x="2123" y="751"/>
                  <a:pt x="2123" y="752"/>
                </a:cubicBezTo>
                <a:cubicBezTo>
                  <a:pt x="2123" y="752"/>
                  <a:pt x="2123" y="752"/>
                  <a:pt x="2122" y="753"/>
                </a:cubicBezTo>
                <a:cubicBezTo>
                  <a:pt x="2122" y="753"/>
                  <a:pt x="2122" y="753"/>
                  <a:pt x="2122" y="753"/>
                </a:cubicBezTo>
                <a:cubicBezTo>
                  <a:pt x="2121" y="753"/>
                  <a:pt x="2121" y="753"/>
                  <a:pt x="2121" y="753"/>
                </a:cubicBezTo>
                <a:cubicBezTo>
                  <a:pt x="2121" y="753"/>
                  <a:pt x="2120" y="753"/>
                  <a:pt x="2120" y="753"/>
                </a:cubicBezTo>
                <a:cubicBezTo>
                  <a:pt x="2119" y="753"/>
                  <a:pt x="2118" y="753"/>
                  <a:pt x="2117" y="753"/>
                </a:cubicBezTo>
                <a:cubicBezTo>
                  <a:pt x="2117" y="753"/>
                  <a:pt x="2117" y="753"/>
                  <a:pt x="2117" y="753"/>
                </a:cubicBezTo>
                <a:cubicBezTo>
                  <a:pt x="2117" y="753"/>
                  <a:pt x="2117" y="753"/>
                  <a:pt x="2117" y="753"/>
                </a:cubicBezTo>
                <a:cubicBezTo>
                  <a:pt x="2117" y="754"/>
                  <a:pt x="2116" y="754"/>
                  <a:pt x="2116" y="754"/>
                </a:cubicBezTo>
                <a:cubicBezTo>
                  <a:pt x="2116" y="755"/>
                  <a:pt x="2115" y="755"/>
                  <a:pt x="2115" y="756"/>
                </a:cubicBezTo>
                <a:cubicBezTo>
                  <a:pt x="2115" y="756"/>
                  <a:pt x="2115" y="756"/>
                  <a:pt x="2115" y="756"/>
                </a:cubicBezTo>
                <a:cubicBezTo>
                  <a:pt x="2115" y="757"/>
                  <a:pt x="2115" y="757"/>
                  <a:pt x="2115" y="757"/>
                </a:cubicBezTo>
                <a:cubicBezTo>
                  <a:pt x="2115" y="757"/>
                  <a:pt x="2115" y="758"/>
                  <a:pt x="2114" y="758"/>
                </a:cubicBezTo>
                <a:cubicBezTo>
                  <a:pt x="2113" y="758"/>
                  <a:pt x="2113" y="758"/>
                  <a:pt x="2113" y="758"/>
                </a:cubicBezTo>
                <a:cubicBezTo>
                  <a:pt x="2113" y="758"/>
                  <a:pt x="2113" y="758"/>
                  <a:pt x="2112" y="758"/>
                </a:cubicBezTo>
                <a:cubicBezTo>
                  <a:pt x="2113" y="758"/>
                  <a:pt x="2113" y="759"/>
                  <a:pt x="2113" y="759"/>
                </a:cubicBezTo>
                <a:cubicBezTo>
                  <a:pt x="2113" y="760"/>
                  <a:pt x="2113" y="760"/>
                  <a:pt x="2113" y="760"/>
                </a:cubicBezTo>
                <a:cubicBezTo>
                  <a:pt x="2113" y="760"/>
                  <a:pt x="2112" y="760"/>
                  <a:pt x="2112" y="761"/>
                </a:cubicBezTo>
                <a:cubicBezTo>
                  <a:pt x="2112" y="761"/>
                  <a:pt x="2111" y="761"/>
                  <a:pt x="2111" y="761"/>
                </a:cubicBezTo>
                <a:cubicBezTo>
                  <a:pt x="2111" y="760"/>
                  <a:pt x="2111" y="760"/>
                  <a:pt x="2111" y="760"/>
                </a:cubicBezTo>
                <a:cubicBezTo>
                  <a:pt x="2111" y="760"/>
                  <a:pt x="2110" y="760"/>
                  <a:pt x="2110" y="760"/>
                </a:cubicBezTo>
                <a:cubicBezTo>
                  <a:pt x="2110" y="760"/>
                  <a:pt x="2110" y="761"/>
                  <a:pt x="2109" y="761"/>
                </a:cubicBezTo>
                <a:cubicBezTo>
                  <a:pt x="2108" y="762"/>
                  <a:pt x="2105" y="762"/>
                  <a:pt x="2105" y="762"/>
                </a:cubicBezTo>
                <a:cubicBezTo>
                  <a:pt x="2105" y="762"/>
                  <a:pt x="2104" y="762"/>
                  <a:pt x="2104" y="762"/>
                </a:cubicBezTo>
                <a:cubicBezTo>
                  <a:pt x="2104" y="762"/>
                  <a:pt x="2104" y="762"/>
                  <a:pt x="2104" y="762"/>
                </a:cubicBezTo>
                <a:cubicBezTo>
                  <a:pt x="2104" y="763"/>
                  <a:pt x="2103" y="763"/>
                  <a:pt x="2103" y="763"/>
                </a:cubicBezTo>
                <a:cubicBezTo>
                  <a:pt x="2102" y="763"/>
                  <a:pt x="2102" y="763"/>
                  <a:pt x="2101" y="763"/>
                </a:cubicBezTo>
                <a:cubicBezTo>
                  <a:pt x="2101" y="763"/>
                  <a:pt x="2101" y="763"/>
                  <a:pt x="2101" y="763"/>
                </a:cubicBezTo>
                <a:cubicBezTo>
                  <a:pt x="2101" y="763"/>
                  <a:pt x="2101" y="763"/>
                  <a:pt x="2101" y="763"/>
                </a:cubicBezTo>
                <a:cubicBezTo>
                  <a:pt x="2101" y="763"/>
                  <a:pt x="2101" y="763"/>
                  <a:pt x="2100" y="763"/>
                </a:cubicBezTo>
                <a:cubicBezTo>
                  <a:pt x="2100" y="763"/>
                  <a:pt x="2100" y="763"/>
                  <a:pt x="2100" y="763"/>
                </a:cubicBezTo>
                <a:cubicBezTo>
                  <a:pt x="2100" y="763"/>
                  <a:pt x="2100" y="763"/>
                  <a:pt x="2100" y="763"/>
                </a:cubicBezTo>
                <a:cubicBezTo>
                  <a:pt x="2100" y="763"/>
                  <a:pt x="2100" y="763"/>
                  <a:pt x="2100" y="763"/>
                </a:cubicBezTo>
                <a:cubicBezTo>
                  <a:pt x="2100" y="764"/>
                  <a:pt x="2100" y="764"/>
                  <a:pt x="2100" y="764"/>
                </a:cubicBezTo>
                <a:cubicBezTo>
                  <a:pt x="2100" y="764"/>
                  <a:pt x="2100" y="764"/>
                  <a:pt x="2100" y="764"/>
                </a:cubicBezTo>
                <a:cubicBezTo>
                  <a:pt x="2100" y="764"/>
                  <a:pt x="2100" y="764"/>
                  <a:pt x="2100" y="765"/>
                </a:cubicBezTo>
                <a:cubicBezTo>
                  <a:pt x="2100" y="765"/>
                  <a:pt x="2100" y="766"/>
                  <a:pt x="2098" y="767"/>
                </a:cubicBezTo>
                <a:cubicBezTo>
                  <a:pt x="2098" y="767"/>
                  <a:pt x="2098" y="767"/>
                  <a:pt x="2098" y="767"/>
                </a:cubicBezTo>
                <a:cubicBezTo>
                  <a:pt x="2098" y="768"/>
                  <a:pt x="2098" y="768"/>
                  <a:pt x="2098" y="768"/>
                </a:cubicBezTo>
                <a:cubicBezTo>
                  <a:pt x="2098" y="769"/>
                  <a:pt x="2097" y="769"/>
                  <a:pt x="2097" y="770"/>
                </a:cubicBezTo>
                <a:cubicBezTo>
                  <a:pt x="2097" y="770"/>
                  <a:pt x="2097" y="770"/>
                  <a:pt x="2096" y="771"/>
                </a:cubicBezTo>
                <a:cubicBezTo>
                  <a:pt x="2096" y="771"/>
                  <a:pt x="2096" y="771"/>
                  <a:pt x="2096" y="772"/>
                </a:cubicBezTo>
                <a:cubicBezTo>
                  <a:pt x="2096" y="772"/>
                  <a:pt x="2096" y="772"/>
                  <a:pt x="2096" y="772"/>
                </a:cubicBezTo>
                <a:cubicBezTo>
                  <a:pt x="2096" y="773"/>
                  <a:pt x="2096" y="773"/>
                  <a:pt x="2096" y="773"/>
                </a:cubicBezTo>
                <a:cubicBezTo>
                  <a:pt x="2096" y="773"/>
                  <a:pt x="2096" y="773"/>
                  <a:pt x="2096" y="773"/>
                </a:cubicBezTo>
                <a:cubicBezTo>
                  <a:pt x="2096" y="773"/>
                  <a:pt x="2096" y="773"/>
                  <a:pt x="2096" y="773"/>
                </a:cubicBezTo>
                <a:cubicBezTo>
                  <a:pt x="2096" y="773"/>
                  <a:pt x="2096" y="773"/>
                  <a:pt x="2096" y="773"/>
                </a:cubicBezTo>
                <a:cubicBezTo>
                  <a:pt x="2096" y="773"/>
                  <a:pt x="2096" y="773"/>
                  <a:pt x="2096" y="773"/>
                </a:cubicBezTo>
                <a:cubicBezTo>
                  <a:pt x="2095" y="774"/>
                  <a:pt x="2095" y="774"/>
                  <a:pt x="2095" y="774"/>
                </a:cubicBezTo>
                <a:cubicBezTo>
                  <a:pt x="2095" y="774"/>
                  <a:pt x="2095" y="774"/>
                  <a:pt x="2095" y="774"/>
                </a:cubicBezTo>
                <a:cubicBezTo>
                  <a:pt x="2095" y="775"/>
                  <a:pt x="2094" y="775"/>
                  <a:pt x="2094" y="775"/>
                </a:cubicBezTo>
                <a:cubicBezTo>
                  <a:pt x="2094" y="776"/>
                  <a:pt x="2094" y="777"/>
                  <a:pt x="2094" y="777"/>
                </a:cubicBezTo>
                <a:cubicBezTo>
                  <a:pt x="2095" y="777"/>
                  <a:pt x="2095" y="777"/>
                  <a:pt x="2095" y="777"/>
                </a:cubicBezTo>
                <a:cubicBezTo>
                  <a:pt x="2095" y="777"/>
                  <a:pt x="2096" y="777"/>
                  <a:pt x="2096" y="777"/>
                </a:cubicBezTo>
                <a:cubicBezTo>
                  <a:pt x="2096" y="777"/>
                  <a:pt x="2096" y="777"/>
                  <a:pt x="2096" y="777"/>
                </a:cubicBezTo>
                <a:cubicBezTo>
                  <a:pt x="2097" y="777"/>
                  <a:pt x="2097" y="777"/>
                  <a:pt x="2097" y="778"/>
                </a:cubicBezTo>
                <a:cubicBezTo>
                  <a:pt x="2097" y="778"/>
                  <a:pt x="2098" y="778"/>
                  <a:pt x="2098" y="778"/>
                </a:cubicBezTo>
                <a:cubicBezTo>
                  <a:pt x="2098" y="779"/>
                  <a:pt x="2098" y="779"/>
                  <a:pt x="2098" y="779"/>
                </a:cubicBezTo>
                <a:cubicBezTo>
                  <a:pt x="2099" y="779"/>
                  <a:pt x="2100" y="779"/>
                  <a:pt x="2100" y="781"/>
                </a:cubicBezTo>
                <a:cubicBezTo>
                  <a:pt x="2100" y="781"/>
                  <a:pt x="2100" y="782"/>
                  <a:pt x="2100" y="782"/>
                </a:cubicBezTo>
                <a:cubicBezTo>
                  <a:pt x="2100" y="782"/>
                  <a:pt x="2100" y="782"/>
                  <a:pt x="2100" y="782"/>
                </a:cubicBezTo>
                <a:cubicBezTo>
                  <a:pt x="2100" y="782"/>
                  <a:pt x="2100" y="783"/>
                  <a:pt x="2100" y="783"/>
                </a:cubicBezTo>
                <a:cubicBezTo>
                  <a:pt x="2100" y="783"/>
                  <a:pt x="2101" y="783"/>
                  <a:pt x="2101" y="783"/>
                </a:cubicBezTo>
                <a:cubicBezTo>
                  <a:pt x="2101" y="783"/>
                  <a:pt x="2101" y="783"/>
                  <a:pt x="2101" y="783"/>
                </a:cubicBezTo>
                <a:cubicBezTo>
                  <a:pt x="2102" y="782"/>
                  <a:pt x="2102" y="782"/>
                  <a:pt x="2103" y="782"/>
                </a:cubicBezTo>
                <a:cubicBezTo>
                  <a:pt x="2103" y="782"/>
                  <a:pt x="2103" y="782"/>
                  <a:pt x="2103" y="782"/>
                </a:cubicBezTo>
                <a:cubicBezTo>
                  <a:pt x="2103" y="782"/>
                  <a:pt x="2104" y="782"/>
                  <a:pt x="2104" y="782"/>
                </a:cubicBezTo>
                <a:cubicBezTo>
                  <a:pt x="2104" y="783"/>
                  <a:pt x="2104" y="783"/>
                  <a:pt x="2104" y="783"/>
                </a:cubicBezTo>
                <a:cubicBezTo>
                  <a:pt x="2104" y="784"/>
                  <a:pt x="2104" y="784"/>
                  <a:pt x="2104" y="784"/>
                </a:cubicBezTo>
                <a:cubicBezTo>
                  <a:pt x="2104" y="784"/>
                  <a:pt x="2104" y="785"/>
                  <a:pt x="2103" y="786"/>
                </a:cubicBezTo>
                <a:cubicBezTo>
                  <a:pt x="2103" y="786"/>
                  <a:pt x="2103" y="786"/>
                  <a:pt x="2103" y="786"/>
                </a:cubicBezTo>
                <a:cubicBezTo>
                  <a:pt x="2103" y="786"/>
                  <a:pt x="2103" y="787"/>
                  <a:pt x="2103" y="787"/>
                </a:cubicBezTo>
                <a:cubicBezTo>
                  <a:pt x="2103" y="787"/>
                  <a:pt x="2103" y="787"/>
                  <a:pt x="2103" y="787"/>
                </a:cubicBezTo>
                <a:cubicBezTo>
                  <a:pt x="2103" y="787"/>
                  <a:pt x="2103" y="787"/>
                  <a:pt x="2102" y="787"/>
                </a:cubicBezTo>
                <a:cubicBezTo>
                  <a:pt x="2103" y="787"/>
                  <a:pt x="2103" y="788"/>
                  <a:pt x="2103" y="788"/>
                </a:cubicBezTo>
                <a:cubicBezTo>
                  <a:pt x="2103" y="788"/>
                  <a:pt x="2103" y="788"/>
                  <a:pt x="2103" y="789"/>
                </a:cubicBezTo>
                <a:cubicBezTo>
                  <a:pt x="2103" y="789"/>
                  <a:pt x="2103" y="790"/>
                  <a:pt x="2103" y="790"/>
                </a:cubicBezTo>
                <a:cubicBezTo>
                  <a:pt x="2103" y="791"/>
                  <a:pt x="2103" y="791"/>
                  <a:pt x="2103" y="791"/>
                </a:cubicBezTo>
                <a:cubicBezTo>
                  <a:pt x="2103" y="791"/>
                  <a:pt x="2103" y="791"/>
                  <a:pt x="2103" y="791"/>
                </a:cubicBezTo>
                <a:cubicBezTo>
                  <a:pt x="2103" y="792"/>
                  <a:pt x="2103" y="792"/>
                  <a:pt x="2103" y="792"/>
                </a:cubicBezTo>
                <a:cubicBezTo>
                  <a:pt x="2103" y="793"/>
                  <a:pt x="2104" y="793"/>
                  <a:pt x="2104" y="795"/>
                </a:cubicBezTo>
                <a:cubicBezTo>
                  <a:pt x="2104" y="795"/>
                  <a:pt x="2104" y="795"/>
                  <a:pt x="2104" y="795"/>
                </a:cubicBezTo>
                <a:cubicBezTo>
                  <a:pt x="2104" y="795"/>
                  <a:pt x="2104" y="795"/>
                  <a:pt x="2104" y="795"/>
                </a:cubicBezTo>
                <a:cubicBezTo>
                  <a:pt x="2104" y="796"/>
                  <a:pt x="2104" y="796"/>
                  <a:pt x="2104" y="796"/>
                </a:cubicBezTo>
                <a:cubicBezTo>
                  <a:pt x="2104" y="797"/>
                  <a:pt x="2104" y="797"/>
                  <a:pt x="2104" y="797"/>
                </a:cubicBezTo>
                <a:cubicBezTo>
                  <a:pt x="2104" y="797"/>
                  <a:pt x="2105" y="797"/>
                  <a:pt x="2105" y="798"/>
                </a:cubicBezTo>
                <a:cubicBezTo>
                  <a:pt x="2105" y="798"/>
                  <a:pt x="2105" y="798"/>
                  <a:pt x="2105" y="798"/>
                </a:cubicBezTo>
                <a:cubicBezTo>
                  <a:pt x="2106" y="798"/>
                  <a:pt x="2106" y="799"/>
                  <a:pt x="2106" y="799"/>
                </a:cubicBezTo>
                <a:cubicBezTo>
                  <a:pt x="2106" y="800"/>
                  <a:pt x="2106" y="800"/>
                  <a:pt x="2107" y="800"/>
                </a:cubicBezTo>
                <a:cubicBezTo>
                  <a:pt x="2107" y="800"/>
                  <a:pt x="2107" y="801"/>
                  <a:pt x="2108" y="801"/>
                </a:cubicBezTo>
                <a:cubicBezTo>
                  <a:pt x="2108" y="801"/>
                  <a:pt x="2108" y="802"/>
                  <a:pt x="2109" y="802"/>
                </a:cubicBezTo>
                <a:cubicBezTo>
                  <a:pt x="2110" y="803"/>
                  <a:pt x="2111" y="803"/>
                  <a:pt x="2112" y="804"/>
                </a:cubicBezTo>
                <a:cubicBezTo>
                  <a:pt x="2112" y="804"/>
                  <a:pt x="2112" y="804"/>
                  <a:pt x="2112" y="804"/>
                </a:cubicBezTo>
                <a:cubicBezTo>
                  <a:pt x="2112" y="805"/>
                  <a:pt x="2113" y="805"/>
                  <a:pt x="2113" y="805"/>
                </a:cubicBezTo>
                <a:cubicBezTo>
                  <a:pt x="2113" y="805"/>
                  <a:pt x="2113" y="805"/>
                  <a:pt x="2113" y="805"/>
                </a:cubicBezTo>
                <a:cubicBezTo>
                  <a:pt x="2114" y="806"/>
                  <a:pt x="2114" y="806"/>
                  <a:pt x="2114" y="806"/>
                </a:cubicBezTo>
                <a:cubicBezTo>
                  <a:pt x="2114" y="806"/>
                  <a:pt x="2114" y="806"/>
                  <a:pt x="2114" y="806"/>
                </a:cubicBezTo>
                <a:cubicBezTo>
                  <a:pt x="2114" y="807"/>
                  <a:pt x="2115" y="807"/>
                  <a:pt x="2115" y="807"/>
                </a:cubicBezTo>
                <a:cubicBezTo>
                  <a:pt x="2115" y="808"/>
                  <a:pt x="2116" y="808"/>
                  <a:pt x="2116" y="808"/>
                </a:cubicBezTo>
                <a:cubicBezTo>
                  <a:pt x="2116" y="808"/>
                  <a:pt x="2116" y="808"/>
                  <a:pt x="2116" y="809"/>
                </a:cubicBezTo>
                <a:cubicBezTo>
                  <a:pt x="2116" y="809"/>
                  <a:pt x="2116" y="809"/>
                  <a:pt x="2116" y="809"/>
                </a:cubicBezTo>
                <a:cubicBezTo>
                  <a:pt x="2116" y="809"/>
                  <a:pt x="2116" y="809"/>
                  <a:pt x="2116" y="809"/>
                </a:cubicBezTo>
                <a:cubicBezTo>
                  <a:pt x="2116" y="810"/>
                  <a:pt x="2117" y="810"/>
                  <a:pt x="2117" y="810"/>
                </a:cubicBezTo>
                <a:cubicBezTo>
                  <a:pt x="2117" y="811"/>
                  <a:pt x="2117" y="811"/>
                  <a:pt x="2117" y="811"/>
                </a:cubicBezTo>
                <a:cubicBezTo>
                  <a:pt x="2117" y="811"/>
                  <a:pt x="2117" y="812"/>
                  <a:pt x="2117" y="812"/>
                </a:cubicBezTo>
                <a:cubicBezTo>
                  <a:pt x="2117" y="812"/>
                  <a:pt x="2117" y="812"/>
                  <a:pt x="2117" y="812"/>
                </a:cubicBezTo>
                <a:cubicBezTo>
                  <a:pt x="2117" y="812"/>
                  <a:pt x="2118" y="813"/>
                  <a:pt x="2118" y="814"/>
                </a:cubicBezTo>
                <a:cubicBezTo>
                  <a:pt x="2118" y="814"/>
                  <a:pt x="2118" y="814"/>
                  <a:pt x="2118" y="814"/>
                </a:cubicBezTo>
                <a:cubicBezTo>
                  <a:pt x="2118" y="814"/>
                  <a:pt x="2118" y="815"/>
                  <a:pt x="2118" y="815"/>
                </a:cubicBezTo>
                <a:cubicBezTo>
                  <a:pt x="2118" y="815"/>
                  <a:pt x="2118" y="815"/>
                  <a:pt x="2118" y="815"/>
                </a:cubicBezTo>
                <a:cubicBezTo>
                  <a:pt x="2118" y="815"/>
                  <a:pt x="2118" y="815"/>
                  <a:pt x="2119" y="816"/>
                </a:cubicBezTo>
                <a:cubicBezTo>
                  <a:pt x="2119" y="816"/>
                  <a:pt x="2119" y="816"/>
                  <a:pt x="2119" y="816"/>
                </a:cubicBezTo>
                <a:cubicBezTo>
                  <a:pt x="2119" y="816"/>
                  <a:pt x="2119" y="816"/>
                  <a:pt x="2119" y="816"/>
                </a:cubicBezTo>
                <a:cubicBezTo>
                  <a:pt x="2120" y="816"/>
                  <a:pt x="2121" y="817"/>
                  <a:pt x="2121" y="818"/>
                </a:cubicBezTo>
                <a:cubicBezTo>
                  <a:pt x="2121" y="818"/>
                  <a:pt x="2122" y="819"/>
                  <a:pt x="2123" y="819"/>
                </a:cubicBezTo>
                <a:cubicBezTo>
                  <a:pt x="2123" y="819"/>
                  <a:pt x="2123" y="819"/>
                  <a:pt x="2123" y="819"/>
                </a:cubicBezTo>
                <a:cubicBezTo>
                  <a:pt x="2123" y="819"/>
                  <a:pt x="2124" y="819"/>
                  <a:pt x="2124" y="819"/>
                </a:cubicBezTo>
                <a:cubicBezTo>
                  <a:pt x="2124" y="819"/>
                  <a:pt x="2125" y="819"/>
                  <a:pt x="2125" y="820"/>
                </a:cubicBezTo>
                <a:cubicBezTo>
                  <a:pt x="2125" y="820"/>
                  <a:pt x="2125" y="820"/>
                  <a:pt x="2125" y="820"/>
                </a:cubicBezTo>
                <a:cubicBezTo>
                  <a:pt x="2126" y="820"/>
                  <a:pt x="2127" y="820"/>
                  <a:pt x="2127" y="821"/>
                </a:cubicBezTo>
                <a:cubicBezTo>
                  <a:pt x="2128" y="822"/>
                  <a:pt x="2128" y="822"/>
                  <a:pt x="2128" y="822"/>
                </a:cubicBezTo>
                <a:cubicBezTo>
                  <a:pt x="2128" y="822"/>
                  <a:pt x="2129" y="823"/>
                  <a:pt x="2129" y="823"/>
                </a:cubicBezTo>
                <a:cubicBezTo>
                  <a:pt x="2129" y="823"/>
                  <a:pt x="2128" y="824"/>
                  <a:pt x="2128" y="824"/>
                </a:cubicBezTo>
                <a:cubicBezTo>
                  <a:pt x="2128" y="824"/>
                  <a:pt x="2127" y="824"/>
                  <a:pt x="2127" y="824"/>
                </a:cubicBezTo>
                <a:cubicBezTo>
                  <a:pt x="2127" y="824"/>
                  <a:pt x="2127" y="824"/>
                  <a:pt x="2127" y="824"/>
                </a:cubicBezTo>
                <a:cubicBezTo>
                  <a:pt x="2127" y="824"/>
                  <a:pt x="2127" y="824"/>
                  <a:pt x="2127" y="824"/>
                </a:cubicBezTo>
                <a:cubicBezTo>
                  <a:pt x="2127" y="824"/>
                  <a:pt x="2127" y="824"/>
                  <a:pt x="2127" y="824"/>
                </a:cubicBezTo>
                <a:cubicBezTo>
                  <a:pt x="2127" y="824"/>
                  <a:pt x="2126" y="824"/>
                  <a:pt x="2126" y="824"/>
                </a:cubicBezTo>
                <a:cubicBezTo>
                  <a:pt x="2126" y="824"/>
                  <a:pt x="2126" y="824"/>
                  <a:pt x="2126" y="824"/>
                </a:cubicBezTo>
                <a:cubicBezTo>
                  <a:pt x="2125" y="825"/>
                  <a:pt x="2124" y="825"/>
                  <a:pt x="2124" y="825"/>
                </a:cubicBezTo>
                <a:cubicBezTo>
                  <a:pt x="2123" y="825"/>
                  <a:pt x="2123" y="825"/>
                  <a:pt x="2123" y="825"/>
                </a:cubicBezTo>
                <a:cubicBezTo>
                  <a:pt x="2123" y="825"/>
                  <a:pt x="2123" y="825"/>
                  <a:pt x="2123" y="825"/>
                </a:cubicBezTo>
                <a:cubicBezTo>
                  <a:pt x="2122" y="825"/>
                  <a:pt x="2122" y="825"/>
                  <a:pt x="2122" y="825"/>
                </a:cubicBezTo>
                <a:cubicBezTo>
                  <a:pt x="2122" y="825"/>
                  <a:pt x="2121" y="826"/>
                  <a:pt x="2121" y="826"/>
                </a:cubicBezTo>
                <a:cubicBezTo>
                  <a:pt x="2120" y="826"/>
                  <a:pt x="2120" y="826"/>
                  <a:pt x="2120" y="826"/>
                </a:cubicBezTo>
                <a:cubicBezTo>
                  <a:pt x="2120" y="827"/>
                  <a:pt x="2120" y="827"/>
                  <a:pt x="2120" y="827"/>
                </a:cubicBezTo>
                <a:cubicBezTo>
                  <a:pt x="2120" y="828"/>
                  <a:pt x="2120" y="829"/>
                  <a:pt x="2120" y="830"/>
                </a:cubicBezTo>
                <a:cubicBezTo>
                  <a:pt x="2120" y="830"/>
                  <a:pt x="2120" y="831"/>
                  <a:pt x="2119" y="831"/>
                </a:cubicBezTo>
                <a:cubicBezTo>
                  <a:pt x="2119" y="831"/>
                  <a:pt x="2119" y="831"/>
                  <a:pt x="2119" y="831"/>
                </a:cubicBezTo>
                <a:cubicBezTo>
                  <a:pt x="2119" y="832"/>
                  <a:pt x="2119" y="832"/>
                  <a:pt x="2119" y="832"/>
                </a:cubicBezTo>
                <a:cubicBezTo>
                  <a:pt x="2119" y="832"/>
                  <a:pt x="2119" y="833"/>
                  <a:pt x="2119" y="833"/>
                </a:cubicBezTo>
                <a:cubicBezTo>
                  <a:pt x="2119" y="834"/>
                  <a:pt x="2119" y="836"/>
                  <a:pt x="2118" y="837"/>
                </a:cubicBezTo>
                <a:cubicBezTo>
                  <a:pt x="2118" y="837"/>
                  <a:pt x="2118" y="838"/>
                  <a:pt x="2118" y="838"/>
                </a:cubicBezTo>
                <a:cubicBezTo>
                  <a:pt x="2118" y="838"/>
                  <a:pt x="2118" y="838"/>
                  <a:pt x="2118" y="838"/>
                </a:cubicBezTo>
                <a:cubicBezTo>
                  <a:pt x="2118" y="838"/>
                  <a:pt x="2117" y="839"/>
                  <a:pt x="2117" y="839"/>
                </a:cubicBezTo>
                <a:cubicBezTo>
                  <a:pt x="2117" y="839"/>
                  <a:pt x="2117" y="840"/>
                  <a:pt x="2116" y="840"/>
                </a:cubicBezTo>
                <a:cubicBezTo>
                  <a:pt x="2115" y="840"/>
                  <a:pt x="2115" y="840"/>
                  <a:pt x="2115" y="838"/>
                </a:cubicBezTo>
                <a:cubicBezTo>
                  <a:pt x="2115" y="838"/>
                  <a:pt x="2115" y="837"/>
                  <a:pt x="2115" y="837"/>
                </a:cubicBezTo>
                <a:cubicBezTo>
                  <a:pt x="2115" y="837"/>
                  <a:pt x="2115" y="837"/>
                  <a:pt x="2115" y="837"/>
                </a:cubicBezTo>
                <a:cubicBezTo>
                  <a:pt x="2115" y="837"/>
                  <a:pt x="2115" y="837"/>
                  <a:pt x="2115" y="837"/>
                </a:cubicBezTo>
                <a:cubicBezTo>
                  <a:pt x="2115" y="837"/>
                  <a:pt x="2115" y="837"/>
                  <a:pt x="2114" y="837"/>
                </a:cubicBezTo>
                <a:cubicBezTo>
                  <a:pt x="2114" y="837"/>
                  <a:pt x="2114" y="837"/>
                  <a:pt x="2114" y="837"/>
                </a:cubicBezTo>
                <a:cubicBezTo>
                  <a:pt x="2115" y="838"/>
                  <a:pt x="2115" y="839"/>
                  <a:pt x="2114" y="839"/>
                </a:cubicBezTo>
                <a:cubicBezTo>
                  <a:pt x="2114" y="840"/>
                  <a:pt x="2114" y="840"/>
                  <a:pt x="2114" y="840"/>
                </a:cubicBezTo>
                <a:cubicBezTo>
                  <a:pt x="2114" y="841"/>
                  <a:pt x="2114" y="842"/>
                  <a:pt x="2114" y="843"/>
                </a:cubicBezTo>
                <a:cubicBezTo>
                  <a:pt x="2114" y="843"/>
                  <a:pt x="2114" y="844"/>
                  <a:pt x="2114" y="844"/>
                </a:cubicBezTo>
                <a:cubicBezTo>
                  <a:pt x="2114" y="844"/>
                  <a:pt x="2114" y="845"/>
                  <a:pt x="2114" y="845"/>
                </a:cubicBezTo>
                <a:cubicBezTo>
                  <a:pt x="2114" y="845"/>
                  <a:pt x="2114" y="845"/>
                  <a:pt x="2114" y="845"/>
                </a:cubicBezTo>
                <a:cubicBezTo>
                  <a:pt x="2114" y="845"/>
                  <a:pt x="2114" y="845"/>
                  <a:pt x="2114" y="845"/>
                </a:cubicBezTo>
                <a:cubicBezTo>
                  <a:pt x="2114" y="845"/>
                  <a:pt x="2114" y="846"/>
                  <a:pt x="2114" y="846"/>
                </a:cubicBezTo>
                <a:cubicBezTo>
                  <a:pt x="2114" y="846"/>
                  <a:pt x="2114" y="846"/>
                  <a:pt x="2114" y="846"/>
                </a:cubicBezTo>
                <a:cubicBezTo>
                  <a:pt x="2114" y="846"/>
                  <a:pt x="2115" y="847"/>
                  <a:pt x="2115" y="847"/>
                </a:cubicBezTo>
                <a:cubicBezTo>
                  <a:pt x="2115" y="847"/>
                  <a:pt x="2115" y="848"/>
                  <a:pt x="2115" y="849"/>
                </a:cubicBezTo>
                <a:cubicBezTo>
                  <a:pt x="2115" y="849"/>
                  <a:pt x="2115" y="849"/>
                  <a:pt x="2115" y="849"/>
                </a:cubicBezTo>
                <a:cubicBezTo>
                  <a:pt x="2115" y="849"/>
                  <a:pt x="2115" y="849"/>
                  <a:pt x="2115" y="849"/>
                </a:cubicBezTo>
                <a:cubicBezTo>
                  <a:pt x="2115" y="850"/>
                  <a:pt x="2115" y="851"/>
                  <a:pt x="2115" y="852"/>
                </a:cubicBezTo>
                <a:cubicBezTo>
                  <a:pt x="2115" y="852"/>
                  <a:pt x="2115" y="852"/>
                  <a:pt x="2115" y="852"/>
                </a:cubicBezTo>
                <a:cubicBezTo>
                  <a:pt x="2115" y="852"/>
                  <a:pt x="2116" y="852"/>
                  <a:pt x="2116" y="852"/>
                </a:cubicBezTo>
                <a:cubicBezTo>
                  <a:pt x="2116" y="853"/>
                  <a:pt x="2117" y="853"/>
                  <a:pt x="2117" y="853"/>
                </a:cubicBezTo>
                <a:cubicBezTo>
                  <a:pt x="2117" y="853"/>
                  <a:pt x="2117" y="853"/>
                  <a:pt x="2118" y="854"/>
                </a:cubicBezTo>
                <a:cubicBezTo>
                  <a:pt x="2118" y="854"/>
                  <a:pt x="2119" y="854"/>
                  <a:pt x="2119" y="854"/>
                </a:cubicBezTo>
                <a:cubicBezTo>
                  <a:pt x="2120" y="854"/>
                  <a:pt x="2120" y="854"/>
                  <a:pt x="2121" y="854"/>
                </a:cubicBezTo>
                <a:cubicBezTo>
                  <a:pt x="2121" y="854"/>
                  <a:pt x="2122" y="854"/>
                  <a:pt x="2122" y="854"/>
                </a:cubicBezTo>
                <a:cubicBezTo>
                  <a:pt x="2123" y="854"/>
                  <a:pt x="2123" y="854"/>
                  <a:pt x="2123" y="854"/>
                </a:cubicBezTo>
                <a:cubicBezTo>
                  <a:pt x="2123" y="854"/>
                  <a:pt x="2124" y="854"/>
                  <a:pt x="2125" y="854"/>
                </a:cubicBezTo>
                <a:cubicBezTo>
                  <a:pt x="2125" y="855"/>
                  <a:pt x="2125" y="855"/>
                  <a:pt x="2125" y="855"/>
                </a:cubicBezTo>
                <a:cubicBezTo>
                  <a:pt x="2126" y="855"/>
                  <a:pt x="2126" y="855"/>
                  <a:pt x="2126" y="855"/>
                </a:cubicBezTo>
                <a:cubicBezTo>
                  <a:pt x="2126" y="855"/>
                  <a:pt x="2126" y="855"/>
                  <a:pt x="2126" y="855"/>
                </a:cubicBezTo>
                <a:cubicBezTo>
                  <a:pt x="2127" y="855"/>
                  <a:pt x="2127" y="856"/>
                  <a:pt x="2127" y="856"/>
                </a:cubicBezTo>
                <a:cubicBezTo>
                  <a:pt x="2128" y="857"/>
                  <a:pt x="2128" y="857"/>
                  <a:pt x="2128" y="858"/>
                </a:cubicBezTo>
                <a:cubicBezTo>
                  <a:pt x="2128" y="858"/>
                  <a:pt x="2128" y="859"/>
                  <a:pt x="2129" y="859"/>
                </a:cubicBezTo>
                <a:cubicBezTo>
                  <a:pt x="2129" y="859"/>
                  <a:pt x="2129" y="859"/>
                  <a:pt x="2129" y="859"/>
                </a:cubicBezTo>
                <a:cubicBezTo>
                  <a:pt x="2129" y="859"/>
                  <a:pt x="2129" y="859"/>
                  <a:pt x="2129" y="859"/>
                </a:cubicBezTo>
                <a:cubicBezTo>
                  <a:pt x="2130" y="859"/>
                  <a:pt x="2131" y="859"/>
                  <a:pt x="2131" y="860"/>
                </a:cubicBezTo>
                <a:cubicBezTo>
                  <a:pt x="2132" y="860"/>
                  <a:pt x="2132" y="860"/>
                  <a:pt x="2132" y="861"/>
                </a:cubicBezTo>
                <a:cubicBezTo>
                  <a:pt x="2132" y="861"/>
                  <a:pt x="2132" y="861"/>
                  <a:pt x="2133" y="861"/>
                </a:cubicBezTo>
                <a:cubicBezTo>
                  <a:pt x="2133" y="861"/>
                  <a:pt x="2133" y="861"/>
                  <a:pt x="2133" y="861"/>
                </a:cubicBezTo>
                <a:cubicBezTo>
                  <a:pt x="2134" y="861"/>
                  <a:pt x="2134" y="861"/>
                  <a:pt x="2134" y="861"/>
                </a:cubicBezTo>
                <a:cubicBezTo>
                  <a:pt x="2135" y="861"/>
                  <a:pt x="2135" y="861"/>
                  <a:pt x="2136" y="861"/>
                </a:cubicBezTo>
                <a:cubicBezTo>
                  <a:pt x="2137" y="861"/>
                  <a:pt x="2137" y="861"/>
                  <a:pt x="2138" y="862"/>
                </a:cubicBezTo>
                <a:cubicBezTo>
                  <a:pt x="2138" y="862"/>
                  <a:pt x="2139" y="862"/>
                  <a:pt x="2139" y="862"/>
                </a:cubicBezTo>
                <a:cubicBezTo>
                  <a:pt x="2140" y="862"/>
                  <a:pt x="2140" y="862"/>
                  <a:pt x="2140" y="862"/>
                </a:cubicBezTo>
                <a:cubicBezTo>
                  <a:pt x="2141" y="862"/>
                  <a:pt x="2141" y="862"/>
                  <a:pt x="2141" y="863"/>
                </a:cubicBezTo>
                <a:cubicBezTo>
                  <a:pt x="2141" y="863"/>
                  <a:pt x="2141" y="863"/>
                  <a:pt x="2141" y="863"/>
                </a:cubicBezTo>
                <a:cubicBezTo>
                  <a:pt x="2142" y="863"/>
                  <a:pt x="2142" y="863"/>
                  <a:pt x="2142" y="863"/>
                </a:cubicBezTo>
                <a:cubicBezTo>
                  <a:pt x="2142" y="863"/>
                  <a:pt x="2143" y="863"/>
                  <a:pt x="2143" y="863"/>
                </a:cubicBezTo>
                <a:cubicBezTo>
                  <a:pt x="2143" y="862"/>
                  <a:pt x="2143" y="863"/>
                  <a:pt x="2144" y="863"/>
                </a:cubicBezTo>
                <a:cubicBezTo>
                  <a:pt x="2144" y="863"/>
                  <a:pt x="2144" y="863"/>
                  <a:pt x="2144" y="863"/>
                </a:cubicBezTo>
                <a:cubicBezTo>
                  <a:pt x="2144" y="863"/>
                  <a:pt x="2145" y="863"/>
                  <a:pt x="2145" y="863"/>
                </a:cubicBezTo>
                <a:cubicBezTo>
                  <a:pt x="2145" y="863"/>
                  <a:pt x="2145" y="863"/>
                  <a:pt x="2145" y="863"/>
                </a:cubicBezTo>
                <a:cubicBezTo>
                  <a:pt x="2146" y="863"/>
                  <a:pt x="2148" y="862"/>
                  <a:pt x="2149" y="862"/>
                </a:cubicBezTo>
                <a:cubicBezTo>
                  <a:pt x="2149" y="862"/>
                  <a:pt x="2150" y="862"/>
                  <a:pt x="2150" y="861"/>
                </a:cubicBezTo>
                <a:cubicBezTo>
                  <a:pt x="2151" y="861"/>
                  <a:pt x="2152" y="861"/>
                  <a:pt x="2153" y="861"/>
                </a:cubicBezTo>
                <a:cubicBezTo>
                  <a:pt x="2153" y="861"/>
                  <a:pt x="2153" y="861"/>
                  <a:pt x="2153" y="861"/>
                </a:cubicBezTo>
                <a:cubicBezTo>
                  <a:pt x="2154" y="861"/>
                  <a:pt x="2154" y="861"/>
                  <a:pt x="2154" y="861"/>
                </a:cubicBezTo>
                <a:cubicBezTo>
                  <a:pt x="2155" y="861"/>
                  <a:pt x="2156" y="861"/>
                  <a:pt x="2157" y="861"/>
                </a:cubicBezTo>
                <a:cubicBezTo>
                  <a:pt x="2157" y="861"/>
                  <a:pt x="2158" y="861"/>
                  <a:pt x="2158" y="861"/>
                </a:cubicBezTo>
                <a:cubicBezTo>
                  <a:pt x="2159" y="861"/>
                  <a:pt x="2159" y="861"/>
                  <a:pt x="2160" y="861"/>
                </a:cubicBezTo>
                <a:cubicBezTo>
                  <a:pt x="2160" y="861"/>
                  <a:pt x="2160" y="861"/>
                  <a:pt x="2160" y="861"/>
                </a:cubicBezTo>
                <a:cubicBezTo>
                  <a:pt x="2161" y="861"/>
                  <a:pt x="2162" y="862"/>
                  <a:pt x="2162" y="862"/>
                </a:cubicBezTo>
                <a:cubicBezTo>
                  <a:pt x="2162" y="862"/>
                  <a:pt x="2162" y="862"/>
                  <a:pt x="2162" y="862"/>
                </a:cubicBezTo>
                <a:cubicBezTo>
                  <a:pt x="2162" y="862"/>
                  <a:pt x="2163" y="862"/>
                  <a:pt x="2163" y="862"/>
                </a:cubicBezTo>
                <a:cubicBezTo>
                  <a:pt x="2163" y="861"/>
                  <a:pt x="2163" y="861"/>
                  <a:pt x="2163" y="861"/>
                </a:cubicBezTo>
                <a:cubicBezTo>
                  <a:pt x="2163" y="861"/>
                  <a:pt x="2163" y="861"/>
                  <a:pt x="2163" y="860"/>
                </a:cubicBezTo>
                <a:close/>
                <a:moveTo>
                  <a:pt x="2890" y="748"/>
                </a:moveTo>
                <a:cubicBezTo>
                  <a:pt x="2889" y="747"/>
                  <a:pt x="2888" y="747"/>
                  <a:pt x="2888" y="746"/>
                </a:cubicBezTo>
                <a:cubicBezTo>
                  <a:pt x="2889" y="745"/>
                  <a:pt x="2889" y="745"/>
                  <a:pt x="2889" y="745"/>
                </a:cubicBezTo>
                <a:cubicBezTo>
                  <a:pt x="2889" y="745"/>
                  <a:pt x="2889" y="745"/>
                  <a:pt x="2889" y="745"/>
                </a:cubicBezTo>
                <a:cubicBezTo>
                  <a:pt x="2888" y="744"/>
                  <a:pt x="2888" y="744"/>
                  <a:pt x="2888" y="744"/>
                </a:cubicBezTo>
                <a:cubicBezTo>
                  <a:pt x="2887" y="744"/>
                  <a:pt x="2887" y="744"/>
                  <a:pt x="2887" y="744"/>
                </a:cubicBezTo>
                <a:cubicBezTo>
                  <a:pt x="2887" y="745"/>
                  <a:pt x="2886" y="746"/>
                  <a:pt x="2885" y="746"/>
                </a:cubicBezTo>
                <a:cubicBezTo>
                  <a:pt x="2885" y="746"/>
                  <a:pt x="2885" y="746"/>
                  <a:pt x="2885" y="746"/>
                </a:cubicBezTo>
                <a:cubicBezTo>
                  <a:pt x="2885" y="746"/>
                  <a:pt x="2885" y="746"/>
                  <a:pt x="2885" y="746"/>
                </a:cubicBezTo>
                <a:cubicBezTo>
                  <a:pt x="2885" y="746"/>
                  <a:pt x="2885" y="746"/>
                  <a:pt x="2884" y="747"/>
                </a:cubicBezTo>
                <a:cubicBezTo>
                  <a:pt x="2884" y="747"/>
                  <a:pt x="2883" y="747"/>
                  <a:pt x="2883" y="747"/>
                </a:cubicBezTo>
                <a:cubicBezTo>
                  <a:pt x="2883" y="747"/>
                  <a:pt x="2883" y="747"/>
                  <a:pt x="2883" y="747"/>
                </a:cubicBezTo>
                <a:cubicBezTo>
                  <a:pt x="2883" y="747"/>
                  <a:pt x="2883" y="747"/>
                  <a:pt x="2883" y="747"/>
                </a:cubicBezTo>
                <a:cubicBezTo>
                  <a:pt x="2883" y="747"/>
                  <a:pt x="2884" y="748"/>
                  <a:pt x="2884" y="749"/>
                </a:cubicBezTo>
                <a:cubicBezTo>
                  <a:pt x="2884" y="749"/>
                  <a:pt x="2884" y="749"/>
                  <a:pt x="2883" y="749"/>
                </a:cubicBezTo>
                <a:cubicBezTo>
                  <a:pt x="2884" y="749"/>
                  <a:pt x="2884" y="749"/>
                  <a:pt x="2884" y="749"/>
                </a:cubicBezTo>
                <a:cubicBezTo>
                  <a:pt x="2884" y="749"/>
                  <a:pt x="2885" y="750"/>
                  <a:pt x="2884" y="750"/>
                </a:cubicBezTo>
                <a:cubicBezTo>
                  <a:pt x="2884" y="752"/>
                  <a:pt x="2884" y="752"/>
                  <a:pt x="2884" y="752"/>
                </a:cubicBezTo>
                <a:cubicBezTo>
                  <a:pt x="2884" y="752"/>
                  <a:pt x="2884" y="753"/>
                  <a:pt x="2883" y="753"/>
                </a:cubicBezTo>
                <a:cubicBezTo>
                  <a:pt x="2884" y="753"/>
                  <a:pt x="2884" y="753"/>
                  <a:pt x="2884" y="753"/>
                </a:cubicBezTo>
                <a:cubicBezTo>
                  <a:pt x="2884" y="753"/>
                  <a:pt x="2884" y="753"/>
                  <a:pt x="2884" y="753"/>
                </a:cubicBezTo>
                <a:cubicBezTo>
                  <a:pt x="2886" y="754"/>
                  <a:pt x="2886" y="755"/>
                  <a:pt x="2886" y="755"/>
                </a:cubicBezTo>
                <a:cubicBezTo>
                  <a:pt x="2886" y="755"/>
                  <a:pt x="2886" y="755"/>
                  <a:pt x="2886" y="754"/>
                </a:cubicBezTo>
                <a:cubicBezTo>
                  <a:pt x="2886" y="754"/>
                  <a:pt x="2887" y="753"/>
                  <a:pt x="2887" y="753"/>
                </a:cubicBezTo>
                <a:cubicBezTo>
                  <a:pt x="2887" y="753"/>
                  <a:pt x="2887" y="752"/>
                  <a:pt x="2886" y="752"/>
                </a:cubicBezTo>
                <a:cubicBezTo>
                  <a:pt x="2886" y="751"/>
                  <a:pt x="2887" y="751"/>
                  <a:pt x="2887" y="750"/>
                </a:cubicBezTo>
                <a:cubicBezTo>
                  <a:pt x="2888" y="749"/>
                  <a:pt x="2888" y="749"/>
                  <a:pt x="2889" y="749"/>
                </a:cubicBezTo>
                <a:cubicBezTo>
                  <a:pt x="2889" y="749"/>
                  <a:pt x="2889" y="749"/>
                  <a:pt x="2889" y="749"/>
                </a:cubicBezTo>
                <a:cubicBezTo>
                  <a:pt x="2889" y="749"/>
                  <a:pt x="2889" y="749"/>
                  <a:pt x="2889" y="748"/>
                </a:cubicBezTo>
                <a:cubicBezTo>
                  <a:pt x="2889" y="748"/>
                  <a:pt x="2889" y="748"/>
                  <a:pt x="2890" y="748"/>
                </a:cubicBezTo>
                <a:close/>
                <a:moveTo>
                  <a:pt x="2160" y="1113"/>
                </a:moveTo>
                <a:cubicBezTo>
                  <a:pt x="2161" y="1112"/>
                  <a:pt x="2161" y="1112"/>
                  <a:pt x="2161" y="1112"/>
                </a:cubicBezTo>
                <a:cubicBezTo>
                  <a:pt x="2162" y="1112"/>
                  <a:pt x="2162" y="1111"/>
                  <a:pt x="2162" y="1110"/>
                </a:cubicBezTo>
                <a:cubicBezTo>
                  <a:pt x="2162" y="1110"/>
                  <a:pt x="2161" y="1109"/>
                  <a:pt x="2160" y="1109"/>
                </a:cubicBezTo>
                <a:cubicBezTo>
                  <a:pt x="2160" y="1109"/>
                  <a:pt x="2160" y="1109"/>
                  <a:pt x="2160" y="1109"/>
                </a:cubicBezTo>
                <a:cubicBezTo>
                  <a:pt x="2160" y="1109"/>
                  <a:pt x="2160" y="1109"/>
                  <a:pt x="2160" y="1109"/>
                </a:cubicBezTo>
                <a:cubicBezTo>
                  <a:pt x="2159" y="1109"/>
                  <a:pt x="2159" y="1109"/>
                  <a:pt x="2159" y="1109"/>
                </a:cubicBezTo>
                <a:cubicBezTo>
                  <a:pt x="2159" y="1109"/>
                  <a:pt x="2159" y="1109"/>
                  <a:pt x="2159" y="1109"/>
                </a:cubicBezTo>
                <a:cubicBezTo>
                  <a:pt x="2158" y="1108"/>
                  <a:pt x="2157" y="1108"/>
                  <a:pt x="2157" y="1108"/>
                </a:cubicBezTo>
                <a:cubicBezTo>
                  <a:pt x="2156" y="1109"/>
                  <a:pt x="2156" y="1109"/>
                  <a:pt x="2155" y="1109"/>
                </a:cubicBezTo>
                <a:cubicBezTo>
                  <a:pt x="2154" y="1109"/>
                  <a:pt x="2153" y="1109"/>
                  <a:pt x="2153" y="1109"/>
                </a:cubicBezTo>
                <a:cubicBezTo>
                  <a:pt x="2151" y="1110"/>
                  <a:pt x="2149" y="1111"/>
                  <a:pt x="2149" y="1113"/>
                </a:cubicBezTo>
                <a:cubicBezTo>
                  <a:pt x="2149" y="1115"/>
                  <a:pt x="2151" y="1116"/>
                  <a:pt x="2153" y="1116"/>
                </a:cubicBezTo>
                <a:cubicBezTo>
                  <a:pt x="2155" y="1116"/>
                  <a:pt x="2157" y="1115"/>
                  <a:pt x="2158" y="1114"/>
                </a:cubicBezTo>
                <a:cubicBezTo>
                  <a:pt x="2159" y="1114"/>
                  <a:pt x="2160" y="1113"/>
                  <a:pt x="2160" y="1113"/>
                </a:cubicBezTo>
                <a:close/>
                <a:moveTo>
                  <a:pt x="2142" y="1115"/>
                </a:moveTo>
                <a:cubicBezTo>
                  <a:pt x="2142" y="1115"/>
                  <a:pt x="2142" y="1114"/>
                  <a:pt x="2141" y="1114"/>
                </a:cubicBezTo>
                <a:cubicBezTo>
                  <a:pt x="2141" y="1114"/>
                  <a:pt x="2141" y="1114"/>
                  <a:pt x="2141" y="1114"/>
                </a:cubicBezTo>
                <a:cubicBezTo>
                  <a:pt x="2141" y="1114"/>
                  <a:pt x="2140" y="1115"/>
                  <a:pt x="2140" y="1115"/>
                </a:cubicBezTo>
                <a:cubicBezTo>
                  <a:pt x="2139" y="1115"/>
                  <a:pt x="2138" y="1115"/>
                  <a:pt x="2138" y="1116"/>
                </a:cubicBezTo>
                <a:cubicBezTo>
                  <a:pt x="2138" y="1117"/>
                  <a:pt x="2138" y="1118"/>
                  <a:pt x="2138" y="1118"/>
                </a:cubicBezTo>
                <a:cubicBezTo>
                  <a:pt x="2138" y="1118"/>
                  <a:pt x="2139" y="1119"/>
                  <a:pt x="2139" y="1119"/>
                </a:cubicBezTo>
                <a:cubicBezTo>
                  <a:pt x="2139" y="1119"/>
                  <a:pt x="2140" y="1120"/>
                  <a:pt x="2140" y="1120"/>
                </a:cubicBezTo>
                <a:cubicBezTo>
                  <a:pt x="2140" y="1120"/>
                  <a:pt x="2141" y="1120"/>
                  <a:pt x="2141" y="1120"/>
                </a:cubicBezTo>
                <a:cubicBezTo>
                  <a:pt x="2142" y="1120"/>
                  <a:pt x="2142" y="1120"/>
                  <a:pt x="2142" y="1120"/>
                </a:cubicBezTo>
                <a:cubicBezTo>
                  <a:pt x="2143" y="1119"/>
                  <a:pt x="2144" y="1118"/>
                  <a:pt x="2144" y="1116"/>
                </a:cubicBezTo>
                <a:cubicBezTo>
                  <a:pt x="2143" y="1116"/>
                  <a:pt x="2143" y="1115"/>
                  <a:pt x="2142" y="1115"/>
                </a:cubicBezTo>
                <a:close/>
                <a:moveTo>
                  <a:pt x="2159" y="1271"/>
                </a:moveTo>
                <a:cubicBezTo>
                  <a:pt x="2159" y="1271"/>
                  <a:pt x="2159" y="1271"/>
                  <a:pt x="2159" y="1271"/>
                </a:cubicBezTo>
                <a:cubicBezTo>
                  <a:pt x="2157" y="1272"/>
                  <a:pt x="2156" y="1274"/>
                  <a:pt x="2156" y="1276"/>
                </a:cubicBezTo>
                <a:cubicBezTo>
                  <a:pt x="2156" y="1276"/>
                  <a:pt x="2157" y="1277"/>
                  <a:pt x="2157" y="1277"/>
                </a:cubicBezTo>
                <a:cubicBezTo>
                  <a:pt x="2158" y="1277"/>
                  <a:pt x="2158" y="1277"/>
                  <a:pt x="2158" y="1277"/>
                </a:cubicBezTo>
                <a:cubicBezTo>
                  <a:pt x="2160" y="1277"/>
                  <a:pt x="2161" y="1276"/>
                  <a:pt x="2162" y="1275"/>
                </a:cubicBezTo>
                <a:cubicBezTo>
                  <a:pt x="2162" y="1274"/>
                  <a:pt x="2162" y="1273"/>
                  <a:pt x="2161" y="1273"/>
                </a:cubicBezTo>
                <a:cubicBezTo>
                  <a:pt x="2161" y="1273"/>
                  <a:pt x="2161" y="1272"/>
                  <a:pt x="2161" y="1272"/>
                </a:cubicBezTo>
                <a:cubicBezTo>
                  <a:pt x="2161" y="1272"/>
                  <a:pt x="2160" y="1271"/>
                  <a:pt x="2159" y="1271"/>
                </a:cubicBezTo>
                <a:close/>
                <a:moveTo>
                  <a:pt x="1731" y="1245"/>
                </a:moveTo>
                <a:cubicBezTo>
                  <a:pt x="1731" y="1245"/>
                  <a:pt x="1731" y="1245"/>
                  <a:pt x="1730" y="1244"/>
                </a:cubicBezTo>
                <a:cubicBezTo>
                  <a:pt x="1730" y="1244"/>
                  <a:pt x="1729" y="1244"/>
                  <a:pt x="1728" y="1245"/>
                </a:cubicBezTo>
                <a:cubicBezTo>
                  <a:pt x="1728" y="1245"/>
                  <a:pt x="1728" y="1245"/>
                  <a:pt x="1728" y="1245"/>
                </a:cubicBezTo>
                <a:cubicBezTo>
                  <a:pt x="1727" y="1245"/>
                  <a:pt x="1727" y="1245"/>
                  <a:pt x="1727" y="1246"/>
                </a:cubicBezTo>
                <a:cubicBezTo>
                  <a:pt x="1726" y="1246"/>
                  <a:pt x="1726" y="1247"/>
                  <a:pt x="1727" y="1247"/>
                </a:cubicBezTo>
                <a:cubicBezTo>
                  <a:pt x="1727" y="1248"/>
                  <a:pt x="1727" y="1248"/>
                  <a:pt x="1727" y="1248"/>
                </a:cubicBezTo>
                <a:cubicBezTo>
                  <a:pt x="1727" y="1248"/>
                  <a:pt x="1727" y="1249"/>
                  <a:pt x="1727" y="1249"/>
                </a:cubicBezTo>
                <a:cubicBezTo>
                  <a:pt x="1727" y="1249"/>
                  <a:pt x="1728" y="1250"/>
                  <a:pt x="1729" y="1250"/>
                </a:cubicBezTo>
                <a:cubicBezTo>
                  <a:pt x="1729" y="1250"/>
                  <a:pt x="1730" y="1249"/>
                  <a:pt x="1730" y="1249"/>
                </a:cubicBezTo>
                <a:cubicBezTo>
                  <a:pt x="1731" y="1249"/>
                  <a:pt x="1731" y="1248"/>
                  <a:pt x="1731" y="1248"/>
                </a:cubicBezTo>
                <a:cubicBezTo>
                  <a:pt x="1731" y="1247"/>
                  <a:pt x="1731" y="1246"/>
                  <a:pt x="1731" y="1246"/>
                </a:cubicBezTo>
                <a:lnTo>
                  <a:pt x="1731" y="1245"/>
                </a:lnTo>
                <a:close/>
                <a:moveTo>
                  <a:pt x="2161" y="1418"/>
                </a:moveTo>
                <a:cubicBezTo>
                  <a:pt x="2161" y="1418"/>
                  <a:pt x="2161" y="1417"/>
                  <a:pt x="2161" y="1417"/>
                </a:cubicBezTo>
                <a:cubicBezTo>
                  <a:pt x="2161" y="1417"/>
                  <a:pt x="2161" y="1416"/>
                  <a:pt x="2161" y="1416"/>
                </a:cubicBezTo>
                <a:cubicBezTo>
                  <a:pt x="2161" y="1416"/>
                  <a:pt x="2161" y="1416"/>
                  <a:pt x="2161" y="1415"/>
                </a:cubicBezTo>
                <a:cubicBezTo>
                  <a:pt x="2160" y="1414"/>
                  <a:pt x="2159" y="1414"/>
                  <a:pt x="2158" y="1414"/>
                </a:cubicBezTo>
                <a:cubicBezTo>
                  <a:pt x="2158" y="1414"/>
                  <a:pt x="2158" y="1414"/>
                  <a:pt x="2158" y="1414"/>
                </a:cubicBezTo>
                <a:cubicBezTo>
                  <a:pt x="2156" y="1414"/>
                  <a:pt x="2156" y="1415"/>
                  <a:pt x="2156" y="1416"/>
                </a:cubicBezTo>
                <a:cubicBezTo>
                  <a:pt x="2156" y="1416"/>
                  <a:pt x="2156" y="1416"/>
                  <a:pt x="2156" y="1417"/>
                </a:cubicBezTo>
                <a:cubicBezTo>
                  <a:pt x="2156" y="1417"/>
                  <a:pt x="2155" y="1417"/>
                  <a:pt x="2155" y="1417"/>
                </a:cubicBezTo>
                <a:cubicBezTo>
                  <a:pt x="2155" y="1417"/>
                  <a:pt x="2155" y="1418"/>
                  <a:pt x="2155" y="1418"/>
                </a:cubicBezTo>
                <a:cubicBezTo>
                  <a:pt x="2155" y="1419"/>
                  <a:pt x="2156" y="1420"/>
                  <a:pt x="2157" y="1422"/>
                </a:cubicBezTo>
                <a:cubicBezTo>
                  <a:pt x="2157" y="1422"/>
                  <a:pt x="2158" y="1422"/>
                  <a:pt x="2158" y="1422"/>
                </a:cubicBezTo>
                <a:cubicBezTo>
                  <a:pt x="2159" y="1422"/>
                  <a:pt x="2160" y="1422"/>
                  <a:pt x="2160" y="1422"/>
                </a:cubicBezTo>
                <a:cubicBezTo>
                  <a:pt x="2160" y="1422"/>
                  <a:pt x="2161" y="1421"/>
                  <a:pt x="2161" y="1421"/>
                </a:cubicBezTo>
                <a:cubicBezTo>
                  <a:pt x="2161" y="1421"/>
                  <a:pt x="2162" y="1421"/>
                  <a:pt x="2162" y="1420"/>
                </a:cubicBezTo>
                <a:cubicBezTo>
                  <a:pt x="2162" y="1420"/>
                  <a:pt x="2163" y="1420"/>
                  <a:pt x="2163" y="1419"/>
                </a:cubicBezTo>
                <a:cubicBezTo>
                  <a:pt x="2162" y="1418"/>
                  <a:pt x="2162" y="1418"/>
                  <a:pt x="2161" y="1418"/>
                </a:cubicBezTo>
                <a:close/>
                <a:moveTo>
                  <a:pt x="2066" y="1352"/>
                </a:moveTo>
                <a:cubicBezTo>
                  <a:pt x="2067" y="1352"/>
                  <a:pt x="2067" y="1352"/>
                  <a:pt x="2068" y="1352"/>
                </a:cubicBezTo>
                <a:cubicBezTo>
                  <a:pt x="2068" y="1351"/>
                  <a:pt x="2069" y="1350"/>
                  <a:pt x="2069" y="1349"/>
                </a:cubicBezTo>
                <a:cubicBezTo>
                  <a:pt x="2069" y="1349"/>
                  <a:pt x="2069" y="1348"/>
                  <a:pt x="2068" y="1348"/>
                </a:cubicBezTo>
                <a:cubicBezTo>
                  <a:pt x="2068" y="1348"/>
                  <a:pt x="2068" y="1347"/>
                  <a:pt x="2067" y="1347"/>
                </a:cubicBezTo>
                <a:cubicBezTo>
                  <a:pt x="2067" y="1347"/>
                  <a:pt x="2067" y="1347"/>
                  <a:pt x="2066" y="1347"/>
                </a:cubicBezTo>
                <a:cubicBezTo>
                  <a:pt x="2065" y="1347"/>
                  <a:pt x="2064" y="1348"/>
                  <a:pt x="2064" y="1348"/>
                </a:cubicBezTo>
                <a:cubicBezTo>
                  <a:pt x="2064" y="1349"/>
                  <a:pt x="2064" y="1349"/>
                  <a:pt x="2064" y="1349"/>
                </a:cubicBezTo>
                <a:cubicBezTo>
                  <a:pt x="2064" y="1350"/>
                  <a:pt x="2064" y="1350"/>
                  <a:pt x="2064" y="1351"/>
                </a:cubicBezTo>
                <a:cubicBezTo>
                  <a:pt x="2065" y="1351"/>
                  <a:pt x="2065" y="1352"/>
                  <a:pt x="2065" y="1352"/>
                </a:cubicBezTo>
                <a:cubicBezTo>
                  <a:pt x="2065" y="1352"/>
                  <a:pt x="2066" y="1352"/>
                  <a:pt x="2066" y="1352"/>
                </a:cubicBezTo>
                <a:close/>
                <a:moveTo>
                  <a:pt x="2176" y="1406"/>
                </a:moveTo>
                <a:cubicBezTo>
                  <a:pt x="2176" y="1407"/>
                  <a:pt x="2176" y="1407"/>
                  <a:pt x="2176" y="1407"/>
                </a:cubicBezTo>
                <a:cubicBezTo>
                  <a:pt x="2175" y="1407"/>
                  <a:pt x="2175" y="1407"/>
                  <a:pt x="2175" y="1407"/>
                </a:cubicBezTo>
                <a:cubicBezTo>
                  <a:pt x="2175" y="1407"/>
                  <a:pt x="2174" y="1408"/>
                  <a:pt x="2173" y="1409"/>
                </a:cubicBezTo>
                <a:cubicBezTo>
                  <a:pt x="2173" y="1409"/>
                  <a:pt x="2173" y="1409"/>
                  <a:pt x="2173" y="1409"/>
                </a:cubicBezTo>
                <a:cubicBezTo>
                  <a:pt x="2173" y="1409"/>
                  <a:pt x="2173" y="1410"/>
                  <a:pt x="2173" y="1410"/>
                </a:cubicBezTo>
                <a:cubicBezTo>
                  <a:pt x="2173" y="1410"/>
                  <a:pt x="2173" y="1410"/>
                  <a:pt x="2172" y="1411"/>
                </a:cubicBezTo>
                <a:cubicBezTo>
                  <a:pt x="2172" y="1411"/>
                  <a:pt x="2172" y="1412"/>
                  <a:pt x="2173" y="1413"/>
                </a:cubicBezTo>
                <a:cubicBezTo>
                  <a:pt x="2173" y="1414"/>
                  <a:pt x="2174" y="1414"/>
                  <a:pt x="2174" y="1414"/>
                </a:cubicBezTo>
                <a:cubicBezTo>
                  <a:pt x="2175" y="1414"/>
                  <a:pt x="2175" y="1414"/>
                  <a:pt x="2175" y="1414"/>
                </a:cubicBezTo>
                <a:cubicBezTo>
                  <a:pt x="2176" y="1414"/>
                  <a:pt x="2176" y="1414"/>
                  <a:pt x="2176" y="1414"/>
                </a:cubicBezTo>
                <a:cubicBezTo>
                  <a:pt x="2176" y="1414"/>
                  <a:pt x="2176" y="1414"/>
                  <a:pt x="2176" y="1414"/>
                </a:cubicBezTo>
                <a:cubicBezTo>
                  <a:pt x="2177" y="1414"/>
                  <a:pt x="2177" y="1414"/>
                  <a:pt x="2177" y="1413"/>
                </a:cubicBezTo>
                <a:cubicBezTo>
                  <a:pt x="2178" y="1413"/>
                  <a:pt x="2178" y="1412"/>
                  <a:pt x="2178" y="1411"/>
                </a:cubicBezTo>
                <a:cubicBezTo>
                  <a:pt x="2178" y="1411"/>
                  <a:pt x="2178" y="1410"/>
                  <a:pt x="2178" y="1410"/>
                </a:cubicBezTo>
                <a:cubicBezTo>
                  <a:pt x="2178" y="1409"/>
                  <a:pt x="2178" y="1409"/>
                  <a:pt x="2178" y="1409"/>
                </a:cubicBezTo>
                <a:cubicBezTo>
                  <a:pt x="2178" y="1409"/>
                  <a:pt x="2178" y="1409"/>
                  <a:pt x="2178" y="1409"/>
                </a:cubicBezTo>
                <a:cubicBezTo>
                  <a:pt x="2179" y="1409"/>
                  <a:pt x="2179" y="1408"/>
                  <a:pt x="2179" y="1408"/>
                </a:cubicBezTo>
                <a:cubicBezTo>
                  <a:pt x="2179" y="1408"/>
                  <a:pt x="2179" y="1407"/>
                  <a:pt x="2178" y="1407"/>
                </a:cubicBezTo>
                <a:cubicBezTo>
                  <a:pt x="2178" y="1406"/>
                  <a:pt x="2177" y="1406"/>
                  <a:pt x="2176" y="1406"/>
                </a:cubicBezTo>
                <a:close/>
                <a:moveTo>
                  <a:pt x="2116" y="1365"/>
                </a:moveTo>
                <a:cubicBezTo>
                  <a:pt x="2116" y="1366"/>
                  <a:pt x="2116" y="1367"/>
                  <a:pt x="2115" y="1368"/>
                </a:cubicBezTo>
                <a:cubicBezTo>
                  <a:pt x="2115" y="1368"/>
                  <a:pt x="2115" y="1369"/>
                  <a:pt x="2115" y="1369"/>
                </a:cubicBezTo>
                <a:cubicBezTo>
                  <a:pt x="2115" y="1370"/>
                  <a:pt x="2115" y="1370"/>
                  <a:pt x="2115" y="1371"/>
                </a:cubicBezTo>
                <a:cubicBezTo>
                  <a:pt x="2115" y="1371"/>
                  <a:pt x="2115" y="1374"/>
                  <a:pt x="2113" y="1374"/>
                </a:cubicBezTo>
                <a:cubicBezTo>
                  <a:pt x="2113" y="1374"/>
                  <a:pt x="2112" y="1374"/>
                  <a:pt x="2112" y="1373"/>
                </a:cubicBezTo>
                <a:cubicBezTo>
                  <a:pt x="2111" y="1373"/>
                  <a:pt x="2111" y="1372"/>
                  <a:pt x="2111" y="1371"/>
                </a:cubicBezTo>
                <a:cubicBezTo>
                  <a:pt x="2111" y="1371"/>
                  <a:pt x="2111" y="1371"/>
                  <a:pt x="2110" y="1371"/>
                </a:cubicBezTo>
                <a:cubicBezTo>
                  <a:pt x="2110" y="1371"/>
                  <a:pt x="2110" y="1371"/>
                  <a:pt x="2110" y="1370"/>
                </a:cubicBezTo>
                <a:cubicBezTo>
                  <a:pt x="2110" y="1370"/>
                  <a:pt x="2110" y="1370"/>
                  <a:pt x="2110" y="1370"/>
                </a:cubicBezTo>
                <a:cubicBezTo>
                  <a:pt x="2110" y="1370"/>
                  <a:pt x="2110" y="1370"/>
                  <a:pt x="2110" y="1370"/>
                </a:cubicBezTo>
                <a:cubicBezTo>
                  <a:pt x="2110" y="1370"/>
                  <a:pt x="2110" y="1370"/>
                  <a:pt x="2109" y="1370"/>
                </a:cubicBezTo>
                <a:cubicBezTo>
                  <a:pt x="2109" y="1370"/>
                  <a:pt x="2109" y="1370"/>
                  <a:pt x="2109" y="1370"/>
                </a:cubicBezTo>
                <a:cubicBezTo>
                  <a:pt x="2110" y="1371"/>
                  <a:pt x="2110" y="1372"/>
                  <a:pt x="2110" y="1373"/>
                </a:cubicBezTo>
                <a:cubicBezTo>
                  <a:pt x="2110" y="1374"/>
                  <a:pt x="2110" y="1374"/>
                  <a:pt x="2110" y="1375"/>
                </a:cubicBezTo>
                <a:cubicBezTo>
                  <a:pt x="2110" y="1375"/>
                  <a:pt x="2110" y="1375"/>
                  <a:pt x="2110" y="1375"/>
                </a:cubicBezTo>
                <a:cubicBezTo>
                  <a:pt x="2110" y="1375"/>
                  <a:pt x="2110" y="1375"/>
                  <a:pt x="2110" y="1375"/>
                </a:cubicBezTo>
                <a:cubicBezTo>
                  <a:pt x="2110" y="1376"/>
                  <a:pt x="2111" y="1376"/>
                  <a:pt x="2111" y="1377"/>
                </a:cubicBezTo>
                <a:cubicBezTo>
                  <a:pt x="2111" y="1377"/>
                  <a:pt x="2111" y="1378"/>
                  <a:pt x="2110" y="1379"/>
                </a:cubicBezTo>
                <a:cubicBezTo>
                  <a:pt x="2111" y="1378"/>
                  <a:pt x="2111" y="1378"/>
                  <a:pt x="2112" y="1379"/>
                </a:cubicBezTo>
                <a:cubicBezTo>
                  <a:pt x="2112" y="1379"/>
                  <a:pt x="2112" y="1379"/>
                  <a:pt x="2112" y="1379"/>
                </a:cubicBezTo>
                <a:cubicBezTo>
                  <a:pt x="2113" y="1379"/>
                  <a:pt x="2113" y="1380"/>
                  <a:pt x="2113" y="1381"/>
                </a:cubicBezTo>
                <a:cubicBezTo>
                  <a:pt x="2113" y="1382"/>
                  <a:pt x="2113" y="1383"/>
                  <a:pt x="2111" y="1383"/>
                </a:cubicBezTo>
                <a:cubicBezTo>
                  <a:pt x="2111" y="1383"/>
                  <a:pt x="2111" y="1383"/>
                  <a:pt x="2111" y="1383"/>
                </a:cubicBezTo>
                <a:cubicBezTo>
                  <a:pt x="2110" y="1383"/>
                  <a:pt x="2110" y="1383"/>
                  <a:pt x="2109" y="1383"/>
                </a:cubicBezTo>
                <a:cubicBezTo>
                  <a:pt x="2109" y="1382"/>
                  <a:pt x="2109" y="1382"/>
                  <a:pt x="2109" y="1382"/>
                </a:cubicBezTo>
                <a:cubicBezTo>
                  <a:pt x="2109" y="1382"/>
                  <a:pt x="2109" y="1382"/>
                  <a:pt x="2109" y="1382"/>
                </a:cubicBezTo>
                <a:cubicBezTo>
                  <a:pt x="2109" y="1383"/>
                  <a:pt x="2109" y="1383"/>
                  <a:pt x="2109" y="1383"/>
                </a:cubicBezTo>
                <a:cubicBezTo>
                  <a:pt x="2108" y="1383"/>
                  <a:pt x="2108" y="1384"/>
                  <a:pt x="2108" y="1385"/>
                </a:cubicBezTo>
                <a:cubicBezTo>
                  <a:pt x="2107" y="1385"/>
                  <a:pt x="2108" y="1385"/>
                  <a:pt x="2108" y="1386"/>
                </a:cubicBezTo>
                <a:cubicBezTo>
                  <a:pt x="2109" y="1387"/>
                  <a:pt x="2109" y="1387"/>
                  <a:pt x="2109" y="1388"/>
                </a:cubicBezTo>
                <a:cubicBezTo>
                  <a:pt x="2109" y="1388"/>
                  <a:pt x="2109" y="1389"/>
                  <a:pt x="2109" y="1389"/>
                </a:cubicBezTo>
                <a:cubicBezTo>
                  <a:pt x="2109" y="1389"/>
                  <a:pt x="2108" y="1389"/>
                  <a:pt x="2108" y="1390"/>
                </a:cubicBezTo>
                <a:cubicBezTo>
                  <a:pt x="2108" y="1390"/>
                  <a:pt x="2108" y="1391"/>
                  <a:pt x="2108" y="1391"/>
                </a:cubicBezTo>
                <a:cubicBezTo>
                  <a:pt x="2108" y="1392"/>
                  <a:pt x="2108" y="1392"/>
                  <a:pt x="2108" y="1392"/>
                </a:cubicBezTo>
                <a:cubicBezTo>
                  <a:pt x="2108" y="1393"/>
                  <a:pt x="2108" y="1394"/>
                  <a:pt x="2107" y="1394"/>
                </a:cubicBezTo>
                <a:cubicBezTo>
                  <a:pt x="2107" y="1395"/>
                  <a:pt x="2107" y="1395"/>
                  <a:pt x="2107" y="1395"/>
                </a:cubicBezTo>
                <a:cubicBezTo>
                  <a:pt x="2107" y="1396"/>
                  <a:pt x="2107" y="1396"/>
                  <a:pt x="2107" y="1396"/>
                </a:cubicBezTo>
                <a:cubicBezTo>
                  <a:pt x="2106" y="1397"/>
                  <a:pt x="2106" y="1397"/>
                  <a:pt x="2106" y="1398"/>
                </a:cubicBezTo>
                <a:cubicBezTo>
                  <a:pt x="2106" y="1399"/>
                  <a:pt x="2106" y="1399"/>
                  <a:pt x="2106" y="1400"/>
                </a:cubicBezTo>
                <a:cubicBezTo>
                  <a:pt x="2106" y="1401"/>
                  <a:pt x="2105" y="1401"/>
                  <a:pt x="2105" y="1401"/>
                </a:cubicBezTo>
                <a:cubicBezTo>
                  <a:pt x="2105" y="1401"/>
                  <a:pt x="2105" y="1402"/>
                  <a:pt x="2104" y="1402"/>
                </a:cubicBezTo>
                <a:cubicBezTo>
                  <a:pt x="2104" y="1403"/>
                  <a:pt x="2104" y="1403"/>
                  <a:pt x="2104" y="1403"/>
                </a:cubicBezTo>
                <a:cubicBezTo>
                  <a:pt x="2104" y="1404"/>
                  <a:pt x="2104" y="1404"/>
                  <a:pt x="2104" y="1404"/>
                </a:cubicBezTo>
                <a:cubicBezTo>
                  <a:pt x="2104" y="1405"/>
                  <a:pt x="2103" y="1405"/>
                  <a:pt x="2103" y="1406"/>
                </a:cubicBezTo>
                <a:cubicBezTo>
                  <a:pt x="2103" y="1406"/>
                  <a:pt x="2103" y="1407"/>
                  <a:pt x="2103" y="1407"/>
                </a:cubicBezTo>
                <a:cubicBezTo>
                  <a:pt x="2102" y="1407"/>
                  <a:pt x="2103" y="1408"/>
                  <a:pt x="2103" y="1408"/>
                </a:cubicBezTo>
                <a:cubicBezTo>
                  <a:pt x="2103" y="1408"/>
                  <a:pt x="2103" y="1408"/>
                  <a:pt x="2103" y="1409"/>
                </a:cubicBezTo>
                <a:cubicBezTo>
                  <a:pt x="2103" y="1409"/>
                  <a:pt x="2103" y="1410"/>
                  <a:pt x="2103" y="1411"/>
                </a:cubicBezTo>
                <a:cubicBezTo>
                  <a:pt x="2103" y="1411"/>
                  <a:pt x="2102" y="1411"/>
                  <a:pt x="2102" y="1411"/>
                </a:cubicBezTo>
                <a:cubicBezTo>
                  <a:pt x="2102" y="1412"/>
                  <a:pt x="2102" y="1413"/>
                  <a:pt x="2102" y="1413"/>
                </a:cubicBezTo>
                <a:cubicBezTo>
                  <a:pt x="2101" y="1413"/>
                  <a:pt x="2101" y="1413"/>
                  <a:pt x="2101" y="1413"/>
                </a:cubicBezTo>
                <a:cubicBezTo>
                  <a:pt x="2101" y="1414"/>
                  <a:pt x="2101" y="1414"/>
                  <a:pt x="2101" y="1415"/>
                </a:cubicBezTo>
                <a:cubicBezTo>
                  <a:pt x="2101" y="1415"/>
                  <a:pt x="2101" y="1416"/>
                  <a:pt x="2100" y="1417"/>
                </a:cubicBezTo>
                <a:cubicBezTo>
                  <a:pt x="2100" y="1417"/>
                  <a:pt x="2100" y="1418"/>
                  <a:pt x="2100" y="1418"/>
                </a:cubicBezTo>
                <a:cubicBezTo>
                  <a:pt x="2100" y="1419"/>
                  <a:pt x="2100" y="1419"/>
                  <a:pt x="2100" y="1419"/>
                </a:cubicBezTo>
                <a:cubicBezTo>
                  <a:pt x="2100" y="1419"/>
                  <a:pt x="2100" y="1420"/>
                  <a:pt x="2100" y="1420"/>
                </a:cubicBezTo>
                <a:cubicBezTo>
                  <a:pt x="2099" y="1420"/>
                  <a:pt x="2099" y="1421"/>
                  <a:pt x="2099" y="1422"/>
                </a:cubicBezTo>
                <a:cubicBezTo>
                  <a:pt x="2099" y="1422"/>
                  <a:pt x="2099" y="1422"/>
                  <a:pt x="2098" y="1422"/>
                </a:cubicBezTo>
                <a:cubicBezTo>
                  <a:pt x="2098" y="1423"/>
                  <a:pt x="2098" y="1423"/>
                  <a:pt x="2098" y="1423"/>
                </a:cubicBezTo>
                <a:cubicBezTo>
                  <a:pt x="2098" y="1423"/>
                  <a:pt x="2098" y="1424"/>
                  <a:pt x="2098" y="1424"/>
                </a:cubicBezTo>
                <a:cubicBezTo>
                  <a:pt x="2097" y="1424"/>
                  <a:pt x="2097" y="1425"/>
                  <a:pt x="2097" y="1425"/>
                </a:cubicBezTo>
                <a:cubicBezTo>
                  <a:pt x="2097" y="1425"/>
                  <a:pt x="2097" y="1425"/>
                  <a:pt x="2097" y="1425"/>
                </a:cubicBezTo>
                <a:cubicBezTo>
                  <a:pt x="2097" y="1425"/>
                  <a:pt x="2097" y="1425"/>
                  <a:pt x="2097" y="1426"/>
                </a:cubicBezTo>
                <a:cubicBezTo>
                  <a:pt x="2097" y="1426"/>
                  <a:pt x="2097" y="1426"/>
                  <a:pt x="2097" y="1427"/>
                </a:cubicBezTo>
                <a:cubicBezTo>
                  <a:pt x="2097" y="1427"/>
                  <a:pt x="2097" y="1428"/>
                  <a:pt x="2097" y="1428"/>
                </a:cubicBezTo>
                <a:cubicBezTo>
                  <a:pt x="2097" y="1429"/>
                  <a:pt x="2097" y="1429"/>
                  <a:pt x="2096" y="1430"/>
                </a:cubicBezTo>
                <a:cubicBezTo>
                  <a:pt x="2096" y="1431"/>
                  <a:pt x="2096" y="1431"/>
                  <a:pt x="2096" y="1431"/>
                </a:cubicBezTo>
                <a:cubicBezTo>
                  <a:pt x="2095" y="1431"/>
                  <a:pt x="2095" y="1431"/>
                  <a:pt x="2095" y="1431"/>
                </a:cubicBezTo>
                <a:cubicBezTo>
                  <a:pt x="2095" y="1431"/>
                  <a:pt x="2095" y="1432"/>
                  <a:pt x="2095" y="1432"/>
                </a:cubicBezTo>
                <a:cubicBezTo>
                  <a:pt x="2095" y="1432"/>
                  <a:pt x="2095" y="1433"/>
                  <a:pt x="2095" y="1433"/>
                </a:cubicBezTo>
                <a:cubicBezTo>
                  <a:pt x="2095" y="1434"/>
                  <a:pt x="2094" y="1434"/>
                  <a:pt x="2094" y="1435"/>
                </a:cubicBezTo>
                <a:cubicBezTo>
                  <a:pt x="2094" y="1435"/>
                  <a:pt x="2094" y="1436"/>
                  <a:pt x="2094" y="1436"/>
                </a:cubicBezTo>
                <a:cubicBezTo>
                  <a:pt x="2094" y="1437"/>
                  <a:pt x="2094" y="1437"/>
                  <a:pt x="2094" y="1437"/>
                </a:cubicBezTo>
                <a:cubicBezTo>
                  <a:pt x="2094" y="1437"/>
                  <a:pt x="2094" y="1438"/>
                  <a:pt x="2094" y="1439"/>
                </a:cubicBezTo>
                <a:cubicBezTo>
                  <a:pt x="2093" y="1440"/>
                  <a:pt x="2093" y="1440"/>
                  <a:pt x="2093" y="1441"/>
                </a:cubicBezTo>
                <a:cubicBezTo>
                  <a:pt x="2093" y="1441"/>
                  <a:pt x="2093" y="1442"/>
                  <a:pt x="2092" y="1443"/>
                </a:cubicBezTo>
                <a:cubicBezTo>
                  <a:pt x="2092" y="1443"/>
                  <a:pt x="2092" y="1443"/>
                  <a:pt x="2091" y="1444"/>
                </a:cubicBezTo>
                <a:cubicBezTo>
                  <a:pt x="2091" y="1444"/>
                  <a:pt x="2091" y="1444"/>
                  <a:pt x="2091" y="1444"/>
                </a:cubicBezTo>
                <a:cubicBezTo>
                  <a:pt x="2091" y="1444"/>
                  <a:pt x="2091" y="1445"/>
                  <a:pt x="2091" y="1445"/>
                </a:cubicBezTo>
                <a:cubicBezTo>
                  <a:pt x="2091" y="1446"/>
                  <a:pt x="2091" y="1446"/>
                  <a:pt x="2091" y="1446"/>
                </a:cubicBezTo>
                <a:cubicBezTo>
                  <a:pt x="2091" y="1446"/>
                  <a:pt x="2091" y="1446"/>
                  <a:pt x="2091" y="1447"/>
                </a:cubicBezTo>
                <a:cubicBezTo>
                  <a:pt x="2091" y="1447"/>
                  <a:pt x="2091" y="1447"/>
                  <a:pt x="2091" y="1447"/>
                </a:cubicBezTo>
                <a:cubicBezTo>
                  <a:pt x="2091" y="1448"/>
                  <a:pt x="2091" y="1448"/>
                  <a:pt x="2091" y="1448"/>
                </a:cubicBezTo>
                <a:cubicBezTo>
                  <a:pt x="2091" y="1449"/>
                  <a:pt x="2091" y="1450"/>
                  <a:pt x="2090" y="1451"/>
                </a:cubicBezTo>
                <a:cubicBezTo>
                  <a:pt x="2090" y="1452"/>
                  <a:pt x="2089" y="1452"/>
                  <a:pt x="2089" y="1453"/>
                </a:cubicBezTo>
                <a:cubicBezTo>
                  <a:pt x="2088" y="1453"/>
                  <a:pt x="2088" y="1453"/>
                  <a:pt x="2088" y="1453"/>
                </a:cubicBezTo>
                <a:cubicBezTo>
                  <a:pt x="2088" y="1455"/>
                  <a:pt x="2087" y="1456"/>
                  <a:pt x="2087" y="1457"/>
                </a:cubicBezTo>
                <a:cubicBezTo>
                  <a:pt x="2087" y="1457"/>
                  <a:pt x="2087" y="1457"/>
                  <a:pt x="2087" y="1457"/>
                </a:cubicBezTo>
                <a:cubicBezTo>
                  <a:pt x="2087" y="1458"/>
                  <a:pt x="2086" y="1459"/>
                  <a:pt x="2085" y="1459"/>
                </a:cubicBezTo>
                <a:cubicBezTo>
                  <a:pt x="2085" y="1459"/>
                  <a:pt x="2085" y="1459"/>
                  <a:pt x="2085" y="1460"/>
                </a:cubicBezTo>
                <a:cubicBezTo>
                  <a:pt x="2084" y="1460"/>
                  <a:pt x="2084" y="1461"/>
                  <a:pt x="2083" y="1461"/>
                </a:cubicBezTo>
                <a:cubicBezTo>
                  <a:pt x="2083" y="1461"/>
                  <a:pt x="2083" y="1461"/>
                  <a:pt x="2082" y="1461"/>
                </a:cubicBezTo>
                <a:cubicBezTo>
                  <a:pt x="2082" y="1461"/>
                  <a:pt x="2082" y="1461"/>
                  <a:pt x="2082" y="1461"/>
                </a:cubicBezTo>
                <a:cubicBezTo>
                  <a:pt x="2081" y="1462"/>
                  <a:pt x="2081" y="1462"/>
                  <a:pt x="2080" y="1462"/>
                </a:cubicBezTo>
                <a:cubicBezTo>
                  <a:pt x="2080" y="1462"/>
                  <a:pt x="2080" y="1462"/>
                  <a:pt x="2080" y="1462"/>
                </a:cubicBezTo>
                <a:cubicBezTo>
                  <a:pt x="2079" y="1462"/>
                  <a:pt x="2079" y="1461"/>
                  <a:pt x="2079" y="1461"/>
                </a:cubicBezTo>
                <a:cubicBezTo>
                  <a:pt x="2078" y="1461"/>
                  <a:pt x="2078" y="1461"/>
                  <a:pt x="2078" y="1461"/>
                </a:cubicBezTo>
                <a:cubicBezTo>
                  <a:pt x="2078" y="1461"/>
                  <a:pt x="2078" y="1462"/>
                  <a:pt x="2077" y="1462"/>
                </a:cubicBezTo>
                <a:cubicBezTo>
                  <a:pt x="2077" y="1462"/>
                  <a:pt x="2076" y="1462"/>
                  <a:pt x="2075" y="1462"/>
                </a:cubicBezTo>
                <a:cubicBezTo>
                  <a:pt x="2075" y="1462"/>
                  <a:pt x="2075" y="1462"/>
                  <a:pt x="2074" y="1463"/>
                </a:cubicBezTo>
                <a:cubicBezTo>
                  <a:pt x="2074" y="1463"/>
                  <a:pt x="2074" y="1464"/>
                  <a:pt x="2073" y="1464"/>
                </a:cubicBezTo>
                <a:cubicBezTo>
                  <a:pt x="2073" y="1464"/>
                  <a:pt x="2073" y="1464"/>
                  <a:pt x="2073" y="1464"/>
                </a:cubicBezTo>
                <a:cubicBezTo>
                  <a:pt x="2072" y="1465"/>
                  <a:pt x="2072" y="1465"/>
                  <a:pt x="2072" y="1465"/>
                </a:cubicBezTo>
                <a:cubicBezTo>
                  <a:pt x="2071" y="1466"/>
                  <a:pt x="2071" y="1466"/>
                  <a:pt x="2070" y="1466"/>
                </a:cubicBezTo>
                <a:cubicBezTo>
                  <a:pt x="2070" y="1466"/>
                  <a:pt x="2070" y="1466"/>
                  <a:pt x="2070" y="1466"/>
                </a:cubicBezTo>
                <a:cubicBezTo>
                  <a:pt x="2069" y="1466"/>
                  <a:pt x="2069" y="1466"/>
                  <a:pt x="2068" y="1467"/>
                </a:cubicBezTo>
                <a:cubicBezTo>
                  <a:pt x="2068" y="1467"/>
                  <a:pt x="2068" y="1467"/>
                  <a:pt x="2068" y="1467"/>
                </a:cubicBezTo>
                <a:cubicBezTo>
                  <a:pt x="2067" y="1467"/>
                  <a:pt x="2067" y="1466"/>
                  <a:pt x="2066" y="1465"/>
                </a:cubicBezTo>
                <a:cubicBezTo>
                  <a:pt x="2066" y="1465"/>
                  <a:pt x="2066" y="1465"/>
                  <a:pt x="2066" y="1465"/>
                </a:cubicBezTo>
                <a:cubicBezTo>
                  <a:pt x="2066" y="1465"/>
                  <a:pt x="2066" y="1465"/>
                  <a:pt x="2065" y="1465"/>
                </a:cubicBezTo>
                <a:cubicBezTo>
                  <a:pt x="2065" y="1464"/>
                  <a:pt x="2065" y="1464"/>
                  <a:pt x="2064" y="1464"/>
                </a:cubicBezTo>
                <a:cubicBezTo>
                  <a:pt x="2064" y="1464"/>
                  <a:pt x="2064" y="1464"/>
                  <a:pt x="2064" y="1463"/>
                </a:cubicBezTo>
                <a:cubicBezTo>
                  <a:pt x="2064" y="1463"/>
                  <a:pt x="2063" y="1463"/>
                  <a:pt x="2063" y="1463"/>
                </a:cubicBezTo>
                <a:cubicBezTo>
                  <a:pt x="2063" y="1463"/>
                  <a:pt x="2062" y="1463"/>
                  <a:pt x="2062" y="1463"/>
                </a:cubicBezTo>
                <a:cubicBezTo>
                  <a:pt x="2061" y="1463"/>
                  <a:pt x="2060" y="1462"/>
                  <a:pt x="2060" y="1462"/>
                </a:cubicBezTo>
                <a:cubicBezTo>
                  <a:pt x="2060" y="1461"/>
                  <a:pt x="2059" y="1461"/>
                  <a:pt x="2059" y="1460"/>
                </a:cubicBezTo>
                <a:cubicBezTo>
                  <a:pt x="2058" y="1460"/>
                  <a:pt x="2058" y="1459"/>
                  <a:pt x="2057" y="1459"/>
                </a:cubicBezTo>
                <a:cubicBezTo>
                  <a:pt x="2057" y="1458"/>
                  <a:pt x="2057" y="1458"/>
                  <a:pt x="2057" y="1458"/>
                </a:cubicBezTo>
                <a:cubicBezTo>
                  <a:pt x="2057" y="1457"/>
                  <a:pt x="2057" y="1457"/>
                  <a:pt x="2057" y="1457"/>
                </a:cubicBezTo>
                <a:cubicBezTo>
                  <a:pt x="2057" y="1457"/>
                  <a:pt x="2056" y="1456"/>
                  <a:pt x="2056" y="1456"/>
                </a:cubicBezTo>
                <a:cubicBezTo>
                  <a:pt x="2056" y="1456"/>
                  <a:pt x="2055" y="1456"/>
                  <a:pt x="2055" y="1456"/>
                </a:cubicBezTo>
                <a:cubicBezTo>
                  <a:pt x="2055" y="1455"/>
                  <a:pt x="2055" y="1455"/>
                  <a:pt x="2055" y="1455"/>
                </a:cubicBezTo>
                <a:cubicBezTo>
                  <a:pt x="2055" y="1454"/>
                  <a:pt x="2055" y="1453"/>
                  <a:pt x="2055" y="1453"/>
                </a:cubicBezTo>
                <a:cubicBezTo>
                  <a:pt x="2055" y="1452"/>
                  <a:pt x="2055" y="1451"/>
                  <a:pt x="2055" y="1450"/>
                </a:cubicBezTo>
                <a:cubicBezTo>
                  <a:pt x="2055" y="1450"/>
                  <a:pt x="2055" y="1449"/>
                  <a:pt x="2055" y="1449"/>
                </a:cubicBezTo>
                <a:cubicBezTo>
                  <a:pt x="2055" y="1449"/>
                  <a:pt x="2055" y="1448"/>
                  <a:pt x="2055" y="1448"/>
                </a:cubicBezTo>
                <a:cubicBezTo>
                  <a:pt x="2055" y="1447"/>
                  <a:pt x="2055" y="1447"/>
                  <a:pt x="2055" y="1447"/>
                </a:cubicBezTo>
                <a:cubicBezTo>
                  <a:pt x="2054" y="1447"/>
                  <a:pt x="2054" y="1446"/>
                  <a:pt x="2055" y="1446"/>
                </a:cubicBezTo>
                <a:cubicBezTo>
                  <a:pt x="2055" y="1445"/>
                  <a:pt x="2055" y="1445"/>
                  <a:pt x="2056" y="1445"/>
                </a:cubicBezTo>
                <a:cubicBezTo>
                  <a:pt x="2055" y="1444"/>
                  <a:pt x="2055" y="1444"/>
                  <a:pt x="2055" y="1444"/>
                </a:cubicBezTo>
                <a:cubicBezTo>
                  <a:pt x="2054" y="1443"/>
                  <a:pt x="2055" y="1442"/>
                  <a:pt x="2055" y="1442"/>
                </a:cubicBezTo>
                <a:cubicBezTo>
                  <a:pt x="2055" y="1442"/>
                  <a:pt x="2055" y="1442"/>
                  <a:pt x="2055" y="1442"/>
                </a:cubicBezTo>
                <a:cubicBezTo>
                  <a:pt x="2054" y="1441"/>
                  <a:pt x="2054" y="1440"/>
                  <a:pt x="2053" y="1440"/>
                </a:cubicBezTo>
                <a:cubicBezTo>
                  <a:pt x="2052" y="1440"/>
                  <a:pt x="2052" y="1440"/>
                  <a:pt x="2052" y="1439"/>
                </a:cubicBezTo>
                <a:cubicBezTo>
                  <a:pt x="2052" y="1438"/>
                  <a:pt x="2052" y="1438"/>
                  <a:pt x="2052" y="1437"/>
                </a:cubicBezTo>
                <a:cubicBezTo>
                  <a:pt x="2052" y="1437"/>
                  <a:pt x="2052" y="1436"/>
                  <a:pt x="2052" y="1436"/>
                </a:cubicBezTo>
                <a:cubicBezTo>
                  <a:pt x="2052" y="1435"/>
                  <a:pt x="2052" y="1435"/>
                  <a:pt x="2052" y="1434"/>
                </a:cubicBezTo>
                <a:cubicBezTo>
                  <a:pt x="2053" y="1434"/>
                  <a:pt x="2053" y="1433"/>
                  <a:pt x="2052" y="1433"/>
                </a:cubicBezTo>
                <a:cubicBezTo>
                  <a:pt x="2052" y="1432"/>
                  <a:pt x="2052" y="1431"/>
                  <a:pt x="2053" y="1431"/>
                </a:cubicBezTo>
                <a:cubicBezTo>
                  <a:pt x="2053" y="1430"/>
                  <a:pt x="2053" y="1430"/>
                  <a:pt x="2053" y="1430"/>
                </a:cubicBezTo>
                <a:cubicBezTo>
                  <a:pt x="2054" y="1430"/>
                  <a:pt x="2054" y="1430"/>
                  <a:pt x="2054" y="1430"/>
                </a:cubicBezTo>
                <a:cubicBezTo>
                  <a:pt x="2054" y="1430"/>
                  <a:pt x="2054" y="1430"/>
                  <a:pt x="2054" y="1430"/>
                </a:cubicBezTo>
                <a:cubicBezTo>
                  <a:pt x="2054" y="1430"/>
                  <a:pt x="2054" y="1429"/>
                  <a:pt x="2054" y="1429"/>
                </a:cubicBezTo>
                <a:cubicBezTo>
                  <a:pt x="2054" y="1429"/>
                  <a:pt x="2054" y="1428"/>
                  <a:pt x="2054" y="1428"/>
                </a:cubicBezTo>
                <a:cubicBezTo>
                  <a:pt x="2054" y="1428"/>
                  <a:pt x="2055" y="1427"/>
                  <a:pt x="2055" y="1427"/>
                </a:cubicBezTo>
                <a:cubicBezTo>
                  <a:pt x="2054" y="1427"/>
                  <a:pt x="2054" y="1426"/>
                  <a:pt x="2054" y="1425"/>
                </a:cubicBezTo>
                <a:cubicBezTo>
                  <a:pt x="2054" y="1423"/>
                  <a:pt x="2056" y="1423"/>
                  <a:pt x="2057" y="1423"/>
                </a:cubicBezTo>
                <a:cubicBezTo>
                  <a:pt x="2057" y="1423"/>
                  <a:pt x="2057" y="1423"/>
                  <a:pt x="2057" y="1423"/>
                </a:cubicBezTo>
                <a:cubicBezTo>
                  <a:pt x="2057" y="1423"/>
                  <a:pt x="2057" y="1423"/>
                  <a:pt x="2058" y="1423"/>
                </a:cubicBezTo>
                <a:cubicBezTo>
                  <a:pt x="2058" y="1422"/>
                  <a:pt x="2058" y="1422"/>
                  <a:pt x="2058" y="1421"/>
                </a:cubicBezTo>
                <a:cubicBezTo>
                  <a:pt x="2058" y="1421"/>
                  <a:pt x="2058" y="1420"/>
                  <a:pt x="2058" y="1420"/>
                </a:cubicBezTo>
                <a:cubicBezTo>
                  <a:pt x="2058" y="1419"/>
                  <a:pt x="2058" y="1419"/>
                  <a:pt x="2058" y="1418"/>
                </a:cubicBezTo>
                <a:cubicBezTo>
                  <a:pt x="2058" y="1418"/>
                  <a:pt x="2059" y="1418"/>
                  <a:pt x="2059" y="1418"/>
                </a:cubicBezTo>
                <a:cubicBezTo>
                  <a:pt x="2059" y="1417"/>
                  <a:pt x="2059" y="1416"/>
                  <a:pt x="2060" y="1416"/>
                </a:cubicBezTo>
                <a:cubicBezTo>
                  <a:pt x="2060" y="1415"/>
                  <a:pt x="2060" y="1415"/>
                  <a:pt x="2060" y="1415"/>
                </a:cubicBezTo>
                <a:cubicBezTo>
                  <a:pt x="2060" y="1415"/>
                  <a:pt x="2060" y="1415"/>
                  <a:pt x="2060" y="1415"/>
                </a:cubicBezTo>
                <a:cubicBezTo>
                  <a:pt x="2060" y="1414"/>
                  <a:pt x="2060" y="1413"/>
                  <a:pt x="2061" y="1413"/>
                </a:cubicBezTo>
                <a:cubicBezTo>
                  <a:pt x="2061" y="1413"/>
                  <a:pt x="2061" y="1412"/>
                  <a:pt x="2062" y="1412"/>
                </a:cubicBezTo>
                <a:cubicBezTo>
                  <a:pt x="2062" y="1412"/>
                  <a:pt x="2063" y="1412"/>
                  <a:pt x="2063" y="1412"/>
                </a:cubicBezTo>
                <a:cubicBezTo>
                  <a:pt x="2063" y="1412"/>
                  <a:pt x="2063" y="1411"/>
                  <a:pt x="2063" y="1411"/>
                </a:cubicBezTo>
                <a:cubicBezTo>
                  <a:pt x="2063" y="1411"/>
                  <a:pt x="2063" y="1410"/>
                  <a:pt x="2063" y="1409"/>
                </a:cubicBezTo>
                <a:cubicBezTo>
                  <a:pt x="2063" y="1409"/>
                  <a:pt x="2064" y="1409"/>
                  <a:pt x="2064" y="1409"/>
                </a:cubicBezTo>
                <a:cubicBezTo>
                  <a:pt x="2063" y="1409"/>
                  <a:pt x="2063" y="1409"/>
                  <a:pt x="2063" y="1409"/>
                </a:cubicBezTo>
                <a:cubicBezTo>
                  <a:pt x="2063" y="1408"/>
                  <a:pt x="2063" y="1408"/>
                  <a:pt x="2063" y="1408"/>
                </a:cubicBezTo>
                <a:cubicBezTo>
                  <a:pt x="2063" y="1407"/>
                  <a:pt x="2063" y="1407"/>
                  <a:pt x="2063" y="1406"/>
                </a:cubicBezTo>
                <a:cubicBezTo>
                  <a:pt x="2064" y="1406"/>
                  <a:pt x="2064" y="1406"/>
                  <a:pt x="2064" y="1406"/>
                </a:cubicBezTo>
                <a:cubicBezTo>
                  <a:pt x="2064" y="1406"/>
                  <a:pt x="2064" y="1406"/>
                  <a:pt x="2064" y="1406"/>
                </a:cubicBezTo>
                <a:cubicBezTo>
                  <a:pt x="2064" y="1405"/>
                  <a:pt x="2063" y="1405"/>
                  <a:pt x="2063" y="1405"/>
                </a:cubicBezTo>
                <a:cubicBezTo>
                  <a:pt x="2063" y="1405"/>
                  <a:pt x="2063" y="1405"/>
                  <a:pt x="2063" y="1404"/>
                </a:cubicBezTo>
                <a:cubicBezTo>
                  <a:pt x="2063" y="1404"/>
                  <a:pt x="2063" y="1404"/>
                  <a:pt x="2063" y="1404"/>
                </a:cubicBezTo>
                <a:cubicBezTo>
                  <a:pt x="2062" y="1404"/>
                  <a:pt x="2062" y="1404"/>
                  <a:pt x="2062" y="1403"/>
                </a:cubicBezTo>
                <a:cubicBezTo>
                  <a:pt x="2062" y="1403"/>
                  <a:pt x="2062" y="1403"/>
                  <a:pt x="2062" y="1402"/>
                </a:cubicBezTo>
                <a:cubicBezTo>
                  <a:pt x="2062" y="1402"/>
                  <a:pt x="2062" y="1402"/>
                  <a:pt x="2062" y="1402"/>
                </a:cubicBezTo>
                <a:cubicBezTo>
                  <a:pt x="2062" y="1402"/>
                  <a:pt x="2062" y="1402"/>
                  <a:pt x="2062" y="1402"/>
                </a:cubicBezTo>
                <a:cubicBezTo>
                  <a:pt x="2062" y="1401"/>
                  <a:pt x="2061" y="1401"/>
                  <a:pt x="2061" y="1401"/>
                </a:cubicBezTo>
                <a:cubicBezTo>
                  <a:pt x="2061" y="1400"/>
                  <a:pt x="2060" y="1400"/>
                  <a:pt x="2060" y="1399"/>
                </a:cubicBezTo>
                <a:cubicBezTo>
                  <a:pt x="2060" y="1398"/>
                  <a:pt x="2061" y="1398"/>
                  <a:pt x="2062" y="1398"/>
                </a:cubicBezTo>
                <a:cubicBezTo>
                  <a:pt x="2062" y="1398"/>
                  <a:pt x="2062" y="1398"/>
                  <a:pt x="2062" y="1398"/>
                </a:cubicBezTo>
                <a:cubicBezTo>
                  <a:pt x="2061" y="1397"/>
                  <a:pt x="2061" y="1397"/>
                  <a:pt x="2060" y="1397"/>
                </a:cubicBezTo>
                <a:cubicBezTo>
                  <a:pt x="2060" y="1397"/>
                  <a:pt x="2060" y="1397"/>
                  <a:pt x="2060" y="1396"/>
                </a:cubicBezTo>
                <a:cubicBezTo>
                  <a:pt x="2059" y="1396"/>
                  <a:pt x="2059" y="1395"/>
                  <a:pt x="2060" y="1394"/>
                </a:cubicBezTo>
                <a:cubicBezTo>
                  <a:pt x="2060" y="1394"/>
                  <a:pt x="2060" y="1393"/>
                  <a:pt x="2060" y="1393"/>
                </a:cubicBezTo>
                <a:cubicBezTo>
                  <a:pt x="2060" y="1393"/>
                  <a:pt x="2060" y="1392"/>
                  <a:pt x="2060" y="1392"/>
                </a:cubicBezTo>
                <a:cubicBezTo>
                  <a:pt x="2060" y="1392"/>
                  <a:pt x="2060" y="1391"/>
                  <a:pt x="2060" y="1391"/>
                </a:cubicBezTo>
                <a:cubicBezTo>
                  <a:pt x="2060" y="1391"/>
                  <a:pt x="2060" y="1391"/>
                  <a:pt x="2060" y="1391"/>
                </a:cubicBezTo>
                <a:cubicBezTo>
                  <a:pt x="2059" y="1391"/>
                  <a:pt x="2059" y="1391"/>
                  <a:pt x="2058" y="1390"/>
                </a:cubicBezTo>
                <a:cubicBezTo>
                  <a:pt x="2058" y="1390"/>
                  <a:pt x="2058" y="1389"/>
                  <a:pt x="2059" y="1388"/>
                </a:cubicBezTo>
                <a:cubicBezTo>
                  <a:pt x="2059" y="1388"/>
                  <a:pt x="2060" y="1387"/>
                  <a:pt x="2061" y="1386"/>
                </a:cubicBezTo>
                <a:cubicBezTo>
                  <a:pt x="2061" y="1386"/>
                  <a:pt x="2061" y="1386"/>
                  <a:pt x="2061" y="1386"/>
                </a:cubicBezTo>
                <a:cubicBezTo>
                  <a:pt x="2061" y="1386"/>
                  <a:pt x="2061" y="1386"/>
                  <a:pt x="2061" y="1386"/>
                </a:cubicBezTo>
                <a:cubicBezTo>
                  <a:pt x="2060" y="1385"/>
                  <a:pt x="2061" y="1384"/>
                  <a:pt x="2061" y="1384"/>
                </a:cubicBezTo>
                <a:cubicBezTo>
                  <a:pt x="2062" y="1384"/>
                  <a:pt x="2062" y="1384"/>
                  <a:pt x="2062" y="1383"/>
                </a:cubicBezTo>
                <a:cubicBezTo>
                  <a:pt x="2062" y="1383"/>
                  <a:pt x="2062" y="1383"/>
                  <a:pt x="2062" y="1382"/>
                </a:cubicBezTo>
                <a:cubicBezTo>
                  <a:pt x="2062" y="1382"/>
                  <a:pt x="2063" y="1382"/>
                  <a:pt x="2063" y="1382"/>
                </a:cubicBezTo>
                <a:cubicBezTo>
                  <a:pt x="2063" y="1382"/>
                  <a:pt x="2063" y="1381"/>
                  <a:pt x="2063" y="1381"/>
                </a:cubicBezTo>
                <a:cubicBezTo>
                  <a:pt x="2063" y="1381"/>
                  <a:pt x="2064" y="1381"/>
                  <a:pt x="2064" y="1380"/>
                </a:cubicBezTo>
                <a:cubicBezTo>
                  <a:pt x="2064" y="1380"/>
                  <a:pt x="2063" y="1380"/>
                  <a:pt x="2063" y="1380"/>
                </a:cubicBezTo>
                <a:cubicBezTo>
                  <a:pt x="2063" y="1379"/>
                  <a:pt x="2063" y="1378"/>
                  <a:pt x="2064" y="1377"/>
                </a:cubicBezTo>
                <a:cubicBezTo>
                  <a:pt x="2065" y="1376"/>
                  <a:pt x="2066" y="1376"/>
                  <a:pt x="2067" y="1376"/>
                </a:cubicBezTo>
                <a:cubicBezTo>
                  <a:pt x="2067" y="1376"/>
                  <a:pt x="2067" y="1376"/>
                  <a:pt x="2067" y="1376"/>
                </a:cubicBezTo>
                <a:cubicBezTo>
                  <a:pt x="2067" y="1376"/>
                  <a:pt x="2067" y="1376"/>
                  <a:pt x="2067" y="1376"/>
                </a:cubicBezTo>
                <a:cubicBezTo>
                  <a:pt x="2068" y="1376"/>
                  <a:pt x="2068" y="1376"/>
                  <a:pt x="2068" y="1376"/>
                </a:cubicBezTo>
                <a:cubicBezTo>
                  <a:pt x="2068" y="1375"/>
                  <a:pt x="2069" y="1375"/>
                  <a:pt x="2069" y="1375"/>
                </a:cubicBezTo>
                <a:cubicBezTo>
                  <a:pt x="2070" y="1375"/>
                  <a:pt x="2070" y="1375"/>
                  <a:pt x="2070" y="1374"/>
                </a:cubicBezTo>
                <a:cubicBezTo>
                  <a:pt x="2070" y="1374"/>
                  <a:pt x="2070" y="1373"/>
                  <a:pt x="2071" y="1373"/>
                </a:cubicBezTo>
                <a:cubicBezTo>
                  <a:pt x="2071" y="1373"/>
                  <a:pt x="2072" y="1373"/>
                  <a:pt x="2072" y="1373"/>
                </a:cubicBezTo>
                <a:cubicBezTo>
                  <a:pt x="2072" y="1373"/>
                  <a:pt x="2072" y="1373"/>
                  <a:pt x="2072" y="1374"/>
                </a:cubicBezTo>
                <a:cubicBezTo>
                  <a:pt x="2072" y="1373"/>
                  <a:pt x="2072" y="1373"/>
                  <a:pt x="2072" y="1373"/>
                </a:cubicBezTo>
                <a:cubicBezTo>
                  <a:pt x="2073" y="1373"/>
                  <a:pt x="2073" y="1372"/>
                  <a:pt x="2074" y="1373"/>
                </a:cubicBezTo>
                <a:cubicBezTo>
                  <a:pt x="2074" y="1373"/>
                  <a:pt x="2074" y="1373"/>
                  <a:pt x="2075" y="1373"/>
                </a:cubicBezTo>
                <a:cubicBezTo>
                  <a:pt x="2075" y="1372"/>
                  <a:pt x="2075" y="1372"/>
                  <a:pt x="2076" y="1371"/>
                </a:cubicBezTo>
                <a:cubicBezTo>
                  <a:pt x="2076" y="1371"/>
                  <a:pt x="2076" y="1371"/>
                  <a:pt x="2077" y="1371"/>
                </a:cubicBezTo>
                <a:cubicBezTo>
                  <a:pt x="2077" y="1371"/>
                  <a:pt x="2078" y="1372"/>
                  <a:pt x="2078" y="1372"/>
                </a:cubicBezTo>
                <a:cubicBezTo>
                  <a:pt x="2078" y="1372"/>
                  <a:pt x="2078" y="1372"/>
                  <a:pt x="2078" y="1372"/>
                </a:cubicBezTo>
                <a:cubicBezTo>
                  <a:pt x="2078" y="1372"/>
                  <a:pt x="2078" y="1372"/>
                  <a:pt x="2078" y="1372"/>
                </a:cubicBezTo>
                <a:cubicBezTo>
                  <a:pt x="2079" y="1370"/>
                  <a:pt x="2080" y="1370"/>
                  <a:pt x="2081" y="1370"/>
                </a:cubicBezTo>
                <a:cubicBezTo>
                  <a:pt x="2081" y="1370"/>
                  <a:pt x="2081" y="1370"/>
                  <a:pt x="2081" y="1370"/>
                </a:cubicBezTo>
                <a:cubicBezTo>
                  <a:pt x="2081" y="1370"/>
                  <a:pt x="2082" y="1370"/>
                  <a:pt x="2082" y="1371"/>
                </a:cubicBezTo>
                <a:cubicBezTo>
                  <a:pt x="2082" y="1371"/>
                  <a:pt x="2082" y="1371"/>
                  <a:pt x="2082" y="1372"/>
                </a:cubicBezTo>
                <a:cubicBezTo>
                  <a:pt x="2082" y="1372"/>
                  <a:pt x="2082" y="1372"/>
                  <a:pt x="2082" y="1373"/>
                </a:cubicBezTo>
                <a:cubicBezTo>
                  <a:pt x="2082" y="1372"/>
                  <a:pt x="2083" y="1372"/>
                  <a:pt x="2083" y="1372"/>
                </a:cubicBezTo>
                <a:cubicBezTo>
                  <a:pt x="2083" y="1372"/>
                  <a:pt x="2083" y="1371"/>
                  <a:pt x="2083" y="1371"/>
                </a:cubicBezTo>
                <a:cubicBezTo>
                  <a:pt x="2083" y="1371"/>
                  <a:pt x="2083" y="1371"/>
                  <a:pt x="2083" y="1371"/>
                </a:cubicBezTo>
                <a:cubicBezTo>
                  <a:pt x="2083" y="1370"/>
                  <a:pt x="2083" y="1370"/>
                  <a:pt x="2083" y="1370"/>
                </a:cubicBezTo>
                <a:cubicBezTo>
                  <a:pt x="2083" y="1369"/>
                  <a:pt x="2084" y="1368"/>
                  <a:pt x="2084" y="1368"/>
                </a:cubicBezTo>
                <a:cubicBezTo>
                  <a:pt x="2084" y="1368"/>
                  <a:pt x="2084" y="1368"/>
                  <a:pt x="2084" y="1368"/>
                </a:cubicBezTo>
                <a:cubicBezTo>
                  <a:pt x="2084" y="1367"/>
                  <a:pt x="2085" y="1367"/>
                  <a:pt x="2085" y="1366"/>
                </a:cubicBezTo>
                <a:cubicBezTo>
                  <a:pt x="2085" y="1366"/>
                  <a:pt x="2086" y="1366"/>
                  <a:pt x="2087" y="1366"/>
                </a:cubicBezTo>
                <a:cubicBezTo>
                  <a:pt x="2087" y="1366"/>
                  <a:pt x="2087" y="1366"/>
                  <a:pt x="2087" y="1366"/>
                </a:cubicBezTo>
                <a:cubicBezTo>
                  <a:pt x="2087" y="1366"/>
                  <a:pt x="2087" y="1365"/>
                  <a:pt x="2088" y="1365"/>
                </a:cubicBezTo>
                <a:cubicBezTo>
                  <a:pt x="2088" y="1364"/>
                  <a:pt x="2088" y="1364"/>
                  <a:pt x="2088" y="1364"/>
                </a:cubicBezTo>
                <a:cubicBezTo>
                  <a:pt x="2088" y="1364"/>
                  <a:pt x="2088" y="1364"/>
                  <a:pt x="2088" y="1363"/>
                </a:cubicBezTo>
                <a:cubicBezTo>
                  <a:pt x="2088" y="1362"/>
                  <a:pt x="2089" y="1361"/>
                  <a:pt x="2091" y="1361"/>
                </a:cubicBezTo>
                <a:cubicBezTo>
                  <a:pt x="2091" y="1361"/>
                  <a:pt x="2092" y="1361"/>
                  <a:pt x="2092" y="1361"/>
                </a:cubicBezTo>
                <a:cubicBezTo>
                  <a:pt x="2092" y="1362"/>
                  <a:pt x="2092" y="1362"/>
                  <a:pt x="2092" y="1362"/>
                </a:cubicBezTo>
                <a:cubicBezTo>
                  <a:pt x="2092" y="1362"/>
                  <a:pt x="2092" y="1362"/>
                  <a:pt x="2092" y="1362"/>
                </a:cubicBezTo>
                <a:cubicBezTo>
                  <a:pt x="2092" y="1362"/>
                  <a:pt x="2092" y="1362"/>
                  <a:pt x="2092" y="1362"/>
                </a:cubicBezTo>
                <a:cubicBezTo>
                  <a:pt x="2092" y="1362"/>
                  <a:pt x="2092" y="1361"/>
                  <a:pt x="2092" y="1361"/>
                </a:cubicBezTo>
                <a:cubicBezTo>
                  <a:pt x="2093" y="1360"/>
                  <a:pt x="2093" y="1360"/>
                  <a:pt x="2094" y="1360"/>
                </a:cubicBezTo>
                <a:cubicBezTo>
                  <a:pt x="2094" y="1360"/>
                  <a:pt x="2094" y="1360"/>
                  <a:pt x="2094" y="1360"/>
                </a:cubicBezTo>
                <a:cubicBezTo>
                  <a:pt x="2093" y="1360"/>
                  <a:pt x="2093" y="1359"/>
                  <a:pt x="2092" y="1359"/>
                </a:cubicBezTo>
                <a:cubicBezTo>
                  <a:pt x="2092" y="1358"/>
                  <a:pt x="2092" y="1358"/>
                  <a:pt x="2093" y="1357"/>
                </a:cubicBezTo>
                <a:cubicBezTo>
                  <a:pt x="2093" y="1357"/>
                  <a:pt x="2094" y="1357"/>
                  <a:pt x="2094" y="1357"/>
                </a:cubicBezTo>
                <a:cubicBezTo>
                  <a:pt x="2095" y="1357"/>
                  <a:pt x="2095" y="1357"/>
                  <a:pt x="2095" y="1357"/>
                </a:cubicBezTo>
                <a:cubicBezTo>
                  <a:pt x="2095" y="1357"/>
                  <a:pt x="2095" y="1357"/>
                  <a:pt x="2095" y="1356"/>
                </a:cubicBezTo>
                <a:cubicBezTo>
                  <a:pt x="2095" y="1356"/>
                  <a:pt x="2095" y="1356"/>
                  <a:pt x="2095" y="1356"/>
                </a:cubicBezTo>
                <a:cubicBezTo>
                  <a:pt x="2095" y="1356"/>
                  <a:pt x="2095" y="1356"/>
                  <a:pt x="2095" y="1355"/>
                </a:cubicBezTo>
                <a:cubicBezTo>
                  <a:pt x="2095" y="1355"/>
                  <a:pt x="2094" y="1355"/>
                  <a:pt x="2094" y="1355"/>
                </a:cubicBezTo>
                <a:cubicBezTo>
                  <a:pt x="2094" y="1355"/>
                  <a:pt x="2094" y="1354"/>
                  <a:pt x="2094" y="1353"/>
                </a:cubicBezTo>
                <a:cubicBezTo>
                  <a:pt x="2095" y="1352"/>
                  <a:pt x="2096" y="1351"/>
                  <a:pt x="2096" y="1351"/>
                </a:cubicBezTo>
                <a:cubicBezTo>
                  <a:pt x="2097" y="1351"/>
                  <a:pt x="2097" y="1351"/>
                  <a:pt x="2098" y="1352"/>
                </a:cubicBezTo>
                <a:cubicBezTo>
                  <a:pt x="2098" y="1352"/>
                  <a:pt x="2098" y="1352"/>
                  <a:pt x="2098" y="1352"/>
                </a:cubicBezTo>
                <a:cubicBezTo>
                  <a:pt x="2098" y="1352"/>
                  <a:pt x="2098" y="1352"/>
                  <a:pt x="2098" y="1352"/>
                </a:cubicBezTo>
                <a:cubicBezTo>
                  <a:pt x="2098" y="1352"/>
                  <a:pt x="2099" y="1351"/>
                  <a:pt x="2099" y="1351"/>
                </a:cubicBezTo>
                <a:cubicBezTo>
                  <a:pt x="2098" y="1351"/>
                  <a:pt x="2098" y="1351"/>
                  <a:pt x="2098" y="1351"/>
                </a:cubicBezTo>
                <a:cubicBezTo>
                  <a:pt x="2098" y="1351"/>
                  <a:pt x="2097" y="1351"/>
                  <a:pt x="2096" y="1350"/>
                </a:cubicBezTo>
                <a:cubicBezTo>
                  <a:pt x="2096" y="1350"/>
                  <a:pt x="2096" y="1349"/>
                  <a:pt x="2096" y="1348"/>
                </a:cubicBezTo>
                <a:cubicBezTo>
                  <a:pt x="2096" y="1347"/>
                  <a:pt x="2097" y="1347"/>
                  <a:pt x="2097" y="1347"/>
                </a:cubicBezTo>
                <a:cubicBezTo>
                  <a:pt x="2098" y="1347"/>
                  <a:pt x="2099" y="1347"/>
                  <a:pt x="2099" y="1347"/>
                </a:cubicBezTo>
                <a:cubicBezTo>
                  <a:pt x="2099" y="1347"/>
                  <a:pt x="2100" y="1347"/>
                  <a:pt x="2100" y="1347"/>
                </a:cubicBezTo>
                <a:cubicBezTo>
                  <a:pt x="2100" y="1348"/>
                  <a:pt x="2100" y="1348"/>
                  <a:pt x="2100" y="1348"/>
                </a:cubicBezTo>
                <a:cubicBezTo>
                  <a:pt x="2100" y="1348"/>
                  <a:pt x="2101" y="1348"/>
                  <a:pt x="2101" y="1349"/>
                </a:cubicBezTo>
                <a:cubicBezTo>
                  <a:pt x="2101" y="1349"/>
                  <a:pt x="2101" y="1349"/>
                  <a:pt x="2101" y="1349"/>
                </a:cubicBezTo>
                <a:cubicBezTo>
                  <a:pt x="2101" y="1349"/>
                  <a:pt x="2101" y="1349"/>
                  <a:pt x="2101" y="1349"/>
                </a:cubicBezTo>
                <a:cubicBezTo>
                  <a:pt x="2101" y="1349"/>
                  <a:pt x="2101" y="1349"/>
                  <a:pt x="2101" y="1349"/>
                </a:cubicBezTo>
                <a:cubicBezTo>
                  <a:pt x="2101" y="1349"/>
                  <a:pt x="2101" y="1348"/>
                  <a:pt x="2102" y="1348"/>
                </a:cubicBezTo>
                <a:cubicBezTo>
                  <a:pt x="2101" y="1348"/>
                  <a:pt x="2101" y="1348"/>
                  <a:pt x="2101" y="1348"/>
                </a:cubicBezTo>
                <a:cubicBezTo>
                  <a:pt x="2101" y="1348"/>
                  <a:pt x="2101" y="1348"/>
                  <a:pt x="2101" y="1348"/>
                </a:cubicBezTo>
                <a:cubicBezTo>
                  <a:pt x="2101" y="1348"/>
                  <a:pt x="2101" y="1347"/>
                  <a:pt x="2101" y="1347"/>
                </a:cubicBezTo>
                <a:cubicBezTo>
                  <a:pt x="2100" y="1347"/>
                  <a:pt x="2099" y="1346"/>
                  <a:pt x="2099" y="1345"/>
                </a:cubicBezTo>
                <a:cubicBezTo>
                  <a:pt x="2099" y="1344"/>
                  <a:pt x="2100" y="1344"/>
                  <a:pt x="2101" y="1344"/>
                </a:cubicBezTo>
                <a:cubicBezTo>
                  <a:pt x="2101" y="1344"/>
                  <a:pt x="2101" y="1344"/>
                  <a:pt x="2101" y="1344"/>
                </a:cubicBezTo>
                <a:cubicBezTo>
                  <a:pt x="2102" y="1344"/>
                  <a:pt x="2102" y="1344"/>
                  <a:pt x="2102" y="1344"/>
                </a:cubicBezTo>
                <a:cubicBezTo>
                  <a:pt x="2103" y="1344"/>
                  <a:pt x="2103" y="1344"/>
                  <a:pt x="2103" y="1344"/>
                </a:cubicBezTo>
                <a:cubicBezTo>
                  <a:pt x="2103" y="1344"/>
                  <a:pt x="2103" y="1344"/>
                  <a:pt x="2103" y="1345"/>
                </a:cubicBezTo>
                <a:cubicBezTo>
                  <a:pt x="2103" y="1344"/>
                  <a:pt x="2103" y="1344"/>
                  <a:pt x="2103" y="1344"/>
                </a:cubicBezTo>
                <a:cubicBezTo>
                  <a:pt x="2103" y="1344"/>
                  <a:pt x="2102" y="1344"/>
                  <a:pt x="2102" y="1343"/>
                </a:cubicBezTo>
                <a:cubicBezTo>
                  <a:pt x="2102" y="1343"/>
                  <a:pt x="2102" y="1343"/>
                  <a:pt x="2102" y="1342"/>
                </a:cubicBezTo>
                <a:cubicBezTo>
                  <a:pt x="2102" y="1342"/>
                  <a:pt x="2101" y="1342"/>
                  <a:pt x="2101" y="1342"/>
                </a:cubicBezTo>
                <a:cubicBezTo>
                  <a:pt x="2101" y="1342"/>
                  <a:pt x="2100" y="1341"/>
                  <a:pt x="2100" y="1340"/>
                </a:cubicBezTo>
                <a:cubicBezTo>
                  <a:pt x="2100" y="1339"/>
                  <a:pt x="2101" y="1339"/>
                  <a:pt x="2102" y="1339"/>
                </a:cubicBezTo>
                <a:cubicBezTo>
                  <a:pt x="2102" y="1338"/>
                  <a:pt x="2102" y="1338"/>
                  <a:pt x="2102" y="1338"/>
                </a:cubicBezTo>
                <a:cubicBezTo>
                  <a:pt x="2103" y="1338"/>
                  <a:pt x="2103" y="1339"/>
                  <a:pt x="2104" y="1339"/>
                </a:cubicBezTo>
                <a:cubicBezTo>
                  <a:pt x="2104" y="1339"/>
                  <a:pt x="2104" y="1339"/>
                  <a:pt x="2104" y="1339"/>
                </a:cubicBezTo>
                <a:cubicBezTo>
                  <a:pt x="2104" y="1339"/>
                  <a:pt x="2104" y="1339"/>
                  <a:pt x="2104" y="1339"/>
                </a:cubicBezTo>
                <a:cubicBezTo>
                  <a:pt x="2103" y="1338"/>
                  <a:pt x="2104" y="1337"/>
                  <a:pt x="2104" y="1337"/>
                </a:cubicBezTo>
                <a:cubicBezTo>
                  <a:pt x="2104" y="1336"/>
                  <a:pt x="2105" y="1336"/>
                  <a:pt x="2105" y="1336"/>
                </a:cubicBezTo>
                <a:cubicBezTo>
                  <a:pt x="2105" y="1336"/>
                  <a:pt x="2105" y="1336"/>
                  <a:pt x="2105" y="1336"/>
                </a:cubicBezTo>
                <a:cubicBezTo>
                  <a:pt x="2105" y="1335"/>
                  <a:pt x="2106" y="1335"/>
                  <a:pt x="2106" y="1335"/>
                </a:cubicBezTo>
                <a:cubicBezTo>
                  <a:pt x="2106" y="1334"/>
                  <a:pt x="2108" y="1334"/>
                  <a:pt x="2108" y="1336"/>
                </a:cubicBezTo>
                <a:cubicBezTo>
                  <a:pt x="2108" y="1336"/>
                  <a:pt x="2108" y="1336"/>
                  <a:pt x="2108" y="1336"/>
                </a:cubicBezTo>
                <a:cubicBezTo>
                  <a:pt x="2108" y="1336"/>
                  <a:pt x="2108" y="1336"/>
                  <a:pt x="2108" y="1336"/>
                </a:cubicBezTo>
                <a:cubicBezTo>
                  <a:pt x="2108" y="1337"/>
                  <a:pt x="2108" y="1337"/>
                  <a:pt x="2108" y="1337"/>
                </a:cubicBezTo>
                <a:cubicBezTo>
                  <a:pt x="2108" y="1337"/>
                  <a:pt x="2108" y="1338"/>
                  <a:pt x="2108" y="1339"/>
                </a:cubicBezTo>
                <a:cubicBezTo>
                  <a:pt x="2108" y="1339"/>
                  <a:pt x="2108" y="1339"/>
                  <a:pt x="2108" y="1339"/>
                </a:cubicBezTo>
                <a:cubicBezTo>
                  <a:pt x="2109" y="1339"/>
                  <a:pt x="2109" y="1340"/>
                  <a:pt x="2109" y="1340"/>
                </a:cubicBezTo>
                <a:cubicBezTo>
                  <a:pt x="2109" y="1340"/>
                  <a:pt x="2109" y="1341"/>
                  <a:pt x="2110" y="1341"/>
                </a:cubicBezTo>
                <a:cubicBezTo>
                  <a:pt x="2110" y="1341"/>
                  <a:pt x="2110" y="1341"/>
                  <a:pt x="2110" y="1341"/>
                </a:cubicBezTo>
                <a:cubicBezTo>
                  <a:pt x="2111" y="1341"/>
                  <a:pt x="2111" y="1342"/>
                  <a:pt x="2112" y="1343"/>
                </a:cubicBezTo>
                <a:cubicBezTo>
                  <a:pt x="2112" y="1343"/>
                  <a:pt x="2112" y="1343"/>
                  <a:pt x="2112" y="1343"/>
                </a:cubicBezTo>
                <a:cubicBezTo>
                  <a:pt x="2112" y="1344"/>
                  <a:pt x="2112" y="1344"/>
                  <a:pt x="2112" y="1344"/>
                </a:cubicBezTo>
                <a:cubicBezTo>
                  <a:pt x="2112" y="1345"/>
                  <a:pt x="2112" y="1345"/>
                  <a:pt x="2113" y="1345"/>
                </a:cubicBezTo>
                <a:cubicBezTo>
                  <a:pt x="2113" y="1346"/>
                  <a:pt x="2113" y="1346"/>
                  <a:pt x="2113" y="1347"/>
                </a:cubicBezTo>
                <a:cubicBezTo>
                  <a:pt x="2113" y="1347"/>
                  <a:pt x="2113" y="1347"/>
                  <a:pt x="2113" y="1348"/>
                </a:cubicBezTo>
                <a:cubicBezTo>
                  <a:pt x="2113" y="1348"/>
                  <a:pt x="2113" y="1348"/>
                  <a:pt x="2113" y="1349"/>
                </a:cubicBezTo>
                <a:cubicBezTo>
                  <a:pt x="2113" y="1349"/>
                  <a:pt x="2113" y="1349"/>
                  <a:pt x="2113" y="1349"/>
                </a:cubicBezTo>
                <a:cubicBezTo>
                  <a:pt x="2114" y="1350"/>
                  <a:pt x="2114" y="1350"/>
                  <a:pt x="2113" y="1351"/>
                </a:cubicBezTo>
                <a:cubicBezTo>
                  <a:pt x="2113" y="1351"/>
                  <a:pt x="2113" y="1351"/>
                  <a:pt x="2113" y="1351"/>
                </a:cubicBezTo>
                <a:cubicBezTo>
                  <a:pt x="2114" y="1351"/>
                  <a:pt x="2114" y="1352"/>
                  <a:pt x="2114" y="1352"/>
                </a:cubicBezTo>
                <a:cubicBezTo>
                  <a:pt x="2114" y="1353"/>
                  <a:pt x="2114" y="1353"/>
                  <a:pt x="2114" y="1353"/>
                </a:cubicBezTo>
                <a:cubicBezTo>
                  <a:pt x="2114" y="1354"/>
                  <a:pt x="2114" y="1354"/>
                  <a:pt x="2114" y="1354"/>
                </a:cubicBezTo>
                <a:cubicBezTo>
                  <a:pt x="2114" y="1355"/>
                  <a:pt x="2114" y="1355"/>
                  <a:pt x="2114" y="1355"/>
                </a:cubicBezTo>
                <a:cubicBezTo>
                  <a:pt x="2114" y="1356"/>
                  <a:pt x="2114" y="1356"/>
                  <a:pt x="2114" y="1356"/>
                </a:cubicBezTo>
                <a:cubicBezTo>
                  <a:pt x="2115" y="1357"/>
                  <a:pt x="2116" y="1358"/>
                  <a:pt x="2115" y="1360"/>
                </a:cubicBezTo>
                <a:cubicBezTo>
                  <a:pt x="2114" y="1360"/>
                  <a:pt x="2114" y="1361"/>
                  <a:pt x="2114" y="1361"/>
                </a:cubicBezTo>
                <a:cubicBezTo>
                  <a:pt x="2114" y="1361"/>
                  <a:pt x="2114" y="1361"/>
                  <a:pt x="2114" y="1361"/>
                </a:cubicBezTo>
                <a:cubicBezTo>
                  <a:pt x="2114" y="1361"/>
                  <a:pt x="2114" y="1362"/>
                  <a:pt x="2114" y="1362"/>
                </a:cubicBezTo>
                <a:cubicBezTo>
                  <a:pt x="2114" y="1362"/>
                  <a:pt x="2114" y="1362"/>
                  <a:pt x="2114" y="1362"/>
                </a:cubicBezTo>
                <a:cubicBezTo>
                  <a:pt x="2115" y="1363"/>
                  <a:pt x="2116" y="1364"/>
                  <a:pt x="2116" y="1365"/>
                </a:cubicBezTo>
                <a:close/>
                <a:moveTo>
                  <a:pt x="2057" y="1424"/>
                </a:moveTo>
                <a:cubicBezTo>
                  <a:pt x="2057" y="1424"/>
                  <a:pt x="2057" y="1424"/>
                  <a:pt x="2057" y="1424"/>
                </a:cubicBezTo>
                <a:cubicBezTo>
                  <a:pt x="2057" y="1424"/>
                  <a:pt x="2057" y="1424"/>
                  <a:pt x="2057" y="1424"/>
                </a:cubicBezTo>
                <a:close/>
                <a:moveTo>
                  <a:pt x="2089" y="1365"/>
                </a:moveTo>
                <a:cubicBezTo>
                  <a:pt x="2089" y="1365"/>
                  <a:pt x="2089" y="1365"/>
                  <a:pt x="2089" y="1365"/>
                </a:cubicBezTo>
                <a:cubicBezTo>
                  <a:pt x="2089" y="1365"/>
                  <a:pt x="2089" y="1365"/>
                  <a:pt x="2089" y="1365"/>
                </a:cubicBezTo>
                <a:cubicBezTo>
                  <a:pt x="2089" y="1365"/>
                  <a:pt x="2089" y="1365"/>
                  <a:pt x="2089" y="1365"/>
                </a:cubicBezTo>
                <a:close/>
                <a:moveTo>
                  <a:pt x="2041" y="1391"/>
                </a:moveTo>
                <a:cubicBezTo>
                  <a:pt x="2041" y="1391"/>
                  <a:pt x="2041" y="1391"/>
                  <a:pt x="2041" y="1391"/>
                </a:cubicBezTo>
                <a:cubicBezTo>
                  <a:pt x="2041" y="1391"/>
                  <a:pt x="2041" y="1391"/>
                  <a:pt x="2041" y="1391"/>
                </a:cubicBezTo>
                <a:cubicBezTo>
                  <a:pt x="2041" y="1391"/>
                  <a:pt x="2041" y="1391"/>
                  <a:pt x="2041" y="1391"/>
                </a:cubicBezTo>
                <a:cubicBezTo>
                  <a:pt x="2041" y="1391"/>
                  <a:pt x="2041" y="1391"/>
                  <a:pt x="2040" y="1391"/>
                </a:cubicBezTo>
                <a:cubicBezTo>
                  <a:pt x="2040" y="1391"/>
                  <a:pt x="2040" y="1391"/>
                  <a:pt x="2040" y="1390"/>
                </a:cubicBezTo>
                <a:cubicBezTo>
                  <a:pt x="2040" y="1390"/>
                  <a:pt x="2038" y="1390"/>
                  <a:pt x="2038" y="1392"/>
                </a:cubicBezTo>
                <a:cubicBezTo>
                  <a:pt x="2038" y="1392"/>
                  <a:pt x="2038" y="1392"/>
                  <a:pt x="2038" y="1392"/>
                </a:cubicBezTo>
                <a:cubicBezTo>
                  <a:pt x="2038" y="1392"/>
                  <a:pt x="2038" y="1392"/>
                  <a:pt x="2038" y="1392"/>
                </a:cubicBezTo>
                <a:cubicBezTo>
                  <a:pt x="2038" y="1392"/>
                  <a:pt x="2038" y="1392"/>
                  <a:pt x="2038" y="1392"/>
                </a:cubicBezTo>
                <a:cubicBezTo>
                  <a:pt x="2038" y="1392"/>
                  <a:pt x="2038" y="1393"/>
                  <a:pt x="2038" y="1393"/>
                </a:cubicBezTo>
                <a:cubicBezTo>
                  <a:pt x="2038" y="1394"/>
                  <a:pt x="2038" y="1394"/>
                  <a:pt x="2038" y="1394"/>
                </a:cubicBezTo>
                <a:cubicBezTo>
                  <a:pt x="2039" y="1394"/>
                  <a:pt x="2039" y="1394"/>
                  <a:pt x="2039" y="1394"/>
                </a:cubicBezTo>
                <a:cubicBezTo>
                  <a:pt x="2039" y="1394"/>
                  <a:pt x="2039" y="1394"/>
                  <a:pt x="2039" y="1394"/>
                </a:cubicBezTo>
                <a:cubicBezTo>
                  <a:pt x="2040" y="1394"/>
                  <a:pt x="2041" y="1393"/>
                  <a:pt x="2041" y="1393"/>
                </a:cubicBezTo>
                <a:cubicBezTo>
                  <a:pt x="2041" y="1392"/>
                  <a:pt x="2041" y="1392"/>
                  <a:pt x="2041" y="1391"/>
                </a:cubicBezTo>
                <a:cubicBezTo>
                  <a:pt x="2041" y="1391"/>
                  <a:pt x="2041" y="1391"/>
                  <a:pt x="2041" y="1391"/>
                </a:cubicBezTo>
                <a:close/>
                <a:moveTo>
                  <a:pt x="2091" y="1331"/>
                </a:moveTo>
                <a:cubicBezTo>
                  <a:pt x="2090" y="1331"/>
                  <a:pt x="2090" y="1331"/>
                  <a:pt x="2090" y="1330"/>
                </a:cubicBezTo>
                <a:cubicBezTo>
                  <a:pt x="2090" y="1330"/>
                  <a:pt x="2090" y="1330"/>
                  <a:pt x="2089" y="1330"/>
                </a:cubicBezTo>
                <a:cubicBezTo>
                  <a:pt x="2089" y="1330"/>
                  <a:pt x="2089" y="1330"/>
                  <a:pt x="2089" y="1330"/>
                </a:cubicBezTo>
                <a:cubicBezTo>
                  <a:pt x="2089" y="1330"/>
                  <a:pt x="2088" y="1330"/>
                  <a:pt x="2088" y="1331"/>
                </a:cubicBezTo>
                <a:cubicBezTo>
                  <a:pt x="2088" y="1331"/>
                  <a:pt x="2088" y="1332"/>
                  <a:pt x="2088" y="1332"/>
                </a:cubicBezTo>
                <a:cubicBezTo>
                  <a:pt x="2088" y="1333"/>
                  <a:pt x="2088" y="1333"/>
                  <a:pt x="2089" y="1333"/>
                </a:cubicBezTo>
                <a:cubicBezTo>
                  <a:pt x="2089" y="1333"/>
                  <a:pt x="2089" y="1333"/>
                  <a:pt x="2089" y="1333"/>
                </a:cubicBezTo>
                <a:cubicBezTo>
                  <a:pt x="2089" y="1333"/>
                  <a:pt x="2089" y="1333"/>
                  <a:pt x="2090" y="1333"/>
                </a:cubicBezTo>
                <a:cubicBezTo>
                  <a:pt x="2090" y="1333"/>
                  <a:pt x="2090" y="1333"/>
                  <a:pt x="2090" y="1333"/>
                </a:cubicBezTo>
                <a:cubicBezTo>
                  <a:pt x="2090" y="1333"/>
                  <a:pt x="2091" y="1333"/>
                  <a:pt x="2091" y="1333"/>
                </a:cubicBezTo>
                <a:cubicBezTo>
                  <a:pt x="2091" y="1332"/>
                  <a:pt x="2091" y="1331"/>
                  <a:pt x="2091" y="1331"/>
                </a:cubicBezTo>
                <a:close/>
                <a:moveTo>
                  <a:pt x="2083" y="1319"/>
                </a:moveTo>
                <a:cubicBezTo>
                  <a:pt x="2083" y="1319"/>
                  <a:pt x="2082" y="1318"/>
                  <a:pt x="2082" y="1318"/>
                </a:cubicBezTo>
                <a:cubicBezTo>
                  <a:pt x="2082" y="1318"/>
                  <a:pt x="2082" y="1318"/>
                  <a:pt x="2081" y="1318"/>
                </a:cubicBezTo>
                <a:cubicBezTo>
                  <a:pt x="2081" y="1318"/>
                  <a:pt x="2080" y="1319"/>
                  <a:pt x="2080" y="1319"/>
                </a:cubicBezTo>
                <a:cubicBezTo>
                  <a:pt x="2079" y="1320"/>
                  <a:pt x="2079" y="1320"/>
                  <a:pt x="2079" y="1321"/>
                </a:cubicBezTo>
                <a:cubicBezTo>
                  <a:pt x="2079" y="1321"/>
                  <a:pt x="2080" y="1322"/>
                  <a:pt x="2081" y="1322"/>
                </a:cubicBezTo>
                <a:cubicBezTo>
                  <a:pt x="2081" y="1322"/>
                  <a:pt x="2081" y="1322"/>
                  <a:pt x="2081" y="1322"/>
                </a:cubicBezTo>
                <a:cubicBezTo>
                  <a:pt x="2081" y="1323"/>
                  <a:pt x="2081" y="1323"/>
                  <a:pt x="2081" y="1324"/>
                </a:cubicBezTo>
                <a:cubicBezTo>
                  <a:pt x="2081" y="1324"/>
                  <a:pt x="2082" y="1324"/>
                  <a:pt x="2082" y="1324"/>
                </a:cubicBezTo>
                <a:cubicBezTo>
                  <a:pt x="2083" y="1324"/>
                  <a:pt x="2083" y="1324"/>
                  <a:pt x="2083" y="1324"/>
                </a:cubicBezTo>
                <a:cubicBezTo>
                  <a:pt x="2083" y="1324"/>
                  <a:pt x="2083" y="1324"/>
                  <a:pt x="2083" y="1324"/>
                </a:cubicBezTo>
                <a:cubicBezTo>
                  <a:pt x="2083" y="1324"/>
                  <a:pt x="2084" y="1324"/>
                  <a:pt x="2084" y="1323"/>
                </a:cubicBezTo>
                <a:cubicBezTo>
                  <a:pt x="2084" y="1323"/>
                  <a:pt x="2084" y="1323"/>
                  <a:pt x="2084" y="1322"/>
                </a:cubicBezTo>
                <a:cubicBezTo>
                  <a:pt x="2084" y="1322"/>
                  <a:pt x="2084" y="1322"/>
                  <a:pt x="2084" y="1322"/>
                </a:cubicBezTo>
                <a:cubicBezTo>
                  <a:pt x="2083" y="1322"/>
                  <a:pt x="2083" y="1322"/>
                  <a:pt x="2082" y="1321"/>
                </a:cubicBezTo>
                <a:cubicBezTo>
                  <a:pt x="2083" y="1321"/>
                  <a:pt x="2083" y="1321"/>
                  <a:pt x="2083" y="1321"/>
                </a:cubicBezTo>
                <a:cubicBezTo>
                  <a:pt x="2084" y="1320"/>
                  <a:pt x="2084" y="1319"/>
                  <a:pt x="2083" y="1319"/>
                </a:cubicBezTo>
                <a:close/>
                <a:moveTo>
                  <a:pt x="2091" y="1322"/>
                </a:moveTo>
                <a:cubicBezTo>
                  <a:pt x="2091" y="1321"/>
                  <a:pt x="2090" y="1321"/>
                  <a:pt x="2090" y="1321"/>
                </a:cubicBezTo>
                <a:cubicBezTo>
                  <a:pt x="2090" y="1321"/>
                  <a:pt x="2090" y="1321"/>
                  <a:pt x="2090" y="1321"/>
                </a:cubicBezTo>
                <a:cubicBezTo>
                  <a:pt x="2090" y="1321"/>
                  <a:pt x="2090" y="1321"/>
                  <a:pt x="2090" y="1321"/>
                </a:cubicBezTo>
                <a:cubicBezTo>
                  <a:pt x="2089" y="1321"/>
                  <a:pt x="2089" y="1321"/>
                  <a:pt x="2089" y="1321"/>
                </a:cubicBezTo>
                <a:cubicBezTo>
                  <a:pt x="2089" y="1321"/>
                  <a:pt x="2089" y="1321"/>
                  <a:pt x="2089" y="1321"/>
                </a:cubicBezTo>
                <a:cubicBezTo>
                  <a:pt x="2088" y="1321"/>
                  <a:pt x="2087" y="1322"/>
                  <a:pt x="2087" y="1323"/>
                </a:cubicBezTo>
                <a:cubicBezTo>
                  <a:pt x="2087" y="1323"/>
                  <a:pt x="2087" y="1324"/>
                  <a:pt x="2088" y="1324"/>
                </a:cubicBezTo>
                <a:cubicBezTo>
                  <a:pt x="2088" y="1324"/>
                  <a:pt x="2088" y="1324"/>
                  <a:pt x="2089" y="1324"/>
                </a:cubicBezTo>
                <a:cubicBezTo>
                  <a:pt x="2089" y="1324"/>
                  <a:pt x="2089" y="1324"/>
                  <a:pt x="2089" y="1324"/>
                </a:cubicBezTo>
                <a:cubicBezTo>
                  <a:pt x="2089" y="1325"/>
                  <a:pt x="2089" y="1325"/>
                  <a:pt x="2090" y="1325"/>
                </a:cubicBezTo>
                <a:cubicBezTo>
                  <a:pt x="2090" y="1325"/>
                  <a:pt x="2090" y="1325"/>
                  <a:pt x="2091" y="1325"/>
                </a:cubicBezTo>
                <a:cubicBezTo>
                  <a:pt x="2091" y="1325"/>
                  <a:pt x="2091" y="1325"/>
                  <a:pt x="2091" y="1325"/>
                </a:cubicBezTo>
                <a:cubicBezTo>
                  <a:pt x="2091" y="1325"/>
                  <a:pt x="2091" y="1325"/>
                  <a:pt x="2092" y="1325"/>
                </a:cubicBezTo>
                <a:cubicBezTo>
                  <a:pt x="2092" y="1325"/>
                  <a:pt x="2092" y="1324"/>
                  <a:pt x="2092" y="1324"/>
                </a:cubicBezTo>
                <a:cubicBezTo>
                  <a:pt x="2092" y="1323"/>
                  <a:pt x="2092" y="1323"/>
                  <a:pt x="2091" y="1323"/>
                </a:cubicBezTo>
                <a:cubicBezTo>
                  <a:pt x="2091" y="1323"/>
                  <a:pt x="2091" y="1323"/>
                  <a:pt x="2091" y="1323"/>
                </a:cubicBezTo>
                <a:cubicBezTo>
                  <a:pt x="2091" y="1323"/>
                  <a:pt x="2091" y="1323"/>
                  <a:pt x="2091" y="1323"/>
                </a:cubicBezTo>
                <a:cubicBezTo>
                  <a:pt x="2091" y="1323"/>
                  <a:pt x="2091" y="1323"/>
                  <a:pt x="2091" y="1323"/>
                </a:cubicBezTo>
                <a:cubicBezTo>
                  <a:pt x="2091" y="1322"/>
                  <a:pt x="2091" y="1322"/>
                  <a:pt x="2091" y="1322"/>
                </a:cubicBezTo>
                <a:close/>
                <a:moveTo>
                  <a:pt x="2053" y="1348"/>
                </a:moveTo>
                <a:cubicBezTo>
                  <a:pt x="2053" y="1348"/>
                  <a:pt x="2053" y="1348"/>
                  <a:pt x="2054" y="1348"/>
                </a:cubicBezTo>
                <a:cubicBezTo>
                  <a:pt x="2054" y="1347"/>
                  <a:pt x="2055" y="1347"/>
                  <a:pt x="2055" y="1346"/>
                </a:cubicBezTo>
                <a:cubicBezTo>
                  <a:pt x="2055" y="1346"/>
                  <a:pt x="2055" y="1345"/>
                  <a:pt x="2055" y="1345"/>
                </a:cubicBezTo>
                <a:cubicBezTo>
                  <a:pt x="2055" y="1345"/>
                  <a:pt x="2055" y="1345"/>
                  <a:pt x="2055" y="1345"/>
                </a:cubicBezTo>
                <a:cubicBezTo>
                  <a:pt x="2054" y="1344"/>
                  <a:pt x="2054" y="1344"/>
                  <a:pt x="2053" y="1344"/>
                </a:cubicBezTo>
                <a:cubicBezTo>
                  <a:pt x="2053" y="1344"/>
                  <a:pt x="2053" y="1344"/>
                  <a:pt x="2053" y="1344"/>
                </a:cubicBezTo>
                <a:cubicBezTo>
                  <a:pt x="2053" y="1344"/>
                  <a:pt x="2052" y="1344"/>
                  <a:pt x="2051" y="1344"/>
                </a:cubicBezTo>
                <a:cubicBezTo>
                  <a:pt x="2050" y="1345"/>
                  <a:pt x="2050" y="1345"/>
                  <a:pt x="2050" y="1346"/>
                </a:cubicBezTo>
                <a:cubicBezTo>
                  <a:pt x="2050" y="1347"/>
                  <a:pt x="2051" y="1347"/>
                  <a:pt x="2051" y="1348"/>
                </a:cubicBezTo>
                <a:cubicBezTo>
                  <a:pt x="2052" y="1348"/>
                  <a:pt x="2052" y="1348"/>
                  <a:pt x="2053" y="1348"/>
                </a:cubicBezTo>
                <a:cubicBezTo>
                  <a:pt x="2053" y="1348"/>
                  <a:pt x="2053" y="1348"/>
                  <a:pt x="2053" y="1348"/>
                </a:cubicBezTo>
                <a:close/>
                <a:moveTo>
                  <a:pt x="2059" y="1343"/>
                </a:moveTo>
                <a:cubicBezTo>
                  <a:pt x="2058" y="1343"/>
                  <a:pt x="2058" y="1344"/>
                  <a:pt x="2058" y="1344"/>
                </a:cubicBezTo>
                <a:cubicBezTo>
                  <a:pt x="2058" y="1345"/>
                  <a:pt x="2058" y="1346"/>
                  <a:pt x="2060" y="1347"/>
                </a:cubicBezTo>
                <a:cubicBezTo>
                  <a:pt x="2060" y="1347"/>
                  <a:pt x="2061" y="1347"/>
                  <a:pt x="2061" y="1347"/>
                </a:cubicBezTo>
                <a:cubicBezTo>
                  <a:pt x="2061" y="1347"/>
                  <a:pt x="2061" y="1347"/>
                  <a:pt x="2061" y="1347"/>
                </a:cubicBezTo>
                <a:cubicBezTo>
                  <a:pt x="2062" y="1347"/>
                  <a:pt x="2062" y="1347"/>
                  <a:pt x="2062" y="1347"/>
                </a:cubicBezTo>
                <a:cubicBezTo>
                  <a:pt x="2063" y="1347"/>
                  <a:pt x="2063" y="1346"/>
                  <a:pt x="2063" y="1346"/>
                </a:cubicBezTo>
                <a:cubicBezTo>
                  <a:pt x="2063" y="1346"/>
                  <a:pt x="2063" y="1346"/>
                  <a:pt x="2063" y="1345"/>
                </a:cubicBezTo>
                <a:cubicBezTo>
                  <a:pt x="2063" y="1345"/>
                  <a:pt x="2064" y="1344"/>
                  <a:pt x="2063" y="1343"/>
                </a:cubicBezTo>
                <a:cubicBezTo>
                  <a:pt x="2063" y="1342"/>
                  <a:pt x="2062" y="1342"/>
                  <a:pt x="2062" y="1342"/>
                </a:cubicBezTo>
                <a:cubicBezTo>
                  <a:pt x="2061" y="1342"/>
                  <a:pt x="2061" y="1342"/>
                  <a:pt x="2061" y="1342"/>
                </a:cubicBezTo>
                <a:cubicBezTo>
                  <a:pt x="2061" y="1342"/>
                  <a:pt x="2061" y="1342"/>
                  <a:pt x="2060" y="1342"/>
                </a:cubicBezTo>
                <a:cubicBezTo>
                  <a:pt x="2060" y="1343"/>
                  <a:pt x="2060" y="1343"/>
                  <a:pt x="2060" y="1343"/>
                </a:cubicBezTo>
                <a:cubicBezTo>
                  <a:pt x="2060" y="1342"/>
                  <a:pt x="2060" y="1342"/>
                  <a:pt x="2060" y="1342"/>
                </a:cubicBezTo>
                <a:cubicBezTo>
                  <a:pt x="2059" y="1342"/>
                  <a:pt x="2059" y="1343"/>
                  <a:pt x="2059" y="1343"/>
                </a:cubicBezTo>
                <a:close/>
                <a:moveTo>
                  <a:pt x="2052" y="1343"/>
                </a:moveTo>
                <a:cubicBezTo>
                  <a:pt x="2051" y="1343"/>
                  <a:pt x="2051" y="1343"/>
                  <a:pt x="2050" y="1343"/>
                </a:cubicBezTo>
                <a:cubicBezTo>
                  <a:pt x="2050" y="1343"/>
                  <a:pt x="2050" y="1343"/>
                  <a:pt x="2050" y="1343"/>
                </a:cubicBezTo>
                <a:cubicBezTo>
                  <a:pt x="2049" y="1343"/>
                  <a:pt x="2049" y="1343"/>
                  <a:pt x="2049" y="1342"/>
                </a:cubicBezTo>
                <a:cubicBezTo>
                  <a:pt x="2048" y="1342"/>
                  <a:pt x="2048" y="1341"/>
                  <a:pt x="2048" y="1341"/>
                </a:cubicBezTo>
                <a:cubicBezTo>
                  <a:pt x="2048" y="1341"/>
                  <a:pt x="2049" y="1340"/>
                  <a:pt x="2049" y="1340"/>
                </a:cubicBezTo>
                <a:cubicBezTo>
                  <a:pt x="2049" y="1340"/>
                  <a:pt x="2049" y="1340"/>
                  <a:pt x="2048" y="1340"/>
                </a:cubicBezTo>
                <a:cubicBezTo>
                  <a:pt x="2048" y="1340"/>
                  <a:pt x="2048" y="1339"/>
                  <a:pt x="2048" y="1339"/>
                </a:cubicBezTo>
                <a:cubicBezTo>
                  <a:pt x="2048" y="1338"/>
                  <a:pt x="2049" y="1337"/>
                  <a:pt x="2049" y="1336"/>
                </a:cubicBezTo>
                <a:cubicBezTo>
                  <a:pt x="2050" y="1336"/>
                  <a:pt x="2050" y="1335"/>
                  <a:pt x="2051" y="1335"/>
                </a:cubicBezTo>
                <a:cubicBezTo>
                  <a:pt x="2051" y="1335"/>
                  <a:pt x="2052" y="1335"/>
                  <a:pt x="2052" y="1336"/>
                </a:cubicBezTo>
                <a:cubicBezTo>
                  <a:pt x="2052" y="1336"/>
                  <a:pt x="2052" y="1336"/>
                  <a:pt x="2052" y="1336"/>
                </a:cubicBezTo>
                <a:cubicBezTo>
                  <a:pt x="2052" y="1336"/>
                  <a:pt x="2053" y="1336"/>
                  <a:pt x="2053" y="1336"/>
                </a:cubicBezTo>
                <a:cubicBezTo>
                  <a:pt x="2053" y="1336"/>
                  <a:pt x="2053" y="1336"/>
                  <a:pt x="2053" y="1336"/>
                </a:cubicBezTo>
                <a:cubicBezTo>
                  <a:pt x="2054" y="1337"/>
                  <a:pt x="2054" y="1338"/>
                  <a:pt x="2053" y="1339"/>
                </a:cubicBezTo>
                <a:cubicBezTo>
                  <a:pt x="2053" y="1339"/>
                  <a:pt x="2053" y="1339"/>
                  <a:pt x="2053" y="1340"/>
                </a:cubicBezTo>
                <a:cubicBezTo>
                  <a:pt x="2052" y="1340"/>
                  <a:pt x="2052" y="1340"/>
                  <a:pt x="2052" y="1340"/>
                </a:cubicBezTo>
                <a:cubicBezTo>
                  <a:pt x="2052" y="1340"/>
                  <a:pt x="2052" y="1340"/>
                  <a:pt x="2052" y="1340"/>
                </a:cubicBezTo>
                <a:cubicBezTo>
                  <a:pt x="2053" y="1340"/>
                  <a:pt x="2053" y="1340"/>
                  <a:pt x="2053" y="1340"/>
                </a:cubicBezTo>
                <a:cubicBezTo>
                  <a:pt x="2053" y="1341"/>
                  <a:pt x="2053" y="1342"/>
                  <a:pt x="2052" y="1343"/>
                </a:cubicBezTo>
                <a:close/>
                <a:moveTo>
                  <a:pt x="2050" y="1337"/>
                </a:moveTo>
                <a:cubicBezTo>
                  <a:pt x="2050" y="1337"/>
                  <a:pt x="2050" y="1337"/>
                  <a:pt x="2050" y="1337"/>
                </a:cubicBezTo>
                <a:cubicBezTo>
                  <a:pt x="2050" y="1337"/>
                  <a:pt x="2050" y="1337"/>
                  <a:pt x="2050" y="1337"/>
                </a:cubicBezTo>
                <a:close/>
                <a:moveTo>
                  <a:pt x="1418" y="1086"/>
                </a:moveTo>
                <a:cubicBezTo>
                  <a:pt x="1418" y="1087"/>
                  <a:pt x="1418" y="1087"/>
                  <a:pt x="1418" y="1088"/>
                </a:cubicBezTo>
                <a:cubicBezTo>
                  <a:pt x="1418" y="1089"/>
                  <a:pt x="1417" y="1090"/>
                  <a:pt x="1416" y="1090"/>
                </a:cubicBezTo>
                <a:cubicBezTo>
                  <a:pt x="1416" y="1090"/>
                  <a:pt x="1416" y="1090"/>
                  <a:pt x="1416" y="1090"/>
                </a:cubicBezTo>
                <a:cubicBezTo>
                  <a:pt x="1416" y="1090"/>
                  <a:pt x="1416" y="1090"/>
                  <a:pt x="1415" y="1090"/>
                </a:cubicBezTo>
                <a:cubicBezTo>
                  <a:pt x="1414" y="1089"/>
                  <a:pt x="1414" y="1088"/>
                  <a:pt x="1413" y="1088"/>
                </a:cubicBezTo>
                <a:cubicBezTo>
                  <a:pt x="1413" y="1088"/>
                  <a:pt x="1413" y="1088"/>
                  <a:pt x="1413" y="1088"/>
                </a:cubicBezTo>
                <a:cubicBezTo>
                  <a:pt x="1413" y="1088"/>
                  <a:pt x="1413" y="1088"/>
                  <a:pt x="1413" y="1088"/>
                </a:cubicBezTo>
                <a:cubicBezTo>
                  <a:pt x="1412" y="1088"/>
                  <a:pt x="1412" y="1088"/>
                  <a:pt x="1411" y="1088"/>
                </a:cubicBezTo>
                <a:cubicBezTo>
                  <a:pt x="1411" y="1088"/>
                  <a:pt x="1410" y="1088"/>
                  <a:pt x="1410" y="1088"/>
                </a:cubicBezTo>
                <a:cubicBezTo>
                  <a:pt x="1409" y="1087"/>
                  <a:pt x="1409" y="1087"/>
                  <a:pt x="1409" y="1086"/>
                </a:cubicBezTo>
                <a:cubicBezTo>
                  <a:pt x="1408" y="1086"/>
                  <a:pt x="1409" y="1085"/>
                  <a:pt x="1409" y="1084"/>
                </a:cubicBezTo>
                <a:cubicBezTo>
                  <a:pt x="1410" y="1083"/>
                  <a:pt x="1412" y="1082"/>
                  <a:pt x="1412" y="1082"/>
                </a:cubicBezTo>
                <a:cubicBezTo>
                  <a:pt x="1413" y="1082"/>
                  <a:pt x="1413" y="1082"/>
                  <a:pt x="1414" y="1082"/>
                </a:cubicBezTo>
                <a:cubicBezTo>
                  <a:pt x="1414" y="1082"/>
                  <a:pt x="1414" y="1082"/>
                  <a:pt x="1415" y="1082"/>
                </a:cubicBezTo>
                <a:cubicBezTo>
                  <a:pt x="1415" y="1082"/>
                  <a:pt x="1416" y="1083"/>
                  <a:pt x="1416" y="1083"/>
                </a:cubicBezTo>
                <a:cubicBezTo>
                  <a:pt x="1416" y="1083"/>
                  <a:pt x="1416" y="1084"/>
                  <a:pt x="1416" y="1084"/>
                </a:cubicBezTo>
                <a:cubicBezTo>
                  <a:pt x="1416" y="1085"/>
                  <a:pt x="1416" y="1085"/>
                  <a:pt x="1416" y="1085"/>
                </a:cubicBezTo>
                <a:cubicBezTo>
                  <a:pt x="1417" y="1085"/>
                  <a:pt x="1417" y="1085"/>
                  <a:pt x="1418" y="1086"/>
                </a:cubicBezTo>
                <a:close/>
                <a:moveTo>
                  <a:pt x="1416" y="1089"/>
                </a:moveTo>
                <a:cubicBezTo>
                  <a:pt x="1416" y="1089"/>
                  <a:pt x="1416" y="1089"/>
                  <a:pt x="1416" y="1089"/>
                </a:cubicBezTo>
                <a:cubicBezTo>
                  <a:pt x="1416" y="1089"/>
                  <a:pt x="1416" y="1089"/>
                  <a:pt x="1416" y="1089"/>
                </a:cubicBezTo>
                <a:close/>
                <a:moveTo>
                  <a:pt x="1435" y="1090"/>
                </a:moveTo>
                <a:cubicBezTo>
                  <a:pt x="1435" y="1090"/>
                  <a:pt x="1436" y="1090"/>
                  <a:pt x="1436" y="1090"/>
                </a:cubicBezTo>
                <a:cubicBezTo>
                  <a:pt x="1436" y="1090"/>
                  <a:pt x="1436" y="1090"/>
                  <a:pt x="1436" y="1090"/>
                </a:cubicBezTo>
                <a:cubicBezTo>
                  <a:pt x="1437" y="1090"/>
                  <a:pt x="1437" y="1089"/>
                  <a:pt x="1438" y="1088"/>
                </a:cubicBezTo>
                <a:cubicBezTo>
                  <a:pt x="1438" y="1088"/>
                  <a:pt x="1438" y="1087"/>
                  <a:pt x="1438" y="1087"/>
                </a:cubicBezTo>
                <a:cubicBezTo>
                  <a:pt x="1438" y="1086"/>
                  <a:pt x="1437" y="1086"/>
                  <a:pt x="1437" y="1086"/>
                </a:cubicBezTo>
                <a:cubicBezTo>
                  <a:pt x="1437" y="1086"/>
                  <a:pt x="1437" y="1086"/>
                  <a:pt x="1437" y="1085"/>
                </a:cubicBezTo>
                <a:cubicBezTo>
                  <a:pt x="1437" y="1085"/>
                  <a:pt x="1436" y="1085"/>
                  <a:pt x="1436" y="1085"/>
                </a:cubicBezTo>
                <a:cubicBezTo>
                  <a:pt x="1436" y="1085"/>
                  <a:pt x="1436" y="1085"/>
                  <a:pt x="1436" y="1085"/>
                </a:cubicBezTo>
                <a:cubicBezTo>
                  <a:pt x="1435" y="1085"/>
                  <a:pt x="1435" y="1085"/>
                  <a:pt x="1434" y="1085"/>
                </a:cubicBezTo>
                <a:cubicBezTo>
                  <a:pt x="1434" y="1085"/>
                  <a:pt x="1434" y="1086"/>
                  <a:pt x="1434" y="1086"/>
                </a:cubicBezTo>
                <a:cubicBezTo>
                  <a:pt x="1434" y="1086"/>
                  <a:pt x="1434" y="1086"/>
                  <a:pt x="1434" y="1087"/>
                </a:cubicBezTo>
                <a:cubicBezTo>
                  <a:pt x="1433" y="1088"/>
                  <a:pt x="1434" y="1089"/>
                  <a:pt x="1435" y="1090"/>
                </a:cubicBezTo>
                <a:close/>
                <a:moveTo>
                  <a:pt x="1439" y="1094"/>
                </a:moveTo>
                <a:cubicBezTo>
                  <a:pt x="1439" y="1093"/>
                  <a:pt x="1438" y="1092"/>
                  <a:pt x="1437" y="1092"/>
                </a:cubicBezTo>
                <a:cubicBezTo>
                  <a:pt x="1437" y="1092"/>
                  <a:pt x="1437" y="1092"/>
                  <a:pt x="1437" y="1092"/>
                </a:cubicBezTo>
                <a:cubicBezTo>
                  <a:pt x="1436" y="1092"/>
                  <a:pt x="1436" y="1092"/>
                  <a:pt x="1436" y="1092"/>
                </a:cubicBezTo>
                <a:cubicBezTo>
                  <a:pt x="1436" y="1092"/>
                  <a:pt x="1436" y="1092"/>
                  <a:pt x="1435" y="1092"/>
                </a:cubicBezTo>
                <a:cubicBezTo>
                  <a:pt x="1435" y="1092"/>
                  <a:pt x="1435" y="1092"/>
                  <a:pt x="1435" y="1092"/>
                </a:cubicBezTo>
                <a:cubicBezTo>
                  <a:pt x="1434" y="1092"/>
                  <a:pt x="1434" y="1093"/>
                  <a:pt x="1433" y="1094"/>
                </a:cubicBezTo>
                <a:cubicBezTo>
                  <a:pt x="1433" y="1095"/>
                  <a:pt x="1433" y="1096"/>
                  <a:pt x="1434" y="1096"/>
                </a:cubicBezTo>
                <a:cubicBezTo>
                  <a:pt x="1434" y="1097"/>
                  <a:pt x="1435" y="1097"/>
                  <a:pt x="1436" y="1097"/>
                </a:cubicBezTo>
                <a:cubicBezTo>
                  <a:pt x="1437" y="1097"/>
                  <a:pt x="1437" y="1097"/>
                  <a:pt x="1437" y="1097"/>
                </a:cubicBezTo>
                <a:cubicBezTo>
                  <a:pt x="1437" y="1097"/>
                  <a:pt x="1437" y="1097"/>
                  <a:pt x="1437" y="1097"/>
                </a:cubicBezTo>
                <a:cubicBezTo>
                  <a:pt x="1438" y="1097"/>
                  <a:pt x="1438" y="1097"/>
                  <a:pt x="1439" y="1097"/>
                </a:cubicBezTo>
                <a:cubicBezTo>
                  <a:pt x="1439" y="1096"/>
                  <a:pt x="1439" y="1095"/>
                  <a:pt x="1439" y="1095"/>
                </a:cubicBezTo>
                <a:cubicBezTo>
                  <a:pt x="1439" y="1095"/>
                  <a:pt x="1439" y="1094"/>
                  <a:pt x="1439" y="1094"/>
                </a:cubicBezTo>
                <a:close/>
                <a:moveTo>
                  <a:pt x="1436" y="1104"/>
                </a:moveTo>
                <a:cubicBezTo>
                  <a:pt x="1436" y="1104"/>
                  <a:pt x="1436" y="1103"/>
                  <a:pt x="1436" y="1103"/>
                </a:cubicBezTo>
                <a:cubicBezTo>
                  <a:pt x="1436" y="1103"/>
                  <a:pt x="1435" y="1102"/>
                  <a:pt x="1435" y="1102"/>
                </a:cubicBezTo>
                <a:cubicBezTo>
                  <a:pt x="1434" y="1102"/>
                  <a:pt x="1434" y="1103"/>
                  <a:pt x="1434" y="1103"/>
                </a:cubicBezTo>
                <a:cubicBezTo>
                  <a:pt x="1433" y="1103"/>
                  <a:pt x="1433" y="1103"/>
                  <a:pt x="1433" y="1103"/>
                </a:cubicBezTo>
                <a:cubicBezTo>
                  <a:pt x="1432" y="1104"/>
                  <a:pt x="1432" y="1104"/>
                  <a:pt x="1433" y="1105"/>
                </a:cubicBezTo>
                <a:cubicBezTo>
                  <a:pt x="1433" y="1105"/>
                  <a:pt x="1433" y="1105"/>
                  <a:pt x="1433" y="1105"/>
                </a:cubicBezTo>
                <a:cubicBezTo>
                  <a:pt x="1433" y="1105"/>
                  <a:pt x="1433" y="1105"/>
                  <a:pt x="1433" y="1105"/>
                </a:cubicBezTo>
                <a:cubicBezTo>
                  <a:pt x="1433" y="1105"/>
                  <a:pt x="1433" y="1106"/>
                  <a:pt x="1433" y="1106"/>
                </a:cubicBezTo>
                <a:cubicBezTo>
                  <a:pt x="1433" y="1105"/>
                  <a:pt x="1432" y="1105"/>
                  <a:pt x="1432" y="1105"/>
                </a:cubicBezTo>
                <a:cubicBezTo>
                  <a:pt x="1432" y="1105"/>
                  <a:pt x="1432" y="1105"/>
                  <a:pt x="1432" y="1105"/>
                </a:cubicBezTo>
                <a:cubicBezTo>
                  <a:pt x="1432" y="1104"/>
                  <a:pt x="1431" y="1103"/>
                  <a:pt x="1430" y="1103"/>
                </a:cubicBezTo>
                <a:cubicBezTo>
                  <a:pt x="1430" y="1103"/>
                  <a:pt x="1430" y="1103"/>
                  <a:pt x="1430" y="1103"/>
                </a:cubicBezTo>
                <a:cubicBezTo>
                  <a:pt x="1429" y="1103"/>
                  <a:pt x="1428" y="1104"/>
                  <a:pt x="1428" y="1104"/>
                </a:cubicBezTo>
                <a:cubicBezTo>
                  <a:pt x="1427" y="1105"/>
                  <a:pt x="1427" y="1107"/>
                  <a:pt x="1428" y="1108"/>
                </a:cubicBezTo>
                <a:cubicBezTo>
                  <a:pt x="1428" y="1108"/>
                  <a:pt x="1428" y="1108"/>
                  <a:pt x="1428" y="1108"/>
                </a:cubicBezTo>
                <a:cubicBezTo>
                  <a:pt x="1428" y="1109"/>
                  <a:pt x="1428" y="1109"/>
                  <a:pt x="1429" y="1110"/>
                </a:cubicBezTo>
                <a:cubicBezTo>
                  <a:pt x="1429" y="1110"/>
                  <a:pt x="1430" y="1110"/>
                  <a:pt x="1431" y="1110"/>
                </a:cubicBezTo>
                <a:cubicBezTo>
                  <a:pt x="1431" y="1110"/>
                  <a:pt x="1431" y="1110"/>
                  <a:pt x="1431" y="1110"/>
                </a:cubicBezTo>
                <a:cubicBezTo>
                  <a:pt x="1432" y="1110"/>
                  <a:pt x="1433" y="1109"/>
                  <a:pt x="1433" y="1108"/>
                </a:cubicBezTo>
                <a:cubicBezTo>
                  <a:pt x="1433" y="1108"/>
                  <a:pt x="1433" y="1107"/>
                  <a:pt x="1433" y="1107"/>
                </a:cubicBezTo>
                <a:cubicBezTo>
                  <a:pt x="1433" y="1107"/>
                  <a:pt x="1433" y="1107"/>
                  <a:pt x="1433" y="1107"/>
                </a:cubicBezTo>
                <a:cubicBezTo>
                  <a:pt x="1434" y="1107"/>
                  <a:pt x="1434" y="1108"/>
                  <a:pt x="1435" y="1108"/>
                </a:cubicBezTo>
                <a:cubicBezTo>
                  <a:pt x="1435" y="1108"/>
                  <a:pt x="1436" y="1108"/>
                  <a:pt x="1436" y="1107"/>
                </a:cubicBezTo>
                <a:cubicBezTo>
                  <a:pt x="1437" y="1107"/>
                  <a:pt x="1437" y="1105"/>
                  <a:pt x="1437" y="1104"/>
                </a:cubicBezTo>
                <a:cubicBezTo>
                  <a:pt x="1437" y="1104"/>
                  <a:pt x="1436" y="1104"/>
                  <a:pt x="1436" y="1104"/>
                </a:cubicBezTo>
                <a:close/>
                <a:moveTo>
                  <a:pt x="1420" y="1091"/>
                </a:moveTo>
                <a:cubicBezTo>
                  <a:pt x="1420" y="1091"/>
                  <a:pt x="1419" y="1090"/>
                  <a:pt x="1419" y="1089"/>
                </a:cubicBezTo>
                <a:cubicBezTo>
                  <a:pt x="1420" y="1088"/>
                  <a:pt x="1421" y="1087"/>
                  <a:pt x="1422" y="1087"/>
                </a:cubicBezTo>
                <a:cubicBezTo>
                  <a:pt x="1422" y="1087"/>
                  <a:pt x="1422" y="1087"/>
                  <a:pt x="1422" y="1087"/>
                </a:cubicBezTo>
                <a:cubicBezTo>
                  <a:pt x="1422" y="1087"/>
                  <a:pt x="1423" y="1087"/>
                  <a:pt x="1423" y="1087"/>
                </a:cubicBezTo>
                <a:cubicBezTo>
                  <a:pt x="1423" y="1087"/>
                  <a:pt x="1423" y="1087"/>
                  <a:pt x="1423" y="1087"/>
                </a:cubicBezTo>
                <a:cubicBezTo>
                  <a:pt x="1424" y="1087"/>
                  <a:pt x="1424" y="1088"/>
                  <a:pt x="1424" y="1088"/>
                </a:cubicBezTo>
                <a:cubicBezTo>
                  <a:pt x="1424" y="1088"/>
                  <a:pt x="1424" y="1088"/>
                  <a:pt x="1424" y="1088"/>
                </a:cubicBezTo>
                <a:cubicBezTo>
                  <a:pt x="1425" y="1087"/>
                  <a:pt x="1425" y="1087"/>
                  <a:pt x="1426" y="1087"/>
                </a:cubicBezTo>
                <a:cubicBezTo>
                  <a:pt x="1426" y="1087"/>
                  <a:pt x="1426" y="1087"/>
                  <a:pt x="1426" y="1087"/>
                </a:cubicBezTo>
                <a:cubicBezTo>
                  <a:pt x="1427" y="1088"/>
                  <a:pt x="1428" y="1088"/>
                  <a:pt x="1428" y="1089"/>
                </a:cubicBezTo>
                <a:cubicBezTo>
                  <a:pt x="1428" y="1090"/>
                  <a:pt x="1428" y="1091"/>
                  <a:pt x="1427" y="1091"/>
                </a:cubicBezTo>
                <a:cubicBezTo>
                  <a:pt x="1427" y="1092"/>
                  <a:pt x="1426" y="1092"/>
                  <a:pt x="1425" y="1092"/>
                </a:cubicBezTo>
                <a:cubicBezTo>
                  <a:pt x="1425" y="1092"/>
                  <a:pt x="1425" y="1092"/>
                  <a:pt x="1425" y="1092"/>
                </a:cubicBezTo>
                <a:cubicBezTo>
                  <a:pt x="1425" y="1092"/>
                  <a:pt x="1425" y="1092"/>
                  <a:pt x="1424" y="1092"/>
                </a:cubicBezTo>
                <a:cubicBezTo>
                  <a:pt x="1424" y="1092"/>
                  <a:pt x="1424" y="1092"/>
                  <a:pt x="1424" y="1092"/>
                </a:cubicBezTo>
                <a:cubicBezTo>
                  <a:pt x="1424" y="1092"/>
                  <a:pt x="1423" y="1092"/>
                  <a:pt x="1423" y="1092"/>
                </a:cubicBezTo>
                <a:cubicBezTo>
                  <a:pt x="1423" y="1092"/>
                  <a:pt x="1423" y="1092"/>
                  <a:pt x="1423" y="1092"/>
                </a:cubicBezTo>
                <a:cubicBezTo>
                  <a:pt x="1422" y="1092"/>
                  <a:pt x="1421" y="1092"/>
                  <a:pt x="1420" y="1091"/>
                </a:cubicBezTo>
                <a:close/>
                <a:moveTo>
                  <a:pt x="1423" y="1091"/>
                </a:moveTo>
                <a:cubicBezTo>
                  <a:pt x="1423" y="1091"/>
                  <a:pt x="1423" y="1091"/>
                  <a:pt x="1423" y="1091"/>
                </a:cubicBezTo>
                <a:cubicBezTo>
                  <a:pt x="1423" y="1091"/>
                  <a:pt x="1423" y="1091"/>
                  <a:pt x="1423" y="1091"/>
                </a:cubicBezTo>
                <a:close/>
                <a:moveTo>
                  <a:pt x="1175" y="766"/>
                </a:moveTo>
                <a:cubicBezTo>
                  <a:pt x="1175" y="766"/>
                  <a:pt x="1175" y="767"/>
                  <a:pt x="1175" y="767"/>
                </a:cubicBezTo>
                <a:cubicBezTo>
                  <a:pt x="1175" y="767"/>
                  <a:pt x="1175" y="767"/>
                  <a:pt x="1176" y="767"/>
                </a:cubicBezTo>
                <a:cubicBezTo>
                  <a:pt x="1176" y="767"/>
                  <a:pt x="1176" y="767"/>
                  <a:pt x="1176" y="767"/>
                </a:cubicBezTo>
                <a:cubicBezTo>
                  <a:pt x="1176" y="767"/>
                  <a:pt x="1176" y="766"/>
                  <a:pt x="1177" y="766"/>
                </a:cubicBezTo>
                <a:cubicBezTo>
                  <a:pt x="1177" y="766"/>
                  <a:pt x="1177" y="765"/>
                  <a:pt x="1177" y="765"/>
                </a:cubicBezTo>
                <a:cubicBezTo>
                  <a:pt x="1177" y="764"/>
                  <a:pt x="1177" y="764"/>
                  <a:pt x="1176" y="764"/>
                </a:cubicBezTo>
                <a:cubicBezTo>
                  <a:pt x="1176" y="764"/>
                  <a:pt x="1175" y="764"/>
                  <a:pt x="1175" y="764"/>
                </a:cubicBezTo>
                <a:cubicBezTo>
                  <a:pt x="1175" y="764"/>
                  <a:pt x="1175" y="764"/>
                  <a:pt x="1175" y="764"/>
                </a:cubicBezTo>
                <a:cubicBezTo>
                  <a:pt x="1175" y="764"/>
                  <a:pt x="1175" y="764"/>
                  <a:pt x="1175" y="764"/>
                </a:cubicBezTo>
                <a:cubicBezTo>
                  <a:pt x="1175" y="764"/>
                  <a:pt x="1175" y="763"/>
                  <a:pt x="1175" y="763"/>
                </a:cubicBezTo>
                <a:cubicBezTo>
                  <a:pt x="1174" y="762"/>
                  <a:pt x="1174" y="762"/>
                  <a:pt x="1174" y="762"/>
                </a:cubicBezTo>
                <a:cubicBezTo>
                  <a:pt x="1174" y="762"/>
                  <a:pt x="1174" y="762"/>
                  <a:pt x="1174" y="762"/>
                </a:cubicBezTo>
                <a:cubicBezTo>
                  <a:pt x="1174" y="762"/>
                  <a:pt x="1174" y="762"/>
                  <a:pt x="1174" y="762"/>
                </a:cubicBezTo>
                <a:cubicBezTo>
                  <a:pt x="1174" y="761"/>
                  <a:pt x="1174" y="761"/>
                  <a:pt x="1174" y="761"/>
                </a:cubicBezTo>
                <a:cubicBezTo>
                  <a:pt x="1174" y="761"/>
                  <a:pt x="1174" y="761"/>
                  <a:pt x="1174" y="761"/>
                </a:cubicBezTo>
                <a:cubicBezTo>
                  <a:pt x="1174" y="761"/>
                  <a:pt x="1174" y="761"/>
                  <a:pt x="1174" y="760"/>
                </a:cubicBezTo>
                <a:cubicBezTo>
                  <a:pt x="1174" y="760"/>
                  <a:pt x="1174" y="760"/>
                  <a:pt x="1174" y="759"/>
                </a:cubicBezTo>
                <a:cubicBezTo>
                  <a:pt x="1174" y="759"/>
                  <a:pt x="1174" y="759"/>
                  <a:pt x="1173" y="758"/>
                </a:cubicBezTo>
                <a:cubicBezTo>
                  <a:pt x="1173" y="758"/>
                  <a:pt x="1173" y="758"/>
                  <a:pt x="1173" y="758"/>
                </a:cubicBezTo>
                <a:cubicBezTo>
                  <a:pt x="1173" y="758"/>
                  <a:pt x="1172" y="758"/>
                  <a:pt x="1172" y="758"/>
                </a:cubicBezTo>
                <a:cubicBezTo>
                  <a:pt x="1171" y="759"/>
                  <a:pt x="1171" y="760"/>
                  <a:pt x="1171" y="761"/>
                </a:cubicBezTo>
                <a:cubicBezTo>
                  <a:pt x="1171" y="761"/>
                  <a:pt x="1171" y="761"/>
                  <a:pt x="1171" y="761"/>
                </a:cubicBezTo>
                <a:cubicBezTo>
                  <a:pt x="1171" y="761"/>
                  <a:pt x="1171" y="762"/>
                  <a:pt x="1172" y="762"/>
                </a:cubicBezTo>
                <a:cubicBezTo>
                  <a:pt x="1172" y="762"/>
                  <a:pt x="1172" y="762"/>
                  <a:pt x="1172" y="762"/>
                </a:cubicBezTo>
                <a:cubicBezTo>
                  <a:pt x="1172" y="762"/>
                  <a:pt x="1172" y="762"/>
                  <a:pt x="1172" y="762"/>
                </a:cubicBezTo>
                <a:cubicBezTo>
                  <a:pt x="1172" y="762"/>
                  <a:pt x="1172" y="762"/>
                  <a:pt x="1172" y="762"/>
                </a:cubicBezTo>
                <a:cubicBezTo>
                  <a:pt x="1172" y="763"/>
                  <a:pt x="1172" y="763"/>
                  <a:pt x="1172" y="763"/>
                </a:cubicBezTo>
                <a:cubicBezTo>
                  <a:pt x="1172" y="763"/>
                  <a:pt x="1172" y="763"/>
                  <a:pt x="1172" y="763"/>
                </a:cubicBezTo>
                <a:cubicBezTo>
                  <a:pt x="1172" y="764"/>
                  <a:pt x="1172" y="764"/>
                  <a:pt x="1172" y="765"/>
                </a:cubicBezTo>
                <a:cubicBezTo>
                  <a:pt x="1173" y="765"/>
                  <a:pt x="1173" y="765"/>
                  <a:pt x="1173" y="765"/>
                </a:cubicBezTo>
                <a:cubicBezTo>
                  <a:pt x="1173" y="765"/>
                  <a:pt x="1173" y="765"/>
                  <a:pt x="1173" y="765"/>
                </a:cubicBezTo>
                <a:cubicBezTo>
                  <a:pt x="1173" y="765"/>
                  <a:pt x="1173" y="765"/>
                  <a:pt x="1174" y="765"/>
                </a:cubicBezTo>
                <a:cubicBezTo>
                  <a:pt x="1174" y="765"/>
                  <a:pt x="1174" y="765"/>
                  <a:pt x="1174" y="765"/>
                </a:cubicBezTo>
                <a:cubicBezTo>
                  <a:pt x="1174" y="765"/>
                  <a:pt x="1174" y="765"/>
                  <a:pt x="1174" y="765"/>
                </a:cubicBezTo>
                <a:cubicBezTo>
                  <a:pt x="1174" y="765"/>
                  <a:pt x="1174" y="765"/>
                  <a:pt x="1174" y="765"/>
                </a:cubicBezTo>
                <a:cubicBezTo>
                  <a:pt x="1174" y="765"/>
                  <a:pt x="1174" y="766"/>
                  <a:pt x="1174" y="766"/>
                </a:cubicBezTo>
                <a:cubicBezTo>
                  <a:pt x="1174" y="766"/>
                  <a:pt x="1175" y="766"/>
                  <a:pt x="1175" y="766"/>
                </a:cubicBezTo>
                <a:close/>
                <a:moveTo>
                  <a:pt x="1370" y="52"/>
                </a:moveTo>
                <a:cubicBezTo>
                  <a:pt x="1370" y="52"/>
                  <a:pt x="1370" y="52"/>
                  <a:pt x="1371" y="52"/>
                </a:cubicBezTo>
                <a:cubicBezTo>
                  <a:pt x="1371" y="53"/>
                  <a:pt x="1372" y="53"/>
                  <a:pt x="1372" y="53"/>
                </a:cubicBezTo>
                <a:cubicBezTo>
                  <a:pt x="1373" y="53"/>
                  <a:pt x="1373" y="53"/>
                  <a:pt x="1373" y="53"/>
                </a:cubicBezTo>
                <a:cubicBezTo>
                  <a:pt x="1373" y="53"/>
                  <a:pt x="1373" y="53"/>
                  <a:pt x="1373" y="53"/>
                </a:cubicBezTo>
                <a:cubicBezTo>
                  <a:pt x="1374" y="53"/>
                  <a:pt x="1374" y="53"/>
                  <a:pt x="1374" y="53"/>
                </a:cubicBezTo>
                <a:cubicBezTo>
                  <a:pt x="1375" y="53"/>
                  <a:pt x="1376" y="52"/>
                  <a:pt x="1376" y="51"/>
                </a:cubicBezTo>
                <a:cubicBezTo>
                  <a:pt x="1376" y="50"/>
                  <a:pt x="1375" y="49"/>
                  <a:pt x="1374" y="49"/>
                </a:cubicBezTo>
                <a:cubicBezTo>
                  <a:pt x="1374" y="49"/>
                  <a:pt x="1374" y="49"/>
                  <a:pt x="1373" y="49"/>
                </a:cubicBezTo>
                <a:cubicBezTo>
                  <a:pt x="1373" y="49"/>
                  <a:pt x="1373" y="49"/>
                  <a:pt x="1373" y="49"/>
                </a:cubicBezTo>
                <a:cubicBezTo>
                  <a:pt x="1373" y="49"/>
                  <a:pt x="1373" y="49"/>
                  <a:pt x="1373" y="49"/>
                </a:cubicBezTo>
                <a:cubicBezTo>
                  <a:pt x="1373" y="49"/>
                  <a:pt x="1373" y="48"/>
                  <a:pt x="1372" y="48"/>
                </a:cubicBezTo>
                <a:cubicBezTo>
                  <a:pt x="1372" y="47"/>
                  <a:pt x="1371" y="47"/>
                  <a:pt x="1370" y="47"/>
                </a:cubicBezTo>
                <a:cubicBezTo>
                  <a:pt x="1369" y="47"/>
                  <a:pt x="1368" y="48"/>
                  <a:pt x="1368" y="49"/>
                </a:cubicBezTo>
                <a:cubicBezTo>
                  <a:pt x="1368" y="50"/>
                  <a:pt x="1369" y="52"/>
                  <a:pt x="1370" y="52"/>
                </a:cubicBezTo>
                <a:close/>
                <a:moveTo>
                  <a:pt x="1548" y="105"/>
                </a:moveTo>
                <a:cubicBezTo>
                  <a:pt x="1549" y="105"/>
                  <a:pt x="1549" y="105"/>
                  <a:pt x="1549" y="104"/>
                </a:cubicBezTo>
                <a:cubicBezTo>
                  <a:pt x="1550" y="104"/>
                  <a:pt x="1550" y="104"/>
                  <a:pt x="1550" y="103"/>
                </a:cubicBezTo>
                <a:cubicBezTo>
                  <a:pt x="1550" y="103"/>
                  <a:pt x="1550" y="102"/>
                  <a:pt x="1550" y="102"/>
                </a:cubicBezTo>
                <a:cubicBezTo>
                  <a:pt x="1550" y="101"/>
                  <a:pt x="1550" y="101"/>
                  <a:pt x="1550" y="101"/>
                </a:cubicBezTo>
                <a:cubicBezTo>
                  <a:pt x="1550" y="100"/>
                  <a:pt x="1550" y="100"/>
                  <a:pt x="1550" y="99"/>
                </a:cubicBezTo>
                <a:cubicBezTo>
                  <a:pt x="1550" y="99"/>
                  <a:pt x="1551" y="98"/>
                  <a:pt x="1550" y="98"/>
                </a:cubicBezTo>
                <a:cubicBezTo>
                  <a:pt x="1550" y="97"/>
                  <a:pt x="1550" y="97"/>
                  <a:pt x="1550" y="97"/>
                </a:cubicBezTo>
                <a:cubicBezTo>
                  <a:pt x="1549" y="96"/>
                  <a:pt x="1548" y="96"/>
                  <a:pt x="1547" y="96"/>
                </a:cubicBezTo>
                <a:cubicBezTo>
                  <a:pt x="1547" y="97"/>
                  <a:pt x="1546" y="97"/>
                  <a:pt x="1546" y="98"/>
                </a:cubicBezTo>
                <a:cubicBezTo>
                  <a:pt x="1546" y="99"/>
                  <a:pt x="1546" y="99"/>
                  <a:pt x="1546" y="99"/>
                </a:cubicBezTo>
                <a:cubicBezTo>
                  <a:pt x="1546" y="99"/>
                  <a:pt x="1546" y="100"/>
                  <a:pt x="1546" y="101"/>
                </a:cubicBezTo>
                <a:cubicBezTo>
                  <a:pt x="1546" y="101"/>
                  <a:pt x="1546" y="101"/>
                  <a:pt x="1546" y="102"/>
                </a:cubicBezTo>
                <a:cubicBezTo>
                  <a:pt x="1546" y="102"/>
                  <a:pt x="1546" y="103"/>
                  <a:pt x="1546" y="103"/>
                </a:cubicBezTo>
                <a:cubicBezTo>
                  <a:pt x="1546" y="104"/>
                  <a:pt x="1547" y="105"/>
                  <a:pt x="1548" y="105"/>
                </a:cubicBezTo>
                <a:close/>
                <a:moveTo>
                  <a:pt x="1416" y="36"/>
                </a:moveTo>
                <a:cubicBezTo>
                  <a:pt x="1416" y="36"/>
                  <a:pt x="1416" y="37"/>
                  <a:pt x="1416" y="37"/>
                </a:cubicBezTo>
                <a:cubicBezTo>
                  <a:pt x="1416" y="37"/>
                  <a:pt x="1416" y="37"/>
                  <a:pt x="1416" y="37"/>
                </a:cubicBezTo>
                <a:cubicBezTo>
                  <a:pt x="1417" y="38"/>
                  <a:pt x="1417" y="40"/>
                  <a:pt x="1419" y="40"/>
                </a:cubicBezTo>
                <a:cubicBezTo>
                  <a:pt x="1419" y="40"/>
                  <a:pt x="1419" y="40"/>
                  <a:pt x="1419" y="40"/>
                </a:cubicBezTo>
                <a:cubicBezTo>
                  <a:pt x="1420" y="40"/>
                  <a:pt x="1421" y="40"/>
                  <a:pt x="1421" y="39"/>
                </a:cubicBezTo>
                <a:cubicBezTo>
                  <a:pt x="1422" y="39"/>
                  <a:pt x="1422" y="38"/>
                  <a:pt x="1422" y="37"/>
                </a:cubicBezTo>
                <a:cubicBezTo>
                  <a:pt x="1422" y="36"/>
                  <a:pt x="1421" y="36"/>
                  <a:pt x="1421" y="35"/>
                </a:cubicBezTo>
                <a:cubicBezTo>
                  <a:pt x="1421" y="35"/>
                  <a:pt x="1420" y="34"/>
                  <a:pt x="1420" y="33"/>
                </a:cubicBezTo>
                <a:cubicBezTo>
                  <a:pt x="1420" y="32"/>
                  <a:pt x="1419" y="32"/>
                  <a:pt x="1418" y="32"/>
                </a:cubicBezTo>
                <a:cubicBezTo>
                  <a:pt x="1418" y="32"/>
                  <a:pt x="1418" y="32"/>
                  <a:pt x="1418" y="32"/>
                </a:cubicBezTo>
                <a:cubicBezTo>
                  <a:pt x="1418" y="32"/>
                  <a:pt x="1418" y="32"/>
                  <a:pt x="1418" y="32"/>
                </a:cubicBezTo>
                <a:cubicBezTo>
                  <a:pt x="1418" y="32"/>
                  <a:pt x="1417" y="32"/>
                  <a:pt x="1417" y="32"/>
                </a:cubicBezTo>
                <a:cubicBezTo>
                  <a:pt x="1417" y="32"/>
                  <a:pt x="1416" y="32"/>
                  <a:pt x="1416" y="33"/>
                </a:cubicBezTo>
                <a:cubicBezTo>
                  <a:pt x="1416" y="33"/>
                  <a:pt x="1416" y="33"/>
                  <a:pt x="1416" y="34"/>
                </a:cubicBezTo>
                <a:cubicBezTo>
                  <a:pt x="1416" y="34"/>
                  <a:pt x="1416" y="34"/>
                  <a:pt x="1416" y="34"/>
                </a:cubicBezTo>
                <a:cubicBezTo>
                  <a:pt x="1416" y="35"/>
                  <a:pt x="1416" y="35"/>
                  <a:pt x="1416" y="36"/>
                </a:cubicBezTo>
                <a:close/>
                <a:moveTo>
                  <a:pt x="1361" y="65"/>
                </a:moveTo>
                <a:cubicBezTo>
                  <a:pt x="1361" y="65"/>
                  <a:pt x="1361" y="64"/>
                  <a:pt x="1361" y="63"/>
                </a:cubicBezTo>
                <a:cubicBezTo>
                  <a:pt x="1361" y="63"/>
                  <a:pt x="1361" y="62"/>
                  <a:pt x="1361" y="62"/>
                </a:cubicBezTo>
                <a:cubicBezTo>
                  <a:pt x="1362" y="61"/>
                  <a:pt x="1363" y="61"/>
                  <a:pt x="1364" y="62"/>
                </a:cubicBezTo>
                <a:cubicBezTo>
                  <a:pt x="1364" y="62"/>
                  <a:pt x="1365" y="62"/>
                  <a:pt x="1365" y="63"/>
                </a:cubicBezTo>
                <a:cubicBezTo>
                  <a:pt x="1365" y="63"/>
                  <a:pt x="1365" y="64"/>
                  <a:pt x="1365" y="64"/>
                </a:cubicBezTo>
                <a:cubicBezTo>
                  <a:pt x="1365" y="64"/>
                  <a:pt x="1366" y="64"/>
                  <a:pt x="1366" y="64"/>
                </a:cubicBezTo>
                <a:cubicBezTo>
                  <a:pt x="1366" y="65"/>
                  <a:pt x="1366" y="65"/>
                  <a:pt x="1366" y="65"/>
                </a:cubicBezTo>
                <a:cubicBezTo>
                  <a:pt x="1366" y="65"/>
                  <a:pt x="1367" y="66"/>
                  <a:pt x="1367" y="67"/>
                </a:cubicBezTo>
                <a:cubicBezTo>
                  <a:pt x="1367" y="67"/>
                  <a:pt x="1367" y="68"/>
                  <a:pt x="1366" y="69"/>
                </a:cubicBezTo>
                <a:cubicBezTo>
                  <a:pt x="1366" y="70"/>
                  <a:pt x="1365" y="70"/>
                  <a:pt x="1364" y="70"/>
                </a:cubicBezTo>
                <a:cubicBezTo>
                  <a:pt x="1364" y="70"/>
                  <a:pt x="1364" y="70"/>
                  <a:pt x="1364" y="70"/>
                </a:cubicBezTo>
                <a:cubicBezTo>
                  <a:pt x="1363" y="70"/>
                  <a:pt x="1363" y="70"/>
                  <a:pt x="1362" y="70"/>
                </a:cubicBezTo>
                <a:cubicBezTo>
                  <a:pt x="1362" y="69"/>
                  <a:pt x="1362" y="68"/>
                  <a:pt x="1362" y="67"/>
                </a:cubicBezTo>
                <a:cubicBezTo>
                  <a:pt x="1362" y="66"/>
                  <a:pt x="1362" y="66"/>
                  <a:pt x="1361" y="65"/>
                </a:cubicBezTo>
                <a:close/>
                <a:moveTo>
                  <a:pt x="1364" y="69"/>
                </a:moveTo>
                <a:cubicBezTo>
                  <a:pt x="1364" y="69"/>
                  <a:pt x="1364" y="69"/>
                  <a:pt x="1364" y="69"/>
                </a:cubicBezTo>
                <a:cubicBezTo>
                  <a:pt x="1364" y="69"/>
                  <a:pt x="1364" y="69"/>
                  <a:pt x="1364" y="69"/>
                </a:cubicBezTo>
                <a:close/>
                <a:moveTo>
                  <a:pt x="1527" y="275"/>
                </a:moveTo>
                <a:cubicBezTo>
                  <a:pt x="1527" y="276"/>
                  <a:pt x="1527" y="276"/>
                  <a:pt x="1527" y="277"/>
                </a:cubicBezTo>
                <a:cubicBezTo>
                  <a:pt x="1527" y="278"/>
                  <a:pt x="1528" y="279"/>
                  <a:pt x="1528" y="279"/>
                </a:cubicBezTo>
                <a:cubicBezTo>
                  <a:pt x="1529" y="280"/>
                  <a:pt x="1529" y="280"/>
                  <a:pt x="1530" y="280"/>
                </a:cubicBezTo>
                <a:cubicBezTo>
                  <a:pt x="1530" y="280"/>
                  <a:pt x="1531" y="280"/>
                  <a:pt x="1531" y="279"/>
                </a:cubicBezTo>
                <a:cubicBezTo>
                  <a:pt x="1532" y="279"/>
                  <a:pt x="1532" y="278"/>
                  <a:pt x="1532" y="278"/>
                </a:cubicBezTo>
                <a:cubicBezTo>
                  <a:pt x="1532" y="277"/>
                  <a:pt x="1532" y="276"/>
                  <a:pt x="1532" y="275"/>
                </a:cubicBezTo>
                <a:cubicBezTo>
                  <a:pt x="1532" y="274"/>
                  <a:pt x="1532" y="272"/>
                  <a:pt x="1531" y="270"/>
                </a:cubicBezTo>
                <a:cubicBezTo>
                  <a:pt x="1530" y="269"/>
                  <a:pt x="1530" y="268"/>
                  <a:pt x="1530" y="267"/>
                </a:cubicBezTo>
                <a:cubicBezTo>
                  <a:pt x="1530" y="265"/>
                  <a:pt x="1530" y="263"/>
                  <a:pt x="1529" y="262"/>
                </a:cubicBezTo>
                <a:cubicBezTo>
                  <a:pt x="1528" y="261"/>
                  <a:pt x="1527" y="261"/>
                  <a:pt x="1526" y="262"/>
                </a:cubicBezTo>
                <a:cubicBezTo>
                  <a:pt x="1526" y="263"/>
                  <a:pt x="1526" y="263"/>
                  <a:pt x="1526" y="264"/>
                </a:cubicBezTo>
                <a:cubicBezTo>
                  <a:pt x="1526" y="265"/>
                  <a:pt x="1526" y="265"/>
                  <a:pt x="1526" y="265"/>
                </a:cubicBezTo>
                <a:cubicBezTo>
                  <a:pt x="1526" y="266"/>
                  <a:pt x="1527" y="266"/>
                  <a:pt x="1527" y="266"/>
                </a:cubicBezTo>
                <a:cubicBezTo>
                  <a:pt x="1527" y="266"/>
                  <a:pt x="1527" y="267"/>
                  <a:pt x="1527" y="267"/>
                </a:cubicBezTo>
                <a:cubicBezTo>
                  <a:pt x="1527" y="269"/>
                  <a:pt x="1527" y="270"/>
                  <a:pt x="1527" y="271"/>
                </a:cubicBezTo>
                <a:cubicBezTo>
                  <a:pt x="1528" y="271"/>
                  <a:pt x="1528" y="272"/>
                  <a:pt x="1528" y="272"/>
                </a:cubicBezTo>
                <a:cubicBezTo>
                  <a:pt x="1528" y="272"/>
                  <a:pt x="1527" y="273"/>
                  <a:pt x="1527" y="273"/>
                </a:cubicBezTo>
                <a:cubicBezTo>
                  <a:pt x="1527" y="274"/>
                  <a:pt x="1527" y="274"/>
                  <a:pt x="1527" y="275"/>
                </a:cubicBezTo>
                <a:close/>
                <a:moveTo>
                  <a:pt x="1539" y="232"/>
                </a:moveTo>
                <a:cubicBezTo>
                  <a:pt x="1539" y="232"/>
                  <a:pt x="1539" y="232"/>
                  <a:pt x="1539" y="231"/>
                </a:cubicBezTo>
                <a:cubicBezTo>
                  <a:pt x="1539" y="231"/>
                  <a:pt x="1539" y="230"/>
                  <a:pt x="1539" y="230"/>
                </a:cubicBezTo>
                <a:cubicBezTo>
                  <a:pt x="1539" y="229"/>
                  <a:pt x="1538" y="229"/>
                  <a:pt x="1537" y="229"/>
                </a:cubicBezTo>
                <a:cubicBezTo>
                  <a:pt x="1537" y="229"/>
                  <a:pt x="1536" y="230"/>
                  <a:pt x="1536" y="230"/>
                </a:cubicBezTo>
                <a:cubicBezTo>
                  <a:pt x="1535" y="231"/>
                  <a:pt x="1535" y="231"/>
                  <a:pt x="1535" y="231"/>
                </a:cubicBezTo>
                <a:cubicBezTo>
                  <a:pt x="1535" y="232"/>
                  <a:pt x="1535" y="232"/>
                  <a:pt x="1535" y="233"/>
                </a:cubicBezTo>
                <a:cubicBezTo>
                  <a:pt x="1535" y="233"/>
                  <a:pt x="1535" y="234"/>
                  <a:pt x="1535" y="234"/>
                </a:cubicBezTo>
                <a:cubicBezTo>
                  <a:pt x="1535" y="235"/>
                  <a:pt x="1535" y="236"/>
                  <a:pt x="1535" y="236"/>
                </a:cubicBezTo>
                <a:cubicBezTo>
                  <a:pt x="1535" y="237"/>
                  <a:pt x="1536" y="237"/>
                  <a:pt x="1536" y="237"/>
                </a:cubicBezTo>
                <a:cubicBezTo>
                  <a:pt x="1536" y="237"/>
                  <a:pt x="1537" y="237"/>
                  <a:pt x="1537" y="237"/>
                </a:cubicBezTo>
                <a:cubicBezTo>
                  <a:pt x="1537" y="237"/>
                  <a:pt x="1538" y="237"/>
                  <a:pt x="1538" y="236"/>
                </a:cubicBezTo>
                <a:cubicBezTo>
                  <a:pt x="1538" y="236"/>
                  <a:pt x="1538" y="236"/>
                  <a:pt x="1538" y="235"/>
                </a:cubicBezTo>
                <a:cubicBezTo>
                  <a:pt x="1538" y="235"/>
                  <a:pt x="1538" y="235"/>
                  <a:pt x="1538" y="235"/>
                </a:cubicBezTo>
                <a:cubicBezTo>
                  <a:pt x="1538" y="234"/>
                  <a:pt x="1538" y="234"/>
                  <a:pt x="1538" y="233"/>
                </a:cubicBezTo>
                <a:cubicBezTo>
                  <a:pt x="1539" y="233"/>
                  <a:pt x="1539" y="233"/>
                  <a:pt x="1539" y="232"/>
                </a:cubicBezTo>
                <a:close/>
                <a:moveTo>
                  <a:pt x="1530" y="303"/>
                </a:moveTo>
                <a:cubicBezTo>
                  <a:pt x="1531" y="303"/>
                  <a:pt x="1531" y="303"/>
                  <a:pt x="1531" y="303"/>
                </a:cubicBezTo>
                <a:cubicBezTo>
                  <a:pt x="1531" y="303"/>
                  <a:pt x="1531" y="303"/>
                  <a:pt x="1531" y="303"/>
                </a:cubicBezTo>
                <a:cubicBezTo>
                  <a:pt x="1532" y="303"/>
                  <a:pt x="1532" y="303"/>
                  <a:pt x="1532" y="303"/>
                </a:cubicBezTo>
                <a:cubicBezTo>
                  <a:pt x="1533" y="303"/>
                  <a:pt x="1533" y="303"/>
                  <a:pt x="1533" y="303"/>
                </a:cubicBezTo>
                <a:cubicBezTo>
                  <a:pt x="1534" y="304"/>
                  <a:pt x="1534" y="304"/>
                  <a:pt x="1534" y="304"/>
                </a:cubicBezTo>
                <a:cubicBezTo>
                  <a:pt x="1534" y="304"/>
                  <a:pt x="1535" y="304"/>
                  <a:pt x="1535" y="304"/>
                </a:cubicBezTo>
                <a:cubicBezTo>
                  <a:pt x="1536" y="304"/>
                  <a:pt x="1536" y="304"/>
                  <a:pt x="1537" y="303"/>
                </a:cubicBezTo>
                <a:cubicBezTo>
                  <a:pt x="1537" y="303"/>
                  <a:pt x="1537" y="303"/>
                  <a:pt x="1537" y="302"/>
                </a:cubicBezTo>
                <a:cubicBezTo>
                  <a:pt x="1537" y="302"/>
                  <a:pt x="1538" y="302"/>
                  <a:pt x="1538" y="301"/>
                </a:cubicBezTo>
                <a:cubicBezTo>
                  <a:pt x="1538" y="301"/>
                  <a:pt x="1539" y="300"/>
                  <a:pt x="1539" y="300"/>
                </a:cubicBezTo>
                <a:cubicBezTo>
                  <a:pt x="1539" y="299"/>
                  <a:pt x="1538" y="299"/>
                  <a:pt x="1538" y="298"/>
                </a:cubicBezTo>
                <a:cubicBezTo>
                  <a:pt x="1538" y="298"/>
                  <a:pt x="1538" y="298"/>
                  <a:pt x="1538" y="298"/>
                </a:cubicBezTo>
                <a:cubicBezTo>
                  <a:pt x="1538" y="297"/>
                  <a:pt x="1537" y="296"/>
                  <a:pt x="1536" y="296"/>
                </a:cubicBezTo>
                <a:cubicBezTo>
                  <a:pt x="1536" y="296"/>
                  <a:pt x="1535" y="296"/>
                  <a:pt x="1535" y="296"/>
                </a:cubicBezTo>
                <a:cubicBezTo>
                  <a:pt x="1535" y="296"/>
                  <a:pt x="1534" y="295"/>
                  <a:pt x="1534" y="295"/>
                </a:cubicBezTo>
                <a:cubicBezTo>
                  <a:pt x="1534" y="295"/>
                  <a:pt x="1533" y="294"/>
                  <a:pt x="1533" y="294"/>
                </a:cubicBezTo>
                <a:cubicBezTo>
                  <a:pt x="1533" y="294"/>
                  <a:pt x="1533" y="294"/>
                  <a:pt x="1533" y="294"/>
                </a:cubicBezTo>
                <a:cubicBezTo>
                  <a:pt x="1533" y="294"/>
                  <a:pt x="1534" y="293"/>
                  <a:pt x="1534" y="293"/>
                </a:cubicBezTo>
                <a:cubicBezTo>
                  <a:pt x="1534" y="292"/>
                  <a:pt x="1534" y="292"/>
                  <a:pt x="1534" y="291"/>
                </a:cubicBezTo>
                <a:cubicBezTo>
                  <a:pt x="1533" y="290"/>
                  <a:pt x="1531" y="290"/>
                  <a:pt x="1530" y="291"/>
                </a:cubicBezTo>
                <a:cubicBezTo>
                  <a:pt x="1530" y="291"/>
                  <a:pt x="1530" y="292"/>
                  <a:pt x="1529" y="292"/>
                </a:cubicBezTo>
                <a:cubicBezTo>
                  <a:pt x="1528" y="292"/>
                  <a:pt x="1527" y="292"/>
                  <a:pt x="1527" y="292"/>
                </a:cubicBezTo>
                <a:cubicBezTo>
                  <a:pt x="1526" y="293"/>
                  <a:pt x="1526" y="294"/>
                  <a:pt x="1526" y="296"/>
                </a:cubicBezTo>
                <a:cubicBezTo>
                  <a:pt x="1526" y="296"/>
                  <a:pt x="1526" y="296"/>
                  <a:pt x="1526" y="296"/>
                </a:cubicBezTo>
                <a:cubicBezTo>
                  <a:pt x="1526" y="297"/>
                  <a:pt x="1526" y="297"/>
                  <a:pt x="1526" y="297"/>
                </a:cubicBezTo>
                <a:cubicBezTo>
                  <a:pt x="1526" y="298"/>
                  <a:pt x="1526" y="298"/>
                  <a:pt x="1526" y="298"/>
                </a:cubicBezTo>
                <a:cubicBezTo>
                  <a:pt x="1526" y="300"/>
                  <a:pt x="1526" y="301"/>
                  <a:pt x="1528" y="302"/>
                </a:cubicBezTo>
                <a:cubicBezTo>
                  <a:pt x="1529" y="303"/>
                  <a:pt x="1529" y="303"/>
                  <a:pt x="1530" y="303"/>
                </a:cubicBezTo>
                <a:close/>
                <a:moveTo>
                  <a:pt x="1524" y="308"/>
                </a:moveTo>
                <a:cubicBezTo>
                  <a:pt x="1524" y="308"/>
                  <a:pt x="1523" y="309"/>
                  <a:pt x="1523" y="309"/>
                </a:cubicBezTo>
                <a:cubicBezTo>
                  <a:pt x="1522" y="310"/>
                  <a:pt x="1522" y="311"/>
                  <a:pt x="1523" y="312"/>
                </a:cubicBezTo>
                <a:cubicBezTo>
                  <a:pt x="1523" y="312"/>
                  <a:pt x="1523" y="312"/>
                  <a:pt x="1523" y="312"/>
                </a:cubicBezTo>
                <a:cubicBezTo>
                  <a:pt x="1523" y="313"/>
                  <a:pt x="1524" y="314"/>
                  <a:pt x="1525" y="314"/>
                </a:cubicBezTo>
                <a:cubicBezTo>
                  <a:pt x="1525" y="314"/>
                  <a:pt x="1525" y="314"/>
                  <a:pt x="1525" y="314"/>
                </a:cubicBezTo>
                <a:cubicBezTo>
                  <a:pt x="1526" y="314"/>
                  <a:pt x="1526" y="313"/>
                  <a:pt x="1526" y="312"/>
                </a:cubicBezTo>
                <a:cubicBezTo>
                  <a:pt x="1526" y="312"/>
                  <a:pt x="1526" y="312"/>
                  <a:pt x="1527" y="312"/>
                </a:cubicBezTo>
                <a:cubicBezTo>
                  <a:pt x="1527" y="312"/>
                  <a:pt x="1527" y="311"/>
                  <a:pt x="1527" y="310"/>
                </a:cubicBezTo>
                <a:cubicBezTo>
                  <a:pt x="1527" y="309"/>
                  <a:pt x="1526" y="308"/>
                  <a:pt x="1525" y="308"/>
                </a:cubicBezTo>
                <a:cubicBezTo>
                  <a:pt x="1525" y="308"/>
                  <a:pt x="1524" y="308"/>
                  <a:pt x="1524" y="308"/>
                </a:cubicBezTo>
                <a:close/>
                <a:moveTo>
                  <a:pt x="1424" y="31"/>
                </a:moveTo>
                <a:cubicBezTo>
                  <a:pt x="1424" y="32"/>
                  <a:pt x="1425" y="33"/>
                  <a:pt x="1426" y="33"/>
                </a:cubicBezTo>
                <a:cubicBezTo>
                  <a:pt x="1426" y="33"/>
                  <a:pt x="1426" y="33"/>
                  <a:pt x="1426" y="33"/>
                </a:cubicBezTo>
                <a:cubicBezTo>
                  <a:pt x="1426" y="33"/>
                  <a:pt x="1426" y="33"/>
                  <a:pt x="1426" y="33"/>
                </a:cubicBezTo>
                <a:cubicBezTo>
                  <a:pt x="1425" y="34"/>
                  <a:pt x="1425" y="35"/>
                  <a:pt x="1426" y="36"/>
                </a:cubicBezTo>
                <a:cubicBezTo>
                  <a:pt x="1426" y="36"/>
                  <a:pt x="1426" y="36"/>
                  <a:pt x="1427" y="36"/>
                </a:cubicBezTo>
                <a:cubicBezTo>
                  <a:pt x="1427" y="37"/>
                  <a:pt x="1427" y="37"/>
                  <a:pt x="1428" y="37"/>
                </a:cubicBezTo>
                <a:cubicBezTo>
                  <a:pt x="1428" y="37"/>
                  <a:pt x="1428" y="37"/>
                  <a:pt x="1428" y="37"/>
                </a:cubicBezTo>
                <a:cubicBezTo>
                  <a:pt x="1428" y="37"/>
                  <a:pt x="1429" y="36"/>
                  <a:pt x="1429" y="36"/>
                </a:cubicBezTo>
                <a:cubicBezTo>
                  <a:pt x="1429" y="36"/>
                  <a:pt x="1430" y="35"/>
                  <a:pt x="1430" y="35"/>
                </a:cubicBezTo>
                <a:cubicBezTo>
                  <a:pt x="1430" y="34"/>
                  <a:pt x="1430" y="34"/>
                  <a:pt x="1430" y="33"/>
                </a:cubicBezTo>
                <a:cubicBezTo>
                  <a:pt x="1430" y="32"/>
                  <a:pt x="1429" y="31"/>
                  <a:pt x="1428" y="31"/>
                </a:cubicBezTo>
                <a:cubicBezTo>
                  <a:pt x="1428" y="31"/>
                  <a:pt x="1428" y="31"/>
                  <a:pt x="1428" y="31"/>
                </a:cubicBezTo>
                <a:cubicBezTo>
                  <a:pt x="1428" y="30"/>
                  <a:pt x="1428" y="30"/>
                  <a:pt x="1428" y="30"/>
                </a:cubicBezTo>
                <a:cubicBezTo>
                  <a:pt x="1428" y="29"/>
                  <a:pt x="1428" y="29"/>
                  <a:pt x="1427" y="28"/>
                </a:cubicBezTo>
                <a:cubicBezTo>
                  <a:pt x="1427" y="28"/>
                  <a:pt x="1426" y="27"/>
                  <a:pt x="1426" y="27"/>
                </a:cubicBezTo>
                <a:cubicBezTo>
                  <a:pt x="1426" y="27"/>
                  <a:pt x="1426" y="27"/>
                  <a:pt x="1426" y="27"/>
                </a:cubicBezTo>
                <a:cubicBezTo>
                  <a:pt x="1425" y="27"/>
                  <a:pt x="1425" y="27"/>
                  <a:pt x="1425" y="27"/>
                </a:cubicBezTo>
                <a:cubicBezTo>
                  <a:pt x="1425" y="27"/>
                  <a:pt x="1424" y="27"/>
                  <a:pt x="1424" y="28"/>
                </a:cubicBezTo>
                <a:cubicBezTo>
                  <a:pt x="1424" y="28"/>
                  <a:pt x="1424" y="29"/>
                  <a:pt x="1424" y="29"/>
                </a:cubicBezTo>
                <a:cubicBezTo>
                  <a:pt x="1424" y="30"/>
                  <a:pt x="1424" y="30"/>
                  <a:pt x="1424" y="30"/>
                </a:cubicBezTo>
                <a:lnTo>
                  <a:pt x="1424" y="31"/>
                </a:lnTo>
                <a:close/>
                <a:moveTo>
                  <a:pt x="1371" y="91"/>
                </a:moveTo>
                <a:cubicBezTo>
                  <a:pt x="1371" y="91"/>
                  <a:pt x="1370" y="90"/>
                  <a:pt x="1370" y="90"/>
                </a:cubicBezTo>
                <a:cubicBezTo>
                  <a:pt x="1370" y="90"/>
                  <a:pt x="1369" y="90"/>
                  <a:pt x="1369" y="90"/>
                </a:cubicBezTo>
                <a:cubicBezTo>
                  <a:pt x="1369" y="90"/>
                  <a:pt x="1368" y="91"/>
                  <a:pt x="1368" y="91"/>
                </a:cubicBezTo>
                <a:cubicBezTo>
                  <a:pt x="1368" y="91"/>
                  <a:pt x="1368" y="92"/>
                  <a:pt x="1368" y="92"/>
                </a:cubicBezTo>
                <a:cubicBezTo>
                  <a:pt x="1368" y="93"/>
                  <a:pt x="1368" y="93"/>
                  <a:pt x="1368" y="93"/>
                </a:cubicBezTo>
                <a:cubicBezTo>
                  <a:pt x="1368" y="94"/>
                  <a:pt x="1368" y="95"/>
                  <a:pt x="1368" y="96"/>
                </a:cubicBezTo>
                <a:cubicBezTo>
                  <a:pt x="1368" y="96"/>
                  <a:pt x="1368" y="96"/>
                  <a:pt x="1368" y="96"/>
                </a:cubicBezTo>
                <a:cubicBezTo>
                  <a:pt x="1368" y="97"/>
                  <a:pt x="1368" y="97"/>
                  <a:pt x="1368" y="97"/>
                </a:cubicBezTo>
                <a:cubicBezTo>
                  <a:pt x="1369" y="98"/>
                  <a:pt x="1370" y="99"/>
                  <a:pt x="1370" y="99"/>
                </a:cubicBezTo>
                <a:cubicBezTo>
                  <a:pt x="1370" y="99"/>
                  <a:pt x="1371" y="99"/>
                  <a:pt x="1371" y="99"/>
                </a:cubicBezTo>
                <a:cubicBezTo>
                  <a:pt x="1372" y="99"/>
                  <a:pt x="1373" y="98"/>
                  <a:pt x="1373" y="96"/>
                </a:cubicBezTo>
                <a:cubicBezTo>
                  <a:pt x="1373" y="95"/>
                  <a:pt x="1373" y="94"/>
                  <a:pt x="1373" y="94"/>
                </a:cubicBezTo>
                <a:cubicBezTo>
                  <a:pt x="1373" y="93"/>
                  <a:pt x="1372" y="93"/>
                  <a:pt x="1372" y="93"/>
                </a:cubicBezTo>
                <a:cubicBezTo>
                  <a:pt x="1372" y="92"/>
                  <a:pt x="1372" y="91"/>
                  <a:pt x="1371" y="91"/>
                </a:cubicBezTo>
                <a:close/>
                <a:moveTo>
                  <a:pt x="1237" y="391"/>
                </a:moveTo>
                <a:cubicBezTo>
                  <a:pt x="1237" y="391"/>
                  <a:pt x="1237" y="391"/>
                  <a:pt x="1237" y="391"/>
                </a:cubicBezTo>
                <a:cubicBezTo>
                  <a:pt x="1238" y="391"/>
                  <a:pt x="1238" y="391"/>
                  <a:pt x="1238" y="390"/>
                </a:cubicBezTo>
                <a:cubicBezTo>
                  <a:pt x="1239" y="390"/>
                  <a:pt x="1239" y="390"/>
                  <a:pt x="1239" y="390"/>
                </a:cubicBezTo>
                <a:cubicBezTo>
                  <a:pt x="1240" y="389"/>
                  <a:pt x="1240" y="388"/>
                  <a:pt x="1239" y="388"/>
                </a:cubicBezTo>
                <a:cubicBezTo>
                  <a:pt x="1239" y="388"/>
                  <a:pt x="1239" y="387"/>
                  <a:pt x="1239" y="387"/>
                </a:cubicBezTo>
                <a:cubicBezTo>
                  <a:pt x="1239" y="386"/>
                  <a:pt x="1238" y="386"/>
                  <a:pt x="1237" y="386"/>
                </a:cubicBezTo>
                <a:cubicBezTo>
                  <a:pt x="1236" y="386"/>
                  <a:pt x="1235" y="386"/>
                  <a:pt x="1235" y="387"/>
                </a:cubicBezTo>
                <a:cubicBezTo>
                  <a:pt x="1235" y="387"/>
                  <a:pt x="1235" y="388"/>
                  <a:pt x="1235" y="388"/>
                </a:cubicBezTo>
                <a:cubicBezTo>
                  <a:pt x="1235" y="389"/>
                  <a:pt x="1235" y="389"/>
                  <a:pt x="1235" y="389"/>
                </a:cubicBezTo>
                <a:cubicBezTo>
                  <a:pt x="1235" y="389"/>
                  <a:pt x="1235" y="389"/>
                  <a:pt x="1235" y="389"/>
                </a:cubicBezTo>
                <a:cubicBezTo>
                  <a:pt x="1235" y="390"/>
                  <a:pt x="1236" y="391"/>
                  <a:pt x="1237" y="391"/>
                </a:cubicBezTo>
                <a:close/>
                <a:moveTo>
                  <a:pt x="1466" y="433"/>
                </a:moveTo>
                <a:cubicBezTo>
                  <a:pt x="1466" y="433"/>
                  <a:pt x="1465" y="433"/>
                  <a:pt x="1465" y="433"/>
                </a:cubicBezTo>
                <a:cubicBezTo>
                  <a:pt x="1464" y="434"/>
                  <a:pt x="1464" y="435"/>
                  <a:pt x="1463" y="435"/>
                </a:cubicBezTo>
                <a:cubicBezTo>
                  <a:pt x="1462" y="435"/>
                  <a:pt x="1460" y="435"/>
                  <a:pt x="1458" y="435"/>
                </a:cubicBezTo>
                <a:cubicBezTo>
                  <a:pt x="1458" y="435"/>
                  <a:pt x="1457" y="435"/>
                  <a:pt x="1457" y="435"/>
                </a:cubicBezTo>
                <a:cubicBezTo>
                  <a:pt x="1457" y="435"/>
                  <a:pt x="1456" y="435"/>
                  <a:pt x="1456" y="435"/>
                </a:cubicBezTo>
                <a:cubicBezTo>
                  <a:pt x="1455" y="435"/>
                  <a:pt x="1455" y="435"/>
                  <a:pt x="1455" y="435"/>
                </a:cubicBezTo>
                <a:cubicBezTo>
                  <a:pt x="1455" y="435"/>
                  <a:pt x="1455" y="436"/>
                  <a:pt x="1455" y="436"/>
                </a:cubicBezTo>
                <a:cubicBezTo>
                  <a:pt x="1454" y="437"/>
                  <a:pt x="1453" y="437"/>
                  <a:pt x="1452" y="437"/>
                </a:cubicBezTo>
                <a:cubicBezTo>
                  <a:pt x="1452" y="438"/>
                  <a:pt x="1451" y="438"/>
                  <a:pt x="1451" y="438"/>
                </a:cubicBezTo>
                <a:cubicBezTo>
                  <a:pt x="1450" y="438"/>
                  <a:pt x="1450" y="438"/>
                  <a:pt x="1450" y="438"/>
                </a:cubicBezTo>
                <a:cubicBezTo>
                  <a:pt x="1450" y="439"/>
                  <a:pt x="1450" y="439"/>
                  <a:pt x="1449" y="440"/>
                </a:cubicBezTo>
                <a:cubicBezTo>
                  <a:pt x="1449" y="440"/>
                  <a:pt x="1448" y="440"/>
                  <a:pt x="1447" y="440"/>
                </a:cubicBezTo>
                <a:cubicBezTo>
                  <a:pt x="1447" y="440"/>
                  <a:pt x="1446" y="440"/>
                  <a:pt x="1446" y="440"/>
                </a:cubicBezTo>
                <a:cubicBezTo>
                  <a:pt x="1446" y="440"/>
                  <a:pt x="1445" y="440"/>
                  <a:pt x="1445" y="440"/>
                </a:cubicBezTo>
                <a:cubicBezTo>
                  <a:pt x="1445" y="440"/>
                  <a:pt x="1444" y="441"/>
                  <a:pt x="1443" y="442"/>
                </a:cubicBezTo>
                <a:cubicBezTo>
                  <a:pt x="1443" y="442"/>
                  <a:pt x="1443" y="442"/>
                  <a:pt x="1442" y="442"/>
                </a:cubicBezTo>
                <a:cubicBezTo>
                  <a:pt x="1442" y="443"/>
                  <a:pt x="1441" y="443"/>
                  <a:pt x="1440" y="442"/>
                </a:cubicBezTo>
                <a:cubicBezTo>
                  <a:pt x="1440" y="443"/>
                  <a:pt x="1440" y="443"/>
                  <a:pt x="1439" y="443"/>
                </a:cubicBezTo>
                <a:cubicBezTo>
                  <a:pt x="1439" y="444"/>
                  <a:pt x="1439" y="444"/>
                  <a:pt x="1439" y="444"/>
                </a:cubicBezTo>
                <a:cubicBezTo>
                  <a:pt x="1438" y="444"/>
                  <a:pt x="1438" y="444"/>
                  <a:pt x="1438" y="444"/>
                </a:cubicBezTo>
                <a:cubicBezTo>
                  <a:pt x="1437" y="444"/>
                  <a:pt x="1436" y="445"/>
                  <a:pt x="1436" y="445"/>
                </a:cubicBezTo>
                <a:cubicBezTo>
                  <a:pt x="1436" y="446"/>
                  <a:pt x="1435" y="446"/>
                  <a:pt x="1434" y="446"/>
                </a:cubicBezTo>
                <a:cubicBezTo>
                  <a:pt x="1433" y="446"/>
                  <a:pt x="1432" y="446"/>
                  <a:pt x="1431" y="445"/>
                </a:cubicBezTo>
                <a:cubicBezTo>
                  <a:pt x="1431" y="444"/>
                  <a:pt x="1430" y="444"/>
                  <a:pt x="1430" y="444"/>
                </a:cubicBezTo>
                <a:cubicBezTo>
                  <a:pt x="1430" y="444"/>
                  <a:pt x="1430" y="445"/>
                  <a:pt x="1429" y="445"/>
                </a:cubicBezTo>
                <a:cubicBezTo>
                  <a:pt x="1429" y="446"/>
                  <a:pt x="1428" y="446"/>
                  <a:pt x="1428" y="446"/>
                </a:cubicBezTo>
                <a:cubicBezTo>
                  <a:pt x="1427" y="446"/>
                  <a:pt x="1427" y="446"/>
                  <a:pt x="1427" y="446"/>
                </a:cubicBezTo>
                <a:cubicBezTo>
                  <a:pt x="1427" y="446"/>
                  <a:pt x="1427" y="446"/>
                  <a:pt x="1427" y="446"/>
                </a:cubicBezTo>
                <a:cubicBezTo>
                  <a:pt x="1426" y="446"/>
                  <a:pt x="1426" y="446"/>
                  <a:pt x="1425" y="446"/>
                </a:cubicBezTo>
                <a:cubicBezTo>
                  <a:pt x="1425" y="447"/>
                  <a:pt x="1424" y="447"/>
                  <a:pt x="1423" y="447"/>
                </a:cubicBezTo>
                <a:cubicBezTo>
                  <a:pt x="1422" y="447"/>
                  <a:pt x="1421" y="447"/>
                  <a:pt x="1420" y="447"/>
                </a:cubicBezTo>
                <a:cubicBezTo>
                  <a:pt x="1419" y="447"/>
                  <a:pt x="1418" y="447"/>
                  <a:pt x="1417" y="447"/>
                </a:cubicBezTo>
                <a:cubicBezTo>
                  <a:pt x="1415" y="446"/>
                  <a:pt x="1415" y="444"/>
                  <a:pt x="1415" y="443"/>
                </a:cubicBezTo>
                <a:cubicBezTo>
                  <a:pt x="1415" y="443"/>
                  <a:pt x="1415" y="443"/>
                  <a:pt x="1415" y="442"/>
                </a:cubicBezTo>
                <a:cubicBezTo>
                  <a:pt x="1415" y="442"/>
                  <a:pt x="1415" y="442"/>
                  <a:pt x="1415" y="442"/>
                </a:cubicBezTo>
                <a:cubicBezTo>
                  <a:pt x="1415" y="443"/>
                  <a:pt x="1415" y="443"/>
                  <a:pt x="1415" y="444"/>
                </a:cubicBezTo>
                <a:cubicBezTo>
                  <a:pt x="1415" y="444"/>
                  <a:pt x="1415" y="445"/>
                  <a:pt x="1415" y="445"/>
                </a:cubicBezTo>
                <a:cubicBezTo>
                  <a:pt x="1415" y="446"/>
                  <a:pt x="1415" y="446"/>
                  <a:pt x="1415" y="447"/>
                </a:cubicBezTo>
                <a:cubicBezTo>
                  <a:pt x="1415" y="447"/>
                  <a:pt x="1415" y="448"/>
                  <a:pt x="1416" y="448"/>
                </a:cubicBezTo>
                <a:cubicBezTo>
                  <a:pt x="1416" y="449"/>
                  <a:pt x="1415" y="450"/>
                  <a:pt x="1415" y="451"/>
                </a:cubicBezTo>
                <a:cubicBezTo>
                  <a:pt x="1414" y="451"/>
                  <a:pt x="1414" y="451"/>
                  <a:pt x="1414" y="451"/>
                </a:cubicBezTo>
                <a:cubicBezTo>
                  <a:pt x="1414" y="452"/>
                  <a:pt x="1413" y="452"/>
                  <a:pt x="1412" y="452"/>
                </a:cubicBezTo>
                <a:cubicBezTo>
                  <a:pt x="1411" y="452"/>
                  <a:pt x="1410" y="452"/>
                  <a:pt x="1410" y="452"/>
                </a:cubicBezTo>
                <a:cubicBezTo>
                  <a:pt x="1410" y="453"/>
                  <a:pt x="1409" y="454"/>
                  <a:pt x="1409" y="454"/>
                </a:cubicBezTo>
                <a:cubicBezTo>
                  <a:pt x="1408" y="455"/>
                  <a:pt x="1408" y="455"/>
                  <a:pt x="1408" y="455"/>
                </a:cubicBezTo>
                <a:cubicBezTo>
                  <a:pt x="1408" y="455"/>
                  <a:pt x="1407" y="456"/>
                  <a:pt x="1407" y="456"/>
                </a:cubicBezTo>
                <a:cubicBezTo>
                  <a:pt x="1407" y="457"/>
                  <a:pt x="1407" y="458"/>
                  <a:pt x="1406" y="459"/>
                </a:cubicBezTo>
                <a:cubicBezTo>
                  <a:pt x="1406" y="459"/>
                  <a:pt x="1405" y="460"/>
                  <a:pt x="1405" y="460"/>
                </a:cubicBezTo>
                <a:cubicBezTo>
                  <a:pt x="1405" y="461"/>
                  <a:pt x="1404" y="461"/>
                  <a:pt x="1404" y="462"/>
                </a:cubicBezTo>
                <a:cubicBezTo>
                  <a:pt x="1403" y="463"/>
                  <a:pt x="1402" y="463"/>
                  <a:pt x="1401" y="463"/>
                </a:cubicBezTo>
                <a:cubicBezTo>
                  <a:pt x="1400" y="464"/>
                  <a:pt x="1400" y="464"/>
                  <a:pt x="1399" y="465"/>
                </a:cubicBezTo>
                <a:cubicBezTo>
                  <a:pt x="1399" y="466"/>
                  <a:pt x="1399" y="466"/>
                  <a:pt x="1399" y="467"/>
                </a:cubicBezTo>
                <a:cubicBezTo>
                  <a:pt x="1398" y="467"/>
                  <a:pt x="1398" y="467"/>
                  <a:pt x="1398" y="467"/>
                </a:cubicBezTo>
                <a:cubicBezTo>
                  <a:pt x="1398" y="468"/>
                  <a:pt x="1397" y="469"/>
                  <a:pt x="1397" y="470"/>
                </a:cubicBezTo>
                <a:cubicBezTo>
                  <a:pt x="1397" y="472"/>
                  <a:pt x="1396" y="473"/>
                  <a:pt x="1395" y="474"/>
                </a:cubicBezTo>
                <a:cubicBezTo>
                  <a:pt x="1394" y="474"/>
                  <a:pt x="1394" y="474"/>
                  <a:pt x="1393" y="474"/>
                </a:cubicBezTo>
                <a:cubicBezTo>
                  <a:pt x="1393" y="474"/>
                  <a:pt x="1392" y="474"/>
                  <a:pt x="1391" y="475"/>
                </a:cubicBezTo>
                <a:cubicBezTo>
                  <a:pt x="1391" y="476"/>
                  <a:pt x="1389" y="478"/>
                  <a:pt x="1388" y="479"/>
                </a:cubicBezTo>
                <a:cubicBezTo>
                  <a:pt x="1388" y="479"/>
                  <a:pt x="1387" y="480"/>
                  <a:pt x="1387" y="480"/>
                </a:cubicBezTo>
                <a:cubicBezTo>
                  <a:pt x="1387" y="480"/>
                  <a:pt x="1386" y="481"/>
                  <a:pt x="1385" y="481"/>
                </a:cubicBezTo>
                <a:cubicBezTo>
                  <a:pt x="1384" y="481"/>
                  <a:pt x="1383" y="480"/>
                  <a:pt x="1382" y="480"/>
                </a:cubicBezTo>
                <a:cubicBezTo>
                  <a:pt x="1383" y="481"/>
                  <a:pt x="1382" y="482"/>
                  <a:pt x="1381" y="483"/>
                </a:cubicBezTo>
                <a:cubicBezTo>
                  <a:pt x="1380" y="483"/>
                  <a:pt x="1380" y="484"/>
                  <a:pt x="1379" y="484"/>
                </a:cubicBezTo>
                <a:cubicBezTo>
                  <a:pt x="1378" y="484"/>
                  <a:pt x="1378" y="484"/>
                  <a:pt x="1378" y="484"/>
                </a:cubicBezTo>
                <a:cubicBezTo>
                  <a:pt x="1377" y="485"/>
                  <a:pt x="1376" y="486"/>
                  <a:pt x="1375" y="486"/>
                </a:cubicBezTo>
                <a:cubicBezTo>
                  <a:pt x="1375" y="486"/>
                  <a:pt x="1375" y="486"/>
                  <a:pt x="1374" y="486"/>
                </a:cubicBezTo>
                <a:cubicBezTo>
                  <a:pt x="1374" y="486"/>
                  <a:pt x="1374" y="486"/>
                  <a:pt x="1374" y="486"/>
                </a:cubicBezTo>
                <a:cubicBezTo>
                  <a:pt x="1373" y="486"/>
                  <a:pt x="1373" y="487"/>
                  <a:pt x="1372" y="487"/>
                </a:cubicBezTo>
                <a:cubicBezTo>
                  <a:pt x="1370" y="488"/>
                  <a:pt x="1368" y="487"/>
                  <a:pt x="1368" y="487"/>
                </a:cubicBezTo>
                <a:cubicBezTo>
                  <a:pt x="1368" y="487"/>
                  <a:pt x="1368" y="487"/>
                  <a:pt x="1368" y="487"/>
                </a:cubicBezTo>
                <a:cubicBezTo>
                  <a:pt x="1368" y="487"/>
                  <a:pt x="1368" y="488"/>
                  <a:pt x="1368" y="489"/>
                </a:cubicBezTo>
                <a:cubicBezTo>
                  <a:pt x="1368" y="489"/>
                  <a:pt x="1368" y="490"/>
                  <a:pt x="1367" y="490"/>
                </a:cubicBezTo>
                <a:cubicBezTo>
                  <a:pt x="1367" y="490"/>
                  <a:pt x="1367" y="490"/>
                  <a:pt x="1367" y="490"/>
                </a:cubicBezTo>
                <a:cubicBezTo>
                  <a:pt x="1366" y="491"/>
                  <a:pt x="1364" y="492"/>
                  <a:pt x="1362" y="491"/>
                </a:cubicBezTo>
                <a:cubicBezTo>
                  <a:pt x="1362" y="491"/>
                  <a:pt x="1361" y="490"/>
                  <a:pt x="1361" y="490"/>
                </a:cubicBezTo>
                <a:cubicBezTo>
                  <a:pt x="1361" y="489"/>
                  <a:pt x="1361" y="489"/>
                  <a:pt x="1361" y="489"/>
                </a:cubicBezTo>
                <a:cubicBezTo>
                  <a:pt x="1361" y="489"/>
                  <a:pt x="1361" y="488"/>
                  <a:pt x="1361" y="487"/>
                </a:cubicBezTo>
                <a:cubicBezTo>
                  <a:pt x="1361" y="487"/>
                  <a:pt x="1361" y="487"/>
                  <a:pt x="1361" y="487"/>
                </a:cubicBezTo>
                <a:cubicBezTo>
                  <a:pt x="1361" y="486"/>
                  <a:pt x="1361" y="486"/>
                  <a:pt x="1361" y="485"/>
                </a:cubicBezTo>
                <a:cubicBezTo>
                  <a:pt x="1362" y="485"/>
                  <a:pt x="1362" y="485"/>
                  <a:pt x="1363" y="485"/>
                </a:cubicBezTo>
                <a:cubicBezTo>
                  <a:pt x="1363" y="483"/>
                  <a:pt x="1363" y="482"/>
                  <a:pt x="1363" y="480"/>
                </a:cubicBezTo>
                <a:cubicBezTo>
                  <a:pt x="1363" y="480"/>
                  <a:pt x="1364" y="479"/>
                  <a:pt x="1364" y="478"/>
                </a:cubicBezTo>
                <a:cubicBezTo>
                  <a:pt x="1364" y="478"/>
                  <a:pt x="1364" y="478"/>
                  <a:pt x="1364" y="478"/>
                </a:cubicBezTo>
                <a:cubicBezTo>
                  <a:pt x="1364" y="478"/>
                  <a:pt x="1364" y="478"/>
                  <a:pt x="1363" y="477"/>
                </a:cubicBezTo>
                <a:cubicBezTo>
                  <a:pt x="1363" y="479"/>
                  <a:pt x="1363" y="480"/>
                  <a:pt x="1362" y="481"/>
                </a:cubicBezTo>
                <a:cubicBezTo>
                  <a:pt x="1362" y="482"/>
                  <a:pt x="1361" y="483"/>
                  <a:pt x="1361" y="483"/>
                </a:cubicBezTo>
                <a:cubicBezTo>
                  <a:pt x="1360" y="483"/>
                  <a:pt x="1359" y="484"/>
                  <a:pt x="1359" y="484"/>
                </a:cubicBezTo>
                <a:cubicBezTo>
                  <a:pt x="1359" y="485"/>
                  <a:pt x="1359" y="486"/>
                  <a:pt x="1360" y="486"/>
                </a:cubicBezTo>
                <a:cubicBezTo>
                  <a:pt x="1360" y="488"/>
                  <a:pt x="1361" y="490"/>
                  <a:pt x="1358" y="491"/>
                </a:cubicBezTo>
                <a:cubicBezTo>
                  <a:pt x="1357" y="492"/>
                  <a:pt x="1356" y="492"/>
                  <a:pt x="1354" y="492"/>
                </a:cubicBezTo>
                <a:cubicBezTo>
                  <a:pt x="1353" y="492"/>
                  <a:pt x="1351" y="492"/>
                  <a:pt x="1351" y="491"/>
                </a:cubicBezTo>
                <a:cubicBezTo>
                  <a:pt x="1350" y="491"/>
                  <a:pt x="1350" y="491"/>
                  <a:pt x="1350" y="491"/>
                </a:cubicBezTo>
                <a:cubicBezTo>
                  <a:pt x="1350" y="491"/>
                  <a:pt x="1350" y="491"/>
                  <a:pt x="1350" y="491"/>
                </a:cubicBezTo>
                <a:cubicBezTo>
                  <a:pt x="1350" y="492"/>
                  <a:pt x="1349" y="493"/>
                  <a:pt x="1348" y="493"/>
                </a:cubicBezTo>
                <a:cubicBezTo>
                  <a:pt x="1348" y="493"/>
                  <a:pt x="1348" y="493"/>
                  <a:pt x="1348" y="493"/>
                </a:cubicBezTo>
                <a:cubicBezTo>
                  <a:pt x="1347" y="493"/>
                  <a:pt x="1346" y="493"/>
                  <a:pt x="1345" y="493"/>
                </a:cubicBezTo>
                <a:cubicBezTo>
                  <a:pt x="1345" y="493"/>
                  <a:pt x="1344" y="493"/>
                  <a:pt x="1344" y="492"/>
                </a:cubicBezTo>
                <a:cubicBezTo>
                  <a:pt x="1343" y="492"/>
                  <a:pt x="1343" y="492"/>
                  <a:pt x="1343" y="492"/>
                </a:cubicBezTo>
                <a:cubicBezTo>
                  <a:pt x="1343" y="493"/>
                  <a:pt x="1343" y="494"/>
                  <a:pt x="1343" y="494"/>
                </a:cubicBezTo>
                <a:cubicBezTo>
                  <a:pt x="1344" y="495"/>
                  <a:pt x="1344" y="495"/>
                  <a:pt x="1344" y="495"/>
                </a:cubicBezTo>
                <a:cubicBezTo>
                  <a:pt x="1345" y="498"/>
                  <a:pt x="1343" y="500"/>
                  <a:pt x="1340" y="501"/>
                </a:cubicBezTo>
                <a:cubicBezTo>
                  <a:pt x="1340" y="501"/>
                  <a:pt x="1340" y="501"/>
                  <a:pt x="1339" y="501"/>
                </a:cubicBezTo>
                <a:cubicBezTo>
                  <a:pt x="1339" y="501"/>
                  <a:pt x="1339" y="501"/>
                  <a:pt x="1339" y="501"/>
                </a:cubicBezTo>
                <a:cubicBezTo>
                  <a:pt x="1339" y="501"/>
                  <a:pt x="1339" y="501"/>
                  <a:pt x="1339" y="501"/>
                </a:cubicBezTo>
                <a:cubicBezTo>
                  <a:pt x="1339" y="502"/>
                  <a:pt x="1340" y="502"/>
                  <a:pt x="1340" y="502"/>
                </a:cubicBezTo>
                <a:cubicBezTo>
                  <a:pt x="1340" y="503"/>
                  <a:pt x="1340" y="503"/>
                  <a:pt x="1341" y="503"/>
                </a:cubicBezTo>
                <a:cubicBezTo>
                  <a:pt x="1341" y="504"/>
                  <a:pt x="1341" y="504"/>
                  <a:pt x="1341" y="505"/>
                </a:cubicBezTo>
                <a:cubicBezTo>
                  <a:pt x="1341" y="505"/>
                  <a:pt x="1341" y="505"/>
                  <a:pt x="1341" y="506"/>
                </a:cubicBezTo>
                <a:cubicBezTo>
                  <a:pt x="1341" y="506"/>
                  <a:pt x="1341" y="507"/>
                  <a:pt x="1341" y="508"/>
                </a:cubicBezTo>
                <a:cubicBezTo>
                  <a:pt x="1341" y="508"/>
                  <a:pt x="1341" y="508"/>
                  <a:pt x="1341" y="509"/>
                </a:cubicBezTo>
                <a:cubicBezTo>
                  <a:pt x="1341" y="509"/>
                  <a:pt x="1341" y="510"/>
                  <a:pt x="1340" y="510"/>
                </a:cubicBezTo>
                <a:cubicBezTo>
                  <a:pt x="1340" y="510"/>
                  <a:pt x="1340" y="511"/>
                  <a:pt x="1339" y="511"/>
                </a:cubicBezTo>
                <a:cubicBezTo>
                  <a:pt x="1339" y="511"/>
                  <a:pt x="1339" y="511"/>
                  <a:pt x="1339" y="511"/>
                </a:cubicBezTo>
                <a:cubicBezTo>
                  <a:pt x="1338" y="511"/>
                  <a:pt x="1338" y="510"/>
                  <a:pt x="1338" y="510"/>
                </a:cubicBezTo>
                <a:cubicBezTo>
                  <a:pt x="1337" y="509"/>
                  <a:pt x="1337" y="509"/>
                  <a:pt x="1338" y="508"/>
                </a:cubicBezTo>
                <a:cubicBezTo>
                  <a:pt x="1338" y="508"/>
                  <a:pt x="1338" y="508"/>
                  <a:pt x="1338" y="508"/>
                </a:cubicBezTo>
                <a:cubicBezTo>
                  <a:pt x="1338" y="507"/>
                  <a:pt x="1338" y="507"/>
                  <a:pt x="1338" y="507"/>
                </a:cubicBezTo>
                <a:cubicBezTo>
                  <a:pt x="1338" y="508"/>
                  <a:pt x="1337" y="509"/>
                  <a:pt x="1336" y="510"/>
                </a:cubicBezTo>
                <a:cubicBezTo>
                  <a:pt x="1335" y="511"/>
                  <a:pt x="1334" y="511"/>
                  <a:pt x="1333" y="510"/>
                </a:cubicBezTo>
                <a:cubicBezTo>
                  <a:pt x="1333" y="510"/>
                  <a:pt x="1333" y="510"/>
                  <a:pt x="1333" y="510"/>
                </a:cubicBezTo>
                <a:cubicBezTo>
                  <a:pt x="1332" y="510"/>
                  <a:pt x="1331" y="510"/>
                  <a:pt x="1331" y="510"/>
                </a:cubicBezTo>
                <a:cubicBezTo>
                  <a:pt x="1331" y="511"/>
                  <a:pt x="1331" y="511"/>
                  <a:pt x="1331" y="511"/>
                </a:cubicBezTo>
                <a:cubicBezTo>
                  <a:pt x="1332" y="511"/>
                  <a:pt x="1332" y="511"/>
                  <a:pt x="1333" y="512"/>
                </a:cubicBezTo>
                <a:cubicBezTo>
                  <a:pt x="1333" y="512"/>
                  <a:pt x="1333" y="512"/>
                  <a:pt x="1334" y="512"/>
                </a:cubicBezTo>
                <a:cubicBezTo>
                  <a:pt x="1334" y="513"/>
                  <a:pt x="1335" y="513"/>
                  <a:pt x="1336" y="514"/>
                </a:cubicBezTo>
                <a:cubicBezTo>
                  <a:pt x="1336" y="515"/>
                  <a:pt x="1336" y="516"/>
                  <a:pt x="1336" y="517"/>
                </a:cubicBezTo>
                <a:cubicBezTo>
                  <a:pt x="1336" y="517"/>
                  <a:pt x="1336" y="518"/>
                  <a:pt x="1336" y="518"/>
                </a:cubicBezTo>
                <a:cubicBezTo>
                  <a:pt x="1336" y="519"/>
                  <a:pt x="1336" y="520"/>
                  <a:pt x="1335" y="522"/>
                </a:cubicBezTo>
                <a:cubicBezTo>
                  <a:pt x="1335" y="522"/>
                  <a:pt x="1335" y="522"/>
                  <a:pt x="1334" y="522"/>
                </a:cubicBezTo>
                <a:cubicBezTo>
                  <a:pt x="1334" y="523"/>
                  <a:pt x="1334" y="523"/>
                  <a:pt x="1334" y="524"/>
                </a:cubicBezTo>
                <a:cubicBezTo>
                  <a:pt x="1334" y="525"/>
                  <a:pt x="1333" y="526"/>
                  <a:pt x="1332" y="526"/>
                </a:cubicBezTo>
                <a:cubicBezTo>
                  <a:pt x="1331" y="526"/>
                  <a:pt x="1330" y="526"/>
                  <a:pt x="1329" y="527"/>
                </a:cubicBezTo>
                <a:cubicBezTo>
                  <a:pt x="1328" y="527"/>
                  <a:pt x="1328" y="527"/>
                  <a:pt x="1328" y="527"/>
                </a:cubicBezTo>
                <a:cubicBezTo>
                  <a:pt x="1328" y="527"/>
                  <a:pt x="1328" y="527"/>
                  <a:pt x="1328" y="527"/>
                </a:cubicBezTo>
                <a:cubicBezTo>
                  <a:pt x="1328" y="527"/>
                  <a:pt x="1328" y="526"/>
                  <a:pt x="1327" y="526"/>
                </a:cubicBezTo>
                <a:cubicBezTo>
                  <a:pt x="1327" y="526"/>
                  <a:pt x="1327" y="526"/>
                  <a:pt x="1327" y="526"/>
                </a:cubicBezTo>
                <a:cubicBezTo>
                  <a:pt x="1327" y="527"/>
                  <a:pt x="1327" y="527"/>
                  <a:pt x="1327" y="528"/>
                </a:cubicBezTo>
                <a:cubicBezTo>
                  <a:pt x="1326" y="529"/>
                  <a:pt x="1326" y="530"/>
                  <a:pt x="1326" y="531"/>
                </a:cubicBezTo>
                <a:cubicBezTo>
                  <a:pt x="1327" y="532"/>
                  <a:pt x="1326" y="533"/>
                  <a:pt x="1325" y="533"/>
                </a:cubicBezTo>
                <a:cubicBezTo>
                  <a:pt x="1325" y="533"/>
                  <a:pt x="1325" y="533"/>
                  <a:pt x="1325" y="533"/>
                </a:cubicBezTo>
                <a:cubicBezTo>
                  <a:pt x="1325" y="533"/>
                  <a:pt x="1325" y="533"/>
                  <a:pt x="1325" y="533"/>
                </a:cubicBezTo>
                <a:cubicBezTo>
                  <a:pt x="1326" y="534"/>
                  <a:pt x="1326" y="534"/>
                  <a:pt x="1326" y="535"/>
                </a:cubicBezTo>
                <a:cubicBezTo>
                  <a:pt x="1327" y="536"/>
                  <a:pt x="1326" y="537"/>
                  <a:pt x="1325" y="538"/>
                </a:cubicBezTo>
                <a:cubicBezTo>
                  <a:pt x="1325" y="538"/>
                  <a:pt x="1325" y="538"/>
                  <a:pt x="1325" y="538"/>
                </a:cubicBezTo>
                <a:cubicBezTo>
                  <a:pt x="1324" y="540"/>
                  <a:pt x="1322" y="540"/>
                  <a:pt x="1320" y="539"/>
                </a:cubicBezTo>
                <a:cubicBezTo>
                  <a:pt x="1319" y="538"/>
                  <a:pt x="1318" y="539"/>
                  <a:pt x="1318" y="540"/>
                </a:cubicBezTo>
                <a:cubicBezTo>
                  <a:pt x="1318" y="540"/>
                  <a:pt x="1319" y="541"/>
                  <a:pt x="1319" y="542"/>
                </a:cubicBezTo>
                <a:cubicBezTo>
                  <a:pt x="1319" y="542"/>
                  <a:pt x="1319" y="544"/>
                  <a:pt x="1319" y="545"/>
                </a:cubicBezTo>
                <a:cubicBezTo>
                  <a:pt x="1319" y="545"/>
                  <a:pt x="1319" y="545"/>
                  <a:pt x="1319" y="546"/>
                </a:cubicBezTo>
                <a:cubicBezTo>
                  <a:pt x="1319" y="546"/>
                  <a:pt x="1320" y="547"/>
                  <a:pt x="1320" y="547"/>
                </a:cubicBezTo>
                <a:cubicBezTo>
                  <a:pt x="1320" y="548"/>
                  <a:pt x="1319" y="550"/>
                  <a:pt x="1319" y="551"/>
                </a:cubicBezTo>
                <a:cubicBezTo>
                  <a:pt x="1319" y="551"/>
                  <a:pt x="1319" y="551"/>
                  <a:pt x="1319" y="551"/>
                </a:cubicBezTo>
                <a:cubicBezTo>
                  <a:pt x="1319" y="552"/>
                  <a:pt x="1318" y="553"/>
                  <a:pt x="1318" y="553"/>
                </a:cubicBezTo>
                <a:cubicBezTo>
                  <a:pt x="1317" y="553"/>
                  <a:pt x="1317" y="554"/>
                  <a:pt x="1317" y="554"/>
                </a:cubicBezTo>
                <a:cubicBezTo>
                  <a:pt x="1317" y="555"/>
                  <a:pt x="1316" y="555"/>
                  <a:pt x="1316" y="555"/>
                </a:cubicBezTo>
                <a:cubicBezTo>
                  <a:pt x="1315" y="555"/>
                  <a:pt x="1315" y="557"/>
                  <a:pt x="1314" y="557"/>
                </a:cubicBezTo>
                <a:cubicBezTo>
                  <a:pt x="1314" y="558"/>
                  <a:pt x="1314" y="559"/>
                  <a:pt x="1313" y="559"/>
                </a:cubicBezTo>
                <a:cubicBezTo>
                  <a:pt x="1313" y="560"/>
                  <a:pt x="1312" y="560"/>
                  <a:pt x="1312" y="561"/>
                </a:cubicBezTo>
                <a:cubicBezTo>
                  <a:pt x="1311" y="561"/>
                  <a:pt x="1311" y="561"/>
                  <a:pt x="1311" y="561"/>
                </a:cubicBezTo>
                <a:cubicBezTo>
                  <a:pt x="1312" y="562"/>
                  <a:pt x="1313" y="563"/>
                  <a:pt x="1313" y="564"/>
                </a:cubicBezTo>
                <a:cubicBezTo>
                  <a:pt x="1313" y="565"/>
                  <a:pt x="1313" y="565"/>
                  <a:pt x="1313" y="565"/>
                </a:cubicBezTo>
                <a:cubicBezTo>
                  <a:pt x="1313" y="565"/>
                  <a:pt x="1313" y="566"/>
                  <a:pt x="1313" y="566"/>
                </a:cubicBezTo>
                <a:cubicBezTo>
                  <a:pt x="1313" y="567"/>
                  <a:pt x="1313" y="567"/>
                  <a:pt x="1312" y="568"/>
                </a:cubicBezTo>
                <a:cubicBezTo>
                  <a:pt x="1312" y="568"/>
                  <a:pt x="1311" y="568"/>
                  <a:pt x="1310" y="569"/>
                </a:cubicBezTo>
                <a:cubicBezTo>
                  <a:pt x="1311" y="569"/>
                  <a:pt x="1311" y="570"/>
                  <a:pt x="1311" y="570"/>
                </a:cubicBezTo>
                <a:cubicBezTo>
                  <a:pt x="1310" y="571"/>
                  <a:pt x="1310" y="571"/>
                  <a:pt x="1310" y="571"/>
                </a:cubicBezTo>
                <a:cubicBezTo>
                  <a:pt x="1311" y="571"/>
                  <a:pt x="1312" y="571"/>
                  <a:pt x="1312" y="572"/>
                </a:cubicBezTo>
                <a:cubicBezTo>
                  <a:pt x="1312" y="573"/>
                  <a:pt x="1312" y="574"/>
                  <a:pt x="1311" y="574"/>
                </a:cubicBezTo>
                <a:cubicBezTo>
                  <a:pt x="1311" y="575"/>
                  <a:pt x="1310" y="575"/>
                  <a:pt x="1310" y="575"/>
                </a:cubicBezTo>
                <a:cubicBezTo>
                  <a:pt x="1309" y="576"/>
                  <a:pt x="1309" y="576"/>
                  <a:pt x="1309" y="576"/>
                </a:cubicBezTo>
                <a:cubicBezTo>
                  <a:pt x="1309" y="576"/>
                  <a:pt x="1309" y="576"/>
                  <a:pt x="1309" y="576"/>
                </a:cubicBezTo>
                <a:cubicBezTo>
                  <a:pt x="1309" y="576"/>
                  <a:pt x="1310" y="577"/>
                  <a:pt x="1310" y="577"/>
                </a:cubicBezTo>
                <a:cubicBezTo>
                  <a:pt x="1310" y="578"/>
                  <a:pt x="1309" y="579"/>
                  <a:pt x="1308" y="580"/>
                </a:cubicBezTo>
                <a:cubicBezTo>
                  <a:pt x="1308" y="581"/>
                  <a:pt x="1307" y="582"/>
                  <a:pt x="1306" y="582"/>
                </a:cubicBezTo>
                <a:cubicBezTo>
                  <a:pt x="1305" y="582"/>
                  <a:pt x="1305" y="582"/>
                  <a:pt x="1304" y="582"/>
                </a:cubicBezTo>
                <a:cubicBezTo>
                  <a:pt x="1304" y="582"/>
                  <a:pt x="1303" y="582"/>
                  <a:pt x="1303" y="582"/>
                </a:cubicBezTo>
                <a:cubicBezTo>
                  <a:pt x="1302" y="581"/>
                  <a:pt x="1301" y="581"/>
                  <a:pt x="1300" y="581"/>
                </a:cubicBezTo>
                <a:cubicBezTo>
                  <a:pt x="1300" y="581"/>
                  <a:pt x="1300" y="581"/>
                  <a:pt x="1300" y="581"/>
                </a:cubicBezTo>
                <a:cubicBezTo>
                  <a:pt x="1299" y="581"/>
                  <a:pt x="1298" y="580"/>
                  <a:pt x="1298" y="580"/>
                </a:cubicBezTo>
                <a:cubicBezTo>
                  <a:pt x="1298" y="579"/>
                  <a:pt x="1298" y="578"/>
                  <a:pt x="1298" y="578"/>
                </a:cubicBezTo>
                <a:cubicBezTo>
                  <a:pt x="1297" y="579"/>
                  <a:pt x="1295" y="580"/>
                  <a:pt x="1294" y="580"/>
                </a:cubicBezTo>
                <a:cubicBezTo>
                  <a:pt x="1293" y="580"/>
                  <a:pt x="1292" y="580"/>
                  <a:pt x="1292" y="579"/>
                </a:cubicBezTo>
                <a:cubicBezTo>
                  <a:pt x="1292" y="578"/>
                  <a:pt x="1292" y="577"/>
                  <a:pt x="1292" y="576"/>
                </a:cubicBezTo>
                <a:cubicBezTo>
                  <a:pt x="1291" y="576"/>
                  <a:pt x="1291" y="576"/>
                  <a:pt x="1291" y="576"/>
                </a:cubicBezTo>
                <a:cubicBezTo>
                  <a:pt x="1291" y="575"/>
                  <a:pt x="1291" y="575"/>
                  <a:pt x="1291" y="575"/>
                </a:cubicBezTo>
                <a:cubicBezTo>
                  <a:pt x="1291" y="575"/>
                  <a:pt x="1290" y="575"/>
                  <a:pt x="1290" y="575"/>
                </a:cubicBezTo>
                <a:cubicBezTo>
                  <a:pt x="1290" y="575"/>
                  <a:pt x="1290" y="575"/>
                  <a:pt x="1289" y="575"/>
                </a:cubicBezTo>
                <a:cubicBezTo>
                  <a:pt x="1289" y="575"/>
                  <a:pt x="1289" y="575"/>
                  <a:pt x="1290" y="575"/>
                </a:cubicBezTo>
                <a:cubicBezTo>
                  <a:pt x="1290" y="575"/>
                  <a:pt x="1290" y="575"/>
                  <a:pt x="1291" y="576"/>
                </a:cubicBezTo>
                <a:cubicBezTo>
                  <a:pt x="1291" y="576"/>
                  <a:pt x="1291" y="577"/>
                  <a:pt x="1291" y="577"/>
                </a:cubicBezTo>
                <a:cubicBezTo>
                  <a:pt x="1291" y="578"/>
                  <a:pt x="1291" y="578"/>
                  <a:pt x="1291" y="578"/>
                </a:cubicBezTo>
                <a:cubicBezTo>
                  <a:pt x="1291" y="579"/>
                  <a:pt x="1291" y="579"/>
                  <a:pt x="1291" y="579"/>
                </a:cubicBezTo>
                <a:cubicBezTo>
                  <a:pt x="1290" y="580"/>
                  <a:pt x="1289" y="581"/>
                  <a:pt x="1288" y="580"/>
                </a:cubicBezTo>
                <a:cubicBezTo>
                  <a:pt x="1287" y="580"/>
                  <a:pt x="1287" y="580"/>
                  <a:pt x="1287" y="579"/>
                </a:cubicBezTo>
                <a:cubicBezTo>
                  <a:pt x="1287" y="578"/>
                  <a:pt x="1287" y="576"/>
                  <a:pt x="1288" y="576"/>
                </a:cubicBezTo>
                <a:cubicBezTo>
                  <a:pt x="1288" y="575"/>
                  <a:pt x="1288" y="575"/>
                  <a:pt x="1289" y="575"/>
                </a:cubicBezTo>
                <a:cubicBezTo>
                  <a:pt x="1288" y="575"/>
                  <a:pt x="1288" y="575"/>
                  <a:pt x="1287" y="575"/>
                </a:cubicBezTo>
                <a:cubicBezTo>
                  <a:pt x="1287" y="575"/>
                  <a:pt x="1286" y="574"/>
                  <a:pt x="1286" y="574"/>
                </a:cubicBezTo>
                <a:cubicBezTo>
                  <a:pt x="1286" y="574"/>
                  <a:pt x="1286" y="573"/>
                  <a:pt x="1286" y="573"/>
                </a:cubicBezTo>
                <a:cubicBezTo>
                  <a:pt x="1284" y="572"/>
                  <a:pt x="1284" y="570"/>
                  <a:pt x="1286" y="568"/>
                </a:cubicBezTo>
                <a:cubicBezTo>
                  <a:pt x="1286" y="568"/>
                  <a:pt x="1286" y="568"/>
                  <a:pt x="1287" y="567"/>
                </a:cubicBezTo>
                <a:cubicBezTo>
                  <a:pt x="1287" y="567"/>
                  <a:pt x="1288" y="566"/>
                  <a:pt x="1288" y="566"/>
                </a:cubicBezTo>
                <a:cubicBezTo>
                  <a:pt x="1288" y="565"/>
                  <a:pt x="1289" y="565"/>
                  <a:pt x="1289" y="564"/>
                </a:cubicBezTo>
                <a:cubicBezTo>
                  <a:pt x="1289" y="564"/>
                  <a:pt x="1289" y="564"/>
                  <a:pt x="1289" y="564"/>
                </a:cubicBezTo>
                <a:cubicBezTo>
                  <a:pt x="1288" y="565"/>
                  <a:pt x="1288" y="565"/>
                  <a:pt x="1288" y="566"/>
                </a:cubicBezTo>
                <a:cubicBezTo>
                  <a:pt x="1287" y="566"/>
                  <a:pt x="1285" y="566"/>
                  <a:pt x="1285" y="564"/>
                </a:cubicBezTo>
                <a:cubicBezTo>
                  <a:pt x="1285" y="564"/>
                  <a:pt x="1285" y="564"/>
                  <a:pt x="1285" y="564"/>
                </a:cubicBezTo>
                <a:cubicBezTo>
                  <a:pt x="1285" y="564"/>
                  <a:pt x="1284" y="564"/>
                  <a:pt x="1284" y="564"/>
                </a:cubicBezTo>
                <a:cubicBezTo>
                  <a:pt x="1284" y="565"/>
                  <a:pt x="1283" y="565"/>
                  <a:pt x="1283" y="565"/>
                </a:cubicBezTo>
                <a:cubicBezTo>
                  <a:pt x="1283" y="565"/>
                  <a:pt x="1282" y="565"/>
                  <a:pt x="1282" y="565"/>
                </a:cubicBezTo>
                <a:cubicBezTo>
                  <a:pt x="1281" y="565"/>
                  <a:pt x="1281" y="565"/>
                  <a:pt x="1281" y="565"/>
                </a:cubicBezTo>
                <a:cubicBezTo>
                  <a:pt x="1281" y="565"/>
                  <a:pt x="1281" y="565"/>
                  <a:pt x="1281" y="565"/>
                </a:cubicBezTo>
                <a:cubicBezTo>
                  <a:pt x="1280" y="565"/>
                  <a:pt x="1279" y="566"/>
                  <a:pt x="1278" y="566"/>
                </a:cubicBezTo>
                <a:cubicBezTo>
                  <a:pt x="1278" y="566"/>
                  <a:pt x="1278" y="566"/>
                  <a:pt x="1278" y="566"/>
                </a:cubicBezTo>
                <a:cubicBezTo>
                  <a:pt x="1277" y="567"/>
                  <a:pt x="1276" y="568"/>
                  <a:pt x="1274" y="568"/>
                </a:cubicBezTo>
                <a:cubicBezTo>
                  <a:pt x="1274" y="568"/>
                  <a:pt x="1274" y="568"/>
                  <a:pt x="1273" y="568"/>
                </a:cubicBezTo>
                <a:cubicBezTo>
                  <a:pt x="1272" y="567"/>
                  <a:pt x="1271" y="567"/>
                  <a:pt x="1271" y="568"/>
                </a:cubicBezTo>
                <a:cubicBezTo>
                  <a:pt x="1270" y="568"/>
                  <a:pt x="1270" y="568"/>
                  <a:pt x="1269" y="568"/>
                </a:cubicBezTo>
                <a:cubicBezTo>
                  <a:pt x="1269" y="568"/>
                  <a:pt x="1269" y="568"/>
                  <a:pt x="1269" y="568"/>
                </a:cubicBezTo>
                <a:cubicBezTo>
                  <a:pt x="1269" y="568"/>
                  <a:pt x="1269" y="568"/>
                  <a:pt x="1269" y="568"/>
                </a:cubicBezTo>
                <a:cubicBezTo>
                  <a:pt x="1269" y="569"/>
                  <a:pt x="1269" y="569"/>
                  <a:pt x="1269" y="570"/>
                </a:cubicBezTo>
                <a:cubicBezTo>
                  <a:pt x="1268" y="570"/>
                  <a:pt x="1268" y="571"/>
                  <a:pt x="1267" y="571"/>
                </a:cubicBezTo>
                <a:cubicBezTo>
                  <a:pt x="1267" y="571"/>
                  <a:pt x="1266" y="571"/>
                  <a:pt x="1266" y="571"/>
                </a:cubicBezTo>
                <a:cubicBezTo>
                  <a:pt x="1265" y="570"/>
                  <a:pt x="1264" y="569"/>
                  <a:pt x="1264" y="568"/>
                </a:cubicBezTo>
                <a:cubicBezTo>
                  <a:pt x="1264" y="568"/>
                  <a:pt x="1264" y="567"/>
                  <a:pt x="1264" y="567"/>
                </a:cubicBezTo>
                <a:cubicBezTo>
                  <a:pt x="1265" y="566"/>
                  <a:pt x="1265" y="566"/>
                  <a:pt x="1266" y="566"/>
                </a:cubicBezTo>
                <a:cubicBezTo>
                  <a:pt x="1265" y="566"/>
                  <a:pt x="1266" y="566"/>
                  <a:pt x="1266" y="566"/>
                </a:cubicBezTo>
                <a:cubicBezTo>
                  <a:pt x="1266" y="566"/>
                  <a:pt x="1267" y="566"/>
                  <a:pt x="1267" y="566"/>
                </a:cubicBezTo>
                <a:cubicBezTo>
                  <a:pt x="1267" y="566"/>
                  <a:pt x="1267" y="564"/>
                  <a:pt x="1267" y="564"/>
                </a:cubicBezTo>
                <a:cubicBezTo>
                  <a:pt x="1267" y="563"/>
                  <a:pt x="1267" y="563"/>
                  <a:pt x="1267" y="563"/>
                </a:cubicBezTo>
                <a:cubicBezTo>
                  <a:pt x="1267" y="563"/>
                  <a:pt x="1267" y="563"/>
                  <a:pt x="1267" y="562"/>
                </a:cubicBezTo>
                <a:cubicBezTo>
                  <a:pt x="1267" y="562"/>
                  <a:pt x="1267" y="561"/>
                  <a:pt x="1267" y="561"/>
                </a:cubicBezTo>
                <a:cubicBezTo>
                  <a:pt x="1266" y="561"/>
                  <a:pt x="1265" y="561"/>
                  <a:pt x="1264" y="561"/>
                </a:cubicBezTo>
                <a:cubicBezTo>
                  <a:pt x="1264" y="561"/>
                  <a:pt x="1264" y="561"/>
                  <a:pt x="1264" y="561"/>
                </a:cubicBezTo>
                <a:cubicBezTo>
                  <a:pt x="1263" y="561"/>
                  <a:pt x="1262" y="561"/>
                  <a:pt x="1261" y="560"/>
                </a:cubicBezTo>
                <a:cubicBezTo>
                  <a:pt x="1260" y="559"/>
                  <a:pt x="1260" y="559"/>
                  <a:pt x="1260" y="558"/>
                </a:cubicBezTo>
                <a:cubicBezTo>
                  <a:pt x="1260" y="557"/>
                  <a:pt x="1260" y="557"/>
                  <a:pt x="1259" y="557"/>
                </a:cubicBezTo>
                <a:cubicBezTo>
                  <a:pt x="1259" y="556"/>
                  <a:pt x="1258" y="556"/>
                  <a:pt x="1258" y="556"/>
                </a:cubicBezTo>
                <a:cubicBezTo>
                  <a:pt x="1257" y="556"/>
                  <a:pt x="1256" y="555"/>
                  <a:pt x="1256" y="554"/>
                </a:cubicBezTo>
                <a:cubicBezTo>
                  <a:pt x="1256" y="552"/>
                  <a:pt x="1257" y="551"/>
                  <a:pt x="1257" y="550"/>
                </a:cubicBezTo>
                <a:cubicBezTo>
                  <a:pt x="1257" y="550"/>
                  <a:pt x="1257" y="549"/>
                  <a:pt x="1257" y="549"/>
                </a:cubicBezTo>
                <a:cubicBezTo>
                  <a:pt x="1258" y="547"/>
                  <a:pt x="1258" y="546"/>
                  <a:pt x="1257" y="546"/>
                </a:cubicBezTo>
                <a:cubicBezTo>
                  <a:pt x="1257" y="546"/>
                  <a:pt x="1257" y="546"/>
                  <a:pt x="1257" y="546"/>
                </a:cubicBezTo>
                <a:cubicBezTo>
                  <a:pt x="1257" y="546"/>
                  <a:pt x="1257" y="546"/>
                  <a:pt x="1256" y="546"/>
                </a:cubicBezTo>
                <a:cubicBezTo>
                  <a:pt x="1255" y="545"/>
                  <a:pt x="1255" y="544"/>
                  <a:pt x="1255" y="543"/>
                </a:cubicBezTo>
                <a:cubicBezTo>
                  <a:pt x="1254" y="542"/>
                  <a:pt x="1254" y="542"/>
                  <a:pt x="1254" y="542"/>
                </a:cubicBezTo>
                <a:cubicBezTo>
                  <a:pt x="1253" y="541"/>
                  <a:pt x="1252" y="541"/>
                  <a:pt x="1251" y="540"/>
                </a:cubicBezTo>
                <a:cubicBezTo>
                  <a:pt x="1251" y="538"/>
                  <a:pt x="1251" y="538"/>
                  <a:pt x="1251" y="537"/>
                </a:cubicBezTo>
                <a:cubicBezTo>
                  <a:pt x="1251" y="536"/>
                  <a:pt x="1251" y="536"/>
                  <a:pt x="1252" y="536"/>
                </a:cubicBezTo>
                <a:cubicBezTo>
                  <a:pt x="1252" y="535"/>
                  <a:pt x="1252" y="534"/>
                  <a:pt x="1252" y="533"/>
                </a:cubicBezTo>
                <a:cubicBezTo>
                  <a:pt x="1252" y="533"/>
                  <a:pt x="1251" y="533"/>
                  <a:pt x="1250" y="532"/>
                </a:cubicBezTo>
                <a:cubicBezTo>
                  <a:pt x="1249" y="532"/>
                  <a:pt x="1249" y="532"/>
                  <a:pt x="1248" y="531"/>
                </a:cubicBezTo>
                <a:cubicBezTo>
                  <a:pt x="1248" y="530"/>
                  <a:pt x="1248" y="529"/>
                  <a:pt x="1247" y="528"/>
                </a:cubicBezTo>
                <a:cubicBezTo>
                  <a:pt x="1246" y="528"/>
                  <a:pt x="1246" y="527"/>
                  <a:pt x="1246" y="527"/>
                </a:cubicBezTo>
                <a:cubicBezTo>
                  <a:pt x="1246" y="527"/>
                  <a:pt x="1246" y="526"/>
                  <a:pt x="1246" y="525"/>
                </a:cubicBezTo>
                <a:cubicBezTo>
                  <a:pt x="1245" y="525"/>
                  <a:pt x="1245" y="524"/>
                  <a:pt x="1244" y="523"/>
                </a:cubicBezTo>
                <a:cubicBezTo>
                  <a:pt x="1244" y="522"/>
                  <a:pt x="1244" y="522"/>
                  <a:pt x="1244" y="521"/>
                </a:cubicBezTo>
                <a:cubicBezTo>
                  <a:pt x="1244" y="520"/>
                  <a:pt x="1243" y="520"/>
                  <a:pt x="1243" y="520"/>
                </a:cubicBezTo>
                <a:cubicBezTo>
                  <a:pt x="1243" y="519"/>
                  <a:pt x="1243" y="519"/>
                  <a:pt x="1243" y="518"/>
                </a:cubicBezTo>
                <a:cubicBezTo>
                  <a:pt x="1243" y="516"/>
                  <a:pt x="1242" y="515"/>
                  <a:pt x="1244" y="514"/>
                </a:cubicBezTo>
                <a:cubicBezTo>
                  <a:pt x="1244" y="514"/>
                  <a:pt x="1244" y="514"/>
                  <a:pt x="1244" y="514"/>
                </a:cubicBezTo>
                <a:cubicBezTo>
                  <a:pt x="1245" y="514"/>
                  <a:pt x="1245" y="514"/>
                  <a:pt x="1245" y="513"/>
                </a:cubicBezTo>
                <a:cubicBezTo>
                  <a:pt x="1245" y="513"/>
                  <a:pt x="1245" y="512"/>
                  <a:pt x="1245" y="512"/>
                </a:cubicBezTo>
                <a:cubicBezTo>
                  <a:pt x="1245" y="511"/>
                  <a:pt x="1245" y="510"/>
                  <a:pt x="1246" y="509"/>
                </a:cubicBezTo>
                <a:cubicBezTo>
                  <a:pt x="1247" y="508"/>
                  <a:pt x="1248" y="508"/>
                  <a:pt x="1249" y="508"/>
                </a:cubicBezTo>
                <a:cubicBezTo>
                  <a:pt x="1250" y="508"/>
                  <a:pt x="1250" y="508"/>
                  <a:pt x="1250" y="508"/>
                </a:cubicBezTo>
                <a:cubicBezTo>
                  <a:pt x="1250" y="507"/>
                  <a:pt x="1251" y="507"/>
                  <a:pt x="1251" y="507"/>
                </a:cubicBezTo>
                <a:cubicBezTo>
                  <a:pt x="1252" y="507"/>
                  <a:pt x="1253" y="506"/>
                  <a:pt x="1254" y="506"/>
                </a:cubicBezTo>
                <a:cubicBezTo>
                  <a:pt x="1255" y="506"/>
                  <a:pt x="1255" y="506"/>
                  <a:pt x="1255" y="506"/>
                </a:cubicBezTo>
                <a:cubicBezTo>
                  <a:pt x="1255" y="506"/>
                  <a:pt x="1255" y="506"/>
                  <a:pt x="1255" y="506"/>
                </a:cubicBezTo>
                <a:cubicBezTo>
                  <a:pt x="1255" y="505"/>
                  <a:pt x="1256" y="505"/>
                  <a:pt x="1256" y="504"/>
                </a:cubicBezTo>
                <a:cubicBezTo>
                  <a:pt x="1256" y="504"/>
                  <a:pt x="1256" y="503"/>
                  <a:pt x="1256" y="503"/>
                </a:cubicBezTo>
                <a:cubicBezTo>
                  <a:pt x="1257" y="503"/>
                  <a:pt x="1257" y="503"/>
                  <a:pt x="1257" y="502"/>
                </a:cubicBezTo>
                <a:cubicBezTo>
                  <a:pt x="1257" y="502"/>
                  <a:pt x="1257" y="502"/>
                  <a:pt x="1257" y="502"/>
                </a:cubicBezTo>
                <a:cubicBezTo>
                  <a:pt x="1257" y="502"/>
                  <a:pt x="1256" y="502"/>
                  <a:pt x="1256" y="502"/>
                </a:cubicBezTo>
                <a:cubicBezTo>
                  <a:pt x="1256" y="502"/>
                  <a:pt x="1256" y="502"/>
                  <a:pt x="1256" y="503"/>
                </a:cubicBezTo>
                <a:cubicBezTo>
                  <a:pt x="1256" y="503"/>
                  <a:pt x="1255" y="503"/>
                  <a:pt x="1255" y="503"/>
                </a:cubicBezTo>
                <a:cubicBezTo>
                  <a:pt x="1255" y="503"/>
                  <a:pt x="1255" y="503"/>
                  <a:pt x="1255" y="502"/>
                </a:cubicBezTo>
                <a:cubicBezTo>
                  <a:pt x="1254" y="502"/>
                  <a:pt x="1254" y="502"/>
                  <a:pt x="1254" y="503"/>
                </a:cubicBezTo>
                <a:cubicBezTo>
                  <a:pt x="1253" y="503"/>
                  <a:pt x="1253" y="503"/>
                  <a:pt x="1253" y="503"/>
                </a:cubicBezTo>
                <a:cubicBezTo>
                  <a:pt x="1252" y="504"/>
                  <a:pt x="1251" y="504"/>
                  <a:pt x="1250" y="504"/>
                </a:cubicBezTo>
                <a:cubicBezTo>
                  <a:pt x="1250" y="504"/>
                  <a:pt x="1250" y="504"/>
                  <a:pt x="1250" y="504"/>
                </a:cubicBezTo>
                <a:cubicBezTo>
                  <a:pt x="1249" y="504"/>
                  <a:pt x="1248" y="505"/>
                  <a:pt x="1247" y="506"/>
                </a:cubicBezTo>
                <a:cubicBezTo>
                  <a:pt x="1246" y="508"/>
                  <a:pt x="1245" y="509"/>
                  <a:pt x="1243" y="509"/>
                </a:cubicBezTo>
                <a:cubicBezTo>
                  <a:pt x="1243" y="509"/>
                  <a:pt x="1243" y="509"/>
                  <a:pt x="1243" y="509"/>
                </a:cubicBezTo>
                <a:cubicBezTo>
                  <a:pt x="1243" y="509"/>
                  <a:pt x="1242" y="509"/>
                  <a:pt x="1242" y="508"/>
                </a:cubicBezTo>
                <a:cubicBezTo>
                  <a:pt x="1240" y="507"/>
                  <a:pt x="1241" y="504"/>
                  <a:pt x="1241" y="504"/>
                </a:cubicBezTo>
                <a:cubicBezTo>
                  <a:pt x="1241" y="501"/>
                  <a:pt x="1242" y="499"/>
                  <a:pt x="1244" y="498"/>
                </a:cubicBezTo>
                <a:cubicBezTo>
                  <a:pt x="1243" y="498"/>
                  <a:pt x="1243" y="498"/>
                  <a:pt x="1243" y="498"/>
                </a:cubicBezTo>
                <a:cubicBezTo>
                  <a:pt x="1242" y="498"/>
                  <a:pt x="1241" y="498"/>
                  <a:pt x="1241" y="497"/>
                </a:cubicBezTo>
                <a:cubicBezTo>
                  <a:pt x="1240" y="496"/>
                  <a:pt x="1240" y="494"/>
                  <a:pt x="1240" y="493"/>
                </a:cubicBezTo>
                <a:cubicBezTo>
                  <a:pt x="1240" y="493"/>
                  <a:pt x="1240" y="493"/>
                  <a:pt x="1240" y="493"/>
                </a:cubicBezTo>
                <a:cubicBezTo>
                  <a:pt x="1240" y="493"/>
                  <a:pt x="1239" y="492"/>
                  <a:pt x="1239" y="491"/>
                </a:cubicBezTo>
                <a:cubicBezTo>
                  <a:pt x="1238" y="489"/>
                  <a:pt x="1242" y="488"/>
                  <a:pt x="1243" y="488"/>
                </a:cubicBezTo>
                <a:cubicBezTo>
                  <a:pt x="1243" y="488"/>
                  <a:pt x="1243" y="488"/>
                  <a:pt x="1244" y="488"/>
                </a:cubicBezTo>
                <a:cubicBezTo>
                  <a:pt x="1245" y="487"/>
                  <a:pt x="1247" y="486"/>
                  <a:pt x="1248" y="485"/>
                </a:cubicBezTo>
                <a:cubicBezTo>
                  <a:pt x="1248" y="484"/>
                  <a:pt x="1249" y="484"/>
                  <a:pt x="1249" y="484"/>
                </a:cubicBezTo>
                <a:cubicBezTo>
                  <a:pt x="1249" y="484"/>
                  <a:pt x="1249" y="484"/>
                  <a:pt x="1249" y="484"/>
                </a:cubicBezTo>
                <a:cubicBezTo>
                  <a:pt x="1248" y="484"/>
                  <a:pt x="1247" y="485"/>
                  <a:pt x="1247" y="485"/>
                </a:cubicBezTo>
                <a:cubicBezTo>
                  <a:pt x="1245" y="486"/>
                  <a:pt x="1243" y="488"/>
                  <a:pt x="1241" y="488"/>
                </a:cubicBezTo>
                <a:cubicBezTo>
                  <a:pt x="1240" y="488"/>
                  <a:pt x="1240" y="488"/>
                  <a:pt x="1240" y="488"/>
                </a:cubicBezTo>
                <a:cubicBezTo>
                  <a:pt x="1239" y="488"/>
                  <a:pt x="1239" y="488"/>
                  <a:pt x="1238" y="488"/>
                </a:cubicBezTo>
                <a:cubicBezTo>
                  <a:pt x="1238" y="487"/>
                  <a:pt x="1238" y="486"/>
                  <a:pt x="1238" y="486"/>
                </a:cubicBezTo>
                <a:cubicBezTo>
                  <a:pt x="1238" y="486"/>
                  <a:pt x="1238" y="485"/>
                  <a:pt x="1237" y="485"/>
                </a:cubicBezTo>
                <a:cubicBezTo>
                  <a:pt x="1237" y="486"/>
                  <a:pt x="1237" y="486"/>
                  <a:pt x="1237" y="486"/>
                </a:cubicBezTo>
                <a:cubicBezTo>
                  <a:pt x="1238" y="487"/>
                  <a:pt x="1237" y="487"/>
                  <a:pt x="1237" y="487"/>
                </a:cubicBezTo>
                <a:cubicBezTo>
                  <a:pt x="1237" y="488"/>
                  <a:pt x="1236" y="488"/>
                  <a:pt x="1236" y="488"/>
                </a:cubicBezTo>
                <a:cubicBezTo>
                  <a:pt x="1235" y="488"/>
                  <a:pt x="1234" y="487"/>
                  <a:pt x="1234" y="486"/>
                </a:cubicBezTo>
                <a:cubicBezTo>
                  <a:pt x="1234" y="486"/>
                  <a:pt x="1234" y="485"/>
                  <a:pt x="1234" y="485"/>
                </a:cubicBezTo>
                <a:cubicBezTo>
                  <a:pt x="1233" y="485"/>
                  <a:pt x="1233" y="484"/>
                  <a:pt x="1234" y="484"/>
                </a:cubicBezTo>
                <a:cubicBezTo>
                  <a:pt x="1234" y="483"/>
                  <a:pt x="1234" y="483"/>
                  <a:pt x="1234" y="483"/>
                </a:cubicBezTo>
                <a:cubicBezTo>
                  <a:pt x="1235" y="482"/>
                  <a:pt x="1235" y="482"/>
                  <a:pt x="1236" y="482"/>
                </a:cubicBezTo>
                <a:cubicBezTo>
                  <a:pt x="1236" y="482"/>
                  <a:pt x="1236" y="482"/>
                  <a:pt x="1236" y="482"/>
                </a:cubicBezTo>
                <a:cubicBezTo>
                  <a:pt x="1237" y="480"/>
                  <a:pt x="1239" y="479"/>
                  <a:pt x="1241" y="479"/>
                </a:cubicBezTo>
                <a:cubicBezTo>
                  <a:pt x="1240" y="479"/>
                  <a:pt x="1239" y="479"/>
                  <a:pt x="1238" y="478"/>
                </a:cubicBezTo>
                <a:cubicBezTo>
                  <a:pt x="1238" y="478"/>
                  <a:pt x="1237" y="478"/>
                  <a:pt x="1237" y="478"/>
                </a:cubicBezTo>
                <a:cubicBezTo>
                  <a:pt x="1237" y="477"/>
                  <a:pt x="1237" y="477"/>
                  <a:pt x="1237" y="476"/>
                </a:cubicBezTo>
                <a:cubicBezTo>
                  <a:pt x="1237" y="475"/>
                  <a:pt x="1238" y="475"/>
                  <a:pt x="1238" y="474"/>
                </a:cubicBezTo>
                <a:cubicBezTo>
                  <a:pt x="1237" y="475"/>
                  <a:pt x="1235" y="475"/>
                  <a:pt x="1234" y="474"/>
                </a:cubicBezTo>
                <a:cubicBezTo>
                  <a:pt x="1233" y="474"/>
                  <a:pt x="1232" y="473"/>
                  <a:pt x="1231" y="472"/>
                </a:cubicBezTo>
                <a:cubicBezTo>
                  <a:pt x="1231" y="471"/>
                  <a:pt x="1231" y="471"/>
                  <a:pt x="1232" y="470"/>
                </a:cubicBezTo>
                <a:cubicBezTo>
                  <a:pt x="1232" y="469"/>
                  <a:pt x="1233" y="469"/>
                  <a:pt x="1234" y="469"/>
                </a:cubicBezTo>
                <a:cubicBezTo>
                  <a:pt x="1234" y="468"/>
                  <a:pt x="1234" y="468"/>
                  <a:pt x="1234" y="468"/>
                </a:cubicBezTo>
                <a:cubicBezTo>
                  <a:pt x="1234" y="468"/>
                  <a:pt x="1235" y="468"/>
                  <a:pt x="1235" y="467"/>
                </a:cubicBezTo>
                <a:cubicBezTo>
                  <a:pt x="1235" y="466"/>
                  <a:pt x="1236" y="466"/>
                  <a:pt x="1237" y="465"/>
                </a:cubicBezTo>
                <a:cubicBezTo>
                  <a:pt x="1238" y="465"/>
                  <a:pt x="1239" y="464"/>
                  <a:pt x="1240" y="463"/>
                </a:cubicBezTo>
                <a:cubicBezTo>
                  <a:pt x="1240" y="463"/>
                  <a:pt x="1240" y="463"/>
                  <a:pt x="1240" y="463"/>
                </a:cubicBezTo>
                <a:cubicBezTo>
                  <a:pt x="1239" y="463"/>
                  <a:pt x="1237" y="463"/>
                  <a:pt x="1236" y="462"/>
                </a:cubicBezTo>
                <a:cubicBezTo>
                  <a:pt x="1235" y="462"/>
                  <a:pt x="1235" y="462"/>
                  <a:pt x="1235" y="461"/>
                </a:cubicBezTo>
                <a:cubicBezTo>
                  <a:pt x="1234" y="461"/>
                  <a:pt x="1234" y="461"/>
                  <a:pt x="1234" y="460"/>
                </a:cubicBezTo>
                <a:cubicBezTo>
                  <a:pt x="1233" y="460"/>
                  <a:pt x="1233" y="459"/>
                  <a:pt x="1232" y="459"/>
                </a:cubicBezTo>
                <a:cubicBezTo>
                  <a:pt x="1232" y="458"/>
                  <a:pt x="1232" y="457"/>
                  <a:pt x="1233" y="457"/>
                </a:cubicBezTo>
                <a:cubicBezTo>
                  <a:pt x="1234" y="456"/>
                  <a:pt x="1235" y="456"/>
                  <a:pt x="1235" y="456"/>
                </a:cubicBezTo>
                <a:cubicBezTo>
                  <a:pt x="1236" y="455"/>
                  <a:pt x="1236" y="455"/>
                  <a:pt x="1237" y="455"/>
                </a:cubicBezTo>
                <a:cubicBezTo>
                  <a:pt x="1236" y="455"/>
                  <a:pt x="1236" y="455"/>
                  <a:pt x="1235" y="455"/>
                </a:cubicBezTo>
                <a:cubicBezTo>
                  <a:pt x="1234" y="454"/>
                  <a:pt x="1233" y="454"/>
                  <a:pt x="1233" y="453"/>
                </a:cubicBezTo>
                <a:cubicBezTo>
                  <a:pt x="1233" y="451"/>
                  <a:pt x="1236" y="450"/>
                  <a:pt x="1236" y="450"/>
                </a:cubicBezTo>
                <a:cubicBezTo>
                  <a:pt x="1237" y="450"/>
                  <a:pt x="1238" y="449"/>
                  <a:pt x="1239" y="448"/>
                </a:cubicBezTo>
                <a:cubicBezTo>
                  <a:pt x="1238" y="449"/>
                  <a:pt x="1237" y="448"/>
                  <a:pt x="1237" y="448"/>
                </a:cubicBezTo>
                <a:cubicBezTo>
                  <a:pt x="1237" y="447"/>
                  <a:pt x="1237" y="447"/>
                  <a:pt x="1237" y="446"/>
                </a:cubicBezTo>
                <a:cubicBezTo>
                  <a:pt x="1238" y="444"/>
                  <a:pt x="1239" y="443"/>
                  <a:pt x="1240" y="441"/>
                </a:cubicBezTo>
                <a:cubicBezTo>
                  <a:pt x="1241" y="440"/>
                  <a:pt x="1242" y="440"/>
                  <a:pt x="1244" y="440"/>
                </a:cubicBezTo>
                <a:cubicBezTo>
                  <a:pt x="1243" y="440"/>
                  <a:pt x="1243" y="439"/>
                  <a:pt x="1243" y="439"/>
                </a:cubicBezTo>
                <a:cubicBezTo>
                  <a:pt x="1242" y="439"/>
                  <a:pt x="1241" y="438"/>
                  <a:pt x="1241" y="437"/>
                </a:cubicBezTo>
                <a:cubicBezTo>
                  <a:pt x="1240" y="437"/>
                  <a:pt x="1240" y="437"/>
                  <a:pt x="1240" y="436"/>
                </a:cubicBezTo>
                <a:cubicBezTo>
                  <a:pt x="1240" y="436"/>
                  <a:pt x="1240" y="435"/>
                  <a:pt x="1241" y="435"/>
                </a:cubicBezTo>
                <a:cubicBezTo>
                  <a:pt x="1242" y="434"/>
                  <a:pt x="1244" y="434"/>
                  <a:pt x="1245" y="435"/>
                </a:cubicBezTo>
                <a:cubicBezTo>
                  <a:pt x="1246" y="435"/>
                  <a:pt x="1247" y="436"/>
                  <a:pt x="1248" y="436"/>
                </a:cubicBezTo>
                <a:cubicBezTo>
                  <a:pt x="1248" y="437"/>
                  <a:pt x="1248" y="437"/>
                  <a:pt x="1249" y="437"/>
                </a:cubicBezTo>
                <a:cubicBezTo>
                  <a:pt x="1249" y="437"/>
                  <a:pt x="1250" y="437"/>
                  <a:pt x="1251" y="438"/>
                </a:cubicBezTo>
                <a:cubicBezTo>
                  <a:pt x="1252" y="439"/>
                  <a:pt x="1254" y="439"/>
                  <a:pt x="1256" y="439"/>
                </a:cubicBezTo>
                <a:cubicBezTo>
                  <a:pt x="1256" y="439"/>
                  <a:pt x="1256" y="439"/>
                  <a:pt x="1256" y="439"/>
                </a:cubicBezTo>
                <a:cubicBezTo>
                  <a:pt x="1256" y="439"/>
                  <a:pt x="1256" y="439"/>
                  <a:pt x="1256" y="439"/>
                </a:cubicBezTo>
                <a:cubicBezTo>
                  <a:pt x="1257" y="439"/>
                  <a:pt x="1257" y="439"/>
                  <a:pt x="1258" y="439"/>
                </a:cubicBezTo>
                <a:cubicBezTo>
                  <a:pt x="1257" y="439"/>
                  <a:pt x="1257" y="438"/>
                  <a:pt x="1257" y="437"/>
                </a:cubicBezTo>
                <a:cubicBezTo>
                  <a:pt x="1257" y="436"/>
                  <a:pt x="1257" y="436"/>
                  <a:pt x="1257" y="435"/>
                </a:cubicBezTo>
                <a:cubicBezTo>
                  <a:pt x="1258" y="435"/>
                  <a:pt x="1258" y="435"/>
                  <a:pt x="1258" y="434"/>
                </a:cubicBezTo>
                <a:cubicBezTo>
                  <a:pt x="1257" y="434"/>
                  <a:pt x="1257" y="435"/>
                  <a:pt x="1256" y="435"/>
                </a:cubicBezTo>
                <a:cubicBezTo>
                  <a:pt x="1255" y="436"/>
                  <a:pt x="1254" y="437"/>
                  <a:pt x="1253" y="437"/>
                </a:cubicBezTo>
                <a:cubicBezTo>
                  <a:pt x="1252" y="437"/>
                  <a:pt x="1251" y="436"/>
                  <a:pt x="1249" y="435"/>
                </a:cubicBezTo>
                <a:cubicBezTo>
                  <a:pt x="1248" y="434"/>
                  <a:pt x="1248" y="433"/>
                  <a:pt x="1248" y="432"/>
                </a:cubicBezTo>
                <a:cubicBezTo>
                  <a:pt x="1248" y="430"/>
                  <a:pt x="1250" y="429"/>
                  <a:pt x="1251" y="429"/>
                </a:cubicBezTo>
                <a:cubicBezTo>
                  <a:pt x="1253" y="428"/>
                  <a:pt x="1255" y="428"/>
                  <a:pt x="1257" y="429"/>
                </a:cubicBezTo>
                <a:cubicBezTo>
                  <a:pt x="1257" y="429"/>
                  <a:pt x="1258" y="430"/>
                  <a:pt x="1258" y="430"/>
                </a:cubicBezTo>
                <a:cubicBezTo>
                  <a:pt x="1258" y="429"/>
                  <a:pt x="1258" y="429"/>
                  <a:pt x="1259" y="429"/>
                </a:cubicBezTo>
                <a:cubicBezTo>
                  <a:pt x="1259" y="429"/>
                  <a:pt x="1259" y="428"/>
                  <a:pt x="1259" y="427"/>
                </a:cubicBezTo>
                <a:cubicBezTo>
                  <a:pt x="1260" y="427"/>
                  <a:pt x="1260" y="427"/>
                  <a:pt x="1260" y="427"/>
                </a:cubicBezTo>
                <a:cubicBezTo>
                  <a:pt x="1260" y="426"/>
                  <a:pt x="1260" y="426"/>
                  <a:pt x="1259" y="426"/>
                </a:cubicBezTo>
                <a:cubicBezTo>
                  <a:pt x="1259" y="425"/>
                  <a:pt x="1259" y="424"/>
                  <a:pt x="1259" y="424"/>
                </a:cubicBezTo>
                <a:cubicBezTo>
                  <a:pt x="1259" y="423"/>
                  <a:pt x="1259" y="423"/>
                  <a:pt x="1260" y="422"/>
                </a:cubicBezTo>
                <a:cubicBezTo>
                  <a:pt x="1260" y="422"/>
                  <a:pt x="1260" y="422"/>
                  <a:pt x="1260" y="422"/>
                </a:cubicBezTo>
                <a:cubicBezTo>
                  <a:pt x="1260" y="422"/>
                  <a:pt x="1260" y="422"/>
                  <a:pt x="1260" y="422"/>
                </a:cubicBezTo>
                <a:cubicBezTo>
                  <a:pt x="1260" y="421"/>
                  <a:pt x="1260" y="421"/>
                  <a:pt x="1260" y="421"/>
                </a:cubicBezTo>
                <a:cubicBezTo>
                  <a:pt x="1260" y="420"/>
                  <a:pt x="1260" y="420"/>
                  <a:pt x="1260" y="420"/>
                </a:cubicBezTo>
                <a:cubicBezTo>
                  <a:pt x="1260" y="419"/>
                  <a:pt x="1261" y="418"/>
                  <a:pt x="1262" y="418"/>
                </a:cubicBezTo>
                <a:cubicBezTo>
                  <a:pt x="1263" y="418"/>
                  <a:pt x="1264" y="419"/>
                  <a:pt x="1264" y="420"/>
                </a:cubicBezTo>
                <a:cubicBezTo>
                  <a:pt x="1265" y="420"/>
                  <a:pt x="1265" y="421"/>
                  <a:pt x="1265" y="421"/>
                </a:cubicBezTo>
                <a:cubicBezTo>
                  <a:pt x="1265" y="421"/>
                  <a:pt x="1266" y="421"/>
                  <a:pt x="1266" y="421"/>
                </a:cubicBezTo>
                <a:cubicBezTo>
                  <a:pt x="1267" y="421"/>
                  <a:pt x="1267" y="421"/>
                  <a:pt x="1267" y="421"/>
                </a:cubicBezTo>
                <a:cubicBezTo>
                  <a:pt x="1267" y="422"/>
                  <a:pt x="1267" y="422"/>
                  <a:pt x="1267" y="422"/>
                </a:cubicBezTo>
                <a:cubicBezTo>
                  <a:pt x="1268" y="422"/>
                  <a:pt x="1268" y="421"/>
                  <a:pt x="1268" y="421"/>
                </a:cubicBezTo>
                <a:cubicBezTo>
                  <a:pt x="1268" y="420"/>
                  <a:pt x="1267" y="420"/>
                  <a:pt x="1267" y="420"/>
                </a:cubicBezTo>
                <a:cubicBezTo>
                  <a:pt x="1266" y="419"/>
                  <a:pt x="1265" y="419"/>
                  <a:pt x="1265" y="418"/>
                </a:cubicBezTo>
                <a:cubicBezTo>
                  <a:pt x="1264" y="418"/>
                  <a:pt x="1264" y="417"/>
                  <a:pt x="1264" y="417"/>
                </a:cubicBezTo>
                <a:cubicBezTo>
                  <a:pt x="1263" y="417"/>
                  <a:pt x="1263" y="416"/>
                  <a:pt x="1263" y="416"/>
                </a:cubicBezTo>
                <a:cubicBezTo>
                  <a:pt x="1263" y="414"/>
                  <a:pt x="1264" y="413"/>
                  <a:pt x="1265" y="412"/>
                </a:cubicBezTo>
                <a:cubicBezTo>
                  <a:pt x="1265" y="412"/>
                  <a:pt x="1265" y="412"/>
                  <a:pt x="1265" y="412"/>
                </a:cubicBezTo>
                <a:cubicBezTo>
                  <a:pt x="1266" y="411"/>
                  <a:pt x="1266" y="411"/>
                  <a:pt x="1266" y="410"/>
                </a:cubicBezTo>
                <a:cubicBezTo>
                  <a:pt x="1267" y="410"/>
                  <a:pt x="1267" y="410"/>
                  <a:pt x="1268" y="409"/>
                </a:cubicBezTo>
                <a:cubicBezTo>
                  <a:pt x="1268" y="409"/>
                  <a:pt x="1269" y="409"/>
                  <a:pt x="1269" y="409"/>
                </a:cubicBezTo>
                <a:cubicBezTo>
                  <a:pt x="1269" y="409"/>
                  <a:pt x="1269" y="409"/>
                  <a:pt x="1269" y="409"/>
                </a:cubicBezTo>
                <a:cubicBezTo>
                  <a:pt x="1269" y="408"/>
                  <a:pt x="1269" y="407"/>
                  <a:pt x="1269" y="407"/>
                </a:cubicBezTo>
                <a:cubicBezTo>
                  <a:pt x="1270" y="406"/>
                  <a:pt x="1270" y="406"/>
                  <a:pt x="1270" y="406"/>
                </a:cubicBezTo>
                <a:cubicBezTo>
                  <a:pt x="1271" y="405"/>
                  <a:pt x="1271" y="405"/>
                  <a:pt x="1271" y="405"/>
                </a:cubicBezTo>
                <a:cubicBezTo>
                  <a:pt x="1271" y="405"/>
                  <a:pt x="1271" y="405"/>
                  <a:pt x="1271" y="405"/>
                </a:cubicBezTo>
                <a:cubicBezTo>
                  <a:pt x="1271" y="405"/>
                  <a:pt x="1271" y="405"/>
                  <a:pt x="1271" y="404"/>
                </a:cubicBezTo>
                <a:cubicBezTo>
                  <a:pt x="1272" y="404"/>
                  <a:pt x="1272" y="404"/>
                  <a:pt x="1272" y="404"/>
                </a:cubicBezTo>
                <a:cubicBezTo>
                  <a:pt x="1271" y="403"/>
                  <a:pt x="1270" y="403"/>
                  <a:pt x="1269" y="403"/>
                </a:cubicBezTo>
                <a:cubicBezTo>
                  <a:pt x="1268" y="403"/>
                  <a:pt x="1268" y="403"/>
                  <a:pt x="1268" y="403"/>
                </a:cubicBezTo>
                <a:cubicBezTo>
                  <a:pt x="1268" y="403"/>
                  <a:pt x="1268" y="403"/>
                  <a:pt x="1268" y="403"/>
                </a:cubicBezTo>
                <a:cubicBezTo>
                  <a:pt x="1267" y="403"/>
                  <a:pt x="1267" y="403"/>
                  <a:pt x="1266" y="404"/>
                </a:cubicBezTo>
                <a:cubicBezTo>
                  <a:pt x="1266" y="404"/>
                  <a:pt x="1266" y="404"/>
                  <a:pt x="1267" y="404"/>
                </a:cubicBezTo>
                <a:cubicBezTo>
                  <a:pt x="1267" y="405"/>
                  <a:pt x="1267" y="407"/>
                  <a:pt x="1267" y="408"/>
                </a:cubicBezTo>
                <a:cubicBezTo>
                  <a:pt x="1267" y="409"/>
                  <a:pt x="1266" y="409"/>
                  <a:pt x="1266" y="409"/>
                </a:cubicBezTo>
                <a:cubicBezTo>
                  <a:pt x="1266" y="410"/>
                  <a:pt x="1266" y="410"/>
                  <a:pt x="1266" y="410"/>
                </a:cubicBezTo>
                <a:cubicBezTo>
                  <a:pt x="1265" y="411"/>
                  <a:pt x="1263" y="411"/>
                  <a:pt x="1262" y="410"/>
                </a:cubicBezTo>
                <a:cubicBezTo>
                  <a:pt x="1262" y="410"/>
                  <a:pt x="1262" y="409"/>
                  <a:pt x="1262" y="408"/>
                </a:cubicBezTo>
                <a:cubicBezTo>
                  <a:pt x="1262" y="408"/>
                  <a:pt x="1262" y="408"/>
                  <a:pt x="1263" y="407"/>
                </a:cubicBezTo>
                <a:cubicBezTo>
                  <a:pt x="1263" y="407"/>
                  <a:pt x="1263" y="407"/>
                  <a:pt x="1263" y="407"/>
                </a:cubicBezTo>
                <a:cubicBezTo>
                  <a:pt x="1263" y="407"/>
                  <a:pt x="1263" y="407"/>
                  <a:pt x="1263" y="407"/>
                </a:cubicBezTo>
                <a:cubicBezTo>
                  <a:pt x="1262" y="406"/>
                  <a:pt x="1262" y="405"/>
                  <a:pt x="1263" y="405"/>
                </a:cubicBezTo>
                <a:cubicBezTo>
                  <a:pt x="1263" y="404"/>
                  <a:pt x="1263" y="404"/>
                  <a:pt x="1263" y="404"/>
                </a:cubicBezTo>
                <a:cubicBezTo>
                  <a:pt x="1262" y="404"/>
                  <a:pt x="1260" y="403"/>
                  <a:pt x="1259" y="402"/>
                </a:cubicBezTo>
                <a:cubicBezTo>
                  <a:pt x="1258" y="401"/>
                  <a:pt x="1257" y="399"/>
                  <a:pt x="1257" y="398"/>
                </a:cubicBezTo>
                <a:cubicBezTo>
                  <a:pt x="1256" y="398"/>
                  <a:pt x="1256" y="397"/>
                  <a:pt x="1255" y="397"/>
                </a:cubicBezTo>
                <a:cubicBezTo>
                  <a:pt x="1254" y="397"/>
                  <a:pt x="1253" y="397"/>
                  <a:pt x="1253" y="396"/>
                </a:cubicBezTo>
                <a:cubicBezTo>
                  <a:pt x="1252" y="396"/>
                  <a:pt x="1252" y="396"/>
                  <a:pt x="1252" y="396"/>
                </a:cubicBezTo>
                <a:cubicBezTo>
                  <a:pt x="1251" y="395"/>
                  <a:pt x="1251" y="395"/>
                  <a:pt x="1250" y="395"/>
                </a:cubicBezTo>
                <a:cubicBezTo>
                  <a:pt x="1249" y="394"/>
                  <a:pt x="1248" y="394"/>
                  <a:pt x="1247" y="394"/>
                </a:cubicBezTo>
                <a:cubicBezTo>
                  <a:pt x="1246" y="393"/>
                  <a:pt x="1244" y="393"/>
                  <a:pt x="1243" y="392"/>
                </a:cubicBezTo>
                <a:cubicBezTo>
                  <a:pt x="1241" y="391"/>
                  <a:pt x="1241" y="389"/>
                  <a:pt x="1240" y="388"/>
                </a:cubicBezTo>
                <a:cubicBezTo>
                  <a:pt x="1240" y="387"/>
                  <a:pt x="1239" y="387"/>
                  <a:pt x="1239" y="386"/>
                </a:cubicBezTo>
                <a:cubicBezTo>
                  <a:pt x="1238" y="385"/>
                  <a:pt x="1238" y="384"/>
                  <a:pt x="1238" y="383"/>
                </a:cubicBezTo>
                <a:cubicBezTo>
                  <a:pt x="1239" y="382"/>
                  <a:pt x="1242" y="381"/>
                  <a:pt x="1243" y="381"/>
                </a:cubicBezTo>
                <a:cubicBezTo>
                  <a:pt x="1244" y="381"/>
                  <a:pt x="1245" y="381"/>
                  <a:pt x="1245" y="381"/>
                </a:cubicBezTo>
                <a:cubicBezTo>
                  <a:pt x="1247" y="381"/>
                  <a:pt x="1249" y="381"/>
                  <a:pt x="1251" y="381"/>
                </a:cubicBezTo>
                <a:cubicBezTo>
                  <a:pt x="1252" y="381"/>
                  <a:pt x="1253" y="382"/>
                  <a:pt x="1255" y="382"/>
                </a:cubicBezTo>
                <a:cubicBezTo>
                  <a:pt x="1256" y="383"/>
                  <a:pt x="1257" y="383"/>
                  <a:pt x="1258" y="384"/>
                </a:cubicBezTo>
                <a:cubicBezTo>
                  <a:pt x="1259" y="384"/>
                  <a:pt x="1260" y="386"/>
                  <a:pt x="1261" y="387"/>
                </a:cubicBezTo>
                <a:cubicBezTo>
                  <a:pt x="1261" y="387"/>
                  <a:pt x="1262" y="388"/>
                  <a:pt x="1262" y="388"/>
                </a:cubicBezTo>
                <a:cubicBezTo>
                  <a:pt x="1262" y="388"/>
                  <a:pt x="1262" y="388"/>
                  <a:pt x="1263" y="389"/>
                </a:cubicBezTo>
                <a:cubicBezTo>
                  <a:pt x="1263" y="390"/>
                  <a:pt x="1264" y="391"/>
                  <a:pt x="1265" y="391"/>
                </a:cubicBezTo>
                <a:cubicBezTo>
                  <a:pt x="1265" y="391"/>
                  <a:pt x="1266" y="392"/>
                  <a:pt x="1266" y="392"/>
                </a:cubicBezTo>
                <a:cubicBezTo>
                  <a:pt x="1267" y="392"/>
                  <a:pt x="1267" y="392"/>
                  <a:pt x="1267" y="393"/>
                </a:cubicBezTo>
                <a:cubicBezTo>
                  <a:pt x="1268" y="393"/>
                  <a:pt x="1268" y="393"/>
                  <a:pt x="1268" y="393"/>
                </a:cubicBezTo>
                <a:cubicBezTo>
                  <a:pt x="1268" y="393"/>
                  <a:pt x="1268" y="393"/>
                  <a:pt x="1268" y="392"/>
                </a:cubicBezTo>
                <a:cubicBezTo>
                  <a:pt x="1268" y="392"/>
                  <a:pt x="1268" y="392"/>
                  <a:pt x="1268" y="392"/>
                </a:cubicBezTo>
                <a:cubicBezTo>
                  <a:pt x="1268" y="392"/>
                  <a:pt x="1268" y="392"/>
                  <a:pt x="1268" y="391"/>
                </a:cubicBezTo>
                <a:cubicBezTo>
                  <a:pt x="1267" y="391"/>
                  <a:pt x="1267" y="390"/>
                  <a:pt x="1267" y="389"/>
                </a:cubicBezTo>
                <a:cubicBezTo>
                  <a:pt x="1267" y="389"/>
                  <a:pt x="1267" y="389"/>
                  <a:pt x="1267" y="389"/>
                </a:cubicBezTo>
                <a:cubicBezTo>
                  <a:pt x="1266" y="387"/>
                  <a:pt x="1265" y="385"/>
                  <a:pt x="1264" y="384"/>
                </a:cubicBezTo>
                <a:cubicBezTo>
                  <a:pt x="1264" y="383"/>
                  <a:pt x="1264" y="383"/>
                  <a:pt x="1264" y="383"/>
                </a:cubicBezTo>
                <a:cubicBezTo>
                  <a:pt x="1264" y="383"/>
                  <a:pt x="1264" y="382"/>
                  <a:pt x="1264" y="382"/>
                </a:cubicBezTo>
                <a:cubicBezTo>
                  <a:pt x="1264" y="381"/>
                  <a:pt x="1263" y="380"/>
                  <a:pt x="1263" y="380"/>
                </a:cubicBezTo>
                <a:cubicBezTo>
                  <a:pt x="1263" y="379"/>
                  <a:pt x="1263" y="378"/>
                  <a:pt x="1263" y="378"/>
                </a:cubicBezTo>
                <a:cubicBezTo>
                  <a:pt x="1263" y="377"/>
                  <a:pt x="1263" y="377"/>
                  <a:pt x="1264" y="376"/>
                </a:cubicBezTo>
                <a:cubicBezTo>
                  <a:pt x="1263" y="377"/>
                  <a:pt x="1262" y="377"/>
                  <a:pt x="1262" y="378"/>
                </a:cubicBezTo>
                <a:cubicBezTo>
                  <a:pt x="1261" y="378"/>
                  <a:pt x="1259" y="378"/>
                  <a:pt x="1259" y="377"/>
                </a:cubicBezTo>
                <a:cubicBezTo>
                  <a:pt x="1259" y="376"/>
                  <a:pt x="1259" y="376"/>
                  <a:pt x="1259" y="376"/>
                </a:cubicBezTo>
                <a:cubicBezTo>
                  <a:pt x="1259" y="376"/>
                  <a:pt x="1259" y="376"/>
                  <a:pt x="1259" y="376"/>
                </a:cubicBezTo>
                <a:cubicBezTo>
                  <a:pt x="1259" y="377"/>
                  <a:pt x="1259" y="377"/>
                  <a:pt x="1258" y="377"/>
                </a:cubicBezTo>
                <a:cubicBezTo>
                  <a:pt x="1258" y="377"/>
                  <a:pt x="1257" y="378"/>
                  <a:pt x="1257" y="378"/>
                </a:cubicBezTo>
                <a:cubicBezTo>
                  <a:pt x="1255" y="378"/>
                  <a:pt x="1254" y="377"/>
                  <a:pt x="1254" y="376"/>
                </a:cubicBezTo>
                <a:cubicBezTo>
                  <a:pt x="1254" y="375"/>
                  <a:pt x="1254" y="373"/>
                  <a:pt x="1255" y="372"/>
                </a:cubicBezTo>
                <a:cubicBezTo>
                  <a:pt x="1255" y="371"/>
                  <a:pt x="1256" y="370"/>
                  <a:pt x="1258" y="370"/>
                </a:cubicBezTo>
                <a:cubicBezTo>
                  <a:pt x="1258" y="370"/>
                  <a:pt x="1258" y="370"/>
                  <a:pt x="1259" y="370"/>
                </a:cubicBezTo>
                <a:cubicBezTo>
                  <a:pt x="1259" y="371"/>
                  <a:pt x="1260" y="371"/>
                  <a:pt x="1260" y="373"/>
                </a:cubicBezTo>
                <a:cubicBezTo>
                  <a:pt x="1260" y="373"/>
                  <a:pt x="1260" y="373"/>
                  <a:pt x="1260" y="373"/>
                </a:cubicBezTo>
                <a:cubicBezTo>
                  <a:pt x="1260" y="373"/>
                  <a:pt x="1260" y="373"/>
                  <a:pt x="1260" y="373"/>
                </a:cubicBezTo>
                <a:cubicBezTo>
                  <a:pt x="1260" y="372"/>
                  <a:pt x="1261" y="372"/>
                  <a:pt x="1261" y="371"/>
                </a:cubicBezTo>
                <a:cubicBezTo>
                  <a:pt x="1260" y="371"/>
                  <a:pt x="1260" y="370"/>
                  <a:pt x="1259" y="369"/>
                </a:cubicBezTo>
                <a:cubicBezTo>
                  <a:pt x="1259" y="369"/>
                  <a:pt x="1259" y="367"/>
                  <a:pt x="1261" y="366"/>
                </a:cubicBezTo>
                <a:cubicBezTo>
                  <a:pt x="1262" y="366"/>
                  <a:pt x="1262" y="366"/>
                  <a:pt x="1262" y="366"/>
                </a:cubicBezTo>
                <a:cubicBezTo>
                  <a:pt x="1262" y="366"/>
                  <a:pt x="1263" y="366"/>
                  <a:pt x="1263" y="366"/>
                </a:cubicBezTo>
                <a:cubicBezTo>
                  <a:pt x="1262" y="366"/>
                  <a:pt x="1262" y="366"/>
                  <a:pt x="1262" y="365"/>
                </a:cubicBezTo>
                <a:cubicBezTo>
                  <a:pt x="1261" y="365"/>
                  <a:pt x="1261" y="365"/>
                  <a:pt x="1260" y="365"/>
                </a:cubicBezTo>
                <a:cubicBezTo>
                  <a:pt x="1260" y="365"/>
                  <a:pt x="1260" y="365"/>
                  <a:pt x="1259" y="365"/>
                </a:cubicBezTo>
                <a:cubicBezTo>
                  <a:pt x="1260" y="365"/>
                  <a:pt x="1260" y="365"/>
                  <a:pt x="1260" y="366"/>
                </a:cubicBezTo>
                <a:cubicBezTo>
                  <a:pt x="1260" y="367"/>
                  <a:pt x="1259" y="368"/>
                  <a:pt x="1258" y="368"/>
                </a:cubicBezTo>
                <a:cubicBezTo>
                  <a:pt x="1258" y="368"/>
                  <a:pt x="1258" y="368"/>
                  <a:pt x="1258" y="368"/>
                </a:cubicBezTo>
                <a:cubicBezTo>
                  <a:pt x="1258" y="369"/>
                  <a:pt x="1257" y="369"/>
                  <a:pt x="1257" y="369"/>
                </a:cubicBezTo>
                <a:cubicBezTo>
                  <a:pt x="1256" y="370"/>
                  <a:pt x="1254" y="369"/>
                  <a:pt x="1254" y="368"/>
                </a:cubicBezTo>
                <a:cubicBezTo>
                  <a:pt x="1253" y="366"/>
                  <a:pt x="1253" y="365"/>
                  <a:pt x="1254" y="365"/>
                </a:cubicBezTo>
                <a:cubicBezTo>
                  <a:pt x="1255" y="364"/>
                  <a:pt x="1256" y="364"/>
                  <a:pt x="1256" y="364"/>
                </a:cubicBezTo>
                <a:cubicBezTo>
                  <a:pt x="1257" y="364"/>
                  <a:pt x="1257" y="364"/>
                  <a:pt x="1257" y="364"/>
                </a:cubicBezTo>
                <a:cubicBezTo>
                  <a:pt x="1257" y="364"/>
                  <a:pt x="1257" y="364"/>
                  <a:pt x="1257" y="364"/>
                </a:cubicBezTo>
                <a:cubicBezTo>
                  <a:pt x="1256" y="364"/>
                  <a:pt x="1256" y="363"/>
                  <a:pt x="1256" y="363"/>
                </a:cubicBezTo>
                <a:cubicBezTo>
                  <a:pt x="1256" y="363"/>
                  <a:pt x="1256" y="363"/>
                  <a:pt x="1255" y="363"/>
                </a:cubicBezTo>
                <a:cubicBezTo>
                  <a:pt x="1255" y="363"/>
                  <a:pt x="1254" y="364"/>
                  <a:pt x="1253" y="364"/>
                </a:cubicBezTo>
                <a:cubicBezTo>
                  <a:pt x="1253" y="364"/>
                  <a:pt x="1253" y="365"/>
                  <a:pt x="1253" y="365"/>
                </a:cubicBezTo>
                <a:cubicBezTo>
                  <a:pt x="1253" y="366"/>
                  <a:pt x="1252" y="367"/>
                  <a:pt x="1252" y="368"/>
                </a:cubicBezTo>
                <a:cubicBezTo>
                  <a:pt x="1251" y="369"/>
                  <a:pt x="1249" y="370"/>
                  <a:pt x="1248" y="370"/>
                </a:cubicBezTo>
                <a:cubicBezTo>
                  <a:pt x="1247" y="371"/>
                  <a:pt x="1247" y="371"/>
                  <a:pt x="1247" y="371"/>
                </a:cubicBezTo>
                <a:cubicBezTo>
                  <a:pt x="1247" y="371"/>
                  <a:pt x="1247" y="371"/>
                  <a:pt x="1247" y="371"/>
                </a:cubicBezTo>
                <a:cubicBezTo>
                  <a:pt x="1245" y="371"/>
                  <a:pt x="1244" y="372"/>
                  <a:pt x="1242" y="372"/>
                </a:cubicBezTo>
                <a:cubicBezTo>
                  <a:pt x="1241" y="371"/>
                  <a:pt x="1240" y="370"/>
                  <a:pt x="1239" y="368"/>
                </a:cubicBezTo>
                <a:cubicBezTo>
                  <a:pt x="1239" y="368"/>
                  <a:pt x="1238" y="367"/>
                  <a:pt x="1238" y="366"/>
                </a:cubicBezTo>
                <a:cubicBezTo>
                  <a:pt x="1237" y="365"/>
                  <a:pt x="1236" y="364"/>
                  <a:pt x="1236" y="363"/>
                </a:cubicBezTo>
                <a:cubicBezTo>
                  <a:pt x="1235" y="361"/>
                  <a:pt x="1237" y="360"/>
                  <a:pt x="1238" y="359"/>
                </a:cubicBezTo>
                <a:cubicBezTo>
                  <a:pt x="1238" y="359"/>
                  <a:pt x="1239" y="358"/>
                  <a:pt x="1239" y="358"/>
                </a:cubicBezTo>
                <a:cubicBezTo>
                  <a:pt x="1240" y="358"/>
                  <a:pt x="1241" y="357"/>
                  <a:pt x="1241" y="357"/>
                </a:cubicBezTo>
                <a:cubicBezTo>
                  <a:pt x="1241" y="356"/>
                  <a:pt x="1241" y="356"/>
                  <a:pt x="1240" y="355"/>
                </a:cubicBezTo>
                <a:cubicBezTo>
                  <a:pt x="1240" y="355"/>
                  <a:pt x="1240" y="354"/>
                  <a:pt x="1240" y="354"/>
                </a:cubicBezTo>
                <a:cubicBezTo>
                  <a:pt x="1239" y="354"/>
                  <a:pt x="1238" y="354"/>
                  <a:pt x="1237" y="352"/>
                </a:cubicBezTo>
                <a:cubicBezTo>
                  <a:pt x="1237" y="351"/>
                  <a:pt x="1238" y="350"/>
                  <a:pt x="1238" y="349"/>
                </a:cubicBezTo>
                <a:cubicBezTo>
                  <a:pt x="1239" y="349"/>
                  <a:pt x="1240" y="349"/>
                  <a:pt x="1240" y="348"/>
                </a:cubicBezTo>
                <a:cubicBezTo>
                  <a:pt x="1241" y="348"/>
                  <a:pt x="1241" y="348"/>
                  <a:pt x="1241" y="348"/>
                </a:cubicBezTo>
                <a:cubicBezTo>
                  <a:pt x="1240" y="348"/>
                  <a:pt x="1240" y="347"/>
                  <a:pt x="1240" y="347"/>
                </a:cubicBezTo>
                <a:cubicBezTo>
                  <a:pt x="1240" y="346"/>
                  <a:pt x="1240" y="345"/>
                  <a:pt x="1241" y="345"/>
                </a:cubicBezTo>
                <a:cubicBezTo>
                  <a:pt x="1241" y="345"/>
                  <a:pt x="1241" y="345"/>
                  <a:pt x="1241" y="345"/>
                </a:cubicBezTo>
                <a:cubicBezTo>
                  <a:pt x="1241" y="345"/>
                  <a:pt x="1240" y="345"/>
                  <a:pt x="1240" y="344"/>
                </a:cubicBezTo>
                <a:cubicBezTo>
                  <a:pt x="1240" y="344"/>
                  <a:pt x="1240" y="344"/>
                  <a:pt x="1240" y="343"/>
                </a:cubicBezTo>
                <a:cubicBezTo>
                  <a:pt x="1240" y="342"/>
                  <a:pt x="1240" y="340"/>
                  <a:pt x="1241" y="338"/>
                </a:cubicBezTo>
                <a:cubicBezTo>
                  <a:pt x="1242" y="336"/>
                  <a:pt x="1244" y="335"/>
                  <a:pt x="1245" y="335"/>
                </a:cubicBezTo>
                <a:cubicBezTo>
                  <a:pt x="1245" y="335"/>
                  <a:pt x="1245" y="335"/>
                  <a:pt x="1245" y="335"/>
                </a:cubicBezTo>
                <a:cubicBezTo>
                  <a:pt x="1247" y="335"/>
                  <a:pt x="1247" y="336"/>
                  <a:pt x="1247" y="337"/>
                </a:cubicBezTo>
                <a:cubicBezTo>
                  <a:pt x="1248" y="339"/>
                  <a:pt x="1247" y="340"/>
                  <a:pt x="1245" y="341"/>
                </a:cubicBezTo>
                <a:cubicBezTo>
                  <a:pt x="1245" y="341"/>
                  <a:pt x="1245" y="341"/>
                  <a:pt x="1244" y="342"/>
                </a:cubicBezTo>
                <a:cubicBezTo>
                  <a:pt x="1244" y="342"/>
                  <a:pt x="1244" y="342"/>
                  <a:pt x="1244" y="343"/>
                </a:cubicBezTo>
                <a:cubicBezTo>
                  <a:pt x="1244" y="343"/>
                  <a:pt x="1244" y="343"/>
                  <a:pt x="1244" y="343"/>
                </a:cubicBezTo>
                <a:cubicBezTo>
                  <a:pt x="1243" y="343"/>
                  <a:pt x="1243" y="343"/>
                  <a:pt x="1243" y="343"/>
                </a:cubicBezTo>
                <a:cubicBezTo>
                  <a:pt x="1243" y="343"/>
                  <a:pt x="1243" y="344"/>
                  <a:pt x="1243" y="344"/>
                </a:cubicBezTo>
                <a:cubicBezTo>
                  <a:pt x="1244" y="344"/>
                  <a:pt x="1244" y="344"/>
                  <a:pt x="1244" y="344"/>
                </a:cubicBezTo>
                <a:cubicBezTo>
                  <a:pt x="1244" y="344"/>
                  <a:pt x="1244" y="344"/>
                  <a:pt x="1245" y="344"/>
                </a:cubicBezTo>
                <a:cubicBezTo>
                  <a:pt x="1245" y="343"/>
                  <a:pt x="1246" y="343"/>
                  <a:pt x="1246" y="343"/>
                </a:cubicBezTo>
                <a:cubicBezTo>
                  <a:pt x="1247" y="343"/>
                  <a:pt x="1247" y="343"/>
                  <a:pt x="1247" y="342"/>
                </a:cubicBezTo>
                <a:cubicBezTo>
                  <a:pt x="1247" y="342"/>
                  <a:pt x="1247" y="341"/>
                  <a:pt x="1247" y="341"/>
                </a:cubicBezTo>
                <a:cubicBezTo>
                  <a:pt x="1247" y="340"/>
                  <a:pt x="1247" y="338"/>
                  <a:pt x="1249" y="337"/>
                </a:cubicBezTo>
                <a:cubicBezTo>
                  <a:pt x="1249" y="337"/>
                  <a:pt x="1249" y="337"/>
                  <a:pt x="1248" y="337"/>
                </a:cubicBezTo>
                <a:cubicBezTo>
                  <a:pt x="1248" y="336"/>
                  <a:pt x="1248" y="336"/>
                  <a:pt x="1248" y="336"/>
                </a:cubicBezTo>
                <a:cubicBezTo>
                  <a:pt x="1248" y="334"/>
                  <a:pt x="1248" y="334"/>
                  <a:pt x="1247" y="334"/>
                </a:cubicBezTo>
                <a:cubicBezTo>
                  <a:pt x="1246" y="334"/>
                  <a:pt x="1245" y="333"/>
                  <a:pt x="1245" y="332"/>
                </a:cubicBezTo>
                <a:cubicBezTo>
                  <a:pt x="1244" y="332"/>
                  <a:pt x="1244" y="332"/>
                  <a:pt x="1244" y="331"/>
                </a:cubicBezTo>
                <a:cubicBezTo>
                  <a:pt x="1244" y="331"/>
                  <a:pt x="1244" y="331"/>
                  <a:pt x="1244" y="331"/>
                </a:cubicBezTo>
                <a:cubicBezTo>
                  <a:pt x="1243" y="331"/>
                  <a:pt x="1242" y="330"/>
                  <a:pt x="1242" y="329"/>
                </a:cubicBezTo>
                <a:cubicBezTo>
                  <a:pt x="1242" y="329"/>
                  <a:pt x="1242" y="329"/>
                  <a:pt x="1242" y="329"/>
                </a:cubicBezTo>
                <a:cubicBezTo>
                  <a:pt x="1242" y="329"/>
                  <a:pt x="1242" y="328"/>
                  <a:pt x="1243" y="328"/>
                </a:cubicBezTo>
                <a:cubicBezTo>
                  <a:pt x="1243" y="327"/>
                  <a:pt x="1243" y="327"/>
                  <a:pt x="1244" y="327"/>
                </a:cubicBezTo>
                <a:cubicBezTo>
                  <a:pt x="1244" y="327"/>
                  <a:pt x="1244" y="327"/>
                  <a:pt x="1244" y="327"/>
                </a:cubicBezTo>
                <a:cubicBezTo>
                  <a:pt x="1245" y="327"/>
                  <a:pt x="1245" y="327"/>
                  <a:pt x="1245" y="327"/>
                </a:cubicBezTo>
                <a:cubicBezTo>
                  <a:pt x="1246" y="328"/>
                  <a:pt x="1246" y="328"/>
                  <a:pt x="1246" y="328"/>
                </a:cubicBezTo>
                <a:cubicBezTo>
                  <a:pt x="1246" y="328"/>
                  <a:pt x="1246" y="327"/>
                  <a:pt x="1246" y="327"/>
                </a:cubicBezTo>
                <a:cubicBezTo>
                  <a:pt x="1246" y="326"/>
                  <a:pt x="1246" y="326"/>
                  <a:pt x="1246" y="326"/>
                </a:cubicBezTo>
                <a:cubicBezTo>
                  <a:pt x="1246" y="326"/>
                  <a:pt x="1247" y="325"/>
                  <a:pt x="1247" y="324"/>
                </a:cubicBezTo>
                <a:cubicBezTo>
                  <a:pt x="1247" y="324"/>
                  <a:pt x="1247" y="323"/>
                  <a:pt x="1246" y="323"/>
                </a:cubicBezTo>
                <a:cubicBezTo>
                  <a:pt x="1246" y="323"/>
                  <a:pt x="1246" y="323"/>
                  <a:pt x="1246" y="323"/>
                </a:cubicBezTo>
                <a:cubicBezTo>
                  <a:pt x="1246" y="323"/>
                  <a:pt x="1245" y="323"/>
                  <a:pt x="1245" y="322"/>
                </a:cubicBezTo>
                <a:cubicBezTo>
                  <a:pt x="1244" y="322"/>
                  <a:pt x="1244" y="321"/>
                  <a:pt x="1244" y="320"/>
                </a:cubicBezTo>
                <a:cubicBezTo>
                  <a:pt x="1244" y="319"/>
                  <a:pt x="1245" y="319"/>
                  <a:pt x="1245" y="318"/>
                </a:cubicBezTo>
                <a:cubicBezTo>
                  <a:pt x="1245" y="318"/>
                  <a:pt x="1245" y="317"/>
                  <a:pt x="1245" y="316"/>
                </a:cubicBezTo>
                <a:cubicBezTo>
                  <a:pt x="1245" y="315"/>
                  <a:pt x="1245" y="315"/>
                  <a:pt x="1245" y="314"/>
                </a:cubicBezTo>
                <a:cubicBezTo>
                  <a:pt x="1245" y="314"/>
                  <a:pt x="1244" y="313"/>
                  <a:pt x="1244" y="313"/>
                </a:cubicBezTo>
                <a:cubicBezTo>
                  <a:pt x="1243" y="314"/>
                  <a:pt x="1242" y="313"/>
                  <a:pt x="1242" y="312"/>
                </a:cubicBezTo>
                <a:cubicBezTo>
                  <a:pt x="1242" y="312"/>
                  <a:pt x="1242" y="312"/>
                  <a:pt x="1242" y="312"/>
                </a:cubicBezTo>
                <a:cubicBezTo>
                  <a:pt x="1241" y="312"/>
                  <a:pt x="1241" y="312"/>
                  <a:pt x="1241" y="312"/>
                </a:cubicBezTo>
                <a:cubicBezTo>
                  <a:pt x="1240" y="312"/>
                  <a:pt x="1239" y="311"/>
                  <a:pt x="1239" y="310"/>
                </a:cubicBezTo>
                <a:cubicBezTo>
                  <a:pt x="1239" y="309"/>
                  <a:pt x="1240" y="308"/>
                  <a:pt x="1241" y="308"/>
                </a:cubicBezTo>
                <a:cubicBezTo>
                  <a:pt x="1241" y="308"/>
                  <a:pt x="1241" y="308"/>
                  <a:pt x="1241" y="308"/>
                </a:cubicBezTo>
                <a:cubicBezTo>
                  <a:pt x="1242" y="308"/>
                  <a:pt x="1242" y="308"/>
                  <a:pt x="1243" y="308"/>
                </a:cubicBezTo>
                <a:cubicBezTo>
                  <a:pt x="1244" y="308"/>
                  <a:pt x="1244" y="309"/>
                  <a:pt x="1245" y="309"/>
                </a:cubicBezTo>
                <a:cubicBezTo>
                  <a:pt x="1245" y="310"/>
                  <a:pt x="1245" y="310"/>
                  <a:pt x="1245" y="311"/>
                </a:cubicBezTo>
                <a:cubicBezTo>
                  <a:pt x="1246" y="310"/>
                  <a:pt x="1246" y="308"/>
                  <a:pt x="1245" y="307"/>
                </a:cubicBezTo>
                <a:cubicBezTo>
                  <a:pt x="1245" y="305"/>
                  <a:pt x="1245" y="304"/>
                  <a:pt x="1244" y="303"/>
                </a:cubicBezTo>
                <a:cubicBezTo>
                  <a:pt x="1244" y="303"/>
                  <a:pt x="1244" y="303"/>
                  <a:pt x="1244" y="303"/>
                </a:cubicBezTo>
                <a:cubicBezTo>
                  <a:pt x="1244" y="303"/>
                  <a:pt x="1243" y="303"/>
                  <a:pt x="1242" y="304"/>
                </a:cubicBezTo>
                <a:cubicBezTo>
                  <a:pt x="1241" y="304"/>
                  <a:pt x="1241" y="305"/>
                  <a:pt x="1240" y="305"/>
                </a:cubicBezTo>
                <a:cubicBezTo>
                  <a:pt x="1239" y="305"/>
                  <a:pt x="1238" y="305"/>
                  <a:pt x="1238" y="304"/>
                </a:cubicBezTo>
                <a:cubicBezTo>
                  <a:pt x="1238" y="304"/>
                  <a:pt x="1238" y="303"/>
                  <a:pt x="1238" y="303"/>
                </a:cubicBezTo>
                <a:cubicBezTo>
                  <a:pt x="1239" y="302"/>
                  <a:pt x="1240" y="301"/>
                  <a:pt x="1240" y="301"/>
                </a:cubicBezTo>
                <a:cubicBezTo>
                  <a:pt x="1241" y="300"/>
                  <a:pt x="1242" y="299"/>
                  <a:pt x="1243" y="298"/>
                </a:cubicBezTo>
                <a:cubicBezTo>
                  <a:pt x="1243" y="298"/>
                  <a:pt x="1243" y="298"/>
                  <a:pt x="1243" y="298"/>
                </a:cubicBezTo>
                <a:cubicBezTo>
                  <a:pt x="1243" y="298"/>
                  <a:pt x="1243" y="297"/>
                  <a:pt x="1243" y="297"/>
                </a:cubicBezTo>
                <a:cubicBezTo>
                  <a:pt x="1244" y="296"/>
                  <a:pt x="1245" y="296"/>
                  <a:pt x="1245" y="295"/>
                </a:cubicBezTo>
                <a:cubicBezTo>
                  <a:pt x="1245" y="295"/>
                  <a:pt x="1245" y="295"/>
                  <a:pt x="1245" y="295"/>
                </a:cubicBezTo>
                <a:cubicBezTo>
                  <a:pt x="1244" y="296"/>
                  <a:pt x="1244" y="297"/>
                  <a:pt x="1243" y="297"/>
                </a:cubicBezTo>
                <a:cubicBezTo>
                  <a:pt x="1242" y="296"/>
                  <a:pt x="1241" y="296"/>
                  <a:pt x="1240" y="296"/>
                </a:cubicBezTo>
                <a:cubicBezTo>
                  <a:pt x="1240" y="296"/>
                  <a:pt x="1240" y="296"/>
                  <a:pt x="1240" y="296"/>
                </a:cubicBezTo>
                <a:cubicBezTo>
                  <a:pt x="1239" y="296"/>
                  <a:pt x="1239" y="296"/>
                  <a:pt x="1239" y="296"/>
                </a:cubicBezTo>
                <a:cubicBezTo>
                  <a:pt x="1238" y="296"/>
                  <a:pt x="1238" y="296"/>
                  <a:pt x="1238" y="296"/>
                </a:cubicBezTo>
                <a:cubicBezTo>
                  <a:pt x="1237" y="296"/>
                  <a:pt x="1235" y="296"/>
                  <a:pt x="1235" y="294"/>
                </a:cubicBezTo>
                <a:cubicBezTo>
                  <a:pt x="1235" y="294"/>
                  <a:pt x="1235" y="294"/>
                  <a:pt x="1235" y="294"/>
                </a:cubicBezTo>
                <a:cubicBezTo>
                  <a:pt x="1235" y="293"/>
                  <a:pt x="1235" y="293"/>
                  <a:pt x="1235" y="292"/>
                </a:cubicBezTo>
                <a:cubicBezTo>
                  <a:pt x="1235" y="292"/>
                  <a:pt x="1236" y="291"/>
                  <a:pt x="1236" y="291"/>
                </a:cubicBezTo>
                <a:cubicBezTo>
                  <a:pt x="1236" y="291"/>
                  <a:pt x="1237" y="291"/>
                  <a:pt x="1237" y="291"/>
                </a:cubicBezTo>
                <a:cubicBezTo>
                  <a:pt x="1237" y="291"/>
                  <a:pt x="1237" y="291"/>
                  <a:pt x="1237" y="291"/>
                </a:cubicBezTo>
                <a:cubicBezTo>
                  <a:pt x="1238" y="291"/>
                  <a:pt x="1238" y="292"/>
                  <a:pt x="1239" y="292"/>
                </a:cubicBezTo>
                <a:cubicBezTo>
                  <a:pt x="1239" y="292"/>
                  <a:pt x="1239" y="292"/>
                  <a:pt x="1240" y="292"/>
                </a:cubicBezTo>
                <a:cubicBezTo>
                  <a:pt x="1240" y="291"/>
                  <a:pt x="1241" y="291"/>
                  <a:pt x="1241" y="292"/>
                </a:cubicBezTo>
                <a:cubicBezTo>
                  <a:pt x="1242" y="292"/>
                  <a:pt x="1242" y="292"/>
                  <a:pt x="1243" y="292"/>
                </a:cubicBezTo>
                <a:cubicBezTo>
                  <a:pt x="1243" y="292"/>
                  <a:pt x="1243" y="292"/>
                  <a:pt x="1243" y="291"/>
                </a:cubicBezTo>
                <a:cubicBezTo>
                  <a:pt x="1243" y="291"/>
                  <a:pt x="1243" y="290"/>
                  <a:pt x="1243" y="290"/>
                </a:cubicBezTo>
                <a:cubicBezTo>
                  <a:pt x="1242" y="290"/>
                  <a:pt x="1241" y="290"/>
                  <a:pt x="1241" y="289"/>
                </a:cubicBezTo>
                <a:cubicBezTo>
                  <a:pt x="1240" y="288"/>
                  <a:pt x="1239" y="287"/>
                  <a:pt x="1239" y="284"/>
                </a:cubicBezTo>
                <a:cubicBezTo>
                  <a:pt x="1239" y="284"/>
                  <a:pt x="1239" y="284"/>
                  <a:pt x="1239" y="284"/>
                </a:cubicBezTo>
                <a:cubicBezTo>
                  <a:pt x="1239" y="283"/>
                  <a:pt x="1239" y="282"/>
                  <a:pt x="1239" y="282"/>
                </a:cubicBezTo>
                <a:cubicBezTo>
                  <a:pt x="1238" y="282"/>
                  <a:pt x="1238" y="281"/>
                  <a:pt x="1237" y="281"/>
                </a:cubicBezTo>
                <a:cubicBezTo>
                  <a:pt x="1237" y="281"/>
                  <a:pt x="1237" y="280"/>
                  <a:pt x="1236" y="280"/>
                </a:cubicBezTo>
                <a:cubicBezTo>
                  <a:pt x="1235" y="279"/>
                  <a:pt x="1233" y="278"/>
                  <a:pt x="1233" y="275"/>
                </a:cubicBezTo>
                <a:cubicBezTo>
                  <a:pt x="1233" y="273"/>
                  <a:pt x="1234" y="272"/>
                  <a:pt x="1236" y="272"/>
                </a:cubicBezTo>
                <a:cubicBezTo>
                  <a:pt x="1236" y="271"/>
                  <a:pt x="1236" y="271"/>
                  <a:pt x="1236" y="271"/>
                </a:cubicBezTo>
                <a:cubicBezTo>
                  <a:pt x="1237" y="271"/>
                  <a:pt x="1237" y="270"/>
                  <a:pt x="1236" y="269"/>
                </a:cubicBezTo>
                <a:cubicBezTo>
                  <a:pt x="1236" y="268"/>
                  <a:pt x="1235" y="267"/>
                  <a:pt x="1236" y="266"/>
                </a:cubicBezTo>
                <a:cubicBezTo>
                  <a:pt x="1236" y="265"/>
                  <a:pt x="1236" y="265"/>
                  <a:pt x="1237" y="264"/>
                </a:cubicBezTo>
                <a:cubicBezTo>
                  <a:pt x="1237" y="264"/>
                  <a:pt x="1237" y="264"/>
                  <a:pt x="1237" y="263"/>
                </a:cubicBezTo>
                <a:cubicBezTo>
                  <a:pt x="1238" y="262"/>
                  <a:pt x="1237" y="261"/>
                  <a:pt x="1234" y="260"/>
                </a:cubicBezTo>
                <a:cubicBezTo>
                  <a:pt x="1234" y="259"/>
                  <a:pt x="1234" y="259"/>
                  <a:pt x="1234" y="259"/>
                </a:cubicBezTo>
                <a:cubicBezTo>
                  <a:pt x="1233" y="259"/>
                  <a:pt x="1233" y="259"/>
                  <a:pt x="1233" y="259"/>
                </a:cubicBezTo>
                <a:cubicBezTo>
                  <a:pt x="1232" y="259"/>
                  <a:pt x="1231" y="258"/>
                  <a:pt x="1230" y="257"/>
                </a:cubicBezTo>
                <a:cubicBezTo>
                  <a:pt x="1230" y="257"/>
                  <a:pt x="1230" y="257"/>
                  <a:pt x="1229" y="257"/>
                </a:cubicBezTo>
                <a:cubicBezTo>
                  <a:pt x="1229" y="257"/>
                  <a:pt x="1228" y="257"/>
                  <a:pt x="1227" y="257"/>
                </a:cubicBezTo>
                <a:cubicBezTo>
                  <a:pt x="1226" y="256"/>
                  <a:pt x="1225" y="255"/>
                  <a:pt x="1224" y="254"/>
                </a:cubicBezTo>
                <a:cubicBezTo>
                  <a:pt x="1224" y="254"/>
                  <a:pt x="1224" y="253"/>
                  <a:pt x="1223" y="253"/>
                </a:cubicBezTo>
                <a:cubicBezTo>
                  <a:pt x="1223" y="253"/>
                  <a:pt x="1223" y="253"/>
                  <a:pt x="1222" y="253"/>
                </a:cubicBezTo>
                <a:cubicBezTo>
                  <a:pt x="1222" y="252"/>
                  <a:pt x="1221" y="252"/>
                  <a:pt x="1220" y="252"/>
                </a:cubicBezTo>
                <a:cubicBezTo>
                  <a:pt x="1220" y="251"/>
                  <a:pt x="1219" y="250"/>
                  <a:pt x="1219" y="250"/>
                </a:cubicBezTo>
                <a:cubicBezTo>
                  <a:pt x="1218" y="249"/>
                  <a:pt x="1218" y="249"/>
                  <a:pt x="1218" y="249"/>
                </a:cubicBezTo>
                <a:cubicBezTo>
                  <a:pt x="1218" y="248"/>
                  <a:pt x="1217" y="247"/>
                  <a:pt x="1216" y="247"/>
                </a:cubicBezTo>
                <a:cubicBezTo>
                  <a:pt x="1216" y="247"/>
                  <a:pt x="1216" y="247"/>
                  <a:pt x="1216" y="247"/>
                </a:cubicBezTo>
                <a:cubicBezTo>
                  <a:pt x="1216" y="247"/>
                  <a:pt x="1215" y="247"/>
                  <a:pt x="1215" y="247"/>
                </a:cubicBezTo>
                <a:cubicBezTo>
                  <a:pt x="1214" y="248"/>
                  <a:pt x="1214" y="248"/>
                  <a:pt x="1213" y="248"/>
                </a:cubicBezTo>
                <a:cubicBezTo>
                  <a:pt x="1213" y="248"/>
                  <a:pt x="1213" y="248"/>
                  <a:pt x="1213" y="248"/>
                </a:cubicBezTo>
                <a:cubicBezTo>
                  <a:pt x="1212" y="248"/>
                  <a:pt x="1210" y="247"/>
                  <a:pt x="1209" y="246"/>
                </a:cubicBezTo>
                <a:cubicBezTo>
                  <a:pt x="1208" y="245"/>
                  <a:pt x="1206" y="243"/>
                  <a:pt x="1205" y="243"/>
                </a:cubicBezTo>
                <a:cubicBezTo>
                  <a:pt x="1205" y="243"/>
                  <a:pt x="1204" y="243"/>
                  <a:pt x="1204" y="243"/>
                </a:cubicBezTo>
                <a:cubicBezTo>
                  <a:pt x="1204" y="244"/>
                  <a:pt x="1203" y="245"/>
                  <a:pt x="1203" y="245"/>
                </a:cubicBezTo>
                <a:cubicBezTo>
                  <a:pt x="1202" y="246"/>
                  <a:pt x="1202" y="246"/>
                  <a:pt x="1202" y="246"/>
                </a:cubicBezTo>
                <a:cubicBezTo>
                  <a:pt x="1201" y="247"/>
                  <a:pt x="1200" y="246"/>
                  <a:pt x="1199" y="245"/>
                </a:cubicBezTo>
                <a:cubicBezTo>
                  <a:pt x="1199" y="245"/>
                  <a:pt x="1199" y="244"/>
                  <a:pt x="1199" y="244"/>
                </a:cubicBezTo>
                <a:cubicBezTo>
                  <a:pt x="1199" y="244"/>
                  <a:pt x="1199" y="243"/>
                  <a:pt x="1198" y="243"/>
                </a:cubicBezTo>
                <a:cubicBezTo>
                  <a:pt x="1198" y="243"/>
                  <a:pt x="1198" y="243"/>
                  <a:pt x="1198" y="243"/>
                </a:cubicBezTo>
                <a:cubicBezTo>
                  <a:pt x="1197" y="243"/>
                  <a:pt x="1197" y="243"/>
                  <a:pt x="1197" y="244"/>
                </a:cubicBezTo>
                <a:cubicBezTo>
                  <a:pt x="1196" y="245"/>
                  <a:pt x="1196" y="245"/>
                  <a:pt x="1195" y="246"/>
                </a:cubicBezTo>
                <a:cubicBezTo>
                  <a:pt x="1194" y="246"/>
                  <a:pt x="1193" y="246"/>
                  <a:pt x="1193" y="246"/>
                </a:cubicBezTo>
                <a:cubicBezTo>
                  <a:pt x="1192" y="246"/>
                  <a:pt x="1192" y="246"/>
                  <a:pt x="1192" y="246"/>
                </a:cubicBezTo>
                <a:cubicBezTo>
                  <a:pt x="1192" y="246"/>
                  <a:pt x="1191" y="246"/>
                  <a:pt x="1190" y="245"/>
                </a:cubicBezTo>
                <a:cubicBezTo>
                  <a:pt x="1190" y="246"/>
                  <a:pt x="1190" y="248"/>
                  <a:pt x="1188" y="248"/>
                </a:cubicBezTo>
                <a:cubicBezTo>
                  <a:pt x="1188" y="248"/>
                  <a:pt x="1188" y="248"/>
                  <a:pt x="1188" y="248"/>
                </a:cubicBezTo>
                <a:cubicBezTo>
                  <a:pt x="1187" y="248"/>
                  <a:pt x="1187" y="248"/>
                  <a:pt x="1186" y="247"/>
                </a:cubicBezTo>
                <a:cubicBezTo>
                  <a:pt x="1185" y="246"/>
                  <a:pt x="1185" y="245"/>
                  <a:pt x="1186" y="243"/>
                </a:cubicBezTo>
                <a:cubicBezTo>
                  <a:pt x="1185" y="243"/>
                  <a:pt x="1184" y="243"/>
                  <a:pt x="1184" y="243"/>
                </a:cubicBezTo>
                <a:cubicBezTo>
                  <a:pt x="1183" y="244"/>
                  <a:pt x="1182" y="244"/>
                  <a:pt x="1181" y="244"/>
                </a:cubicBezTo>
                <a:cubicBezTo>
                  <a:pt x="1181" y="244"/>
                  <a:pt x="1180" y="243"/>
                  <a:pt x="1180" y="243"/>
                </a:cubicBezTo>
                <a:cubicBezTo>
                  <a:pt x="1180" y="243"/>
                  <a:pt x="1180" y="242"/>
                  <a:pt x="1180" y="242"/>
                </a:cubicBezTo>
                <a:cubicBezTo>
                  <a:pt x="1180" y="241"/>
                  <a:pt x="1180" y="241"/>
                  <a:pt x="1180" y="240"/>
                </a:cubicBezTo>
                <a:cubicBezTo>
                  <a:pt x="1180" y="241"/>
                  <a:pt x="1179" y="241"/>
                  <a:pt x="1179" y="241"/>
                </a:cubicBezTo>
                <a:cubicBezTo>
                  <a:pt x="1179" y="241"/>
                  <a:pt x="1179" y="242"/>
                  <a:pt x="1179" y="242"/>
                </a:cubicBezTo>
                <a:cubicBezTo>
                  <a:pt x="1178" y="242"/>
                  <a:pt x="1177" y="243"/>
                  <a:pt x="1177" y="243"/>
                </a:cubicBezTo>
                <a:cubicBezTo>
                  <a:pt x="1179" y="244"/>
                  <a:pt x="1178" y="247"/>
                  <a:pt x="1178" y="248"/>
                </a:cubicBezTo>
                <a:cubicBezTo>
                  <a:pt x="1178" y="248"/>
                  <a:pt x="1178" y="249"/>
                  <a:pt x="1178" y="249"/>
                </a:cubicBezTo>
                <a:cubicBezTo>
                  <a:pt x="1177" y="250"/>
                  <a:pt x="1175" y="250"/>
                  <a:pt x="1175" y="249"/>
                </a:cubicBezTo>
                <a:cubicBezTo>
                  <a:pt x="1175" y="249"/>
                  <a:pt x="1174" y="248"/>
                  <a:pt x="1173" y="248"/>
                </a:cubicBezTo>
                <a:cubicBezTo>
                  <a:pt x="1173" y="248"/>
                  <a:pt x="1172" y="247"/>
                  <a:pt x="1172" y="247"/>
                </a:cubicBezTo>
                <a:cubicBezTo>
                  <a:pt x="1171" y="247"/>
                  <a:pt x="1171" y="246"/>
                  <a:pt x="1171" y="246"/>
                </a:cubicBezTo>
                <a:cubicBezTo>
                  <a:pt x="1170" y="246"/>
                  <a:pt x="1169" y="245"/>
                  <a:pt x="1169" y="244"/>
                </a:cubicBezTo>
                <a:cubicBezTo>
                  <a:pt x="1168" y="243"/>
                  <a:pt x="1168" y="243"/>
                  <a:pt x="1168" y="242"/>
                </a:cubicBezTo>
                <a:cubicBezTo>
                  <a:pt x="1168" y="241"/>
                  <a:pt x="1168" y="241"/>
                  <a:pt x="1168" y="241"/>
                </a:cubicBezTo>
                <a:cubicBezTo>
                  <a:pt x="1167" y="240"/>
                  <a:pt x="1166" y="239"/>
                  <a:pt x="1166" y="238"/>
                </a:cubicBezTo>
                <a:cubicBezTo>
                  <a:pt x="1165" y="238"/>
                  <a:pt x="1165" y="237"/>
                  <a:pt x="1164" y="237"/>
                </a:cubicBezTo>
                <a:cubicBezTo>
                  <a:pt x="1164" y="236"/>
                  <a:pt x="1163" y="235"/>
                  <a:pt x="1162" y="235"/>
                </a:cubicBezTo>
                <a:cubicBezTo>
                  <a:pt x="1162" y="235"/>
                  <a:pt x="1161" y="235"/>
                  <a:pt x="1161" y="234"/>
                </a:cubicBezTo>
                <a:cubicBezTo>
                  <a:pt x="1161" y="234"/>
                  <a:pt x="1161" y="234"/>
                  <a:pt x="1161" y="233"/>
                </a:cubicBezTo>
                <a:cubicBezTo>
                  <a:pt x="1161" y="232"/>
                  <a:pt x="1162" y="230"/>
                  <a:pt x="1164" y="229"/>
                </a:cubicBezTo>
                <a:cubicBezTo>
                  <a:pt x="1165" y="228"/>
                  <a:pt x="1166" y="228"/>
                  <a:pt x="1167" y="228"/>
                </a:cubicBezTo>
                <a:cubicBezTo>
                  <a:pt x="1170" y="227"/>
                  <a:pt x="1171" y="227"/>
                  <a:pt x="1171" y="226"/>
                </a:cubicBezTo>
                <a:cubicBezTo>
                  <a:pt x="1171" y="226"/>
                  <a:pt x="1171" y="226"/>
                  <a:pt x="1171" y="225"/>
                </a:cubicBezTo>
                <a:cubicBezTo>
                  <a:pt x="1170" y="225"/>
                  <a:pt x="1169" y="225"/>
                  <a:pt x="1168" y="225"/>
                </a:cubicBezTo>
                <a:cubicBezTo>
                  <a:pt x="1167" y="224"/>
                  <a:pt x="1167" y="224"/>
                  <a:pt x="1166" y="224"/>
                </a:cubicBezTo>
                <a:cubicBezTo>
                  <a:pt x="1165" y="224"/>
                  <a:pt x="1164" y="224"/>
                  <a:pt x="1163" y="223"/>
                </a:cubicBezTo>
                <a:cubicBezTo>
                  <a:pt x="1162" y="223"/>
                  <a:pt x="1161" y="222"/>
                  <a:pt x="1163" y="220"/>
                </a:cubicBezTo>
                <a:cubicBezTo>
                  <a:pt x="1163" y="220"/>
                  <a:pt x="1163" y="220"/>
                  <a:pt x="1163" y="220"/>
                </a:cubicBezTo>
                <a:cubicBezTo>
                  <a:pt x="1162" y="220"/>
                  <a:pt x="1161" y="220"/>
                  <a:pt x="1160" y="220"/>
                </a:cubicBezTo>
                <a:cubicBezTo>
                  <a:pt x="1157" y="220"/>
                  <a:pt x="1157" y="218"/>
                  <a:pt x="1157" y="217"/>
                </a:cubicBezTo>
                <a:cubicBezTo>
                  <a:pt x="1157" y="216"/>
                  <a:pt x="1157" y="216"/>
                  <a:pt x="1157" y="215"/>
                </a:cubicBezTo>
                <a:cubicBezTo>
                  <a:pt x="1156" y="214"/>
                  <a:pt x="1156" y="213"/>
                  <a:pt x="1156" y="212"/>
                </a:cubicBezTo>
                <a:cubicBezTo>
                  <a:pt x="1156" y="212"/>
                  <a:pt x="1157" y="211"/>
                  <a:pt x="1158" y="210"/>
                </a:cubicBezTo>
                <a:cubicBezTo>
                  <a:pt x="1159" y="210"/>
                  <a:pt x="1159" y="210"/>
                  <a:pt x="1159" y="209"/>
                </a:cubicBezTo>
                <a:cubicBezTo>
                  <a:pt x="1159" y="208"/>
                  <a:pt x="1160" y="207"/>
                  <a:pt x="1162" y="207"/>
                </a:cubicBezTo>
                <a:cubicBezTo>
                  <a:pt x="1163" y="206"/>
                  <a:pt x="1165" y="207"/>
                  <a:pt x="1166" y="208"/>
                </a:cubicBezTo>
                <a:cubicBezTo>
                  <a:pt x="1167" y="209"/>
                  <a:pt x="1169" y="209"/>
                  <a:pt x="1171" y="209"/>
                </a:cubicBezTo>
                <a:cubicBezTo>
                  <a:pt x="1171" y="209"/>
                  <a:pt x="1171" y="209"/>
                  <a:pt x="1171" y="209"/>
                </a:cubicBezTo>
                <a:cubicBezTo>
                  <a:pt x="1172" y="209"/>
                  <a:pt x="1172" y="209"/>
                  <a:pt x="1172" y="209"/>
                </a:cubicBezTo>
                <a:cubicBezTo>
                  <a:pt x="1173" y="209"/>
                  <a:pt x="1174" y="209"/>
                  <a:pt x="1175" y="209"/>
                </a:cubicBezTo>
                <a:cubicBezTo>
                  <a:pt x="1175" y="209"/>
                  <a:pt x="1174" y="209"/>
                  <a:pt x="1174" y="209"/>
                </a:cubicBezTo>
                <a:cubicBezTo>
                  <a:pt x="1173" y="208"/>
                  <a:pt x="1173" y="207"/>
                  <a:pt x="1173" y="206"/>
                </a:cubicBezTo>
                <a:cubicBezTo>
                  <a:pt x="1173" y="205"/>
                  <a:pt x="1175" y="205"/>
                  <a:pt x="1176" y="205"/>
                </a:cubicBezTo>
                <a:cubicBezTo>
                  <a:pt x="1178" y="205"/>
                  <a:pt x="1179" y="205"/>
                  <a:pt x="1181" y="205"/>
                </a:cubicBezTo>
                <a:cubicBezTo>
                  <a:pt x="1182" y="205"/>
                  <a:pt x="1182" y="205"/>
                  <a:pt x="1182" y="205"/>
                </a:cubicBezTo>
                <a:cubicBezTo>
                  <a:pt x="1183" y="205"/>
                  <a:pt x="1183" y="205"/>
                  <a:pt x="1183" y="205"/>
                </a:cubicBezTo>
                <a:cubicBezTo>
                  <a:pt x="1184" y="205"/>
                  <a:pt x="1185" y="205"/>
                  <a:pt x="1186" y="205"/>
                </a:cubicBezTo>
                <a:cubicBezTo>
                  <a:pt x="1186" y="205"/>
                  <a:pt x="1186" y="205"/>
                  <a:pt x="1186" y="205"/>
                </a:cubicBezTo>
                <a:cubicBezTo>
                  <a:pt x="1188" y="206"/>
                  <a:pt x="1189" y="207"/>
                  <a:pt x="1190" y="208"/>
                </a:cubicBezTo>
                <a:cubicBezTo>
                  <a:pt x="1191" y="208"/>
                  <a:pt x="1192" y="208"/>
                  <a:pt x="1192" y="208"/>
                </a:cubicBezTo>
                <a:cubicBezTo>
                  <a:pt x="1192" y="208"/>
                  <a:pt x="1192" y="208"/>
                  <a:pt x="1192" y="208"/>
                </a:cubicBezTo>
                <a:cubicBezTo>
                  <a:pt x="1192" y="207"/>
                  <a:pt x="1192" y="207"/>
                  <a:pt x="1191" y="206"/>
                </a:cubicBezTo>
                <a:cubicBezTo>
                  <a:pt x="1191" y="205"/>
                  <a:pt x="1191" y="204"/>
                  <a:pt x="1192" y="204"/>
                </a:cubicBezTo>
                <a:cubicBezTo>
                  <a:pt x="1192" y="203"/>
                  <a:pt x="1193" y="203"/>
                  <a:pt x="1193" y="203"/>
                </a:cubicBezTo>
                <a:cubicBezTo>
                  <a:pt x="1193" y="203"/>
                  <a:pt x="1193" y="203"/>
                  <a:pt x="1193" y="203"/>
                </a:cubicBezTo>
                <a:cubicBezTo>
                  <a:pt x="1193" y="202"/>
                  <a:pt x="1193" y="202"/>
                  <a:pt x="1192" y="201"/>
                </a:cubicBezTo>
                <a:cubicBezTo>
                  <a:pt x="1191" y="201"/>
                  <a:pt x="1190" y="201"/>
                  <a:pt x="1189" y="202"/>
                </a:cubicBezTo>
                <a:cubicBezTo>
                  <a:pt x="1188" y="202"/>
                  <a:pt x="1187" y="202"/>
                  <a:pt x="1186" y="202"/>
                </a:cubicBezTo>
                <a:cubicBezTo>
                  <a:pt x="1185" y="202"/>
                  <a:pt x="1184" y="202"/>
                  <a:pt x="1184" y="201"/>
                </a:cubicBezTo>
                <a:cubicBezTo>
                  <a:pt x="1184" y="201"/>
                  <a:pt x="1183" y="201"/>
                  <a:pt x="1183" y="200"/>
                </a:cubicBezTo>
                <a:cubicBezTo>
                  <a:pt x="1183" y="200"/>
                  <a:pt x="1182" y="200"/>
                  <a:pt x="1182" y="200"/>
                </a:cubicBezTo>
                <a:cubicBezTo>
                  <a:pt x="1182" y="200"/>
                  <a:pt x="1182" y="200"/>
                  <a:pt x="1182" y="200"/>
                </a:cubicBezTo>
                <a:cubicBezTo>
                  <a:pt x="1181" y="200"/>
                  <a:pt x="1180" y="200"/>
                  <a:pt x="1179" y="199"/>
                </a:cubicBezTo>
                <a:cubicBezTo>
                  <a:pt x="1179" y="199"/>
                  <a:pt x="1179" y="199"/>
                  <a:pt x="1179" y="198"/>
                </a:cubicBezTo>
                <a:cubicBezTo>
                  <a:pt x="1178" y="198"/>
                  <a:pt x="1178" y="198"/>
                  <a:pt x="1178" y="198"/>
                </a:cubicBezTo>
                <a:cubicBezTo>
                  <a:pt x="1179" y="199"/>
                  <a:pt x="1179" y="201"/>
                  <a:pt x="1178" y="202"/>
                </a:cubicBezTo>
                <a:cubicBezTo>
                  <a:pt x="1177" y="202"/>
                  <a:pt x="1177" y="203"/>
                  <a:pt x="1176" y="203"/>
                </a:cubicBezTo>
                <a:cubicBezTo>
                  <a:pt x="1176" y="203"/>
                  <a:pt x="1176" y="203"/>
                  <a:pt x="1176" y="203"/>
                </a:cubicBezTo>
                <a:cubicBezTo>
                  <a:pt x="1174" y="203"/>
                  <a:pt x="1173" y="202"/>
                  <a:pt x="1173" y="202"/>
                </a:cubicBezTo>
                <a:cubicBezTo>
                  <a:pt x="1172" y="201"/>
                  <a:pt x="1172" y="201"/>
                  <a:pt x="1172" y="201"/>
                </a:cubicBezTo>
                <a:cubicBezTo>
                  <a:pt x="1172" y="201"/>
                  <a:pt x="1171" y="201"/>
                  <a:pt x="1171" y="201"/>
                </a:cubicBezTo>
                <a:cubicBezTo>
                  <a:pt x="1170" y="200"/>
                  <a:pt x="1169" y="200"/>
                  <a:pt x="1169" y="199"/>
                </a:cubicBezTo>
                <a:cubicBezTo>
                  <a:pt x="1168" y="199"/>
                  <a:pt x="1168" y="198"/>
                  <a:pt x="1168" y="198"/>
                </a:cubicBezTo>
                <a:cubicBezTo>
                  <a:pt x="1168" y="197"/>
                  <a:pt x="1169" y="197"/>
                  <a:pt x="1169" y="196"/>
                </a:cubicBezTo>
                <a:cubicBezTo>
                  <a:pt x="1169" y="196"/>
                  <a:pt x="1168" y="196"/>
                  <a:pt x="1168" y="196"/>
                </a:cubicBezTo>
                <a:cubicBezTo>
                  <a:pt x="1168" y="196"/>
                  <a:pt x="1168" y="196"/>
                  <a:pt x="1168" y="196"/>
                </a:cubicBezTo>
                <a:cubicBezTo>
                  <a:pt x="1167" y="196"/>
                  <a:pt x="1167" y="196"/>
                  <a:pt x="1166" y="195"/>
                </a:cubicBezTo>
                <a:cubicBezTo>
                  <a:pt x="1166" y="195"/>
                  <a:pt x="1166" y="195"/>
                  <a:pt x="1166" y="194"/>
                </a:cubicBezTo>
                <a:cubicBezTo>
                  <a:pt x="1166" y="193"/>
                  <a:pt x="1167" y="192"/>
                  <a:pt x="1168" y="191"/>
                </a:cubicBezTo>
                <a:cubicBezTo>
                  <a:pt x="1166" y="192"/>
                  <a:pt x="1164" y="192"/>
                  <a:pt x="1162" y="192"/>
                </a:cubicBezTo>
                <a:cubicBezTo>
                  <a:pt x="1160" y="191"/>
                  <a:pt x="1161" y="189"/>
                  <a:pt x="1161" y="188"/>
                </a:cubicBezTo>
                <a:cubicBezTo>
                  <a:pt x="1161" y="188"/>
                  <a:pt x="1161" y="187"/>
                  <a:pt x="1161" y="187"/>
                </a:cubicBezTo>
                <a:cubicBezTo>
                  <a:pt x="1161" y="186"/>
                  <a:pt x="1161" y="186"/>
                  <a:pt x="1160" y="186"/>
                </a:cubicBezTo>
                <a:cubicBezTo>
                  <a:pt x="1159" y="186"/>
                  <a:pt x="1159" y="185"/>
                  <a:pt x="1158" y="184"/>
                </a:cubicBezTo>
                <a:cubicBezTo>
                  <a:pt x="1157" y="184"/>
                  <a:pt x="1157" y="183"/>
                  <a:pt x="1157" y="182"/>
                </a:cubicBezTo>
                <a:cubicBezTo>
                  <a:pt x="1157" y="181"/>
                  <a:pt x="1157" y="181"/>
                  <a:pt x="1157" y="181"/>
                </a:cubicBezTo>
                <a:cubicBezTo>
                  <a:pt x="1156" y="181"/>
                  <a:pt x="1155" y="181"/>
                  <a:pt x="1155" y="180"/>
                </a:cubicBezTo>
                <a:cubicBezTo>
                  <a:pt x="1154" y="180"/>
                  <a:pt x="1154" y="180"/>
                  <a:pt x="1153" y="180"/>
                </a:cubicBezTo>
                <a:cubicBezTo>
                  <a:pt x="1153" y="180"/>
                  <a:pt x="1152" y="179"/>
                  <a:pt x="1152" y="179"/>
                </a:cubicBezTo>
                <a:cubicBezTo>
                  <a:pt x="1152" y="178"/>
                  <a:pt x="1153" y="177"/>
                  <a:pt x="1153" y="177"/>
                </a:cubicBezTo>
                <a:cubicBezTo>
                  <a:pt x="1153" y="177"/>
                  <a:pt x="1153" y="177"/>
                  <a:pt x="1153" y="176"/>
                </a:cubicBezTo>
                <a:cubicBezTo>
                  <a:pt x="1153" y="176"/>
                  <a:pt x="1154" y="176"/>
                  <a:pt x="1154" y="176"/>
                </a:cubicBezTo>
                <a:cubicBezTo>
                  <a:pt x="1154" y="175"/>
                  <a:pt x="1154" y="175"/>
                  <a:pt x="1155" y="173"/>
                </a:cubicBezTo>
                <a:cubicBezTo>
                  <a:pt x="1156" y="172"/>
                  <a:pt x="1157" y="172"/>
                  <a:pt x="1157" y="172"/>
                </a:cubicBezTo>
                <a:cubicBezTo>
                  <a:pt x="1158" y="172"/>
                  <a:pt x="1158" y="172"/>
                  <a:pt x="1158" y="172"/>
                </a:cubicBezTo>
                <a:cubicBezTo>
                  <a:pt x="1158" y="172"/>
                  <a:pt x="1158" y="171"/>
                  <a:pt x="1158" y="171"/>
                </a:cubicBezTo>
                <a:cubicBezTo>
                  <a:pt x="1158" y="171"/>
                  <a:pt x="1158" y="171"/>
                  <a:pt x="1157" y="171"/>
                </a:cubicBezTo>
                <a:cubicBezTo>
                  <a:pt x="1157" y="171"/>
                  <a:pt x="1157" y="171"/>
                  <a:pt x="1157" y="171"/>
                </a:cubicBezTo>
                <a:cubicBezTo>
                  <a:pt x="1157" y="171"/>
                  <a:pt x="1157" y="171"/>
                  <a:pt x="1156" y="171"/>
                </a:cubicBezTo>
                <a:cubicBezTo>
                  <a:pt x="1156" y="171"/>
                  <a:pt x="1155" y="171"/>
                  <a:pt x="1155" y="170"/>
                </a:cubicBezTo>
                <a:cubicBezTo>
                  <a:pt x="1155" y="169"/>
                  <a:pt x="1155" y="168"/>
                  <a:pt x="1156" y="168"/>
                </a:cubicBezTo>
                <a:cubicBezTo>
                  <a:pt x="1158" y="168"/>
                  <a:pt x="1160" y="167"/>
                  <a:pt x="1160" y="167"/>
                </a:cubicBezTo>
                <a:cubicBezTo>
                  <a:pt x="1160" y="166"/>
                  <a:pt x="1161" y="166"/>
                  <a:pt x="1162" y="166"/>
                </a:cubicBezTo>
                <a:cubicBezTo>
                  <a:pt x="1162" y="166"/>
                  <a:pt x="1163" y="166"/>
                  <a:pt x="1163" y="166"/>
                </a:cubicBezTo>
                <a:cubicBezTo>
                  <a:pt x="1164" y="166"/>
                  <a:pt x="1164" y="166"/>
                  <a:pt x="1164" y="166"/>
                </a:cubicBezTo>
                <a:cubicBezTo>
                  <a:pt x="1165" y="166"/>
                  <a:pt x="1165" y="165"/>
                  <a:pt x="1166" y="165"/>
                </a:cubicBezTo>
                <a:cubicBezTo>
                  <a:pt x="1166" y="165"/>
                  <a:pt x="1166" y="164"/>
                  <a:pt x="1167" y="164"/>
                </a:cubicBezTo>
                <a:cubicBezTo>
                  <a:pt x="1168" y="164"/>
                  <a:pt x="1169" y="164"/>
                  <a:pt x="1170" y="165"/>
                </a:cubicBezTo>
                <a:cubicBezTo>
                  <a:pt x="1170" y="165"/>
                  <a:pt x="1171" y="165"/>
                  <a:pt x="1172" y="165"/>
                </a:cubicBezTo>
                <a:cubicBezTo>
                  <a:pt x="1172" y="165"/>
                  <a:pt x="1173" y="164"/>
                  <a:pt x="1173" y="164"/>
                </a:cubicBezTo>
                <a:cubicBezTo>
                  <a:pt x="1174" y="163"/>
                  <a:pt x="1174" y="163"/>
                  <a:pt x="1176" y="163"/>
                </a:cubicBezTo>
                <a:cubicBezTo>
                  <a:pt x="1176" y="163"/>
                  <a:pt x="1176" y="163"/>
                  <a:pt x="1176" y="163"/>
                </a:cubicBezTo>
                <a:cubicBezTo>
                  <a:pt x="1178" y="163"/>
                  <a:pt x="1180" y="162"/>
                  <a:pt x="1181" y="161"/>
                </a:cubicBezTo>
                <a:cubicBezTo>
                  <a:pt x="1183" y="161"/>
                  <a:pt x="1184" y="160"/>
                  <a:pt x="1185" y="160"/>
                </a:cubicBezTo>
                <a:cubicBezTo>
                  <a:pt x="1185" y="160"/>
                  <a:pt x="1186" y="160"/>
                  <a:pt x="1186" y="160"/>
                </a:cubicBezTo>
                <a:cubicBezTo>
                  <a:pt x="1188" y="160"/>
                  <a:pt x="1188" y="160"/>
                  <a:pt x="1188" y="159"/>
                </a:cubicBezTo>
                <a:cubicBezTo>
                  <a:pt x="1188" y="159"/>
                  <a:pt x="1189" y="158"/>
                  <a:pt x="1190" y="157"/>
                </a:cubicBezTo>
                <a:cubicBezTo>
                  <a:pt x="1190" y="157"/>
                  <a:pt x="1191" y="157"/>
                  <a:pt x="1192" y="157"/>
                </a:cubicBezTo>
                <a:cubicBezTo>
                  <a:pt x="1193" y="156"/>
                  <a:pt x="1195" y="155"/>
                  <a:pt x="1197" y="155"/>
                </a:cubicBezTo>
                <a:cubicBezTo>
                  <a:pt x="1198" y="155"/>
                  <a:pt x="1199" y="156"/>
                  <a:pt x="1200" y="156"/>
                </a:cubicBezTo>
                <a:cubicBezTo>
                  <a:pt x="1201" y="156"/>
                  <a:pt x="1202" y="156"/>
                  <a:pt x="1203" y="156"/>
                </a:cubicBezTo>
                <a:cubicBezTo>
                  <a:pt x="1204" y="156"/>
                  <a:pt x="1204" y="156"/>
                  <a:pt x="1205" y="156"/>
                </a:cubicBezTo>
                <a:cubicBezTo>
                  <a:pt x="1205" y="155"/>
                  <a:pt x="1206" y="155"/>
                  <a:pt x="1207" y="155"/>
                </a:cubicBezTo>
                <a:cubicBezTo>
                  <a:pt x="1208" y="155"/>
                  <a:pt x="1208" y="156"/>
                  <a:pt x="1209" y="156"/>
                </a:cubicBezTo>
                <a:cubicBezTo>
                  <a:pt x="1209" y="156"/>
                  <a:pt x="1210" y="157"/>
                  <a:pt x="1210" y="157"/>
                </a:cubicBezTo>
                <a:cubicBezTo>
                  <a:pt x="1210" y="157"/>
                  <a:pt x="1211" y="157"/>
                  <a:pt x="1211" y="157"/>
                </a:cubicBezTo>
                <a:cubicBezTo>
                  <a:pt x="1212" y="158"/>
                  <a:pt x="1214" y="159"/>
                  <a:pt x="1215" y="159"/>
                </a:cubicBezTo>
                <a:cubicBezTo>
                  <a:pt x="1215" y="159"/>
                  <a:pt x="1215" y="159"/>
                  <a:pt x="1215" y="159"/>
                </a:cubicBezTo>
                <a:cubicBezTo>
                  <a:pt x="1216" y="158"/>
                  <a:pt x="1216" y="157"/>
                  <a:pt x="1216" y="157"/>
                </a:cubicBezTo>
                <a:cubicBezTo>
                  <a:pt x="1217" y="156"/>
                  <a:pt x="1217" y="155"/>
                  <a:pt x="1218" y="154"/>
                </a:cubicBezTo>
                <a:cubicBezTo>
                  <a:pt x="1218" y="153"/>
                  <a:pt x="1219" y="153"/>
                  <a:pt x="1220" y="153"/>
                </a:cubicBezTo>
                <a:cubicBezTo>
                  <a:pt x="1221" y="152"/>
                  <a:pt x="1221" y="152"/>
                  <a:pt x="1221" y="151"/>
                </a:cubicBezTo>
                <a:cubicBezTo>
                  <a:pt x="1221" y="151"/>
                  <a:pt x="1221" y="150"/>
                  <a:pt x="1222" y="150"/>
                </a:cubicBezTo>
                <a:cubicBezTo>
                  <a:pt x="1222" y="149"/>
                  <a:pt x="1223" y="148"/>
                  <a:pt x="1223" y="148"/>
                </a:cubicBezTo>
                <a:cubicBezTo>
                  <a:pt x="1223" y="147"/>
                  <a:pt x="1224" y="147"/>
                  <a:pt x="1224" y="147"/>
                </a:cubicBezTo>
                <a:cubicBezTo>
                  <a:pt x="1224" y="146"/>
                  <a:pt x="1225" y="145"/>
                  <a:pt x="1226" y="145"/>
                </a:cubicBezTo>
                <a:cubicBezTo>
                  <a:pt x="1227" y="144"/>
                  <a:pt x="1226" y="144"/>
                  <a:pt x="1226" y="142"/>
                </a:cubicBezTo>
                <a:cubicBezTo>
                  <a:pt x="1226" y="142"/>
                  <a:pt x="1226" y="140"/>
                  <a:pt x="1227" y="139"/>
                </a:cubicBezTo>
                <a:cubicBezTo>
                  <a:pt x="1227" y="139"/>
                  <a:pt x="1228" y="138"/>
                  <a:pt x="1228" y="138"/>
                </a:cubicBezTo>
                <a:cubicBezTo>
                  <a:pt x="1230" y="137"/>
                  <a:pt x="1231" y="137"/>
                  <a:pt x="1232" y="136"/>
                </a:cubicBezTo>
                <a:cubicBezTo>
                  <a:pt x="1232" y="136"/>
                  <a:pt x="1232" y="136"/>
                  <a:pt x="1232" y="136"/>
                </a:cubicBezTo>
                <a:cubicBezTo>
                  <a:pt x="1232" y="136"/>
                  <a:pt x="1232" y="136"/>
                  <a:pt x="1232" y="136"/>
                </a:cubicBezTo>
                <a:cubicBezTo>
                  <a:pt x="1231" y="136"/>
                  <a:pt x="1230" y="136"/>
                  <a:pt x="1229" y="135"/>
                </a:cubicBezTo>
                <a:cubicBezTo>
                  <a:pt x="1228" y="135"/>
                  <a:pt x="1228" y="135"/>
                  <a:pt x="1228" y="134"/>
                </a:cubicBezTo>
                <a:cubicBezTo>
                  <a:pt x="1228" y="133"/>
                  <a:pt x="1228" y="133"/>
                  <a:pt x="1229" y="132"/>
                </a:cubicBezTo>
                <a:cubicBezTo>
                  <a:pt x="1230" y="132"/>
                  <a:pt x="1230" y="132"/>
                  <a:pt x="1231" y="132"/>
                </a:cubicBezTo>
                <a:cubicBezTo>
                  <a:pt x="1232" y="131"/>
                  <a:pt x="1232" y="131"/>
                  <a:pt x="1233" y="131"/>
                </a:cubicBezTo>
                <a:cubicBezTo>
                  <a:pt x="1233" y="131"/>
                  <a:pt x="1234" y="131"/>
                  <a:pt x="1234" y="131"/>
                </a:cubicBezTo>
                <a:cubicBezTo>
                  <a:pt x="1235" y="130"/>
                  <a:pt x="1236" y="130"/>
                  <a:pt x="1236" y="130"/>
                </a:cubicBezTo>
                <a:cubicBezTo>
                  <a:pt x="1236" y="130"/>
                  <a:pt x="1235" y="130"/>
                  <a:pt x="1235" y="130"/>
                </a:cubicBezTo>
                <a:cubicBezTo>
                  <a:pt x="1235" y="130"/>
                  <a:pt x="1235" y="130"/>
                  <a:pt x="1235" y="130"/>
                </a:cubicBezTo>
                <a:cubicBezTo>
                  <a:pt x="1234" y="130"/>
                  <a:pt x="1233" y="130"/>
                  <a:pt x="1232" y="130"/>
                </a:cubicBezTo>
                <a:cubicBezTo>
                  <a:pt x="1232" y="130"/>
                  <a:pt x="1231" y="130"/>
                  <a:pt x="1231" y="129"/>
                </a:cubicBezTo>
                <a:cubicBezTo>
                  <a:pt x="1231" y="129"/>
                  <a:pt x="1231" y="129"/>
                  <a:pt x="1231" y="129"/>
                </a:cubicBezTo>
                <a:cubicBezTo>
                  <a:pt x="1230" y="131"/>
                  <a:pt x="1228" y="132"/>
                  <a:pt x="1226" y="132"/>
                </a:cubicBezTo>
                <a:cubicBezTo>
                  <a:pt x="1225" y="132"/>
                  <a:pt x="1224" y="131"/>
                  <a:pt x="1224" y="130"/>
                </a:cubicBezTo>
                <a:cubicBezTo>
                  <a:pt x="1224" y="130"/>
                  <a:pt x="1223" y="130"/>
                  <a:pt x="1223" y="129"/>
                </a:cubicBezTo>
                <a:cubicBezTo>
                  <a:pt x="1223" y="129"/>
                  <a:pt x="1223" y="130"/>
                  <a:pt x="1222" y="130"/>
                </a:cubicBezTo>
                <a:cubicBezTo>
                  <a:pt x="1222" y="130"/>
                  <a:pt x="1221" y="130"/>
                  <a:pt x="1221" y="130"/>
                </a:cubicBezTo>
                <a:cubicBezTo>
                  <a:pt x="1221" y="130"/>
                  <a:pt x="1220" y="130"/>
                  <a:pt x="1220" y="130"/>
                </a:cubicBezTo>
                <a:cubicBezTo>
                  <a:pt x="1218" y="130"/>
                  <a:pt x="1215" y="129"/>
                  <a:pt x="1215" y="127"/>
                </a:cubicBezTo>
                <a:cubicBezTo>
                  <a:pt x="1215" y="125"/>
                  <a:pt x="1215" y="121"/>
                  <a:pt x="1218" y="120"/>
                </a:cubicBezTo>
                <a:cubicBezTo>
                  <a:pt x="1219" y="119"/>
                  <a:pt x="1219" y="119"/>
                  <a:pt x="1219" y="117"/>
                </a:cubicBezTo>
                <a:cubicBezTo>
                  <a:pt x="1219" y="117"/>
                  <a:pt x="1219" y="116"/>
                  <a:pt x="1220" y="116"/>
                </a:cubicBezTo>
                <a:cubicBezTo>
                  <a:pt x="1220" y="115"/>
                  <a:pt x="1221" y="114"/>
                  <a:pt x="1222" y="114"/>
                </a:cubicBezTo>
                <a:cubicBezTo>
                  <a:pt x="1222" y="114"/>
                  <a:pt x="1222" y="114"/>
                  <a:pt x="1223" y="114"/>
                </a:cubicBezTo>
                <a:cubicBezTo>
                  <a:pt x="1223" y="113"/>
                  <a:pt x="1223" y="113"/>
                  <a:pt x="1224" y="112"/>
                </a:cubicBezTo>
                <a:cubicBezTo>
                  <a:pt x="1224" y="112"/>
                  <a:pt x="1224" y="111"/>
                  <a:pt x="1225" y="111"/>
                </a:cubicBezTo>
                <a:cubicBezTo>
                  <a:pt x="1224" y="110"/>
                  <a:pt x="1224" y="110"/>
                  <a:pt x="1224" y="110"/>
                </a:cubicBezTo>
                <a:cubicBezTo>
                  <a:pt x="1224" y="110"/>
                  <a:pt x="1224" y="110"/>
                  <a:pt x="1224" y="110"/>
                </a:cubicBezTo>
                <a:cubicBezTo>
                  <a:pt x="1224" y="110"/>
                  <a:pt x="1224" y="110"/>
                  <a:pt x="1224" y="110"/>
                </a:cubicBezTo>
                <a:cubicBezTo>
                  <a:pt x="1224" y="110"/>
                  <a:pt x="1224" y="110"/>
                  <a:pt x="1224" y="109"/>
                </a:cubicBezTo>
                <a:cubicBezTo>
                  <a:pt x="1223" y="109"/>
                  <a:pt x="1223" y="109"/>
                  <a:pt x="1223" y="109"/>
                </a:cubicBezTo>
                <a:cubicBezTo>
                  <a:pt x="1223" y="109"/>
                  <a:pt x="1222" y="108"/>
                  <a:pt x="1222" y="107"/>
                </a:cubicBezTo>
                <a:cubicBezTo>
                  <a:pt x="1223" y="106"/>
                  <a:pt x="1223" y="106"/>
                  <a:pt x="1224" y="106"/>
                </a:cubicBezTo>
                <a:cubicBezTo>
                  <a:pt x="1225" y="105"/>
                  <a:pt x="1226" y="106"/>
                  <a:pt x="1227" y="106"/>
                </a:cubicBezTo>
                <a:cubicBezTo>
                  <a:pt x="1227" y="107"/>
                  <a:pt x="1227" y="107"/>
                  <a:pt x="1227" y="108"/>
                </a:cubicBezTo>
                <a:cubicBezTo>
                  <a:pt x="1228" y="108"/>
                  <a:pt x="1228" y="109"/>
                  <a:pt x="1228" y="109"/>
                </a:cubicBezTo>
                <a:cubicBezTo>
                  <a:pt x="1228" y="109"/>
                  <a:pt x="1228" y="109"/>
                  <a:pt x="1228" y="109"/>
                </a:cubicBezTo>
                <a:cubicBezTo>
                  <a:pt x="1228" y="109"/>
                  <a:pt x="1228" y="109"/>
                  <a:pt x="1228" y="109"/>
                </a:cubicBezTo>
                <a:cubicBezTo>
                  <a:pt x="1228" y="109"/>
                  <a:pt x="1229" y="109"/>
                  <a:pt x="1229" y="109"/>
                </a:cubicBezTo>
                <a:cubicBezTo>
                  <a:pt x="1229" y="109"/>
                  <a:pt x="1229" y="109"/>
                  <a:pt x="1229" y="109"/>
                </a:cubicBezTo>
                <a:cubicBezTo>
                  <a:pt x="1231" y="109"/>
                  <a:pt x="1231" y="109"/>
                  <a:pt x="1232" y="109"/>
                </a:cubicBezTo>
                <a:cubicBezTo>
                  <a:pt x="1231" y="108"/>
                  <a:pt x="1232" y="107"/>
                  <a:pt x="1232" y="107"/>
                </a:cubicBezTo>
                <a:cubicBezTo>
                  <a:pt x="1233" y="106"/>
                  <a:pt x="1235" y="105"/>
                  <a:pt x="1237" y="105"/>
                </a:cubicBezTo>
                <a:cubicBezTo>
                  <a:pt x="1237" y="105"/>
                  <a:pt x="1237" y="105"/>
                  <a:pt x="1237" y="105"/>
                </a:cubicBezTo>
                <a:cubicBezTo>
                  <a:pt x="1237" y="103"/>
                  <a:pt x="1237" y="100"/>
                  <a:pt x="1239" y="99"/>
                </a:cubicBezTo>
                <a:cubicBezTo>
                  <a:pt x="1240" y="99"/>
                  <a:pt x="1241" y="99"/>
                  <a:pt x="1241" y="99"/>
                </a:cubicBezTo>
                <a:cubicBezTo>
                  <a:pt x="1242" y="98"/>
                  <a:pt x="1243" y="98"/>
                  <a:pt x="1243" y="97"/>
                </a:cubicBezTo>
                <a:cubicBezTo>
                  <a:pt x="1244" y="97"/>
                  <a:pt x="1245" y="96"/>
                  <a:pt x="1245" y="96"/>
                </a:cubicBezTo>
                <a:cubicBezTo>
                  <a:pt x="1245" y="96"/>
                  <a:pt x="1245" y="96"/>
                  <a:pt x="1245" y="96"/>
                </a:cubicBezTo>
                <a:cubicBezTo>
                  <a:pt x="1247" y="96"/>
                  <a:pt x="1248" y="99"/>
                  <a:pt x="1248" y="100"/>
                </a:cubicBezTo>
                <a:cubicBezTo>
                  <a:pt x="1248" y="101"/>
                  <a:pt x="1249" y="101"/>
                  <a:pt x="1249" y="102"/>
                </a:cubicBezTo>
                <a:cubicBezTo>
                  <a:pt x="1249" y="104"/>
                  <a:pt x="1249" y="106"/>
                  <a:pt x="1249" y="108"/>
                </a:cubicBezTo>
                <a:cubicBezTo>
                  <a:pt x="1249" y="107"/>
                  <a:pt x="1249" y="107"/>
                  <a:pt x="1249" y="106"/>
                </a:cubicBezTo>
                <a:cubicBezTo>
                  <a:pt x="1249" y="105"/>
                  <a:pt x="1249" y="105"/>
                  <a:pt x="1249" y="104"/>
                </a:cubicBezTo>
                <a:cubicBezTo>
                  <a:pt x="1250" y="104"/>
                  <a:pt x="1249" y="103"/>
                  <a:pt x="1249" y="102"/>
                </a:cubicBezTo>
                <a:cubicBezTo>
                  <a:pt x="1249" y="100"/>
                  <a:pt x="1249" y="98"/>
                  <a:pt x="1251" y="97"/>
                </a:cubicBezTo>
                <a:cubicBezTo>
                  <a:pt x="1251" y="96"/>
                  <a:pt x="1252" y="96"/>
                  <a:pt x="1253" y="96"/>
                </a:cubicBezTo>
                <a:cubicBezTo>
                  <a:pt x="1254" y="96"/>
                  <a:pt x="1255" y="96"/>
                  <a:pt x="1255" y="97"/>
                </a:cubicBezTo>
                <a:cubicBezTo>
                  <a:pt x="1256" y="100"/>
                  <a:pt x="1257" y="101"/>
                  <a:pt x="1259" y="101"/>
                </a:cubicBezTo>
                <a:cubicBezTo>
                  <a:pt x="1261" y="101"/>
                  <a:pt x="1262" y="99"/>
                  <a:pt x="1262" y="97"/>
                </a:cubicBezTo>
                <a:cubicBezTo>
                  <a:pt x="1262" y="95"/>
                  <a:pt x="1263" y="94"/>
                  <a:pt x="1266" y="93"/>
                </a:cubicBezTo>
                <a:cubicBezTo>
                  <a:pt x="1267" y="93"/>
                  <a:pt x="1268" y="92"/>
                  <a:pt x="1268" y="91"/>
                </a:cubicBezTo>
                <a:cubicBezTo>
                  <a:pt x="1269" y="90"/>
                  <a:pt x="1268" y="89"/>
                  <a:pt x="1268" y="88"/>
                </a:cubicBezTo>
                <a:cubicBezTo>
                  <a:pt x="1267" y="87"/>
                  <a:pt x="1267" y="86"/>
                  <a:pt x="1268" y="85"/>
                </a:cubicBezTo>
                <a:cubicBezTo>
                  <a:pt x="1268" y="85"/>
                  <a:pt x="1268" y="84"/>
                  <a:pt x="1268" y="84"/>
                </a:cubicBezTo>
                <a:cubicBezTo>
                  <a:pt x="1269" y="83"/>
                  <a:pt x="1269" y="81"/>
                  <a:pt x="1269" y="80"/>
                </a:cubicBezTo>
                <a:cubicBezTo>
                  <a:pt x="1269" y="80"/>
                  <a:pt x="1269" y="80"/>
                  <a:pt x="1269" y="79"/>
                </a:cubicBezTo>
                <a:cubicBezTo>
                  <a:pt x="1269" y="78"/>
                  <a:pt x="1269" y="77"/>
                  <a:pt x="1269" y="76"/>
                </a:cubicBezTo>
                <a:cubicBezTo>
                  <a:pt x="1269" y="75"/>
                  <a:pt x="1270" y="74"/>
                  <a:pt x="1273" y="74"/>
                </a:cubicBezTo>
                <a:cubicBezTo>
                  <a:pt x="1273" y="74"/>
                  <a:pt x="1274" y="73"/>
                  <a:pt x="1274" y="73"/>
                </a:cubicBezTo>
                <a:cubicBezTo>
                  <a:pt x="1275" y="73"/>
                  <a:pt x="1276" y="73"/>
                  <a:pt x="1276" y="73"/>
                </a:cubicBezTo>
                <a:cubicBezTo>
                  <a:pt x="1277" y="73"/>
                  <a:pt x="1278" y="73"/>
                  <a:pt x="1279" y="75"/>
                </a:cubicBezTo>
                <a:cubicBezTo>
                  <a:pt x="1280" y="75"/>
                  <a:pt x="1280" y="75"/>
                  <a:pt x="1280" y="75"/>
                </a:cubicBezTo>
                <a:cubicBezTo>
                  <a:pt x="1281" y="76"/>
                  <a:pt x="1282" y="78"/>
                  <a:pt x="1282" y="79"/>
                </a:cubicBezTo>
                <a:cubicBezTo>
                  <a:pt x="1283" y="81"/>
                  <a:pt x="1282" y="83"/>
                  <a:pt x="1282" y="84"/>
                </a:cubicBezTo>
                <a:cubicBezTo>
                  <a:pt x="1282" y="84"/>
                  <a:pt x="1282" y="84"/>
                  <a:pt x="1282" y="84"/>
                </a:cubicBezTo>
                <a:cubicBezTo>
                  <a:pt x="1282" y="86"/>
                  <a:pt x="1282" y="87"/>
                  <a:pt x="1283" y="88"/>
                </a:cubicBezTo>
                <a:cubicBezTo>
                  <a:pt x="1283" y="89"/>
                  <a:pt x="1284" y="89"/>
                  <a:pt x="1284" y="89"/>
                </a:cubicBezTo>
                <a:cubicBezTo>
                  <a:pt x="1285" y="90"/>
                  <a:pt x="1285" y="90"/>
                  <a:pt x="1285" y="90"/>
                </a:cubicBezTo>
                <a:cubicBezTo>
                  <a:pt x="1286" y="91"/>
                  <a:pt x="1287" y="91"/>
                  <a:pt x="1287" y="92"/>
                </a:cubicBezTo>
                <a:cubicBezTo>
                  <a:pt x="1287" y="92"/>
                  <a:pt x="1287" y="92"/>
                  <a:pt x="1287" y="92"/>
                </a:cubicBezTo>
                <a:cubicBezTo>
                  <a:pt x="1287" y="92"/>
                  <a:pt x="1288" y="92"/>
                  <a:pt x="1288" y="92"/>
                </a:cubicBezTo>
                <a:cubicBezTo>
                  <a:pt x="1288" y="91"/>
                  <a:pt x="1288" y="88"/>
                  <a:pt x="1287" y="88"/>
                </a:cubicBezTo>
                <a:cubicBezTo>
                  <a:pt x="1285" y="87"/>
                  <a:pt x="1284" y="84"/>
                  <a:pt x="1284" y="81"/>
                </a:cubicBezTo>
                <a:cubicBezTo>
                  <a:pt x="1284" y="81"/>
                  <a:pt x="1285" y="80"/>
                  <a:pt x="1285" y="79"/>
                </a:cubicBezTo>
                <a:cubicBezTo>
                  <a:pt x="1285" y="79"/>
                  <a:pt x="1286" y="78"/>
                  <a:pt x="1286" y="78"/>
                </a:cubicBezTo>
                <a:cubicBezTo>
                  <a:pt x="1286" y="76"/>
                  <a:pt x="1286" y="76"/>
                  <a:pt x="1285" y="75"/>
                </a:cubicBezTo>
                <a:cubicBezTo>
                  <a:pt x="1285" y="75"/>
                  <a:pt x="1285" y="74"/>
                  <a:pt x="1284" y="74"/>
                </a:cubicBezTo>
                <a:cubicBezTo>
                  <a:pt x="1284" y="73"/>
                  <a:pt x="1283" y="71"/>
                  <a:pt x="1283" y="69"/>
                </a:cubicBezTo>
                <a:cubicBezTo>
                  <a:pt x="1283" y="68"/>
                  <a:pt x="1284" y="68"/>
                  <a:pt x="1285" y="67"/>
                </a:cubicBezTo>
                <a:cubicBezTo>
                  <a:pt x="1286" y="67"/>
                  <a:pt x="1286" y="67"/>
                  <a:pt x="1287" y="67"/>
                </a:cubicBezTo>
                <a:cubicBezTo>
                  <a:pt x="1288" y="67"/>
                  <a:pt x="1288" y="67"/>
                  <a:pt x="1288" y="67"/>
                </a:cubicBezTo>
                <a:cubicBezTo>
                  <a:pt x="1288" y="67"/>
                  <a:pt x="1288" y="67"/>
                  <a:pt x="1288" y="67"/>
                </a:cubicBezTo>
                <a:cubicBezTo>
                  <a:pt x="1289" y="67"/>
                  <a:pt x="1289" y="67"/>
                  <a:pt x="1290" y="67"/>
                </a:cubicBezTo>
                <a:cubicBezTo>
                  <a:pt x="1291" y="67"/>
                  <a:pt x="1292" y="67"/>
                  <a:pt x="1293" y="67"/>
                </a:cubicBezTo>
                <a:cubicBezTo>
                  <a:pt x="1296" y="67"/>
                  <a:pt x="1297" y="67"/>
                  <a:pt x="1299" y="66"/>
                </a:cubicBezTo>
                <a:cubicBezTo>
                  <a:pt x="1299" y="66"/>
                  <a:pt x="1299" y="66"/>
                  <a:pt x="1299" y="66"/>
                </a:cubicBezTo>
                <a:cubicBezTo>
                  <a:pt x="1301" y="66"/>
                  <a:pt x="1302" y="65"/>
                  <a:pt x="1304" y="65"/>
                </a:cubicBezTo>
                <a:cubicBezTo>
                  <a:pt x="1304" y="65"/>
                  <a:pt x="1304" y="65"/>
                  <a:pt x="1304" y="65"/>
                </a:cubicBezTo>
                <a:cubicBezTo>
                  <a:pt x="1305" y="65"/>
                  <a:pt x="1305" y="65"/>
                  <a:pt x="1306" y="65"/>
                </a:cubicBezTo>
                <a:cubicBezTo>
                  <a:pt x="1307" y="65"/>
                  <a:pt x="1308" y="65"/>
                  <a:pt x="1308" y="67"/>
                </a:cubicBezTo>
                <a:cubicBezTo>
                  <a:pt x="1308" y="68"/>
                  <a:pt x="1308" y="69"/>
                  <a:pt x="1308" y="69"/>
                </a:cubicBezTo>
                <a:cubicBezTo>
                  <a:pt x="1308" y="70"/>
                  <a:pt x="1308" y="71"/>
                  <a:pt x="1308" y="71"/>
                </a:cubicBezTo>
                <a:cubicBezTo>
                  <a:pt x="1308" y="71"/>
                  <a:pt x="1308" y="72"/>
                  <a:pt x="1308" y="72"/>
                </a:cubicBezTo>
                <a:cubicBezTo>
                  <a:pt x="1309" y="72"/>
                  <a:pt x="1309" y="71"/>
                  <a:pt x="1309" y="71"/>
                </a:cubicBezTo>
                <a:cubicBezTo>
                  <a:pt x="1310" y="71"/>
                  <a:pt x="1309" y="69"/>
                  <a:pt x="1309" y="69"/>
                </a:cubicBezTo>
                <a:cubicBezTo>
                  <a:pt x="1309" y="68"/>
                  <a:pt x="1309" y="68"/>
                  <a:pt x="1309" y="68"/>
                </a:cubicBezTo>
                <a:cubicBezTo>
                  <a:pt x="1308" y="66"/>
                  <a:pt x="1311" y="64"/>
                  <a:pt x="1312" y="63"/>
                </a:cubicBezTo>
                <a:cubicBezTo>
                  <a:pt x="1312" y="63"/>
                  <a:pt x="1313" y="63"/>
                  <a:pt x="1313" y="63"/>
                </a:cubicBezTo>
                <a:cubicBezTo>
                  <a:pt x="1314" y="63"/>
                  <a:pt x="1315" y="65"/>
                  <a:pt x="1316" y="66"/>
                </a:cubicBezTo>
                <a:cubicBezTo>
                  <a:pt x="1316" y="65"/>
                  <a:pt x="1316" y="65"/>
                  <a:pt x="1316" y="65"/>
                </a:cubicBezTo>
                <a:cubicBezTo>
                  <a:pt x="1315" y="64"/>
                  <a:pt x="1315" y="64"/>
                  <a:pt x="1315" y="63"/>
                </a:cubicBezTo>
                <a:cubicBezTo>
                  <a:pt x="1315" y="62"/>
                  <a:pt x="1316" y="62"/>
                  <a:pt x="1317" y="61"/>
                </a:cubicBezTo>
                <a:cubicBezTo>
                  <a:pt x="1317" y="61"/>
                  <a:pt x="1318" y="61"/>
                  <a:pt x="1319" y="61"/>
                </a:cubicBezTo>
                <a:cubicBezTo>
                  <a:pt x="1320" y="61"/>
                  <a:pt x="1320" y="61"/>
                  <a:pt x="1321" y="61"/>
                </a:cubicBezTo>
                <a:cubicBezTo>
                  <a:pt x="1321" y="61"/>
                  <a:pt x="1321" y="61"/>
                  <a:pt x="1322" y="61"/>
                </a:cubicBezTo>
                <a:cubicBezTo>
                  <a:pt x="1323" y="60"/>
                  <a:pt x="1324" y="60"/>
                  <a:pt x="1325" y="60"/>
                </a:cubicBezTo>
                <a:cubicBezTo>
                  <a:pt x="1325" y="60"/>
                  <a:pt x="1325" y="60"/>
                  <a:pt x="1325" y="60"/>
                </a:cubicBezTo>
                <a:cubicBezTo>
                  <a:pt x="1327" y="60"/>
                  <a:pt x="1328" y="62"/>
                  <a:pt x="1328" y="65"/>
                </a:cubicBezTo>
                <a:cubicBezTo>
                  <a:pt x="1328" y="66"/>
                  <a:pt x="1327" y="68"/>
                  <a:pt x="1327" y="69"/>
                </a:cubicBezTo>
                <a:cubicBezTo>
                  <a:pt x="1327" y="69"/>
                  <a:pt x="1327" y="69"/>
                  <a:pt x="1327" y="69"/>
                </a:cubicBezTo>
                <a:cubicBezTo>
                  <a:pt x="1327" y="70"/>
                  <a:pt x="1326" y="71"/>
                  <a:pt x="1326" y="72"/>
                </a:cubicBezTo>
                <a:cubicBezTo>
                  <a:pt x="1326" y="73"/>
                  <a:pt x="1325" y="73"/>
                  <a:pt x="1325" y="74"/>
                </a:cubicBezTo>
                <a:cubicBezTo>
                  <a:pt x="1325" y="75"/>
                  <a:pt x="1325" y="76"/>
                  <a:pt x="1324" y="77"/>
                </a:cubicBezTo>
                <a:cubicBezTo>
                  <a:pt x="1324" y="78"/>
                  <a:pt x="1324" y="78"/>
                  <a:pt x="1324" y="78"/>
                </a:cubicBezTo>
                <a:cubicBezTo>
                  <a:pt x="1323" y="79"/>
                  <a:pt x="1323" y="80"/>
                  <a:pt x="1323" y="82"/>
                </a:cubicBezTo>
                <a:cubicBezTo>
                  <a:pt x="1324" y="82"/>
                  <a:pt x="1324" y="83"/>
                  <a:pt x="1323" y="84"/>
                </a:cubicBezTo>
                <a:cubicBezTo>
                  <a:pt x="1323" y="86"/>
                  <a:pt x="1322" y="88"/>
                  <a:pt x="1320" y="89"/>
                </a:cubicBezTo>
                <a:cubicBezTo>
                  <a:pt x="1320" y="90"/>
                  <a:pt x="1319" y="91"/>
                  <a:pt x="1319" y="91"/>
                </a:cubicBezTo>
                <a:cubicBezTo>
                  <a:pt x="1318" y="93"/>
                  <a:pt x="1317" y="94"/>
                  <a:pt x="1317" y="96"/>
                </a:cubicBezTo>
                <a:cubicBezTo>
                  <a:pt x="1317" y="96"/>
                  <a:pt x="1317" y="97"/>
                  <a:pt x="1317" y="97"/>
                </a:cubicBezTo>
                <a:cubicBezTo>
                  <a:pt x="1317" y="97"/>
                  <a:pt x="1317" y="98"/>
                  <a:pt x="1317" y="98"/>
                </a:cubicBezTo>
                <a:cubicBezTo>
                  <a:pt x="1317" y="98"/>
                  <a:pt x="1317" y="97"/>
                  <a:pt x="1317" y="97"/>
                </a:cubicBezTo>
                <a:cubicBezTo>
                  <a:pt x="1318" y="97"/>
                  <a:pt x="1318" y="96"/>
                  <a:pt x="1319" y="95"/>
                </a:cubicBezTo>
                <a:cubicBezTo>
                  <a:pt x="1320" y="95"/>
                  <a:pt x="1321" y="94"/>
                  <a:pt x="1321" y="92"/>
                </a:cubicBezTo>
                <a:cubicBezTo>
                  <a:pt x="1322" y="91"/>
                  <a:pt x="1322" y="90"/>
                  <a:pt x="1323" y="89"/>
                </a:cubicBezTo>
                <a:cubicBezTo>
                  <a:pt x="1324" y="89"/>
                  <a:pt x="1324" y="89"/>
                  <a:pt x="1324" y="89"/>
                </a:cubicBezTo>
                <a:cubicBezTo>
                  <a:pt x="1325" y="88"/>
                  <a:pt x="1325" y="87"/>
                  <a:pt x="1326" y="86"/>
                </a:cubicBezTo>
                <a:cubicBezTo>
                  <a:pt x="1326" y="85"/>
                  <a:pt x="1326" y="84"/>
                  <a:pt x="1326" y="84"/>
                </a:cubicBezTo>
                <a:cubicBezTo>
                  <a:pt x="1327" y="83"/>
                  <a:pt x="1327" y="83"/>
                  <a:pt x="1327" y="83"/>
                </a:cubicBezTo>
                <a:cubicBezTo>
                  <a:pt x="1327" y="82"/>
                  <a:pt x="1328" y="81"/>
                  <a:pt x="1328" y="80"/>
                </a:cubicBezTo>
                <a:cubicBezTo>
                  <a:pt x="1329" y="80"/>
                  <a:pt x="1330" y="80"/>
                  <a:pt x="1331" y="81"/>
                </a:cubicBezTo>
                <a:cubicBezTo>
                  <a:pt x="1331" y="80"/>
                  <a:pt x="1331" y="80"/>
                  <a:pt x="1331" y="80"/>
                </a:cubicBezTo>
                <a:cubicBezTo>
                  <a:pt x="1330" y="80"/>
                  <a:pt x="1330" y="79"/>
                  <a:pt x="1330" y="78"/>
                </a:cubicBezTo>
                <a:cubicBezTo>
                  <a:pt x="1328" y="77"/>
                  <a:pt x="1328" y="73"/>
                  <a:pt x="1328" y="71"/>
                </a:cubicBezTo>
                <a:cubicBezTo>
                  <a:pt x="1329" y="70"/>
                  <a:pt x="1329" y="69"/>
                  <a:pt x="1329" y="69"/>
                </a:cubicBezTo>
                <a:cubicBezTo>
                  <a:pt x="1329" y="68"/>
                  <a:pt x="1330" y="68"/>
                  <a:pt x="1330" y="67"/>
                </a:cubicBezTo>
                <a:cubicBezTo>
                  <a:pt x="1330" y="67"/>
                  <a:pt x="1330" y="67"/>
                  <a:pt x="1330" y="66"/>
                </a:cubicBezTo>
                <a:cubicBezTo>
                  <a:pt x="1330" y="66"/>
                  <a:pt x="1330" y="65"/>
                  <a:pt x="1330" y="65"/>
                </a:cubicBezTo>
                <a:cubicBezTo>
                  <a:pt x="1330" y="64"/>
                  <a:pt x="1330" y="63"/>
                  <a:pt x="1332" y="63"/>
                </a:cubicBezTo>
                <a:cubicBezTo>
                  <a:pt x="1333" y="62"/>
                  <a:pt x="1333" y="63"/>
                  <a:pt x="1334" y="63"/>
                </a:cubicBezTo>
                <a:cubicBezTo>
                  <a:pt x="1335" y="64"/>
                  <a:pt x="1335" y="66"/>
                  <a:pt x="1335" y="67"/>
                </a:cubicBezTo>
                <a:cubicBezTo>
                  <a:pt x="1335" y="67"/>
                  <a:pt x="1335" y="67"/>
                  <a:pt x="1335" y="67"/>
                </a:cubicBezTo>
                <a:cubicBezTo>
                  <a:pt x="1335" y="68"/>
                  <a:pt x="1335" y="69"/>
                  <a:pt x="1335" y="69"/>
                </a:cubicBezTo>
                <a:cubicBezTo>
                  <a:pt x="1335" y="71"/>
                  <a:pt x="1336" y="72"/>
                  <a:pt x="1336" y="73"/>
                </a:cubicBezTo>
                <a:cubicBezTo>
                  <a:pt x="1335" y="74"/>
                  <a:pt x="1335" y="75"/>
                  <a:pt x="1335" y="76"/>
                </a:cubicBezTo>
                <a:cubicBezTo>
                  <a:pt x="1334" y="77"/>
                  <a:pt x="1334" y="79"/>
                  <a:pt x="1334" y="80"/>
                </a:cubicBezTo>
                <a:cubicBezTo>
                  <a:pt x="1335" y="80"/>
                  <a:pt x="1335" y="80"/>
                  <a:pt x="1335" y="80"/>
                </a:cubicBezTo>
                <a:cubicBezTo>
                  <a:pt x="1335" y="80"/>
                  <a:pt x="1335" y="80"/>
                  <a:pt x="1335" y="81"/>
                </a:cubicBezTo>
                <a:cubicBezTo>
                  <a:pt x="1336" y="82"/>
                  <a:pt x="1337" y="83"/>
                  <a:pt x="1337" y="85"/>
                </a:cubicBezTo>
                <a:cubicBezTo>
                  <a:pt x="1337" y="86"/>
                  <a:pt x="1337" y="86"/>
                  <a:pt x="1336" y="87"/>
                </a:cubicBezTo>
                <a:cubicBezTo>
                  <a:pt x="1336" y="87"/>
                  <a:pt x="1335" y="87"/>
                  <a:pt x="1334" y="87"/>
                </a:cubicBezTo>
                <a:cubicBezTo>
                  <a:pt x="1334" y="87"/>
                  <a:pt x="1333" y="86"/>
                  <a:pt x="1333" y="86"/>
                </a:cubicBezTo>
                <a:cubicBezTo>
                  <a:pt x="1333" y="86"/>
                  <a:pt x="1333" y="86"/>
                  <a:pt x="1333" y="86"/>
                </a:cubicBezTo>
                <a:cubicBezTo>
                  <a:pt x="1333" y="86"/>
                  <a:pt x="1333" y="87"/>
                  <a:pt x="1333" y="87"/>
                </a:cubicBezTo>
                <a:cubicBezTo>
                  <a:pt x="1333" y="88"/>
                  <a:pt x="1333" y="88"/>
                  <a:pt x="1334" y="89"/>
                </a:cubicBezTo>
                <a:cubicBezTo>
                  <a:pt x="1334" y="89"/>
                  <a:pt x="1334" y="90"/>
                  <a:pt x="1334" y="90"/>
                </a:cubicBezTo>
                <a:cubicBezTo>
                  <a:pt x="1335" y="91"/>
                  <a:pt x="1335" y="92"/>
                  <a:pt x="1336" y="92"/>
                </a:cubicBezTo>
                <a:cubicBezTo>
                  <a:pt x="1336" y="92"/>
                  <a:pt x="1336" y="91"/>
                  <a:pt x="1336" y="91"/>
                </a:cubicBezTo>
                <a:cubicBezTo>
                  <a:pt x="1336" y="90"/>
                  <a:pt x="1336" y="90"/>
                  <a:pt x="1336" y="90"/>
                </a:cubicBezTo>
                <a:cubicBezTo>
                  <a:pt x="1336" y="90"/>
                  <a:pt x="1336" y="89"/>
                  <a:pt x="1337" y="89"/>
                </a:cubicBezTo>
                <a:cubicBezTo>
                  <a:pt x="1337" y="89"/>
                  <a:pt x="1337" y="88"/>
                  <a:pt x="1338" y="88"/>
                </a:cubicBezTo>
                <a:cubicBezTo>
                  <a:pt x="1339" y="88"/>
                  <a:pt x="1341" y="89"/>
                  <a:pt x="1343" y="89"/>
                </a:cubicBezTo>
                <a:cubicBezTo>
                  <a:pt x="1343" y="89"/>
                  <a:pt x="1343" y="89"/>
                  <a:pt x="1344" y="90"/>
                </a:cubicBezTo>
                <a:cubicBezTo>
                  <a:pt x="1344" y="90"/>
                  <a:pt x="1345" y="90"/>
                  <a:pt x="1345" y="90"/>
                </a:cubicBezTo>
                <a:cubicBezTo>
                  <a:pt x="1345" y="90"/>
                  <a:pt x="1346" y="90"/>
                  <a:pt x="1346" y="90"/>
                </a:cubicBezTo>
                <a:cubicBezTo>
                  <a:pt x="1346" y="90"/>
                  <a:pt x="1346" y="89"/>
                  <a:pt x="1346" y="88"/>
                </a:cubicBezTo>
                <a:cubicBezTo>
                  <a:pt x="1346" y="87"/>
                  <a:pt x="1345" y="86"/>
                  <a:pt x="1346" y="85"/>
                </a:cubicBezTo>
                <a:cubicBezTo>
                  <a:pt x="1346" y="84"/>
                  <a:pt x="1347" y="84"/>
                  <a:pt x="1347" y="84"/>
                </a:cubicBezTo>
                <a:cubicBezTo>
                  <a:pt x="1347" y="84"/>
                  <a:pt x="1348" y="83"/>
                  <a:pt x="1348" y="83"/>
                </a:cubicBezTo>
                <a:cubicBezTo>
                  <a:pt x="1348" y="82"/>
                  <a:pt x="1348" y="81"/>
                  <a:pt x="1347" y="80"/>
                </a:cubicBezTo>
                <a:cubicBezTo>
                  <a:pt x="1347" y="79"/>
                  <a:pt x="1347" y="79"/>
                  <a:pt x="1347" y="78"/>
                </a:cubicBezTo>
                <a:cubicBezTo>
                  <a:pt x="1346" y="77"/>
                  <a:pt x="1346" y="76"/>
                  <a:pt x="1346" y="74"/>
                </a:cubicBezTo>
                <a:cubicBezTo>
                  <a:pt x="1346" y="73"/>
                  <a:pt x="1347" y="72"/>
                  <a:pt x="1347" y="71"/>
                </a:cubicBezTo>
                <a:cubicBezTo>
                  <a:pt x="1348" y="70"/>
                  <a:pt x="1348" y="68"/>
                  <a:pt x="1348" y="66"/>
                </a:cubicBezTo>
                <a:cubicBezTo>
                  <a:pt x="1347" y="65"/>
                  <a:pt x="1347" y="64"/>
                  <a:pt x="1348" y="63"/>
                </a:cubicBezTo>
                <a:cubicBezTo>
                  <a:pt x="1348" y="62"/>
                  <a:pt x="1349" y="61"/>
                  <a:pt x="1351" y="61"/>
                </a:cubicBezTo>
                <a:cubicBezTo>
                  <a:pt x="1352" y="61"/>
                  <a:pt x="1354" y="62"/>
                  <a:pt x="1356" y="63"/>
                </a:cubicBezTo>
                <a:cubicBezTo>
                  <a:pt x="1358" y="65"/>
                  <a:pt x="1359" y="67"/>
                  <a:pt x="1359" y="69"/>
                </a:cubicBezTo>
                <a:cubicBezTo>
                  <a:pt x="1359" y="70"/>
                  <a:pt x="1360" y="70"/>
                  <a:pt x="1360" y="70"/>
                </a:cubicBezTo>
                <a:cubicBezTo>
                  <a:pt x="1360" y="71"/>
                  <a:pt x="1361" y="71"/>
                  <a:pt x="1361" y="72"/>
                </a:cubicBezTo>
                <a:cubicBezTo>
                  <a:pt x="1363" y="73"/>
                  <a:pt x="1364" y="76"/>
                  <a:pt x="1365" y="78"/>
                </a:cubicBezTo>
                <a:cubicBezTo>
                  <a:pt x="1365" y="78"/>
                  <a:pt x="1365" y="78"/>
                  <a:pt x="1365" y="78"/>
                </a:cubicBezTo>
                <a:cubicBezTo>
                  <a:pt x="1366" y="79"/>
                  <a:pt x="1366" y="81"/>
                  <a:pt x="1366" y="82"/>
                </a:cubicBezTo>
                <a:cubicBezTo>
                  <a:pt x="1366" y="82"/>
                  <a:pt x="1366" y="82"/>
                  <a:pt x="1366" y="82"/>
                </a:cubicBezTo>
                <a:cubicBezTo>
                  <a:pt x="1367" y="81"/>
                  <a:pt x="1368" y="81"/>
                  <a:pt x="1368" y="81"/>
                </a:cubicBezTo>
                <a:cubicBezTo>
                  <a:pt x="1369" y="81"/>
                  <a:pt x="1369" y="81"/>
                  <a:pt x="1369" y="81"/>
                </a:cubicBezTo>
                <a:cubicBezTo>
                  <a:pt x="1369" y="81"/>
                  <a:pt x="1369" y="81"/>
                  <a:pt x="1369" y="81"/>
                </a:cubicBezTo>
                <a:cubicBezTo>
                  <a:pt x="1370" y="81"/>
                  <a:pt x="1371" y="82"/>
                  <a:pt x="1371" y="83"/>
                </a:cubicBezTo>
                <a:cubicBezTo>
                  <a:pt x="1371" y="84"/>
                  <a:pt x="1371" y="84"/>
                  <a:pt x="1371" y="84"/>
                </a:cubicBezTo>
                <a:cubicBezTo>
                  <a:pt x="1371" y="84"/>
                  <a:pt x="1371" y="84"/>
                  <a:pt x="1371" y="84"/>
                </a:cubicBezTo>
                <a:cubicBezTo>
                  <a:pt x="1371" y="85"/>
                  <a:pt x="1372" y="85"/>
                  <a:pt x="1372" y="85"/>
                </a:cubicBezTo>
                <a:cubicBezTo>
                  <a:pt x="1372" y="86"/>
                  <a:pt x="1372" y="87"/>
                  <a:pt x="1372" y="88"/>
                </a:cubicBezTo>
                <a:cubicBezTo>
                  <a:pt x="1372" y="89"/>
                  <a:pt x="1371" y="90"/>
                  <a:pt x="1370" y="90"/>
                </a:cubicBezTo>
                <a:cubicBezTo>
                  <a:pt x="1369" y="90"/>
                  <a:pt x="1368" y="90"/>
                  <a:pt x="1367" y="89"/>
                </a:cubicBezTo>
                <a:cubicBezTo>
                  <a:pt x="1367" y="89"/>
                  <a:pt x="1367" y="88"/>
                  <a:pt x="1367" y="88"/>
                </a:cubicBezTo>
                <a:cubicBezTo>
                  <a:pt x="1366" y="88"/>
                  <a:pt x="1366" y="88"/>
                  <a:pt x="1366" y="87"/>
                </a:cubicBezTo>
                <a:cubicBezTo>
                  <a:pt x="1365" y="87"/>
                  <a:pt x="1365" y="86"/>
                  <a:pt x="1365" y="85"/>
                </a:cubicBezTo>
                <a:cubicBezTo>
                  <a:pt x="1364" y="87"/>
                  <a:pt x="1364" y="88"/>
                  <a:pt x="1365" y="89"/>
                </a:cubicBezTo>
                <a:cubicBezTo>
                  <a:pt x="1366" y="90"/>
                  <a:pt x="1366" y="91"/>
                  <a:pt x="1366" y="92"/>
                </a:cubicBezTo>
                <a:cubicBezTo>
                  <a:pt x="1367" y="95"/>
                  <a:pt x="1368" y="100"/>
                  <a:pt x="1371" y="101"/>
                </a:cubicBezTo>
                <a:cubicBezTo>
                  <a:pt x="1372" y="101"/>
                  <a:pt x="1372" y="101"/>
                  <a:pt x="1372" y="101"/>
                </a:cubicBezTo>
                <a:cubicBezTo>
                  <a:pt x="1373" y="100"/>
                  <a:pt x="1373" y="100"/>
                  <a:pt x="1374" y="99"/>
                </a:cubicBezTo>
                <a:cubicBezTo>
                  <a:pt x="1374" y="99"/>
                  <a:pt x="1375" y="99"/>
                  <a:pt x="1376" y="99"/>
                </a:cubicBezTo>
                <a:cubicBezTo>
                  <a:pt x="1375" y="98"/>
                  <a:pt x="1375" y="98"/>
                  <a:pt x="1375" y="97"/>
                </a:cubicBezTo>
                <a:cubicBezTo>
                  <a:pt x="1375" y="97"/>
                  <a:pt x="1376" y="96"/>
                  <a:pt x="1376" y="96"/>
                </a:cubicBezTo>
                <a:cubicBezTo>
                  <a:pt x="1376" y="95"/>
                  <a:pt x="1377" y="95"/>
                  <a:pt x="1377" y="95"/>
                </a:cubicBezTo>
                <a:cubicBezTo>
                  <a:pt x="1377" y="95"/>
                  <a:pt x="1377" y="95"/>
                  <a:pt x="1377" y="95"/>
                </a:cubicBezTo>
                <a:cubicBezTo>
                  <a:pt x="1378" y="95"/>
                  <a:pt x="1379" y="96"/>
                  <a:pt x="1379" y="96"/>
                </a:cubicBezTo>
                <a:cubicBezTo>
                  <a:pt x="1379" y="97"/>
                  <a:pt x="1379" y="98"/>
                  <a:pt x="1379" y="98"/>
                </a:cubicBezTo>
                <a:cubicBezTo>
                  <a:pt x="1379" y="99"/>
                  <a:pt x="1379" y="99"/>
                  <a:pt x="1379" y="99"/>
                </a:cubicBezTo>
                <a:cubicBezTo>
                  <a:pt x="1378" y="99"/>
                  <a:pt x="1378" y="100"/>
                  <a:pt x="1378" y="100"/>
                </a:cubicBezTo>
                <a:cubicBezTo>
                  <a:pt x="1378" y="100"/>
                  <a:pt x="1378" y="100"/>
                  <a:pt x="1379" y="100"/>
                </a:cubicBezTo>
                <a:cubicBezTo>
                  <a:pt x="1380" y="100"/>
                  <a:pt x="1381" y="100"/>
                  <a:pt x="1381" y="100"/>
                </a:cubicBezTo>
                <a:cubicBezTo>
                  <a:pt x="1382" y="100"/>
                  <a:pt x="1382" y="100"/>
                  <a:pt x="1382" y="100"/>
                </a:cubicBezTo>
                <a:cubicBezTo>
                  <a:pt x="1383" y="101"/>
                  <a:pt x="1385" y="102"/>
                  <a:pt x="1387" y="102"/>
                </a:cubicBezTo>
                <a:cubicBezTo>
                  <a:pt x="1386" y="102"/>
                  <a:pt x="1386" y="102"/>
                  <a:pt x="1386" y="102"/>
                </a:cubicBezTo>
                <a:cubicBezTo>
                  <a:pt x="1385" y="100"/>
                  <a:pt x="1384" y="99"/>
                  <a:pt x="1383" y="97"/>
                </a:cubicBezTo>
                <a:cubicBezTo>
                  <a:pt x="1383" y="96"/>
                  <a:pt x="1382" y="96"/>
                  <a:pt x="1382" y="95"/>
                </a:cubicBezTo>
                <a:cubicBezTo>
                  <a:pt x="1379" y="95"/>
                  <a:pt x="1379" y="92"/>
                  <a:pt x="1379" y="89"/>
                </a:cubicBezTo>
                <a:cubicBezTo>
                  <a:pt x="1379" y="89"/>
                  <a:pt x="1379" y="89"/>
                  <a:pt x="1379" y="89"/>
                </a:cubicBezTo>
                <a:cubicBezTo>
                  <a:pt x="1379" y="88"/>
                  <a:pt x="1379" y="88"/>
                  <a:pt x="1379" y="88"/>
                </a:cubicBezTo>
                <a:cubicBezTo>
                  <a:pt x="1378" y="87"/>
                  <a:pt x="1378" y="86"/>
                  <a:pt x="1377" y="85"/>
                </a:cubicBezTo>
                <a:cubicBezTo>
                  <a:pt x="1377" y="85"/>
                  <a:pt x="1376" y="83"/>
                  <a:pt x="1376" y="83"/>
                </a:cubicBezTo>
                <a:cubicBezTo>
                  <a:pt x="1376" y="82"/>
                  <a:pt x="1376" y="81"/>
                  <a:pt x="1376" y="81"/>
                </a:cubicBezTo>
                <a:cubicBezTo>
                  <a:pt x="1376" y="81"/>
                  <a:pt x="1376" y="81"/>
                  <a:pt x="1376" y="80"/>
                </a:cubicBezTo>
                <a:cubicBezTo>
                  <a:pt x="1375" y="80"/>
                  <a:pt x="1374" y="79"/>
                  <a:pt x="1374" y="78"/>
                </a:cubicBezTo>
                <a:cubicBezTo>
                  <a:pt x="1373" y="77"/>
                  <a:pt x="1373" y="76"/>
                  <a:pt x="1373" y="75"/>
                </a:cubicBezTo>
                <a:cubicBezTo>
                  <a:pt x="1373" y="74"/>
                  <a:pt x="1373" y="74"/>
                  <a:pt x="1373" y="74"/>
                </a:cubicBezTo>
                <a:cubicBezTo>
                  <a:pt x="1373" y="73"/>
                  <a:pt x="1373" y="73"/>
                  <a:pt x="1373" y="72"/>
                </a:cubicBezTo>
                <a:cubicBezTo>
                  <a:pt x="1373" y="72"/>
                  <a:pt x="1373" y="71"/>
                  <a:pt x="1373" y="71"/>
                </a:cubicBezTo>
                <a:cubicBezTo>
                  <a:pt x="1373" y="70"/>
                  <a:pt x="1373" y="70"/>
                  <a:pt x="1373" y="70"/>
                </a:cubicBezTo>
                <a:cubicBezTo>
                  <a:pt x="1372" y="70"/>
                  <a:pt x="1372" y="70"/>
                  <a:pt x="1372" y="69"/>
                </a:cubicBezTo>
                <a:cubicBezTo>
                  <a:pt x="1371" y="68"/>
                  <a:pt x="1371" y="67"/>
                  <a:pt x="1371" y="66"/>
                </a:cubicBezTo>
                <a:cubicBezTo>
                  <a:pt x="1371" y="65"/>
                  <a:pt x="1371" y="64"/>
                  <a:pt x="1371" y="63"/>
                </a:cubicBezTo>
                <a:cubicBezTo>
                  <a:pt x="1370" y="62"/>
                  <a:pt x="1370" y="60"/>
                  <a:pt x="1370" y="59"/>
                </a:cubicBezTo>
                <a:cubicBezTo>
                  <a:pt x="1370" y="59"/>
                  <a:pt x="1370" y="58"/>
                  <a:pt x="1371" y="58"/>
                </a:cubicBezTo>
                <a:cubicBezTo>
                  <a:pt x="1371" y="58"/>
                  <a:pt x="1373" y="58"/>
                  <a:pt x="1374" y="58"/>
                </a:cubicBezTo>
                <a:cubicBezTo>
                  <a:pt x="1375" y="58"/>
                  <a:pt x="1376" y="58"/>
                  <a:pt x="1376" y="58"/>
                </a:cubicBezTo>
                <a:cubicBezTo>
                  <a:pt x="1376" y="58"/>
                  <a:pt x="1376" y="58"/>
                  <a:pt x="1376" y="58"/>
                </a:cubicBezTo>
                <a:cubicBezTo>
                  <a:pt x="1376" y="58"/>
                  <a:pt x="1376" y="58"/>
                  <a:pt x="1377" y="58"/>
                </a:cubicBezTo>
                <a:cubicBezTo>
                  <a:pt x="1377" y="58"/>
                  <a:pt x="1378" y="58"/>
                  <a:pt x="1378" y="58"/>
                </a:cubicBezTo>
                <a:cubicBezTo>
                  <a:pt x="1378" y="58"/>
                  <a:pt x="1379" y="58"/>
                  <a:pt x="1379" y="58"/>
                </a:cubicBezTo>
                <a:cubicBezTo>
                  <a:pt x="1380" y="58"/>
                  <a:pt x="1381" y="59"/>
                  <a:pt x="1381" y="60"/>
                </a:cubicBezTo>
                <a:cubicBezTo>
                  <a:pt x="1383" y="61"/>
                  <a:pt x="1384" y="63"/>
                  <a:pt x="1385" y="63"/>
                </a:cubicBezTo>
                <a:cubicBezTo>
                  <a:pt x="1385" y="63"/>
                  <a:pt x="1385" y="62"/>
                  <a:pt x="1385" y="61"/>
                </a:cubicBezTo>
                <a:cubicBezTo>
                  <a:pt x="1384" y="60"/>
                  <a:pt x="1384" y="59"/>
                  <a:pt x="1385" y="57"/>
                </a:cubicBezTo>
                <a:cubicBezTo>
                  <a:pt x="1385" y="56"/>
                  <a:pt x="1386" y="56"/>
                  <a:pt x="1387" y="56"/>
                </a:cubicBezTo>
                <a:cubicBezTo>
                  <a:pt x="1388" y="56"/>
                  <a:pt x="1389" y="56"/>
                  <a:pt x="1389" y="56"/>
                </a:cubicBezTo>
                <a:cubicBezTo>
                  <a:pt x="1390" y="56"/>
                  <a:pt x="1390" y="56"/>
                  <a:pt x="1391" y="56"/>
                </a:cubicBezTo>
                <a:cubicBezTo>
                  <a:pt x="1391" y="56"/>
                  <a:pt x="1391" y="56"/>
                  <a:pt x="1392" y="56"/>
                </a:cubicBezTo>
                <a:cubicBezTo>
                  <a:pt x="1392" y="56"/>
                  <a:pt x="1392" y="56"/>
                  <a:pt x="1392" y="56"/>
                </a:cubicBezTo>
                <a:cubicBezTo>
                  <a:pt x="1395" y="56"/>
                  <a:pt x="1398" y="55"/>
                  <a:pt x="1399" y="58"/>
                </a:cubicBezTo>
                <a:cubicBezTo>
                  <a:pt x="1400" y="59"/>
                  <a:pt x="1400" y="59"/>
                  <a:pt x="1400" y="59"/>
                </a:cubicBezTo>
                <a:cubicBezTo>
                  <a:pt x="1401" y="60"/>
                  <a:pt x="1402" y="61"/>
                  <a:pt x="1402" y="62"/>
                </a:cubicBezTo>
                <a:cubicBezTo>
                  <a:pt x="1402" y="63"/>
                  <a:pt x="1402" y="63"/>
                  <a:pt x="1402" y="64"/>
                </a:cubicBezTo>
                <a:cubicBezTo>
                  <a:pt x="1402" y="64"/>
                  <a:pt x="1403" y="64"/>
                  <a:pt x="1403" y="65"/>
                </a:cubicBezTo>
                <a:cubicBezTo>
                  <a:pt x="1403" y="64"/>
                  <a:pt x="1403" y="64"/>
                  <a:pt x="1403" y="64"/>
                </a:cubicBezTo>
                <a:cubicBezTo>
                  <a:pt x="1403" y="63"/>
                  <a:pt x="1403" y="63"/>
                  <a:pt x="1403" y="62"/>
                </a:cubicBezTo>
                <a:cubicBezTo>
                  <a:pt x="1403" y="60"/>
                  <a:pt x="1403" y="59"/>
                  <a:pt x="1401" y="58"/>
                </a:cubicBezTo>
                <a:cubicBezTo>
                  <a:pt x="1401" y="57"/>
                  <a:pt x="1399" y="56"/>
                  <a:pt x="1399" y="55"/>
                </a:cubicBezTo>
                <a:cubicBezTo>
                  <a:pt x="1398" y="53"/>
                  <a:pt x="1397" y="53"/>
                  <a:pt x="1396" y="54"/>
                </a:cubicBezTo>
                <a:cubicBezTo>
                  <a:pt x="1396" y="54"/>
                  <a:pt x="1396" y="54"/>
                  <a:pt x="1395" y="54"/>
                </a:cubicBezTo>
                <a:cubicBezTo>
                  <a:pt x="1395" y="54"/>
                  <a:pt x="1395" y="54"/>
                  <a:pt x="1394" y="54"/>
                </a:cubicBezTo>
                <a:cubicBezTo>
                  <a:pt x="1393" y="54"/>
                  <a:pt x="1391" y="54"/>
                  <a:pt x="1390" y="53"/>
                </a:cubicBezTo>
                <a:cubicBezTo>
                  <a:pt x="1390" y="53"/>
                  <a:pt x="1389" y="52"/>
                  <a:pt x="1389" y="52"/>
                </a:cubicBezTo>
                <a:cubicBezTo>
                  <a:pt x="1389" y="52"/>
                  <a:pt x="1389" y="52"/>
                  <a:pt x="1389" y="53"/>
                </a:cubicBezTo>
                <a:cubicBezTo>
                  <a:pt x="1389" y="53"/>
                  <a:pt x="1388" y="54"/>
                  <a:pt x="1387" y="54"/>
                </a:cubicBezTo>
                <a:cubicBezTo>
                  <a:pt x="1387" y="54"/>
                  <a:pt x="1386" y="53"/>
                  <a:pt x="1386" y="53"/>
                </a:cubicBezTo>
                <a:cubicBezTo>
                  <a:pt x="1386" y="53"/>
                  <a:pt x="1385" y="53"/>
                  <a:pt x="1385" y="53"/>
                </a:cubicBezTo>
                <a:cubicBezTo>
                  <a:pt x="1385" y="53"/>
                  <a:pt x="1385" y="52"/>
                  <a:pt x="1385" y="52"/>
                </a:cubicBezTo>
                <a:cubicBezTo>
                  <a:pt x="1385" y="52"/>
                  <a:pt x="1385" y="52"/>
                  <a:pt x="1385" y="52"/>
                </a:cubicBezTo>
                <a:cubicBezTo>
                  <a:pt x="1384" y="52"/>
                  <a:pt x="1384" y="51"/>
                  <a:pt x="1383" y="51"/>
                </a:cubicBezTo>
                <a:cubicBezTo>
                  <a:pt x="1383" y="51"/>
                  <a:pt x="1383" y="51"/>
                  <a:pt x="1383" y="51"/>
                </a:cubicBezTo>
                <a:cubicBezTo>
                  <a:pt x="1383" y="51"/>
                  <a:pt x="1383" y="51"/>
                  <a:pt x="1383" y="52"/>
                </a:cubicBezTo>
                <a:cubicBezTo>
                  <a:pt x="1382" y="53"/>
                  <a:pt x="1381" y="53"/>
                  <a:pt x="1380" y="53"/>
                </a:cubicBezTo>
                <a:cubicBezTo>
                  <a:pt x="1379" y="52"/>
                  <a:pt x="1379" y="51"/>
                  <a:pt x="1379" y="50"/>
                </a:cubicBezTo>
                <a:cubicBezTo>
                  <a:pt x="1379" y="50"/>
                  <a:pt x="1379" y="50"/>
                  <a:pt x="1379" y="50"/>
                </a:cubicBezTo>
                <a:cubicBezTo>
                  <a:pt x="1379" y="49"/>
                  <a:pt x="1379" y="49"/>
                  <a:pt x="1379" y="49"/>
                </a:cubicBezTo>
                <a:cubicBezTo>
                  <a:pt x="1379" y="48"/>
                  <a:pt x="1380" y="48"/>
                  <a:pt x="1380" y="48"/>
                </a:cubicBezTo>
                <a:cubicBezTo>
                  <a:pt x="1380" y="48"/>
                  <a:pt x="1380" y="47"/>
                  <a:pt x="1380" y="47"/>
                </a:cubicBezTo>
                <a:cubicBezTo>
                  <a:pt x="1381" y="46"/>
                  <a:pt x="1381" y="46"/>
                  <a:pt x="1382" y="46"/>
                </a:cubicBezTo>
                <a:cubicBezTo>
                  <a:pt x="1382" y="46"/>
                  <a:pt x="1382" y="46"/>
                  <a:pt x="1382" y="46"/>
                </a:cubicBezTo>
                <a:cubicBezTo>
                  <a:pt x="1382" y="45"/>
                  <a:pt x="1383" y="43"/>
                  <a:pt x="1384" y="43"/>
                </a:cubicBezTo>
                <a:cubicBezTo>
                  <a:pt x="1385" y="43"/>
                  <a:pt x="1385" y="43"/>
                  <a:pt x="1386" y="44"/>
                </a:cubicBezTo>
                <a:cubicBezTo>
                  <a:pt x="1386" y="44"/>
                  <a:pt x="1386" y="44"/>
                  <a:pt x="1386" y="44"/>
                </a:cubicBezTo>
                <a:cubicBezTo>
                  <a:pt x="1386" y="45"/>
                  <a:pt x="1387" y="45"/>
                  <a:pt x="1387" y="45"/>
                </a:cubicBezTo>
                <a:cubicBezTo>
                  <a:pt x="1388" y="45"/>
                  <a:pt x="1389" y="46"/>
                  <a:pt x="1389" y="47"/>
                </a:cubicBezTo>
                <a:cubicBezTo>
                  <a:pt x="1389" y="47"/>
                  <a:pt x="1389" y="48"/>
                  <a:pt x="1389" y="49"/>
                </a:cubicBezTo>
                <a:cubicBezTo>
                  <a:pt x="1389" y="49"/>
                  <a:pt x="1389" y="50"/>
                  <a:pt x="1389" y="50"/>
                </a:cubicBezTo>
                <a:cubicBezTo>
                  <a:pt x="1389" y="49"/>
                  <a:pt x="1390" y="48"/>
                  <a:pt x="1391" y="48"/>
                </a:cubicBezTo>
                <a:cubicBezTo>
                  <a:pt x="1390" y="46"/>
                  <a:pt x="1388" y="44"/>
                  <a:pt x="1389" y="42"/>
                </a:cubicBezTo>
                <a:cubicBezTo>
                  <a:pt x="1390" y="41"/>
                  <a:pt x="1391" y="41"/>
                  <a:pt x="1391" y="41"/>
                </a:cubicBezTo>
                <a:cubicBezTo>
                  <a:pt x="1392" y="41"/>
                  <a:pt x="1392" y="41"/>
                  <a:pt x="1392" y="41"/>
                </a:cubicBezTo>
                <a:cubicBezTo>
                  <a:pt x="1393" y="41"/>
                  <a:pt x="1393" y="42"/>
                  <a:pt x="1394" y="42"/>
                </a:cubicBezTo>
                <a:cubicBezTo>
                  <a:pt x="1394" y="42"/>
                  <a:pt x="1394" y="42"/>
                  <a:pt x="1394" y="42"/>
                </a:cubicBezTo>
                <a:cubicBezTo>
                  <a:pt x="1395" y="39"/>
                  <a:pt x="1397" y="39"/>
                  <a:pt x="1399" y="38"/>
                </a:cubicBezTo>
                <a:cubicBezTo>
                  <a:pt x="1399" y="37"/>
                  <a:pt x="1400" y="37"/>
                  <a:pt x="1401" y="37"/>
                </a:cubicBezTo>
                <a:cubicBezTo>
                  <a:pt x="1402" y="36"/>
                  <a:pt x="1403" y="36"/>
                  <a:pt x="1404" y="36"/>
                </a:cubicBezTo>
                <a:cubicBezTo>
                  <a:pt x="1406" y="36"/>
                  <a:pt x="1407" y="36"/>
                  <a:pt x="1407" y="37"/>
                </a:cubicBezTo>
                <a:cubicBezTo>
                  <a:pt x="1408" y="38"/>
                  <a:pt x="1408" y="38"/>
                  <a:pt x="1408" y="38"/>
                </a:cubicBezTo>
                <a:cubicBezTo>
                  <a:pt x="1408" y="39"/>
                  <a:pt x="1408" y="39"/>
                  <a:pt x="1408" y="39"/>
                </a:cubicBezTo>
                <a:cubicBezTo>
                  <a:pt x="1408" y="39"/>
                  <a:pt x="1408" y="40"/>
                  <a:pt x="1408" y="40"/>
                </a:cubicBezTo>
                <a:cubicBezTo>
                  <a:pt x="1409" y="40"/>
                  <a:pt x="1409" y="40"/>
                  <a:pt x="1409" y="40"/>
                </a:cubicBezTo>
                <a:cubicBezTo>
                  <a:pt x="1409" y="41"/>
                  <a:pt x="1409" y="42"/>
                  <a:pt x="1409" y="43"/>
                </a:cubicBezTo>
                <a:cubicBezTo>
                  <a:pt x="1409" y="43"/>
                  <a:pt x="1409" y="43"/>
                  <a:pt x="1409" y="43"/>
                </a:cubicBezTo>
                <a:cubicBezTo>
                  <a:pt x="1409" y="43"/>
                  <a:pt x="1409" y="42"/>
                  <a:pt x="1409" y="42"/>
                </a:cubicBezTo>
                <a:cubicBezTo>
                  <a:pt x="1409" y="42"/>
                  <a:pt x="1409" y="42"/>
                  <a:pt x="1409" y="42"/>
                </a:cubicBezTo>
                <a:cubicBezTo>
                  <a:pt x="1410" y="41"/>
                  <a:pt x="1410" y="40"/>
                  <a:pt x="1412" y="40"/>
                </a:cubicBezTo>
                <a:cubicBezTo>
                  <a:pt x="1414" y="40"/>
                  <a:pt x="1415" y="43"/>
                  <a:pt x="1415" y="44"/>
                </a:cubicBezTo>
                <a:cubicBezTo>
                  <a:pt x="1415" y="44"/>
                  <a:pt x="1416" y="44"/>
                  <a:pt x="1416" y="44"/>
                </a:cubicBezTo>
                <a:cubicBezTo>
                  <a:pt x="1418" y="43"/>
                  <a:pt x="1419" y="44"/>
                  <a:pt x="1420" y="45"/>
                </a:cubicBezTo>
                <a:cubicBezTo>
                  <a:pt x="1421" y="45"/>
                  <a:pt x="1421" y="45"/>
                  <a:pt x="1421" y="46"/>
                </a:cubicBezTo>
                <a:cubicBezTo>
                  <a:pt x="1420" y="44"/>
                  <a:pt x="1420" y="41"/>
                  <a:pt x="1422" y="40"/>
                </a:cubicBezTo>
                <a:cubicBezTo>
                  <a:pt x="1423" y="39"/>
                  <a:pt x="1425" y="39"/>
                  <a:pt x="1425" y="39"/>
                </a:cubicBezTo>
                <a:cubicBezTo>
                  <a:pt x="1427" y="39"/>
                  <a:pt x="1428" y="39"/>
                  <a:pt x="1429" y="39"/>
                </a:cubicBezTo>
                <a:cubicBezTo>
                  <a:pt x="1429" y="40"/>
                  <a:pt x="1430" y="40"/>
                  <a:pt x="1430" y="40"/>
                </a:cubicBezTo>
                <a:cubicBezTo>
                  <a:pt x="1430" y="40"/>
                  <a:pt x="1429" y="39"/>
                  <a:pt x="1429" y="38"/>
                </a:cubicBezTo>
                <a:cubicBezTo>
                  <a:pt x="1429" y="37"/>
                  <a:pt x="1429" y="36"/>
                  <a:pt x="1430" y="35"/>
                </a:cubicBezTo>
                <a:cubicBezTo>
                  <a:pt x="1431" y="35"/>
                  <a:pt x="1431" y="34"/>
                  <a:pt x="1431" y="34"/>
                </a:cubicBezTo>
                <a:cubicBezTo>
                  <a:pt x="1430" y="33"/>
                  <a:pt x="1430" y="32"/>
                  <a:pt x="1430" y="31"/>
                </a:cubicBezTo>
                <a:cubicBezTo>
                  <a:pt x="1430" y="30"/>
                  <a:pt x="1432" y="29"/>
                  <a:pt x="1433" y="29"/>
                </a:cubicBezTo>
                <a:cubicBezTo>
                  <a:pt x="1434" y="28"/>
                  <a:pt x="1434" y="28"/>
                  <a:pt x="1434" y="27"/>
                </a:cubicBezTo>
                <a:cubicBezTo>
                  <a:pt x="1435" y="26"/>
                  <a:pt x="1436" y="25"/>
                  <a:pt x="1437" y="25"/>
                </a:cubicBezTo>
                <a:cubicBezTo>
                  <a:pt x="1438" y="25"/>
                  <a:pt x="1440" y="27"/>
                  <a:pt x="1441" y="29"/>
                </a:cubicBezTo>
                <a:cubicBezTo>
                  <a:pt x="1441" y="28"/>
                  <a:pt x="1441" y="28"/>
                  <a:pt x="1441" y="27"/>
                </a:cubicBezTo>
                <a:cubicBezTo>
                  <a:pt x="1441" y="27"/>
                  <a:pt x="1441" y="27"/>
                  <a:pt x="1441" y="27"/>
                </a:cubicBezTo>
                <a:cubicBezTo>
                  <a:pt x="1441" y="26"/>
                  <a:pt x="1441" y="25"/>
                  <a:pt x="1441" y="25"/>
                </a:cubicBezTo>
                <a:cubicBezTo>
                  <a:pt x="1442" y="24"/>
                  <a:pt x="1443" y="24"/>
                  <a:pt x="1444" y="24"/>
                </a:cubicBezTo>
                <a:cubicBezTo>
                  <a:pt x="1445" y="24"/>
                  <a:pt x="1445" y="24"/>
                  <a:pt x="1445" y="24"/>
                </a:cubicBezTo>
                <a:cubicBezTo>
                  <a:pt x="1446" y="24"/>
                  <a:pt x="1446" y="24"/>
                  <a:pt x="1447" y="24"/>
                </a:cubicBezTo>
                <a:cubicBezTo>
                  <a:pt x="1448" y="24"/>
                  <a:pt x="1449" y="24"/>
                  <a:pt x="1450" y="24"/>
                </a:cubicBezTo>
                <a:cubicBezTo>
                  <a:pt x="1451" y="24"/>
                  <a:pt x="1452" y="24"/>
                  <a:pt x="1453" y="24"/>
                </a:cubicBezTo>
                <a:cubicBezTo>
                  <a:pt x="1454" y="24"/>
                  <a:pt x="1454" y="24"/>
                  <a:pt x="1454" y="24"/>
                </a:cubicBezTo>
                <a:cubicBezTo>
                  <a:pt x="1455" y="24"/>
                  <a:pt x="1456" y="24"/>
                  <a:pt x="1457" y="25"/>
                </a:cubicBezTo>
                <a:cubicBezTo>
                  <a:pt x="1457" y="25"/>
                  <a:pt x="1458" y="25"/>
                  <a:pt x="1459" y="25"/>
                </a:cubicBezTo>
                <a:cubicBezTo>
                  <a:pt x="1460" y="25"/>
                  <a:pt x="1460" y="25"/>
                  <a:pt x="1461" y="25"/>
                </a:cubicBezTo>
                <a:cubicBezTo>
                  <a:pt x="1462" y="25"/>
                  <a:pt x="1464" y="25"/>
                  <a:pt x="1464" y="26"/>
                </a:cubicBezTo>
                <a:cubicBezTo>
                  <a:pt x="1465" y="26"/>
                  <a:pt x="1465" y="27"/>
                  <a:pt x="1465" y="27"/>
                </a:cubicBezTo>
                <a:cubicBezTo>
                  <a:pt x="1466" y="28"/>
                  <a:pt x="1466" y="28"/>
                  <a:pt x="1466" y="28"/>
                </a:cubicBezTo>
                <a:cubicBezTo>
                  <a:pt x="1466" y="28"/>
                  <a:pt x="1467" y="28"/>
                  <a:pt x="1467" y="28"/>
                </a:cubicBezTo>
                <a:cubicBezTo>
                  <a:pt x="1468" y="27"/>
                  <a:pt x="1468" y="27"/>
                  <a:pt x="1469" y="27"/>
                </a:cubicBezTo>
                <a:cubicBezTo>
                  <a:pt x="1470" y="27"/>
                  <a:pt x="1471" y="28"/>
                  <a:pt x="1472" y="29"/>
                </a:cubicBezTo>
                <a:cubicBezTo>
                  <a:pt x="1473" y="30"/>
                  <a:pt x="1476" y="32"/>
                  <a:pt x="1477" y="32"/>
                </a:cubicBezTo>
                <a:cubicBezTo>
                  <a:pt x="1478" y="32"/>
                  <a:pt x="1478" y="32"/>
                  <a:pt x="1479" y="32"/>
                </a:cubicBezTo>
                <a:cubicBezTo>
                  <a:pt x="1480" y="32"/>
                  <a:pt x="1481" y="32"/>
                  <a:pt x="1482" y="32"/>
                </a:cubicBezTo>
                <a:cubicBezTo>
                  <a:pt x="1482" y="32"/>
                  <a:pt x="1482" y="32"/>
                  <a:pt x="1482" y="32"/>
                </a:cubicBezTo>
                <a:cubicBezTo>
                  <a:pt x="1484" y="32"/>
                  <a:pt x="1486" y="33"/>
                  <a:pt x="1487" y="34"/>
                </a:cubicBezTo>
                <a:cubicBezTo>
                  <a:pt x="1488" y="34"/>
                  <a:pt x="1488" y="34"/>
                  <a:pt x="1489" y="34"/>
                </a:cubicBezTo>
                <a:cubicBezTo>
                  <a:pt x="1491" y="34"/>
                  <a:pt x="1493" y="34"/>
                  <a:pt x="1494" y="35"/>
                </a:cubicBezTo>
                <a:cubicBezTo>
                  <a:pt x="1495" y="35"/>
                  <a:pt x="1497" y="36"/>
                  <a:pt x="1498" y="38"/>
                </a:cubicBezTo>
                <a:cubicBezTo>
                  <a:pt x="1499" y="38"/>
                  <a:pt x="1499" y="38"/>
                  <a:pt x="1500" y="39"/>
                </a:cubicBezTo>
                <a:cubicBezTo>
                  <a:pt x="1500" y="39"/>
                  <a:pt x="1501" y="40"/>
                  <a:pt x="1502" y="41"/>
                </a:cubicBezTo>
                <a:cubicBezTo>
                  <a:pt x="1502" y="42"/>
                  <a:pt x="1502" y="43"/>
                  <a:pt x="1502" y="44"/>
                </a:cubicBezTo>
                <a:cubicBezTo>
                  <a:pt x="1501" y="45"/>
                  <a:pt x="1501" y="46"/>
                  <a:pt x="1499" y="46"/>
                </a:cubicBezTo>
                <a:cubicBezTo>
                  <a:pt x="1499" y="46"/>
                  <a:pt x="1499" y="46"/>
                  <a:pt x="1498" y="46"/>
                </a:cubicBezTo>
                <a:cubicBezTo>
                  <a:pt x="1497" y="47"/>
                  <a:pt x="1497" y="47"/>
                  <a:pt x="1496" y="47"/>
                </a:cubicBezTo>
                <a:cubicBezTo>
                  <a:pt x="1496" y="48"/>
                  <a:pt x="1495" y="48"/>
                  <a:pt x="1494" y="48"/>
                </a:cubicBezTo>
                <a:cubicBezTo>
                  <a:pt x="1494" y="48"/>
                  <a:pt x="1493" y="48"/>
                  <a:pt x="1493" y="48"/>
                </a:cubicBezTo>
                <a:cubicBezTo>
                  <a:pt x="1493" y="49"/>
                  <a:pt x="1492" y="49"/>
                  <a:pt x="1491" y="49"/>
                </a:cubicBezTo>
                <a:cubicBezTo>
                  <a:pt x="1489" y="49"/>
                  <a:pt x="1488" y="48"/>
                  <a:pt x="1486" y="48"/>
                </a:cubicBezTo>
                <a:cubicBezTo>
                  <a:pt x="1486" y="48"/>
                  <a:pt x="1486" y="47"/>
                  <a:pt x="1485" y="47"/>
                </a:cubicBezTo>
                <a:cubicBezTo>
                  <a:pt x="1484" y="47"/>
                  <a:pt x="1484" y="46"/>
                  <a:pt x="1483" y="46"/>
                </a:cubicBezTo>
                <a:cubicBezTo>
                  <a:pt x="1483" y="46"/>
                  <a:pt x="1482" y="45"/>
                  <a:pt x="1482" y="45"/>
                </a:cubicBezTo>
                <a:cubicBezTo>
                  <a:pt x="1481" y="45"/>
                  <a:pt x="1480" y="45"/>
                  <a:pt x="1478" y="45"/>
                </a:cubicBezTo>
                <a:cubicBezTo>
                  <a:pt x="1478" y="46"/>
                  <a:pt x="1477" y="46"/>
                  <a:pt x="1477" y="46"/>
                </a:cubicBezTo>
                <a:cubicBezTo>
                  <a:pt x="1476" y="46"/>
                  <a:pt x="1475" y="46"/>
                  <a:pt x="1474" y="46"/>
                </a:cubicBezTo>
                <a:cubicBezTo>
                  <a:pt x="1473" y="46"/>
                  <a:pt x="1472" y="46"/>
                  <a:pt x="1471" y="46"/>
                </a:cubicBezTo>
                <a:cubicBezTo>
                  <a:pt x="1470" y="47"/>
                  <a:pt x="1470" y="48"/>
                  <a:pt x="1468" y="48"/>
                </a:cubicBezTo>
                <a:cubicBezTo>
                  <a:pt x="1468" y="48"/>
                  <a:pt x="1467" y="48"/>
                  <a:pt x="1467" y="48"/>
                </a:cubicBezTo>
                <a:cubicBezTo>
                  <a:pt x="1466" y="48"/>
                  <a:pt x="1465" y="48"/>
                  <a:pt x="1464" y="48"/>
                </a:cubicBezTo>
                <a:cubicBezTo>
                  <a:pt x="1464" y="48"/>
                  <a:pt x="1464" y="48"/>
                  <a:pt x="1463" y="49"/>
                </a:cubicBezTo>
                <a:cubicBezTo>
                  <a:pt x="1461" y="49"/>
                  <a:pt x="1461" y="49"/>
                  <a:pt x="1460" y="49"/>
                </a:cubicBezTo>
                <a:cubicBezTo>
                  <a:pt x="1459" y="49"/>
                  <a:pt x="1459" y="48"/>
                  <a:pt x="1459" y="48"/>
                </a:cubicBezTo>
                <a:cubicBezTo>
                  <a:pt x="1459" y="47"/>
                  <a:pt x="1459" y="47"/>
                  <a:pt x="1459" y="46"/>
                </a:cubicBezTo>
                <a:cubicBezTo>
                  <a:pt x="1459" y="45"/>
                  <a:pt x="1458" y="43"/>
                  <a:pt x="1458" y="42"/>
                </a:cubicBezTo>
                <a:cubicBezTo>
                  <a:pt x="1457" y="42"/>
                  <a:pt x="1456" y="43"/>
                  <a:pt x="1455" y="44"/>
                </a:cubicBezTo>
                <a:cubicBezTo>
                  <a:pt x="1455" y="44"/>
                  <a:pt x="1455" y="44"/>
                  <a:pt x="1456" y="45"/>
                </a:cubicBezTo>
                <a:cubicBezTo>
                  <a:pt x="1456" y="45"/>
                  <a:pt x="1457" y="46"/>
                  <a:pt x="1457" y="47"/>
                </a:cubicBezTo>
                <a:cubicBezTo>
                  <a:pt x="1458" y="48"/>
                  <a:pt x="1458" y="48"/>
                  <a:pt x="1457" y="49"/>
                </a:cubicBezTo>
                <a:cubicBezTo>
                  <a:pt x="1457" y="49"/>
                  <a:pt x="1457" y="49"/>
                  <a:pt x="1456" y="49"/>
                </a:cubicBezTo>
                <a:cubicBezTo>
                  <a:pt x="1455" y="50"/>
                  <a:pt x="1454" y="50"/>
                  <a:pt x="1453" y="50"/>
                </a:cubicBezTo>
                <a:cubicBezTo>
                  <a:pt x="1451" y="50"/>
                  <a:pt x="1450" y="50"/>
                  <a:pt x="1448" y="50"/>
                </a:cubicBezTo>
                <a:cubicBezTo>
                  <a:pt x="1447" y="50"/>
                  <a:pt x="1447" y="50"/>
                  <a:pt x="1447" y="50"/>
                </a:cubicBezTo>
                <a:cubicBezTo>
                  <a:pt x="1446" y="50"/>
                  <a:pt x="1445" y="50"/>
                  <a:pt x="1444" y="51"/>
                </a:cubicBezTo>
                <a:cubicBezTo>
                  <a:pt x="1444" y="51"/>
                  <a:pt x="1443" y="52"/>
                  <a:pt x="1443" y="52"/>
                </a:cubicBezTo>
                <a:cubicBezTo>
                  <a:pt x="1442" y="52"/>
                  <a:pt x="1442" y="53"/>
                  <a:pt x="1441" y="53"/>
                </a:cubicBezTo>
                <a:cubicBezTo>
                  <a:pt x="1441" y="53"/>
                  <a:pt x="1441" y="53"/>
                  <a:pt x="1441" y="53"/>
                </a:cubicBezTo>
                <a:cubicBezTo>
                  <a:pt x="1439" y="54"/>
                  <a:pt x="1438" y="55"/>
                  <a:pt x="1438" y="56"/>
                </a:cubicBezTo>
                <a:cubicBezTo>
                  <a:pt x="1438" y="57"/>
                  <a:pt x="1438" y="57"/>
                  <a:pt x="1438" y="57"/>
                </a:cubicBezTo>
                <a:cubicBezTo>
                  <a:pt x="1437" y="58"/>
                  <a:pt x="1437" y="59"/>
                  <a:pt x="1437" y="60"/>
                </a:cubicBezTo>
                <a:cubicBezTo>
                  <a:pt x="1437" y="60"/>
                  <a:pt x="1437" y="60"/>
                  <a:pt x="1437" y="60"/>
                </a:cubicBezTo>
                <a:cubicBezTo>
                  <a:pt x="1437" y="60"/>
                  <a:pt x="1437" y="60"/>
                  <a:pt x="1437" y="60"/>
                </a:cubicBezTo>
                <a:cubicBezTo>
                  <a:pt x="1437" y="60"/>
                  <a:pt x="1437" y="60"/>
                  <a:pt x="1437" y="60"/>
                </a:cubicBezTo>
                <a:cubicBezTo>
                  <a:pt x="1438" y="59"/>
                  <a:pt x="1438" y="59"/>
                  <a:pt x="1438" y="58"/>
                </a:cubicBezTo>
                <a:cubicBezTo>
                  <a:pt x="1438" y="57"/>
                  <a:pt x="1439" y="56"/>
                  <a:pt x="1441" y="55"/>
                </a:cubicBezTo>
                <a:cubicBezTo>
                  <a:pt x="1441" y="55"/>
                  <a:pt x="1441" y="55"/>
                  <a:pt x="1441" y="55"/>
                </a:cubicBezTo>
                <a:cubicBezTo>
                  <a:pt x="1442" y="55"/>
                  <a:pt x="1442" y="56"/>
                  <a:pt x="1442" y="56"/>
                </a:cubicBezTo>
                <a:cubicBezTo>
                  <a:pt x="1443" y="56"/>
                  <a:pt x="1443" y="57"/>
                  <a:pt x="1443" y="57"/>
                </a:cubicBezTo>
                <a:cubicBezTo>
                  <a:pt x="1443" y="57"/>
                  <a:pt x="1443" y="57"/>
                  <a:pt x="1443" y="57"/>
                </a:cubicBezTo>
                <a:cubicBezTo>
                  <a:pt x="1444" y="55"/>
                  <a:pt x="1444" y="53"/>
                  <a:pt x="1447" y="53"/>
                </a:cubicBezTo>
                <a:cubicBezTo>
                  <a:pt x="1447" y="52"/>
                  <a:pt x="1448" y="52"/>
                  <a:pt x="1449" y="52"/>
                </a:cubicBezTo>
                <a:cubicBezTo>
                  <a:pt x="1449" y="52"/>
                  <a:pt x="1450" y="52"/>
                  <a:pt x="1450" y="52"/>
                </a:cubicBezTo>
                <a:cubicBezTo>
                  <a:pt x="1451" y="52"/>
                  <a:pt x="1452" y="51"/>
                  <a:pt x="1453" y="51"/>
                </a:cubicBezTo>
                <a:cubicBezTo>
                  <a:pt x="1453" y="51"/>
                  <a:pt x="1453" y="51"/>
                  <a:pt x="1453" y="51"/>
                </a:cubicBezTo>
                <a:cubicBezTo>
                  <a:pt x="1454" y="51"/>
                  <a:pt x="1454" y="52"/>
                  <a:pt x="1455" y="53"/>
                </a:cubicBezTo>
                <a:cubicBezTo>
                  <a:pt x="1455" y="53"/>
                  <a:pt x="1455" y="53"/>
                  <a:pt x="1455" y="53"/>
                </a:cubicBezTo>
                <a:cubicBezTo>
                  <a:pt x="1455" y="53"/>
                  <a:pt x="1456" y="53"/>
                  <a:pt x="1456" y="54"/>
                </a:cubicBezTo>
                <a:cubicBezTo>
                  <a:pt x="1456" y="54"/>
                  <a:pt x="1457" y="54"/>
                  <a:pt x="1457" y="55"/>
                </a:cubicBezTo>
                <a:cubicBezTo>
                  <a:pt x="1457" y="54"/>
                  <a:pt x="1458" y="53"/>
                  <a:pt x="1458" y="52"/>
                </a:cubicBezTo>
                <a:cubicBezTo>
                  <a:pt x="1460" y="51"/>
                  <a:pt x="1462" y="51"/>
                  <a:pt x="1463" y="51"/>
                </a:cubicBezTo>
                <a:cubicBezTo>
                  <a:pt x="1466" y="51"/>
                  <a:pt x="1468" y="50"/>
                  <a:pt x="1470" y="49"/>
                </a:cubicBezTo>
                <a:cubicBezTo>
                  <a:pt x="1472" y="49"/>
                  <a:pt x="1473" y="48"/>
                  <a:pt x="1475" y="48"/>
                </a:cubicBezTo>
                <a:cubicBezTo>
                  <a:pt x="1477" y="48"/>
                  <a:pt x="1478" y="48"/>
                  <a:pt x="1479" y="49"/>
                </a:cubicBezTo>
                <a:cubicBezTo>
                  <a:pt x="1480" y="49"/>
                  <a:pt x="1480" y="49"/>
                  <a:pt x="1481" y="49"/>
                </a:cubicBezTo>
                <a:cubicBezTo>
                  <a:pt x="1481" y="49"/>
                  <a:pt x="1481" y="49"/>
                  <a:pt x="1481" y="49"/>
                </a:cubicBezTo>
                <a:cubicBezTo>
                  <a:pt x="1483" y="49"/>
                  <a:pt x="1485" y="50"/>
                  <a:pt x="1486" y="50"/>
                </a:cubicBezTo>
                <a:cubicBezTo>
                  <a:pt x="1487" y="51"/>
                  <a:pt x="1489" y="51"/>
                  <a:pt x="1490" y="51"/>
                </a:cubicBezTo>
                <a:cubicBezTo>
                  <a:pt x="1490" y="51"/>
                  <a:pt x="1490" y="51"/>
                  <a:pt x="1490" y="51"/>
                </a:cubicBezTo>
                <a:cubicBezTo>
                  <a:pt x="1491" y="51"/>
                  <a:pt x="1491" y="51"/>
                  <a:pt x="1491" y="51"/>
                </a:cubicBezTo>
                <a:cubicBezTo>
                  <a:pt x="1492" y="52"/>
                  <a:pt x="1493" y="52"/>
                  <a:pt x="1494" y="52"/>
                </a:cubicBezTo>
                <a:cubicBezTo>
                  <a:pt x="1496" y="52"/>
                  <a:pt x="1496" y="52"/>
                  <a:pt x="1496" y="52"/>
                </a:cubicBezTo>
                <a:cubicBezTo>
                  <a:pt x="1498" y="52"/>
                  <a:pt x="1499" y="51"/>
                  <a:pt x="1501" y="50"/>
                </a:cubicBezTo>
                <a:cubicBezTo>
                  <a:pt x="1501" y="49"/>
                  <a:pt x="1501" y="49"/>
                  <a:pt x="1502" y="49"/>
                </a:cubicBezTo>
                <a:cubicBezTo>
                  <a:pt x="1503" y="48"/>
                  <a:pt x="1504" y="48"/>
                  <a:pt x="1506" y="50"/>
                </a:cubicBezTo>
                <a:cubicBezTo>
                  <a:pt x="1506" y="50"/>
                  <a:pt x="1506" y="50"/>
                  <a:pt x="1506" y="50"/>
                </a:cubicBezTo>
                <a:cubicBezTo>
                  <a:pt x="1507" y="50"/>
                  <a:pt x="1508" y="51"/>
                  <a:pt x="1509" y="53"/>
                </a:cubicBezTo>
                <a:cubicBezTo>
                  <a:pt x="1509" y="54"/>
                  <a:pt x="1509" y="55"/>
                  <a:pt x="1510" y="55"/>
                </a:cubicBezTo>
                <a:cubicBezTo>
                  <a:pt x="1510" y="56"/>
                  <a:pt x="1510" y="56"/>
                  <a:pt x="1511" y="56"/>
                </a:cubicBezTo>
                <a:cubicBezTo>
                  <a:pt x="1511" y="57"/>
                  <a:pt x="1511" y="58"/>
                  <a:pt x="1510" y="59"/>
                </a:cubicBezTo>
                <a:cubicBezTo>
                  <a:pt x="1509" y="60"/>
                  <a:pt x="1507" y="61"/>
                  <a:pt x="1506" y="61"/>
                </a:cubicBezTo>
                <a:cubicBezTo>
                  <a:pt x="1505" y="61"/>
                  <a:pt x="1505" y="62"/>
                  <a:pt x="1504" y="62"/>
                </a:cubicBezTo>
                <a:cubicBezTo>
                  <a:pt x="1503" y="62"/>
                  <a:pt x="1502" y="62"/>
                  <a:pt x="1501" y="62"/>
                </a:cubicBezTo>
                <a:cubicBezTo>
                  <a:pt x="1501" y="62"/>
                  <a:pt x="1500" y="62"/>
                  <a:pt x="1500" y="62"/>
                </a:cubicBezTo>
                <a:cubicBezTo>
                  <a:pt x="1500" y="62"/>
                  <a:pt x="1500" y="62"/>
                  <a:pt x="1500" y="62"/>
                </a:cubicBezTo>
                <a:cubicBezTo>
                  <a:pt x="1500" y="62"/>
                  <a:pt x="1502" y="63"/>
                  <a:pt x="1503" y="63"/>
                </a:cubicBezTo>
                <a:cubicBezTo>
                  <a:pt x="1504" y="63"/>
                  <a:pt x="1504" y="63"/>
                  <a:pt x="1505" y="62"/>
                </a:cubicBezTo>
                <a:cubicBezTo>
                  <a:pt x="1506" y="62"/>
                  <a:pt x="1507" y="62"/>
                  <a:pt x="1508" y="62"/>
                </a:cubicBezTo>
                <a:cubicBezTo>
                  <a:pt x="1508" y="62"/>
                  <a:pt x="1509" y="62"/>
                  <a:pt x="1509" y="62"/>
                </a:cubicBezTo>
                <a:cubicBezTo>
                  <a:pt x="1509" y="62"/>
                  <a:pt x="1510" y="62"/>
                  <a:pt x="1511" y="62"/>
                </a:cubicBezTo>
                <a:cubicBezTo>
                  <a:pt x="1514" y="61"/>
                  <a:pt x="1515" y="62"/>
                  <a:pt x="1518" y="63"/>
                </a:cubicBezTo>
                <a:cubicBezTo>
                  <a:pt x="1518" y="63"/>
                  <a:pt x="1518" y="63"/>
                  <a:pt x="1518" y="63"/>
                </a:cubicBezTo>
                <a:cubicBezTo>
                  <a:pt x="1519" y="63"/>
                  <a:pt x="1520" y="63"/>
                  <a:pt x="1521" y="63"/>
                </a:cubicBezTo>
                <a:cubicBezTo>
                  <a:pt x="1522" y="64"/>
                  <a:pt x="1522" y="64"/>
                  <a:pt x="1523" y="65"/>
                </a:cubicBezTo>
                <a:cubicBezTo>
                  <a:pt x="1523" y="65"/>
                  <a:pt x="1524" y="65"/>
                  <a:pt x="1524" y="66"/>
                </a:cubicBezTo>
                <a:cubicBezTo>
                  <a:pt x="1525" y="66"/>
                  <a:pt x="1526" y="67"/>
                  <a:pt x="1527" y="67"/>
                </a:cubicBezTo>
                <a:cubicBezTo>
                  <a:pt x="1528" y="68"/>
                  <a:pt x="1529" y="68"/>
                  <a:pt x="1530" y="68"/>
                </a:cubicBezTo>
                <a:cubicBezTo>
                  <a:pt x="1531" y="69"/>
                  <a:pt x="1531" y="69"/>
                  <a:pt x="1532" y="70"/>
                </a:cubicBezTo>
                <a:cubicBezTo>
                  <a:pt x="1532" y="70"/>
                  <a:pt x="1533" y="71"/>
                  <a:pt x="1533" y="71"/>
                </a:cubicBezTo>
                <a:cubicBezTo>
                  <a:pt x="1536" y="72"/>
                  <a:pt x="1536" y="74"/>
                  <a:pt x="1536" y="75"/>
                </a:cubicBezTo>
                <a:cubicBezTo>
                  <a:pt x="1536" y="78"/>
                  <a:pt x="1534" y="79"/>
                  <a:pt x="1533" y="81"/>
                </a:cubicBezTo>
                <a:cubicBezTo>
                  <a:pt x="1532" y="81"/>
                  <a:pt x="1532" y="81"/>
                  <a:pt x="1532" y="82"/>
                </a:cubicBezTo>
                <a:cubicBezTo>
                  <a:pt x="1531" y="83"/>
                  <a:pt x="1530" y="83"/>
                  <a:pt x="1530" y="83"/>
                </a:cubicBezTo>
                <a:cubicBezTo>
                  <a:pt x="1529" y="83"/>
                  <a:pt x="1529" y="83"/>
                  <a:pt x="1528" y="83"/>
                </a:cubicBezTo>
                <a:cubicBezTo>
                  <a:pt x="1528" y="83"/>
                  <a:pt x="1528" y="84"/>
                  <a:pt x="1528" y="84"/>
                </a:cubicBezTo>
                <a:cubicBezTo>
                  <a:pt x="1527" y="84"/>
                  <a:pt x="1527" y="85"/>
                  <a:pt x="1526" y="85"/>
                </a:cubicBezTo>
                <a:cubicBezTo>
                  <a:pt x="1525" y="86"/>
                  <a:pt x="1523" y="87"/>
                  <a:pt x="1522" y="87"/>
                </a:cubicBezTo>
                <a:cubicBezTo>
                  <a:pt x="1521" y="87"/>
                  <a:pt x="1520" y="87"/>
                  <a:pt x="1519" y="87"/>
                </a:cubicBezTo>
                <a:cubicBezTo>
                  <a:pt x="1518" y="88"/>
                  <a:pt x="1517" y="88"/>
                  <a:pt x="1516" y="88"/>
                </a:cubicBezTo>
                <a:cubicBezTo>
                  <a:pt x="1516" y="88"/>
                  <a:pt x="1515" y="88"/>
                  <a:pt x="1515" y="89"/>
                </a:cubicBezTo>
                <a:cubicBezTo>
                  <a:pt x="1514" y="89"/>
                  <a:pt x="1514" y="89"/>
                  <a:pt x="1513" y="89"/>
                </a:cubicBezTo>
                <a:cubicBezTo>
                  <a:pt x="1512" y="90"/>
                  <a:pt x="1510" y="90"/>
                  <a:pt x="1509" y="90"/>
                </a:cubicBezTo>
                <a:cubicBezTo>
                  <a:pt x="1508" y="90"/>
                  <a:pt x="1508" y="90"/>
                  <a:pt x="1508" y="90"/>
                </a:cubicBezTo>
                <a:cubicBezTo>
                  <a:pt x="1507" y="90"/>
                  <a:pt x="1506" y="90"/>
                  <a:pt x="1505" y="90"/>
                </a:cubicBezTo>
                <a:cubicBezTo>
                  <a:pt x="1504" y="90"/>
                  <a:pt x="1503" y="91"/>
                  <a:pt x="1502" y="91"/>
                </a:cubicBezTo>
                <a:cubicBezTo>
                  <a:pt x="1502" y="91"/>
                  <a:pt x="1502" y="91"/>
                  <a:pt x="1502" y="91"/>
                </a:cubicBezTo>
                <a:cubicBezTo>
                  <a:pt x="1501" y="91"/>
                  <a:pt x="1500" y="90"/>
                  <a:pt x="1499" y="90"/>
                </a:cubicBezTo>
                <a:cubicBezTo>
                  <a:pt x="1498" y="90"/>
                  <a:pt x="1497" y="89"/>
                  <a:pt x="1496" y="90"/>
                </a:cubicBezTo>
                <a:cubicBezTo>
                  <a:pt x="1494" y="91"/>
                  <a:pt x="1490" y="91"/>
                  <a:pt x="1488" y="90"/>
                </a:cubicBezTo>
                <a:cubicBezTo>
                  <a:pt x="1487" y="89"/>
                  <a:pt x="1484" y="88"/>
                  <a:pt x="1482" y="88"/>
                </a:cubicBezTo>
                <a:cubicBezTo>
                  <a:pt x="1481" y="88"/>
                  <a:pt x="1479" y="88"/>
                  <a:pt x="1478" y="88"/>
                </a:cubicBezTo>
                <a:cubicBezTo>
                  <a:pt x="1476" y="87"/>
                  <a:pt x="1474" y="88"/>
                  <a:pt x="1472" y="89"/>
                </a:cubicBezTo>
                <a:cubicBezTo>
                  <a:pt x="1471" y="89"/>
                  <a:pt x="1470" y="90"/>
                  <a:pt x="1469" y="90"/>
                </a:cubicBezTo>
                <a:cubicBezTo>
                  <a:pt x="1469" y="90"/>
                  <a:pt x="1468" y="90"/>
                  <a:pt x="1468" y="90"/>
                </a:cubicBezTo>
                <a:cubicBezTo>
                  <a:pt x="1467" y="91"/>
                  <a:pt x="1466" y="91"/>
                  <a:pt x="1466" y="91"/>
                </a:cubicBezTo>
                <a:cubicBezTo>
                  <a:pt x="1466" y="91"/>
                  <a:pt x="1465" y="91"/>
                  <a:pt x="1465" y="91"/>
                </a:cubicBezTo>
                <a:cubicBezTo>
                  <a:pt x="1465" y="92"/>
                  <a:pt x="1465" y="92"/>
                  <a:pt x="1464" y="92"/>
                </a:cubicBezTo>
                <a:cubicBezTo>
                  <a:pt x="1463" y="93"/>
                  <a:pt x="1462" y="93"/>
                  <a:pt x="1461" y="93"/>
                </a:cubicBezTo>
                <a:cubicBezTo>
                  <a:pt x="1461" y="94"/>
                  <a:pt x="1460" y="94"/>
                  <a:pt x="1460" y="94"/>
                </a:cubicBezTo>
                <a:cubicBezTo>
                  <a:pt x="1459" y="94"/>
                  <a:pt x="1459" y="94"/>
                  <a:pt x="1459" y="94"/>
                </a:cubicBezTo>
                <a:cubicBezTo>
                  <a:pt x="1458" y="95"/>
                  <a:pt x="1458" y="95"/>
                  <a:pt x="1457" y="96"/>
                </a:cubicBezTo>
                <a:cubicBezTo>
                  <a:pt x="1456" y="97"/>
                  <a:pt x="1455" y="97"/>
                  <a:pt x="1453" y="97"/>
                </a:cubicBezTo>
                <a:cubicBezTo>
                  <a:pt x="1452" y="98"/>
                  <a:pt x="1452" y="98"/>
                  <a:pt x="1451" y="98"/>
                </a:cubicBezTo>
                <a:cubicBezTo>
                  <a:pt x="1450" y="99"/>
                  <a:pt x="1449" y="99"/>
                  <a:pt x="1449" y="99"/>
                </a:cubicBezTo>
                <a:cubicBezTo>
                  <a:pt x="1448" y="99"/>
                  <a:pt x="1448" y="99"/>
                  <a:pt x="1448" y="99"/>
                </a:cubicBezTo>
                <a:cubicBezTo>
                  <a:pt x="1447" y="100"/>
                  <a:pt x="1447" y="100"/>
                  <a:pt x="1446" y="101"/>
                </a:cubicBezTo>
                <a:cubicBezTo>
                  <a:pt x="1446" y="101"/>
                  <a:pt x="1446" y="101"/>
                  <a:pt x="1446" y="101"/>
                </a:cubicBezTo>
                <a:cubicBezTo>
                  <a:pt x="1446" y="101"/>
                  <a:pt x="1447" y="101"/>
                  <a:pt x="1447" y="101"/>
                </a:cubicBezTo>
                <a:cubicBezTo>
                  <a:pt x="1448" y="102"/>
                  <a:pt x="1448" y="102"/>
                  <a:pt x="1449" y="104"/>
                </a:cubicBezTo>
                <a:cubicBezTo>
                  <a:pt x="1449" y="103"/>
                  <a:pt x="1449" y="103"/>
                  <a:pt x="1449" y="103"/>
                </a:cubicBezTo>
                <a:cubicBezTo>
                  <a:pt x="1450" y="102"/>
                  <a:pt x="1451" y="101"/>
                  <a:pt x="1452" y="101"/>
                </a:cubicBezTo>
                <a:cubicBezTo>
                  <a:pt x="1453" y="100"/>
                  <a:pt x="1453" y="100"/>
                  <a:pt x="1454" y="100"/>
                </a:cubicBezTo>
                <a:cubicBezTo>
                  <a:pt x="1455" y="100"/>
                  <a:pt x="1455" y="100"/>
                  <a:pt x="1456" y="100"/>
                </a:cubicBezTo>
                <a:cubicBezTo>
                  <a:pt x="1458" y="98"/>
                  <a:pt x="1460" y="98"/>
                  <a:pt x="1462" y="97"/>
                </a:cubicBezTo>
                <a:cubicBezTo>
                  <a:pt x="1463" y="96"/>
                  <a:pt x="1464" y="96"/>
                  <a:pt x="1465" y="95"/>
                </a:cubicBezTo>
                <a:cubicBezTo>
                  <a:pt x="1466" y="95"/>
                  <a:pt x="1467" y="95"/>
                  <a:pt x="1467" y="96"/>
                </a:cubicBezTo>
                <a:cubicBezTo>
                  <a:pt x="1467" y="96"/>
                  <a:pt x="1468" y="96"/>
                  <a:pt x="1468" y="96"/>
                </a:cubicBezTo>
                <a:cubicBezTo>
                  <a:pt x="1468" y="96"/>
                  <a:pt x="1469" y="95"/>
                  <a:pt x="1469" y="95"/>
                </a:cubicBezTo>
                <a:cubicBezTo>
                  <a:pt x="1469" y="95"/>
                  <a:pt x="1469" y="94"/>
                  <a:pt x="1469" y="94"/>
                </a:cubicBezTo>
                <a:cubicBezTo>
                  <a:pt x="1470" y="94"/>
                  <a:pt x="1470" y="93"/>
                  <a:pt x="1471" y="93"/>
                </a:cubicBezTo>
                <a:cubicBezTo>
                  <a:pt x="1473" y="93"/>
                  <a:pt x="1476" y="93"/>
                  <a:pt x="1478" y="93"/>
                </a:cubicBezTo>
                <a:cubicBezTo>
                  <a:pt x="1480" y="94"/>
                  <a:pt x="1483" y="94"/>
                  <a:pt x="1485" y="94"/>
                </a:cubicBezTo>
                <a:cubicBezTo>
                  <a:pt x="1488" y="93"/>
                  <a:pt x="1490" y="93"/>
                  <a:pt x="1492" y="94"/>
                </a:cubicBezTo>
                <a:cubicBezTo>
                  <a:pt x="1493" y="94"/>
                  <a:pt x="1493" y="94"/>
                  <a:pt x="1493" y="94"/>
                </a:cubicBezTo>
                <a:cubicBezTo>
                  <a:pt x="1496" y="94"/>
                  <a:pt x="1501" y="95"/>
                  <a:pt x="1501" y="99"/>
                </a:cubicBezTo>
                <a:cubicBezTo>
                  <a:pt x="1501" y="100"/>
                  <a:pt x="1501" y="100"/>
                  <a:pt x="1501" y="100"/>
                </a:cubicBezTo>
                <a:cubicBezTo>
                  <a:pt x="1501" y="101"/>
                  <a:pt x="1501" y="102"/>
                  <a:pt x="1500" y="104"/>
                </a:cubicBezTo>
                <a:cubicBezTo>
                  <a:pt x="1499" y="105"/>
                  <a:pt x="1497" y="105"/>
                  <a:pt x="1496" y="105"/>
                </a:cubicBezTo>
                <a:cubicBezTo>
                  <a:pt x="1496" y="105"/>
                  <a:pt x="1495" y="105"/>
                  <a:pt x="1495" y="106"/>
                </a:cubicBezTo>
                <a:cubicBezTo>
                  <a:pt x="1495" y="106"/>
                  <a:pt x="1494" y="106"/>
                  <a:pt x="1494" y="106"/>
                </a:cubicBezTo>
                <a:cubicBezTo>
                  <a:pt x="1493" y="106"/>
                  <a:pt x="1492" y="106"/>
                  <a:pt x="1491" y="106"/>
                </a:cubicBezTo>
                <a:cubicBezTo>
                  <a:pt x="1490" y="106"/>
                  <a:pt x="1490" y="107"/>
                  <a:pt x="1491" y="108"/>
                </a:cubicBezTo>
                <a:cubicBezTo>
                  <a:pt x="1491" y="109"/>
                  <a:pt x="1491" y="109"/>
                  <a:pt x="1491" y="110"/>
                </a:cubicBezTo>
                <a:cubicBezTo>
                  <a:pt x="1491" y="110"/>
                  <a:pt x="1492" y="109"/>
                  <a:pt x="1492" y="109"/>
                </a:cubicBezTo>
                <a:cubicBezTo>
                  <a:pt x="1493" y="109"/>
                  <a:pt x="1493" y="109"/>
                  <a:pt x="1493" y="109"/>
                </a:cubicBezTo>
                <a:cubicBezTo>
                  <a:pt x="1494" y="109"/>
                  <a:pt x="1495" y="108"/>
                  <a:pt x="1496" y="108"/>
                </a:cubicBezTo>
                <a:cubicBezTo>
                  <a:pt x="1496" y="108"/>
                  <a:pt x="1497" y="108"/>
                  <a:pt x="1497" y="108"/>
                </a:cubicBezTo>
                <a:cubicBezTo>
                  <a:pt x="1499" y="108"/>
                  <a:pt x="1499" y="108"/>
                  <a:pt x="1500" y="109"/>
                </a:cubicBezTo>
                <a:cubicBezTo>
                  <a:pt x="1501" y="109"/>
                  <a:pt x="1501" y="109"/>
                  <a:pt x="1502" y="109"/>
                </a:cubicBezTo>
                <a:cubicBezTo>
                  <a:pt x="1503" y="109"/>
                  <a:pt x="1503" y="109"/>
                  <a:pt x="1503" y="109"/>
                </a:cubicBezTo>
                <a:cubicBezTo>
                  <a:pt x="1504" y="109"/>
                  <a:pt x="1505" y="109"/>
                  <a:pt x="1505" y="109"/>
                </a:cubicBezTo>
                <a:cubicBezTo>
                  <a:pt x="1506" y="108"/>
                  <a:pt x="1507" y="108"/>
                  <a:pt x="1508" y="108"/>
                </a:cubicBezTo>
                <a:cubicBezTo>
                  <a:pt x="1509" y="109"/>
                  <a:pt x="1509" y="109"/>
                  <a:pt x="1509" y="109"/>
                </a:cubicBezTo>
                <a:cubicBezTo>
                  <a:pt x="1509" y="108"/>
                  <a:pt x="1509" y="108"/>
                  <a:pt x="1509" y="107"/>
                </a:cubicBezTo>
                <a:cubicBezTo>
                  <a:pt x="1510" y="106"/>
                  <a:pt x="1510" y="106"/>
                  <a:pt x="1510" y="106"/>
                </a:cubicBezTo>
                <a:cubicBezTo>
                  <a:pt x="1510" y="106"/>
                  <a:pt x="1510" y="105"/>
                  <a:pt x="1510" y="104"/>
                </a:cubicBezTo>
                <a:cubicBezTo>
                  <a:pt x="1510" y="103"/>
                  <a:pt x="1510" y="102"/>
                  <a:pt x="1511" y="101"/>
                </a:cubicBezTo>
                <a:cubicBezTo>
                  <a:pt x="1511" y="100"/>
                  <a:pt x="1512" y="100"/>
                  <a:pt x="1512" y="99"/>
                </a:cubicBezTo>
                <a:cubicBezTo>
                  <a:pt x="1512" y="98"/>
                  <a:pt x="1512" y="98"/>
                  <a:pt x="1513" y="97"/>
                </a:cubicBezTo>
                <a:cubicBezTo>
                  <a:pt x="1514" y="97"/>
                  <a:pt x="1516" y="96"/>
                  <a:pt x="1518" y="97"/>
                </a:cubicBezTo>
                <a:cubicBezTo>
                  <a:pt x="1519" y="97"/>
                  <a:pt x="1520" y="97"/>
                  <a:pt x="1521" y="97"/>
                </a:cubicBezTo>
                <a:cubicBezTo>
                  <a:pt x="1522" y="97"/>
                  <a:pt x="1523" y="96"/>
                  <a:pt x="1524" y="96"/>
                </a:cubicBezTo>
                <a:cubicBezTo>
                  <a:pt x="1524" y="96"/>
                  <a:pt x="1524" y="96"/>
                  <a:pt x="1524" y="96"/>
                </a:cubicBezTo>
                <a:cubicBezTo>
                  <a:pt x="1525" y="96"/>
                  <a:pt x="1525" y="97"/>
                  <a:pt x="1526" y="97"/>
                </a:cubicBezTo>
                <a:cubicBezTo>
                  <a:pt x="1527" y="99"/>
                  <a:pt x="1526" y="105"/>
                  <a:pt x="1526" y="105"/>
                </a:cubicBezTo>
                <a:cubicBezTo>
                  <a:pt x="1526" y="105"/>
                  <a:pt x="1526" y="105"/>
                  <a:pt x="1526" y="105"/>
                </a:cubicBezTo>
                <a:cubicBezTo>
                  <a:pt x="1526" y="107"/>
                  <a:pt x="1526" y="108"/>
                  <a:pt x="1524" y="110"/>
                </a:cubicBezTo>
                <a:cubicBezTo>
                  <a:pt x="1523" y="111"/>
                  <a:pt x="1522" y="112"/>
                  <a:pt x="1522" y="113"/>
                </a:cubicBezTo>
                <a:cubicBezTo>
                  <a:pt x="1522" y="113"/>
                  <a:pt x="1522" y="114"/>
                  <a:pt x="1522" y="115"/>
                </a:cubicBezTo>
                <a:cubicBezTo>
                  <a:pt x="1522" y="115"/>
                  <a:pt x="1522" y="115"/>
                  <a:pt x="1522" y="115"/>
                </a:cubicBezTo>
                <a:cubicBezTo>
                  <a:pt x="1521" y="115"/>
                  <a:pt x="1521" y="116"/>
                  <a:pt x="1521" y="116"/>
                </a:cubicBezTo>
                <a:cubicBezTo>
                  <a:pt x="1521" y="117"/>
                  <a:pt x="1521" y="117"/>
                  <a:pt x="1521" y="118"/>
                </a:cubicBezTo>
                <a:cubicBezTo>
                  <a:pt x="1521" y="119"/>
                  <a:pt x="1520" y="119"/>
                  <a:pt x="1520" y="119"/>
                </a:cubicBezTo>
                <a:cubicBezTo>
                  <a:pt x="1520" y="120"/>
                  <a:pt x="1520" y="120"/>
                  <a:pt x="1520" y="120"/>
                </a:cubicBezTo>
                <a:cubicBezTo>
                  <a:pt x="1518" y="121"/>
                  <a:pt x="1517" y="121"/>
                  <a:pt x="1515" y="122"/>
                </a:cubicBezTo>
                <a:cubicBezTo>
                  <a:pt x="1515" y="122"/>
                  <a:pt x="1514" y="122"/>
                  <a:pt x="1513" y="123"/>
                </a:cubicBezTo>
                <a:cubicBezTo>
                  <a:pt x="1513" y="123"/>
                  <a:pt x="1513" y="123"/>
                  <a:pt x="1512" y="124"/>
                </a:cubicBezTo>
                <a:cubicBezTo>
                  <a:pt x="1512" y="124"/>
                  <a:pt x="1511" y="124"/>
                  <a:pt x="1511" y="124"/>
                </a:cubicBezTo>
                <a:cubicBezTo>
                  <a:pt x="1510" y="125"/>
                  <a:pt x="1510" y="125"/>
                  <a:pt x="1510" y="126"/>
                </a:cubicBezTo>
                <a:cubicBezTo>
                  <a:pt x="1509" y="127"/>
                  <a:pt x="1509" y="127"/>
                  <a:pt x="1509" y="128"/>
                </a:cubicBezTo>
                <a:cubicBezTo>
                  <a:pt x="1508" y="129"/>
                  <a:pt x="1508" y="129"/>
                  <a:pt x="1508" y="129"/>
                </a:cubicBezTo>
                <a:cubicBezTo>
                  <a:pt x="1507" y="130"/>
                  <a:pt x="1506" y="130"/>
                  <a:pt x="1505" y="130"/>
                </a:cubicBezTo>
                <a:cubicBezTo>
                  <a:pt x="1504" y="130"/>
                  <a:pt x="1504" y="130"/>
                  <a:pt x="1504" y="131"/>
                </a:cubicBezTo>
                <a:cubicBezTo>
                  <a:pt x="1503" y="133"/>
                  <a:pt x="1502" y="134"/>
                  <a:pt x="1501" y="136"/>
                </a:cubicBezTo>
                <a:cubicBezTo>
                  <a:pt x="1499" y="137"/>
                  <a:pt x="1498" y="139"/>
                  <a:pt x="1496" y="140"/>
                </a:cubicBezTo>
                <a:cubicBezTo>
                  <a:pt x="1496" y="140"/>
                  <a:pt x="1496" y="141"/>
                  <a:pt x="1495" y="141"/>
                </a:cubicBezTo>
                <a:cubicBezTo>
                  <a:pt x="1495" y="142"/>
                  <a:pt x="1494" y="142"/>
                  <a:pt x="1494" y="142"/>
                </a:cubicBezTo>
                <a:cubicBezTo>
                  <a:pt x="1494" y="143"/>
                  <a:pt x="1493" y="143"/>
                  <a:pt x="1492" y="144"/>
                </a:cubicBezTo>
                <a:cubicBezTo>
                  <a:pt x="1492" y="144"/>
                  <a:pt x="1491" y="144"/>
                  <a:pt x="1491" y="145"/>
                </a:cubicBezTo>
                <a:cubicBezTo>
                  <a:pt x="1490" y="145"/>
                  <a:pt x="1489" y="146"/>
                  <a:pt x="1488" y="147"/>
                </a:cubicBezTo>
                <a:cubicBezTo>
                  <a:pt x="1488" y="148"/>
                  <a:pt x="1488" y="149"/>
                  <a:pt x="1489" y="149"/>
                </a:cubicBezTo>
                <a:cubicBezTo>
                  <a:pt x="1489" y="148"/>
                  <a:pt x="1489" y="148"/>
                  <a:pt x="1490" y="147"/>
                </a:cubicBezTo>
                <a:cubicBezTo>
                  <a:pt x="1490" y="147"/>
                  <a:pt x="1491" y="146"/>
                  <a:pt x="1492" y="146"/>
                </a:cubicBezTo>
                <a:cubicBezTo>
                  <a:pt x="1493" y="145"/>
                  <a:pt x="1494" y="144"/>
                  <a:pt x="1495" y="143"/>
                </a:cubicBezTo>
                <a:cubicBezTo>
                  <a:pt x="1495" y="141"/>
                  <a:pt x="1496" y="141"/>
                  <a:pt x="1497" y="140"/>
                </a:cubicBezTo>
                <a:cubicBezTo>
                  <a:pt x="1498" y="140"/>
                  <a:pt x="1498" y="140"/>
                  <a:pt x="1498" y="140"/>
                </a:cubicBezTo>
                <a:cubicBezTo>
                  <a:pt x="1500" y="138"/>
                  <a:pt x="1502" y="135"/>
                  <a:pt x="1503" y="134"/>
                </a:cubicBezTo>
                <a:cubicBezTo>
                  <a:pt x="1504" y="133"/>
                  <a:pt x="1505" y="131"/>
                  <a:pt x="1507" y="131"/>
                </a:cubicBezTo>
                <a:cubicBezTo>
                  <a:pt x="1508" y="130"/>
                  <a:pt x="1509" y="130"/>
                  <a:pt x="1510" y="130"/>
                </a:cubicBezTo>
                <a:cubicBezTo>
                  <a:pt x="1511" y="130"/>
                  <a:pt x="1511" y="130"/>
                  <a:pt x="1512" y="129"/>
                </a:cubicBezTo>
                <a:cubicBezTo>
                  <a:pt x="1512" y="129"/>
                  <a:pt x="1512" y="129"/>
                  <a:pt x="1512" y="129"/>
                </a:cubicBezTo>
                <a:cubicBezTo>
                  <a:pt x="1513" y="128"/>
                  <a:pt x="1514" y="128"/>
                  <a:pt x="1515" y="128"/>
                </a:cubicBezTo>
                <a:cubicBezTo>
                  <a:pt x="1516" y="128"/>
                  <a:pt x="1516" y="128"/>
                  <a:pt x="1517" y="128"/>
                </a:cubicBezTo>
                <a:cubicBezTo>
                  <a:pt x="1518" y="128"/>
                  <a:pt x="1519" y="127"/>
                  <a:pt x="1519" y="126"/>
                </a:cubicBezTo>
                <a:cubicBezTo>
                  <a:pt x="1520" y="126"/>
                  <a:pt x="1521" y="125"/>
                  <a:pt x="1522" y="125"/>
                </a:cubicBezTo>
                <a:cubicBezTo>
                  <a:pt x="1523" y="124"/>
                  <a:pt x="1523" y="124"/>
                  <a:pt x="1523" y="124"/>
                </a:cubicBezTo>
                <a:cubicBezTo>
                  <a:pt x="1525" y="123"/>
                  <a:pt x="1527" y="123"/>
                  <a:pt x="1527" y="120"/>
                </a:cubicBezTo>
                <a:cubicBezTo>
                  <a:pt x="1528" y="119"/>
                  <a:pt x="1528" y="119"/>
                  <a:pt x="1529" y="118"/>
                </a:cubicBezTo>
                <a:cubicBezTo>
                  <a:pt x="1530" y="118"/>
                  <a:pt x="1530" y="117"/>
                  <a:pt x="1530" y="117"/>
                </a:cubicBezTo>
                <a:cubicBezTo>
                  <a:pt x="1530" y="116"/>
                  <a:pt x="1531" y="114"/>
                  <a:pt x="1532" y="113"/>
                </a:cubicBezTo>
                <a:cubicBezTo>
                  <a:pt x="1533" y="112"/>
                  <a:pt x="1533" y="112"/>
                  <a:pt x="1534" y="112"/>
                </a:cubicBezTo>
                <a:cubicBezTo>
                  <a:pt x="1534" y="112"/>
                  <a:pt x="1535" y="112"/>
                  <a:pt x="1535" y="112"/>
                </a:cubicBezTo>
                <a:cubicBezTo>
                  <a:pt x="1537" y="113"/>
                  <a:pt x="1537" y="114"/>
                  <a:pt x="1537" y="116"/>
                </a:cubicBezTo>
                <a:cubicBezTo>
                  <a:pt x="1537" y="116"/>
                  <a:pt x="1537" y="116"/>
                  <a:pt x="1536" y="117"/>
                </a:cubicBezTo>
                <a:cubicBezTo>
                  <a:pt x="1536" y="117"/>
                  <a:pt x="1536" y="117"/>
                  <a:pt x="1536" y="117"/>
                </a:cubicBezTo>
                <a:cubicBezTo>
                  <a:pt x="1537" y="117"/>
                  <a:pt x="1537" y="117"/>
                  <a:pt x="1537" y="117"/>
                </a:cubicBezTo>
                <a:cubicBezTo>
                  <a:pt x="1537" y="116"/>
                  <a:pt x="1538" y="115"/>
                  <a:pt x="1539" y="115"/>
                </a:cubicBezTo>
                <a:cubicBezTo>
                  <a:pt x="1539" y="115"/>
                  <a:pt x="1540" y="115"/>
                  <a:pt x="1540" y="115"/>
                </a:cubicBezTo>
                <a:cubicBezTo>
                  <a:pt x="1541" y="115"/>
                  <a:pt x="1541" y="116"/>
                  <a:pt x="1542" y="116"/>
                </a:cubicBezTo>
                <a:cubicBezTo>
                  <a:pt x="1542" y="117"/>
                  <a:pt x="1543" y="117"/>
                  <a:pt x="1543" y="117"/>
                </a:cubicBezTo>
                <a:cubicBezTo>
                  <a:pt x="1544" y="116"/>
                  <a:pt x="1544" y="116"/>
                  <a:pt x="1544" y="115"/>
                </a:cubicBezTo>
                <a:cubicBezTo>
                  <a:pt x="1544" y="115"/>
                  <a:pt x="1544" y="114"/>
                  <a:pt x="1544" y="114"/>
                </a:cubicBezTo>
                <a:cubicBezTo>
                  <a:pt x="1544" y="114"/>
                  <a:pt x="1544" y="113"/>
                  <a:pt x="1544" y="113"/>
                </a:cubicBezTo>
                <a:cubicBezTo>
                  <a:pt x="1544" y="113"/>
                  <a:pt x="1543" y="113"/>
                  <a:pt x="1543" y="113"/>
                </a:cubicBezTo>
                <a:cubicBezTo>
                  <a:pt x="1542" y="113"/>
                  <a:pt x="1541" y="113"/>
                  <a:pt x="1541" y="112"/>
                </a:cubicBezTo>
                <a:cubicBezTo>
                  <a:pt x="1541" y="112"/>
                  <a:pt x="1541" y="112"/>
                  <a:pt x="1541" y="112"/>
                </a:cubicBezTo>
                <a:cubicBezTo>
                  <a:pt x="1541" y="112"/>
                  <a:pt x="1541" y="111"/>
                  <a:pt x="1541" y="111"/>
                </a:cubicBezTo>
                <a:cubicBezTo>
                  <a:pt x="1541" y="111"/>
                  <a:pt x="1541" y="111"/>
                  <a:pt x="1541" y="111"/>
                </a:cubicBezTo>
                <a:cubicBezTo>
                  <a:pt x="1541" y="111"/>
                  <a:pt x="1541" y="111"/>
                  <a:pt x="1541" y="110"/>
                </a:cubicBezTo>
                <a:cubicBezTo>
                  <a:pt x="1540" y="110"/>
                  <a:pt x="1540" y="109"/>
                  <a:pt x="1541" y="109"/>
                </a:cubicBezTo>
                <a:cubicBezTo>
                  <a:pt x="1541" y="108"/>
                  <a:pt x="1541" y="108"/>
                  <a:pt x="1541" y="108"/>
                </a:cubicBezTo>
                <a:cubicBezTo>
                  <a:pt x="1541" y="108"/>
                  <a:pt x="1540" y="108"/>
                  <a:pt x="1540" y="108"/>
                </a:cubicBezTo>
                <a:cubicBezTo>
                  <a:pt x="1540" y="108"/>
                  <a:pt x="1540" y="108"/>
                  <a:pt x="1539" y="108"/>
                </a:cubicBezTo>
                <a:cubicBezTo>
                  <a:pt x="1537" y="108"/>
                  <a:pt x="1537" y="104"/>
                  <a:pt x="1537" y="103"/>
                </a:cubicBezTo>
                <a:cubicBezTo>
                  <a:pt x="1537" y="101"/>
                  <a:pt x="1539" y="99"/>
                  <a:pt x="1540" y="99"/>
                </a:cubicBezTo>
                <a:cubicBezTo>
                  <a:pt x="1541" y="99"/>
                  <a:pt x="1542" y="100"/>
                  <a:pt x="1542" y="100"/>
                </a:cubicBezTo>
                <a:cubicBezTo>
                  <a:pt x="1542" y="102"/>
                  <a:pt x="1542" y="103"/>
                  <a:pt x="1542" y="104"/>
                </a:cubicBezTo>
                <a:cubicBezTo>
                  <a:pt x="1542" y="104"/>
                  <a:pt x="1541" y="105"/>
                  <a:pt x="1541" y="106"/>
                </a:cubicBezTo>
                <a:cubicBezTo>
                  <a:pt x="1541" y="106"/>
                  <a:pt x="1541" y="106"/>
                  <a:pt x="1541" y="106"/>
                </a:cubicBezTo>
                <a:cubicBezTo>
                  <a:pt x="1542" y="106"/>
                  <a:pt x="1542" y="107"/>
                  <a:pt x="1542" y="107"/>
                </a:cubicBezTo>
                <a:cubicBezTo>
                  <a:pt x="1541" y="107"/>
                  <a:pt x="1541" y="108"/>
                  <a:pt x="1541" y="108"/>
                </a:cubicBezTo>
                <a:cubicBezTo>
                  <a:pt x="1541" y="108"/>
                  <a:pt x="1542" y="107"/>
                  <a:pt x="1542" y="107"/>
                </a:cubicBezTo>
                <a:cubicBezTo>
                  <a:pt x="1542" y="107"/>
                  <a:pt x="1542" y="107"/>
                  <a:pt x="1542" y="107"/>
                </a:cubicBezTo>
                <a:cubicBezTo>
                  <a:pt x="1543" y="107"/>
                  <a:pt x="1544" y="108"/>
                  <a:pt x="1544" y="109"/>
                </a:cubicBezTo>
                <a:cubicBezTo>
                  <a:pt x="1544" y="110"/>
                  <a:pt x="1544" y="110"/>
                  <a:pt x="1545" y="110"/>
                </a:cubicBezTo>
                <a:cubicBezTo>
                  <a:pt x="1545" y="110"/>
                  <a:pt x="1545" y="111"/>
                  <a:pt x="1545" y="111"/>
                </a:cubicBezTo>
                <a:cubicBezTo>
                  <a:pt x="1545" y="110"/>
                  <a:pt x="1545" y="110"/>
                  <a:pt x="1545" y="109"/>
                </a:cubicBezTo>
                <a:cubicBezTo>
                  <a:pt x="1545" y="109"/>
                  <a:pt x="1545" y="108"/>
                  <a:pt x="1545" y="108"/>
                </a:cubicBezTo>
                <a:cubicBezTo>
                  <a:pt x="1545" y="107"/>
                  <a:pt x="1545" y="107"/>
                  <a:pt x="1546" y="106"/>
                </a:cubicBezTo>
                <a:cubicBezTo>
                  <a:pt x="1546" y="107"/>
                  <a:pt x="1546" y="107"/>
                  <a:pt x="1546" y="107"/>
                </a:cubicBezTo>
                <a:cubicBezTo>
                  <a:pt x="1546" y="106"/>
                  <a:pt x="1546" y="106"/>
                  <a:pt x="1546" y="106"/>
                </a:cubicBezTo>
                <a:cubicBezTo>
                  <a:pt x="1546" y="106"/>
                  <a:pt x="1546" y="106"/>
                  <a:pt x="1546" y="106"/>
                </a:cubicBezTo>
                <a:cubicBezTo>
                  <a:pt x="1547" y="106"/>
                  <a:pt x="1547" y="107"/>
                  <a:pt x="1548" y="107"/>
                </a:cubicBezTo>
                <a:cubicBezTo>
                  <a:pt x="1549" y="107"/>
                  <a:pt x="1550" y="107"/>
                  <a:pt x="1551" y="106"/>
                </a:cubicBezTo>
                <a:cubicBezTo>
                  <a:pt x="1552" y="105"/>
                  <a:pt x="1553" y="105"/>
                  <a:pt x="1554" y="104"/>
                </a:cubicBezTo>
                <a:cubicBezTo>
                  <a:pt x="1555" y="104"/>
                  <a:pt x="1557" y="104"/>
                  <a:pt x="1558" y="104"/>
                </a:cubicBezTo>
                <a:cubicBezTo>
                  <a:pt x="1559" y="105"/>
                  <a:pt x="1560" y="105"/>
                  <a:pt x="1560" y="105"/>
                </a:cubicBezTo>
                <a:cubicBezTo>
                  <a:pt x="1561" y="106"/>
                  <a:pt x="1562" y="106"/>
                  <a:pt x="1562" y="106"/>
                </a:cubicBezTo>
                <a:cubicBezTo>
                  <a:pt x="1563" y="106"/>
                  <a:pt x="1563" y="106"/>
                  <a:pt x="1563" y="106"/>
                </a:cubicBezTo>
                <a:cubicBezTo>
                  <a:pt x="1565" y="106"/>
                  <a:pt x="1566" y="105"/>
                  <a:pt x="1567" y="106"/>
                </a:cubicBezTo>
                <a:cubicBezTo>
                  <a:pt x="1567" y="106"/>
                  <a:pt x="1568" y="106"/>
                  <a:pt x="1568" y="106"/>
                </a:cubicBezTo>
                <a:cubicBezTo>
                  <a:pt x="1569" y="107"/>
                  <a:pt x="1570" y="107"/>
                  <a:pt x="1571" y="108"/>
                </a:cubicBezTo>
                <a:cubicBezTo>
                  <a:pt x="1574" y="108"/>
                  <a:pt x="1575" y="109"/>
                  <a:pt x="1577" y="112"/>
                </a:cubicBezTo>
                <a:cubicBezTo>
                  <a:pt x="1579" y="115"/>
                  <a:pt x="1582" y="117"/>
                  <a:pt x="1583" y="121"/>
                </a:cubicBezTo>
                <a:cubicBezTo>
                  <a:pt x="1584" y="123"/>
                  <a:pt x="1583" y="125"/>
                  <a:pt x="1581" y="126"/>
                </a:cubicBezTo>
                <a:cubicBezTo>
                  <a:pt x="1581" y="127"/>
                  <a:pt x="1580" y="127"/>
                  <a:pt x="1580" y="128"/>
                </a:cubicBezTo>
                <a:cubicBezTo>
                  <a:pt x="1579" y="128"/>
                  <a:pt x="1579" y="129"/>
                  <a:pt x="1578" y="130"/>
                </a:cubicBezTo>
                <a:cubicBezTo>
                  <a:pt x="1578" y="130"/>
                  <a:pt x="1577" y="130"/>
                  <a:pt x="1576" y="131"/>
                </a:cubicBezTo>
                <a:cubicBezTo>
                  <a:pt x="1575" y="131"/>
                  <a:pt x="1575" y="131"/>
                  <a:pt x="1574" y="132"/>
                </a:cubicBezTo>
                <a:cubicBezTo>
                  <a:pt x="1574" y="132"/>
                  <a:pt x="1574" y="132"/>
                  <a:pt x="1573" y="133"/>
                </a:cubicBezTo>
                <a:cubicBezTo>
                  <a:pt x="1573" y="134"/>
                  <a:pt x="1572" y="135"/>
                  <a:pt x="1569" y="135"/>
                </a:cubicBezTo>
                <a:cubicBezTo>
                  <a:pt x="1568" y="135"/>
                  <a:pt x="1567" y="135"/>
                  <a:pt x="1566" y="135"/>
                </a:cubicBezTo>
                <a:cubicBezTo>
                  <a:pt x="1566" y="135"/>
                  <a:pt x="1565" y="135"/>
                  <a:pt x="1565" y="135"/>
                </a:cubicBezTo>
                <a:cubicBezTo>
                  <a:pt x="1565" y="135"/>
                  <a:pt x="1565" y="135"/>
                  <a:pt x="1565" y="135"/>
                </a:cubicBezTo>
                <a:cubicBezTo>
                  <a:pt x="1565" y="135"/>
                  <a:pt x="1565" y="135"/>
                  <a:pt x="1565" y="136"/>
                </a:cubicBezTo>
                <a:cubicBezTo>
                  <a:pt x="1566" y="136"/>
                  <a:pt x="1566" y="136"/>
                  <a:pt x="1566" y="136"/>
                </a:cubicBezTo>
                <a:cubicBezTo>
                  <a:pt x="1566" y="136"/>
                  <a:pt x="1566" y="137"/>
                  <a:pt x="1566" y="137"/>
                </a:cubicBezTo>
                <a:cubicBezTo>
                  <a:pt x="1568" y="138"/>
                  <a:pt x="1570" y="141"/>
                  <a:pt x="1569" y="143"/>
                </a:cubicBezTo>
                <a:cubicBezTo>
                  <a:pt x="1568" y="144"/>
                  <a:pt x="1567" y="144"/>
                  <a:pt x="1566" y="144"/>
                </a:cubicBezTo>
                <a:cubicBezTo>
                  <a:pt x="1565" y="144"/>
                  <a:pt x="1565" y="145"/>
                  <a:pt x="1565" y="145"/>
                </a:cubicBezTo>
                <a:cubicBezTo>
                  <a:pt x="1564" y="145"/>
                  <a:pt x="1563" y="145"/>
                  <a:pt x="1562" y="145"/>
                </a:cubicBezTo>
                <a:cubicBezTo>
                  <a:pt x="1561" y="147"/>
                  <a:pt x="1559" y="147"/>
                  <a:pt x="1558" y="147"/>
                </a:cubicBezTo>
                <a:cubicBezTo>
                  <a:pt x="1557" y="147"/>
                  <a:pt x="1557" y="147"/>
                  <a:pt x="1557" y="147"/>
                </a:cubicBezTo>
                <a:cubicBezTo>
                  <a:pt x="1554" y="148"/>
                  <a:pt x="1552" y="147"/>
                  <a:pt x="1549" y="146"/>
                </a:cubicBezTo>
                <a:cubicBezTo>
                  <a:pt x="1549" y="146"/>
                  <a:pt x="1549" y="146"/>
                  <a:pt x="1548" y="145"/>
                </a:cubicBezTo>
                <a:cubicBezTo>
                  <a:pt x="1548" y="145"/>
                  <a:pt x="1547" y="145"/>
                  <a:pt x="1547" y="145"/>
                </a:cubicBezTo>
                <a:cubicBezTo>
                  <a:pt x="1546" y="145"/>
                  <a:pt x="1546" y="145"/>
                  <a:pt x="1545" y="146"/>
                </a:cubicBezTo>
                <a:cubicBezTo>
                  <a:pt x="1544" y="146"/>
                  <a:pt x="1544" y="146"/>
                  <a:pt x="1544" y="146"/>
                </a:cubicBezTo>
                <a:cubicBezTo>
                  <a:pt x="1542" y="146"/>
                  <a:pt x="1541" y="146"/>
                  <a:pt x="1540" y="146"/>
                </a:cubicBezTo>
                <a:cubicBezTo>
                  <a:pt x="1538" y="147"/>
                  <a:pt x="1537" y="147"/>
                  <a:pt x="1535" y="147"/>
                </a:cubicBezTo>
                <a:cubicBezTo>
                  <a:pt x="1534" y="148"/>
                  <a:pt x="1534" y="148"/>
                  <a:pt x="1534" y="148"/>
                </a:cubicBezTo>
                <a:cubicBezTo>
                  <a:pt x="1534" y="148"/>
                  <a:pt x="1535" y="148"/>
                  <a:pt x="1536" y="148"/>
                </a:cubicBezTo>
                <a:cubicBezTo>
                  <a:pt x="1538" y="149"/>
                  <a:pt x="1540" y="149"/>
                  <a:pt x="1542" y="149"/>
                </a:cubicBezTo>
                <a:cubicBezTo>
                  <a:pt x="1543" y="149"/>
                  <a:pt x="1545" y="149"/>
                  <a:pt x="1546" y="149"/>
                </a:cubicBezTo>
                <a:cubicBezTo>
                  <a:pt x="1547" y="149"/>
                  <a:pt x="1547" y="149"/>
                  <a:pt x="1547" y="149"/>
                </a:cubicBezTo>
                <a:cubicBezTo>
                  <a:pt x="1547" y="149"/>
                  <a:pt x="1547" y="149"/>
                  <a:pt x="1547" y="149"/>
                </a:cubicBezTo>
                <a:cubicBezTo>
                  <a:pt x="1548" y="149"/>
                  <a:pt x="1548" y="149"/>
                  <a:pt x="1548" y="149"/>
                </a:cubicBezTo>
                <a:cubicBezTo>
                  <a:pt x="1549" y="149"/>
                  <a:pt x="1551" y="148"/>
                  <a:pt x="1552" y="148"/>
                </a:cubicBezTo>
                <a:cubicBezTo>
                  <a:pt x="1554" y="148"/>
                  <a:pt x="1555" y="149"/>
                  <a:pt x="1556" y="150"/>
                </a:cubicBezTo>
                <a:cubicBezTo>
                  <a:pt x="1557" y="151"/>
                  <a:pt x="1557" y="152"/>
                  <a:pt x="1557" y="153"/>
                </a:cubicBezTo>
                <a:cubicBezTo>
                  <a:pt x="1557" y="154"/>
                  <a:pt x="1556" y="155"/>
                  <a:pt x="1555" y="155"/>
                </a:cubicBezTo>
                <a:cubicBezTo>
                  <a:pt x="1554" y="156"/>
                  <a:pt x="1554" y="156"/>
                  <a:pt x="1554" y="157"/>
                </a:cubicBezTo>
                <a:cubicBezTo>
                  <a:pt x="1554" y="157"/>
                  <a:pt x="1554" y="158"/>
                  <a:pt x="1554" y="158"/>
                </a:cubicBezTo>
                <a:cubicBezTo>
                  <a:pt x="1553" y="160"/>
                  <a:pt x="1551" y="161"/>
                  <a:pt x="1548" y="161"/>
                </a:cubicBezTo>
                <a:cubicBezTo>
                  <a:pt x="1548" y="161"/>
                  <a:pt x="1547" y="162"/>
                  <a:pt x="1546" y="162"/>
                </a:cubicBezTo>
                <a:cubicBezTo>
                  <a:pt x="1546" y="162"/>
                  <a:pt x="1546" y="162"/>
                  <a:pt x="1545" y="162"/>
                </a:cubicBezTo>
                <a:cubicBezTo>
                  <a:pt x="1547" y="162"/>
                  <a:pt x="1548" y="163"/>
                  <a:pt x="1548" y="164"/>
                </a:cubicBezTo>
                <a:cubicBezTo>
                  <a:pt x="1550" y="166"/>
                  <a:pt x="1548" y="168"/>
                  <a:pt x="1547" y="169"/>
                </a:cubicBezTo>
                <a:cubicBezTo>
                  <a:pt x="1547" y="169"/>
                  <a:pt x="1547" y="170"/>
                  <a:pt x="1547" y="170"/>
                </a:cubicBezTo>
                <a:cubicBezTo>
                  <a:pt x="1546" y="171"/>
                  <a:pt x="1546" y="171"/>
                  <a:pt x="1545" y="172"/>
                </a:cubicBezTo>
                <a:cubicBezTo>
                  <a:pt x="1545" y="173"/>
                  <a:pt x="1544" y="173"/>
                  <a:pt x="1544" y="174"/>
                </a:cubicBezTo>
                <a:cubicBezTo>
                  <a:pt x="1543" y="175"/>
                  <a:pt x="1543" y="175"/>
                  <a:pt x="1543" y="175"/>
                </a:cubicBezTo>
                <a:cubicBezTo>
                  <a:pt x="1543" y="175"/>
                  <a:pt x="1542" y="176"/>
                  <a:pt x="1542" y="177"/>
                </a:cubicBezTo>
                <a:cubicBezTo>
                  <a:pt x="1541" y="177"/>
                  <a:pt x="1541" y="177"/>
                  <a:pt x="1541" y="177"/>
                </a:cubicBezTo>
                <a:cubicBezTo>
                  <a:pt x="1540" y="178"/>
                  <a:pt x="1539" y="179"/>
                  <a:pt x="1539" y="180"/>
                </a:cubicBezTo>
                <a:cubicBezTo>
                  <a:pt x="1538" y="181"/>
                  <a:pt x="1537" y="182"/>
                  <a:pt x="1537" y="183"/>
                </a:cubicBezTo>
                <a:cubicBezTo>
                  <a:pt x="1536" y="184"/>
                  <a:pt x="1536" y="184"/>
                  <a:pt x="1535" y="185"/>
                </a:cubicBezTo>
                <a:cubicBezTo>
                  <a:pt x="1534" y="186"/>
                  <a:pt x="1533" y="187"/>
                  <a:pt x="1533" y="188"/>
                </a:cubicBezTo>
                <a:cubicBezTo>
                  <a:pt x="1533" y="189"/>
                  <a:pt x="1532" y="191"/>
                  <a:pt x="1532" y="193"/>
                </a:cubicBezTo>
                <a:cubicBezTo>
                  <a:pt x="1532" y="194"/>
                  <a:pt x="1532" y="195"/>
                  <a:pt x="1531" y="196"/>
                </a:cubicBezTo>
                <a:cubicBezTo>
                  <a:pt x="1531" y="197"/>
                  <a:pt x="1530" y="198"/>
                  <a:pt x="1530" y="199"/>
                </a:cubicBezTo>
                <a:cubicBezTo>
                  <a:pt x="1530" y="200"/>
                  <a:pt x="1530" y="200"/>
                  <a:pt x="1530" y="200"/>
                </a:cubicBezTo>
                <a:cubicBezTo>
                  <a:pt x="1530" y="202"/>
                  <a:pt x="1530" y="204"/>
                  <a:pt x="1530" y="205"/>
                </a:cubicBezTo>
                <a:cubicBezTo>
                  <a:pt x="1530" y="207"/>
                  <a:pt x="1529" y="208"/>
                  <a:pt x="1529" y="209"/>
                </a:cubicBezTo>
                <a:cubicBezTo>
                  <a:pt x="1529" y="209"/>
                  <a:pt x="1529" y="209"/>
                  <a:pt x="1529" y="210"/>
                </a:cubicBezTo>
                <a:cubicBezTo>
                  <a:pt x="1529" y="210"/>
                  <a:pt x="1529" y="211"/>
                  <a:pt x="1529" y="212"/>
                </a:cubicBezTo>
                <a:cubicBezTo>
                  <a:pt x="1528" y="213"/>
                  <a:pt x="1528" y="213"/>
                  <a:pt x="1528" y="214"/>
                </a:cubicBezTo>
                <a:cubicBezTo>
                  <a:pt x="1528" y="215"/>
                  <a:pt x="1528" y="215"/>
                  <a:pt x="1528" y="215"/>
                </a:cubicBezTo>
                <a:cubicBezTo>
                  <a:pt x="1528" y="216"/>
                  <a:pt x="1528" y="217"/>
                  <a:pt x="1528" y="217"/>
                </a:cubicBezTo>
                <a:cubicBezTo>
                  <a:pt x="1527" y="219"/>
                  <a:pt x="1527" y="220"/>
                  <a:pt x="1526" y="221"/>
                </a:cubicBezTo>
                <a:cubicBezTo>
                  <a:pt x="1526" y="222"/>
                  <a:pt x="1525" y="223"/>
                  <a:pt x="1525" y="224"/>
                </a:cubicBezTo>
                <a:cubicBezTo>
                  <a:pt x="1524" y="225"/>
                  <a:pt x="1523" y="226"/>
                  <a:pt x="1521" y="225"/>
                </a:cubicBezTo>
                <a:cubicBezTo>
                  <a:pt x="1520" y="225"/>
                  <a:pt x="1520" y="223"/>
                  <a:pt x="1519" y="222"/>
                </a:cubicBezTo>
                <a:cubicBezTo>
                  <a:pt x="1519" y="222"/>
                  <a:pt x="1519" y="221"/>
                  <a:pt x="1517" y="221"/>
                </a:cubicBezTo>
                <a:cubicBezTo>
                  <a:pt x="1517" y="222"/>
                  <a:pt x="1517" y="222"/>
                  <a:pt x="1517" y="222"/>
                </a:cubicBezTo>
                <a:cubicBezTo>
                  <a:pt x="1517" y="223"/>
                  <a:pt x="1517" y="223"/>
                  <a:pt x="1518" y="223"/>
                </a:cubicBezTo>
                <a:cubicBezTo>
                  <a:pt x="1519" y="224"/>
                  <a:pt x="1519" y="225"/>
                  <a:pt x="1519" y="226"/>
                </a:cubicBezTo>
                <a:cubicBezTo>
                  <a:pt x="1519" y="227"/>
                  <a:pt x="1519" y="228"/>
                  <a:pt x="1520" y="229"/>
                </a:cubicBezTo>
                <a:cubicBezTo>
                  <a:pt x="1520" y="229"/>
                  <a:pt x="1521" y="229"/>
                  <a:pt x="1521" y="230"/>
                </a:cubicBezTo>
                <a:cubicBezTo>
                  <a:pt x="1522" y="230"/>
                  <a:pt x="1523" y="231"/>
                  <a:pt x="1524" y="232"/>
                </a:cubicBezTo>
                <a:cubicBezTo>
                  <a:pt x="1524" y="232"/>
                  <a:pt x="1524" y="232"/>
                  <a:pt x="1524" y="232"/>
                </a:cubicBezTo>
                <a:cubicBezTo>
                  <a:pt x="1525" y="232"/>
                  <a:pt x="1526" y="233"/>
                  <a:pt x="1526" y="233"/>
                </a:cubicBezTo>
                <a:cubicBezTo>
                  <a:pt x="1528" y="234"/>
                  <a:pt x="1528" y="236"/>
                  <a:pt x="1529" y="238"/>
                </a:cubicBezTo>
                <a:cubicBezTo>
                  <a:pt x="1529" y="238"/>
                  <a:pt x="1528" y="239"/>
                  <a:pt x="1528" y="239"/>
                </a:cubicBezTo>
                <a:cubicBezTo>
                  <a:pt x="1528" y="239"/>
                  <a:pt x="1528" y="239"/>
                  <a:pt x="1527" y="239"/>
                </a:cubicBezTo>
                <a:cubicBezTo>
                  <a:pt x="1527" y="239"/>
                  <a:pt x="1527" y="239"/>
                  <a:pt x="1527" y="239"/>
                </a:cubicBezTo>
                <a:cubicBezTo>
                  <a:pt x="1526" y="239"/>
                  <a:pt x="1526" y="239"/>
                  <a:pt x="1526" y="239"/>
                </a:cubicBezTo>
                <a:cubicBezTo>
                  <a:pt x="1525" y="239"/>
                  <a:pt x="1525" y="239"/>
                  <a:pt x="1524" y="239"/>
                </a:cubicBezTo>
                <a:cubicBezTo>
                  <a:pt x="1523" y="238"/>
                  <a:pt x="1523" y="238"/>
                  <a:pt x="1523" y="238"/>
                </a:cubicBezTo>
                <a:cubicBezTo>
                  <a:pt x="1522" y="237"/>
                  <a:pt x="1522" y="236"/>
                  <a:pt x="1520" y="236"/>
                </a:cubicBezTo>
                <a:cubicBezTo>
                  <a:pt x="1521" y="236"/>
                  <a:pt x="1521" y="237"/>
                  <a:pt x="1521" y="237"/>
                </a:cubicBezTo>
                <a:cubicBezTo>
                  <a:pt x="1521" y="238"/>
                  <a:pt x="1522" y="239"/>
                  <a:pt x="1522" y="239"/>
                </a:cubicBezTo>
                <a:cubicBezTo>
                  <a:pt x="1522" y="241"/>
                  <a:pt x="1522" y="241"/>
                  <a:pt x="1523" y="242"/>
                </a:cubicBezTo>
                <a:cubicBezTo>
                  <a:pt x="1524" y="242"/>
                  <a:pt x="1524" y="242"/>
                  <a:pt x="1525" y="243"/>
                </a:cubicBezTo>
                <a:cubicBezTo>
                  <a:pt x="1525" y="243"/>
                  <a:pt x="1526" y="243"/>
                  <a:pt x="1526" y="243"/>
                </a:cubicBezTo>
                <a:cubicBezTo>
                  <a:pt x="1527" y="242"/>
                  <a:pt x="1528" y="242"/>
                  <a:pt x="1529" y="242"/>
                </a:cubicBezTo>
                <a:cubicBezTo>
                  <a:pt x="1530" y="242"/>
                  <a:pt x="1531" y="242"/>
                  <a:pt x="1532" y="243"/>
                </a:cubicBezTo>
                <a:cubicBezTo>
                  <a:pt x="1534" y="243"/>
                  <a:pt x="1535" y="248"/>
                  <a:pt x="1535" y="249"/>
                </a:cubicBezTo>
                <a:cubicBezTo>
                  <a:pt x="1535" y="251"/>
                  <a:pt x="1535" y="253"/>
                  <a:pt x="1534" y="255"/>
                </a:cubicBezTo>
                <a:cubicBezTo>
                  <a:pt x="1534" y="256"/>
                  <a:pt x="1534" y="257"/>
                  <a:pt x="1534" y="257"/>
                </a:cubicBezTo>
                <a:cubicBezTo>
                  <a:pt x="1533" y="260"/>
                  <a:pt x="1532" y="262"/>
                  <a:pt x="1530" y="262"/>
                </a:cubicBezTo>
                <a:cubicBezTo>
                  <a:pt x="1530" y="262"/>
                  <a:pt x="1530" y="262"/>
                  <a:pt x="1530" y="262"/>
                </a:cubicBezTo>
                <a:cubicBezTo>
                  <a:pt x="1528" y="262"/>
                  <a:pt x="1527" y="261"/>
                  <a:pt x="1527" y="260"/>
                </a:cubicBezTo>
                <a:cubicBezTo>
                  <a:pt x="1526" y="260"/>
                  <a:pt x="1526" y="259"/>
                  <a:pt x="1526" y="259"/>
                </a:cubicBezTo>
                <a:cubicBezTo>
                  <a:pt x="1525" y="259"/>
                  <a:pt x="1525" y="259"/>
                  <a:pt x="1524" y="259"/>
                </a:cubicBezTo>
                <a:cubicBezTo>
                  <a:pt x="1524" y="259"/>
                  <a:pt x="1524" y="259"/>
                  <a:pt x="1524" y="258"/>
                </a:cubicBezTo>
                <a:cubicBezTo>
                  <a:pt x="1523" y="258"/>
                  <a:pt x="1523" y="258"/>
                  <a:pt x="1522" y="258"/>
                </a:cubicBezTo>
                <a:cubicBezTo>
                  <a:pt x="1521" y="258"/>
                  <a:pt x="1521" y="257"/>
                  <a:pt x="1520" y="256"/>
                </a:cubicBezTo>
                <a:cubicBezTo>
                  <a:pt x="1519" y="255"/>
                  <a:pt x="1518" y="254"/>
                  <a:pt x="1517" y="254"/>
                </a:cubicBezTo>
                <a:cubicBezTo>
                  <a:pt x="1517" y="254"/>
                  <a:pt x="1517" y="254"/>
                  <a:pt x="1517" y="255"/>
                </a:cubicBezTo>
                <a:cubicBezTo>
                  <a:pt x="1517" y="258"/>
                  <a:pt x="1514" y="259"/>
                  <a:pt x="1513" y="260"/>
                </a:cubicBezTo>
                <a:cubicBezTo>
                  <a:pt x="1512" y="260"/>
                  <a:pt x="1512" y="260"/>
                  <a:pt x="1512" y="260"/>
                </a:cubicBezTo>
                <a:cubicBezTo>
                  <a:pt x="1511" y="261"/>
                  <a:pt x="1510" y="261"/>
                  <a:pt x="1510" y="261"/>
                </a:cubicBezTo>
                <a:cubicBezTo>
                  <a:pt x="1509" y="261"/>
                  <a:pt x="1508" y="261"/>
                  <a:pt x="1507" y="261"/>
                </a:cubicBezTo>
                <a:cubicBezTo>
                  <a:pt x="1507" y="261"/>
                  <a:pt x="1507" y="262"/>
                  <a:pt x="1507" y="262"/>
                </a:cubicBezTo>
                <a:cubicBezTo>
                  <a:pt x="1508" y="263"/>
                  <a:pt x="1508" y="264"/>
                  <a:pt x="1508" y="265"/>
                </a:cubicBezTo>
                <a:cubicBezTo>
                  <a:pt x="1508" y="266"/>
                  <a:pt x="1508" y="267"/>
                  <a:pt x="1507" y="268"/>
                </a:cubicBezTo>
                <a:cubicBezTo>
                  <a:pt x="1506" y="268"/>
                  <a:pt x="1506" y="268"/>
                  <a:pt x="1506" y="268"/>
                </a:cubicBezTo>
                <a:cubicBezTo>
                  <a:pt x="1506" y="268"/>
                  <a:pt x="1507" y="269"/>
                  <a:pt x="1507" y="269"/>
                </a:cubicBezTo>
                <a:cubicBezTo>
                  <a:pt x="1507" y="269"/>
                  <a:pt x="1508" y="270"/>
                  <a:pt x="1508" y="270"/>
                </a:cubicBezTo>
                <a:cubicBezTo>
                  <a:pt x="1509" y="271"/>
                  <a:pt x="1510" y="272"/>
                  <a:pt x="1511" y="271"/>
                </a:cubicBezTo>
                <a:cubicBezTo>
                  <a:pt x="1512" y="271"/>
                  <a:pt x="1513" y="271"/>
                  <a:pt x="1514" y="271"/>
                </a:cubicBezTo>
                <a:cubicBezTo>
                  <a:pt x="1515" y="271"/>
                  <a:pt x="1515" y="271"/>
                  <a:pt x="1515" y="271"/>
                </a:cubicBezTo>
                <a:cubicBezTo>
                  <a:pt x="1517" y="270"/>
                  <a:pt x="1517" y="270"/>
                  <a:pt x="1517" y="270"/>
                </a:cubicBezTo>
                <a:cubicBezTo>
                  <a:pt x="1518" y="270"/>
                  <a:pt x="1519" y="270"/>
                  <a:pt x="1520" y="271"/>
                </a:cubicBezTo>
                <a:cubicBezTo>
                  <a:pt x="1521" y="271"/>
                  <a:pt x="1521" y="271"/>
                  <a:pt x="1522" y="271"/>
                </a:cubicBezTo>
                <a:cubicBezTo>
                  <a:pt x="1522" y="273"/>
                  <a:pt x="1522" y="274"/>
                  <a:pt x="1522" y="275"/>
                </a:cubicBezTo>
                <a:cubicBezTo>
                  <a:pt x="1522" y="276"/>
                  <a:pt x="1522" y="276"/>
                  <a:pt x="1522" y="276"/>
                </a:cubicBezTo>
                <a:cubicBezTo>
                  <a:pt x="1522" y="277"/>
                  <a:pt x="1521" y="277"/>
                  <a:pt x="1520" y="277"/>
                </a:cubicBezTo>
                <a:cubicBezTo>
                  <a:pt x="1520" y="278"/>
                  <a:pt x="1519" y="278"/>
                  <a:pt x="1518" y="278"/>
                </a:cubicBezTo>
                <a:cubicBezTo>
                  <a:pt x="1518" y="279"/>
                  <a:pt x="1519" y="279"/>
                  <a:pt x="1520" y="280"/>
                </a:cubicBezTo>
                <a:cubicBezTo>
                  <a:pt x="1521" y="281"/>
                  <a:pt x="1522" y="282"/>
                  <a:pt x="1523" y="284"/>
                </a:cubicBezTo>
                <a:cubicBezTo>
                  <a:pt x="1523" y="284"/>
                  <a:pt x="1523" y="284"/>
                  <a:pt x="1523" y="284"/>
                </a:cubicBezTo>
                <a:cubicBezTo>
                  <a:pt x="1523" y="285"/>
                  <a:pt x="1523" y="286"/>
                  <a:pt x="1523" y="286"/>
                </a:cubicBezTo>
                <a:cubicBezTo>
                  <a:pt x="1523" y="287"/>
                  <a:pt x="1522" y="287"/>
                  <a:pt x="1522" y="287"/>
                </a:cubicBezTo>
                <a:cubicBezTo>
                  <a:pt x="1522" y="287"/>
                  <a:pt x="1522" y="288"/>
                  <a:pt x="1522" y="288"/>
                </a:cubicBezTo>
                <a:cubicBezTo>
                  <a:pt x="1523" y="288"/>
                  <a:pt x="1523" y="289"/>
                  <a:pt x="1523" y="289"/>
                </a:cubicBezTo>
                <a:cubicBezTo>
                  <a:pt x="1523" y="291"/>
                  <a:pt x="1523" y="293"/>
                  <a:pt x="1523" y="295"/>
                </a:cubicBezTo>
                <a:cubicBezTo>
                  <a:pt x="1522" y="296"/>
                  <a:pt x="1522" y="297"/>
                  <a:pt x="1521" y="299"/>
                </a:cubicBezTo>
                <a:cubicBezTo>
                  <a:pt x="1521" y="300"/>
                  <a:pt x="1519" y="300"/>
                  <a:pt x="1519" y="300"/>
                </a:cubicBezTo>
                <a:cubicBezTo>
                  <a:pt x="1518" y="300"/>
                  <a:pt x="1518" y="300"/>
                  <a:pt x="1518" y="300"/>
                </a:cubicBezTo>
                <a:cubicBezTo>
                  <a:pt x="1518" y="300"/>
                  <a:pt x="1517" y="300"/>
                  <a:pt x="1517" y="299"/>
                </a:cubicBezTo>
                <a:cubicBezTo>
                  <a:pt x="1517" y="299"/>
                  <a:pt x="1517" y="299"/>
                  <a:pt x="1517" y="298"/>
                </a:cubicBezTo>
                <a:cubicBezTo>
                  <a:pt x="1517" y="298"/>
                  <a:pt x="1517" y="298"/>
                  <a:pt x="1516" y="297"/>
                </a:cubicBezTo>
                <a:cubicBezTo>
                  <a:pt x="1515" y="297"/>
                  <a:pt x="1515" y="297"/>
                  <a:pt x="1514" y="297"/>
                </a:cubicBezTo>
                <a:cubicBezTo>
                  <a:pt x="1514" y="297"/>
                  <a:pt x="1513" y="296"/>
                  <a:pt x="1513" y="296"/>
                </a:cubicBezTo>
                <a:cubicBezTo>
                  <a:pt x="1513" y="296"/>
                  <a:pt x="1513" y="296"/>
                  <a:pt x="1513" y="296"/>
                </a:cubicBezTo>
                <a:cubicBezTo>
                  <a:pt x="1513" y="298"/>
                  <a:pt x="1512" y="298"/>
                  <a:pt x="1511" y="299"/>
                </a:cubicBezTo>
                <a:cubicBezTo>
                  <a:pt x="1510" y="299"/>
                  <a:pt x="1510" y="299"/>
                  <a:pt x="1510" y="299"/>
                </a:cubicBezTo>
                <a:cubicBezTo>
                  <a:pt x="1509" y="300"/>
                  <a:pt x="1508" y="300"/>
                  <a:pt x="1506" y="300"/>
                </a:cubicBezTo>
                <a:cubicBezTo>
                  <a:pt x="1505" y="300"/>
                  <a:pt x="1505" y="300"/>
                  <a:pt x="1504" y="299"/>
                </a:cubicBezTo>
                <a:cubicBezTo>
                  <a:pt x="1504" y="299"/>
                  <a:pt x="1503" y="299"/>
                  <a:pt x="1503" y="298"/>
                </a:cubicBezTo>
                <a:cubicBezTo>
                  <a:pt x="1503" y="299"/>
                  <a:pt x="1503" y="299"/>
                  <a:pt x="1503" y="299"/>
                </a:cubicBezTo>
                <a:cubicBezTo>
                  <a:pt x="1503" y="301"/>
                  <a:pt x="1504" y="301"/>
                  <a:pt x="1505" y="301"/>
                </a:cubicBezTo>
                <a:cubicBezTo>
                  <a:pt x="1506" y="301"/>
                  <a:pt x="1507" y="301"/>
                  <a:pt x="1509" y="300"/>
                </a:cubicBezTo>
                <a:cubicBezTo>
                  <a:pt x="1510" y="300"/>
                  <a:pt x="1511" y="300"/>
                  <a:pt x="1512" y="300"/>
                </a:cubicBezTo>
                <a:cubicBezTo>
                  <a:pt x="1512" y="300"/>
                  <a:pt x="1512" y="300"/>
                  <a:pt x="1512" y="300"/>
                </a:cubicBezTo>
                <a:cubicBezTo>
                  <a:pt x="1513" y="300"/>
                  <a:pt x="1514" y="300"/>
                  <a:pt x="1514" y="301"/>
                </a:cubicBezTo>
                <a:cubicBezTo>
                  <a:pt x="1514" y="301"/>
                  <a:pt x="1514" y="302"/>
                  <a:pt x="1514" y="302"/>
                </a:cubicBezTo>
                <a:cubicBezTo>
                  <a:pt x="1514" y="301"/>
                  <a:pt x="1514" y="301"/>
                  <a:pt x="1514" y="301"/>
                </a:cubicBezTo>
                <a:cubicBezTo>
                  <a:pt x="1515" y="300"/>
                  <a:pt x="1515" y="300"/>
                  <a:pt x="1516" y="300"/>
                </a:cubicBezTo>
                <a:cubicBezTo>
                  <a:pt x="1517" y="299"/>
                  <a:pt x="1519" y="300"/>
                  <a:pt x="1520" y="302"/>
                </a:cubicBezTo>
                <a:cubicBezTo>
                  <a:pt x="1520" y="303"/>
                  <a:pt x="1520" y="305"/>
                  <a:pt x="1519" y="306"/>
                </a:cubicBezTo>
                <a:cubicBezTo>
                  <a:pt x="1519" y="306"/>
                  <a:pt x="1519" y="307"/>
                  <a:pt x="1518" y="307"/>
                </a:cubicBezTo>
                <a:cubicBezTo>
                  <a:pt x="1518" y="307"/>
                  <a:pt x="1517" y="307"/>
                  <a:pt x="1517" y="307"/>
                </a:cubicBezTo>
                <a:cubicBezTo>
                  <a:pt x="1517" y="308"/>
                  <a:pt x="1518" y="308"/>
                  <a:pt x="1518" y="308"/>
                </a:cubicBezTo>
                <a:cubicBezTo>
                  <a:pt x="1518" y="309"/>
                  <a:pt x="1519" y="310"/>
                  <a:pt x="1519" y="310"/>
                </a:cubicBezTo>
                <a:cubicBezTo>
                  <a:pt x="1520" y="310"/>
                  <a:pt x="1521" y="310"/>
                  <a:pt x="1521" y="311"/>
                </a:cubicBezTo>
                <a:cubicBezTo>
                  <a:pt x="1521" y="311"/>
                  <a:pt x="1521" y="311"/>
                  <a:pt x="1521" y="311"/>
                </a:cubicBezTo>
                <a:cubicBezTo>
                  <a:pt x="1523" y="311"/>
                  <a:pt x="1523" y="314"/>
                  <a:pt x="1523" y="316"/>
                </a:cubicBezTo>
                <a:cubicBezTo>
                  <a:pt x="1523" y="316"/>
                  <a:pt x="1523" y="316"/>
                  <a:pt x="1523" y="316"/>
                </a:cubicBezTo>
                <a:cubicBezTo>
                  <a:pt x="1522" y="318"/>
                  <a:pt x="1521" y="320"/>
                  <a:pt x="1519" y="320"/>
                </a:cubicBezTo>
                <a:cubicBezTo>
                  <a:pt x="1519" y="320"/>
                  <a:pt x="1519" y="320"/>
                  <a:pt x="1519" y="320"/>
                </a:cubicBezTo>
                <a:cubicBezTo>
                  <a:pt x="1519" y="320"/>
                  <a:pt x="1518" y="320"/>
                  <a:pt x="1518" y="320"/>
                </a:cubicBezTo>
                <a:cubicBezTo>
                  <a:pt x="1518" y="319"/>
                  <a:pt x="1518" y="319"/>
                  <a:pt x="1517" y="319"/>
                </a:cubicBezTo>
                <a:cubicBezTo>
                  <a:pt x="1517" y="318"/>
                  <a:pt x="1517" y="317"/>
                  <a:pt x="1516" y="317"/>
                </a:cubicBezTo>
                <a:cubicBezTo>
                  <a:pt x="1516" y="316"/>
                  <a:pt x="1515" y="316"/>
                  <a:pt x="1514" y="316"/>
                </a:cubicBezTo>
                <a:cubicBezTo>
                  <a:pt x="1515" y="317"/>
                  <a:pt x="1515" y="319"/>
                  <a:pt x="1515" y="321"/>
                </a:cubicBezTo>
                <a:cubicBezTo>
                  <a:pt x="1515" y="322"/>
                  <a:pt x="1514" y="323"/>
                  <a:pt x="1513" y="323"/>
                </a:cubicBezTo>
                <a:cubicBezTo>
                  <a:pt x="1512" y="324"/>
                  <a:pt x="1511" y="324"/>
                  <a:pt x="1510" y="323"/>
                </a:cubicBezTo>
                <a:cubicBezTo>
                  <a:pt x="1509" y="323"/>
                  <a:pt x="1509" y="323"/>
                  <a:pt x="1509" y="323"/>
                </a:cubicBezTo>
                <a:cubicBezTo>
                  <a:pt x="1508" y="323"/>
                  <a:pt x="1506" y="323"/>
                  <a:pt x="1505" y="322"/>
                </a:cubicBezTo>
                <a:cubicBezTo>
                  <a:pt x="1505" y="322"/>
                  <a:pt x="1505" y="322"/>
                  <a:pt x="1505" y="322"/>
                </a:cubicBezTo>
                <a:cubicBezTo>
                  <a:pt x="1505" y="322"/>
                  <a:pt x="1504" y="321"/>
                  <a:pt x="1504" y="321"/>
                </a:cubicBezTo>
                <a:cubicBezTo>
                  <a:pt x="1504" y="321"/>
                  <a:pt x="1504" y="321"/>
                  <a:pt x="1504" y="321"/>
                </a:cubicBezTo>
                <a:cubicBezTo>
                  <a:pt x="1503" y="320"/>
                  <a:pt x="1503" y="320"/>
                  <a:pt x="1503" y="320"/>
                </a:cubicBezTo>
                <a:cubicBezTo>
                  <a:pt x="1502" y="319"/>
                  <a:pt x="1502" y="319"/>
                  <a:pt x="1502" y="318"/>
                </a:cubicBezTo>
                <a:cubicBezTo>
                  <a:pt x="1502" y="318"/>
                  <a:pt x="1502" y="317"/>
                  <a:pt x="1503" y="317"/>
                </a:cubicBezTo>
                <a:cubicBezTo>
                  <a:pt x="1502" y="317"/>
                  <a:pt x="1502" y="317"/>
                  <a:pt x="1502" y="317"/>
                </a:cubicBezTo>
                <a:cubicBezTo>
                  <a:pt x="1502" y="317"/>
                  <a:pt x="1502" y="318"/>
                  <a:pt x="1502" y="319"/>
                </a:cubicBezTo>
                <a:cubicBezTo>
                  <a:pt x="1502" y="320"/>
                  <a:pt x="1502" y="320"/>
                  <a:pt x="1501" y="321"/>
                </a:cubicBezTo>
                <a:cubicBezTo>
                  <a:pt x="1501" y="322"/>
                  <a:pt x="1501" y="322"/>
                  <a:pt x="1501" y="323"/>
                </a:cubicBezTo>
                <a:cubicBezTo>
                  <a:pt x="1500" y="323"/>
                  <a:pt x="1500" y="323"/>
                  <a:pt x="1501" y="324"/>
                </a:cubicBezTo>
                <a:cubicBezTo>
                  <a:pt x="1501" y="324"/>
                  <a:pt x="1501" y="324"/>
                  <a:pt x="1501" y="324"/>
                </a:cubicBezTo>
                <a:cubicBezTo>
                  <a:pt x="1501" y="325"/>
                  <a:pt x="1502" y="325"/>
                  <a:pt x="1502" y="325"/>
                </a:cubicBezTo>
                <a:cubicBezTo>
                  <a:pt x="1502" y="325"/>
                  <a:pt x="1502" y="325"/>
                  <a:pt x="1502" y="324"/>
                </a:cubicBezTo>
                <a:cubicBezTo>
                  <a:pt x="1503" y="324"/>
                  <a:pt x="1504" y="323"/>
                  <a:pt x="1505" y="323"/>
                </a:cubicBezTo>
                <a:cubicBezTo>
                  <a:pt x="1506" y="323"/>
                  <a:pt x="1507" y="323"/>
                  <a:pt x="1507" y="324"/>
                </a:cubicBezTo>
                <a:cubicBezTo>
                  <a:pt x="1508" y="324"/>
                  <a:pt x="1508" y="324"/>
                  <a:pt x="1508" y="324"/>
                </a:cubicBezTo>
                <a:cubicBezTo>
                  <a:pt x="1509" y="325"/>
                  <a:pt x="1509" y="325"/>
                  <a:pt x="1510" y="325"/>
                </a:cubicBezTo>
                <a:cubicBezTo>
                  <a:pt x="1510" y="325"/>
                  <a:pt x="1510" y="325"/>
                  <a:pt x="1510" y="325"/>
                </a:cubicBezTo>
                <a:cubicBezTo>
                  <a:pt x="1511" y="325"/>
                  <a:pt x="1512" y="325"/>
                  <a:pt x="1512" y="325"/>
                </a:cubicBezTo>
                <a:cubicBezTo>
                  <a:pt x="1513" y="325"/>
                  <a:pt x="1514" y="326"/>
                  <a:pt x="1514" y="327"/>
                </a:cubicBezTo>
                <a:cubicBezTo>
                  <a:pt x="1515" y="328"/>
                  <a:pt x="1514" y="330"/>
                  <a:pt x="1514" y="332"/>
                </a:cubicBezTo>
                <a:cubicBezTo>
                  <a:pt x="1513" y="333"/>
                  <a:pt x="1513" y="333"/>
                  <a:pt x="1513" y="333"/>
                </a:cubicBezTo>
                <a:cubicBezTo>
                  <a:pt x="1512" y="336"/>
                  <a:pt x="1510" y="336"/>
                  <a:pt x="1509" y="336"/>
                </a:cubicBezTo>
                <a:cubicBezTo>
                  <a:pt x="1508" y="336"/>
                  <a:pt x="1508" y="336"/>
                  <a:pt x="1508" y="336"/>
                </a:cubicBezTo>
                <a:cubicBezTo>
                  <a:pt x="1507" y="336"/>
                  <a:pt x="1507" y="336"/>
                  <a:pt x="1506" y="337"/>
                </a:cubicBezTo>
                <a:cubicBezTo>
                  <a:pt x="1506" y="338"/>
                  <a:pt x="1505" y="339"/>
                  <a:pt x="1504" y="339"/>
                </a:cubicBezTo>
                <a:cubicBezTo>
                  <a:pt x="1503" y="339"/>
                  <a:pt x="1503" y="340"/>
                  <a:pt x="1502" y="340"/>
                </a:cubicBezTo>
                <a:cubicBezTo>
                  <a:pt x="1501" y="341"/>
                  <a:pt x="1501" y="341"/>
                  <a:pt x="1500" y="341"/>
                </a:cubicBezTo>
                <a:cubicBezTo>
                  <a:pt x="1498" y="342"/>
                  <a:pt x="1495" y="341"/>
                  <a:pt x="1492" y="340"/>
                </a:cubicBezTo>
                <a:cubicBezTo>
                  <a:pt x="1492" y="340"/>
                  <a:pt x="1491" y="340"/>
                  <a:pt x="1491" y="339"/>
                </a:cubicBezTo>
                <a:cubicBezTo>
                  <a:pt x="1490" y="339"/>
                  <a:pt x="1490" y="339"/>
                  <a:pt x="1489" y="339"/>
                </a:cubicBezTo>
                <a:cubicBezTo>
                  <a:pt x="1489" y="338"/>
                  <a:pt x="1488" y="338"/>
                  <a:pt x="1488" y="338"/>
                </a:cubicBezTo>
                <a:cubicBezTo>
                  <a:pt x="1487" y="338"/>
                  <a:pt x="1487" y="338"/>
                  <a:pt x="1487" y="337"/>
                </a:cubicBezTo>
                <a:cubicBezTo>
                  <a:pt x="1486" y="336"/>
                  <a:pt x="1485" y="335"/>
                  <a:pt x="1485" y="334"/>
                </a:cubicBezTo>
                <a:cubicBezTo>
                  <a:pt x="1485" y="334"/>
                  <a:pt x="1485" y="333"/>
                  <a:pt x="1485" y="333"/>
                </a:cubicBezTo>
                <a:cubicBezTo>
                  <a:pt x="1485" y="333"/>
                  <a:pt x="1486" y="332"/>
                  <a:pt x="1486" y="332"/>
                </a:cubicBezTo>
                <a:cubicBezTo>
                  <a:pt x="1487" y="332"/>
                  <a:pt x="1489" y="332"/>
                  <a:pt x="1490" y="332"/>
                </a:cubicBezTo>
                <a:cubicBezTo>
                  <a:pt x="1488" y="331"/>
                  <a:pt x="1487" y="330"/>
                  <a:pt x="1486" y="329"/>
                </a:cubicBezTo>
                <a:cubicBezTo>
                  <a:pt x="1485" y="329"/>
                  <a:pt x="1485" y="329"/>
                  <a:pt x="1485" y="329"/>
                </a:cubicBezTo>
                <a:cubicBezTo>
                  <a:pt x="1485" y="329"/>
                  <a:pt x="1485" y="330"/>
                  <a:pt x="1485" y="330"/>
                </a:cubicBezTo>
                <a:cubicBezTo>
                  <a:pt x="1485" y="331"/>
                  <a:pt x="1484" y="332"/>
                  <a:pt x="1484" y="333"/>
                </a:cubicBezTo>
                <a:cubicBezTo>
                  <a:pt x="1483" y="334"/>
                  <a:pt x="1481" y="334"/>
                  <a:pt x="1479" y="334"/>
                </a:cubicBezTo>
                <a:cubicBezTo>
                  <a:pt x="1479" y="334"/>
                  <a:pt x="1479" y="334"/>
                  <a:pt x="1479" y="334"/>
                </a:cubicBezTo>
                <a:cubicBezTo>
                  <a:pt x="1479" y="335"/>
                  <a:pt x="1478" y="335"/>
                  <a:pt x="1478" y="336"/>
                </a:cubicBezTo>
                <a:cubicBezTo>
                  <a:pt x="1477" y="336"/>
                  <a:pt x="1476" y="337"/>
                  <a:pt x="1476" y="337"/>
                </a:cubicBezTo>
                <a:cubicBezTo>
                  <a:pt x="1475" y="337"/>
                  <a:pt x="1475" y="337"/>
                  <a:pt x="1475" y="337"/>
                </a:cubicBezTo>
                <a:cubicBezTo>
                  <a:pt x="1475" y="337"/>
                  <a:pt x="1474" y="338"/>
                  <a:pt x="1474" y="338"/>
                </a:cubicBezTo>
                <a:cubicBezTo>
                  <a:pt x="1473" y="338"/>
                  <a:pt x="1473" y="339"/>
                  <a:pt x="1472" y="339"/>
                </a:cubicBezTo>
                <a:cubicBezTo>
                  <a:pt x="1471" y="340"/>
                  <a:pt x="1471" y="340"/>
                  <a:pt x="1470" y="340"/>
                </a:cubicBezTo>
                <a:cubicBezTo>
                  <a:pt x="1469" y="341"/>
                  <a:pt x="1468" y="341"/>
                  <a:pt x="1467" y="341"/>
                </a:cubicBezTo>
                <a:cubicBezTo>
                  <a:pt x="1467" y="341"/>
                  <a:pt x="1466" y="341"/>
                  <a:pt x="1466" y="341"/>
                </a:cubicBezTo>
                <a:cubicBezTo>
                  <a:pt x="1464" y="342"/>
                  <a:pt x="1462" y="343"/>
                  <a:pt x="1460" y="343"/>
                </a:cubicBezTo>
                <a:cubicBezTo>
                  <a:pt x="1459" y="343"/>
                  <a:pt x="1459" y="343"/>
                  <a:pt x="1459" y="343"/>
                </a:cubicBezTo>
                <a:cubicBezTo>
                  <a:pt x="1459" y="343"/>
                  <a:pt x="1459" y="343"/>
                  <a:pt x="1458" y="343"/>
                </a:cubicBezTo>
                <a:cubicBezTo>
                  <a:pt x="1458" y="344"/>
                  <a:pt x="1458" y="344"/>
                  <a:pt x="1458" y="344"/>
                </a:cubicBezTo>
                <a:cubicBezTo>
                  <a:pt x="1458" y="344"/>
                  <a:pt x="1458" y="344"/>
                  <a:pt x="1458" y="344"/>
                </a:cubicBezTo>
                <a:cubicBezTo>
                  <a:pt x="1458" y="344"/>
                  <a:pt x="1458" y="344"/>
                  <a:pt x="1459" y="344"/>
                </a:cubicBezTo>
                <a:cubicBezTo>
                  <a:pt x="1460" y="344"/>
                  <a:pt x="1460" y="344"/>
                  <a:pt x="1461" y="343"/>
                </a:cubicBezTo>
                <a:cubicBezTo>
                  <a:pt x="1461" y="343"/>
                  <a:pt x="1461" y="343"/>
                  <a:pt x="1461" y="343"/>
                </a:cubicBezTo>
                <a:cubicBezTo>
                  <a:pt x="1462" y="343"/>
                  <a:pt x="1463" y="343"/>
                  <a:pt x="1464" y="343"/>
                </a:cubicBezTo>
                <a:cubicBezTo>
                  <a:pt x="1464" y="343"/>
                  <a:pt x="1465" y="343"/>
                  <a:pt x="1465" y="342"/>
                </a:cubicBezTo>
                <a:cubicBezTo>
                  <a:pt x="1466" y="342"/>
                  <a:pt x="1467" y="341"/>
                  <a:pt x="1468" y="341"/>
                </a:cubicBezTo>
                <a:cubicBezTo>
                  <a:pt x="1469" y="341"/>
                  <a:pt x="1471" y="342"/>
                  <a:pt x="1472" y="342"/>
                </a:cubicBezTo>
                <a:cubicBezTo>
                  <a:pt x="1472" y="342"/>
                  <a:pt x="1472" y="342"/>
                  <a:pt x="1473" y="342"/>
                </a:cubicBezTo>
                <a:cubicBezTo>
                  <a:pt x="1473" y="342"/>
                  <a:pt x="1473" y="342"/>
                  <a:pt x="1473" y="342"/>
                </a:cubicBezTo>
                <a:cubicBezTo>
                  <a:pt x="1474" y="342"/>
                  <a:pt x="1474" y="343"/>
                  <a:pt x="1475" y="343"/>
                </a:cubicBezTo>
                <a:cubicBezTo>
                  <a:pt x="1474" y="342"/>
                  <a:pt x="1474" y="342"/>
                  <a:pt x="1474" y="342"/>
                </a:cubicBezTo>
                <a:cubicBezTo>
                  <a:pt x="1474" y="341"/>
                  <a:pt x="1474" y="340"/>
                  <a:pt x="1474" y="340"/>
                </a:cubicBezTo>
                <a:cubicBezTo>
                  <a:pt x="1475" y="337"/>
                  <a:pt x="1478" y="336"/>
                  <a:pt x="1480" y="336"/>
                </a:cubicBezTo>
                <a:cubicBezTo>
                  <a:pt x="1482" y="336"/>
                  <a:pt x="1484" y="337"/>
                  <a:pt x="1486" y="338"/>
                </a:cubicBezTo>
                <a:cubicBezTo>
                  <a:pt x="1486" y="339"/>
                  <a:pt x="1487" y="339"/>
                  <a:pt x="1488" y="340"/>
                </a:cubicBezTo>
                <a:cubicBezTo>
                  <a:pt x="1489" y="340"/>
                  <a:pt x="1489" y="341"/>
                  <a:pt x="1489" y="342"/>
                </a:cubicBezTo>
                <a:cubicBezTo>
                  <a:pt x="1489" y="342"/>
                  <a:pt x="1489" y="343"/>
                  <a:pt x="1488" y="343"/>
                </a:cubicBezTo>
                <a:cubicBezTo>
                  <a:pt x="1489" y="343"/>
                  <a:pt x="1489" y="343"/>
                  <a:pt x="1489" y="343"/>
                </a:cubicBezTo>
                <a:cubicBezTo>
                  <a:pt x="1491" y="342"/>
                  <a:pt x="1492" y="342"/>
                  <a:pt x="1493" y="343"/>
                </a:cubicBezTo>
                <a:cubicBezTo>
                  <a:pt x="1494" y="343"/>
                  <a:pt x="1494" y="343"/>
                  <a:pt x="1494" y="343"/>
                </a:cubicBezTo>
                <a:cubicBezTo>
                  <a:pt x="1495" y="343"/>
                  <a:pt x="1496" y="343"/>
                  <a:pt x="1496" y="344"/>
                </a:cubicBezTo>
                <a:cubicBezTo>
                  <a:pt x="1496" y="345"/>
                  <a:pt x="1496" y="345"/>
                  <a:pt x="1495" y="346"/>
                </a:cubicBezTo>
                <a:cubicBezTo>
                  <a:pt x="1495" y="346"/>
                  <a:pt x="1495" y="346"/>
                  <a:pt x="1495" y="346"/>
                </a:cubicBezTo>
                <a:cubicBezTo>
                  <a:pt x="1496" y="346"/>
                  <a:pt x="1496" y="346"/>
                  <a:pt x="1497" y="346"/>
                </a:cubicBezTo>
                <a:cubicBezTo>
                  <a:pt x="1497" y="346"/>
                  <a:pt x="1497" y="346"/>
                  <a:pt x="1497" y="346"/>
                </a:cubicBezTo>
                <a:cubicBezTo>
                  <a:pt x="1497" y="346"/>
                  <a:pt x="1498" y="346"/>
                  <a:pt x="1498" y="346"/>
                </a:cubicBezTo>
                <a:cubicBezTo>
                  <a:pt x="1499" y="347"/>
                  <a:pt x="1501" y="347"/>
                  <a:pt x="1502" y="348"/>
                </a:cubicBezTo>
                <a:cubicBezTo>
                  <a:pt x="1503" y="350"/>
                  <a:pt x="1503" y="351"/>
                  <a:pt x="1502" y="353"/>
                </a:cubicBezTo>
                <a:cubicBezTo>
                  <a:pt x="1502" y="354"/>
                  <a:pt x="1501" y="354"/>
                  <a:pt x="1501" y="354"/>
                </a:cubicBezTo>
                <a:cubicBezTo>
                  <a:pt x="1500" y="354"/>
                  <a:pt x="1500" y="354"/>
                  <a:pt x="1500" y="354"/>
                </a:cubicBezTo>
                <a:cubicBezTo>
                  <a:pt x="1499" y="354"/>
                  <a:pt x="1499" y="354"/>
                  <a:pt x="1498" y="353"/>
                </a:cubicBezTo>
                <a:cubicBezTo>
                  <a:pt x="1498" y="352"/>
                  <a:pt x="1498" y="352"/>
                  <a:pt x="1498" y="352"/>
                </a:cubicBezTo>
                <a:cubicBezTo>
                  <a:pt x="1498" y="352"/>
                  <a:pt x="1498" y="352"/>
                  <a:pt x="1498" y="352"/>
                </a:cubicBezTo>
                <a:cubicBezTo>
                  <a:pt x="1498" y="353"/>
                  <a:pt x="1498" y="353"/>
                  <a:pt x="1498" y="353"/>
                </a:cubicBezTo>
                <a:cubicBezTo>
                  <a:pt x="1497" y="353"/>
                  <a:pt x="1497" y="353"/>
                  <a:pt x="1497" y="353"/>
                </a:cubicBezTo>
                <a:cubicBezTo>
                  <a:pt x="1497" y="353"/>
                  <a:pt x="1497" y="353"/>
                  <a:pt x="1496" y="353"/>
                </a:cubicBezTo>
                <a:cubicBezTo>
                  <a:pt x="1496" y="353"/>
                  <a:pt x="1495" y="352"/>
                  <a:pt x="1495" y="352"/>
                </a:cubicBezTo>
                <a:cubicBezTo>
                  <a:pt x="1495" y="352"/>
                  <a:pt x="1495" y="352"/>
                  <a:pt x="1494" y="352"/>
                </a:cubicBezTo>
                <a:cubicBezTo>
                  <a:pt x="1494" y="352"/>
                  <a:pt x="1493" y="352"/>
                  <a:pt x="1493" y="352"/>
                </a:cubicBezTo>
                <a:cubicBezTo>
                  <a:pt x="1493" y="353"/>
                  <a:pt x="1494" y="353"/>
                  <a:pt x="1494" y="353"/>
                </a:cubicBezTo>
                <a:cubicBezTo>
                  <a:pt x="1494" y="354"/>
                  <a:pt x="1494" y="354"/>
                  <a:pt x="1495" y="354"/>
                </a:cubicBezTo>
                <a:cubicBezTo>
                  <a:pt x="1495" y="355"/>
                  <a:pt x="1495" y="355"/>
                  <a:pt x="1495" y="355"/>
                </a:cubicBezTo>
                <a:cubicBezTo>
                  <a:pt x="1496" y="355"/>
                  <a:pt x="1496" y="355"/>
                  <a:pt x="1496" y="355"/>
                </a:cubicBezTo>
                <a:cubicBezTo>
                  <a:pt x="1496" y="355"/>
                  <a:pt x="1496" y="355"/>
                  <a:pt x="1496" y="355"/>
                </a:cubicBezTo>
                <a:cubicBezTo>
                  <a:pt x="1497" y="355"/>
                  <a:pt x="1498" y="356"/>
                  <a:pt x="1499" y="356"/>
                </a:cubicBezTo>
                <a:cubicBezTo>
                  <a:pt x="1500" y="356"/>
                  <a:pt x="1501" y="357"/>
                  <a:pt x="1501" y="358"/>
                </a:cubicBezTo>
                <a:cubicBezTo>
                  <a:pt x="1501" y="359"/>
                  <a:pt x="1501" y="359"/>
                  <a:pt x="1501" y="359"/>
                </a:cubicBezTo>
                <a:cubicBezTo>
                  <a:pt x="1500" y="360"/>
                  <a:pt x="1499" y="360"/>
                  <a:pt x="1499" y="360"/>
                </a:cubicBezTo>
                <a:cubicBezTo>
                  <a:pt x="1498" y="360"/>
                  <a:pt x="1498" y="360"/>
                  <a:pt x="1498" y="360"/>
                </a:cubicBezTo>
                <a:cubicBezTo>
                  <a:pt x="1497" y="359"/>
                  <a:pt x="1496" y="359"/>
                  <a:pt x="1495" y="358"/>
                </a:cubicBezTo>
                <a:cubicBezTo>
                  <a:pt x="1495" y="358"/>
                  <a:pt x="1495" y="358"/>
                  <a:pt x="1495" y="358"/>
                </a:cubicBezTo>
                <a:cubicBezTo>
                  <a:pt x="1495" y="359"/>
                  <a:pt x="1495" y="359"/>
                  <a:pt x="1495" y="359"/>
                </a:cubicBezTo>
                <a:cubicBezTo>
                  <a:pt x="1496" y="359"/>
                  <a:pt x="1496" y="359"/>
                  <a:pt x="1496" y="359"/>
                </a:cubicBezTo>
                <a:cubicBezTo>
                  <a:pt x="1497" y="359"/>
                  <a:pt x="1497" y="359"/>
                  <a:pt x="1498" y="360"/>
                </a:cubicBezTo>
                <a:cubicBezTo>
                  <a:pt x="1500" y="362"/>
                  <a:pt x="1500" y="363"/>
                  <a:pt x="1500" y="365"/>
                </a:cubicBezTo>
                <a:cubicBezTo>
                  <a:pt x="1499" y="365"/>
                  <a:pt x="1499" y="365"/>
                  <a:pt x="1499" y="365"/>
                </a:cubicBezTo>
                <a:cubicBezTo>
                  <a:pt x="1499" y="366"/>
                  <a:pt x="1499" y="367"/>
                  <a:pt x="1498" y="367"/>
                </a:cubicBezTo>
                <a:cubicBezTo>
                  <a:pt x="1496" y="367"/>
                  <a:pt x="1496" y="366"/>
                  <a:pt x="1495" y="365"/>
                </a:cubicBezTo>
                <a:cubicBezTo>
                  <a:pt x="1495" y="365"/>
                  <a:pt x="1494" y="364"/>
                  <a:pt x="1494" y="364"/>
                </a:cubicBezTo>
                <a:cubicBezTo>
                  <a:pt x="1494" y="364"/>
                  <a:pt x="1494" y="364"/>
                  <a:pt x="1494" y="364"/>
                </a:cubicBezTo>
                <a:cubicBezTo>
                  <a:pt x="1493" y="364"/>
                  <a:pt x="1492" y="364"/>
                  <a:pt x="1492" y="363"/>
                </a:cubicBezTo>
                <a:cubicBezTo>
                  <a:pt x="1491" y="363"/>
                  <a:pt x="1491" y="362"/>
                  <a:pt x="1490" y="362"/>
                </a:cubicBezTo>
                <a:cubicBezTo>
                  <a:pt x="1490" y="362"/>
                  <a:pt x="1490" y="361"/>
                  <a:pt x="1489" y="361"/>
                </a:cubicBezTo>
                <a:cubicBezTo>
                  <a:pt x="1489" y="361"/>
                  <a:pt x="1488" y="360"/>
                  <a:pt x="1487" y="360"/>
                </a:cubicBezTo>
                <a:cubicBezTo>
                  <a:pt x="1486" y="360"/>
                  <a:pt x="1484" y="359"/>
                  <a:pt x="1483" y="357"/>
                </a:cubicBezTo>
                <a:cubicBezTo>
                  <a:pt x="1483" y="356"/>
                  <a:pt x="1482" y="355"/>
                  <a:pt x="1481" y="353"/>
                </a:cubicBezTo>
                <a:cubicBezTo>
                  <a:pt x="1481" y="353"/>
                  <a:pt x="1481" y="353"/>
                  <a:pt x="1481" y="353"/>
                </a:cubicBezTo>
                <a:cubicBezTo>
                  <a:pt x="1481" y="353"/>
                  <a:pt x="1480" y="352"/>
                  <a:pt x="1480" y="352"/>
                </a:cubicBezTo>
                <a:cubicBezTo>
                  <a:pt x="1480" y="352"/>
                  <a:pt x="1479" y="351"/>
                  <a:pt x="1479" y="350"/>
                </a:cubicBezTo>
                <a:cubicBezTo>
                  <a:pt x="1480" y="349"/>
                  <a:pt x="1481" y="349"/>
                  <a:pt x="1482" y="349"/>
                </a:cubicBezTo>
                <a:cubicBezTo>
                  <a:pt x="1481" y="348"/>
                  <a:pt x="1481" y="348"/>
                  <a:pt x="1481" y="347"/>
                </a:cubicBezTo>
                <a:cubicBezTo>
                  <a:pt x="1481" y="347"/>
                  <a:pt x="1481" y="346"/>
                  <a:pt x="1481" y="346"/>
                </a:cubicBezTo>
                <a:cubicBezTo>
                  <a:pt x="1481" y="346"/>
                  <a:pt x="1481" y="346"/>
                  <a:pt x="1481" y="346"/>
                </a:cubicBezTo>
                <a:cubicBezTo>
                  <a:pt x="1479" y="345"/>
                  <a:pt x="1479" y="345"/>
                  <a:pt x="1479" y="345"/>
                </a:cubicBezTo>
                <a:cubicBezTo>
                  <a:pt x="1478" y="345"/>
                  <a:pt x="1478" y="344"/>
                  <a:pt x="1477" y="344"/>
                </a:cubicBezTo>
                <a:cubicBezTo>
                  <a:pt x="1477" y="344"/>
                  <a:pt x="1477" y="344"/>
                  <a:pt x="1477" y="344"/>
                </a:cubicBezTo>
                <a:cubicBezTo>
                  <a:pt x="1477" y="344"/>
                  <a:pt x="1478" y="345"/>
                  <a:pt x="1478" y="345"/>
                </a:cubicBezTo>
                <a:cubicBezTo>
                  <a:pt x="1478" y="347"/>
                  <a:pt x="1477" y="349"/>
                  <a:pt x="1473" y="350"/>
                </a:cubicBezTo>
                <a:cubicBezTo>
                  <a:pt x="1473" y="350"/>
                  <a:pt x="1472" y="350"/>
                  <a:pt x="1472" y="350"/>
                </a:cubicBezTo>
                <a:cubicBezTo>
                  <a:pt x="1471" y="350"/>
                  <a:pt x="1470" y="351"/>
                  <a:pt x="1469" y="351"/>
                </a:cubicBezTo>
                <a:cubicBezTo>
                  <a:pt x="1469" y="351"/>
                  <a:pt x="1469" y="351"/>
                  <a:pt x="1469" y="351"/>
                </a:cubicBezTo>
                <a:cubicBezTo>
                  <a:pt x="1469" y="351"/>
                  <a:pt x="1469" y="351"/>
                  <a:pt x="1469" y="351"/>
                </a:cubicBezTo>
                <a:cubicBezTo>
                  <a:pt x="1470" y="351"/>
                  <a:pt x="1471" y="351"/>
                  <a:pt x="1472" y="351"/>
                </a:cubicBezTo>
                <a:cubicBezTo>
                  <a:pt x="1473" y="350"/>
                  <a:pt x="1473" y="350"/>
                  <a:pt x="1474" y="350"/>
                </a:cubicBezTo>
                <a:cubicBezTo>
                  <a:pt x="1475" y="350"/>
                  <a:pt x="1476" y="350"/>
                  <a:pt x="1478" y="351"/>
                </a:cubicBezTo>
                <a:cubicBezTo>
                  <a:pt x="1480" y="352"/>
                  <a:pt x="1481" y="354"/>
                  <a:pt x="1480" y="356"/>
                </a:cubicBezTo>
                <a:cubicBezTo>
                  <a:pt x="1480" y="358"/>
                  <a:pt x="1479" y="359"/>
                  <a:pt x="1475" y="359"/>
                </a:cubicBezTo>
                <a:cubicBezTo>
                  <a:pt x="1475" y="359"/>
                  <a:pt x="1475" y="360"/>
                  <a:pt x="1475" y="360"/>
                </a:cubicBezTo>
                <a:cubicBezTo>
                  <a:pt x="1476" y="360"/>
                  <a:pt x="1477" y="361"/>
                  <a:pt x="1477" y="361"/>
                </a:cubicBezTo>
                <a:cubicBezTo>
                  <a:pt x="1478" y="361"/>
                  <a:pt x="1478" y="361"/>
                  <a:pt x="1479" y="361"/>
                </a:cubicBezTo>
                <a:cubicBezTo>
                  <a:pt x="1479" y="361"/>
                  <a:pt x="1479" y="361"/>
                  <a:pt x="1480" y="361"/>
                </a:cubicBezTo>
                <a:cubicBezTo>
                  <a:pt x="1480" y="361"/>
                  <a:pt x="1480" y="361"/>
                  <a:pt x="1480" y="361"/>
                </a:cubicBezTo>
                <a:cubicBezTo>
                  <a:pt x="1481" y="361"/>
                  <a:pt x="1482" y="360"/>
                  <a:pt x="1483" y="361"/>
                </a:cubicBezTo>
                <a:cubicBezTo>
                  <a:pt x="1483" y="362"/>
                  <a:pt x="1484" y="362"/>
                  <a:pt x="1485" y="363"/>
                </a:cubicBezTo>
                <a:cubicBezTo>
                  <a:pt x="1486" y="364"/>
                  <a:pt x="1486" y="365"/>
                  <a:pt x="1488" y="365"/>
                </a:cubicBezTo>
                <a:cubicBezTo>
                  <a:pt x="1489" y="365"/>
                  <a:pt x="1490" y="366"/>
                  <a:pt x="1490" y="367"/>
                </a:cubicBezTo>
                <a:cubicBezTo>
                  <a:pt x="1491" y="367"/>
                  <a:pt x="1491" y="367"/>
                  <a:pt x="1491" y="367"/>
                </a:cubicBezTo>
                <a:cubicBezTo>
                  <a:pt x="1492" y="369"/>
                  <a:pt x="1493" y="370"/>
                  <a:pt x="1494" y="371"/>
                </a:cubicBezTo>
                <a:cubicBezTo>
                  <a:pt x="1494" y="372"/>
                  <a:pt x="1494" y="373"/>
                  <a:pt x="1494" y="373"/>
                </a:cubicBezTo>
                <a:cubicBezTo>
                  <a:pt x="1494" y="374"/>
                  <a:pt x="1493" y="375"/>
                  <a:pt x="1493" y="375"/>
                </a:cubicBezTo>
                <a:cubicBezTo>
                  <a:pt x="1493" y="376"/>
                  <a:pt x="1492" y="376"/>
                  <a:pt x="1492" y="376"/>
                </a:cubicBezTo>
                <a:cubicBezTo>
                  <a:pt x="1492" y="376"/>
                  <a:pt x="1493" y="377"/>
                  <a:pt x="1494" y="377"/>
                </a:cubicBezTo>
                <a:cubicBezTo>
                  <a:pt x="1494" y="377"/>
                  <a:pt x="1494" y="377"/>
                  <a:pt x="1494" y="377"/>
                </a:cubicBezTo>
                <a:cubicBezTo>
                  <a:pt x="1494" y="377"/>
                  <a:pt x="1494" y="377"/>
                  <a:pt x="1494" y="376"/>
                </a:cubicBezTo>
                <a:cubicBezTo>
                  <a:pt x="1494" y="376"/>
                  <a:pt x="1495" y="376"/>
                  <a:pt x="1495" y="376"/>
                </a:cubicBezTo>
                <a:cubicBezTo>
                  <a:pt x="1496" y="375"/>
                  <a:pt x="1497" y="375"/>
                  <a:pt x="1498" y="375"/>
                </a:cubicBezTo>
                <a:cubicBezTo>
                  <a:pt x="1498" y="375"/>
                  <a:pt x="1498" y="375"/>
                  <a:pt x="1498" y="375"/>
                </a:cubicBezTo>
                <a:cubicBezTo>
                  <a:pt x="1499" y="375"/>
                  <a:pt x="1499" y="375"/>
                  <a:pt x="1500" y="376"/>
                </a:cubicBezTo>
                <a:cubicBezTo>
                  <a:pt x="1500" y="377"/>
                  <a:pt x="1500" y="378"/>
                  <a:pt x="1499" y="379"/>
                </a:cubicBezTo>
                <a:cubicBezTo>
                  <a:pt x="1498" y="379"/>
                  <a:pt x="1498" y="379"/>
                  <a:pt x="1498" y="379"/>
                </a:cubicBezTo>
                <a:cubicBezTo>
                  <a:pt x="1498" y="379"/>
                  <a:pt x="1497" y="379"/>
                  <a:pt x="1497" y="379"/>
                </a:cubicBezTo>
                <a:cubicBezTo>
                  <a:pt x="1497" y="379"/>
                  <a:pt x="1497" y="379"/>
                  <a:pt x="1497" y="379"/>
                </a:cubicBezTo>
                <a:cubicBezTo>
                  <a:pt x="1497" y="380"/>
                  <a:pt x="1497" y="380"/>
                  <a:pt x="1497" y="380"/>
                </a:cubicBezTo>
                <a:cubicBezTo>
                  <a:pt x="1497" y="381"/>
                  <a:pt x="1496" y="381"/>
                  <a:pt x="1496" y="381"/>
                </a:cubicBezTo>
                <a:cubicBezTo>
                  <a:pt x="1497" y="382"/>
                  <a:pt x="1497" y="382"/>
                  <a:pt x="1497" y="383"/>
                </a:cubicBezTo>
                <a:cubicBezTo>
                  <a:pt x="1498" y="381"/>
                  <a:pt x="1501" y="382"/>
                  <a:pt x="1501" y="384"/>
                </a:cubicBezTo>
                <a:cubicBezTo>
                  <a:pt x="1502" y="385"/>
                  <a:pt x="1502" y="387"/>
                  <a:pt x="1501" y="389"/>
                </a:cubicBezTo>
                <a:cubicBezTo>
                  <a:pt x="1501" y="390"/>
                  <a:pt x="1501" y="391"/>
                  <a:pt x="1501" y="392"/>
                </a:cubicBezTo>
                <a:cubicBezTo>
                  <a:pt x="1501" y="392"/>
                  <a:pt x="1501" y="393"/>
                  <a:pt x="1501" y="393"/>
                </a:cubicBezTo>
                <a:cubicBezTo>
                  <a:pt x="1501" y="393"/>
                  <a:pt x="1501" y="394"/>
                  <a:pt x="1501" y="394"/>
                </a:cubicBezTo>
                <a:cubicBezTo>
                  <a:pt x="1501" y="395"/>
                  <a:pt x="1501" y="395"/>
                  <a:pt x="1501" y="395"/>
                </a:cubicBezTo>
                <a:cubicBezTo>
                  <a:pt x="1501" y="397"/>
                  <a:pt x="1501" y="400"/>
                  <a:pt x="1501" y="403"/>
                </a:cubicBezTo>
                <a:cubicBezTo>
                  <a:pt x="1501" y="404"/>
                  <a:pt x="1501" y="405"/>
                  <a:pt x="1498" y="405"/>
                </a:cubicBezTo>
                <a:cubicBezTo>
                  <a:pt x="1498" y="405"/>
                  <a:pt x="1498" y="405"/>
                  <a:pt x="1498" y="405"/>
                </a:cubicBezTo>
                <a:cubicBezTo>
                  <a:pt x="1498" y="405"/>
                  <a:pt x="1497" y="405"/>
                  <a:pt x="1497" y="404"/>
                </a:cubicBezTo>
                <a:cubicBezTo>
                  <a:pt x="1497" y="404"/>
                  <a:pt x="1497" y="404"/>
                  <a:pt x="1497" y="404"/>
                </a:cubicBezTo>
                <a:cubicBezTo>
                  <a:pt x="1496" y="404"/>
                  <a:pt x="1496" y="404"/>
                  <a:pt x="1496" y="404"/>
                </a:cubicBezTo>
                <a:cubicBezTo>
                  <a:pt x="1496" y="404"/>
                  <a:pt x="1496" y="404"/>
                  <a:pt x="1496" y="404"/>
                </a:cubicBezTo>
                <a:cubicBezTo>
                  <a:pt x="1495" y="404"/>
                  <a:pt x="1494" y="403"/>
                  <a:pt x="1493" y="403"/>
                </a:cubicBezTo>
                <a:cubicBezTo>
                  <a:pt x="1493" y="403"/>
                  <a:pt x="1493" y="403"/>
                  <a:pt x="1493" y="403"/>
                </a:cubicBezTo>
                <a:cubicBezTo>
                  <a:pt x="1492" y="403"/>
                  <a:pt x="1492" y="404"/>
                  <a:pt x="1491" y="404"/>
                </a:cubicBezTo>
                <a:cubicBezTo>
                  <a:pt x="1491" y="404"/>
                  <a:pt x="1491" y="404"/>
                  <a:pt x="1491" y="404"/>
                </a:cubicBezTo>
                <a:cubicBezTo>
                  <a:pt x="1490" y="404"/>
                  <a:pt x="1489" y="404"/>
                  <a:pt x="1489" y="404"/>
                </a:cubicBezTo>
                <a:cubicBezTo>
                  <a:pt x="1487" y="404"/>
                  <a:pt x="1486" y="403"/>
                  <a:pt x="1486" y="403"/>
                </a:cubicBezTo>
                <a:cubicBezTo>
                  <a:pt x="1486" y="402"/>
                  <a:pt x="1486" y="402"/>
                  <a:pt x="1485" y="402"/>
                </a:cubicBezTo>
                <a:cubicBezTo>
                  <a:pt x="1484" y="402"/>
                  <a:pt x="1483" y="402"/>
                  <a:pt x="1483" y="402"/>
                </a:cubicBezTo>
                <a:cubicBezTo>
                  <a:pt x="1482" y="401"/>
                  <a:pt x="1482" y="400"/>
                  <a:pt x="1481" y="399"/>
                </a:cubicBezTo>
                <a:cubicBezTo>
                  <a:pt x="1481" y="399"/>
                  <a:pt x="1481" y="398"/>
                  <a:pt x="1481" y="398"/>
                </a:cubicBezTo>
                <a:cubicBezTo>
                  <a:pt x="1481" y="397"/>
                  <a:pt x="1481" y="396"/>
                  <a:pt x="1480" y="396"/>
                </a:cubicBezTo>
                <a:cubicBezTo>
                  <a:pt x="1480" y="395"/>
                  <a:pt x="1480" y="395"/>
                  <a:pt x="1480" y="395"/>
                </a:cubicBezTo>
                <a:cubicBezTo>
                  <a:pt x="1480" y="394"/>
                  <a:pt x="1480" y="394"/>
                  <a:pt x="1480" y="394"/>
                </a:cubicBezTo>
                <a:cubicBezTo>
                  <a:pt x="1480" y="393"/>
                  <a:pt x="1479" y="393"/>
                  <a:pt x="1479" y="393"/>
                </a:cubicBezTo>
                <a:cubicBezTo>
                  <a:pt x="1478" y="392"/>
                  <a:pt x="1478" y="391"/>
                  <a:pt x="1477" y="391"/>
                </a:cubicBezTo>
                <a:cubicBezTo>
                  <a:pt x="1477" y="389"/>
                  <a:pt x="1476" y="388"/>
                  <a:pt x="1476" y="386"/>
                </a:cubicBezTo>
                <a:cubicBezTo>
                  <a:pt x="1477" y="385"/>
                  <a:pt x="1477" y="385"/>
                  <a:pt x="1476" y="385"/>
                </a:cubicBezTo>
                <a:cubicBezTo>
                  <a:pt x="1476" y="385"/>
                  <a:pt x="1476" y="385"/>
                  <a:pt x="1476" y="385"/>
                </a:cubicBezTo>
                <a:cubicBezTo>
                  <a:pt x="1476" y="385"/>
                  <a:pt x="1475" y="385"/>
                  <a:pt x="1475" y="385"/>
                </a:cubicBezTo>
                <a:cubicBezTo>
                  <a:pt x="1474" y="385"/>
                  <a:pt x="1473" y="384"/>
                  <a:pt x="1472" y="383"/>
                </a:cubicBezTo>
                <a:cubicBezTo>
                  <a:pt x="1472" y="383"/>
                  <a:pt x="1472" y="382"/>
                  <a:pt x="1471" y="382"/>
                </a:cubicBezTo>
                <a:cubicBezTo>
                  <a:pt x="1471" y="381"/>
                  <a:pt x="1471" y="381"/>
                  <a:pt x="1470" y="380"/>
                </a:cubicBezTo>
                <a:cubicBezTo>
                  <a:pt x="1469" y="380"/>
                  <a:pt x="1468" y="380"/>
                  <a:pt x="1467" y="379"/>
                </a:cubicBezTo>
                <a:cubicBezTo>
                  <a:pt x="1466" y="379"/>
                  <a:pt x="1466" y="379"/>
                  <a:pt x="1465" y="379"/>
                </a:cubicBezTo>
                <a:cubicBezTo>
                  <a:pt x="1465" y="379"/>
                  <a:pt x="1465" y="379"/>
                  <a:pt x="1465" y="379"/>
                </a:cubicBezTo>
                <a:cubicBezTo>
                  <a:pt x="1464" y="379"/>
                  <a:pt x="1464" y="378"/>
                  <a:pt x="1464" y="378"/>
                </a:cubicBezTo>
                <a:cubicBezTo>
                  <a:pt x="1463" y="378"/>
                  <a:pt x="1463" y="379"/>
                  <a:pt x="1463" y="379"/>
                </a:cubicBezTo>
                <a:cubicBezTo>
                  <a:pt x="1461" y="379"/>
                  <a:pt x="1460" y="378"/>
                  <a:pt x="1460" y="378"/>
                </a:cubicBezTo>
                <a:cubicBezTo>
                  <a:pt x="1460" y="378"/>
                  <a:pt x="1459" y="378"/>
                  <a:pt x="1459" y="378"/>
                </a:cubicBezTo>
                <a:cubicBezTo>
                  <a:pt x="1459" y="378"/>
                  <a:pt x="1459" y="377"/>
                  <a:pt x="1459" y="377"/>
                </a:cubicBezTo>
                <a:cubicBezTo>
                  <a:pt x="1458" y="377"/>
                  <a:pt x="1458" y="377"/>
                  <a:pt x="1458" y="376"/>
                </a:cubicBezTo>
                <a:cubicBezTo>
                  <a:pt x="1458" y="376"/>
                  <a:pt x="1458" y="376"/>
                  <a:pt x="1458" y="376"/>
                </a:cubicBezTo>
                <a:cubicBezTo>
                  <a:pt x="1458" y="376"/>
                  <a:pt x="1458" y="376"/>
                  <a:pt x="1458" y="376"/>
                </a:cubicBezTo>
                <a:cubicBezTo>
                  <a:pt x="1457" y="375"/>
                  <a:pt x="1457" y="375"/>
                  <a:pt x="1457" y="374"/>
                </a:cubicBezTo>
                <a:cubicBezTo>
                  <a:pt x="1456" y="374"/>
                  <a:pt x="1456" y="373"/>
                  <a:pt x="1456" y="373"/>
                </a:cubicBezTo>
                <a:cubicBezTo>
                  <a:pt x="1456" y="372"/>
                  <a:pt x="1455" y="372"/>
                  <a:pt x="1455" y="371"/>
                </a:cubicBezTo>
                <a:cubicBezTo>
                  <a:pt x="1455" y="371"/>
                  <a:pt x="1455" y="371"/>
                  <a:pt x="1455" y="371"/>
                </a:cubicBezTo>
                <a:cubicBezTo>
                  <a:pt x="1455" y="372"/>
                  <a:pt x="1455" y="372"/>
                  <a:pt x="1455" y="372"/>
                </a:cubicBezTo>
                <a:cubicBezTo>
                  <a:pt x="1454" y="372"/>
                  <a:pt x="1454" y="373"/>
                  <a:pt x="1454" y="373"/>
                </a:cubicBezTo>
                <a:cubicBezTo>
                  <a:pt x="1454" y="373"/>
                  <a:pt x="1455" y="373"/>
                  <a:pt x="1455" y="374"/>
                </a:cubicBezTo>
                <a:cubicBezTo>
                  <a:pt x="1455" y="374"/>
                  <a:pt x="1455" y="374"/>
                  <a:pt x="1455" y="374"/>
                </a:cubicBezTo>
                <a:cubicBezTo>
                  <a:pt x="1456" y="375"/>
                  <a:pt x="1457" y="376"/>
                  <a:pt x="1457" y="377"/>
                </a:cubicBezTo>
                <a:cubicBezTo>
                  <a:pt x="1457" y="378"/>
                  <a:pt x="1457" y="378"/>
                  <a:pt x="1457" y="379"/>
                </a:cubicBezTo>
                <a:cubicBezTo>
                  <a:pt x="1457" y="379"/>
                  <a:pt x="1457" y="379"/>
                  <a:pt x="1457" y="379"/>
                </a:cubicBezTo>
                <a:cubicBezTo>
                  <a:pt x="1458" y="379"/>
                  <a:pt x="1459" y="379"/>
                  <a:pt x="1459" y="379"/>
                </a:cubicBezTo>
                <a:cubicBezTo>
                  <a:pt x="1460" y="380"/>
                  <a:pt x="1461" y="380"/>
                  <a:pt x="1461" y="380"/>
                </a:cubicBezTo>
                <a:cubicBezTo>
                  <a:pt x="1462" y="380"/>
                  <a:pt x="1462" y="380"/>
                  <a:pt x="1462" y="380"/>
                </a:cubicBezTo>
                <a:cubicBezTo>
                  <a:pt x="1464" y="380"/>
                  <a:pt x="1467" y="380"/>
                  <a:pt x="1469" y="382"/>
                </a:cubicBezTo>
                <a:cubicBezTo>
                  <a:pt x="1469" y="382"/>
                  <a:pt x="1469" y="382"/>
                  <a:pt x="1469" y="382"/>
                </a:cubicBezTo>
                <a:cubicBezTo>
                  <a:pt x="1471" y="382"/>
                  <a:pt x="1473" y="383"/>
                  <a:pt x="1472" y="385"/>
                </a:cubicBezTo>
                <a:cubicBezTo>
                  <a:pt x="1472" y="386"/>
                  <a:pt x="1471" y="386"/>
                  <a:pt x="1471" y="387"/>
                </a:cubicBezTo>
                <a:cubicBezTo>
                  <a:pt x="1470" y="387"/>
                  <a:pt x="1470" y="387"/>
                  <a:pt x="1470" y="387"/>
                </a:cubicBezTo>
                <a:cubicBezTo>
                  <a:pt x="1470" y="388"/>
                  <a:pt x="1470" y="389"/>
                  <a:pt x="1469" y="389"/>
                </a:cubicBezTo>
                <a:cubicBezTo>
                  <a:pt x="1469" y="389"/>
                  <a:pt x="1468" y="389"/>
                  <a:pt x="1468" y="389"/>
                </a:cubicBezTo>
                <a:cubicBezTo>
                  <a:pt x="1469" y="389"/>
                  <a:pt x="1470" y="389"/>
                  <a:pt x="1471" y="390"/>
                </a:cubicBezTo>
                <a:cubicBezTo>
                  <a:pt x="1472" y="390"/>
                  <a:pt x="1474" y="393"/>
                  <a:pt x="1474" y="394"/>
                </a:cubicBezTo>
                <a:cubicBezTo>
                  <a:pt x="1474" y="395"/>
                  <a:pt x="1474" y="395"/>
                  <a:pt x="1474" y="395"/>
                </a:cubicBezTo>
                <a:cubicBezTo>
                  <a:pt x="1474" y="397"/>
                  <a:pt x="1474" y="398"/>
                  <a:pt x="1473" y="399"/>
                </a:cubicBezTo>
                <a:cubicBezTo>
                  <a:pt x="1473" y="399"/>
                  <a:pt x="1473" y="399"/>
                  <a:pt x="1473" y="399"/>
                </a:cubicBezTo>
                <a:cubicBezTo>
                  <a:pt x="1472" y="400"/>
                  <a:pt x="1470" y="401"/>
                  <a:pt x="1469" y="402"/>
                </a:cubicBezTo>
                <a:cubicBezTo>
                  <a:pt x="1468" y="402"/>
                  <a:pt x="1466" y="402"/>
                  <a:pt x="1465" y="401"/>
                </a:cubicBezTo>
                <a:cubicBezTo>
                  <a:pt x="1465" y="401"/>
                  <a:pt x="1464" y="401"/>
                  <a:pt x="1464" y="400"/>
                </a:cubicBezTo>
                <a:cubicBezTo>
                  <a:pt x="1464" y="401"/>
                  <a:pt x="1464" y="401"/>
                  <a:pt x="1463" y="401"/>
                </a:cubicBezTo>
                <a:cubicBezTo>
                  <a:pt x="1463" y="402"/>
                  <a:pt x="1463" y="402"/>
                  <a:pt x="1462" y="402"/>
                </a:cubicBezTo>
                <a:cubicBezTo>
                  <a:pt x="1461" y="402"/>
                  <a:pt x="1460" y="402"/>
                  <a:pt x="1459" y="402"/>
                </a:cubicBezTo>
                <a:cubicBezTo>
                  <a:pt x="1458" y="402"/>
                  <a:pt x="1458" y="402"/>
                  <a:pt x="1458" y="402"/>
                </a:cubicBezTo>
                <a:cubicBezTo>
                  <a:pt x="1458" y="402"/>
                  <a:pt x="1458" y="402"/>
                  <a:pt x="1458" y="402"/>
                </a:cubicBezTo>
                <a:cubicBezTo>
                  <a:pt x="1458" y="402"/>
                  <a:pt x="1457" y="402"/>
                  <a:pt x="1457" y="402"/>
                </a:cubicBezTo>
                <a:cubicBezTo>
                  <a:pt x="1456" y="402"/>
                  <a:pt x="1456" y="402"/>
                  <a:pt x="1456" y="402"/>
                </a:cubicBezTo>
                <a:cubicBezTo>
                  <a:pt x="1455" y="402"/>
                  <a:pt x="1454" y="403"/>
                  <a:pt x="1453" y="403"/>
                </a:cubicBezTo>
                <a:cubicBezTo>
                  <a:pt x="1452" y="404"/>
                  <a:pt x="1451" y="403"/>
                  <a:pt x="1450" y="403"/>
                </a:cubicBezTo>
                <a:cubicBezTo>
                  <a:pt x="1450" y="402"/>
                  <a:pt x="1450" y="402"/>
                  <a:pt x="1450" y="401"/>
                </a:cubicBezTo>
                <a:cubicBezTo>
                  <a:pt x="1450" y="401"/>
                  <a:pt x="1450" y="401"/>
                  <a:pt x="1450" y="400"/>
                </a:cubicBezTo>
                <a:cubicBezTo>
                  <a:pt x="1451" y="399"/>
                  <a:pt x="1452" y="398"/>
                  <a:pt x="1452" y="398"/>
                </a:cubicBezTo>
                <a:cubicBezTo>
                  <a:pt x="1453" y="397"/>
                  <a:pt x="1454" y="397"/>
                  <a:pt x="1454" y="396"/>
                </a:cubicBezTo>
                <a:cubicBezTo>
                  <a:pt x="1455" y="395"/>
                  <a:pt x="1456" y="394"/>
                  <a:pt x="1458" y="393"/>
                </a:cubicBezTo>
                <a:cubicBezTo>
                  <a:pt x="1459" y="393"/>
                  <a:pt x="1460" y="393"/>
                  <a:pt x="1460" y="393"/>
                </a:cubicBezTo>
                <a:cubicBezTo>
                  <a:pt x="1461" y="393"/>
                  <a:pt x="1462" y="393"/>
                  <a:pt x="1462" y="392"/>
                </a:cubicBezTo>
                <a:cubicBezTo>
                  <a:pt x="1463" y="392"/>
                  <a:pt x="1463" y="392"/>
                  <a:pt x="1464" y="392"/>
                </a:cubicBezTo>
                <a:cubicBezTo>
                  <a:pt x="1461" y="393"/>
                  <a:pt x="1458" y="393"/>
                  <a:pt x="1456" y="392"/>
                </a:cubicBezTo>
                <a:cubicBezTo>
                  <a:pt x="1456" y="392"/>
                  <a:pt x="1455" y="392"/>
                  <a:pt x="1455" y="392"/>
                </a:cubicBezTo>
                <a:cubicBezTo>
                  <a:pt x="1455" y="391"/>
                  <a:pt x="1454" y="391"/>
                  <a:pt x="1454" y="391"/>
                </a:cubicBezTo>
                <a:cubicBezTo>
                  <a:pt x="1454" y="391"/>
                  <a:pt x="1454" y="391"/>
                  <a:pt x="1454" y="391"/>
                </a:cubicBezTo>
                <a:cubicBezTo>
                  <a:pt x="1454" y="392"/>
                  <a:pt x="1454" y="392"/>
                  <a:pt x="1454" y="393"/>
                </a:cubicBezTo>
                <a:cubicBezTo>
                  <a:pt x="1454" y="393"/>
                  <a:pt x="1453" y="394"/>
                  <a:pt x="1453" y="394"/>
                </a:cubicBezTo>
                <a:cubicBezTo>
                  <a:pt x="1453" y="394"/>
                  <a:pt x="1453" y="395"/>
                  <a:pt x="1453" y="395"/>
                </a:cubicBezTo>
                <a:cubicBezTo>
                  <a:pt x="1453" y="396"/>
                  <a:pt x="1453" y="397"/>
                  <a:pt x="1452" y="397"/>
                </a:cubicBezTo>
                <a:cubicBezTo>
                  <a:pt x="1452" y="398"/>
                  <a:pt x="1451" y="398"/>
                  <a:pt x="1450" y="398"/>
                </a:cubicBezTo>
                <a:cubicBezTo>
                  <a:pt x="1449" y="399"/>
                  <a:pt x="1449" y="399"/>
                  <a:pt x="1449" y="399"/>
                </a:cubicBezTo>
                <a:cubicBezTo>
                  <a:pt x="1448" y="400"/>
                  <a:pt x="1448" y="400"/>
                  <a:pt x="1447" y="401"/>
                </a:cubicBezTo>
                <a:cubicBezTo>
                  <a:pt x="1446" y="401"/>
                  <a:pt x="1445" y="402"/>
                  <a:pt x="1445" y="403"/>
                </a:cubicBezTo>
                <a:cubicBezTo>
                  <a:pt x="1445" y="403"/>
                  <a:pt x="1444" y="403"/>
                  <a:pt x="1444" y="403"/>
                </a:cubicBezTo>
                <a:cubicBezTo>
                  <a:pt x="1445" y="403"/>
                  <a:pt x="1446" y="403"/>
                  <a:pt x="1447" y="403"/>
                </a:cubicBezTo>
                <a:cubicBezTo>
                  <a:pt x="1447" y="403"/>
                  <a:pt x="1448" y="403"/>
                  <a:pt x="1448" y="403"/>
                </a:cubicBezTo>
                <a:cubicBezTo>
                  <a:pt x="1450" y="403"/>
                  <a:pt x="1451" y="403"/>
                  <a:pt x="1453" y="403"/>
                </a:cubicBezTo>
                <a:cubicBezTo>
                  <a:pt x="1454" y="403"/>
                  <a:pt x="1454" y="403"/>
                  <a:pt x="1454" y="403"/>
                </a:cubicBezTo>
                <a:cubicBezTo>
                  <a:pt x="1455" y="403"/>
                  <a:pt x="1456" y="403"/>
                  <a:pt x="1457" y="403"/>
                </a:cubicBezTo>
                <a:cubicBezTo>
                  <a:pt x="1458" y="403"/>
                  <a:pt x="1459" y="403"/>
                  <a:pt x="1459" y="403"/>
                </a:cubicBezTo>
                <a:cubicBezTo>
                  <a:pt x="1460" y="403"/>
                  <a:pt x="1460" y="403"/>
                  <a:pt x="1461" y="403"/>
                </a:cubicBezTo>
                <a:cubicBezTo>
                  <a:pt x="1461" y="403"/>
                  <a:pt x="1461" y="403"/>
                  <a:pt x="1461" y="403"/>
                </a:cubicBezTo>
                <a:cubicBezTo>
                  <a:pt x="1461" y="403"/>
                  <a:pt x="1462" y="402"/>
                  <a:pt x="1462" y="402"/>
                </a:cubicBezTo>
                <a:cubicBezTo>
                  <a:pt x="1462" y="402"/>
                  <a:pt x="1463" y="402"/>
                  <a:pt x="1463" y="403"/>
                </a:cubicBezTo>
                <a:cubicBezTo>
                  <a:pt x="1463" y="403"/>
                  <a:pt x="1464" y="403"/>
                  <a:pt x="1464" y="404"/>
                </a:cubicBezTo>
                <a:cubicBezTo>
                  <a:pt x="1464" y="405"/>
                  <a:pt x="1464" y="405"/>
                  <a:pt x="1464" y="406"/>
                </a:cubicBezTo>
                <a:cubicBezTo>
                  <a:pt x="1463" y="406"/>
                  <a:pt x="1463" y="407"/>
                  <a:pt x="1462" y="407"/>
                </a:cubicBezTo>
                <a:cubicBezTo>
                  <a:pt x="1461" y="407"/>
                  <a:pt x="1461" y="407"/>
                  <a:pt x="1460" y="408"/>
                </a:cubicBezTo>
                <a:cubicBezTo>
                  <a:pt x="1461" y="407"/>
                  <a:pt x="1462" y="407"/>
                  <a:pt x="1463" y="407"/>
                </a:cubicBezTo>
                <a:cubicBezTo>
                  <a:pt x="1464" y="407"/>
                  <a:pt x="1464" y="407"/>
                  <a:pt x="1465" y="408"/>
                </a:cubicBezTo>
                <a:cubicBezTo>
                  <a:pt x="1466" y="408"/>
                  <a:pt x="1467" y="408"/>
                  <a:pt x="1468" y="407"/>
                </a:cubicBezTo>
                <a:cubicBezTo>
                  <a:pt x="1468" y="407"/>
                  <a:pt x="1468" y="407"/>
                  <a:pt x="1468" y="407"/>
                </a:cubicBezTo>
                <a:cubicBezTo>
                  <a:pt x="1469" y="406"/>
                  <a:pt x="1470" y="405"/>
                  <a:pt x="1471" y="405"/>
                </a:cubicBezTo>
                <a:cubicBezTo>
                  <a:pt x="1471" y="404"/>
                  <a:pt x="1471" y="404"/>
                  <a:pt x="1472" y="404"/>
                </a:cubicBezTo>
                <a:cubicBezTo>
                  <a:pt x="1472" y="404"/>
                  <a:pt x="1472" y="404"/>
                  <a:pt x="1472" y="404"/>
                </a:cubicBezTo>
                <a:cubicBezTo>
                  <a:pt x="1472" y="404"/>
                  <a:pt x="1473" y="404"/>
                  <a:pt x="1473" y="404"/>
                </a:cubicBezTo>
                <a:cubicBezTo>
                  <a:pt x="1473" y="404"/>
                  <a:pt x="1474" y="404"/>
                  <a:pt x="1474" y="404"/>
                </a:cubicBezTo>
                <a:cubicBezTo>
                  <a:pt x="1475" y="404"/>
                  <a:pt x="1476" y="405"/>
                  <a:pt x="1476" y="406"/>
                </a:cubicBezTo>
                <a:cubicBezTo>
                  <a:pt x="1477" y="406"/>
                  <a:pt x="1477" y="406"/>
                  <a:pt x="1477" y="406"/>
                </a:cubicBezTo>
                <a:cubicBezTo>
                  <a:pt x="1477" y="406"/>
                  <a:pt x="1478" y="406"/>
                  <a:pt x="1478" y="406"/>
                </a:cubicBezTo>
                <a:cubicBezTo>
                  <a:pt x="1479" y="406"/>
                  <a:pt x="1479" y="406"/>
                  <a:pt x="1480" y="407"/>
                </a:cubicBezTo>
                <a:cubicBezTo>
                  <a:pt x="1481" y="407"/>
                  <a:pt x="1482" y="407"/>
                  <a:pt x="1483" y="408"/>
                </a:cubicBezTo>
                <a:cubicBezTo>
                  <a:pt x="1486" y="408"/>
                  <a:pt x="1488" y="408"/>
                  <a:pt x="1491" y="408"/>
                </a:cubicBezTo>
                <a:cubicBezTo>
                  <a:pt x="1491" y="408"/>
                  <a:pt x="1491" y="408"/>
                  <a:pt x="1492" y="408"/>
                </a:cubicBezTo>
                <a:cubicBezTo>
                  <a:pt x="1492" y="408"/>
                  <a:pt x="1494" y="408"/>
                  <a:pt x="1495" y="409"/>
                </a:cubicBezTo>
                <a:cubicBezTo>
                  <a:pt x="1495" y="409"/>
                  <a:pt x="1495" y="410"/>
                  <a:pt x="1495" y="411"/>
                </a:cubicBezTo>
                <a:cubicBezTo>
                  <a:pt x="1494" y="413"/>
                  <a:pt x="1492" y="414"/>
                  <a:pt x="1490" y="415"/>
                </a:cubicBezTo>
                <a:cubicBezTo>
                  <a:pt x="1490" y="415"/>
                  <a:pt x="1490" y="415"/>
                  <a:pt x="1490" y="415"/>
                </a:cubicBezTo>
                <a:cubicBezTo>
                  <a:pt x="1490" y="416"/>
                  <a:pt x="1489" y="416"/>
                  <a:pt x="1489" y="416"/>
                </a:cubicBezTo>
                <a:cubicBezTo>
                  <a:pt x="1489" y="417"/>
                  <a:pt x="1488" y="418"/>
                  <a:pt x="1487" y="418"/>
                </a:cubicBezTo>
                <a:cubicBezTo>
                  <a:pt x="1487" y="418"/>
                  <a:pt x="1487" y="418"/>
                  <a:pt x="1487" y="418"/>
                </a:cubicBezTo>
                <a:cubicBezTo>
                  <a:pt x="1486" y="418"/>
                  <a:pt x="1485" y="419"/>
                  <a:pt x="1485" y="419"/>
                </a:cubicBezTo>
                <a:cubicBezTo>
                  <a:pt x="1484" y="419"/>
                  <a:pt x="1483" y="419"/>
                  <a:pt x="1483" y="420"/>
                </a:cubicBezTo>
                <a:cubicBezTo>
                  <a:pt x="1483" y="420"/>
                  <a:pt x="1483" y="420"/>
                  <a:pt x="1483" y="420"/>
                </a:cubicBezTo>
                <a:cubicBezTo>
                  <a:pt x="1483" y="420"/>
                  <a:pt x="1482" y="421"/>
                  <a:pt x="1482" y="421"/>
                </a:cubicBezTo>
                <a:cubicBezTo>
                  <a:pt x="1482" y="421"/>
                  <a:pt x="1482" y="421"/>
                  <a:pt x="1482" y="421"/>
                </a:cubicBezTo>
                <a:cubicBezTo>
                  <a:pt x="1482" y="422"/>
                  <a:pt x="1481" y="422"/>
                  <a:pt x="1481" y="422"/>
                </a:cubicBezTo>
                <a:cubicBezTo>
                  <a:pt x="1480" y="423"/>
                  <a:pt x="1480" y="423"/>
                  <a:pt x="1479" y="423"/>
                </a:cubicBezTo>
                <a:cubicBezTo>
                  <a:pt x="1479" y="423"/>
                  <a:pt x="1479" y="423"/>
                  <a:pt x="1478" y="423"/>
                </a:cubicBezTo>
                <a:cubicBezTo>
                  <a:pt x="1478" y="423"/>
                  <a:pt x="1478" y="423"/>
                  <a:pt x="1478" y="423"/>
                </a:cubicBezTo>
                <a:cubicBezTo>
                  <a:pt x="1478" y="424"/>
                  <a:pt x="1478" y="424"/>
                  <a:pt x="1477" y="424"/>
                </a:cubicBezTo>
                <a:cubicBezTo>
                  <a:pt x="1477" y="424"/>
                  <a:pt x="1477" y="424"/>
                  <a:pt x="1477" y="424"/>
                </a:cubicBezTo>
                <a:cubicBezTo>
                  <a:pt x="1477" y="424"/>
                  <a:pt x="1476" y="425"/>
                  <a:pt x="1476" y="425"/>
                </a:cubicBezTo>
                <a:cubicBezTo>
                  <a:pt x="1476" y="425"/>
                  <a:pt x="1475" y="425"/>
                  <a:pt x="1475" y="425"/>
                </a:cubicBezTo>
                <a:cubicBezTo>
                  <a:pt x="1475" y="426"/>
                  <a:pt x="1475" y="426"/>
                  <a:pt x="1475" y="426"/>
                </a:cubicBezTo>
                <a:cubicBezTo>
                  <a:pt x="1474" y="427"/>
                  <a:pt x="1474" y="427"/>
                  <a:pt x="1473" y="427"/>
                </a:cubicBezTo>
                <a:cubicBezTo>
                  <a:pt x="1473" y="427"/>
                  <a:pt x="1473" y="428"/>
                  <a:pt x="1473" y="428"/>
                </a:cubicBezTo>
                <a:cubicBezTo>
                  <a:pt x="1472" y="429"/>
                  <a:pt x="1471" y="429"/>
                  <a:pt x="1471" y="429"/>
                </a:cubicBezTo>
                <a:cubicBezTo>
                  <a:pt x="1471" y="429"/>
                  <a:pt x="1470" y="429"/>
                  <a:pt x="1470" y="429"/>
                </a:cubicBezTo>
                <a:cubicBezTo>
                  <a:pt x="1470" y="430"/>
                  <a:pt x="1470" y="430"/>
                  <a:pt x="1470" y="430"/>
                </a:cubicBezTo>
                <a:cubicBezTo>
                  <a:pt x="1470" y="431"/>
                  <a:pt x="1468" y="431"/>
                  <a:pt x="1467" y="432"/>
                </a:cubicBezTo>
                <a:cubicBezTo>
                  <a:pt x="1467" y="432"/>
                  <a:pt x="1467" y="432"/>
                  <a:pt x="1466" y="433"/>
                </a:cubicBezTo>
                <a:close/>
                <a:moveTo>
                  <a:pt x="1497" y="352"/>
                </a:moveTo>
                <a:cubicBezTo>
                  <a:pt x="1497" y="352"/>
                  <a:pt x="1497" y="352"/>
                  <a:pt x="1497" y="352"/>
                </a:cubicBezTo>
                <a:cubicBezTo>
                  <a:pt x="1497" y="352"/>
                  <a:pt x="1497" y="352"/>
                  <a:pt x="1497" y="352"/>
                </a:cubicBezTo>
                <a:cubicBezTo>
                  <a:pt x="1497" y="352"/>
                  <a:pt x="1497" y="352"/>
                  <a:pt x="1497" y="352"/>
                </a:cubicBezTo>
                <a:close/>
                <a:moveTo>
                  <a:pt x="1464" y="350"/>
                </a:moveTo>
                <a:cubicBezTo>
                  <a:pt x="1465" y="350"/>
                  <a:pt x="1465" y="350"/>
                  <a:pt x="1465" y="350"/>
                </a:cubicBezTo>
                <a:cubicBezTo>
                  <a:pt x="1465" y="350"/>
                  <a:pt x="1465" y="350"/>
                  <a:pt x="1466" y="350"/>
                </a:cubicBezTo>
                <a:cubicBezTo>
                  <a:pt x="1467" y="351"/>
                  <a:pt x="1467" y="351"/>
                  <a:pt x="1467" y="351"/>
                </a:cubicBezTo>
                <a:cubicBezTo>
                  <a:pt x="1467" y="351"/>
                  <a:pt x="1467" y="351"/>
                  <a:pt x="1467" y="351"/>
                </a:cubicBezTo>
                <a:cubicBezTo>
                  <a:pt x="1467" y="351"/>
                  <a:pt x="1468" y="351"/>
                  <a:pt x="1468" y="351"/>
                </a:cubicBezTo>
                <a:cubicBezTo>
                  <a:pt x="1467" y="351"/>
                  <a:pt x="1467" y="350"/>
                  <a:pt x="1466" y="350"/>
                </a:cubicBezTo>
                <a:cubicBezTo>
                  <a:pt x="1465" y="350"/>
                  <a:pt x="1465" y="349"/>
                  <a:pt x="1464" y="349"/>
                </a:cubicBezTo>
                <a:cubicBezTo>
                  <a:pt x="1464" y="350"/>
                  <a:pt x="1464" y="350"/>
                  <a:pt x="1464" y="350"/>
                </a:cubicBezTo>
                <a:close/>
                <a:moveTo>
                  <a:pt x="1514" y="306"/>
                </a:moveTo>
                <a:cubicBezTo>
                  <a:pt x="1514" y="306"/>
                  <a:pt x="1514" y="306"/>
                  <a:pt x="1514" y="306"/>
                </a:cubicBezTo>
                <a:cubicBezTo>
                  <a:pt x="1514" y="306"/>
                  <a:pt x="1514" y="306"/>
                  <a:pt x="1515" y="306"/>
                </a:cubicBezTo>
                <a:cubicBezTo>
                  <a:pt x="1514" y="306"/>
                  <a:pt x="1514" y="306"/>
                  <a:pt x="1514" y="305"/>
                </a:cubicBezTo>
                <a:cubicBezTo>
                  <a:pt x="1514" y="305"/>
                  <a:pt x="1514" y="305"/>
                  <a:pt x="1514" y="305"/>
                </a:cubicBezTo>
                <a:cubicBezTo>
                  <a:pt x="1514" y="305"/>
                  <a:pt x="1514" y="304"/>
                  <a:pt x="1514" y="304"/>
                </a:cubicBezTo>
                <a:cubicBezTo>
                  <a:pt x="1514" y="305"/>
                  <a:pt x="1514" y="305"/>
                  <a:pt x="1514" y="306"/>
                </a:cubicBezTo>
                <a:close/>
                <a:moveTo>
                  <a:pt x="1504" y="315"/>
                </a:moveTo>
                <a:cubicBezTo>
                  <a:pt x="1504" y="315"/>
                  <a:pt x="1504" y="315"/>
                  <a:pt x="1505" y="315"/>
                </a:cubicBezTo>
                <a:cubicBezTo>
                  <a:pt x="1505" y="315"/>
                  <a:pt x="1505" y="314"/>
                  <a:pt x="1505" y="314"/>
                </a:cubicBezTo>
                <a:cubicBezTo>
                  <a:pt x="1506" y="314"/>
                  <a:pt x="1506" y="313"/>
                  <a:pt x="1507" y="313"/>
                </a:cubicBezTo>
                <a:cubicBezTo>
                  <a:pt x="1507" y="313"/>
                  <a:pt x="1508" y="313"/>
                  <a:pt x="1509" y="313"/>
                </a:cubicBezTo>
                <a:cubicBezTo>
                  <a:pt x="1509" y="313"/>
                  <a:pt x="1510" y="314"/>
                  <a:pt x="1510" y="314"/>
                </a:cubicBezTo>
                <a:cubicBezTo>
                  <a:pt x="1510" y="314"/>
                  <a:pt x="1510" y="313"/>
                  <a:pt x="1510" y="313"/>
                </a:cubicBezTo>
                <a:cubicBezTo>
                  <a:pt x="1509" y="313"/>
                  <a:pt x="1509" y="313"/>
                  <a:pt x="1509" y="313"/>
                </a:cubicBezTo>
                <a:cubicBezTo>
                  <a:pt x="1508" y="312"/>
                  <a:pt x="1507" y="312"/>
                  <a:pt x="1506" y="312"/>
                </a:cubicBezTo>
                <a:cubicBezTo>
                  <a:pt x="1506" y="312"/>
                  <a:pt x="1505" y="311"/>
                  <a:pt x="1504" y="311"/>
                </a:cubicBezTo>
                <a:cubicBezTo>
                  <a:pt x="1504" y="311"/>
                  <a:pt x="1504" y="311"/>
                  <a:pt x="1504" y="311"/>
                </a:cubicBezTo>
                <a:cubicBezTo>
                  <a:pt x="1504" y="312"/>
                  <a:pt x="1504" y="314"/>
                  <a:pt x="1504" y="315"/>
                </a:cubicBezTo>
                <a:close/>
                <a:moveTo>
                  <a:pt x="1526" y="162"/>
                </a:moveTo>
                <a:cubicBezTo>
                  <a:pt x="1526" y="162"/>
                  <a:pt x="1526" y="162"/>
                  <a:pt x="1526" y="163"/>
                </a:cubicBezTo>
                <a:cubicBezTo>
                  <a:pt x="1527" y="163"/>
                  <a:pt x="1527" y="164"/>
                  <a:pt x="1527" y="164"/>
                </a:cubicBezTo>
                <a:cubicBezTo>
                  <a:pt x="1527" y="165"/>
                  <a:pt x="1527" y="166"/>
                  <a:pt x="1526" y="167"/>
                </a:cubicBezTo>
                <a:cubicBezTo>
                  <a:pt x="1526" y="167"/>
                  <a:pt x="1526" y="167"/>
                  <a:pt x="1526" y="168"/>
                </a:cubicBezTo>
                <a:cubicBezTo>
                  <a:pt x="1526" y="168"/>
                  <a:pt x="1528" y="168"/>
                  <a:pt x="1528" y="168"/>
                </a:cubicBezTo>
                <a:cubicBezTo>
                  <a:pt x="1529" y="167"/>
                  <a:pt x="1530" y="166"/>
                  <a:pt x="1532" y="166"/>
                </a:cubicBezTo>
                <a:cubicBezTo>
                  <a:pt x="1533" y="165"/>
                  <a:pt x="1533" y="165"/>
                  <a:pt x="1533" y="165"/>
                </a:cubicBezTo>
                <a:cubicBezTo>
                  <a:pt x="1535" y="164"/>
                  <a:pt x="1538" y="163"/>
                  <a:pt x="1541" y="163"/>
                </a:cubicBezTo>
                <a:cubicBezTo>
                  <a:pt x="1542" y="162"/>
                  <a:pt x="1542" y="162"/>
                  <a:pt x="1542" y="162"/>
                </a:cubicBezTo>
                <a:cubicBezTo>
                  <a:pt x="1542" y="162"/>
                  <a:pt x="1542" y="162"/>
                  <a:pt x="1542" y="162"/>
                </a:cubicBezTo>
                <a:cubicBezTo>
                  <a:pt x="1539" y="162"/>
                  <a:pt x="1537" y="161"/>
                  <a:pt x="1536" y="159"/>
                </a:cubicBezTo>
                <a:cubicBezTo>
                  <a:pt x="1535" y="158"/>
                  <a:pt x="1533" y="156"/>
                  <a:pt x="1532" y="156"/>
                </a:cubicBezTo>
                <a:cubicBezTo>
                  <a:pt x="1531" y="156"/>
                  <a:pt x="1531" y="157"/>
                  <a:pt x="1531" y="157"/>
                </a:cubicBezTo>
                <a:cubicBezTo>
                  <a:pt x="1530" y="158"/>
                  <a:pt x="1530" y="158"/>
                  <a:pt x="1530" y="158"/>
                </a:cubicBezTo>
                <a:cubicBezTo>
                  <a:pt x="1530" y="158"/>
                  <a:pt x="1531" y="158"/>
                  <a:pt x="1531" y="158"/>
                </a:cubicBezTo>
                <a:cubicBezTo>
                  <a:pt x="1531" y="158"/>
                  <a:pt x="1532" y="157"/>
                  <a:pt x="1532" y="157"/>
                </a:cubicBezTo>
                <a:cubicBezTo>
                  <a:pt x="1532" y="157"/>
                  <a:pt x="1533" y="157"/>
                  <a:pt x="1534" y="157"/>
                </a:cubicBezTo>
                <a:cubicBezTo>
                  <a:pt x="1535" y="158"/>
                  <a:pt x="1536" y="160"/>
                  <a:pt x="1536" y="162"/>
                </a:cubicBezTo>
                <a:cubicBezTo>
                  <a:pt x="1535" y="164"/>
                  <a:pt x="1533" y="164"/>
                  <a:pt x="1532" y="164"/>
                </a:cubicBezTo>
                <a:cubicBezTo>
                  <a:pt x="1532" y="164"/>
                  <a:pt x="1532" y="164"/>
                  <a:pt x="1532" y="164"/>
                </a:cubicBezTo>
                <a:cubicBezTo>
                  <a:pt x="1532" y="165"/>
                  <a:pt x="1531" y="165"/>
                  <a:pt x="1530" y="165"/>
                </a:cubicBezTo>
                <a:cubicBezTo>
                  <a:pt x="1529" y="165"/>
                  <a:pt x="1528" y="165"/>
                  <a:pt x="1528" y="164"/>
                </a:cubicBezTo>
                <a:cubicBezTo>
                  <a:pt x="1528" y="162"/>
                  <a:pt x="1528" y="162"/>
                  <a:pt x="1528" y="162"/>
                </a:cubicBezTo>
                <a:cubicBezTo>
                  <a:pt x="1528" y="162"/>
                  <a:pt x="1528" y="161"/>
                  <a:pt x="1528" y="161"/>
                </a:cubicBezTo>
                <a:cubicBezTo>
                  <a:pt x="1528" y="161"/>
                  <a:pt x="1528" y="160"/>
                  <a:pt x="1529" y="160"/>
                </a:cubicBezTo>
                <a:cubicBezTo>
                  <a:pt x="1529" y="160"/>
                  <a:pt x="1529" y="160"/>
                  <a:pt x="1529" y="159"/>
                </a:cubicBezTo>
                <a:cubicBezTo>
                  <a:pt x="1529" y="159"/>
                  <a:pt x="1529" y="159"/>
                  <a:pt x="1529" y="160"/>
                </a:cubicBezTo>
                <a:cubicBezTo>
                  <a:pt x="1528" y="160"/>
                  <a:pt x="1527" y="161"/>
                  <a:pt x="1526" y="161"/>
                </a:cubicBezTo>
                <a:cubicBezTo>
                  <a:pt x="1526" y="162"/>
                  <a:pt x="1526" y="162"/>
                  <a:pt x="1526" y="162"/>
                </a:cubicBezTo>
                <a:close/>
                <a:moveTo>
                  <a:pt x="1505" y="290"/>
                </a:moveTo>
                <a:cubicBezTo>
                  <a:pt x="1505" y="290"/>
                  <a:pt x="1505" y="290"/>
                  <a:pt x="1505" y="291"/>
                </a:cubicBezTo>
                <a:cubicBezTo>
                  <a:pt x="1505" y="291"/>
                  <a:pt x="1505" y="291"/>
                  <a:pt x="1506" y="291"/>
                </a:cubicBezTo>
                <a:cubicBezTo>
                  <a:pt x="1506" y="291"/>
                  <a:pt x="1507" y="291"/>
                  <a:pt x="1507" y="291"/>
                </a:cubicBezTo>
                <a:cubicBezTo>
                  <a:pt x="1508" y="292"/>
                  <a:pt x="1510" y="292"/>
                  <a:pt x="1510" y="293"/>
                </a:cubicBezTo>
                <a:cubicBezTo>
                  <a:pt x="1509" y="291"/>
                  <a:pt x="1508" y="290"/>
                  <a:pt x="1507" y="288"/>
                </a:cubicBezTo>
                <a:cubicBezTo>
                  <a:pt x="1507" y="287"/>
                  <a:pt x="1506" y="287"/>
                  <a:pt x="1506" y="287"/>
                </a:cubicBezTo>
                <a:cubicBezTo>
                  <a:pt x="1506" y="286"/>
                  <a:pt x="1506" y="286"/>
                  <a:pt x="1506" y="286"/>
                </a:cubicBezTo>
                <a:cubicBezTo>
                  <a:pt x="1506" y="287"/>
                  <a:pt x="1506" y="288"/>
                  <a:pt x="1505" y="290"/>
                </a:cubicBezTo>
                <a:cubicBezTo>
                  <a:pt x="1505" y="290"/>
                  <a:pt x="1505" y="290"/>
                  <a:pt x="1505" y="290"/>
                </a:cubicBezTo>
                <a:close/>
                <a:moveTo>
                  <a:pt x="1493" y="333"/>
                </a:moveTo>
                <a:cubicBezTo>
                  <a:pt x="1493" y="333"/>
                  <a:pt x="1494" y="333"/>
                  <a:pt x="1495" y="333"/>
                </a:cubicBezTo>
                <a:cubicBezTo>
                  <a:pt x="1495" y="333"/>
                  <a:pt x="1495" y="333"/>
                  <a:pt x="1495" y="333"/>
                </a:cubicBezTo>
                <a:cubicBezTo>
                  <a:pt x="1494" y="333"/>
                  <a:pt x="1493" y="333"/>
                  <a:pt x="1493" y="333"/>
                </a:cubicBezTo>
                <a:close/>
                <a:moveTo>
                  <a:pt x="1524" y="97"/>
                </a:moveTo>
                <a:cubicBezTo>
                  <a:pt x="1524" y="97"/>
                  <a:pt x="1524" y="97"/>
                  <a:pt x="1524" y="97"/>
                </a:cubicBezTo>
                <a:cubicBezTo>
                  <a:pt x="1524" y="97"/>
                  <a:pt x="1524" y="97"/>
                  <a:pt x="1524" y="97"/>
                </a:cubicBezTo>
                <a:close/>
                <a:moveTo>
                  <a:pt x="1185" y="213"/>
                </a:moveTo>
                <a:cubicBezTo>
                  <a:pt x="1184" y="212"/>
                  <a:pt x="1183" y="212"/>
                  <a:pt x="1183" y="212"/>
                </a:cubicBezTo>
                <a:cubicBezTo>
                  <a:pt x="1182" y="211"/>
                  <a:pt x="1182" y="211"/>
                  <a:pt x="1181" y="211"/>
                </a:cubicBezTo>
                <a:cubicBezTo>
                  <a:pt x="1180" y="211"/>
                  <a:pt x="1179" y="211"/>
                  <a:pt x="1178" y="211"/>
                </a:cubicBezTo>
                <a:cubicBezTo>
                  <a:pt x="1177" y="210"/>
                  <a:pt x="1177" y="210"/>
                  <a:pt x="1177" y="210"/>
                </a:cubicBezTo>
                <a:cubicBezTo>
                  <a:pt x="1177" y="210"/>
                  <a:pt x="1176" y="210"/>
                  <a:pt x="1176" y="210"/>
                </a:cubicBezTo>
                <a:cubicBezTo>
                  <a:pt x="1177" y="210"/>
                  <a:pt x="1177" y="210"/>
                  <a:pt x="1177" y="211"/>
                </a:cubicBezTo>
                <a:cubicBezTo>
                  <a:pt x="1177" y="211"/>
                  <a:pt x="1177" y="211"/>
                  <a:pt x="1178" y="211"/>
                </a:cubicBezTo>
                <a:cubicBezTo>
                  <a:pt x="1178" y="211"/>
                  <a:pt x="1179" y="212"/>
                  <a:pt x="1179" y="212"/>
                </a:cubicBezTo>
                <a:cubicBezTo>
                  <a:pt x="1180" y="212"/>
                  <a:pt x="1180" y="212"/>
                  <a:pt x="1181" y="212"/>
                </a:cubicBezTo>
                <a:cubicBezTo>
                  <a:pt x="1181" y="212"/>
                  <a:pt x="1182" y="212"/>
                  <a:pt x="1182" y="212"/>
                </a:cubicBezTo>
                <a:cubicBezTo>
                  <a:pt x="1183" y="212"/>
                  <a:pt x="1184" y="212"/>
                  <a:pt x="1184" y="213"/>
                </a:cubicBezTo>
                <a:cubicBezTo>
                  <a:pt x="1185" y="213"/>
                  <a:pt x="1185" y="213"/>
                  <a:pt x="1185" y="213"/>
                </a:cubicBezTo>
                <a:close/>
                <a:moveTo>
                  <a:pt x="1253" y="464"/>
                </a:moveTo>
                <a:cubicBezTo>
                  <a:pt x="1251" y="464"/>
                  <a:pt x="1249" y="466"/>
                  <a:pt x="1248" y="468"/>
                </a:cubicBezTo>
                <a:cubicBezTo>
                  <a:pt x="1247" y="468"/>
                  <a:pt x="1247" y="468"/>
                  <a:pt x="1247" y="469"/>
                </a:cubicBezTo>
                <a:cubicBezTo>
                  <a:pt x="1248" y="468"/>
                  <a:pt x="1249" y="467"/>
                  <a:pt x="1250" y="467"/>
                </a:cubicBezTo>
                <a:cubicBezTo>
                  <a:pt x="1250" y="466"/>
                  <a:pt x="1251" y="466"/>
                  <a:pt x="1251" y="465"/>
                </a:cubicBezTo>
                <a:cubicBezTo>
                  <a:pt x="1252" y="465"/>
                  <a:pt x="1252" y="465"/>
                  <a:pt x="1253" y="464"/>
                </a:cubicBezTo>
                <a:close/>
                <a:moveTo>
                  <a:pt x="1261" y="445"/>
                </a:moveTo>
                <a:cubicBezTo>
                  <a:pt x="1261" y="446"/>
                  <a:pt x="1259" y="446"/>
                  <a:pt x="1258" y="446"/>
                </a:cubicBezTo>
                <a:cubicBezTo>
                  <a:pt x="1258" y="446"/>
                  <a:pt x="1257" y="446"/>
                  <a:pt x="1257" y="446"/>
                </a:cubicBezTo>
                <a:cubicBezTo>
                  <a:pt x="1257" y="446"/>
                  <a:pt x="1257" y="446"/>
                  <a:pt x="1257" y="445"/>
                </a:cubicBezTo>
                <a:cubicBezTo>
                  <a:pt x="1256" y="446"/>
                  <a:pt x="1256" y="446"/>
                  <a:pt x="1256" y="446"/>
                </a:cubicBezTo>
                <a:cubicBezTo>
                  <a:pt x="1256" y="447"/>
                  <a:pt x="1255" y="447"/>
                  <a:pt x="1253" y="447"/>
                </a:cubicBezTo>
                <a:cubicBezTo>
                  <a:pt x="1254" y="448"/>
                  <a:pt x="1254" y="448"/>
                  <a:pt x="1255" y="448"/>
                </a:cubicBezTo>
                <a:cubicBezTo>
                  <a:pt x="1255" y="448"/>
                  <a:pt x="1256" y="448"/>
                  <a:pt x="1256" y="448"/>
                </a:cubicBezTo>
                <a:cubicBezTo>
                  <a:pt x="1257" y="449"/>
                  <a:pt x="1257" y="449"/>
                  <a:pt x="1257" y="449"/>
                </a:cubicBezTo>
                <a:cubicBezTo>
                  <a:pt x="1257" y="449"/>
                  <a:pt x="1257" y="449"/>
                  <a:pt x="1258" y="449"/>
                </a:cubicBezTo>
                <a:cubicBezTo>
                  <a:pt x="1258" y="449"/>
                  <a:pt x="1258" y="449"/>
                  <a:pt x="1258" y="449"/>
                </a:cubicBezTo>
                <a:cubicBezTo>
                  <a:pt x="1259" y="448"/>
                  <a:pt x="1259" y="447"/>
                  <a:pt x="1260" y="447"/>
                </a:cubicBezTo>
                <a:cubicBezTo>
                  <a:pt x="1260" y="446"/>
                  <a:pt x="1261" y="446"/>
                  <a:pt x="1261" y="446"/>
                </a:cubicBezTo>
                <a:cubicBezTo>
                  <a:pt x="1261" y="446"/>
                  <a:pt x="1261" y="446"/>
                  <a:pt x="1261" y="445"/>
                </a:cubicBezTo>
                <a:close/>
                <a:moveTo>
                  <a:pt x="1337" y="500"/>
                </a:moveTo>
                <a:cubicBezTo>
                  <a:pt x="1337" y="500"/>
                  <a:pt x="1336" y="499"/>
                  <a:pt x="1335" y="499"/>
                </a:cubicBezTo>
                <a:cubicBezTo>
                  <a:pt x="1335" y="499"/>
                  <a:pt x="1335" y="499"/>
                  <a:pt x="1335" y="498"/>
                </a:cubicBezTo>
                <a:cubicBezTo>
                  <a:pt x="1335" y="499"/>
                  <a:pt x="1336" y="500"/>
                  <a:pt x="1336" y="500"/>
                </a:cubicBezTo>
                <a:cubicBezTo>
                  <a:pt x="1336" y="501"/>
                  <a:pt x="1336" y="501"/>
                  <a:pt x="1336" y="501"/>
                </a:cubicBezTo>
                <a:cubicBezTo>
                  <a:pt x="1336" y="501"/>
                  <a:pt x="1337" y="501"/>
                  <a:pt x="1337" y="501"/>
                </a:cubicBezTo>
                <a:cubicBezTo>
                  <a:pt x="1337" y="501"/>
                  <a:pt x="1337" y="501"/>
                  <a:pt x="1337" y="500"/>
                </a:cubicBezTo>
                <a:close/>
                <a:moveTo>
                  <a:pt x="1411" y="78"/>
                </a:moveTo>
                <a:cubicBezTo>
                  <a:pt x="1410" y="77"/>
                  <a:pt x="1410" y="77"/>
                  <a:pt x="1410" y="77"/>
                </a:cubicBezTo>
                <a:cubicBezTo>
                  <a:pt x="1409" y="77"/>
                  <a:pt x="1408" y="76"/>
                  <a:pt x="1408" y="76"/>
                </a:cubicBezTo>
                <a:cubicBezTo>
                  <a:pt x="1406" y="74"/>
                  <a:pt x="1406" y="73"/>
                  <a:pt x="1405" y="71"/>
                </a:cubicBezTo>
                <a:cubicBezTo>
                  <a:pt x="1405" y="71"/>
                  <a:pt x="1405" y="71"/>
                  <a:pt x="1405" y="70"/>
                </a:cubicBezTo>
                <a:cubicBezTo>
                  <a:pt x="1405" y="70"/>
                  <a:pt x="1405" y="70"/>
                  <a:pt x="1404" y="69"/>
                </a:cubicBezTo>
                <a:cubicBezTo>
                  <a:pt x="1404" y="69"/>
                  <a:pt x="1404" y="68"/>
                  <a:pt x="1403" y="68"/>
                </a:cubicBezTo>
                <a:cubicBezTo>
                  <a:pt x="1403" y="68"/>
                  <a:pt x="1403" y="68"/>
                  <a:pt x="1403" y="68"/>
                </a:cubicBezTo>
                <a:cubicBezTo>
                  <a:pt x="1403" y="68"/>
                  <a:pt x="1403" y="69"/>
                  <a:pt x="1403" y="70"/>
                </a:cubicBezTo>
                <a:cubicBezTo>
                  <a:pt x="1403" y="70"/>
                  <a:pt x="1403" y="71"/>
                  <a:pt x="1403" y="71"/>
                </a:cubicBezTo>
                <a:cubicBezTo>
                  <a:pt x="1403" y="72"/>
                  <a:pt x="1403" y="72"/>
                  <a:pt x="1403" y="73"/>
                </a:cubicBezTo>
                <a:cubicBezTo>
                  <a:pt x="1404" y="74"/>
                  <a:pt x="1404" y="74"/>
                  <a:pt x="1404" y="75"/>
                </a:cubicBezTo>
                <a:cubicBezTo>
                  <a:pt x="1404" y="75"/>
                  <a:pt x="1404" y="75"/>
                  <a:pt x="1404" y="76"/>
                </a:cubicBezTo>
                <a:cubicBezTo>
                  <a:pt x="1405" y="76"/>
                  <a:pt x="1405" y="76"/>
                  <a:pt x="1406" y="76"/>
                </a:cubicBezTo>
                <a:cubicBezTo>
                  <a:pt x="1408" y="76"/>
                  <a:pt x="1409" y="77"/>
                  <a:pt x="1411" y="78"/>
                </a:cubicBezTo>
                <a:close/>
                <a:moveTo>
                  <a:pt x="1426" y="50"/>
                </a:moveTo>
                <a:cubicBezTo>
                  <a:pt x="1426" y="49"/>
                  <a:pt x="1426" y="49"/>
                  <a:pt x="1426" y="49"/>
                </a:cubicBezTo>
                <a:cubicBezTo>
                  <a:pt x="1425" y="49"/>
                  <a:pt x="1425" y="49"/>
                  <a:pt x="1424" y="48"/>
                </a:cubicBezTo>
                <a:cubicBezTo>
                  <a:pt x="1424" y="48"/>
                  <a:pt x="1423" y="48"/>
                  <a:pt x="1423" y="48"/>
                </a:cubicBezTo>
                <a:cubicBezTo>
                  <a:pt x="1423" y="48"/>
                  <a:pt x="1424" y="49"/>
                  <a:pt x="1424" y="49"/>
                </a:cubicBezTo>
                <a:cubicBezTo>
                  <a:pt x="1425" y="49"/>
                  <a:pt x="1426" y="49"/>
                  <a:pt x="1426" y="50"/>
                </a:cubicBezTo>
                <a:close/>
                <a:moveTo>
                  <a:pt x="1157" y="206"/>
                </a:moveTo>
                <a:cubicBezTo>
                  <a:pt x="1158" y="206"/>
                  <a:pt x="1158" y="205"/>
                  <a:pt x="1158" y="205"/>
                </a:cubicBezTo>
                <a:cubicBezTo>
                  <a:pt x="1159" y="205"/>
                  <a:pt x="1159" y="205"/>
                  <a:pt x="1159" y="204"/>
                </a:cubicBezTo>
                <a:cubicBezTo>
                  <a:pt x="1159" y="204"/>
                  <a:pt x="1159" y="203"/>
                  <a:pt x="1159" y="203"/>
                </a:cubicBezTo>
                <a:cubicBezTo>
                  <a:pt x="1160" y="203"/>
                  <a:pt x="1160" y="203"/>
                  <a:pt x="1160" y="204"/>
                </a:cubicBezTo>
                <a:cubicBezTo>
                  <a:pt x="1161" y="204"/>
                  <a:pt x="1162" y="204"/>
                  <a:pt x="1162" y="204"/>
                </a:cubicBezTo>
                <a:cubicBezTo>
                  <a:pt x="1163" y="204"/>
                  <a:pt x="1164" y="204"/>
                  <a:pt x="1164" y="204"/>
                </a:cubicBezTo>
                <a:cubicBezTo>
                  <a:pt x="1165" y="204"/>
                  <a:pt x="1165" y="204"/>
                  <a:pt x="1166" y="204"/>
                </a:cubicBezTo>
                <a:cubicBezTo>
                  <a:pt x="1166" y="204"/>
                  <a:pt x="1166" y="204"/>
                  <a:pt x="1167" y="204"/>
                </a:cubicBezTo>
                <a:cubicBezTo>
                  <a:pt x="1168" y="204"/>
                  <a:pt x="1169" y="204"/>
                  <a:pt x="1169" y="203"/>
                </a:cubicBezTo>
                <a:cubicBezTo>
                  <a:pt x="1169" y="202"/>
                  <a:pt x="1168" y="201"/>
                  <a:pt x="1167" y="201"/>
                </a:cubicBezTo>
                <a:cubicBezTo>
                  <a:pt x="1167" y="201"/>
                  <a:pt x="1167" y="201"/>
                  <a:pt x="1167" y="201"/>
                </a:cubicBezTo>
                <a:cubicBezTo>
                  <a:pt x="1167" y="200"/>
                  <a:pt x="1166" y="200"/>
                  <a:pt x="1166" y="200"/>
                </a:cubicBezTo>
                <a:cubicBezTo>
                  <a:pt x="1166" y="200"/>
                  <a:pt x="1165" y="199"/>
                  <a:pt x="1164" y="199"/>
                </a:cubicBezTo>
                <a:cubicBezTo>
                  <a:pt x="1164" y="199"/>
                  <a:pt x="1164" y="199"/>
                  <a:pt x="1164" y="199"/>
                </a:cubicBezTo>
                <a:cubicBezTo>
                  <a:pt x="1163" y="199"/>
                  <a:pt x="1162" y="199"/>
                  <a:pt x="1162" y="199"/>
                </a:cubicBezTo>
                <a:cubicBezTo>
                  <a:pt x="1160" y="199"/>
                  <a:pt x="1160" y="199"/>
                  <a:pt x="1159" y="200"/>
                </a:cubicBezTo>
                <a:cubicBezTo>
                  <a:pt x="1159" y="200"/>
                  <a:pt x="1159" y="201"/>
                  <a:pt x="1159" y="201"/>
                </a:cubicBezTo>
                <a:cubicBezTo>
                  <a:pt x="1159" y="201"/>
                  <a:pt x="1158" y="201"/>
                  <a:pt x="1158" y="201"/>
                </a:cubicBezTo>
                <a:cubicBezTo>
                  <a:pt x="1158" y="201"/>
                  <a:pt x="1158" y="201"/>
                  <a:pt x="1158" y="201"/>
                </a:cubicBezTo>
                <a:cubicBezTo>
                  <a:pt x="1158" y="201"/>
                  <a:pt x="1158" y="201"/>
                  <a:pt x="1157" y="200"/>
                </a:cubicBezTo>
                <a:cubicBezTo>
                  <a:pt x="1157" y="200"/>
                  <a:pt x="1156" y="199"/>
                  <a:pt x="1155" y="198"/>
                </a:cubicBezTo>
                <a:cubicBezTo>
                  <a:pt x="1154" y="198"/>
                  <a:pt x="1152" y="199"/>
                  <a:pt x="1151" y="199"/>
                </a:cubicBezTo>
                <a:cubicBezTo>
                  <a:pt x="1151" y="199"/>
                  <a:pt x="1151" y="199"/>
                  <a:pt x="1151" y="199"/>
                </a:cubicBezTo>
                <a:cubicBezTo>
                  <a:pt x="1150" y="199"/>
                  <a:pt x="1150" y="199"/>
                  <a:pt x="1149" y="200"/>
                </a:cubicBezTo>
                <a:cubicBezTo>
                  <a:pt x="1149" y="200"/>
                  <a:pt x="1149" y="201"/>
                  <a:pt x="1149" y="202"/>
                </a:cubicBezTo>
                <a:cubicBezTo>
                  <a:pt x="1149" y="203"/>
                  <a:pt x="1150" y="203"/>
                  <a:pt x="1150" y="203"/>
                </a:cubicBezTo>
                <a:cubicBezTo>
                  <a:pt x="1150" y="203"/>
                  <a:pt x="1150" y="203"/>
                  <a:pt x="1151" y="204"/>
                </a:cubicBezTo>
                <a:cubicBezTo>
                  <a:pt x="1151" y="204"/>
                  <a:pt x="1151" y="204"/>
                  <a:pt x="1151" y="204"/>
                </a:cubicBezTo>
                <a:cubicBezTo>
                  <a:pt x="1151" y="204"/>
                  <a:pt x="1152" y="205"/>
                  <a:pt x="1152" y="205"/>
                </a:cubicBezTo>
                <a:cubicBezTo>
                  <a:pt x="1153" y="206"/>
                  <a:pt x="1154" y="206"/>
                  <a:pt x="1155" y="206"/>
                </a:cubicBezTo>
                <a:cubicBezTo>
                  <a:pt x="1155" y="205"/>
                  <a:pt x="1156" y="206"/>
                  <a:pt x="1156" y="206"/>
                </a:cubicBezTo>
                <a:cubicBezTo>
                  <a:pt x="1156" y="206"/>
                  <a:pt x="1157" y="206"/>
                  <a:pt x="1157" y="206"/>
                </a:cubicBezTo>
                <a:cubicBezTo>
                  <a:pt x="1157" y="206"/>
                  <a:pt x="1157" y="206"/>
                  <a:pt x="1157" y="206"/>
                </a:cubicBezTo>
                <a:close/>
                <a:moveTo>
                  <a:pt x="1236" y="405"/>
                </a:moveTo>
                <a:cubicBezTo>
                  <a:pt x="1236" y="405"/>
                  <a:pt x="1236" y="405"/>
                  <a:pt x="1236" y="405"/>
                </a:cubicBezTo>
                <a:cubicBezTo>
                  <a:pt x="1236" y="406"/>
                  <a:pt x="1236" y="406"/>
                  <a:pt x="1236" y="407"/>
                </a:cubicBezTo>
                <a:cubicBezTo>
                  <a:pt x="1236" y="407"/>
                  <a:pt x="1236" y="407"/>
                  <a:pt x="1236" y="407"/>
                </a:cubicBezTo>
                <a:cubicBezTo>
                  <a:pt x="1236" y="408"/>
                  <a:pt x="1236" y="409"/>
                  <a:pt x="1238" y="410"/>
                </a:cubicBezTo>
                <a:cubicBezTo>
                  <a:pt x="1238" y="410"/>
                  <a:pt x="1238" y="410"/>
                  <a:pt x="1238" y="410"/>
                </a:cubicBezTo>
                <a:cubicBezTo>
                  <a:pt x="1239" y="410"/>
                  <a:pt x="1240" y="409"/>
                  <a:pt x="1240" y="409"/>
                </a:cubicBezTo>
                <a:cubicBezTo>
                  <a:pt x="1241" y="409"/>
                  <a:pt x="1241" y="409"/>
                  <a:pt x="1242" y="410"/>
                </a:cubicBezTo>
                <a:cubicBezTo>
                  <a:pt x="1242" y="410"/>
                  <a:pt x="1242" y="410"/>
                  <a:pt x="1242" y="410"/>
                </a:cubicBezTo>
                <a:cubicBezTo>
                  <a:pt x="1241" y="410"/>
                  <a:pt x="1240" y="410"/>
                  <a:pt x="1239" y="410"/>
                </a:cubicBezTo>
                <a:cubicBezTo>
                  <a:pt x="1238" y="411"/>
                  <a:pt x="1238" y="411"/>
                  <a:pt x="1238" y="412"/>
                </a:cubicBezTo>
                <a:cubicBezTo>
                  <a:pt x="1238" y="413"/>
                  <a:pt x="1238" y="413"/>
                  <a:pt x="1238" y="413"/>
                </a:cubicBezTo>
                <a:cubicBezTo>
                  <a:pt x="1238" y="414"/>
                  <a:pt x="1239" y="414"/>
                  <a:pt x="1239" y="414"/>
                </a:cubicBezTo>
                <a:cubicBezTo>
                  <a:pt x="1240" y="415"/>
                  <a:pt x="1240" y="415"/>
                  <a:pt x="1241" y="415"/>
                </a:cubicBezTo>
                <a:cubicBezTo>
                  <a:pt x="1241" y="415"/>
                  <a:pt x="1241" y="415"/>
                  <a:pt x="1242" y="415"/>
                </a:cubicBezTo>
                <a:cubicBezTo>
                  <a:pt x="1242" y="415"/>
                  <a:pt x="1243" y="415"/>
                  <a:pt x="1243" y="415"/>
                </a:cubicBezTo>
                <a:cubicBezTo>
                  <a:pt x="1244" y="416"/>
                  <a:pt x="1244" y="416"/>
                  <a:pt x="1245" y="416"/>
                </a:cubicBezTo>
                <a:cubicBezTo>
                  <a:pt x="1245" y="416"/>
                  <a:pt x="1246" y="416"/>
                  <a:pt x="1246" y="416"/>
                </a:cubicBezTo>
                <a:cubicBezTo>
                  <a:pt x="1247" y="416"/>
                  <a:pt x="1248" y="416"/>
                  <a:pt x="1249" y="415"/>
                </a:cubicBezTo>
                <a:cubicBezTo>
                  <a:pt x="1250" y="415"/>
                  <a:pt x="1251" y="415"/>
                  <a:pt x="1252" y="415"/>
                </a:cubicBezTo>
                <a:cubicBezTo>
                  <a:pt x="1257" y="415"/>
                  <a:pt x="1259" y="413"/>
                  <a:pt x="1259" y="410"/>
                </a:cubicBezTo>
                <a:cubicBezTo>
                  <a:pt x="1259" y="410"/>
                  <a:pt x="1259" y="410"/>
                  <a:pt x="1259" y="410"/>
                </a:cubicBezTo>
                <a:cubicBezTo>
                  <a:pt x="1259" y="408"/>
                  <a:pt x="1259" y="407"/>
                  <a:pt x="1258" y="406"/>
                </a:cubicBezTo>
                <a:cubicBezTo>
                  <a:pt x="1258" y="406"/>
                  <a:pt x="1258" y="406"/>
                  <a:pt x="1258" y="406"/>
                </a:cubicBezTo>
                <a:cubicBezTo>
                  <a:pt x="1257" y="405"/>
                  <a:pt x="1256" y="404"/>
                  <a:pt x="1255" y="404"/>
                </a:cubicBezTo>
                <a:cubicBezTo>
                  <a:pt x="1255" y="404"/>
                  <a:pt x="1255" y="404"/>
                  <a:pt x="1255" y="404"/>
                </a:cubicBezTo>
                <a:cubicBezTo>
                  <a:pt x="1254" y="404"/>
                  <a:pt x="1254" y="404"/>
                  <a:pt x="1254" y="404"/>
                </a:cubicBezTo>
                <a:cubicBezTo>
                  <a:pt x="1254" y="404"/>
                  <a:pt x="1254" y="403"/>
                  <a:pt x="1254" y="403"/>
                </a:cubicBezTo>
                <a:cubicBezTo>
                  <a:pt x="1254" y="403"/>
                  <a:pt x="1254" y="402"/>
                  <a:pt x="1254" y="401"/>
                </a:cubicBezTo>
                <a:cubicBezTo>
                  <a:pt x="1253" y="400"/>
                  <a:pt x="1253" y="400"/>
                  <a:pt x="1253" y="399"/>
                </a:cubicBezTo>
                <a:cubicBezTo>
                  <a:pt x="1252" y="399"/>
                  <a:pt x="1252" y="398"/>
                  <a:pt x="1252" y="398"/>
                </a:cubicBezTo>
                <a:cubicBezTo>
                  <a:pt x="1251" y="398"/>
                  <a:pt x="1251" y="398"/>
                  <a:pt x="1251" y="398"/>
                </a:cubicBezTo>
                <a:cubicBezTo>
                  <a:pt x="1251" y="397"/>
                  <a:pt x="1251" y="396"/>
                  <a:pt x="1250" y="396"/>
                </a:cubicBezTo>
                <a:cubicBezTo>
                  <a:pt x="1250" y="396"/>
                  <a:pt x="1249" y="395"/>
                  <a:pt x="1248" y="395"/>
                </a:cubicBezTo>
                <a:cubicBezTo>
                  <a:pt x="1247" y="395"/>
                  <a:pt x="1246" y="394"/>
                  <a:pt x="1246" y="394"/>
                </a:cubicBezTo>
                <a:cubicBezTo>
                  <a:pt x="1245" y="393"/>
                  <a:pt x="1245" y="393"/>
                  <a:pt x="1244" y="393"/>
                </a:cubicBezTo>
                <a:cubicBezTo>
                  <a:pt x="1244" y="393"/>
                  <a:pt x="1243" y="393"/>
                  <a:pt x="1243" y="392"/>
                </a:cubicBezTo>
                <a:cubicBezTo>
                  <a:pt x="1242" y="392"/>
                  <a:pt x="1242" y="392"/>
                  <a:pt x="1241" y="392"/>
                </a:cubicBezTo>
                <a:cubicBezTo>
                  <a:pt x="1241" y="392"/>
                  <a:pt x="1240" y="391"/>
                  <a:pt x="1239" y="391"/>
                </a:cubicBezTo>
                <a:cubicBezTo>
                  <a:pt x="1238" y="391"/>
                  <a:pt x="1237" y="392"/>
                  <a:pt x="1237" y="393"/>
                </a:cubicBezTo>
                <a:cubicBezTo>
                  <a:pt x="1237" y="393"/>
                  <a:pt x="1237" y="394"/>
                  <a:pt x="1237" y="394"/>
                </a:cubicBezTo>
                <a:cubicBezTo>
                  <a:pt x="1237" y="394"/>
                  <a:pt x="1237" y="394"/>
                  <a:pt x="1236" y="395"/>
                </a:cubicBezTo>
                <a:cubicBezTo>
                  <a:pt x="1236" y="395"/>
                  <a:pt x="1235" y="396"/>
                  <a:pt x="1235" y="396"/>
                </a:cubicBezTo>
                <a:cubicBezTo>
                  <a:pt x="1235" y="398"/>
                  <a:pt x="1235" y="399"/>
                  <a:pt x="1236" y="400"/>
                </a:cubicBezTo>
                <a:cubicBezTo>
                  <a:pt x="1236" y="400"/>
                  <a:pt x="1236" y="400"/>
                  <a:pt x="1236" y="400"/>
                </a:cubicBezTo>
                <a:cubicBezTo>
                  <a:pt x="1236" y="400"/>
                  <a:pt x="1235" y="401"/>
                  <a:pt x="1235" y="401"/>
                </a:cubicBezTo>
                <a:cubicBezTo>
                  <a:pt x="1234" y="403"/>
                  <a:pt x="1235" y="404"/>
                  <a:pt x="1236" y="405"/>
                </a:cubicBezTo>
                <a:close/>
                <a:moveTo>
                  <a:pt x="1239" y="317"/>
                </a:moveTo>
                <a:cubicBezTo>
                  <a:pt x="1240" y="317"/>
                  <a:pt x="1240" y="317"/>
                  <a:pt x="1241" y="317"/>
                </a:cubicBezTo>
                <a:cubicBezTo>
                  <a:pt x="1241" y="317"/>
                  <a:pt x="1242" y="317"/>
                  <a:pt x="1242" y="316"/>
                </a:cubicBezTo>
                <a:cubicBezTo>
                  <a:pt x="1242" y="316"/>
                  <a:pt x="1242" y="316"/>
                  <a:pt x="1243" y="316"/>
                </a:cubicBezTo>
                <a:cubicBezTo>
                  <a:pt x="1243" y="315"/>
                  <a:pt x="1243" y="315"/>
                  <a:pt x="1243" y="314"/>
                </a:cubicBezTo>
                <a:cubicBezTo>
                  <a:pt x="1243" y="313"/>
                  <a:pt x="1241" y="313"/>
                  <a:pt x="1241" y="313"/>
                </a:cubicBezTo>
                <a:cubicBezTo>
                  <a:pt x="1240" y="313"/>
                  <a:pt x="1240" y="313"/>
                  <a:pt x="1240" y="313"/>
                </a:cubicBezTo>
                <a:cubicBezTo>
                  <a:pt x="1240" y="313"/>
                  <a:pt x="1240" y="313"/>
                  <a:pt x="1239" y="313"/>
                </a:cubicBezTo>
                <a:cubicBezTo>
                  <a:pt x="1239" y="313"/>
                  <a:pt x="1239" y="313"/>
                  <a:pt x="1239" y="313"/>
                </a:cubicBezTo>
                <a:cubicBezTo>
                  <a:pt x="1238" y="313"/>
                  <a:pt x="1238" y="313"/>
                  <a:pt x="1238" y="314"/>
                </a:cubicBezTo>
                <a:cubicBezTo>
                  <a:pt x="1237" y="315"/>
                  <a:pt x="1238" y="316"/>
                  <a:pt x="1239" y="316"/>
                </a:cubicBezTo>
                <a:cubicBezTo>
                  <a:pt x="1239" y="316"/>
                  <a:pt x="1239" y="317"/>
                  <a:pt x="1239" y="317"/>
                </a:cubicBezTo>
                <a:close/>
                <a:moveTo>
                  <a:pt x="1249" y="378"/>
                </a:moveTo>
                <a:cubicBezTo>
                  <a:pt x="1249" y="378"/>
                  <a:pt x="1249" y="378"/>
                  <a:pt x="1250" y="378"/>
                </a:cubicBezTo>
                <a:cubicBezTo>
                  <a:pt x="1250" y="378"/>
                  <a:pt x="1251" y="378"/>
                  <a:pt x="1251" y="378"/>
                </a:cubicBezTo>
                <a:cubicBezTo>
                  <a:pt x="1251" y="378"/>
                  <a:pt x="1252" y="377"/>
                  <a:pt x="1252" y="376"/>
                </a:cubicBezTo>
                <a:cubicBezTo>
                  <a:pt x="1252" y="376"/>
                  <a:pt x="1253" y="374"/>
                  <a:pt x="1252" y="373"/>
                </a:cubicBezTo>
                <a:cubicBezTo>
                  <a:pt x="1252" y="372"/>
                  <a:pt x="1251" y="371"/>
                  <a:pt x="1250" y="371"/>
                </a:cubicBezTo>
                <a:cubicBezTo>
                  <a:pt x="1249" y="371"/>
                  <a:pt x="1248" y="372"/>
                  <a:pt x="1248" y="373"/>
                </a:cubicBezTo>
                <a:cubicBezTo>
                  <a:pt x="1247" y="374"/>
                  <a:pt x="1247" y="375"/>
                  <a:pt x="1247" y="377"/>
                </a:cubicBezTo>
                <a:cubicBezTo>
                  <a:pt x="1247" y="377"/>
                  <a:pt x="1248" y="378"/>
                  <a:pt x="1249" y="378"/>
                </a:cubicBezTo>
                <a:cubicBezTo>
                  <a:pt x="1249" y="378"/>
                  <a:pt x="1249" y="378"/>
                  <a:pt x="1249" y="378"/>
                </a:cubicBezTo>
                <a:close/>
                <a:moveTo>
                  <a:pt x="1234" y="287"/>
                </a:moveTo>
                <a:cubicBezTo>
                  <a:pt x="1235" y="288"/>
                  <a:pt x="1235" y="288"/>
                  <a:pt x="1236" y="288"/>
                </a:cubicBezTo>
                <a:cubicBezTo>
                  <a:pt x="1237" y="288"/>
                  <a:pt x="1237" y="288"/>
                  <a:pt x="1238" y="288"/>
                </a:cubicBezTo>
                <a:cubicBezTo>
                  <a:pt x="1238" y="287"/>
                  <a:pt x="1238" y="287"/>
                  <a:pt x="1238" y="286"/>
                </a:cubicBezTo>
                <a:cubicBezTo>
                  <a:pt x="1238" y="286"/>
                  <a:pt x="1238" y="286"/>
                  <a:pt x="1238" y="286"/>
                </a:cubicBezTo>
                <a:cubicBezTo>
                  <a:pt x="1238" y="285"/>
                  <a:pt x="1238" y="285"/>
                  <a:pt x="1238" y="285"/>
                </a:cubicBezTo>
                <a:cubicBezTo>
                  <a:pt x="1238" y="285"/>
                  <a:pt x="1238" y="285"/>
                  <a:pt x="1238" y="284"/>
                </a:cubicBezTo>
                <a:cubicBezTo>
                  <a:pt x="1237" y="284"/>
                  <a:pt x="1237" y="284"/>
                  <a:pt x="1236" y="284"/>
                </a:cubicBezTo>
                <a:cubicBezTo>
                  <a:pt x="1236" y="284"/>
                  <a:pt x="1236" y="284"/>
                  <a:pt x="1236" y="284"/>
                </a:cubicBezTo>
                <a:cubicBezTo>
                  <a:pt x="1235" y="284"/>
                  <a:pt x="1234" y="284"/>
                  <a:pt x="1234" y="285"/>
                </a:cubicBezTo>
                <a:cubicBezTo>
                  <a:pt x="1234" y="285"/>
                  <a:pt x="1234" y="286"/>
                  <a:pt x="1234" y="287"/>
                </a:cubicBezTo>
                <a:close/>
                <a:moveTo>
                  <a:pt x="1249" y="428"/>
                </a:moveTo>
                <a:cubicBezTo>
                  <a:pt x="1249" y="428"/>
                  <a:pt x="1249" y="428"/>
                  <a:pt x="1249" y="428"/>
                </a:cubicBezTo>
                <a:cubicBezTo>
                  <a:pt x="1249" y="428"/>
                  <a:pt x="1249" y="428"/>
                  <a:pt x="1249" y="428"/>
                </a:cubicBezTo>
                <a:cubicBezTo>
                  <a:pt x="1250" y="428"/>
                  <a:pt x="1251" y="428"/>
                  <a:pt x="1251" y="428"/>
                </a:cubicBezTo>
                <a:cubicBezTo>
                  <a:pt x="1251" y="428"/>
                  <a:pt x="1251" y="428"/>
                  <a:pt x="1251" y="428"/>
                </a:cubicBezTo>
                <a:cubicBezTo>
                  <a:pt x="1252" y="428"/>
                  <a:pt x="1253" y="428"/>
                  <a:pt x="1253" y="427"/>
                </a:cubicBezTo>
                <a:cubicBezTo>
                  <a:pt x="1253" y="427"/>
                  <a:pt x="1253" y="426"/>
                  <a:pt x="1253" y="426"/>
                </a:cubicBezTo>
                <a:cubicBezTo>
                  <a:pt x="1252" y="424"/>
                  <a:pt x="1251" y="424"/>
                  <a:pt x="1250" y="424"/>
                </a:cubicBezTo>
                <a:cubicBezTo>
                  <a:pt x="1249" y="424"/>
                  <a:pt x="1249" y="424"/>
                  <a:pt x="1249" y="424"/>
                </a:cubicBezTo>
                <a:cubicBezTo>
                  <a:pt x="1249" y="424"/>
                  <a:pt x="1248" y="424"/>
                  <a:pt x="1248" y="424"/>
                </a:cubicBezTo>
                <a:cubicBezTo>
                  <a:pt x="1248" y="424"/>
                  <a:pt x="1247" y="424"/>
                  <a:pt x="1247" y="424"/>
                </a:cubicBezTo>
                <a:cubicBezTo>
                  <a:pt x="1247" y="424"/>
                  <a:pt x="1247" y="425"/>
                  <a:pt x="1247" y="425"/>
                </a:cubicBezTo>
                <a:cubicBezTo>
                  <a:pt x="1246" y="425"/>
                  <a:pt x="1246" y="426"/>
                  <a:pt x="1246" y="427"/>
                </a:cubicBezTo>
                <a:cubicBezTo>
                  <a:pt x="1246" y="427"/>
                  <a:pt x="1246" y="427"/>
                  <a:pt x="1245" y="427"/>
                </a:cubicBezTo>
                <a:cubicBezTo>
                  <a:pt x="1245" y="427"/>
                  <a:pt x="1244" y="428"/>
                  <a:pt x="1244" y="429"/>
                </a:cubicBezTo>
                <a:cubicBezTo>
                  <a:pt x="1244" y="430"/>
                  <a:pt x="1245" y="431"/>
                  <a:pt x="1246" y="431"/>
                </a:cubicBezTo>
                <a:cubicBezTo>
                  <a:pt x="1246" y="431"/>
                  <a:pt x="1246" y="431"/>
                  <a:pt x="1246" y="431"/>
                </a:cubicBezTo>
                <a:cubicBezTo>
                  <a:pt x="1247" y="431"/>
                  <a:pt x="1247" y="431"/>
                  <a:pt x="1248" y="430"/>
                </a:cubicBezTo>
                <a:cubicBezTo>
                  <a:pt x="1248" y="430"/>
                  <a:pt x="1248" y="430"/>
                  <a:pt x="1248" y="430"/>
                </a:cubicBezTo>
                <a:cubicBezTo>
                  <a:pt x="1249" y="429"/>
                  <a:pt x="1249" y="429"/>
                  <a:pt x="1249" y="428"/>
                </a:cubicBezTo>
                <a:cubicBezTo>
                  <a:pt x="1249" y="428"/>
                  <a:pt x="1249" y="428"/>
                  <a:pt x="1249" y="428"/>
                </a:cubicBezTo>
                <a:cubicBezTo>
                  <a:pt x="1249" y="428"/>
                  <a:pt x="1249" y="428"/>
                  <a:pt x="1249" y="428"/>
                </a:cubicBezTo>
                <a:cubicBezTo>
                  <a:pt x="1249" y="428"/>
                  <a:pt x="1249" y="428"/>
                  <a:pt x="1249" y="428"/>
                </a:cubicBezTo>
                <a:close/>
                <a:moveTo>
                  <a:pt x="1300" y="587"/>
                </a:moveTo>
                <a:cubicBezTo>
                  <a:pt x="1300" y="587"/>
                  <a:pt x="1300" y="587"/>
                  <a:pt x="1300" y="587"/>
                </a:cubicBezTo>
                <a:cubicBezTo>
                  <a:pt x="1302" y="587"/>
                  <a:pt x="1303" y="586"/>
                  <a:pt x="1303" y="584"/>
                </a:cubicBezTo>
                <a:cubicBezTo>
                  <a:pt x="1304" y="583"/>
                  <a:pt x="1303" y="582"/>
                  <a:pt x="1302" y="582"/>
                </a:cubicBezTo>
                <a:cubicBezTo>
                  <a:pt x="1302" y="582"/>
                  <a:pt x="1302" y="582"/>
                  <a:pt x="1302" y="582"/>
                </a:cubicBezTo>
                <a:cubicBezTo>
                  <a:pt x="1302" y="582"/>
                  <a:pt x="1301" y="582"/>
                  <a:pt x="1301" y="582"/>
                </a:cubicBezTo>
                <a:cubicBezTo>
                  <a:pt x="1301" y="582"/>
                  <a:pt x="1301" y="582"/>
                  <a:pt x="1301" y="582"/>
                </a:cubicBezTo>
                <a:cubicBezTo>
                  <a:pt x="1301" y="582"/>
                  <a:pt x="1300" y="582"/>
                  <a:pt x="1300" y="582"/>
                </a:cubicBezTo>
                <a:cubicBezTo>
                  <a:pt x="1300" y="582"/>
                  <a:pt x="1300" y="582"/>
                  <a:pt x="1300" y="582"/>
                </a:cubicBezTo>
                <a:cubicBezTo>
                  <a:pt x="1300" y="582"/>
                  <a:pt x="1300" y="582"/>
                  <a:pt x="1299" y="582"/>
                </a:cubicBezTo>
                <a:cubicBezTo>
                  <a:pt x="1298" y="582"/>
                  <a:pt x="1298" y="583"/>
                  <a:pt x="1298" y="584"/>
                </a:cubicBezTo>
                <a:cubicBezTo>
                  <a:pt x="1298" y="585"/>
                  <a:pt x="1298" y="585"/>
                  <a:pt x="1298" y="586"/>
                </a:cubicBezTo>
                <a:cubicBezTo>
                  <a:pt x="1299" y="587"/>
                  <a:pt x="1300" y="587"/>
                  <a:pt x="1300" y="587"/>
                </a:cubicBezTo>
                <a:close/>
                <a:moveTo>
                  <a:pt x="1516" y="268"/>
                </a:moveTo>
                <a:cubicBezTo>
                  <a:pt x="1516" y="268"/>
                  <a:pt x="1516" y="268"/>
                  <a:pt x="1516" y="267"/>
                </a:cubicBezTo>
                <a:cubicBezTo>
                  <a:pt x="1517" y="267"/>
                  <a:pt x="1516" y="266"/>
                  <a:pt x="1516" y="266"/>
                </a:cubicBezTo>
                <a:cubicBezTo>
                  <a:pt x="1516" y="265"/>
                  <a:pt x="1515" y="264"/>
                  <a:pt x="1514" y="264"/>
                </a:cubicBezTo>
                <a:cubicBezTo>
                  <a:pt x="1514" y="264"/>
                  <a:pt x="1514" y="264"/>
                  <a:pt x="1514" y="264"/>
                </a:cubicBezTo>
                <a:cubicBezTo>
                  <a:pt x="1513" y="264"/>
                  <a:pt x="1513" y="264"/>
                  <a:pt x="1513" y="264"/>
                </a:cubicBezTo>
                <a:cubicBezTo>
                  <a:pt x="1513" y="264"/>
                  <a:pt x="1513" y="264"/>
                  <a:pt x="1513" y="263"/>
                </a:cubicBezTo>
                <a:cubicBezTo>
                  <a:pt x="1513" y="262"/>
                  <a:pt x="1512" y="261"/>
                  <a:pt x="1511" y="261"/>
                </a:cubicBezTo>
                <a:cubicBezTo>
                  <a:pt x="1511" y="261"/>
                  <a:pt x="1510" y="261"/>
                  <a:pt x="1510" y="262"/>
                </a:cubicBezTo>
                <a:cubicBezTo>
                  <a:pt x="1510" y="262"/>
                  <a:pt x="1510" y="263"/>
                  <a:pt x="1510" y="263"/>
                </a:cubicBezTo>
                <a:cubicBezTo>
                  <a:pt x="1510" y="264"/>
                  <a:pt x="1510" y="265"/>
                  <a:pt x="1511" y="265"/>
                </a:cubicBezTo>
                <a:cubicBezTo>
                  <a:pt x="1512" y="265"/>
                  <a:pt x="1512" y="265"/>
                  <a:pt x="1512" y="265"/>
                </a:cubicBezTo>
                <a:cubicBezTo>
                  <a:pt x="1512" y="265"/>
                  <a:pt x="1512" y="265"/>
                  <a:pt x="1512" y="265"/>
                </a:cubicBezTo>
                <a:cubicBezTo>
                  <a:pt x="1512" y="265"/>
                  <a:pt x="1512" y="265"/>
                  <a:pt x="1512" y="265"/>
                </a:cubicBezTo>
                <a:cubicBezTo>
                  <a:pt x="1511" y="265"/>
                  <a:pt x="1511" y="266"/>
                  <a:pt x="1511" y="267"/>
                </a:cubicBezTo>
                <a:cubicBezTo>
                  <a:pt x="1511" y="268"/>
                  <a:pt x="1512" y="269"/>
                  <a:pt x="1513" y="269"/>
                </a:cubicBezTo>
                <a:cubicBezTo>
                  <a:pt x="1513" y="269"/>
                  <a:pt x="1513" y="269"/>
                  <a:pt x="1513" y="269"/>
                </a:cubicBezTo>
                <a:cubicBezTo>
                  <a:pt x="1514" y="269"/>
                  <a:pt x="1514" y="269"/>
                  <a:pt x="1514" y="269"/>
                </a:cubicBezTo>
                <a:cubicBezTo>
                  <a:pt x="1514" y="269"/>
                  <a:pt x="1514" y="269"/>
                  <a:pt x="1514" y="269"/>
                </a:cubicBezTo>
                <a:cubicBezTo>
                  <a:pt x="1515" y="269"/>
                  <a:pt x="1516" y="269"/>
                  <a:pt x="1516" y="268"/>
                </a:cubicBezTo>
                <a:cubicBezTo>
                  <a:pt x="1516" y="268"/>
                  <a:pt x="1516" y="268"/>
                  <a:pt x="1516" y="268"/>
                </a:cubicBezTo>
                <a:cubicBezTo>
                  <a:pt x="1516" y="268"/>
                  <a:pt x="1516" y="268"/>
                  <a:pt x="1516" y="268"/>
                </a:cubicBezTo>
                <a:cubicBezTo>
                  <a:pt x="1516" y="268"/>
                  <a:pt x="1516" y="268"/>
                  <a:pt x="1516" y="268"/>
                </a:cubicBezTo>
                <a:close/>
                <a:moveTo>
                  <a:pt x="1541" y="191"/>
                </a:moveTo>
                <a:cubicBezTo>
                  <a:pt x="1541" y="190"/>
                  <a:pt x="1541" y="190"/>
                  <a:pt x="1541" y="190"/>
                </a:cubicBezTo>
                <a:cubicBezTo>
                  <a:pt x="1541" y="190"/>
                  <a:pt x="1541" y="189"/>
                  <a:pt x="1541" y="189"/>
                </a:cubicBezTo>
                <a:cubicBezTo>
                  <a:pt x="1541" y="188"/>
                  <a:pt x="1540" y="188"/>
                  <a:pt x="1539" y="188"/>
                </a:cubicBezTo>
                <a:cubicBezTo>
                  <a:pt x="1539" y="188"/>
                  <a:pt x="1539" y="188"/>
                  <a:pt x="1539" y="188"/>
                </a:cubicBezTo>
                <a:cubicBezTo>
                  <a:pt x="1538" y="188"/>
                  <a:pt x="1537" y="188"/>
                  <a:pt x="1537" y="189"/>
                </a:cubicBezTo>
                <a:cubicBezTo>
                  <a:pt x="1537" y="191"/>
                  <a:pt x="1537" y="192"/>
                  <a:pt x="1536" y="194"/>
                </a:cubicBezTo>
                <a:cubicBezTo>
                  <a:pt x="1536" y="195"/>
                  <a:pt x="1536" y="196"/>
                  <a:pt x="1537" y="197"/>
                </a:cubicBezTo>
                <a:cubicBezTo>
                  <a:pt x="1537" y="197"/>
                  <a:pt x="1537" y="197"/>
                  <a:pt x="1538" y="197"/>
                </a:cubicBezTo>
                <a:cubicBezTo>
                  <a:pt x="1538" y="197"/>
                  <a:pt x="1538" y="197"/>
                  <a:pt x="1538" y="197"/>
                </a:cubicBezTo>
                <a:cubicBezTo>
                  <a:pt x="1542" y="197"/>
                  <a:pt x="1541" y="193"/>
                  <a:pt x="1541" y="191"/>
                </a:cubicBezTo>
                <a:close/>
                <a:moveTo>
                  <a:pt x="154" y="1073"/>
                </a:moveTo>
                <a:cubicBezTo>
                  <a:pt x="154" y="1073"/>
                  <a:pt x="154" y="1073"/>
                  <a:pt x="154" y="1074"/>
                </a:cubicBezTo>
                <a:cubicBezTo>
                  <a:pt x="154" y="1074"/>
                  <a:pt x="154" y="1074"/>
                  <a:pt x="154" y="1074"/>
                </a:cubicBezTo>
                <a:cubicBezTo>
                  <a:pt x="153" y="1074"/>
                  <a:pt x="153" y="1075"/>
                  <a:pt x="153" y="1075"/>
                </a:cubicBezTo>
                <a:cubicBezTo>
                  <a:pt x="153" y="1076"/>
                  <a:pt x="153" y="1077"/>
                  <a:pt x="154" y="1077"/>
                </a:cubicBezTo>
                <a:cubicBezTo>
                  <a:pt x="154" y="1077"/>
                  <a:pt x="154" y="1077"/>
                  <a:pt x="154" y="1077"/>
                </a:cubicBezTo>
                <a:cubicBezTo>
                  <a:pt x="155" y="1077"/>
                  <a:pt x="156" y="1076"/>
                  <a:pt x="156" y="1076"/>
                </a:cubicBezTo>
                <a:cubicBezTo>
                  <a:pt x="156" y="1076"/>
                  <a:pt x="156" y="1076"/>
                  <a:pt x="156" y="1076"/>
                </a:cubicBezTo>
                <a:cubicBezTo>
                  <a:pt x="157" y="1075"/>
                  <a:pt x="157" y="1075"/>
                  <a:pt x="157" y="1074"/>
                </a:cubicBezTo>
                <a:cubicBezTo>
                  <a:pt x="157" y="1073"/>
                  <a:pt x="155" y="1072"/>
                  <a:pt x="154" y="1073"/>
                </a:cubicBezTo>
                <a:close/>
                <a:moveTo>
                  <a:pt x="209" y="1097"/>
                </a:moveTo>
                <a:cubicBezTo>
                  <a:pt x="209" y="1097"/>
                  <a:pt x="209" y="1097"/>
                  <a:pt x="209" y="1096"/>
                </a:cubicBezTo>
                <a:cubicBezTo>
                  <a:pt x="209" y="1096"/>
                  <a:pt x="209" y="1095"/>
                  <a:pt x="208" y="1094"/>
                </a:cubicBezTo>
                <a:cubicBezTo>
                  <a:pt x="207" y="1093"/>
                  <a:pt x="207" y="1093"/>
                  <a:pt x="206" y="1093"/>
                </a:cubicBezTo>
                <a:cubicBezTo>
                  <a:pt x="205" y="1093"/>
                  <a:pt x="205" y="1093"/>
                  <a:pt x="205" y="1093"/>
                </a:cubicBezTo>
                <a:cubicBezTo>
                  <a:pt x="205" y="1093"/>
                  <a:pt x="204" y="1092"/>
                  <a:pt x="204" y="1091"/>
                </a:cubicBezTo>
                <a:cubicBezTo>
                  <a:pt x="203" y="1091"/>
                  <a:pt x="203" y="1091"/>
                  <a:pt x="203" y="1091"/>
                </a:cubicBezTo>
                <a:cubicBezTo>
                  <a:pt x="202" y="1090"/>
                  <a:pt x="201" y="1090"/>
                  <a:pt x="200" y="1090"/>
                </a:cubicBezTo>
                <a:cubicBezTo>
                  <a:pt x="200" y="1090"/>
                  <a:pt x="200" y="1090"/>
                  <a:pt x="200" y="1090"/>
                </a:cubicBezTo>
                <a:cubicBezTo>
                  <a:pt x="199" y="1090"/>
                  <a:pt x="199" y="1090"/>
                  <a:pt x="199" y="1090"/>
                </a:cubicBezTo>
                <a:cubicBezTo>
                  <a:pt x="199" y="1090"/>
                  <a:pt x="198" y="1090"/>
                  <a:pt x="198" y="1091"/>
                </a:cubicBezTo>
                <a:cubicBezTo>
                  <a:pt x="198" y="1091"/>
                  <a:pt x="198" y="1091"/>
                  <a:pt x="198" y="1092"/>
                </a:cubicBezTo>
                <a:cubicBezTo>
                  <a:pt x="198" y="1092"/>
                  <a:pt x="198" y="1092"/>
                  <a:pt x="198" y="1092"/>
                </a:cubicBezTo>
                <a:cubicBezTo>
                  <a:pt x="198" y="1093"/>
                  <a:pt x="198" y="1093"/>
                  <a:pt x="198" y="1094"/>
                </a:cubicBezTo>
                <a:cubicBezTo>
                  <a:pt x="198" y="1094"/>
                  <a:pt x="197" y="1094"/>
                  <a:pt x="197" y="1095"/>
                </a:cubicBezTo>
                <a:cubicBezTo>
                  <a:pt x="197" y="1096"/>
                  <a:pt x="198" y="1098"/>
                  <a:pt x="198" y="1099"/>
                </a:cubicBezTo>
                <a:cubicBezTo>
                  <a:pt x="199" y="1100"/>
                  <a:pt x="199" y="1101"/>
                  <a:pt x="199" y="1102"/>
                </a:cubicBezTo>
                <a:cubicBezTo>
                  <a:pt x="200" y="1103"/>
                  <a:pt x="200" y="1103"/>
                  <a:pt x="200" y="1103"/>
                </a:cubicBezTo>
                <a:cubicBezTo>
                  <a:pt x="200" y="1105"/>
                  <a:pt x="201" y="1105"/>
                  <a:pt x="202" y="1105"/>
                </a:cubicBezTo>
                <a:cubicBezTo>
                  <a:pt x="202" y="1105"/>
                  <a:pt x="202" y="1105"/>
                  <a:pt x="202" y="1105"/>
                </a:cubicBezTo>
                <a:cubicBezTo>
                  <a:pt x="202" y="1106"/>
                  <a:pt x="202" y="1106"/>
                  <a:pt x="202" y="1106"/>
                </a:cubicBezTo>
                <a:cubicBezTo>
                  <a:pt x="203" y="1106"/>
                  <a:pt x="203" y="1105"/>
                  <a:pt x="203" y="1105"/>
                </a:cubicBezTo>
                <a:cubicBezTo>
                  <a:pt x="204" y="1105"/>
                  <a:pt x="205" y="1104"/>
                  <a:pt x="205" y="1104"/>
                </a:cubicBezTo>
                <a:cubicBezTo>
                  <a:pt x="206" y="1103"/>
                  <a:pt x="206" y="1102"/>
                  <a:pt x="207" y="1102"/>
                </a:cubicBezTo>
                <a:cubicBezTo>
                  <a:pt x="208" y="1102"/>
                  <a:pt x="209" y="1101"/>
                  <a:pt x="210" y="1101"/>
                </a:cubicBezTo>
                <a:cubicBezTo>
                  <a:pt x="211" y="1100"/>
                  <a:pt x="211" y="1099"/>
                  <a:pt x="211" y="1098"/>
                </a:cubicBezTo>
                <a:cubicBezTo>
                  <a:pt x="211" y="1097"/>
                  <a:pt x="210" y="1097"/>
                  <a:pt x="209" y="1097"/>
                </a:cubicBezTo>
                <a:close/>
                <a:moveTo>
                  <a:pt x="197" y="1087"/>
                </a:moveTo>
                <a:cubicBezTo>
                  <a:pt x="196" y="1088"/>
                  <a:pt x="195" y="1088"/>
                  <a:pt x="195" y="1088"/>
                </a:cubicBezTo>
                <a:cubicBezTo>
                  <a:pt x="195" y="1088"/>
                  <a:pt x="194" y="1088"/>
                  <a:pt x="194" y="1088"/>
                </a:cubicBezTo>
                <a:cubicBezTo>
                  <a:pt x="194" y="1088"/>
                  <a:pt x="193" y="1087"/>
                  <a:pt x="192" y="1087"/>
                </a:cubicBezTo>
                <a:cubicBezTo>
                  <a:pt x="192" y="1086"/>
                  <a:pt x="192" y="1086"/>
                  <a:pt x="191" y="1086"/>
                </a:cubicBezTo>
                <a:cubicBezTo>
                  <a:pt x="191" y="1086"/>
                  <a:pt x="191" y="1086"/>
                  <a:pt x="190" y="1086"/>
                </a:cubicBezTo>
                <a:cubicBezTo>
                  <a:pt x="190" y="1085"/>
                  <a:pt x="190" y="1085"/>
                  <a:pt x="189" y="1085"/>
                </a:cubicBezTo>
                <a:cubicBezTo>
                  <a:pt x="189" y="1084"/>
                  <a:pt x="189" y="1084"/>
                  <a:pt x="189" y="1083"/>
                </a:cubicBezTo>
                <a:cubicBezTo>
                  <a:pt x="189" y="1083"/>
                  <a:pt x="189" y="1083"/>
                  <a:pt x="189" y="1083"/>
                </a:cubicBezTo>
                <a:cubicBezTo>
                  <a:pt x="188" y="1083"/>
                  <a:pt x="188" y="1083"/>
                  <a:pt x="188" y="1083"/>
                </a:cubicBezTo>
                <a:cubicBezTo>
                  <a:pt x="188" y="1083"/>
                  <a:pt x="188" y="1083"/>
                  <a:pt x="188" y="1083"/>
                </a:cubicBezTo>
                <a:cubicBezTo>
                  <a:pt x="187" y="1084"/>
                  <a:pt x="186" y="1083"/>
                  <a:pt x="185" y="1082"/>
                </a:cubicBezTo>
                <a:cubicBezTo>
                  <a:pt x="185" y="1082"/>
                  <a:pt x="185" y="1081"/>
                  <a:pt x="186" y="1081"/>
                </a:cubicBezTo>
                <a:cubicBezTo>
                  <a:pt x="186" y="1081"/>
                  <a:pt x="187" y="1080"/>
                  <a:pt x="187" y="1080"/>
                </a:cubicBezTo>
                <a:cubicBezTo>
                  <a:pt x="187" y="1080"/>
                  <a:pt x="188" y="1080"/>
                  <a:pt x="188" y="1080"/>
                </a:cubicBezTo>
                <a:cubicBezTo>
                  <a:pt x="188" y="1080"/>
                  <a:pt x="188" y="1080"/>
                  <a:pt x="188" y="1080"/>
                </a:cubicBezTo>
                <a:cubicBezTo>
                  <a:pt x="189" y="1079"/>
                  <a:pt x="190" y="1080"/>
                  <a:pt x="190" y="1081"/>
                </a:cubicBezTo>
                <a:cubicBezTo>
                  <a:pt x="190" y="1081"/>
                  <a:pt x="190" y="1081"/>
                  <a:pt x="190" y="1081"/>
                </a:cubicBezTo>
                <a:cubicBezTo>
                  <a:pt x="190" y="1082"/>
                  <a:pt x="190" y="1082"/>
                  <a:pt x="190" y="1082"/>
                </a:cubicBezTo>
                <a:cubicBezTo>
                  <a:pt x="190" y="1082"/>
                  <a:pt x="191" y="1082"/>
                  <a:pt x="191" y="1082"/>
                </a:cubicBezTo>
                <a:cubicBezTo>
                  <a:pt x="191" y="1082"/>
                  <a:pt x="191" y="1082"/>
                  <a:pt x="191" y="1082"/>
                </a:cubicBezTo>
                <a:cubicBezTo>
                  <a:pt x="192" y="1082"/>
                  <a:pt x="192" y="1082"/>
                  <a:pt x="193" y="1083"/>
                </a:cubicBezTo>
                <a:cubicBezTo>
                  <a:pt x="193" y="1083"/>
                  <a:pt x="193" y="1083"/>
                  <a:pt x="194" y="1083"/>
                </a:cubicBezTo>
                <a:cubicBezTo>
                  <a:pt x="194" y="1083"/>
                  <a:pt x="195" y="1083"/>
                  <a:pt x="195" y="1083"/>
                </a:cubicBezTo>
                <a:cubicBezTo>
                  <a:pt x="196" y="1083"/>
                  <a:pt x="197" y="1084"/>
                  <a:pt x="197" y="1085"/>
                </a:cubicBezTo>
                <a:cubicBezTo>
                  <a:pt x="198" y="1086"/>
                  <a:pt x="197" y="1086"/>
                  <a:pt x="197" y="1087"/>
                </a:cubicBezTo>
                <a:close/>
                <a:moveTo>
                  <a:pt x="194" y="1087"/>
                </a:moveTo>
                <a:cubicBezTo>
                  <a:pt x="194" y="1087"/>
                  <a:pt x="194" y="1087"/>
                  <a:pt x="194" y="1087"/>
                </a:cubicBezTo>
                <a:cubicBezTo>
                  <a:pt x="194" y="1087"/>
                  <a:pt x="194" y="1087"/>
                  <a:pt x="194" y="1087"/>
                </a:cubicBezTo>
                <a:close/>
                <a:moveTo>
                  <a:pt x="160" y="1070"/>
                </a:moveTo>
                <a:cubicBezTo>
                  <a:pt x="160" y="1071"/>
                  <a:pt x="159" y="1071"/>
                  <a:pt x="159" y="1071"/>
                </a:cubicBezTo>
                <a:cubicBezTo>
                  <a:pt x="158" y="1072"/>
                  <a:pt x="158" y="1073"/>
                  <a:pt x="159" y="1073"/>
                </a:cubicBezTo>
                <a:cubicBezTo>
                  <a:pt x="159" y="1074"/>
                  <a:pt x="159" y="1074"/>
                  <a:pt x="160" y="1075"/>
                </a:cubicBezTo>
                <a:cubicBezTo>
                  <a:pt x="160" y="1075"/>
                  <a:pt x="160" y="1075"/>
                  <a:pt x="160" y="1075"/>
                </a:cubicBezTo>
                <a:cubicBezTo>
                  <a:pt x="160" y="1075"/>
                  <a:pt x="160" y="1075"/>
                  <a:pt x="160" y="1075"/>
                </a:cubicBezTo>
                <a:cubicBezTo>
                  <a:pt x="160" y="1075"/>
                  <a:pt x="161" y="1075"/>
                  <a:pt x="161" y="1075"/>
                </a:cubicBezTo>
                <a:cubicBezTo>
                  <a:pt x="161" y="1075"/>
                  <a:pt x="162" y="1075"/>
                  <a:pt x="162" y="1075"/>
                </a:cubicBezTo>
                <a:cubicBezTo>
                  <a:pt x="163" y="1075"/>
                  <a:pt x="163" y="1075"/>
                  <a:pt x="163" y="1075"/>
                </a:cubicBezTo>
                <a:cubicBezTo>
                  <a:pt x="164" y="1075"/>
                  <a:pt x="164" y="1074"/>
                  <a:pt x="164" y="1074"/>
                </a:cubicBezTo>
                <a:cubicBezTo>
                  <a:pt x="165" y="1073"/>
                  <a:pt x="164" y="1072"/>
                  <a:pt x="164" y="1071"/>
                </a:cubicBezTo>
                <a:cubicBezTo>
                  <a:pt x="163" y="1070"/>
                  <a:pt x="161" y="1070"/>
                  <a:pt x="160" y="1070"/>
                </a:cubicBezTo>
                <a:close/>
                <a:moveTo>
                  <a:pt x="178" y="1077"/>
                </a:moveTo>
                <a:cubicBezTo>
                  <a:pt x="177" y="1077"/>
                  <a:pt x="177" y="1077"/>
                  <a:pt x="177" y="1076"/>
                </a:cubicBezTo>
                <a:cubicBezTo>
                  <a:pt x="177" y="1076"/>
                  <a:pt x="177" y="1076"/>
                  <a:pt x="177" y="1076"/>
                </a:cubicBezTo>
                <a:cubicBezTo>
                  <a:pt x="176" y="1075"/>
                  <a:pt x="174" y="1076"/>
                  <a:pt x="174" y="1077"/>
                </a:cubicBezTo>
                <a:cubicBezTo>
                  <a:pt x="174" y="1077"/>
                  <a:pt x="174" y="1078"/>
                  <a:pt x="174" y="1078"/>
                </a:cubicBezTo>
                <a:cubicBezTo>
                  <a:pt x="174" y="1079"/>
                  <a:pt x="175" y="1079"/>
                  <a:pt x="175" y="1079"/>
                </a:cubicBezTo>
                <a:cubicBezTo>
                  <a:pt x="176" y="1080"/>
                  <a:pt x="176" y="1080"/>
                  <a:pt x="176" y="1080"/>
                </a:cubicBezTo>
                <a:cubicBezTo>
                  <a:pt x="176" y="1080"/>
                  <a:pt x="176" y="1080"/>
                  <a:pt x="176" y="1080"/>
                </a:cubicBezTo>
                <a:cubicBezTo>
                  <a:pt x="176" y="1080"/>
                  <a:pt x="176" y="1081"/>
                  <a:pt x="177" y="1081"/>
                </a:cubicBezTo>
                <a:cubicBezTo>
                  <a:pt x="177" y="1082"/>
                  <a:pt x="178" y="1082"/>
                  <a:pt x="178" y="1082"/>
                </a:cubicBezTo>
                <a:cubicBezTo>
                  <a:pt x="179" y="1082"/>
                  <a:pt x="180" y="1081"/>
                  <a:pt x="180" y="1081"/>
                </a:cubicBezTo>
                <a:cubicBezTo>
                  <a:pt x="180" y="1080"/>
                  <a:pt x="180" y="1078"/>
                  <a:pt x="179" y="1078"/>
                </a:cubicBezTo>
                <a:cubicBezTo>
                  <a:pt x="179" y="1077"/>
                  <a:pt x="178" y="1077"/>
                  <a:pt x="178" y="1077"/>
                </a:cubicBezTo>
                <a:close/>
                <a:moveTo>
                  <a:pt x="144" y="584"/>
                </a:moveTo>
                <a:cubicBezTo>
                  <a:pt x="144" y="584"/>
                  <a:pt x="144" y="584"/>
                  <a:pt x="144" y="584"/>
                </a:cubicBezTo>
                <a:cubicBezTo>
                  <a:pt x="143" y="584"/>
                  <a:pt x="143" y="584"/>
                  <a:pt x="143" y="584"/>
                </a:cubicBezTo>
                <a:cubicBezTo>
                  <a:pt x="142" y="585"/>
                  <a:pt x="142" y="585"/>
                  <a:pt x="142" y="585"/>
                </a:cubicBezTo>
                <a:cubicBezTo>
                  <a:pt x="142" y="585"/>
                  <a:pt x="142" y="585"/>
                  <a:pt x="142" y="585"/>
                </a:cubicBezTo>
                <a:cubicBezTo>
                  <a:pt x="141" y="585"/>
                  <a:pt x="140" y="585"/>
                  <a:pt x="140" y="585"/>
                </a:cubicBezTo>
                <a:cubicBezTo>
                  <a:pt x="139" y="585"/>
                  <a:pt x="139" y="585"/>
                  <a:pt x="139" y="585"/>
                </a:cubicBezTo>
                <a:cubicBezTo>
                  <a:pt x="139" y="585"/>
                  <a:pt x="139" y="585"/>
                  <a:pt x="139" y="584"/>
                </a:cubicBezTo>
                <a:cubicBezTo>
                  <a:pt x="138" y="584"/>
                  <a:pt x="137" y="583"/>
                  <a:pt x="136" y="583"/>
                </a:cubicBezTo>
                <a:cubicBezTo>
                  <a:pt x="135" y="584"/>
                  <a:pt x="134" y="585"/>
                  <a:pt x="134" y="586"/>
                </a:cubicBezTo>
                <a:cubicBezTo>
                  <a:pt x="134" y="587"/>
                  <a:pt x="134" y="587"/>
                  <a:pt x="134" y="588"/>
                </a:cubicBezTo>
                <a:cubicBezTo>
                  <a:pt x="134" y="588"/>
                  <a:pt x="133" y="588"/>
                  <a:pt x="133" y="589"/>
                </a:cubicBezTo>
                <a:cubicBezTo>
                  <a:pt x="132" y="589"/>
                  <a:pt x="132" y="590"/>
                  <a:pt x="132" y="590"/>
                </a:cubicBezTo>
                <a:cubicBezTo>
                  <a:pt x="132" y="591"/>
                  <a:pt x="132" y="591"/>
                  <a:pt x="131" y="591"/>
                </a:cubicBezTo>
                <a:cubicBezTo>
                  <a:pt x="130" y="592"/>
                  <a:pt x="129" y="593"/>
                  <a:pt x="129" y="594"/>
                </a:cubicBezTo>
                <a:cubicBezTo>
                  <a:pt x="129" y="594"/>
                  <a:pt x="129" y="594"/>
                  <a:pt x="129" y="594"/>
                </a:cubicBezTo>
                <a:cubicBezTo>
                  <a:pt x="129" y="594"/>
                  <a:pt x="129" y="594"/>
                  <a:pt x="128" y="594"/>
                </a:cubicBezTo>
                <a:cubicBezTo>
                  <a:pt x="128" y="594"/>
                  <a:pt x="127" y="594"/>
                  <a:pt x="127" y="595"/>
                </a:cubicBezTo>
                <a:cubicBezTo>
                  <a:pt x="127" y="595"/>
                  <a:pt x="126" y="595"/>
                  <a:pt x="126" y="595"/>
                </a:cubicBezTo>
                <a:cubicBezTo>
                  <a:pt x="126" y="595"/>
                  <a:pt x="125" y="595"/>
                  <a:pt x="125" y="596"/>
                </a:cubicBezTo>
                <a:cubicBezTo>
                  <a:pt x="124" y="596"/>
                  <a:pt x="124" y="596"/>
                  <a:pt x="124" y="597"/>
                </a:cubicBezTo>
                <a:cubicBezTo>
                  <a:pt x="124" y="597"/>
                  <a:pt x="124" y="598"/>
                  <a:pt x="124" y="598"/>
                </a:cubicBezTo>
                <a:cubicBezTo>
                  <a:pt x="125" y="599"/>
                  <a:pt x="126" y="599"/>
                  <a:pt x="126" y="599"/>
                </a:cubicBezTo>
                <a:cubicBezTo>
                  <a:pt x="127" y="599"/>
                  <a:pt x="127" y="599"/>
                  <a:pt x="127" y="599"/>
                </a:cubicBezTo>
                <a:cubicBezTo>
                  <a:pt x="128" y="599"/>
                  <a:pt x="129" y="599"/>
                  <a:pt x="130" y="598"/>
                </a:cubicBezTo>
                <a:cubicBezTo>
                  <a:pt x="132" y="598"/>
                  <a:pt x="132" y="597"/>
                  <a:pt x="132" y="597"/>
                </a:cubicBezTo>
                <a:cubicBezTo>
                  <a:pt x="132" y="597"/>
                  <a:pt x="133" y="597"/>
                  <a:pt x="133" y="597"/>
                </a:cubicBezTo>
                <a:cubicBezTo>
                  <a:pt x="133" y="596"/>
                  <a:pt x="133" y="596"/>
                  <a:pt x="133" y="596"/>
                </a:cubicBezTo>
                <a:cubicBezTo>
                  <a:pt x="134" y="597"/>
                  <a:pt x="136" y="597"/>
                  <a:pt x="136" y="595"/>
                </a:cubicBezTo>
                <a:cubicBezTo>
                  <a:pt x="136" y="595"/>
                  <a:pt x="136" y="595"/>
                  <a:pt x="136" y="595"/>
                </a:cubicBezTo>
                <a:cubicBezTo>
                  <a:pt x="137" y="595"/>
                  <a:pt x="137" y="595"/>
                  <a:pt x="137" y="595"/>
                </a:cubicBezTo>
                <a:cubicBezTo>
                  <a:pt x="137" y="595"/>
                  <a:pt x="138" y="595"/>
                  <a:pt x="138" y="595"/>
                </a:cubicBezTo>
                <a:cubicBezTo>
                  <a:pt x="138" y="595"/>
                  <a:pt x="139" y="595"/>
                  <a:pt x="140" y="594"/>
                </a:cubicBezTo>
                <a:cubicBezTo>
                  <a:pt x="140" y="594"/>
                  <a:pt x="140" y="594"/>
                  <a:pt x="140" y="593"/>
                </a:cubicBezTo>
                <a:cubicBezTo>
                  <a:pt x="140" y="593"/>
                  <a:pt x="140" y="593"/>
                  <a:pt x="141" y="593"/>
                </a:cubicBezTo>
                <a:cubicBezTo>
                  <a:pt x="141" y="593"/>
                  <a:pt x="141" y="593"/>
                  <a:pt x="141" y="593"/>
                </a:cubicBezTo>
                <a:cubicBezTo>
                  <a:pt x="141" y="592"/>
                  <a:pt x="141" y="592"/>
                  <a:pt x="142" y="592"/>
                </a:cubicBezTo>
                <a:cubicBezTo>
                  <a:pt x="143" y="592"/>
                  <a:pt x="143" y="591"/>
                  <a:pt x="143" y="590"/>
                </a:cubicBezTo>
                <a:cubicBezTo>
                  <a:pt x="143" y="590"/>
                  <a:pt x="143" y="589"/>
                  <a:pt x="142" y="589"/>
                </a:cubicBezTo>
                <a:cubicBezTo>
                  <a:pt x="143" y="588"/>
                  <a:pt x="143" y="588"/>
                  <a:pt x="143" y="588"/>
                </a:cubicBezTo>
                <a:cubicBezTo>
                  <a:pt x="143" y="587"/>
                  <a:pt x="143" y="587"/>
                  <a:pt x="143" y="587"/>
                </a:cubicBezTo>
                <a:cubicBezTo>
                  <a:pt x="143" y="587"/>
                  <a:pt x="143" y="587"/>
                  <a:pt x="144" y="587"/>
                </a:cubicBezTo>
                <a:cubicBezTo>
                  <a:pt x="144" y="587"/>
                  <a:pt x="144" y="587"/>
                  <a:pt x="144" y="587"/>
                </a:cubicBezTo>
                <a:cubicBezTo>
                  <a:pt x="145" y="587"/>
                  <a:pt x="145" y="587"/>
                  <a:pt x="146" y="587"/>
                </a:cubicBezTo>
                <a:cubicBezTo>
                  <a:pt x="146" y="586"/>
                  <a:pt x="146" y="586"/>
                  <a:pt x="146" y="585"/>
                </a:cubicBezTo>
                <a:cubicBezTo>
                  <a:pt x="146" y="584"/>
                  <a:pt x="145" y="584"/>
                  <a:pt x="144" y="584"/>
                </a:cubicBezTo>
                <a:close/>
                <a:moveTo>
                  <a:pt x="153" y="586"/>
                </a:moveTo>
                <a:cubicBezTo>
                  <a:pt x="154" y="586"/>
                  <a:pt x="155" y="586"/>
                  <a:pt x="155" y="585"/>
                </a:cubicBezTo>
                <a:cubicBezTo>
                  <a:pt x="155" y="584"/>
                  <a:pt x="154" y="583"/>
                  <a:pt x="153" y="583"/>
                </a:cubicBezTo>
                <a:cubicBezTo>
                  <a:pt x="153" y="583"/>
                  <a:pt x="153" y="583"/>
                  <a:pt x="153" y="583"/>
                </a:cubicBezTo>
                <a:cubicBezTo>
                  <a:pt x="153" y="583"/>
                  <a:pt x="153" y="583"/>
                  <a:pt x="152" y="583"/>
                </a:cubicBezTo>
                <a:cubicBezTo>
                  <a:pt x="153" y="583"/>
                  <a:pt x="153" y="583"/>
                  <a:pt x="153" y="582"/>
                </a:cubicBezTo>
                <a:cubicBezTo>
                  <a:pt x="153" y="582"/>
                  <a:pt x="153" y="582"/>
                  <a:pt x="153" y="582"/>
                </a:cubicBezTo>
                <a:cubicBezTo>
                  <a:pt x="153" y="582"/>
                  <a:pt x="153" y="582"/>
                  <a:pt x="153" y="582"/>
                </a:cubicBezTo>
                <a:cubicBezTo>
                  <a:pt x="153" y="581"/>
                  <a:pt x="152" y="580"/>
                  <a:pt x="151" y="580"/>
                </a:cubicBezTo>
                <a:cubicBezTo>
                  <a:pt x="151" y="580"/>
                  <a:pt x="151" y="580"/>
                  <a:pt x="151" y="580"/>
                </a:cubicBezTo>
                <a:cubicBezTo>
                  <a:pt x="150" y="580"/>
                  <a:pt x="150" y="580"/>
                  <a:pt x="150" y="580"/>
                </a:cubicBezTo>
                <a:cubicBezTo>
                  <a:pt x="150" y="581"/>
                  <a:pt x="149" y="581"/>
                  <a:pt x="149" y="581"/>
                </a:cubicBezTo>
                <a:cubicBezTo>
                  <a:pt x="149" y="582"/>
                  <a:pt x="149" y="582"/>
                  <a:pt x="149" y="582"/>
                </a:cubicBezTo>
                <a:cubicBezTo>
                  <a:pt x="149" y="582"/>
                  <a:pt x="149" y="582"/>
                  <a:pt x="149" y="582"/>
                </a:cubicBezTo>
                <a:cubicBezTo>
                  <a:pt x="149" y="582"/>
                  <a:pt x="149" y="582"/>
                  <a:pt x="149" y="582"/>
                </a:cubicBezTo>
                <a:cubicBezTo>
                  <a:pt x="149" y="582"/>
                  <a:pt x="149" y="582"/>
                  <a:pt x="148" y="581"/>
                </a:cubicBezTo>
                <a:cubicBezTo>
                  <a:pt x="148" y="581"/>
                  <a:pt x="148" y="581"/>
                  <a:pt x="148" y="581"/>
                </a:cubicBezTo>
                <a:cubicBezTo>
                  <a:pt x="148" y="581"/>
                  <a:pt x="147" y="581"/>
                  <a:pt x="146" y="580"/>
                </a:cubicBezTo>
                <a:cubicBezTo>
                  <a:pt x="146" y="580"/>
                  <a:pt x="145" y="581"/>
                  <a:pt x="145" y="581"/>
                </a:cubicBezTo>
                <a:cubicBezTo>
                  <a:pt x="145" y="583"/>
                  <a:pt x="146" y="585"/>
                  <a:pt x="148" y="586"/>
                </a:cubicBezTo>
                <a:cubicBezTo>
                  <a:pt x="149" y="586"/>
                  <a:pt x="150" y="585"/>
                  <a:pt x="150" y="584"/>
                </a:cubicBezTo>
                <a:cubicBezTo>
                  <a:pt x="150" y="584"/>
                  <a:pt x="150" y="584"/>
                  <a:pt x="150" y="584"/>
                </a:cubicBezTo>
                <a:cubicBezTo>
                  <a:pt x="151" y="584"/>
                  <a:pt x="151" y="584"/>
                  <a:pt x="152" y="584"/>
                </a:cubicBezTo>
                <a:cubicBezTo>
                  <a:pt x="152" y="584"/>
                  <a:pt x="151" y="584"/>
                  <a:pt x="151" y="585"/>
                </a:cubicBezTo>
                <a:cubicBezTo>
                  <a:pt x="151" y="586"/>
                  <a:pt x="152" y="586"/>
                  <a:pt x="153" y="586"/>
                </a:cubicBezTo>
                <a:cubicBezTo>
                  <a:pt x="153" y="586"/>
                  <a:pt x="153" y="586"/>
                  <a:pt x="153" y="586"/>
                </a:cubicBezTo>
                <a:close/>
                <a:moveTo>
                  <a:pt x="125" y="434"/>
                </a:moveTo>
                <a:cubicBezTo>
                  <a:pt x="124" y="434"/>
                  <a:pt x="123" y="434"/>
                  <a:pt x="123" y="435"/>
                </a:cubicBezTo>
                <a:cubicBezTo>
                  <a:pt x="122" y="435"/>
                  <a:pt x="122" y="436"/>
                  <a:pt x="123" y="436"/>
                </a:cubicBezTo>
                <a:cubicBezTo>
                  <a:pt x="123" y="436"/>
                  <a:pt x="123" y="437"/>
                  <a:pt x="123" y="437"/>
                </a:cubicBezTo>
                <a:cubicBezTo>
                  <a:pt x="123" y="437"/>
                  <a:pt x="123" y="437"/>
                  <a:pt x="123" y="438"/>
                </a:cubicBezTo>
                <a:cubicBezTo>
                  <a:pt x="124" y="438"/>
                  <a:pt x="124" y="439"/>
                  <a:pt x="124" y="440"/>
                </a:cubicBezTo>
                <a:cubicBezTo>
                  <a:pt x="125" y="440"/>
                  <a:pt x="125" y="440"/>
                  <a:pt x="126" y="440"/>
                </a:cubicBezTo>
                <a:cubicBezTo>
                  <a:pt x="126" y="441"/>
                  <a:pt x="127" y="441"/>
                  <a:pt x="127" y="441"/>
                </a:cubicBezTo>
                <a:cubicBezTo>
                  <a:pt x="127" y="441"/>
                  <a:pt x="127" y="441"/>
                  <a:pt x="127" y="441"/>
                </a:cubicBezTo>
                <a:cubicBezTo>
                  <a:pt x="127" y="441"/>
                  <a:pt x="127" y="441"/>
                  <a:pt x="127" y="441"/>
                </a:cubicBezTo>
                <a:cubicBezTo>
                  <a:pt x="127" y="442"/>
                  <a:pt x="128" y="442"/>
                  <a:pt x="129" y="442"/>
                </a:cubicBezTo>
                <a:cubicBezTo>
                  <a:pt x="129" y="442"/>
                  <a:pt x="130" y="442"/>
                  <a:pt x="130" y="442"/>
                </a:cubicBezTo>
                <a:cubicBezTo>
                  <a:pt x="130" y="441"/>
                  <a:pt x="130" y="441"/>
                  <a:pt x="130" y="440"/>
                </a:cubicBezTo>
                <a:cubicBezTo>
                  <a:pt x="130" y="440"/>
                  <a:pt x="130" y="440"/>
                  <a:pt x="130" y="439"/>
                </a:cubicBezTo>
                <a:cubicBezTo>
                  <a:pt x="129" y="439"/>
                  <a:pt x="129" y="439"/>
                  <a:pt x="129" y="439"/>
                </a:cubicBezTo>
                <a:cubicBezTo>
                  <a:pt x="129" y="438"/>
                  <a:pt x="129" y="438"/>
                  <a:pt x="129" y="438"/>
                </a:cubicBezTo>
                <a:cubicBezTo>
                  <a:pt x="129" y="438"/>
                  <a:pt x="128" y="438"/>
                  <a:pt x="128" y="437"/>
                </a:cubicBezTo>
                <a:cubicBezTo>
                  <a:pt x="128" y="437"/>
                  <a:pt x="127" y="437"/>
                  <a:pt x="127" y="437"/>
                </a:cubicBezTo>
                <a:cubicBezTo>
                  <a:pt x="127" y="436"/>
                  <a:pt x="127" y="436"/>
                  <a:pt x="127" y="436"/>
                </a:cubicBezTo>
                <a:cubicBezTo>
                  <a:pt x="127" y="436"/>
                  <a:pt x="126" y="436"/>
                  <a:pt x="126" y="435"/>
                </a:cubicBezTo>
                <a:cubicBezTo>
                  <a:pt x="126" y="435"/>
                  <a:pt x="125" y="435"/>
                  <a:pt x="125" y="434"/>
                </a:cubicBezTo>
                <a:close/>
                <a:moveTo>
                  <a:pt x="103" y="602"/>
                </a:moveTo>
                <a:cubicBezTo>
                  <a:pt x="103" y="602"/>
                  <a:pt x="103" y="602"/>
                  <a:pt x="103" y="602"/>
                </a:cubicBezTo>
                <a:cubicBezTo>
                  <a:pt x="103" y="602"/>
                  <a:pt x="102" y="601"/>
                  <a:pt x="102" y="601"/>
                </a:cubicBezTo>
                <a:cubicBezTo>
                  <a:pt x="102" y="601"/>
                  <a:pt x="101" y="601"/>
                  <a:pt x="100" y="602"/>
                </a:cubicBezTo>
                <a:cubicBezTo>
                  <a:pt x="100" y="602"/>
                  <a:pt x="100" y="602"/>
                  <a:pt x="100" y="602"/>
                </a:cubicBezTo>
                <a:cubicBezTo>
                  <a:pt x="100" y="602"/>
                  <a:pt x="100" y="602"/>
                  <a:pt x="100" y="602"/>
                </a:cubicBezTo>
                <a:cubicBezTo>
                  <a:pt x="100" y="602"/>
                  <a:pt x="100" y="603"/>
                  <a:pt x="100" y="603"/>
                </a:cubicBezTo>
                <a:cubicBezTo>
                  <a:pt x="100" y="603"/>
                  <a:pt x="100" y="603"/>
                  <a:pt x="100" y="603"/>
                </a:cubicBezTo>
                <a:cubicBezTo>
                  <a:pt x="100" y="603"/>
                  <a:pt x="100" y="604"/>
                  <a:pt x="100" y="604"/>
                </a:cubicBezTo>
                <a:cubicBezTo>
                  <a:pt x="100" y="604"/>
                  <a:pt x="100" y="605"/>
                  <a:pt x="101" y="605"/>
                </a:cubicBezTo>
                <a:cubicBezTo>
                  <a:pt x="101" y="605"/>
                  <a:pt x="101" y="605"/>
                  <a:pt x="101" y="605"/>
                </a:cubicBezTo>
                <a:cubicBezTo>
                  <a:pt x="102" y="605"/>
                  <a:pt x="103" y="605"/>
                  <a:pt x="103" y="604"/>
                </a:cubicBezTo>
                <a:cubicBezTo>
                  <a:pt x="103" y="604"/>
                  <a:pt x="103" y="603"/>
                  <a:pt x="103" y="602"/>
                </a:cubicBezTo>
                <a:cubicBezTo>
                  <a:pt x="103" y="602"/>
                  <a:pt x="103" y="602"/>
                  <a:pt x="103" y="602"/>
                </a:cubicBezTo>
                <a:close/>
                <a:moveTo>
                  <a:pt x="124" y="593"/>
                </a:moveTo>
                <a:cubicBezTo>
                  <a:pt x="124" y="592"/>
                  <a:pt x="123" y="591"/>
                  <a:pt x="122" y="591"/>
                </a:cubicBezTo>
                <a:cubicBezTo>
                  <a:pt x="121" y="591"/>
                  <a:pt x="121" y="591"/>
                  <a:pt x="120" y="592"/>
                </a:cubicBezTo>
                <a:cubicBezTo>
                  <a:pt x="120" y="592"/>
                  <a:pt x="120" y="592"/>
                  <a:pt x="119" y="592"/>
                </a:cubicBezTo>
                <a:cubicBezTo>
                  <a:pt x="119" y="592"/>
                  <a:pt x="119" y="592"/>
                  <a:pt x="119" y="592"/>
                </a:cubicBezTo>
                <a:cubicBezTo>
                  <a:pt x="118" y="592"/>
                  <a:pt x="117" y="592"/>
                  <a:pt x="117" y="592"/>
                </a:cubicBezTo>
                <a:cubicBezTo>
                  <a:pt x="116" y="593"/>
                  <a:pt x="116" y="594"/>
                  <a:pt x="116" y="595"/>
                </a:cubicBezTo>
                <a:cubicBezTo>
                  <a:pt x="116" y="595"/>
                  <a:pt x="115" y="596"/>
                  <a:pt x="115" y="596"/>
                </a:cubicBezTo>
                <a:cubicBezTo>
                  <a:pt x="115" y="596"/>
                  <a:pt x="114" y="596"/>
                  <a:pt x="114" y="596"/>
                </a:cubicBezTo>
                <a:cubicBezTo>
                  <a:pt x="113" y="596"/>
                  <a:pt x="113" y="597"/>
                  <a:pt x="113" y="597"/>
                </a:cubicBezTo>
                <a:cubicBezTo>
                  <a:pt x="113" y="598"/>
                  <a:pt x="113" y="598"/>
                  <a:pt x="113" y="598"/>
                </a:cubicBezTo>
                <a:cubicBezTo>
                  <a:pt x="112" y="598"/>
                  <a:pt x="112" y="599"/>
                  <a:pt x="112" y="599"/>
                </a:cubicBezTo>
                <a:cubicBezTo>
                  <a:pt x="112" y="599"/>
                  <a:pt x="112" y="599"/>
                  <a:pt x="112" y="599"/>
                </a:cubicBezTo>
                <a:cubicBezTo>
                  <a:pt x="111" y="600"/>
                  <a:pt x="111" y="601"/>
                  <a:pt x="110" y="601"/>
                </a:cubicBezTo>
                <a:cubicBezTo>
                  <a:pt x="109" y="601"/>
                  <a:pt x="108" y="602"/>
                  <a:pt x="108" y="603"/>
                </a:cubicBezTo>
                <a:cubicBezTo>
                  <a:pt x="108" y="603"/>
                  <a:pt x="108" y="603"/>
                  <a:pt x="108" y="603"/>
                </a:cubicBezTo>
                <a:cubicBezTo>
                  <a:pt x="108" y="603"/>
                  <a:pt x="108" y="603"/>
                  <a:pt x="108" y="603"/>
                </a:cubicBezTo>
                <a:cubicBezTo>
                  <a:pt x="108" y="603"/>
                  <a:pt x="108" y="604"/>
                  <a:pt x="108" y="604"/>
                </a:cubicBezTo>
                <a:cubicBezTo>
                  <a:pt x="108" y="604"/>
                  <a:pt x="108" y="604"/>
                  <a:pt x="108" y="604"/>
                </a:cubicBezTo>
                <a:cubicBezTo>
                  <a:pt x="108" y="605"/>
                  <a:pt x="108" y="605"/>
                  <a:pt x="109" y="605"/>
                </a:cubicBezTo>
                <a:cubicBezTo>
                  <a:pt x="109" y="605"/>
                  <a:pt x="109" y="605"/>
                  <a:pt x="109" y="605"/>
                </a:cubicBezTo>
                <a:cubicBezTo>
                  <a:pt x="110" y="605"/>
                  <a:pt x="112" y="605"/>
                  <a:pt x="113" y="604"/>
                </a:cubicBezTo>
                <a:cubicBezTo>
                  <a:pt x="113" y="604"/>
                  <a:pt x="113" y="603"/>
                  <a:pt x="113" y="603"/>
                </a:cubicBezTo>
                <a:cubicBezTo>
                  <a:pt x="113" y="602"/>
                  <a:pt x="114" y="602"/>
                  <a:pt x="114" y="602"/>
                </a:cubicBezTo>
                <a:cubicBezTo>
                  <a:pt x="115" y="602"/>
                  <a:pt x="115" y="602"/>
                  <a:pt x="115" y="602"/>
                </a:cubicBezTo>
                <a:cubicBezTo>
                  <a:pt x="115" y="602"/>
                  <a:pt x="116" y="602"/>
                  <a:pt x="117" y="602"/>
                </a:cubicBezTo>
                <a:cubicBezTo>
                  <a:pt x="117" y="602"/>
                  <a:pt x="118" y="602"/>
                  <a:pt x="118" y="601"/>
                </a:cubicBezTo>
                <a:cubicBezTo>
                  <a:pt x="118" y="601"/>
                  <a:pt x="118" y="601"/>
                  <a:pt x="118" y="601"/>
                </a:cubicBezTo>
                <a:cubicBezTo>
                  <a:pt x="119" y="601"/>
                  <a:pt x="119" y="600"/>
                  <a:pt x="120" y="600"/>
                </a:cubicBezTo>
                <a:cubicBezTo>
                  <a:pt x="120" y="599"/>
                  <a:pt x="120" y="599"/>
                  <a:pt x="120" y="599"/>
                </a:cubicBezTo>
                <a:cubicBezTo>
                  <a:pt x="120" y="598"/>
                  <a:pt x="120" y="598"/>
                  <a:pt x="121" y="598"/>
                </a:cubicBezTo>
                <a:cubicBezTo>
                  <a:pt x="121" y="598"/>
                  <a:pt x="122" y="598"/>
                  <a:pt x="122" y="598"/>
                </a:cubicBezTo>
                <a:cubicBezTo>
                  <a:pt x="122" y="598"/>
                  <a:pt x="122" y="598"/>
                  <a:pt x="122" y="598"/>
                </a:cubicBezTo>
                <a:cubicBezTo>
                  <a:pt x="123" y="597"/>
                  <a:pt x="123" y="597"/>
                  <a:pt x="123" y="596"/>
                </a:cubicBezTo>
                <a:cubicBezTo>
                  <a:pt x="123" y="595"/>
                  <a:pt x="123" y="595"/>
                  <a:pt x="124" y="595"/>
                </a:cubicBezTo>
                <a:cubicBezTo>
                  <a:pt x="124" y="594"/>
                  <a:pt x="124" y="594"/>
                  <a:pt x="124" y="594"/>
                </a:cubicBezTo>
                <a:cubicBezTo>
                  <a:pt x="125" y="593"/>
                  <a:pt x="124" y="593"/>
                  <a:pt x="124" y="593"/>
                </a:cubicBezTo>
                <a:close/>
                <a:moveTo>
                  <a:pt x="160" y="366"/>
                </a:moveTo>
                <a:cubicBezTo>
                  <a:pt x="160" y="367"/>
                  <a:pt x="160" y="367"/>
                  <a:pt x="161" y="368"/>
                </a:cubicBezTo>
                <a:cubicBezTo>
                  <a:pt x="163" y="370"/>
                  <a:pt x="165" y="369"/>
                  <a:pt x="166" y="369"/>
                </a:cubicBezTo>
                <a:cubicBezTo>
                  <a:pt x="167" y="369"/>
                  <a:pt x="167" y="369"/>
                  <a:pt x="167" y="369"/>
                </a:cubicBezTo>
                <a:cubicBezTo>
                  <a:pt x="167" y="369"/>
                  <a:pt x="168" y="369"/>
                  <a:pt x="168" y="368"/>
                </a:cubicBezTo>
                <a:cubicBezTo>
                  <a:pt x="168" y="368"/>
                  <a:pt x="168" y="368"/>
                  <a:pt x="168" y="368"/>
                </a:cubicBezTo>
                <a:cubicBezTo>
                  <a:pt x="168" y="368"/>
                  <a:pt x="168" y="368"/>
                  <a:pt x="168" y="368"/>
                </a:cubicBezTo>
                <a:cubicBezTo>
                  <a:pt x="169" y="368"/>
                  <a:pt x="169" y="368"/>
                  <a:pt x="169" y="368"/>
                </a:cubicBezTo>
                <a:cubicBezTo>
                  <a:pt x="170" y="368"/>
                  <a:pt x="170" y="368"/>
                  <a:pt x="170" y="369"/>
                </a:cubicBezTo>
                <a:cubicBezTo>
                  <a:pt x="171" y="369"/>
                  <a:pt x="171" y="369"/>
                  <a:pt x="172" y="369"/>
                </a:cubicBezTo>
                <a:cubicBezTo>
                  <a:pt x="172" y="369"/>
                  <a:pt x="172" y="370"/>
                  <a:pt x="172" y="370"/>
                </a:cubicBezTo>
                <a:cubicBezTo>
                  <a:pt x="172" y="371"/>
                  <a:pt x="172" y="371"/>
                  <a:pt x="172" y="372"/>
                </a:cubicBezTo>
                <a:cubicBezTo>
                  <a:pt x="172" y="372"/>
                  <a:pt x="173" y="373"/>
                  <a:pt x="173" y="373"/>
                </a:cubicBezTo>
                <a:cubicBezTo>
                  <a:pt x="173" y="373"/>
                  <a:pt x="173" y="374"/>
                  <a:pt x="173" y="374"/>
                </a:cubicBezTo>
                <a:cubicBezTo>
                  <a:pt x="173" y="374"/>
                  <a:pt x="173" y="374"/>
                  <a:pt x="173" y="374"/>
                </a:cubicBezTo>
                <a:cubicBezTo>
                  <a:pt x="173" y="376"/>
                  <a:pt x="174" y="376"/>
                  <a:pt x="174" y="376"/>
                </a:cubicBezTo>
                <a:cubicBezTo>
                  <a:pt x="174" y="376"/>
                  <a:pt x="175" y="377"/>
                  <a:pt x="175" y="377"/>
                </a:cubicBezTo>
                <a:cubicBezTo>
                  <a:pt x="176" y="377"/>
                  <a:pt x="177" y="377"/>
                  <a:pt x="177" y="378"/>
                </a:cubicBezTo>
                <a:cubicBezTo>
                  <a:pt x="177" y="378"/>
                  <a:pt x="177" y="378"/>
                  <a:pt x="177" y="379"/>
                </a:cubicBezTo>
                <a:cubicBezTo>
                  <a:pt x="177" y="379"/>
                  <a:pt x="176" y="379"/>
                  <a:pt x="176" y="380"/>
                </a:cubicBezTo>
                <a:cubicBezTo>
                  <a:pt x="176" y="380"/>
                  <a:pt x="176" y="381"/>
                  <a:pt x="176" y="382"/>
                </a:cubicBezTo>
                <a:cubicBezTo>
                  <a:pt x="176" y="382"/>
                  <a:pt x="176" y="382"/>
                  <a:pt x="176" y="382"/>
                </a:cubicBezTo>
                <a:cubicBezTo>
                  <a:pt x="176" y="383"/>
                  <a:pt x="177" y="383"/>
                  <a:pt x="177" y="383"/>
                </a:cubicBezTo>
                <a:cubicBezTo>
                  <a:pt x="178" y="383"/>
                  <a:pt x="178" y="383"/>
                  <a:pt x="178" y="383"/>
                </a:cubicBezTo>
                <a:cubicBezTo>
                  <a:pt x="179" y="383"/>
                  <a:pt x="180" y="382"/>
                  <a:pt x="181" y="381"/>
                </a:cubicBezTo>
                <a:cubicBezTo>
                  <a:pt x="181" y="381"/>
                  <a:pt x="181" y="381"/>
                  <a:pt x="181" y="381"/>
                </a:cubicBezTo>
                <a:cubicBezTo>
                  <a:pt x="182" y="380"/>
                  <a:pt x="182" y="380"/>
                  <a:pt x="183" y="380"/>
                </a:cubicBezTo>
                <a:cubicBezTo>
                  <a:pt x="183" y="380"/>
                  <a:pt x="183" y="380"/>
                  <a:pt x="183" y="380"/>
                </a:cubicBezTo>
                <a:cubicBezTo>
                  <a:pt x="184" y="380"/>
                  <a:pt x="185" y="380"/>
                  <a:pt x="185" y="379"/>
                </a:cubicBezTo>
                <a:cubicBezTo>
                  <a:pt x="185" y="379"/>
                  <a:pt x="186" y="379"/>
                  <a:pt x="186" y="379"/>
                </a:cubicBezTo>
                <a:cubicBezTo>
                  <a:pt x="187" y="380"/>
                  <a:pt x="187" y="380"/>
                  <a:pt x="189" y="380"/>
                </a:cubicBezTo>
                <a:cubicBezTo>
                  <a:pt x="190" y="380"/>
                  <a:pt x="190" y="379"/>
                  <a:pt x="190" y="379"/>
                </a:cubicBezTo>
                <a:cubicBezTo>
                  <a:pt x="190" y="378"/>
                  <a:pt x="190" y="376"/>
                  <a:pt x="188" y="375"/>
                </a:cubicBezTo>
                <a:cubicBezTo>
                  <a:pt x="187" y="374"/>
                  <a:pt x="186" y="373"/>
                  <a:pt x="186" y="373"/>
                </a:cubicBezTo>
                <a:cubicBezTo>
                  <a:pt x="185" y="373"/>
                  <a:pt x="185" y="373"/>
                  <a:pt x="185" y="373"/>
                </a:cubicBezTo>
                <a:cubicBezTo>
                  <a:pt x="185" y="372"/>
                  <a:pt x="184" y="372"/>
                  <a:pt x="184" y="372"/>
                </a:cubicBezTo>
                <a:cubicBezTo>
                  <a:pt x="184" y="371"/>
                  <a:pt x="184" y="371"/>
                  <a:pt x="184" y="370"/>
                </a:cubicBezTo>
                <a:cubicBezTo>
                  <a:pt x="183" y="370"/>
                  <a:pt x="182" y="369"/>
                  <a:pt x="182" y="369"/>
                </a:cubicBezTo>
                <a:cubicBezTo>
                  <a:pt x="181" y="369"/>
                  <a:pt x="181" y="369"/>
                  <a:pt x="181" y="368"/>
                </a:cubicBezTo>
                <a:cubicBezTo>
                  <a:pt x="181" y="368"/>
                  <a:pt x="181" y="368"/>
                  <a:pt x="181" y="367"/>
                </a:cubicBezTo>
                <a:cubicBezTo>
                  <a:pt x="181" y="367"/>
                  <a:pt x="180" y="367"/>
                  <a:pt x="180" y="367"/>
                </a:cubicBezTo>
                <a:cubicBezTo>
                  <a:pt x="180" y="367"/>
                  <a:pt x="180" y="367"/>
                  <a:pt x="180" y="367"/>
                </a:cubicBezTo>
                <a:cubicBezTo>
                  <a:pt x="181" y="366"/>
                  <a:pt x="181" y="366"/>
                  <a:pt x="181" y="366"/>
                </a:cubicBezTo>
                <a:cubicBezTo>
                  <a:pt x="181" y="365"/>
                  <a:pt x="181" y="365"/>
                  <a:pt x="180" y="364"/>
                </a:cubicBezTo>
                <a:cubicBezTo>
                  <a:pt x="179" y="363"/>
                  <a:pt x="177" y="362"/>
                  <a:pt x="177" y="362"/>
                </a:cubicBezTo>
                <a:cubicBezTo>
                  <a:pt x="176" y="362"/>
                  <a:pt x="175" y="362"/>
                  <a:pt x="174" y="362"/>
                </a:cubicBezTo>
                <a:cubicBezTo>
                  <a:pt x="173" y="362"/>
                  <a:pt x="173" y="362"/>
                  <a:pt x="173" y="362"/>
                </a:cubicBezTo>
                <a:cubicBezTo>
                  <a:pt x="172" y="362"/>
                  <a:pt x="172" y="362"/>
                  <a:pt x="171" y="362"/>
                </a:cubicBezTo>
                <a:cubicBezTo>
                  <a:pt x="171" y="362"/>
                  <a:pt x="171" y="362"/>
                  <a:pt x="171" y="362"/>
                </a:cubicBezTo>
                <a:cubicBezTo>
                  <a:pt x="171" y="362"/>
                  <a:pt x="171" y="361"/>
                  <a:pt x="170" y="361"/>
                </a:cubicBezTo>
                <a:cubicBezTo>
                  <a:pt x="170" y="361"/>
                  <a:pt x="169" y="361"/>
                  <a:pt x="169" y="360"/>
                </a:cubicBezTo>
                <a:cubicBezTo>
                  <a:pt x="169" y="360"/>
                  <a:pt x="169" y="359"/>
                  <a:pt x="169" y="358"/>
                </a:cubicBezTo>
                <a:cubicBezTo>
                  <a:pt x="169" y="358"/>
                  <a:pt x="169" y="358"/>
                  <a:pt x="169" y="358"/>
                </a:cubicBezTo>
                <a:cubicBezTo>
                  <a:pt x="169" y="357"/>
                  <a:pt x="169" y="356"/>
                  <a:pt x="168" y="355"/>
                </a:cubicBezTo>
                <a:cubicBezTo>
                  <a:pt x="168" y="355"/>
                  <a:pt x="168" y="355"/>
                  <a:pt x="167" y="355"/>
                </a:cubicBezTo>
                <a:cubicBezTo>
                  <a:pt x="167" y="355"/>
                  <a:pt x="167" y="355"/>
                  <a:pt x="167" y="355"/>
                </a:cubicBezTo>
                <a:cubicBezTo>
                  <a:pt x="166" y="356"/>
                  <a:pt x="166" y="356"/>
                  <a:pt x="166" y="357"/>
                </a:cubicBezTo>
                <a:cubicBezTo>
                  <a:pt x="165" y="357"/>
                  <a:pt x="165" y="357"/>
                  <a:pt x="165" y="357"/>
                </a:cubicBezTo>
                <a:cubicBezTo>
                  <a:pt x="165" y="358"/>
                  <a:pt x="165" y="358"/>
                  <a:pt x="164" y="359"/>
                </a:cubicBezTo>
                <a:cubicBezTo>
                  <a:pt x="164" y="359"/>
                  <a:pt x="164" y="359"/>
                  <a:pt x="164" y="360"/>
                </a:cubicBezTo>
                <a:cubicBezTo>
                  <a:pt x="164" y="360"/>
                  <a:pt x="163" y="360"/>
                  <a:pt x="163" y="360"/>
                </a:cubicBezTo>
                <a:cubicBezTo>
                  <a:pt x="162" y="360"/>
                  <a:pt x="162" y="361"/>
                  <a:pt x="161" y="361"/>
                </a:cubicBezTo>
                <a:cubicBezTo>
                  <a:pt x="161" y="361"/>
                  <a:pt x="160" y="362"/>
                  <a:pt x="160" y="363"/>
                </a:cubicBezTo>
                <a:cubicBezTo>
                  <a:pt x="160" y="364"/>
                  <a:pt x="160" y="364"/>
                  <a:pt x="160" y="365"/>
                </a:cubicBezTo>
                <a:cubicBezTo>
                  <a:pt x="160" y="365"/>
                  <a:pt x="160" y="365"/>
                  <a:pt x="160" y="366"/>
                </a:cubicBezTo>
                <a:close/>
                <a:moveTo>
                  <a:pt x="189" y="450"/>
                </a:moveTo>
                <a:cubicBezTo>
                  <a:pt x="189" y="450"/>
                  <a:pt x="189" y="450"/>
                  <a:pt x="189" y="450"/>
                </a:cubicBezTo>
                <a:cubicBezTo>
                  <a:pt x="189" y="450"/>
                  <a:pt x="189" y="449"/>
                  <a:pt x="189" y="449"/>
                </a:cubicBezTo>
                <a:cubicBezTo>
                  <a:pt x="188" y="449"/>
                  <a:pt x="188" y="448"/>
                  <a:pt x="187" y="448"/>
                </a:cubicBezTo>
                <a:cubicBezTo>
                  <a:pt x="186" y="448"/>
                  <a:pt x="186" y="449"/>
                  <a:pt x="185" y="450"/>
                </a:cubicBezTo>
                <a:cubicBezTo>
                  <a:pt x="185" y="450"/>
                  <a:pt x="185" y="450"/>
                  <a:pt x="185" y="450"/>
                </a:cubicBezTo>
                <a:cubicBezTo>
                  <a:pt x="184" y="450"/>
                  <a:pt x="184" y="450"/>
                  <a:pt x="184" y="450"/>
                </a:cubicBezTo>
                <a:cubicBezTo>
                  <a:pt x="183" y="450"/>
                  <a:pt x="183" y="451"/>
                  <a:pt x="183" y="451"/>
                </a:cubicBezTo>
                <a:cubicBezTo>
                  <a:pt x="183" y="451"/>
                  <a:pt x="182" y="451"/>
                  <a:pt x="182" y="451"/>
                </a:cubicBezTo>
                <a:cubicBezTo>
                  <a:pt x="182" y="451"/>
                  <a:pt x="181" y="451"/>
                  <a:pt x="180" y="451"/>
                </a:cubicBezTo>
                <a:cubicBezTo>
                  <a:pt x="179" y="451"/>
                  <a:pt x="178" y="451"/>
                  <a:pt x="178" y="451"/>
                </a:cubicBezTo>
                <a:cubicBezTo>
                  <a:pt x="177" y="450"/>
                  <a:pt x="177" y="450"/>
                  <a:pt x="176" y="450"/>
                </a:cubicBezTo>
                <a:cubicBezTo>
                  <a:pt x="176" y="450"/>
                  <a:pt x="176" y="450"/>
                  <a:pt x="176" y="450"/>
                </a:cubicBezTo>
                <a:cubicBezTo>
                  <a:pt x="175" y="450"/>
                  <a:pt x="175" y="450"/>
                  <a:pt x="174" y="451"/>
                </a:cubicBezTo>
                <a:cubicBezTo>
                  <a:pt x="174" y="451"/>
                  <a:pt x="174" y="451"/>
                  <a:pt x="174" y="451"/>
                </a:cubicBezTo>
                <a:cubicBezTo>
                  <a:pt x="174" y="451"/>
                  <a:pt x="174" y="451"/>
                  <a:pt x="174" y="451"/>
                </a:cubicBezTo>
                <a:cubicBezTo>
                  <a:pt x="174" y="452"/>
                  <a:pt x="174" y="452"/>
                  <a:pt x="174" y="452"/>
                </a:cubicBezTo>
                <a:cubicBezTo>
                  <a:pt x="175" y="452"/>
                  <a:pt x="175" y="452"/>
                  <a:pt x="175" y="452"/>
                </a:cubicBezTo>
                <a:cubicBezTo>
                  <a:pt x="174" y="453"/>
                  <a:pt x="174" y="453"/>
                  <a:pt x="174" y="453"/>
                </a:cubicBezTo>
                <a:cubicBezTo>
                  <a:pt x="174" y="453"/>
                  <a:pt x="174" y="453"/>
                  <a:pt x="174" y="454"/>
                </a:cubicBezTo>
                <a:cubicBezTo>
                  <a:pt x="174" y="454"/>
                  <a:pt x="174" y="454"/>
                  <a:pt x="174" y="454"/>
                </a:cubicBezTo>
                <a:cubicBezTo>
                  <a:pt x="174" y="455"/>
                  <a:pt x="175" y="455"/>
                  <a:pt x="175" y="455"/>
                </a:cubicBezTo>
                <a:cubicBezTo>
                  <a:pt x="175" y="456"/>
                  <a:pt x="175" y="456"/>
                  <a:pt x="176" y="456"/>
                </a:cubicBezTo>
                <a:cubicBezTo>
                  <a:pt x="176" y="456"/>
                  <a:pt x="176" y="457"/>
                  <a:pt x="176" y="457"/>
                </a:cubicBezTo>
                <a:cubicBezTo>
                  <a:pt x="177" y="457"/>
                  <a:pt x="177" y="458"/>
                  <a:pt x="178" y="458"/>
                </a:cubicBezTo>
                <a:cubicBezTo>
                  <a:pt x="178" y="459"/>
                  <a:pt x="178" y="459"/>
                  <a:pt x="178" y="459"/>
                </a:cubicBezTo>
                <a:cubicBezTo>
                  <a:pt x="178" y="459"/>
                  <a:pt x="178" y="460"/>
                  <a:pt x="180" y="460"/>
                </a:cubicBezTo>
                <a:cubicBezTo>
                  <a:pt x="180" y="460"/>
                  <a:pt x="181" y="460"/>
                  <a:pt x="181" y="460"/>
                </a:cubicBezTo>
                <a:cubicBezTo>
                  <a:pt x="182" y="461"/>
                  <a:pt x="182" y="461"/>
                  <a:pt x="183" y="461"/>
                </a:cubicBezTo>
                <a:cubicBezTo>
                  <a:pt x="183" y="461"/>
                  <a:pt x="183" y="461"/>
                  <a:pt x="183" y="461"/>
                </a:cubicBezTo>
                <a:cubicBezTo>
                  <a:pt x="184" y="461"/>
                  <a:pt x="184" y="461"/>
                  <a:pt x="184" y="461"/>
                </a:cubicBezTo>
                <a:cubicBezTo>
                  <a:pt x="184" y="461"/>
                  <a:pt x="185" y="460"/>
                  <a:pt x="185" y="460"/>
                </a:cubicBezTo>
                <a:cubicBezTo>
                  <a:pt x="185" y="460"/>
                  <a:pt x="185" y="460"/>
                  <a:pt x="186" y="460"/>
                </a:cubicBezTo>
                <a:cubicBezTo>
                  <a:pt x="186" y="460"/>
                  <a:pt x="186" y="460"/>
                  <a:pt x="187" y="460"/>
                </a:cubicBezTo>
                <a:cubicBezTo>
                  <a:pt x="187" y="460"/>
                  <a:pt x="187" y="460"/>
                  <a:pt x="187" y="460"/>
                </a:cubicBezTo>
                <a:cubicBezTo>
                  <a:pt x="187" y="460"/>
                  <a:pt x="188" y="460"/>
                  <a:pt x="188" y="460"/>
                </a:cubicBezTo>
                <a:cubicBezTo>
                  <a:pt x="189" y="460"/>
                  <a:pt x="189" y="460"/>
                  <a:pt x="189" y="460"/>
                </a:cubicBezTo>
                <a:cubicBezTo>
                  <a:pt x="189" y="460"/>
                  <a:pt x="190" y="460"/>
                  <a:pt x="190" y="460"/>
                </a:cubicBezTo>
                <a:cubicBezTo>
                  <a:pt x="190" y="460"/>
                  <a:pt x="191" y="459"/>
                  <a:pt x="191" y="458"/>
                </a:cubicBezTo>
                <a:cubicBezTo>
                  <a:pt x="191" y="458"/>
                  <a:pt x="191" y="458"/>
                  <a:pt x="191" y="458"/>
                </a:cubicBezTo>
                <a:cubicBezTo>
                  <a:pt x="190" y="457"/>
                  <a:pt x="190" y="456"/>
                  <a:pt x="191" y="456"/>
                </a:cubicBezTo>
                <a:cubicBezTo>
                  <a:pt x="191" y="456"/>
                  <a:pt x="192" y="455"/>
                  <a:pt x="192" y="455"/>
                </a:cubicBezTo>
                <a:cubicBezTo>
                  <a:pt x="193" y="453"/>
                  <a:pt x="192" y="452"/>
                  <a:pt x="191" y="451"/>
                </a:cubicBezTo>
                <a:cubicBezTo>
                  <a:pt x="190" y="451"/>
                  <a:pt x="190" y="451"/>
                  <a:pt x="189" y="450"/>
                </a:cubicBezTo>
                <a:close/>
                <a:moveTo>
                  <a:pt x="98" y="599"/>
                </a:moveTo>
                <a:cubicBezTo>
                  <a:pt x="98" y="599"/>
                  <a:pt x="98" y="599"/>
                  <a:pt x="98" y="599"/>
                </a:cubicBezTo>
                <a:cubicBezTo>
                  <a:pt x="98" y="599"/>
                  <a:pt x="97" y="599"/>
                  <a:pt x="97" y="600"/>
                </a:cubicBezTo>
                <a:cubicBezTo>
                  <a:pt x="97" y="600"/>
                  <a:pt x="97" y="600"/>
                  <a:pt x="97" y="601"/>
                </a:cubicBezTo>
                <a:cubicBezTo>
                  <a:pt x="97" y="601"/>
                  <a:pt x="97" y="601"/>
                  <a:pt x="97" y="602"/>
                </a:cubicBezTo>
                <a:cubicBezTo>
                  <a:pt x="97" y="602"/>
                  <a:pt x="97" y="602"/>
                  <a:pt x="98" y="603"/>
                </a:cubicBezTo>
                <a:cubicBezTo>
                  <a:pt x="98" y="603"/>
                  <a:pt x="98" y="603"/>
                  <a:pt x="98" y="603"/>
                </a:cubicBezTo>
                <a:cubicBezTo>
                  <a:pt x="99" y="603"/>
                  <a:pt x="99" y="603"/>
                  <a:pt x="99" y="602"/>
                </a:cubicBezTo>
                <a:cubicBezTo>
                  <a:pt x="100" y="602"/>
                  <a:pt x="100" y="602"/>
                  <a:pt x="100" y="601"/>
                </a:cubicBezTo>
                <a:cubicBezTo>
                  <a:pt x="100" y="601"/>
                  <a:pt x="100" y="601"/>
                  <a:pt x="100" y="600"/>
                </a:cubicBezTo>
                <a:cubicBezTo>
                  <a:pt x="100" y="600"/>
                  <a:pt x="99" y="599"/>
                  <a:pt x="98" y="599"/>
                </a:cubicBezTo>
                <a:close/>
                <a:moveTo>
                  <a:pt x="212" y="339"/>
                </a:moveTo>
                <a:cubicBezTo>
                  <a:pt x="213" y="339"/>
                  <a:pt x="213" y="338"/>
                  <a:pt x="213" y="338"/>
                </a:cubicBezTo>
                <a:cubicBezTo>
                  <a:pt x="214" y="338"/>
                  <a:pt x="214" y="338"/>
                  <a:pt x="214" y="338"/>
                </a:cubicBezTo>
                <a:cubicBezTo>
                  <a:pt x="214" y="337"/>
                  <a:pt x="214" y="336"/>
                  <a:pt x="213" y="335"/>
                </a:cubicBezTo>
                <a:cubicBezTo>
                  <a:pt x="213" y="335"/>
                  <a:pt x="213" y="335"/>
                  <a:pt x="212" y="335"/>
                </a:cubicBezTo>
                <a:cubicBezTo>
                  <a:pt x="211" y="335"/>
                  <a:pt x="211" y="335"/>
                  <a:pt x="211" y="335"/>
                </a:cubicBezTo>
                <a:cubicBezTo>
                  <a:pt x="210" y="335"/>
                  <a:pt x="210" y="336"/>
                  <a:pt x="210" y="337"/>
                </a:cubicBezTo>
                <a:cubicBezTo>
                  <a:pt x="210" y="337"/>
                  <a:pt x="210" y="337"/>
                  <a:pt x="211" y="338"/>
                </a:cubicBezTo>
                <a:cubicBezTo>
                  <a:pt x="211" y="338"/>
                  <a:pt x="212" y="339"/>
                  <a:pt x="212" y="339"/>
                </a:cubicBezTo>
                <a:close/>
                <a:moveTo>
                  <a:pt x="158" y="583"/>
                </a:moveTo>
                <a:cubicBezTo>
                  <a:pt x="158" y="583"/>
                  <a:pt x="157" y="583"/>
                  <a:pt x="157" y="583"/>
                </a:cubicBezTo>
                <a:cubicBezTo>
                  <a:pt x="157" y="583"/>
                  <a:pt x="157" y="583"/>
                  <a:pt x="157" y="583"/>
                </a:cubicBezTo>
                <a:cubicBezTo>
                  <a:pt x="157" y="583"/>
                  <a:pt x="157" y="583"/>
                  <a:pt x="157" y="583"/>
                </a:cubicBezTo>
                <a:cubicBezTo>
                  <a:pt x="156" y="583"/>
                  <a:pt x="156" y="583"/>
                  <a:pt x="156" y="583"/>
                </a:cubicBezTo>
                <a:cubicBezTo>
                  <a:pt x="155" y="583"/>
                  <a:pt x="155" y="583"/>
                  <a:pt x="155" y="584"/>
                </a:cubicBezTo>
                <a:cubicBezTo>
                  <a:pt x="155" y="585"/>
                  <a:pt x="156" y="586"/>
                  <a:pt x="157" y="586"/>
                </a:cubicBezTo>
                <a:cubicBezTo>
                  <a:pt x="157" y="586"/>
                  <a:pt x="157" y="586"/>
                  <a:pt x="157" y="586"/>
                </a:cubicBezTo>
                <a:cubicBezTo>
                  <a:pt x="158" y="586"/>
                  <a:pt x="158" y="585"/>
                  <a:pt x="159" y="585"/>
                </a:cubicBezTo>
                <a:cubicBezTo>
                  <a:pt x="159" y="584"/>
                  <a:pt x="159" y="584"/>
                  <a:pt x="158" y="583"/>
                </a:cubicBezTo>
                <a:close/>
                <a:moveTo>
                  <a:pt x="65" y="612"/>
                </a:moveTo>
                <a:cubicBezTo>
                  <a:pt x="65" y="612"/>
                  <a:pt x="65" y="612"/>
                  <a:pt x="65" y="612"/>
                </a:cubicBezTo>
                <a:cubicBezTo>
                  <a:pt x="64" y="612"/>
                  <a:pt x="64" y="613"/>
                  <a:pt x="64" y="613"/>
                </a:cubicBezTo>
                <a:cubicBezTo>
                  <a:pt x="63" y="613"/>
                  <a:pt x="62" y="613"/>
                  <a:pt x="61" y="612"/>
                </a:cubicBezTo>
                <a:cubicBezTo>
                  <a:pt x="60" y="612"/>
                  <a:pt x="59" y="612"/>
                  <a:pt x="58" y="612"/>
                </a:cubicBezTo>
                <a:cubicBezTo>
                  <a:pt x="57" y="613"/>
                  <a:pt x="57" y="613"/>
                  <a:pt x="57" y="613"/>
                </a:cubicBezTo>
                <a:cubicBezTo>
                  <a:pt x="56" y="613"/>
                  <a:pt x="56" y="614"/>
                  <a:pt x="56" y="615"/>
                </a:cubicBezTo>
                <a:cubicBezTo>
                  <a:pt x="56" y="616"/>
                  <a:pt x="58" y="617"/>
                  <a:pt x="59" y="616"/>
                </a:cubicBezTo>
                <a:cubicBezTo>
                  <a:pt x="59" y="616"/>
                  <a:pt x="59" y="616"/>
                  <a:pt x="59" y="616"/>
                </a:cubicBezTo>
                <a:cubicBezTo>
                  <a:pt x="60" y="616"/>
                  <a:pt x="60" y="616"/>
                  <a:pt x="60" y="616"/>
                </a:cubicBezTo>
                <a:cubicBezTo>
                  <a:pt x="60" y="616"/>
                  <a:pt x="60" y="616"/>
                  <a:pt x="61" y="616"/>
                </a:cubicBezTo>
                <a:cubicBezTo>
                  <a:pt x="61" y="616"/>
                  <a:pt x="61" y="616"/>
                  <a:pt x="61" y="616"/>
                </a:cubicBezTo>
                <a:cubicBezTo>
                  <a:pt x="62" y="616"/>
                  <a:pt x="62" y="616"/>
                  <a:pt x="63" y="616"/>
                </a:cubicBezTo>
                <a:cubicBezTo>
                  <a:pt x="63" y="616"/>
                  <a:pt x="64" y="616"/>
                  <a:pt x="64" y="616"/>
                </a:cubicBezTo>
                <a:cubicBezTo>
                  <a:pt x="65" y="616"/>
                  <a:pt x="65" y="616"/>
                  <a:pt x="65" y="616"/>
                </a:cubicBezTo>
                <a:cubicBezTo>
                  <a:pt x="66" y="616"/>
                  <a:pt x="67" y="615"/>
                  <a:pt x="67" y="614"/>
                </a:cubicBezTo>
                <a:cubicBezTo>
                  <a:pt x="67" y="613"/>
                  <a:pt x="66" y="612"/>
                  <a:pt x="65" y="612"/>
                </a:cubicBezTo>
                <a:close/>
                <a:moveTo>
                  <a:pt x="16" y="610"/>
                </a:moveTo>
                <a:cubicBezTo>
                  <a:pt x="15" y="610"/>
                  <a:pt x="15" y="610"/>
                  <a:pt x="14" y="610"/>
                </a:cubicBezTo>
                <a:cubicBezTo>
                  <a:pt x="14" y="609"/>
                  <a:pt x="14" y="609"/>
                  <a:pt x="14" y="609"/>
                </a:cubicBezTo>
                <a:cubicBezTo>
                  <a:pt x="13" y="609"/>
                  <a:pt x="12" y="609"/>
                  <a:pt x="11" y="609"/>
                </a:cubicBezTo>
                <a:cubicBezTo>
                  <a:pt x="11" y="609"/>
                  <a:pt x="10" y="610"/>
                  <a:pt x="10" y="612"/>
                </a:cubicBezTo>
                <a:cubicBezTo>
                  <a:pt x="10" y="612"/>
                  <a:pt x="11" y="613"/>
                  <a:pt x="12" y="614"/>
                </a:cubicBezTo>
                <a:cubicBezTo>
                  <a:pt x="12" y="614"/>
                  <a:pt x="12" y="614"/>
                  <a:pt x="12" y="614"/>
                </a:cubicBezTo>
                <a:cubicBezTo>
                  <a:pt x="12" y="615"/>
                  <a:pt x="12" y="615"/>
                  <a:pt x="13" y="616"/>
                </a:cubicBezTo>
                <a:cubicBezTo>
                  <a:pt x="13" y="616"/>
                  <a:pt x="14" y="616"/>
                  <a:pt x="14" y="616"/>
                </a:cubicBezTo>
                <a:cubicBezTo>
                  <a:pt x="16" y="616"/>
                  <a:pt x="17" y="614"/>
                  <a:pt x="17" y="613"/>
                </a:cubicBezTo>
                <a:cubicBezTo>
                  <a:pt x="17" y="612"/>
                  <a:pt x="17" y="611"/>
                  <a:pt x="16" y="610"/>
                </a:cubicBezTo>
                <a:close/>
                <a:moveTo>
                  <a:pt x="98" y="603"/>
                </a:moveTo>
                <a:cubicBezTo>
                  <a:pt x="98" y="603"/>
                  <a:pt x="98" y="603"/>
                  <a:pt x="98" y="603"/>
                </a:cubicBezTo>
                <a:cubicBezTo>
                  <a:pt x="98" y="603"/>
                  <a:pt x="98" y="603"/>
                  <a:pt x="97" y="603"/>
                </a:cubicBezTo>
                <a:cubicBezTo>
                  <a:pt x="97" y="603"/>
                  <a:pt x="96" y="603"/>
                  <a:pt x="96" y="603"/>
                </a:cubicBezTo>
                <a:cubicBezTo>
                  <a:pt x="96" y="604"/>
                  <a:pt x="96" y="605"/>
                  <a:pt x="96" y="606"/>
                </a:cubicBezTo>
                <a:cubicBezTo>
                  <a:pt x="97" y="606"/>
                  <a:pt x="97" y="606"/>
                  <a:pt x="98" y="606"/>
                </a:cubicBezTo>
                <a:cubicBezTo>
                  <a:pt x="98" y="606"/>
                  <a:pt x="98" y="606"/>
                  <a:pt x="98" y="606"/>
                </a:cubicBezTo>
                <a:cubicBezTo>
                  <a:pt x="99" y="606"/>
                  <a:pt x="99" y="606"/>
                  <a:pt x="99" y="606"/>
                </a:cubicBezTo>
                <a:cubicBezTo>
                  <a:pt x="100" y="605"/>
                  <a:pt x="100" y="605"/>
                  <a:pt x="100" y="605"/>
                </a:cubicBezTo>
                <a:cubicBezTo>
                  <a:pt x="99" y="604"/>
                  <a:pt x="99" y="603"/>
                  <a:pt x="98" y="603"/>
                </a:cubicBezTo>
                <a:close/>
                <a:moveTo>
                  <a:pt x="4" y="610"/>
                </a:moveTo>
                <a:cubicBezTo>
                  <a:pt x="4" y="610"/>
                  <a:pt x="3" y="610"/>
                  <a:pt x="3" y="611"/>
                </a:cubicBezTo>
                <a:cubicBezTo>
                  <a:pt x="3" y="611"/>
                  <a:pt x="3" y="611"/>
                  <a:pt x="3" y="611"/>
                </a:cubicBezTo>
                <a:cubicBezTo>
                  <a:pt x="2" y="611"/>
                  <a:pt x="2" y="612"/>
                  <a:pt x="2" y="612"/>
                </a:cubicBezTo>
                <a:cubicBezTo>
                  <a:pt x="2" y="613"/>
                  <a:pt x="3" y="614"/>
                  <a:pt x="4" y="614"/>
                </a:cubicBezTo>
                <a:cubicBezTo>
                  <a:pt x="4" y="613"/>
                  <a:pt x="4" y="613"/>
                  <a:pt x="4" y="613"/>
                </a:cubicBezTo>
                <a:cubicBezTo>
                  <a:pt x="4" y="614"/>
                  <a:pt x="4" y="614"/>
                  <a:pt x="4" y="614"/>
                </a:cubicBezTo>
                <a:cubicBezTo>
                  <a:pt x="4" y="614"/>
                  <a:pt x="4" y="614"/>
                  <a:pt x="4" y="614"/>
                </a:cubicBezTo>
                <a:cubicBezTo>
                  <a:pt x="5" y="614"/>
                  <a:pt x="5" y="614"/>
                  <a:pt x="5" y="614"/>
                </a:cubicBezTo>
                <a:cubicBezTo>
                  <a:pt x="6" y="613"/>
                  <a:pt x="6" y="612"/>
                  <a:pt x="6" y="612"/>
                </a:cubicBezTo>
                <a:cubicBezTo>
                  <a:pt x="6" y="611"/>
                  <a:pt x="6" y="611"/>
                  <a:pt x="6" y="610"/>
                </a:cubicBezTo>
                <a:cubicBezTo>
                  <a:pt x="5" y="610"/>
                  <a:pt x="5" y="610"/>
                  <a:pt x="4" y="610"/>
                </a:cubicBezTo>
                <a:close/>
                <a:moveTo>
                  <a:pt x="27" y="611"/>
                </a:moveTo>
                <a:cubicBezTo>
                  <a:pt x="27" y="611"/>
                  <a:pt x="26" y="612"/>
                  <a:pt x="26" y="612"/>
                </a:cubicBezTo>
                <a:cubicBezTo>
                  <a:pt x="26" y="613"/>
                  <a:pt x="25" y="613"/>
                  <a:pt x="25" y="613"/>
                </a:cubicBezTo>
                <a:cubicBezTo>
                  <a:pt x="25" y="614"/>
                  <a:pt x="25" y="614"/>
                  <a:pt x="25" y="614"/>
                </a:cubicBezTo>
                <a:cubicBezTo>
                  <a:pt x="25" y="614"/>
                  <a:pt x="24" y="614"/>
                  <a:pt x="24" y="615"/>
                </a:cubicBezTo>
                <a:cubicBezTo>
                  <a:pt x="24" y="616"/>
                  <a:pt x="24" y="617"/>
                  <a:pt x="25" y="618"/>
                </a:cubicBezTo>
                <a:cubicBezTo>
                  <a:pt x="25" y="618"/>
                  <a:pt x="25" y="618"/>
                  <a:pt x="26" y="618"/>
                </a:cubicBezTo>
                <a:cubicBezTo>
                  <a:pt x="26" y="618"/>
                  <a:pt x="27" y="618"/>
                  <a:pt x="27" y="618"/>
                </a:cubicBezTo>
                <a:cubicBezTo>
                  <a:pt x="27" y="618"/>
                  <a:pt x="27" y="618"/>
                  <a:pt x="27" y="618"/>
                </a:cubicBezTo>
                <a:cubicBezTo>
                  <a:pt x="27" y="617"/>
                  <a:pt x="28" y="617"/>
                  <a:pt x="28" y="617"/>
                </a:cubicBezTo>
                <a:cubicBezTo>
                  <a:pt x="28" y="617"/>
                  <a:pt x="28" y="617"/>
                  <a:pt x="28" y="617"/>
                </a:cubicBezTo>
                <a:cubicBezTo>
                  <a:pt x="29" y="617"/>
                  <a:pt x="30" y="616"/>
                  <a:pt x="30" y="615"/>
                </a:cubicBezTo>
                <a:cubicBezTo>
                  <a:pt x="30" y="614"/>
                  <a:pt x="30" y="614"/>
                  <a:pt x="30" y="613"/>
                </a:cubicBezTo>
                <a:cubicBezTo>
                  <a:pt x="29" y="612"/>
                  <a:pt x="29" y="611"/>
                  <a:pt x="27" y="611"/>
                </a:cubicBezTo>
                <a:close/>
                <a:moveTo>
                  <a:pt x="124" y="434"/>
                </a:moveTo>
                <a:cubicBezTo>
                  <a:pt x="124" y="434"/>
                  <a:pt x="124" y="434"/>
                  <a:pt x="124" y="434"/>
                </a:cubicBezTo>
                <a:cubicBezTo>
                  <a:pt x="124" y="434"/>
                  <a:pt x="125" y="433"/>
                  <a:pt x="125" y="433"/>
                </a:cubicBezTo>
                <a:cubicBezTo>
                  <a:pt x="125" y="433"/>
                  <a:pt x="125" y="433"/>
                  <a:pt x="125" y="433"/>
                </a:cubicBezTo>
                <a:cubicBezTo>
                  <a:pt x="125" y="433"/>
                  <a:pt x="126" y="433"/>
                  <a:pt x="126" y="432"/>
                </a:cubicBezTo>
                <a:cubicBezTo>
                  <a:pt x="126" y="432"/>
                  <a:pt x="126" y="431"/>
                  <a:pt x="126" y="431"/>
                </a:cubicBezTo>
                <a:cubicBezTo>
                  <a:pt x="126" y="430"/>
                  <a:pt x="125" y="429"/>
                  <a:pt x="125" y="429"/>
                </a:cubicBezTo>
                <a:cubicBezTo>
                  <a:pt x="125" y="429"/>
                  <a:pt x="125" y="429"/>
                  <a:pt x="125" y="429"/>
                </a:cubicBezTo>
                <a:cubicBezTo>
                  <a:pt x="124" y="429"/>
                  <a:pt x="123" y="430"/>
                  <a:pt x="123" y="430"/>
                </a:cubicBezTo>
                <a:cubicBezTo>
                  <a:pt x="122" y="431"/>
                  <a:pt x="122" y="431"/>
                  <a:pt x="122" y="432"/>
                </a:cubicBezTo>
                <a:cubicBezTo>
                  <a:pt x="122" y="433"/>
                  <a:pt x="123" y="434"/>
                  <a:pt x="124" y="434"/>
                </a:cubicBezTo>
                <a:close/>
                <a:moveTo>
                  <a:pt x="22" y="611"/>
                </a:moveTo>
                <a:cubicBezTo>
                  <a:pt x="22" y="611"/>
                  <a:pt x="21" y="611"/>
                  <a:pt x="21" y="611"/>
                </a:cubicBezTo>
                <a:cubicBezTo>
                  <a:pt x="21" y="611"/>
                  <a:pt x="21" y="612"/>
                  <a:pt x="21" y="612"/>
                </a:cubicBezTo>
                <a:cubicBezTo>
                  <a:pt x="20" y="612"/>
                  <a:pt x="20" y="613"/>
                  <a:pt x="20" y="613"/>
                </a:cubicBezTo>
                <a:cubicBezTo>
                  <a:pt x="20" y="613"/>
                  <a:pt x="20" y="614"/>
                  <a:pt x="20" y="614"/>
                </a:cubicBezTo>
                <a:cubicBezTo>
                  <a:pt x="20" y="614"/>
                  <a:pt x="20" y="614"/>
                  <a:pt x="20" y="614"/>
                </a:cubicBezTo>
                <a:cubicBezTo>
                  <a:pt x="19" y="614"/>
                  <a:pt x="19" y="615"/>
                  <a:pt x="19" y="616"/>
                </a:cubicBezTo>
                <a:cubicBezTo>
                  <a:pt x="19" y="617"/>
                  <a:pt x="20" y="617"/>
                  <a:pt x="20" y="617"/>
                </a:cubicBezTo>
                <a:cubicBezTo>
                  <a:pt x="21" y="617"/>
                  <a:pt x="21" y="617"/>
                  <a:pt x="21" y="617"/>
                </a:cubicBezTo>
                <a:cubicBezTo>
                  <a:pt x="22" y="617"/>
                  <a:pt x="22" y="617"/>
                  <a:pt x="23" y="616"/>
                </a:cubicBezTo>
                <a:cubicBezTo>
                  <a:pt x="23" y="615"/>
                  <a:pt x="23" y="615"/>
                  <a:pt x="23" y="614"/>
                </a:cubicBezTo>
                <a:cubicBezTo>
                  <a:pt x="24" y="614"/>
                  <a:pt x="24" y="613"/>
                  <a:pt x="24" y="612"/>
                </a:cubicBezTo>
                <a:cubicBezTo>
                  <a:pt x="24" y="611"/>
                  <a:pt x="23" y="611"/>
                  <a:pt x="22" y="611"/>
                </a:cubicBezTo>
                <a:close/>
                <a:moveTo>
                  <a:pt x="86" y="606"/>
                </a:moveTo>
                <a:cubicBezTo>
                  <a:pt x="86" y="606"/>
                  <a:pt x="85" y="606"/>
                  <a:pt x="85" y="606"/>
                </a:cubicBezTo>
                <a:cubicBezTo>
                  <a:pt x="84" y="606"/>
                  <a:pt x="84" y="606"/>
                  <a:pt x="84" y="607"/>
                </a:cubicBezTo>
                <a:cubicBezTo>
                  <a:pt x="84" y="607"/>
                  <a:pt x="84" y="608"/>
                  <a:pt x="84" y="608"/>
                </a:cubicBezTo>
                <a:cubicBezTo>
                  <a:pt x="84" y="608"/>
                  <a:pt x="84" y="609"/>
                  <a:pt x="84" y="609"/>
                </a:cubicBezTo>
                <a:cubicBezTo>
                  <a:pt x="84" y="609"/>
                  <a:pt x="85" y="610"/>
                  <a:pt x="86" y="610"/>
                </a:cubicBezTo>
                <a:cubicBezTo>
                  <a:pt x="86" y="610"/>
                  <a:pt x="86" y="610"/>
                  <a:pt x="87" y="610"/>
                </a:cubicBezTo>
                <a:cubicBezTo>
                  <a:pt x="87" y="609"/>
                  <a:pt x="87" y="608"/>
                  <a:pt x="87" y="607"/>
                </a:cubicBezTo>
                <a:cubicBezTo>
                  <a:pt x="87" y="607"/>
                  <a:pt x="86" y="607"/>
                  <a:pt x="86" y="606"/>
                </a:cubicBezTo>
                <a:close/>
                <a:moveTo>
                  <a:pt x="92" y="603"/>
                </a:moveTo>
                <a:cubicBezTo>
                  <a:pt x="92" y="603"/>
                  <a:pt x="92" y="603"/>
                  <a:pt x="92" y="603"/>
                </a:cubicBezTo>
                <a:cubicBezTo>
                  <a:pt x="92" y="603"/>
                  <a:pt x="91" y="603"/>
                  <a:pt x="90" y="603"/>
                </a:cubicBezTo>
                <a:cubicBezTo>
                  <a:pt x="90" y="603"/>
                  <a:pt x="89" y="604"/>
                  <a:pt x="89" y="605"/>
                </a:cubicBezTo>
                <a:cubicBezTo>
                  <a:pt x="89" y="605"/>
                  <a:pt x="88" y="607"/>
                  <a:pt x="90" y="607"/>
                </a:cubicBezTo>
                <a:cubicBezTo>
                  <a:pt x="90" y="607"/>
                  <a:pt x="91" y="608"/>
                  <a:pt x="91" y="608"/>
                </a:cubicBezTo>
                <a:cubicBezTo>
                  <a:pt x="91" y="608"/>
                  <a:pt x="92" y="607"/>
                  <a:pt x="92" y="607"/>
                </a:cubicBezTo>
                <a:cubicBezTo>
                  <a:pt x="92" y="607"/>
                  <a:pt x="92" y="607"/>
                  <a:pt x="92" y="607"/>
                </a:cubicBezTo>
                <a:cubicBezTo>
                  <a:pt x="93" y="606"/>
                  <a:pt x="93" y="606"/>
                  <a:pt x="94" y="605"/>
                </a:cubicBezTo>
                <a:cubicBezTo>
                  <a:pt x="94" y="605"/>
                  <a:pt x="94" y="604"/>
                  <a:pt x="94" y="604"/>
                </a:cubicBezTo>
                <a:cubicBezTo>
                  <a:pt x="93" y="604"/>
                  <a:pt x="93" y="603"/>
                  <a:pt x="92" y="603"/>
                </a:cubicBezTo>
                <a:close/>
                <a:moveTo>
                  <a:pt x="2" y="620"/>
                </a:moveTo>
                <a:cubicBezTo>
                  <a:pt x="1" y="620"/>
                  <a:pt x="1" y="620"/>
                  <a:pt x="0" y="620"/>
                </a:cubicBezTo>
                <a:cubicBezTo>
                  <a:pt x="0" y="621"/>
                  <a:pt x="0" y="621"/>
                  <a:pt x="0" y="621"/>
                </a:cubicBezTo>
                <a:cubicBezTo>
                  <a:pt x="0" y="622"/>
                  <a:pt x="0" y="623"/>
                  <a:pt x="1" y="623"/>
                </a:cubicBezTo>
                <a:cubicBezTo>
                  <a:pt x="1" y="623"/>
                  <a:pt x="1" y="623"/>
                  <a:pt x="2" y="623"/>
                </a:cubicBezTo>
                <a:cubicBezTo>
                  <a:pt x="2" y="623"/>
                  <a:pt x="3" y="623"/>
                  <a:pt x="3" y="623"/>
                </a:cubicBezTo>
                <a:cubicBezTo>
                  <a:pt x="3" y="622"/>
                  <a:pt x="3" y="622"/>
                  <a:pt x="3" y="621"/>
                </a:cubicBezTo>
                <a:cubicBezTo>
                  <a:pt x="3" y="620"/>
                  <a:pt x="2" y="620"/>
                  <a:pt x="2" y="620"/>
                </a:cubicBezTo>
                <a:close/>
                <a:moveTo>
                  <a:pt x="74" y="608"/>
                </a:moveTo>
                <a:cubicBezTo>
                  <a:pt x="73" y="608"/>
                  <a:pt x="72" y="608"/>
                  <a:pt x="71" y="608"/>
                </a:cubicBezTo>
                <a:cubicBezTo>
                  <a:pt x="70" y="608"/>
                  <a:pt x="69" y="609"/>
                  <a:pt x="69" y="610"/>
                </a:cubicBezTo>
                <a:cubicBezTo>
                  <a:pt x="69" y="611"/>
                  <a:pt x="69" y="611"/>
                  <a:pt x="69" y="612"/>
                </a:cubicBezTo>
                <a:cubicBezTo>
                  <a:pt x="70" y="612"/>
                  <a:pt x="71" y="612"/>
                  <a:pt x="71" y="612"/>
                </a:cubicBezTo>
                <a:cubicBezTo>
                  <a:pt x="72" y="612"/>
                  <a:pt x="72" y="612"/>
                  <a:pt x="73" y="612"/>
                </a:cubicBezTo>
                <a:cubicBezTo>
                  <a:pt x="73" y="612"/>
                  <a:pt x="73" y="612"/>
                  <a:pt x="73" y="612"/>
                </a:cubicBezTo>
                <a:cubicBezTo>
                  <a:pt x="74" y="612"/>
                  <a:pt x="75" y="612"/>
                  <a:pt x="75" y="611"/>
                </a:cubicBezTo>
                <a:cubicBezTo>
                  <a:pt x="75" y="610"/>
                  <a:pt x="75" y="610"/>
                  <a:pt x="75" y="609"/>
                </a:cubicBezTo>
                <a:cubicBezTo>
                  <a:pt x="75" y="609"/>
                  <a:pt x="74" y="608"/>
                  <a:pt x="74" y="608"/>
                </a:cubicBezTo>
                <a:close/>
                <a:moveTo>
                  <a:pt x="56" y="608"/>
                </a:moveTo>
                <a:cubicBezTo>
                  <a:pt x="55" y="607"/>
                  <a:pt x="54" y="607"/>
                  <a:pt x="54" y="607"/>
                </a:cubicBezTo>
                <a:cubicBezTo>
                  <a:pt x="54" y="607"/>
                  <a:pt x="53" y="607"/>
                  <a:pt x="53" y="607"/>
                </a:cubicBezTo>
                <a:cubicBezTo>
                  <a:pt x="53" y="607"/>
                  <a:pt x="52" y="607"/>
                  <a:pt x="52" y="608"/>
                </a:cubicBezTo>
                <a:cubicBezTo>
                  <a:pt x="52" y="608"/>
                  <a:pt x="52" y="609"/>
                  <a:pt x="51" y="609"/>
                </a:cubicBezTo>
                <a:cubicBezTo>
                  <a:pt x="51" y="609"/>
                  <a:pt x="51" y="610"/>
                  <a:pt x="51" y="610"/>
                </a:cubicBezTo>
                <a:cubicBezTo>
                  <a:pt x="51" y="610"/>
                  <a:pt x="51" y="610"/>
                  <a:pt x="50" y="610"/>
                </a:cubicBezTo>
                <a:cubicBezTo>
                  <a:pt x="50" y="610"/>
                  <a:pt x="49" y="610"/>
                  <a:pt x="49" y="610"/>
                </a:cubicBezTo>
                <a:cubicBezTo>
                  <a:pt x="49" y="610"/>
                  <a:pt x="48" y="610"/>
                  <a:pt x="48" y="611"/>
                </a:cubicBezTo>
                <a:cubicBezTo>
                  <a:pt x="47" y="611"/>
                  <a:pt x="47" y="611"/>
                  <a:pt x="45" y="611"/>
                </a:cubicBezTo>
                <a:cubicBezTo>
                  <a:pt x="45" y="611"/>
                  <a:pt x="44" y="612"/>
                  <a:pt x="44" y="613"/>
                </a:cubicBezTo>
                <a:cubicBezTo>
                  <a:pt x="44" y="613"/>
                  <a:pt x="45" y="614"/>
                  <a:pt x="46" y="614"/>
                </a:cubicBezTo>
                <a:cubicBezTo>
                  <a:pt x="46" y="614"/>
                  <a:pt x="46" y="614"/>
                  <a:pt x="46" y="614"/>
                </a:cubicBezTo>
                <a:cubicBezTo>
                  <a:pt x="46" y="614"/>
                  <a:pt x="46" y="614"/>
                  <a:pt x="46" y="614"/>
                </a:cubicBezTo>
                <a:cubicBezTo>
                  <a:pt x="47" y="614"/>
                  <a:pt x="47" y="614"/>
                  <a:pt x="48" y="614"/>
                </a:cubicBezTo>
                <a:cubicBezTo>
                  <a:pt x="49" y="614"/>
                  <a:pt x="49" y="614"/>
                  <a:pt x="50" y="614"/>
                </a:cubicBezTo>
                <a:cubicBezTo>
                  <a:pt x="50" y="614"/>
                  <a:pt x="50" y="614"/>
                  <a:pt x="51" y="614"/>
                </a:cubicBezTo>
                <a:cubicBezTo>
                  <a:pt x="51" y="614"/>
                  <a:pt x="51" y="614"/>
                  <a:pt x="51" y="614"/>
                </a:cubicBezTo>
                <a:cubicBezTo>
                  <a:pt x="52" y="614"/>
                  <a:pt x="52" y="614"/>
                  <a:pt x="52" y="614"/>
                </a:cubicBezTo>
                <a:cubicBezTo>
                  <a:pt x="53" y="614"/>
                  <a:pt x="53" y="614"/>
                  <a:pt x="53" y="614"/>
                </a:cubicBezTo>
                <a:cubicBezTo>
                  <a:pt x="53" y="614"/>
                  <a:pt x="55" y="614"/>
                  <a:pt x="55" y="613"/>
                </a:cubicBezTo>
                <a:cubicBezTo>
                  <a:pt x="56" y="612"/>
                  <a:pt x="56" y="611"/>
                  <a:pt x="56" y="611"/>
                </a:cubicBezTo>
                <a:cubicBezTo>
                  <a:pt x="56" y="611"/>
                  <a:pt x="56" y="611"/>
                  <a:pt x="56" y="611"/>
                </a:cubicBezTo>
                <a:cubicBezTo>
                  <a:pt x="56" y="610"/>
                  <a:pt x="56" y="610"/>
                  <a:pt x="56" y="610"/>
                </a:cubicBezTo>
                <a:cubicBezTo>
                  <a:pt x="56" y="609"/>
                  <a:pt x="56" y="609"/>
                  <a:pt x="56" y="608"/>
                </a:cubicBezTo>
                <a:close/>
                <a:moveTo>
                  <a:pt x="3" y="615"/>
                </a:moveTo>
                <a:cubicBezTo>
                  <a:pt x="3" y="614"/>
                  <a:pt x="2" y="614"/>
                  <a:pt x="1" y="615"/>
                </a:cubicBezTo>
                <a:cubicBezTo>
                  <a:pt x="1" y="615"/>
                  <a:pt x="1" y="615"/>
                  <a:pt x="1" y="616"/>
                </a:cubicBezTo>
                <a:cubicBezTo>
                  <a:pt x="1" y="616"/>
                  <a:pt x="1" y="616"/>
                  <a:pt x="1" y="616"/>
                </a:cubicBezTo>
                <a:cubicBezTo>
                  <a:pt x="1" y="616"/>
                  <a:pt x="1" y="616"/>
                  <a:pt x="1" y="616"/>
                </a:cubicBezTo>
                <a:cubicBezTo>
                  <a:pt x="0" y="616"/>
                  <a:pt x="0" y="617"/>
                  <a:pt x="0" y="617"/>
                </a:cubicBezTo>
                <a:cubicBezTo>
                  <a:pt x="0" y="618"/>
                  <a:pt x="1" y="619"/>
                  <a:pt x="2" y="619"/>
                </a:cubicBezTo>
                <a:cubicBezTo>
                  <a:pt x="2" y="619"/>
                  <a:pt x="2" y="619"/>
                  <a:pt x="2" y="619"/>
                </a:cubicBezTo>
                <a:cubicBezTo>
                  <a:pt x="3" y="619"/>
                  <a:pt x="3" y="619"/>
                  <a:pt x="4" y="618"/>
                </a:cubicBezTo>
                <a:cubicBezTo>
                  <a:pt x="5" y="617"/>
                  <a:pt x="4" y="616"/>
                  <a:pt x="4" y="616"/>
                </a:cubicBezTo>
                <a:cubicBezTo>
                  <a:pt x="4" y="615"/>
                  <a:pt x="4" y="615"/>
                  <a:pt x="3" y="615"/>
                </a:cubicBezTo>
                <a:close/>
                <a:moveTo>
                  <a:pt x="367" y="504"/>
                </a:moveTo>
                <a:cubicBezTo>
                  <a:pt x="367" y="504"/>
                  <a:pt x="366" y="504"/>
                  <a:pt x="366" y="504"/>
                </a:cubicBezTo>
                <a:cubicBezTo>
                  <a:pt x="366" y="505"/>
                  <a:pt x="365" y="505"/>
                  <a:pt x="365" y="506"/>
                </a:cubicBezTo>
                <a:cubicBezTo>
                  <a:pt x="365" y="507"/>
                  <a:pt x="366" y="507"/>
                  <a:pt x="367" y="507"/>
                </a:cubicBezTo>
                <a:cubicBezTo>
                  <a:pt x="367" y="507"/>
                  <a:pt x="367" y="507"/>
                  <a:pt x="367" y="507"/>
                </a:cubicBezTo>
                <a:cubicBezTo>
                  <a:pt x="368" y="507"/>
                  <a:pt x="369" y="506"/>
                  <a:pt x="369" y="505"/>
                </a:cubicBezTo>
                <a:cubicBezTo>
                  <a:pt x="369" y="504"/>
                  <a:pt x="368" y="504"/>
                  <a:pt x="367" y="504"/>
                </a:cubicBezTo>
                <a:close/>
                <a:moveTo>
                  <a:pt x="302" y="511"/>
                </a:moveTo>
                <a:cubicBezTo>
                  <a:pt x="302" y="512"/>
                  <a:pt x="302" y="512"/>
                  <a:pt x="303" y="513"/>
                </a:cubicBezTo>
                <a:cubicBezTo>
                  <a:pt x="303" y="513"/>
                  <a:pt x="303" y="513"/>
                  <a:pt x="304" y="513"/>
                </a:cubicBezTo>
                <a:cubicBezTo>
                  <a:pt x="305" y="513"/>
                  <a:pt x="305" y="512"/>
                  <a:pt x="305" y="511"/>
                </a:cubicBezTo>
                <a:cubicBezTo>
                  <a:pt x="306" y="511"/>
                  <a:pt x="306" y="510"/>
                  <a:pt x="306" y="510"/>
                </a:cubicBezTo>
                <a:cubicBezTo>
                  <a:pt x="306" y="510"/>
                  <a:pt x="306" y="510"/>
                  <a:pt x="306" y="510"/>
                </a:cubicBezTo>
                <a:cubicBezTo>
                  <a:pt x="306" y="510"/>
                  <a:pt x="306" y="509"/>
                  <a:pt x="306" y="509"/>
                </a:cubicBezTo>
                <a:cubicBezTo>
                  <a:pt x="305" y="508"/>
                  <a:pt x="305" y="508"/>
                  <a:pt x="304" y="508"/>
                </a:cubicBezTo>
                <a:cubicBezTo>
                  <a:pt x="304" y="508"/>
                  <a:pt x="304" y="508"/>
                  <a:pt x="304" y="508"/>
                </a:cubicBezTo>
                <a:cubicBezTo>
                  <a:pt x="304" y="508"/>
                  <a:pt x="303" y="508"/>
                  <a:pt x="302" y="509"/>
                </a:cubicBezTo>
                <a:cubicBezTo>
                  <a:pt x="302" y="510"/>
                  <a:pt x="302" y="511"/>
                  <a:pt x="302" y="511"/>
                </a:cubicBezTo>
                <a:close/>
                <a:moveTo>
                  <a:pt x="375" y="485"/>
                </a:moveTo>
                <a:cubicBezTo>
                  <a:pt x="375" y="485"/>
                  <a:pt x="375" y="485"/>
                  <a:pt x="375" y="485"/>
                </a:cubicBezTo>
                <a:cubicBezTo>
                  <a:pt x="375" y="485"/>
                  <a:pt x="375" y="485"/>
                  <a:pt x="375" y="484"/>
                </a:cubicBezTo>
                <a:cubicBezTo>
                  <a:pt x="375" y="484"/>
                  <a:pt x="375" y="484"/>
                  <a:pt x="375" y="484"/>
                </a:cubicBezTo>
                <a:cubicBezTo>
                  <a:pt x="374" y="483"/>
                  <a:pt x="374" y="483"/>
                  <a:pt x="373" y="483"/>
                </a:cubicBezTo>
                <a:cubicBezTo>
                  <a:pt x="372" y="483"/>
                  <a:pt x="371" y="483"/>
                  <a:pt x="370" y="485"/>
                </a:cubicBezTo>
                <a:cubicBezTo>
                  <a:pt x="370" y="485"/>
                  <a:pt x="370" y="485"/>
                  <a:pt x="371" y="486"/>
                </a:cubicBezTo>
                <a:cubicBezTo>
                  <a:pt x="371" y="486"/>
                  <a:pt x="371" y="486"/>
                  <a:pt x="371" y="486"/>
                </a:cubicBezTo>
                <a:cubicBezTo>
                  <a:pt x="371" y="487"/>
                  <a:pt x="370" y="487"/>
                  <a:pt x="371" y="488"/>
                </a:cubicBezTo>
                <a:cubicBezTo>
                  <a:pt x="371" y="489"/>
                  <a:pt x="372" y="489"/>
                  <a:pt x="373" y="489"/>
                </a:cubicBezTo>
                <a:cubicBezTo>
                  <a:pt x="373" y="489"/>
                  <a:pt x="373" y="489"/>
                  <a:pt x="373" y="489"/>
                </a:cubicBezTo>
                <a:cubicBezTo>
                  <a:pt x="374" y="489"/>
                  <a:pt x="374" y="489"/>
                  <a:pt x="374" y="489"/>
                </a:cubicBezTo>
                <a:cubicBezTo>
                  <a:pt x="375" y="489"/>
                  <a:pt x="376" y="488"/>
                  <a:pt x="376" y="487"/>
                </a:cubicBezTo>
                <a:cubicBezTo>
                  <a:pt x="376" y="487"/>
                  <a:pt x="376" y="486"/>
                  <a:pt x="376" y="486"/>
                </a:cubicBezTo>
                <a:cubicBezTo>
                  <a:pt x="376" y="485"/>
                  <a:pt x="376" y="485"/>
                  <a:pt x="375" y="485"/>
                </a:cubicBezTo>
                <a:close/>
                <a:moveTo>
                  <a:pt x="367" y="491"/>
                </a:moveTo>
                <a:cubicBezTo>
                  <a:pt x="368" y="491"/>
                  <a:pt x="368" y="490"/>
                  <a:pt x="368" y="490"/>
                </a:cubicBezTo>
                <a:cubicBezTo>
                  <a:pt x="369" y="489"/>
                  <a:pt x="369" y="489"/>
                  <a:pt x="369" y="488"/>
                </a:cubicBezTo>
                <a:cubicBezTo>
                  <a:pt x="369" y="488"/>
                  <a:pt x="369" y="488"/>
                  <a:pt x="369" y="488"/>
                </a:cubicBezTo>
                <a:cubicBezTo>
                  <a:pt x="369" y="487"/>
                  <a:pt x="369" y="487"/>
                  <a:pt x="369" y="486"/>
                </a:cubicBezTo>
                <a:cubicBezTo>
                  <a:pt x="368" y="485"/>
                  <a:pt x="367" y="485"/>
                  <a:pt x="366" y="486"/>
                </a:cubicBezTo>
                <a:cubicBezTo>
                  <a:pt x="365" y="487"/>
                  <a:pt x="365" y="488"/>
                  <a:pt x="364" y="489"/>
                </a:cubicBezTo>
                <a:cubicBezTo>
                  <a:pt x="363" y="490"/>
                  <a:pt x="362" y="490"/>
                  <a:pt x="362" y="491"/>
                </a:cubicBezTo>
                <a:cubicBezTo>
                  <a:pt x="361" y="491"/>
                  <a:pt x="361" y="492"/>
                  <a:pt x="361" y="492"/>
                </a:cubicBezTo>
                <a:cubicBezTo>
                  <a:pt x="361" y="492"/>
                  <a:pt x="361" y="492"/>
                  <a:pt x="361" y="492"/>
                </a:cubicBezTo>
                <a:cubicBezTo>
                  <a:pt x="360" y="492"/>
                  <a:pt x="360" y="493"/>
                  <a:pt x="359" y="493"/>
                </a:cubicBezTo>
                <a:cubicBezTo>
                  <a:pt x="359" y="493"/>
                  <a:pt x="359" y="494"/>
                  <a:pt x="358" y="494"/>
                </a:cubicBezTo>
                <a:cubicBezTo>
                  <a:pt x="358" y="494"/>
                  <a:pt x="358" y="495"/>
                  <a:pt x="358" y="495"/>
                </a:cubicBezTo>
                <a:cubicBezTo>
                  <a:pt x="358" y="495"/>
                  <a:pt x="358" y="495"/>
                  <a:pt x="357" y="495"/>
                </a:cubicBezTo>
                <a:cubicBezTo>
                  <a:pt x="357" y="495"/>
                  <a:pt x="357" y="495"/>
                  <a:pt x="357" y="495"/>
                </a:cubicBezTo>
                <a:cubicBezTo>
                  <a:pt x="357" y="496"/>
                  <a:pt x="357" y="496"/>
                  <a:pt x="357" y="496"/>
                </a:cubicBezTo>
                <a:cubicBezTo>
                  <a:pt x="356" y="496"/>
                  <a:pt x="356" y="496"/>
                  <a:pt x="356" y="497"/>
                </a:cubicBezTo>
                <a:cubicBezTo>
                  <a:pt x="356" y="498"/>
                  <a:pt x="356" y="499"/>
                  <a:pt x="357" y="499"/>
                </a:cubicBezTo>
                <a:cubicBezTo>
                  <a:pt x="357" y="499"/>
                  <a:pt x="357" y="499"/>
                  <a:pt x="357" y="499"/>
                </a:cubicBezTo>
                <a:cubicBezTo>
                  <a:pt x="358" y="499"/>
                  <a:pt x="358" y="498"/>
                  <a:pt x="359" y="498"/>
                </a:cubicBezTo>
                <a:cubicBezTo>
                  <a:pt x="359" y="498"/>
                  <a:pt x="359" y="498"/>
                  <a:pt x="360" y="498"/>
                </a:cubicBezTo>
                <a:cubicBezTo>
                  <a:pt x="360" y="498"/>
                  <a:pt x="361" y="498"/>
                  <a:pt x="362" y="497"/>
                </a:cubicBezTo>
                <a:cubicBezTo>
                  <a:pt x="362" y="497"/>
                  <a:pt x="362" y="496"/>
                  <a:pt x="362" y="496"/>
                </a:cubicBezTo>
                <a:cubicBezTo>
                  <a:pt x="364" y="495"/>
                  <a:pt x="366" y="493"/>
                  <a:pt x="366" y="492"/>
                </a:cubicBezTo>
                <a:cubicBezTo>
                  <a:pt x="367" y="491"/>
                  <a:pt x="367" y="491"/>
                  <a:pt x="367" y="491"/>
                </a:cubicBezTo>
                <a:close/>
                <a:moveTo>
                  <a:pt x="360" y="490"/>
                </a:moveTo>
                <a:cubicBezTo>
                  <a:pt x="361" y="490"/>
                  <a:pt x="361" y="490"/>
                  <a:pt x="361" y="490"/>
                </a:cubicBezTo>
                <a:cubicBezTo>
                  <a:pt x="361" y="490"/>
                  <a:pt x="361" y="489"/>
                  <a:pt x="362" y="489"/>
                </a:cubicBezTo>
                <a:cubicBezTo>
                  <a:pt x="363" y="489"/>
                  <a:pt x="363" y="487"/>
                  <a:pt x="363" y="487"/>
                </a:cubicBezTo>
                <a:cubicBezTo>
                  <a:pt x="363" y="486"/>
                  <a:pt x="364" y="486"/>
                  <a:pt x="364" y="486"/>
                </a:cubicBezTo>
                <a:cubicBezTo>
                  <a:pt x="364" y="486"/>
                  <a:pt x="364" y="486"/>
                  <a:pt x="364" y="485"/>
                </a:cubicBezTo>
                <a:cubicBezTo>
                  <a:pt x="365" y="485"/>
                  <a:pt x="365" y="485"/>
                  <a:pt x="365" y="485"/>
                </a:cubicBezTo>
                <a:cubicBezTo>
                  <a:pt x="365" y="484"/>
                  <a:pt x="365" y="484"/>
                  <a:pt x="365" y="484"/>
                </a:cubicBezTo>
                <a:cubicBezTo>
                  <a:pt x="365" y="484"/>
                  <a:pt x="365" y="484"/>
                  <a:pt x="365" y="484"/>
                </a:cubicBezTo>
                <a:cubicBezTo>
                  <a:pt x="365" y="483"/>
                  <a:pt x="365" y="483"/>
                  <a:pt x="365" y="482"/>
                </a:cubicBezTo>
                <a:cubicBezTo>
                  <a:pt x="365" y="481"/>
                  <a:pt x="363" y="481"/>
                  <a:pt x="362" y="482"/>
                </a:cubicBezTo>
                <a:cubicBezTo>
                  <a:pt x="362" y="482"/>
                  <a:pt x="362" y="482"/>
                  <a:pt x="362" y="482"/>
                </a:cubicBezTo>
                <a:cubicBezTo>
                  <a:pt x="362" y="482"/>
                  <a:pt x="362" y="483"/>
                  <a:pt x="362" y="483"/>
                </a:cubicBezTo>
                <a:cubicBezTo>
                  <a:pt x="362" y="483"/>
                  <a:pt x="362" y="483"/>
                  <a:pt x="362" y="484"/>
                </a:cubicBezTo>
                <a:cubicBezTo>
                  <a:pt x="362" y="484"/>
                  <a:pt x="361" y="484"/>
                  <a:pt x="361" y="484"/>
                </a:cubicBezTo>
                <a:cubicBezTo>
                  <a:pt x="361" y="484"/>
                  <a:pt x="361" y="484"/>
                  <a:pt x="361" y="485"/>
                </a:cubicBezTo>
                <a:cubicBezTo>
                  <a:pt x="360" y="485"/>
                  <a:pt x="360" y="486"/>
                  <a:pt x="360" y="486"/>
                </a:cubicBezTo>
                <a:cubicBezTo>
                  <a:pt x="360" y="486"/>
                  <a:pt x="360" y="486"/>
                  <a:pt x="360" y="487"/>
                </a:cubicBezTo>
                <a:cubicBezTo>
                  <a:pt x="360" y="487"/>
                  <a:pt x="360" y="487"/>
                  <a:pt x="359" y="487"/>
                </a:cubicBezTo>
                <a:cubicBezTo>
                  <a:pt x="359" y="487"/>
                  <a:pt x="359" y="488"/>
                  <a:pt x="359" y="489"/>
                </a:cubicBezTo>
                <a:cubicBezTo>
                  <a:pt x="359" y="489"/>
                  <a:pt x="360" y="490"/>
                  <a:pt x="360" y="490"/>
                </a:cubicBezTo>
                <a:close/>
                <a:moveTo>
                  <a:pt x="380" y="576"/>
                </a:moveTo>
                <a:cubicBezTo>
                  <a:pt x="380" y="576"/>
                  <a:pt x="379" y="577"/>
                  <a:pt x="379" y="577"/>
                </a:cubicBezTo>
                <a:cubicBezTo>
                  <a:pt x="379" y="578"/>
                  <a:pt x="380" y="578"/>
                  <a:pt x="380" y="578"/>
                </a:cubicBezTo>
                <a:cubicBezTo>
                  <a:pt x="381" y="578"/>
                  <a:pt x="381" y="578"/>
                  <a:pt x="381" y="577"/>
                </a:cubicBezTo>
                <a:cubicBezTo>
                  <a:pt x="381" y="577"/>
                  <a:pt x="381" y="576"/>
                  <a:pt x="380" y="576"/>
                </a:cubicBezTo>
                <a:close/>
                <a:moveTo>
                  <a:pt x="368" y="478"/>
                </a:moveTo>
                <a:cubicBezTo>
                  <a:pt x="368" y="478"/>
                  <a:pt x="367" y="478"/>
                  <a:pt x="367" y="478"/>
                </a:cubicBezTo>
                <a:cubicBezTo>
                  <a:pt x="367" y="479"/>
                  <a:pt x="367" y="479"/>
                  <a:pt x="367" y="480"/>
                </a:cubicBezTo>
                <a:cubicBezTo>
                  <a:pt x="367" y="480"/>
                  <a:pt x="368" y="481"/>
                  <a:pt x="368" y="481"/>
                </a:cubicBezTo>
                <a:cubicBezTo>
                  <a:pt x="369" y="481"/>
                  <a:pt x="369" y="481"/>
                  <a:pt x="369" y="481"/>
                </a:cubicBezTo>
                <a:cubicBezTo>
                  <a:pt x="369" y="481"/>
                  <a:pt x="369" y="481"/>
                  <a:pt x="369" y="481"/>
                </a:cubicBezTo>
                <a:cubicBezTo>
                  <a:pt x="370" y="481"/>
                  <a:pt x="370" y="480"/>
                  <a:pt x="370" y="479"/>
                </a:cubicBezTo>
                <a:cubicBezTo>
                  <a:pt x="370" y="478"/>
                  <a:pt x="369" y="477"/>
                  <a:pt x="368" y="478"/>
                </a:cubicBezTo>
                <a:close/>
                <a:moveTo>
                  <a:pt x="320" y="478"/>
                </a:moveTo>
                <a:cubicBezTo>
                  <a:pt x="320" y="478"/>
                  <a:pt x="321" y="478"/>
                  <a:pt x="321" y="478"/>
                </a:cubicBezTo>
                <a:cubicBezTo>
                  <a:pt x="322" y="478"/>
                  <a:pt x="323" y="477"/>
                  <a:pt x="323" y="476"/>
                </a:cubicBezTo>
                <a:cubicBezTo>
                  <a:pt x="324" y="476"/>
                  <a:pt x="324" y="476"/>
                  <a:pt x="324" y="476"/>
                </a:cubicBezTo>
                <a:cubicBezTo>
                  <a:pt x="324" y="476"/>
                  <a:pt x="324" y="476"/>
                  <a:pt x="324" y="475"/>
                </a:cubicBezTo>
                <a:cubicBezTo>
                  <a:pt x="324" y="475"/>
                  <a:pt x="324" y="475"/>
                  <a:pt x="324" y="474"/>
                </a:cubicBezTo>
                <a:cubicBezTo>
                  <a:pt x="324" y="474"/>
                  <a:pt x="323" y="473"/>
                  <a:pt x="322" y="473"/>
                </a:cubicBezTo>
                <a:cubicBezTo>
                  <a:pt x="321" y="473"/>
                  <a:pt x="321" y="474"/>
                  <a:pt x="321" y="474"/>
                </a:cubicBezTo>
                <a:cubicBezTo>
                  <a:pt x="321" y="474"/>
                  <a:pt x="320" y="475"/>
                  <a:pt x="320" y="475"/>
                </a:cubicBezTo>
                <a:cubicBezTo>
                  <a:pt x="320" y="475"/>
                  <a:pt x="319" y="476"/>
                  <a:pt x="319" y="476"/>
                </a:cubicBezTo>
                <a:cubicBezTo>
                  <a:pt x="319" y="477"/>
                  <a:pt x="319" y="478"/>
                  <a:pt x="320" y="478"/>
                </a:cubicBezTo>
                <a:close/>
                <a:moveTo>
                  <a:pt x="458" y="566"/>
                </a:moveTo>
                <a:cubicBezTo>
                  <a:pt x="458" y="565"/>
                  <a:pt x="457" y="564"/>
                  <a:pt x="456" y="564"/>
                </a:cubicBezTo>
                <a:cubicBezTo>
                  <a:pt x="456" y="564"/>
                  <a:pt x="455" y="564"/>
                  <a:pt x="455" y="565"/>
                </a:cubicBezTo>
                <a:cubicBezTo>
                  <a:pt x="455" y="565"/>
                  <a:pt x="455" y="566"/>
                  <a:pt x="455" y="566"/>
                </a:cubicBezTo>
                <a:cubicBezTo>
                  <a:pt x="455" y="566"/>
                  <a:pt x="455" y="566"/>
                  <a:pt x="455" y="566"/>
                </a:cubicBezTo>
                <a:cubicBezTo>
                  <a:pt x="455" y="567"/>
                  <a:pt x="455" y="567"/>
                  <a:pt x="455" y="567"/>
                </a:cubicBezTo>
                <a:cubicBezTo>
                  <a:pt x="455" y="567"/>
                  <a:pt x="455" y="567"/>
                  <a:pt x="455" y="567"/>
                </a:cubicBezTo>
                <a:cubicBezTo>
                  <a:pt x="455" y="568"/>
                  <a:pt x="455" y="568"/>
                  <a:pt x="454" y="568"/>
                </a:cubicBezTo>
                <a:cubicBezTo>
                  <a:pt x="454" y="569"/>
                  <a:pt x="454" y="569"/>
                  <a:pt x="454" y="570"/>
                </a:cubicBezTo>
                <a:cubicBezTo>
                  <a:pt x="455" y="571"/>
                  <a:pt x="455" y="571"/>
                  <a:pt x="456" y="571"/>
                </a:cubicBezTo>
                <a:cubicBezTo>
                  <a:pt x="456" y="571"/>
                  <a:pt x="457" y="571"/>
                  <a:pt x="457" y="570"/>
                </a:cubicBezTo>
                <a:cubicBezTo>
                  <a:pt x="458" y="569"/>
                  <a:pt x="458" y="567"/>
                  <a:pt x="458" y="566"/>
                </a:cubicBezTo>
                <a:close/>
                <a:moveTo>
                  <a:pt x="230" y="498"/>
                </a:moveTo>
                <a:cubicBezTo>
                  <a:pt x="230" y="498"/>
                  <a:pt x="231" y="497"/>
                  <a:pt x="231" y="496"/>
                </a:cubicBezTo>
                <a:cubicBezTo>
                  <a:pt x="232" y="496"/>
                  <a:pt x="232" y="495"/>
                  <a:pt x="231" y="494"/>
                </a:cubicBezTo>
                <a:cubicBezTo>
                  <a:pt x="231" y="494"/>
                  <a:pt x="229" y="493"/>
                  <a:pt x="229" y="494"/>
                </a:cubicBezTo>
                <a:cubicBezTo>
                  <a:pt x="228" y="495"/>
                  <a:pt x="228" y="495"/>
                  <a:pt x="228" y="495"/>
                </a:cubicBezTo>
                <a:cubicBezTo>
                  <a:pt x="228" y="496"/>
                  <a:pt x="228" y="496"/>
                  <a:pt x="228" y="497"/>
                </a:cubicBezTo>
                <a:cubicBezTo>
                  <a:pt x="228" y="497"/>
                  <a:pt x="229" y="498"/>
                  <a:pt x="229" y="498"/>
                </a:cubicBezTo>
                <a:cubicBezTo>
                  <a:pt x="229" y="498"/>
                  <a:pt x="229" y="498"/>
                  <a:pt x="230" y="498"/>
                </a:cubicBezTo>
                <a:close/>
                <a:moveTo>
                  <a:pt x="465" y="591"/>
                </a:moveTo>
                <a:cubicBezTo>
                  <a:pt x="465" y="591"/>
                  <a:pt x="465" y="591"/>
                  <a:pt x="465" y="591"/>
                </a:cubicBezTo>
                <a:cubicBezTo>
                  <a:pt x="465" y="590"/>
                  <a:pt x="465" y="589"/>
                  <a:pt x="464" y="590"/>
                </a:cubicBezTo>
                <a:cubicBezTo>
                  <a:pt x="463" y="590"/>
                  <a:pt x="463" y="590"/>
                  <a:pt x="463" y="590"/>
                </a:cubicBezTo>
                <a:cubicBezTo>
                  <a:pt x="462" y="590"/>
                  <a:pt x="462" y="590"/>
                  <a:pt x="462" y="591"/>
                </a:cubicBezTo>
                <a:cubicBezTo>
                  <a:pt x="462" y="591"/>
                  <a:pt x="462" y="592"/>
                  <a:pt x="462" y="592"/>
                </a:cubicBezTo>
                <a:cubicBezTo>
                  <a:pt x="463" y="593"/>
                  <a:pt x="463" y="593"/>
                  <a:pt x="464" y="593"/>
                </a:cubicBezTo>
                <a:cubicBezTo>
                  <a:pt x="464" y="593"/>
                  <a:pt x="465" y="593"/>
                  <a:pt x="465" y="593"/>
                </a:cubicBezTo>
                <a:cubicBezTo>
                  <a:pt x="465" y="593"/>
                  <a:pt x="465" y="592"/>
                  <a:pt x="465" y="591"/>
                </a:cubicBezTo>
                <a:close/>
                <a:moveTo>
                  <a:pt x="469" y="603"/>
                </a:moveTo>
                <a:cubicBezTo>
                  <a:pt x="469" y="603"/>
                  <a:pt x="469" y="603"/>
                  <a:pt x="469" y="603"/>
                </a:cubicBezTo>
                <a:cubicBezTo>
                  <a:pt x="469" y="603"/>
                  <a:pt x="469" y="603"/>
                  <a:pt x="468" y="603"/>
                </a:cubicBezTo>
                <a:cubicBezTo>
                  <a:pt x="468" y="603"/>
                  <a:pt x="468" y="603"/>
                  <a:pt x="468" y="603"/>
                </a:cubicBezTo>
                <a:cubicBezTo>
                  <a:pt x="469" y="603"/>
                  <a:pt x="469" y="603"/>
                  <a:pt x="468" y="602"/>
                </a:cubicBezTo>
                <a:cubicBezTo>
                  <a:pt x="468" y="602"/>
                  <a:pt x="468" y="602"/>
                  <a:pt x="468" y="601"/>
                </a:cubicBezTo>
                <a:cubicBezTo>
                  <a:pt x="467" y="601"/>
                  <a:pt x="466" y="601"/>
                  <a:pt x="466" y="602"/>
                </a:cubicBezTo>
                <a:cubicBezTo>
                  <a:pt x="465" y="602"/>
                  <a:pt x="465" y="603"/>
                  <a:pt x="465" y="604"/>
                </a:cubicBezTo>
                <a:cubicBezTo>
                  <a:pt x="465" y="605"/>
                  <a:pt x="467" y="605"/>
                  <a:pt x="468" y="605"/>
                </a:cubicBezTo>
                <a:cubicBezTo>
                  <a:pt x="468" y="606"/>
                  <a:pt x="468" y="606"/>
                  <a:pt x="469" y="606"/>
                </a:cubicBezTo>
                <a:cubicBezTo>
                  <a:pt x="469" y="607"/>
                  <a:pt x="469" y="607"/>
                  <a:pt x="469" y="607"/>
                </a:cubicBezTo>
                <a:cubicBezTo>
                  <a:pt x="469" y="608"/>
                  <a:pt x="469" y="608"/>
                  <a:pt x="470" y="609"/>
                </a:cubicBezTo>
                <a:cubicBezTo>
                  <a:pt x="470" y="609"/>
                  <a:pt x="470" y="609"/>
                  <a:pt x="470" y="609"/>
                </a:cubicBezTo>
                <a:cubicBezTo>
                  <a:pt x="470" y="609"/>
                  <a:pt x="470" y="609"/>
                  <a:pt x="470" y="609"/>
                </a:cubicBezTo>
                <a:cubicBezTo>
                  <a:pt x="469" y="610"/>
                  <a:pt x="469" y="611"/>
                  <a:pt x="469" y="612"/>
                </a:cubicBezTo>
                <a:cubicBezTo>
                  <a:pt x="469" y="613"/>
                  <a:pt x="470" y="613"/>
                  <a:pt x="470" y="613"/>
                </a:cubicBezTo>
                <a:cubicBezTo>
                  <a:pt x="470" y="614"/>
                  <a:pt x="470" y="614"/>
                  <a:pt x="470" y="614"/>
                </a:cubicBezTo>
                <a:cubicBezTo>
                  <a:pt x="470" y="614"/>
                  <a:pt x="470" y="614"/>
                  <a:pt x="470" y="614"/>
                </a:cubicBezTo>
                <a:cubicBezTo>
                  <a:pt x="470" y="614"/>
                  <a:pt x="470" y="615"/>
                  <a:pt x="470" y="615"/>
                </a:cubicBezTo>
                <a:cubicBezTo>
                  <a:pt x="470" y="615"/>
                  <a:pt x="470" y="616"/>
                  <a:pt x="471" y="616"/>
                </a:cubicBezTo>
                <a:cubicBezTo>
                  <a:pt x="471" y="617"/>
                  <a:pt x="472" y="617"/>
                  <a:pt x="472" y="617"/>
                </a:cubicBezTo>
                <a:cubicBezTo>
                  <a:pt x="473" y="617"/>
                  <a:pt x="473" y="616"/>
                  <a:pt x="474" y="615"/>
                </a:cubicBezTo>
                <a:cubicBezTo>
                  <a:pt x="474" y="615"/>
                  <a:pt x="474" y="615"/>
                  <a:pt x="474" y="615"/>
                </a:cubicBezTo>
                <a:cubicBezTo>
                  <a:pt x="474" y="614"/>
                  <a:pt x="474" y="613"/>
                  <a:pt x="474" y="612"/>
                </a:cubicBezTo>
                <a:cubicBezTo>
                  <a:pt x="474" y="612"/>
                  <a:pt x="474" y="612"/>
                  <a:pt x="473" y="611"/>
                </a:cubicBezTo>
                <a:cubicBezTo>
                  <a:pt x="473" y="611"/>
                  <a:pt x="473" y="611"/>
                  <a:pt x="473" y="611"/>
                </a:cubicBezTo>
                <a:cubicBezTo>
                  <a:pt x="473" y="611"/>
                  <a:pt x="473" y="611"/>
                  <a:pt x="472" y="611"/>
                </a:cubicBezTo>
                <a:cubicBezTo>
                  <a:pt x="472" y="611"/>
                  <a:pt x="472" y="611"/>
                  <a:pt x="472" y="610"/>
                </a:cubicBezTo>
                <a:cubicBezTo>
                  <a:pt x="472" y="610"/>
                  <a:pt x="472" y="610"/>
                  <a:pt x="472" y="610"/>
                </a:cubicBezTo>
                <a:cubicBezTo>
                  <a:pt x="472" y="610"/>
                  <a:pt x="472" y="609"/>
                  <a:pt x="472" y="609"/>
                </a:cubicBezTo>
                <a:cubicBezTo>
                  <a:pt x="472" y="609"/>
                  <a:pt x="472" y="609"/>
                  <a:pt x="472" y="609"/>
                </a:cubicBezTo>
                <a:cubicBezTo>
                  <a:pt x="473" y="608"/>
                  <a:pt x="472" y="607"/>
                  <a:pt x="472" y="607"/>
                </a:cubicBezTo>
                <a:cubicBezTo>
                  <a:pt x="472" y="606"/>
                  <a:pt x="472" y="606"/>
                  <a:pt x="472" y="606"/>
                </a:cubicBezTo>
                <a:cubicBezTo>
                  <a:pt x="472" y="606"/>
                  <a:pt x="472" y="605"/>
                  <a:pt x="471" y="605"/>
                </a:cubicBezTo>
                <a:cubicBezTo>
                  <a:pt x="471" y="605"/>
                  <a:pt x="471" y="605"/>
                  <a:pt x="471" y="605"/>
                </a:cubicBezTo>
                <a:cubicBezTo>
                  <a:pt x="471" y="605"/>
                  <a:pt x="471" y="605"/>
                  <a:pt x="471" y="605"/>
                </a:cubicBezTo>
                <a:cubicBezTo>
                  <a:pt x="471" y="604"/>
                  <a:pt x="470" y="603"/>
                  <a:pt x="469" y="603"/>
                </a:cubicBezTo>
                <a:close/>
                <a:moveTo>
                  <a:pt x="187" y="575"/>
                </a:moveTo>
                <a:cubicBezTo>
                  <a:pt x="187" y="575"/>
                  <a:pt x="188" y="575"/>
                  <a:pt x="188" y="574"/>
                </a:cubicBezTo>
                <a:cubicBezTo>
                  <a:pt x="188" y="574"/>
                  <a:pt x="188" y="574"/>
                  <a:pt x="188" y="574"/>
                </a:cubicBezTo>
                <a:cubicBezTo>
                  <a:pt x="188" y="573"/>
                  <a:pt x="188" y="573"/>
                  <a:pt x="188" y="572"/>
                </a:cubicBezTo>
                <a:cubicBezTo>
                  <a:pt x="188" y="572"/>
                  <a:pt x="187" y="571"/>
                  <a:pt x="186" y="571"/>
                </a:cubicBezTo>
                <a:cubicBezTo>
                  <a:pt x="186" y="571"/>
                  <a:pt x="186" y="571"/>
                  <a:pt x="186" y="571"/>
                </a:cubicBezTo>
                <a:cubicBezTo>
                  <a:pt x="185" y="571"/>
                  <a:pt x="185" y="572"/>
                  <a:pt x="185" y="573"/>
                </a:cubicBezTo>
                <a:cubicBezTo>
                  <a:pt x="186" y="573"/>
                  <a:pt x="186" y="573"/>
                  <a:pt x="186" y="573"/>
                </a:cubicBezTo>
                <a:cubicBezTo>
                  <a:pt x="186" y="573"/>
                  <a:pt x="186" y="573"/>
                  <a:pt x="186" y="573"/>
                </a:cubicBezTo>
                <a:cubicBezTo>
                  <a:pt x="185" y="573"/>
                  <a:pt x="185" y="573"/>
                  <a:pt x="185" y="573"/>
                </a:cubicBezTo>
                <a:cubicBezTo>
                  <a:pt x="184" y="573"/>
                  <a:pt x="184" y="574"/>
                  <a:pt x="185" y="574"/>
                </a:cubicBezTo>
                <a:cubicBezTo>
                  <a:pt x="185" y="575"/>
                  <a:pt x="185" y="576"/>
                  <a:pt x="186" y="576"/>
                </a:cubicBezTo>
                <a:cubicBezTo>
                  <a:pt x="187" y="576"/>
                  <a:pt x="187" y="575"/>
                  <a:pt x="187" y="575"/>
                </a:cubicBezTo>
                <a:close/>
                <a:moveTo>
                  <a:pt x="210" y="567"/>
                </a:moveTo>
                <a:cubicBezTo>
                  <a:pt x="210" y="567"/>
                  <a:pt x="211" y="567"/>
                  <a:pt x="211" y="567"/>
                </a:cubicBezTo>
                <a:cubicBezTo>
                  <a:pt x="211" y="566"/>
                  <a:pt x="211" y="566"/>
                  <a:pt x="211" y="565"/>
                </a:cubicBezTo>
                <a:cubicBezTo>
                  <a:pt x="211" y="565"/>
                  <a:pt x="210" y="564"/>
                  <a:pt x="209" y="564"/>
                </a:cubicBezTo>
                <a:cubicBezTo>
                  <a:pt x="209" y="564"/>
                  <a:pt x="209" y="564"/>
                  <a:pt x="208" y="565"/>
                </a:cubicBezTo>
                <a:cubicBezTo>
                  <a:pt x="208" y="565"/>
                  <a:pt x="208" y="565"/>
                  <a:pt x="208" y="566"/>
                </a:cubicBezTo>
                <a:cubicBezTo>
                  <a:pt x="208" y="567"/>
                  <a:pt x="209" y="567"/>
                  <a:pt x="210" y="567"/>
                </a:cubicBezTo>
                <a:close/>
                <a:moveTo>
                  <a:pt x="209" y="570"/>
                </a:moveTo>
                <a:cubicBezTo>
                  <a:pt x="208" y="570"/>
                  <a:pt x="208" y="570"/>
                  <a:pt x="208" y="570"/>
                </a:cubicBezTo>
                <a:cubicBezTo>
                  <a:pt x="208" y="570"/>
                  <a:pt x="208" y="571"/>
                  <a:pt x="208" y="571"/>
                </a:cubicBezTo>
                <a:cubicBezTo>
                  <a:pt x="207" y="571"/>
                  <a:pt x="207" y="571"/>
                  <a:pt x="207" y="571"/>
                </a:cubicBezTo>
                <a:cubicBezTo>
                  <a:pt x="206" y="572"/>
                  <a:pt x="206" y="572"/>
                  <a:pt x="206" y="573"/>
                </a:cubicBezTo>
                <a:cubicBezTo>
                  <a:pt x="206" y="573"/>
                  <a:pt x="206" y="573"/>
                  <a:pt x="206" y="573"/>
                </a:cubicBezTo>
                <a:cubicBezTo>
                  <a:pt x="206" y="573"/>
                  <a:pt x="206" y="573"/>
                  <a:pt x="206" y="573"/>
                </a:cubicBezTo>
                <a:cubicBezTo>
                  <a:pt x="205" y="574"/>
                  <a:pt x="205" y="575"/>
                  <a:pt x="205" y="575"/>
                </a:cubicBezTo>
                <a:cubicBezTo>
                  <a:pt x="206" y="576"/>
                  <a:pt x="206" y="576"/>
                  <a:pt x="207" y="576"/>
                </a:cubicBezTo>
                <a:cubicBezTo>
                  <a:pt x="207" y="576"/>
                  <a:pt x="208" y="576"/>
                  <a:pt x="208" y="575"/>
                </a:cubicBezTo>
                <a:cubicBezTo>
                  <a:pt x="208" y="575"/>
                  <a:pt x="209" y="575"/>
                  <a:pt x="209" y="575"/>
                </a:cubicBezTo>
                <a:cubicBezTo>
                  <a:pt x="209" y="574"/>
                  <a:pt x="210" y="574"/>
                  <a:pt x="210" y="573"/>
                </a:cubicBezTo>
                <a:cubicBezTo>
                  <a:pt x="210" y="573"/>
                  <a:pt x="210" y="573"/>
                  <a:pt x="210" y="573"/>
                </a:cubicBezTo>
                <a:cubicBezTo>
                  <a:pt x="211" y="573"/>
                  <a:pt x="212" y="572"/>
                  <a:pt x="211" y="571"/>
                </a:cubicBezTo>
                <a:cubicBezTo>
                  <a:pt x="211" y="569"/>
                  <a:pt x="209" y="569"/>
                  <a:pt x="209" y="570"/>
                </a:cubicBezTo>
                <a:close/>
                <a:moveTo>
                  <a:pt x="218" y="575"/>
                </a:moveTo>
                <a:cubicBezTo>
                  <a:pt x="218" y="574"/>
                  <a:pt x="217" y="573"/>
                  <a:pt x="216" y="573"/>
                </a:cubicBezTo>
                <a:cubicBezTo>
                  <a:pt x="216" y="573"/>
                  <a:pt x="216" y="573"/>
                  <a:pt x="216" y="572"/>
                </a:cubicBezTo>
                <a:cubicBezTo>
                  <a:pt x="216" y="572"/>
                  <a:pt x="216" y="571"/>
                  <a:pt x="215" y="571"/>
                </a:cubicBezTo>
                <a:cubicBezTo>
                  <a:pt x="214" y="571"/>
                  <a:pt x="214" y="571"/>
                  <a:pt x="214" y="572"/>
                </a:cubicBezTo>
                <a:cubicBezTo>
                  <a:pt x="213" y="572"/>
                  <a:pt x="213" y="572"/>
                  <a:pt x="213" y="573"/>
                </a:cubicBezTo>
                <a:cubicBezTo>
                  <a:pt x="213" y="574"/>
                  <a:pt x="214" y="574"/>
                  <a:pt x="215" y="574"/>
                </a:cubicBezTo>
                <a:cubicBezTo>
                  <a:pt x="215" y="574"/>
                  <a:pt x="215" y="574"/>
                  <a:pt x="215" y="574"/>
                </a:cubicBezTo>
                <a:cubicBezTo>
                  <a:pt x="215" y="575"/>
                  <a:pt x="215" y="575"/>
                  <a:pt x="215" y="575"/>
                </a:cubicBezTo>
                <a:cubicBezTo>
                  <a:pt x="215" y="575"/>
                  <a:pt x="215" y="575"/>
                  <a:pt x="215" y="575"/>
                </a:cubicBezTo>
                <a:cubicBezTo>
                  <a:pt x="215" y="576"/>
                  <a:pt x="215" y="576"/>
                  <a:pt x="215" y="576"/>
                </a:cubicBezTo>
                <a:cubicBezTo>
                  <a:pt x="215" y="577"/>
                  <a:pt x="216" y="577"/>
                  <a:pt x="217" y="577"/>
                </a:cubicBezTo>
                <a:cubicBezTo>
                  <a:pt x="217" y="577"/>
                  <a:pt x="218" y="577"/>
                  <a:pt x="218" y="577"/>
                </a:cubicBezTo>
                <a:cubicBezTo>
                  <a:pt x="218" y="577"/>
                  <a:pt x="218" y="576"/>
                  <a:pt x="218" y="576"/>
                </a:cubicBezTo>
                <a:cubicBezTo>
                  <a:pt x="218" y="576"/>
                  <a:pt x="218" y="576"/>
                  <a:pt x="218" y="575"/>
                </a:cubicBezTo>
                <a:cubicBezTo>
                  <a:pt x="218" y="575"/>
                  <a:pt x="218" y="575"/>
                  <a:pt x="218" y="575"/>
                </a:cubicBezTo>
                <a:close/>
                <a:moveTo>
                  <a:pt x="207" y="566"/>
                </a:moveTo>
                <a:cubicBezTo>
                  <a:pt x="206" y="566"/>
                  <a:pt x="206" y="566"/>
                  <a:pt x="205" y="566"/>
                </a:cubicBezTo>
                <a:cubicBezTo>
                  <a:pt x="205" y="567"/>
                  <a:pt x="205" y="567"/>
                  <a:pt x="205" y="568"/>
                </a:cubicBezTo>
                <a:cubicBezTo>
                  <a:pt x="205" y="568"/>
                  <a:pt x="206" y="569"/>
                  <a:pt x="207" y="569"/>
                </a:cubicBezTo>
                <a:cubicBezTo>
                  <a:pt x="207" y="569"/>
                  <a:pt x="208" y="569"/>
                  <a:pt x="208" y="568"/>
                </a:cubicBezTo>
                <a:cubicBezTo>
                  <a:pt x="208" y="568"/>
                  <a:pt x="208" y="568"/>
                  <a:pt x="208" y="567"/>
                </a:cubicBezTo>
                <a:cubicBezTo>
                  <a:pt x="208" y="566"/>
                  <a:pt x="208" y="566"/>
                  <a:pt x="207" y="566"/>
                </a:cubicBezTo>
                <a:close/>
                <a:moveTo>
                  <a:pt x="194" y="572"/>
                </a:moveTo>
                <a:cubicBezTo>
                  <a:pt x="194" y="572"/>
                  <a:pt x="195" y="571"/>
                  <a:pt x="195" y="570"/>
                </a:cubicBezTo>
                <a:cubicBezTo>
                  <a:pt x="195" y="570"/>
                  <a:pt x="195" y="569"/>
                  <a:pt x="195" y="569"/>
                </a:cubicBezTo>
                <a:cubicBezTo>
                  <a:pt x="194" y="568"/>
                  <a:pt x="194" y="568"/>
                  <a:pt x="193" y="568"/>
                </a:cubicBezTo>
                <a:cubicBezTo>
                  <a:pt x="193" y="568"/>
                  <a:pt x="193" y="568"/>
                  <a:pt x="193" y="568"/>
                </a:cubicBezTo>
                <a:cubicBezTo>
                  <a:pt x="193" y="568"/>
                  <a:pt x="193" y="568"/>
                  <a:pt x="193" y="568"/>
                </a:cubicBezTo>
                <a:cubicBezTo>
                  <a:pt x="192" y="568"/>
                  <a:pt x="192" y="569"/>
                  <a:pt x="192" y="569"/>
                </a:cubicBezTo>
                <a:cubicBezTo>
                  <a:pt x="191" y="570"/>
                  <a:pt x="192" y="571"/>
                  <a:pt x="192" y="571"/>
                </a:cubicBezTo>
                <a:cubicBezTo>
                  <a:pt x="192" y="571"/>
                  <a:pt x="193" y="571"/>
                  <a:pt x="193" y="572"/>
                </a:cubicBezTo>
                <a:cubicBezTo>
                  <a:pt x="193" y="572"/>
                  <a:pt x="194" y="572"/>
                  <a:pt x="194" y="572"/>
                </a:cubicBezTo>
                <a:close/>
                <a:moveTo>
                  <a:pt x="179" y="579"/>
                </a:moveTo>
                <a:cubicBezTo>
                  <a:pt x="178" y="579"/>
                  <a:pt x="178" y="580"/>
                  <a:pt x="178" y="580"/>
                </a:cubicBezTo>
                <a:cubicBezTo>
                  <a:pt x="178" y="581"/>
                  <a:pt x="178" y="581"/>
                  <a:pt x="178" y="581"/>
                </a:cubicBezTo>
                <a:cubicBezTo>
                  <a:pt x="178" y="581"/>
                  <a:pt x="178" y="581"/>
                  <a:pt x="178" y="581"/>
                </a:cubicBezTo>
                <a:cubicBezTo>
                  <a:pt x="179" y="582"/>
                  <a:pt x="179" y="582"/>
                  <a:pt x="180" y="582"/>
                </a:cubicBezTo>
                <a:cubicBezTo>
                  <a:pt x="180" y="582"/>
                  <a:pt x="180" y="582"/>
                  <a:pt x="180" y="582"/>
                </a:cubicBezTo>
                <a:cubicBezTo>
                  <a:pt x="180" y="582"/>
                  <a:pt x="180" y="582"/>
                  <a:pt x="180" y="582"/>
                </a:cubicBezTo>
                <a:cubicBezTo>
                  <a:pt x="181" y="582"/>
                  <a:pt x="181" y="582"/>
                  <a:pt x="181" y="582"/>
                </a:cubicBezTo>
                <a:cubicBezTo>
                  <a:pt x="182" y="582"/>
                  <a:pt x="182" y="582"/>
                  <a:pt x="183" y="581"/>
                </a:cubicBezTo>
                <a:cubicBezTo>
                  <a:pt x="183" y="581"/>
                  <a:pt x="183" y="580"/>
                  <a:pt x="182" y="580"/>
                </a:cubicBezTo>
                <a:cubicBezTo>
                  <a:pt x="181" y="579"/>
                  <a:pt x="180" y="578"/>
                  <a:pt x="179" y="579"/>
                </a:cubicBezTo>
                <a:close/>
                <a:moveTo>
                  <a:pt x="306" y="518"/>
                </a:moveTo>
                <a:cubicBezTo>
                  <a:pt x="307" y="517"/>
                  <a:pt x="307" y="516"/>
                  <a:pt x="307" y="515"/>
                </a:cubicBezTo>
                <a:cubicBezTo>
                  <a:pt x="307" y="515"/>
                  <a:pt x="307" y="514"/>
                  <a:pt x="306" y="514"/>
                </a:cubicBezTo>
                <a:cubicBezTo>
                  <a:pt x="305" y="514"/>
                  <a:pt x="305" y="514"/>
                  <a:pt x="304" y="514"/>
                </a:cubicBezTo>
                <a:cubicBezTo>
                  <a:pt x="304" y="514"/>
                  <a:pt x="304" y="514"/>
                  <a:pt x="304" y="514"/>
                </a:cubicBezTo>
                <a:cubicBezTo>
                  <a:pt x="304" y="513"/>
                  <a:pt x="303" y="513"/>
                  <a:pt x="302" y="512"/>
                </a:cubicBezTo>
                <a:cubicBezTo>
                  <a:pt x="302" y="512"/>
                  <a:pt x="302" y="512"/>
                  <a:pt x="302" y="512"/>
                </a:cubicBezTo>
                <a:cubicBezTo>
                  <a:pt x="301" y="512"/>
                  <a:pt x="301" y="512"/>
                  <a:pt x="301" y="512"/>
                </a:cubicBezTo>
                <a:cubicBezTo>
                  <a:pt x="300" y="512"/>
                  <a:pt x="298" y="512"/>
                  <a:pt x="298" y="514"/>
                </a:cubicBezTo>
                <a:cubicBezTo>
                  <a:pt x="297" y="515"/>
                  <a:pt x="297" y="516"/>
                  <a:pt x="298" y="517"/>
                </a:cubicBezTo>
                <a:cubicBezTo>
                  <a:pt x="298" y="517"/>
                  <a:pt x="298" y="517"/>
                  <a:pt x="298" y="517"/>
                </a:cubicBezTo>
                <a:cubicBezTo>
                  <a:pt x="297" y="517"/>
                  <a:pt x="297" y="517"/>
                  <a:pt x="296" y="517"/>
                </a:cubicBezTo>
                <a:cubicBezTo>
                  <a:pt x="296" y="517"/>
                  <a:pt x="296" y="517"/>
                  <a:pt x="296" y="517"/>
                </a:cubicBezTo>
                <a:cubicBezTo>
                  <a:pt x="296" y="517"/>
                  <a:pt x="296" y="517"/>
                  <a:pt x="296" y="517"/>
                </a:cubicBezTo>
                <a:cubicBezTo>
                  <a:pt x="296" y="517"/>
                  <a:pt x="295" y="518"/>
                  <a:pt x="295" y="518"/>
                </a:cubicBezTo>
                <a:cubicBezTo>
                  <a:pt x="294" y="519"/>
                  <a:pt x="294" y="520"/>
                  <a:pt x="295" y="521"/>
                </a:cubicBezTo>
                <a:cubicBezTo>
                  <a:pt x="295" y="521"/>
                  <a:pt x="295" y="521"/>
                  <a:pt x="295" y="521"/>
                </a:cubicBezTo>
                <a:cubicBezTo>
                  <a:pt x="296" y="522"/>
                  <a:pt x="296" y="522"/>
                  <a:pt x="296" y="522"/>
                </a:cubicBezTo>
                <a:cubicBezTo>
                  <a:pt x="297" y="523"/>
                  <a:pt x="297" y="523"/>
                  <a:pt x="298" y="523"/>
                </a:cubicBezTo>
                <a:cubicBezTo>
                  <a:pt x="298" y="523"/>
                  <a:pt x="298" y="523"/>
                  <a:pt x="298" y="523"/>
                </a:cubicBezTo>
                <a:cubicBezTo>
                  <a:pt x="299" y="523"/>
                  <a:pt x="300" y="523"/>
                  <a:pt x="301" y="522"/>
                </a:cubicBezTo>
                <a:cubicBezTo>
                  <a:pt x="301" y="522"/>
                  <a:pt x="301" y="522"/>
                  <a:pt x="301" y="521"/>
                </a:cubicBezTo>
                <a:cubicBezTo>
                  <a:pt x="301" y="522"/>
                  <a:pt x="301" y="522"/>
                  <a:pt x="301" y="522"/>
                </a:cubicBezTo>
                <a:cubicBezTo>
                  <a:pt x="302" y="522"/>
                  <a:pt x="302" y="522"/>
                  <a:pt x="303" y="522"/>
                </a:cubicBezTo>
                <a:cubicBezTo>
                  <a:pt x="303" y="522"/>
                  <a:pt x="304" y="522"/>
                  <a:pt x="304" y="522"/>
                </a:cubicBezTo>
                <a:cubicBezTo>
                  <a:pt x="305" y="522"/>
                  <a:pt x="305" y="521"/>
                  <a:pt x="305" y="521"/>
                </a:cubicBezTo>
                <a:cubicBezTo>
                  <a:pt x="306" y="521"/>
                  <a:pt x="306" y="521"/>
                  <a:pt x="306" y="521"/>
                </a:cubicBezTo>
                <a:cubicBezTo>
                  <a:pt x="307" y="521"/>
                  <a:pt x="307" y="521"/>
                  <a:pt x="307" y="520"/>
                </a:cubicBezTo>
                <a:cubicBezTo>
                  <a:pt x="308" y="520"/>
                  <a:pt x="308" y="519"/>
                  <a:pt x="307" y="519"/>
                </a:cubicBezTo>
                <a:cubicBezTo>
                  <a:pt x="307" y="518"/>
                  <a:pt x="307" y="518"/>
                  <a:pt x="306" y="518"/>
                </a:cubicBezTo>
                <a:close/>
                <a:moveTo>
                  <a:pt x="302" y="523"/>
                </a:moveTo>
                <a:cubicBezTo>
                  <a:pt x="300" y="523"/>
                  <a:pt x="298" y="523"/>
                  <a:pt x="297" y="524"/>
                </a:cubicBezTo>
                <a:cubicBezTo>
                  <a:pt x="297" y="524"/>
                  <a:pt x="297" y="523"/>
                  <a:pt x="296" y="523"/>
                </a:cubicBezTo>
                <a:cubicBezTo>
                  <a:pt x="296" y="522"/>
                  <a:pt x="295" y="521"/>
                  <a:pt x="294" y="522"/>
                </a:cubicBezTo>
                <a:cubicBezTo>
                  <a:pt x="292" y="522"/>
                  <a:pt x="292" y="523"/>
                  <a:pt x="291" y="523"/>
                </a:cubicBezTo>
                <a:cubicBezTo>
                  <a:pt x="291" y="524"/>
                  <a:pt x="292" y="524"/>
                  <a:pt x="292" y="525"/>
                </a:cubicBezTo>
                <a:cubicBezTo>
                  <a:pt x="292" y="525"/>
                  <a:pt x="292" y="526"/>
                  <a:pt x="292" y="526"/>
                </a:cubicBezTo>
                <a:cubicBezTo>
                  <a:pt x="291" y="526"/>
                  <a:pt x="291" y="526"/>
                  <a:pt x="290" y="527"/>
                </a:cubicBezTo>
                <a:cubicBezTo>
                  <a:pt x="290" y="526"/>
                  <a:pt x="290" y="526"/>
                  <a:pt x="290" y="526"/>
                </a:cubicBezTo>
                <a:cubicBezTo>
                  <a:pt x="291" y="525"/>
                  <a:pt x="291" y="525"/>
                  <a:pt x="291" y="525"/>
                </a:cubicBezTo>
                <a:cubicBezTo>
                  <a:pt x="291" y="525"/>
                  <a:pt x="290" y="524"/>
                  <a:pt x="290" y="523"/>
                </a:cubicBezTo>
                <a:cubicBezTo>
                  <a:pt x="289" y="522"/>
                  <a:pt x="288" y="522"/>
                  <a:pt x="288" y="522"/>
                </a:cubicBezTo>
                <a:cubicBezTo>
                  <a:pt x="288" y="522"/>
                  <a:pt x="287" y="522"/>
                  <a:pt x="287" y="522"/>
                </a:cubicBezTo>
                <a:cubicBezTo>
                  <a:pt x="286" y="522"/>
                  <a:pt x="286" y="523"/>
                  <a:pt x="285" y="523"/>
                </a:cubicBezTo>
                <a:cubicBezTo>
                  <a:pt x="285" y="524"/>
                  <a:pt x="285" y="525"/>
                  <a:pt x="285" y="526"/>
                </a:cubicBezTo>
                <a:cubicBezTo>
                  <a:pt x="285" y="527"/>
                  <a:pt x="286" y="527"/>
                  <a:pt x="286" y="527"/>
                </a:cubicBezTo>
                <a:cubicBezTo>
                  <a:pt x="287" y="527"/>
                  <a:pt x="287" y="527"/>
                  <a:pt x="287" y="528"/>
                </a:cubicBezTo>
                <a:cubicBezTo>
                  <a:pt x="286" y="528"/>
                  <a:pt x="286" y="528"/>
                  <a:pt x="286" y="528"/>
                </a:cubicBezTo>
                <a:cubicBezTo>
                  <a:pt x="285" y="529"/>
                  <a:pt x="285" y="529"/>
                  <a:pt x="286" y="530"/>
                </a:cubicBezTo>
                <a:cubicBezTo>
                  <a:pt x="286" y="530"/>
                  <a:pt x="286" y="530"/>
                  <a:pt x="286" y="531"/>
                </a:cubicBezTo>
                <a:cubicBezTo>
                  <a:pt x="286" y="531"/>
                  <a:pt x="286" y="531"/>
                  <a:pt x="286" y="531"/>
                </a:cubicBezTo>
                <a:cubicBezTo>
                  <a:pt x="285" y="530"/>
                  <a:pt x="285" y="528"/>
                  <a:pt x="283" y="527"/>
                </a:cubicBezTo>
                <a:cubicBezTo>
                  <a:pt x="283" y="527"/>
                  <a:pt x="282" y="527"/>
                  <a:pt x="282" y="527"/>
                </a:cubicBezTo>
                <a:cubicBezTo>
                  <a:pt x="281" y="527"/>
                  <a:pt x="280" y="527"/>
                  <a:pt x="279" y="528"/>
                </a:cubicBezTo>
                <a:cubicBezTo>
                  <a:pt x="279" y="528"/>
                  <a:pt x="279" y="528"/>
                  <a:pt x="279" y="528"/>
                </a:cubicBezTo>
                <a:cubicBezTo>
                  <a:pt x="278" y="528"/>
                  <a:pt x="278" y="529"/>
                  <a:pt x="278" y="529"/>
                </a:cubicBezTo>
                <a:cubicBezTo>
                  <a:pt x="277" y="529"/>
                  <a:pt x="277" y="529"/>
                  <a:pt x="276" y="529"/>
                </a:cubicBezTo>
                <a:cubicBezTo>
                  <a:pt x="276" y="529"/>
                  <a:pt x="276" y="529"/>
                  <a:pt x="275" y="530"/>
                </a:cubicBezTo>
                <a:cubicBezTo>
                  <a:pt x="275" y="530"/>
                  <a:pt x="275" y="530"/>
                  <a:pt x="274" y="530"/>
                </a:cubicBezTo>
                <a:cubicBezTo>
                  <a:pt x="273" y="531"/>
                  <a:pt x="272" y="532"/>
                  <a:pt x="272" y="533"/>
                </a:cubicBezTo>
                <a:cubicBezTo>
                  <a:pt x="272" y="534"/>
                  <a:pt x="273" y="535"/>
                  <a:pt x="274" y="535"/>
                </a:cubicBezTo>
                <a:cubicBezTo>
                  <a:pt x="274" y="535"/>
                  <a:pt x="274" y="536"/>
                  <a:pt x="274" y="536"/>
                </a:cubicBezTo>
                <a:cubicBezTo>
                  <a:pt x="274" y="536"/>
                  <a:pt x="274" y="536"/>
                  <a:pt x="274" y="536"/>
                </a:cubicBezTo>
                <a:cubicBezTo>
                  <a:pt x="274" y="537"/>
                  <a:pt x="274" y="537"/>
                  <a:pt x="274" y="537"/>
                </a:cubicBezTo>
                <a:cubicBezTo>
                  <a:pt x="274" y="538"/>
                  <a:pt x="274" y="539"/>
                  <a:pt x="274" y="539"/>
                </a:cubicBezTo>
                <a:cubicBezTo>
                  <a:pt x="274" y="539"/>
                  <a:pt x="274" y="540"/>
                  <a:pt x="274" y="540"/>
                </a:cubicBezTo>
                <a:cubicBezTo>
                  <a:pt x="273" y="540"/>
                  <a:pt x="273" y="541"/>
                  <a:pt x="273" y="541"/>
                </a:cubicBezTo>
                <a:cubicBezTo>
                  <a:pt x="273" y="543"/>
                  <a:pt x="275" y="545"/>
                  <a:pt x="277" y="544"/>
                </a:cubicBezTo>
                <a:cubicBezTo>
                  <a:pt x="277" y="544"/>
                  <a:pt x="278" y="544"/>
                  <a:pt x="278" y="543"/>
                </a:cubicBezTo>
                <a:cubicBezTo>
                  <a:pt x="278" y="543"/>
                  <a:pt x="278" y="543"/>
                  <a:pt x="278" y="543"/>
                </a:cubicBezTo>
                <a:cubicBezTo>
                  <a:pt x="278" y="543"/>
                  <a:pt x="278" y="543"/>
                  <a:pt x="278" y="542"/>
                </a:cubicBezTo>
                <a:cubicBezTo>
                  <a:pt x="278" y="542"/>
                  <a:pt x="278" y="542"/>
                  <a:pt x="279" y="542"/>
                </a:cubicBezTo>
                <a:cubicBezTo>
                  <a:pt x="279" y="543"/>
                  <a:pt x="279" y="543"/>
                  <a:pt x="278" y="544"/>
                </a:cubicBezTo>
                <a:cubicBezTo>
                  <a:pt x="278" y="544"/>
                  <a:pt x="278" y="544"/>
                  <a:pt x="278" y="544"/>
                </a:cubicBezTo>
                <a:cubicBezTo>
                  <a:pt x="277" y="545"/>
                  <a:pt x="276" y="546"/>
                  <a:pt x="276" y="548"/>
                </a:cubicBezTo>
                <a:cubicBezTo>
                  <a:pt x="276" y="548"/>
                  <a:pt x="277" y="549"/>
                  <a:pt x="278" y="549"/>
                </a:cubicBezTo>
                <a:cubicBezTo>
                  <a:pt x="278" y="549"/>
                  <a:pt x="278" y="549"/>
                  <a:pt x="278" y="549"/>
                </a:cubicBezTo>
                <a:cubicBezTo>
                  <a:pt x="279" y="548"/>
                  <a:pt x="280" y="547"/>
                  <a:pt x="281" y="545"/>
                </a:cubicBezTo>
                <a:cubicBezTo>
                  <a:pt x="282" y="545"/>
                  <a:pt x="282" y="545"/>
                  <a:pt x="282" y="544"/>
                </a:cubicBezTo>
                <a:cubicBezTo>
                  <a:pt x="282" y="544"/>
                  <a:pt x="283" y="543"/>
                  <a:pt x="283" y="543"/>
                </a:cubicBezTo>
                <a:cubicBezTo>
                  <a:pt x="283" y="542"/>
                  <a:pt x="283" y="542"/>
                  <a:pt x="283" y="542"/>
                </a:cubicBezTo>
                <a:cubicBezTo>
                  <a:pt x="283" y="542"/>
                  <a:pt x="283" y="542"/>
                  <a:pt x="283" y="542"/>
                </a:cubicBezTo>
                <a:cubicBezTo>
                  <a:pt x="284" y="542"/>
                  <a:pt x="284" y="542"/>
                  <a:pt x="284" y="541"/>
                </a:cubicBezTo>
                <a:cubicBezTo>
                  <a:pt x="285" y="541"/>
                  <a:pt x="285" y="540"/>
                  <a:pt x="285" y="540"/>
                </a:cubicBezTo>
                <a:cubicBezTo>
                  <a:pt x="285" y="540"/>
                  <a:pt x="285" y="539"/>
                  <a:pt x="285" y="539"/>
                </a:cubicBezTo>
                <a:cubicBezTo>
                  <a:pt x="285" y="539"/>
                  <a:pt x="286" y="539"/>
                  <a:pt x="286" y="539"/>
                </a:cubicBezTo>
                <a:cubicBezTo>
                  <a:pt x="286" y="539"/>
                  <a:pt x="287" y="539"/>
                  <a:pt x="287" y="539"/>
                </a:cubicBezTo>
                <a:cubicBezTo>
                  <a:pt x="287" y="539"/>
                  <a:pt x="288" y="539"/>
                  <a:pt x="288" y="539"/>
                </a:cubicBezTo>
                <a:cubicBezTo>
                  <a:pt x="288" y="539"/>
                  <a:pt x="288" y="539"/>
                  <a:pt x="289" y="539"/>
                </a:cubicBezTo>
                <a:cubicBezTo>
                  <a:pt x="290" y="539"/>
                  <a:pt x="291" y="538"/>
                  <a:pt x="291" y="537"/>
                </a:cubicBezTo>
                <a:cubicBezTo>
                  <a:pt x="291" y="536"/>
                  <a:pt x="290" y="536"/>
                  <a:pt x="289" y="535"/>
                </a:cubicBezTo>
                <a:cubicBezTo>
                  <a:pt x="289" y="535"/>
                  <a:pt x="289" y="535"/>
                  <a:pt x="289" y="535"/>
                </a:cubicBezTo>
                <a:cubicBezTo>
                  <a:pt x="290" y="535"/>
                  <a:pt x="291" y="535"/>
                  <a:pt x="291" y="536"/>
                </a:cubicBezTo>
                <a:cubicBezTo>
                  <a:pt x="292" y="536"/>
                  <a:pt x="292" y="537"/>
                  <a:pt x="293" y="537"/>
                </a:cubicBezTo>
                <a:cubicBezTo>
                  <a:pt x="294" y="538"/>
                  <a:pt x="295" y="537"/>
                  <a:pt x="296" y="537"/>
                </a:cubicBezTo>
                <a:cubicBezTo>
                  <a:pt x="296" y="536"/>
                  <a:pt x="297" y="535"/>
                  <a:pt x="297" y="534"/>
                </a:cubicBezTo>
                <a:cubicBezTo>
                  <a:pt x="297" y="534"/>
                  <a:pt x="296" y="533"/>
                  <a:pt x="296" y="533"/>
                </a:cubicBezTo>
                <a:cubicBezTo>
                  <a:pt x="296" y="533"/>
                  <a:pt x="296" y="533"/>
                  <a:pt x="296" y="533"/>
                </a:cubicBezTo>
                <a:cubicBezTo>
                  <a:pt x="297" y="533"/>
                  <a:pt x="297" y="533"/>
                  <a:pt x="297" y="533"/>
                </a:cubicBezTo>
                <a:cubicBezTo>
                  <a:pt x="298" y="533"/>
                  <a:pt x="298" y="533"/>
                  <a:pt x="298" y="533"/>
                </a:cubicBezTo>
                <a:cubicBezTo>
                  <a:pt x="298" y="533"/>
                  <a:pt x="298" y="533"/>
                  <a:pt x="299" y="533"/>
                </a:cubicBezTo>
                <a:cubicBezTo>
                  <a:pt x="299" y="533"/>
                  <a:pt x="300" y="533"/>
                  <a:pt x="301" y="532"/>
                </a:cubicBezTo>
                <a:cubicBezTo>
                  <a:pt x="301" y="531"/>
                  <a:pt x="301" y="530"/>
                  <a:pt x="301" y="529"/>
                </a:cubicBezTo>
                <a:cubicBezTo>
                  <a:pt x="301" y="529"/>
                  <a:pt x="301" y="529"/>
                  <a:pt x="300" y="529"/>
                </a:cubicBezTo>
                <a:cubicBezTo>
                  <a:pt x="300" y="528"/>
                  <a:pt x="300" y="528"/>
                  <a:pt x="300" y="528"/>
                </a:cubicBezTo>
                <a:cubicBezTo>
                  <a:pt x="300" y="528"/>
                  <a:pt x="300" y="528"/>
                  <a:pt x="300" y="528"/>
                </a:cubicBezTo>
                <a:cubicBezTo>
                  <a:pt x="301" y="528"/>
                  <a:pt x="301" y="528"/>
                  <a:pt x="301" y="528"/>
                </a:cubicBezTo>
                <a:cubicBezTo>
                  <a:pt x="303" y="528"/>
                  <a:pt x="303" y="527"/>
                  <a:pt x="303" y="526"/>
                </a:cubicBezTo>
                <a:cubicBezTo>
                  <a:pt x="303" y="525"/>
                  <a:pt x="302" y="524"/>
                  <a:pt x="302" y="523"/>
                </a:cubicBezTo>
                <a:close/>
                <a:moveTo>
                  <a:pt x="302" y="491"/>
                </a:moveTo>
                <a:cubicBezTo>
                  <a:pt x="301" y="490"/>
                  <a:pt x="300" y="491"/>
                  <a:pt x="300" y="491"/>
                </a:cubicBezTo>
                <a:cubicBezTo>
                  <a:pt x="300" y="491"/>
                  <a:pt x="300" y="491"/>
                  <a:pt x="300" y="491"/>
                </a:cubicBezTo>
                <a:cubicBezTo>
                  <a:pt x="299" y="492"/>
                  <a:pt x="299" y="492"/>
                  <a:pt x="299" y="493"/>
                </a:cubicBezTo>
                <a:cubicBezTo>
                  <a:pt x="299" y="494"/>
                  <a:pt x="300" y="494"/>
                  <a:pt x="301" y="494"/>
                </a:cubicBezTo>
                <a:cubicBezTo>
                  <a:pt x="301" y="494"/>
                  <a:pt x="301" y="494"/>
                  <a:pt x="301" y="494"/>
                </a:cubicBezTo>
                <a:cubicBezTo>
                  <a:pt x="302" y="494"/>
                  <a:pt x="302" y="494"/>
                  <a:pt x="302" y="494"/>
                </a:cubicBezTo>
                <a:cubicBezTo>
                  <a:pt x="302" y="494"/>
                  <a:pt x="303" y="494"/>
                  <a:pt x="303" y="493"/>
                </a:cubicBezTo>
                <a:cubicBezTo>
                  <a:pt x="303" y="492"/>
                  <a:pt x="303" y="492"/>
                  <a:pt x="302" y="491"/>
                </a:cubicBezTo>
                <a:cubicBezTo>
                  <a:pt x="302" y="491"/>
                  <a:pt x="302" y="491"/>
                  <a:pt x="302" y="491"/>
                </a:cubicBezTo>
                <a:close/>
                <a:moveTo>
                  <a:pt x="257" y="562"/>
                </a:moveTo>
                <a:cubicBezTo>
                  <a:pt x="257" y="561"/>
                  <a:pt x="256" y="562"/>
                  <a:pt x="256" y="562"/>
                </a:cubicBezTo>
                <a:cubicBezTo>
                  <a:pt x="256" y="562"/>
                  <a:pt x="255" y="562"/>
                  <a:pt x="255" y="562"/>
                </a:cubicBezTo>
                <a:cubicBezTo>
                  <a:pt x="254" y="563"/>
                  <a:pt x="254" y="563"/>
                  <a:pt x="254" y="564"/>
                </a:cubicBezTo>
                <a:cubicBezTo>
                  <a:pt x="254" y="564"/>
                  <a:pt x="255" y="565"/>
                  <a:pt x="255" y="565"/>
                </a:cubicBezTo>
                <a:cubicBezTo>
                  <a:pt x="256" y="565"/>
                  <a:pt x="256" y="565"/>
                  <a:pt x="256" y="565"/>
                </a:cubicBezTo>
                <a:cubicBezTo>
                  <a:pt x="257" y="565"/>
                  <a:pt x="257" y="565"/>
                  <a:pt x="258" y="565"/>
                </a:cubicBezTo>
                <a:cubicBezTo>
                  <a:pt x="258" y="564"/>
                  <a:pt x="258" y="564"/>
                  <a:pt x="258" y="563"/>
                </a:cubicBezTo>
                <a:cubicBezTo>
                  <a:pt x="258" y="563"/>
                  <a:pt x="258" y="563"/>
                  <a:pt x="258" y="562"/>
                </a:cubicBezTo>
                <a:cubicBezTo>
                  <a:pt x="258" y="562"/>
                  <a:pt x="258" y="562"/>
                  <a:pt x="257" y="562"/>
                </a:cubicBezTo>
                <a:close/>
                <a:moveTo>
                  <a:pt x="274" y="549"/>
                </a:moveTo>
                <a:cubicBezTo>
                  <a:pt x="274" y="548"/>
                  <a:pt x="274" y="548"/>
                  <a:pt x="274" y="548"/>
                </a:cubicBezTo>
                <a:cubicBezTo>
                  <a:pt x="274" y="547"/>
                  <a:pt x="273" y="547"/>
                  <a:pt x="273" y="547"/>
                </a:cubicBezTo>
                <a:cubicBezTo>
                  <a:pt x="273" y="547"/>
                  <a:pt x="272" y="547"/>
                  <a:pt x="272" y="547"/>
                </a:cubicBezTo>
                <a:cubicBezTo>
                  <a:pt x="272" y="547"/>
                  <a:pt x="272" y="547"/>
                  <a:pt x="272" y="547"/>
                </a:cubicBezTo>
                <a:cubicBezTo>
                  <a:pt x="271" y="548"/>
                  <a:pt x="270" y="548"/>
                  <a:pt x="269" y="549"/>
                </a:cubicBezTo>
                <a:cubicBezTo>
                  <a:pt x="268" y="549"/>
                  <a:pt x="268" y="550"/>
                  <a:pt x="268" y="550"/>
                </a:cubicBezTo>
                <a:cubicBezTo>
                  <a:pt x="268" y="550"/>
                  <a:pt x="268" y="550"/>
                  <a:pt x="268" y="550"/>
                </a:cubicBezTo>
                <a:cubicBezTo>
                  <a:pt x="268" y="550"/>
                  <a:pt x="268" y="550"/>
                  <a:pt x="268" y="551"/>
                </a:cubicBezTo>
                <a:cubicBezTo>
                  <a:pt x="268" y="551"/>
                  <a:pt x="268" y="551"/>
                  <a:pt x="268" y="551"/>
                </a:cubicBezTo>
                <a:cubicBezTo>
                  <a:pt x="268" y="551"/>
                  <a:pt x="268" y="551"/>
                  <a:pt x="268" y="552"/>
                </a:cubicBezTo>
                <a:cubicBezTo>
                  <a:pt x="268" y="553"/>
                  <a:pt x="268" y="554"/>
                  <a:pt x="269" y="554"/>
                </a:cubicBezTo>
                <a:cubicBezTo>
                  <a:pt x="270" y="554"/>
                  <a:pt x="270" y="553"/>
                  <a:pt x="270" y="553"/>
                </a:cubicBezTo>
                <a:cubicBezTo>
                  <a:pt x="271" y="553"/>
                  <a:pt x="271" y="553"/>
                  <a:pt x="271" y="552"/>
                </a:cubicBezTo>
                <a:cubicBezTo>
                  <a:pt x="271" y="552"/>
                  <a:pt x="271" y="552"/>
                  <a:pt x="271" y="552"/>
                </a:cubicBezTo>
                <a:cubicBezTo>
                  <a:pt x="271" y="552"/>
                  <a:pt x="272" y="552"/>
                  <a:pt x="272" y="551"/>
                </a:cubicBezTo>
                <a:cubicBezTo>
                  <a:pt x="272" y="551"/>
                  <a:pt x="272" y="551"/>
                  <a:pt x="272" y="551"/>
                </a:cubicBezTo>
                <a:cubicBezTo>
                  <a:pt x="272" y="551"/>
                  <a:pt x="272" y="551"/>
                  <a:pt x="273" y="551"/>
                </a:cubicBezTo>
                <a:cubicBezTo>
                  <a:pt x="273" y="551"/>
                  <a:pt x="273" y="551"/>
                  <a:pt x="274" y="550"/>
                </a:cubicBezTo>
                <a:cubicBezTo>
                  <a:pt x="274" y="551"/>
                  <a:pt x="274" y="551"/>
                  <a:pt x="274" y="551"/>
                </a:cubicBezTo>
                <a:cubicBezTo>
                  <a:pt x="275" y="552"/>
                  <a:pt x="276" y="552"/>
                  <a:pt x="277" y="551"/>
                </a:cubicBezTo>
                <a:cubicBezTo>
                  <a:pt x="277" y="551"/>
                  <a:pt x="277" y="551"/>
                  <a:pt x="277" y="551"/>
                </a:cubicBezTo>
                <a:cubicBezTo>
                  <a:pt x="277" y="550"/>
                  <a:pt x="277" y="550"/>
                  <a:pt x="277" y="549"/>
                </a:cubicBezTo>
                <a:cubicBezTo>
                  <a:pt x="277" y="548"/>
                  <a:pt x="275" y="548"/>
                  <a:pt x="274" y="549"/>
                </a:cubicBezTo>
                <a:close/>
                <a:moveTo>
                  <a:pt x="248" y="545"/>
                </a:moveTo>
                <a:cubicBezTo>
                  <a:pt x="248" y="545"/>
                  <a:pt x="248" y="545"/>
                  <a:pt x="248" y="545"/>
                </a:cubicBezTo>
                <a:cubicBezTo>
                  <a:pt x="247" y="545"/>
                  <a:pt x="247" y="545"/>
                  <a:pt x="247" y="545"/>
                </a:cubicBezTo>
                <a:cubicBezTo>
                  <a:pt x="247" y="545"/>
                  <a:pt x="247" y="545"/>
                  <a:pt x="247" y="545"/>
                </a:cubicBezTo>
                <a:cubicBezTo>
                  <a:pt x="246" y="545"/>
                  <a:pt x="245" y="546"/>
                  <a:pt x="245" y="547"/>
                </a:cubicBezTo>
                <a:cubicBezTo>
                  <a:pt x="245" y="547"/>
                  <a:pt x="246" y="548"/>
                  <a:pt x="246" y="548"/>
                </a:cubicBezTo>
                <a:cubicBezTo>
                  <a:pt x="246" y="548"/>
                  <a:pt x="247" y="549"/>
                  <a:pt x="247" y="549"/>
                </a:cubicBezTo>
                <a:cubicBezTo>
                  <a:pt x="247" y="549"/>
                  <a:pt x="247" y="549"/>
                  <a:pt x="248" y="549"/>
                </a:cubicBezTo>
                <a:cubicBezTo>
                  <a:pt x="248" y="549"/>
                  <a:pt x="249" y="549"/>
                  <a:pt x="249" y="549"/>
                </a:cubicBezTo>
                <a:cubicBezTo>
                  <a:pt x="249" y="548"/>
                  <a:pt x="249" y="548"/>
                  <a:pt x="249" y="547"/>
                </a:cubicBezTo>
                <a:cubicBezTo>
                  <a:pt x="250" y="547"/>
                  <a:pt x="250" y="547"/>
                  <a:pt x="250" y="546"/>
                </a:cubicBezTo>
                <a:cubicBezTo>
                  <a:pt x="249" y="546"/>
                  <a:pt x="249" y="545"/>
                  <a:pt x="248" y="545"/>
                </a:cubicBezTo>
                <a:close/>
                <a:moveTo>
                  <a:pt x="1117" y="770"/>
                </a:moveTo>
                <a:cubicBezTo>
                  <a:pt x="1118" y="770"/>
                  <a:pt x="1119" y="769"/>
                  <a:pt x="1119" y="769"/>
                </a:cubicBezTo>
                <a:cubicBezTo>
                  <a:pt x="1119" y="768"/>
                  <a:pt x="1119" y="767"/>
                  <a:pt x="1118" y="767"/>
                </a:cubicBezTo>
                <a:cubicBezTo>
                  <a:pt x="1118" y="767"/>
                  <a:pt x="1117" y="767"/>
                  <a:pt x="1116" y="767"/>
                </a:cubicBezTo>
                <a:cubicBezTo>
                  <a:pt x="1116" y="767"/>
                  <a:pt x="1116" y="767"/>
                  <a:pt x="1116" y="767"/>
                </a:cubicBezTo>
                <a:cubicBezTo>
                  <a:pt x="1116" y="767"/>
                  <a:pt x="1116" y="767"/>
                  <a:pt x="1115" y="767"/>
                </a:cubicBezTo>
                <a:cubicBezTo>
                  <a:pt x="1115" y="767"/>
                  <a:pt x="1115" y="767"/>
                  <a:pt x="1114" y="767"/>
                </a:cubicBezTo>
                <a:cubicBezTo>
                  <a:pt x="1113" y="767"/>
                  <a:pt x="1113" y="767"/>
                  <a:pt x="1113" y="767"/>
                </a:cubicBezTo>
                <a:cubicBezTo>
                  <a:pt x="1112" y="767"/>
                  <a:pt x="1111" y="767"/>
                  <a:pt x="1111" y="767"/>
                </a:cubicBezTo>
                <a:cubicBezTo>
                  <a:pt x="1111" y="767"/>
                  <a:pt x="1111" y="767"/>
                  <a:pt x="1111" y="767"/>
                </a:cubicBezTo>
                <a:cubicBezTo>
                  <a:pt x="1110" y="767"/>
                  <a:pt x="1110" y="767"/>
                  <a:pt x="1110" y="767"/>
                </a:cubicBezTo>
                <a:cubicBezTo>
                  <a:pt x="1110" y="766"/>
                  <a:pt x="1109" y="766"/>
                  <a:pt x="1109" y="766"/>
                </a:cubicBezTo>
                <a:cubicBezTo>
                  <a:pt x="1108" y="766"/>
                  <a:pt x="1108" y="766"/>
                  <a:pt x="1108" y="766"/>
                </a:cubicBezTo>
                <a:cubicBezTo>
                  <a:pt x="1108" y="766"/>
                  <a:pt x="1108" y="766"/>
                  <a:pt x="1108" y="766"/>
                </a:cubicBezTo>
                <a:cubicBezTo>
                  <a:pt x="1107" y="765"/>
                  <a:pt x="1106" y="765"/>
                  <a:pt x="1106" y="765"/>
                </a:cubicBezTo>
                <a:cubicBezTo>
                  <a:pt x="1106" y="765"/>
                  <a:pt x="1106" y="765"/>
                  <a:pt x="1106" y="765"/>
                </a:cubicBezTo>
                <a:cubicBezTo>
                  <a:pt x="1105" y="765"/>
                  <a:pt x="1104" y="765"/>
                  <a:pt x="1104" y="765"/>
                </a:cubicBezTo>
                <a:cubicBezTo>
                  <a:pt x="1104" y="766"/>
                  <a:pt x="1104" y="766"/>
                  <a:pt x="1104" y="766"/>
                </a:cubicBezTo>
                <a:cubicBezTo>
                  <a:pt x="1104" y="766"/>
                  <a:pt x="1104" y="766"/>
                  <a:pt x="1104" y="766"/>
                </a:cubicBezTo>
                <a:cubicBezTo>
                  <a:pt x="1104" y="765"/>
                  <a:pt x="1103" y="764"/>
                  <a:pt x="1103" y="764"/>
                </a:cubicBezTo>
                <a:cubicBezTo>
                  <a:pt x="1103" y="764"/>
                  <a:pt x="1103" y="764"/>
                  <a:pt x="1103" y="763"/>
                </a:cubicBezTo>
                <a:cubicBezTo>
                  <a:pt x="1104" y="763"/>
                  <a:pt x="1105" y="762"/>
                  <a:pt x="1104" y="761"/>
                </a:cubicBezTo>
                <a:cubicBezTo>
                  <a:pt x="1104" y="760"/>
                  <a:pt x="1103" y="760"/>
                  <a:pt x="1103" y="760"/>
                </a:cubicBezTo>
                <a:cubicBezTo>
                  <a:pt x="1102" y="760"/>
                  <a:pt x="1102" y="760"/>
                  <a:pt x="1101" y="760"/>
                </a:cubicBezTo>
                <a:cubicBezTo>
                  <a:pt x="1100" y="761"/>
                  <a:pt x="1100" y="761"/>
                  <a:pt x="1100" y="762"/>
                </a:cubicBezTo>
                <a:cubicBezTo>
                  <a:pt x="1099" y="762"/>
                  <a:pt x="1099" y="762"/>
                  <a:pt x="1099" y="762"/>
                </a:cubicBezTo>
                <a:cubicBezTo>
                  <a:pt x="1099" y="762"/>
                  <a:pt x="1099" y="762"/>
                  <a:pt x="1099" y="763"/>
                </a:cubicBezTo>
                <a:cubicBezTo>
                  <a:pt x="1098" y="763"/>
                  <a:pt x="1098" y="763"/>
                  <a:pt x="1098" y="763"/>
                </a:cubicBezTo>
                <a:cubicBezTo>
                  <a:pt x="1097" y="764"/>
                  <a:pt x="1097" y="764"/>
                  <a:pt x="1098" y="765"/>
                </a:cubicBezTo>
                <a:cubicBezTo>
                  <a:pt x="1098" y="766"/>
                  <a:pt x="1098" y="766"/>
                  <a:pt x="1099" y="766"/>
                </a:cubicBezTo>
                <a:cubicBezTo>
                  <a:pt x="1099" y="766"/>
                  <a:pt x="1099" y="766"/>
                  <a:pt x="1099" y="766"/>
                </a:cubicBezTo>
                <a:cubicBezTo>
                  <a:pt x="1099" y="766"/>
                  <a:pt x="1099" y="766"/>
                  <a:pt x="1100" y="766"/>
                </a:cubicBezTo>
                <a:cubicBezTo>
                  <a:pt x="1100" y="766"/>
                  <a:pt x="1100" y="766"/>
                  <a:pt x="1100" y="766"/>
                </a:cubicBezTo>
                <a:cubicBezTo>
                  <a:pt x="1100" y="766"/>
                  <a:pt x="1100" y="766"/>
                  <a:pt x="1100" y="766"/>
                </a:cubicBezTo>
                <a:cubicBezTo>
                  <a:pt x="1100" y="767"/>
                  <a:pt x="1100" y="767"/>
                  <a:pt x="1101" y="768"/>
                </a:cubicBezTo>
                <a:cubicBezTo>
                  <a:pt x="1101" y="768"/>
                  <a:pt x="1101" y="768"/>
                  <a:pt x="1101" y="768"/>
                </a:cubicBezTo>
                <a:cubicBezTo>
                  <a:pt x="1101" y="769"/>
                  <a:pt x="1101" y="769"/>
                  <a:pt x="1102" y="769"/>
                </a:cubicBezTo>
                <a:cubicBezTo>
                  <a:pt x="1102" y="770"/>
                  <a:pt x="1103" y="770"/>
                  <a:pt x="1103" y="770"/>
                </a:cubicBezTo>
                <a:cubicBezTo>
                  <a:pt x="1104" y="770"/>
                  <a:pt x="1104" y="771"/>
                  <a:pt x="1105" y="772"/>
                </a:cubicBezTo>
                <a:cubicBezTo>
                  <a:pt x="1105" y="772"/>
                  <a:pt x="1106" y="772"/>
                  <a:pt x="1106" y="772"/>
                </a:cubicBezTo>
                <a:cubicBezTo>
                  <a:pt x="1107" y="772"/>
                  <a:pt x="1107" y="772"/>
                  <a:pt x="1108" y="772"/>
                </a:cubicBezTo>
                <a:cubicBezTo>
                  <a:pt x="1108" y="772"/>
                  <a:pt x="1108" y="772"/>
                  <a:pt x="1109" y="772"/>
                </a:cubicBezTo>
                <a:cubicBezTo>
                  <a:pt x="1110" y="772"/>
                  <a:pt x="1110" y="772"/>
                  <a:pt x="1110" y="772"/>
                </a:cubicBezTo>
                <a:cubicBezTo>
                  <a:pt x="1110" y="774"/>
                  <a:pt x="1111" y="774"/>
                  <a:pt x="1112" y="775"/>
                </a:cubicBezTo>
                <a:cubicBezTo>
                  <a:pt x="1112" y="775"/>
                  <a:pt x="1113" y="775"/>
                  <a:pt x="1114" y="775"/>
                </a:cubicBezTo>
                <a:cubicBezTo>
                  <a:pt x="1114" y="775"/>
                  <a:pt x="1114" y="775"/>
                  <a:pt x="1114" y="775"/>
                </a:cubicBezTo>
                <a:cubicBezTo>
                  <a:pt x="1115" y="775"/>
                  <a:pt x="1116" y="775"/>
                  <a:pt x="1116" y="774"/>
                </a:cubicBezTo>
                <a:cubicBezTo>
                  <a:pt x="1117" y="773"/>
                  <a:pt x="1117" y="772"/>
                  <a:pt x="1117" y="772"/>
                </a:cubicBezTo>
                <a:cubicBezTo>
                  <a:pt x="1116" y="771"/>
                  <a:pt x="1116" y="771"/>
                  <a:pt x="1116" y="771"/>
                </a:cubicBezTo>
                <a:cubicBezTo>
                  <a:pt x="1117" y="771"/>
                  <a:pt x="1117" y="771"/>
                  <a:pt x="1117" y="771"/>
                </a:cubicBezTo>
                <a:cubicBezTo>
                  <a:pt x="1117" y="770"/>
                  <a:pt x="1117" y="770"/>
                  <a:pt x="1117" y="770"/>
                </a:cubicBezTo>
                <a:close/>
                <a:moveTo>
                  <a:pt x="1125" y="756"/>
                </a:moveTo>
                <a:cubicBezTo>
                  <a:pt x="1125" y="756"/>
                  <a:pt x="1125" y="756"/>
                  <a:pt x="1125" y="755"/>
                </a:cubicBezTo>
                <a:cubicBezTo>
                  <a:pt x="1126" y="755"/>
                  <a:pt x="1126" y="755"/>
                  <a:pt x="1126" y="754"/>
                </a:cubicBezTo>
                <a:cubicBezTo>
                  <a:pt x="1126" y="754"/>
                  <a:pt x="1125" y="753"/>
                  <a:pt x="1124" y="753"/>
                </a:cubicBezTo>
                <a:cubicBezTo>
                  <a:pt x="1124" y="753"/>
                  <a:pt x="1124" y="753"/>
                  <a:pt x="1124" y="753"/>
                </a:cubicBezTo>
                <a:cubicBezTo>
                  <a:pt x="1124" y="753"/>
                  <a:pt x="1123" y="754"/>
                  <a:pt x="1123" y="754"/>
                </a:cubicBezTo>
                <a:cubicBezTo>
                  <a:pt x="1122" y="754"/>
                  <a:pt x="1122" y="755"/>
                  <a:pt x="1122" y="755"/>
                </a:cubicBezTo>
                <a:cubicBezTo>
                  <a:pt x="1121" y="755"/>
                  <a:pt x="1121" y="755"/>
                  <a:pt x="1121" y="755"/>
                </a:cubicBezTo>
                <a:cubicBezTo>
                  <a:pt x="1121" y="756"/>
                  <a:pt x="1121" y="756"/>
                  <a:pt x="1121" y="756"/>
                </a:cubicBezTo>
                <a:cubicBezTo>
                  <a:pt x="1121" y="757"/>
                  <a:pt x="1121" y="757"/>
                  <a:pt x="1121" y="758"/>
                </a:cubicBezTo>
                <a:cubicBezTo>
                  <a:pt x="1121" y="758"/>
                  <a:pt x="1121" y="759"/>
                  <a:pt x="1122" y="759"/>
                </a:cubicBezTo>
                <a:cubicBezTo>
                  <a:pt x="1122" y="760"/>
                  <a:pt x="1122" y="760"/>
                  <a:pt x="1123" y="760"/>
                </a:cubicBezTo>
                <a:cubicBezTo>
                  <a:pt x="1123" y="760"/>
                  <a:pt x="1124" y="760"/>
                  <a:pt x="1124" y="759"/>
                </a:cubicBezTo>
                <a:cubicBezTo>
                  <a:pt x="1124" y="759"/>
                  <a:pt x="1124" y="758"/>
                  <a:pt x="1124" y="758"/>
                </a:cubicBezTo>
                <a:cubicBezTo>
                  <a:pt x="1124" y="757"/>
                  <a:pt x="1124" y="757"/>
                  <a:pt x="1124" y="756"/>
                </a:cubicBezTo>
                <a:lnTo>
                  <a:pt x="1125" y="756"/>
                </a:lnTo>
                <a:close/>
                <a:moveTo>
                  <a:pt x="1184" y="711"/>
                </a:moveTo>
                <a:cubicBezTo>
                  <a:pt x="1184" y="711"/>
                  <a:pt x="1184" y="711"/>
                  <a:pt x="1184" y="711"/>
                </a:cubicBezTo>
                <a:cubicBezTo>
                  <a:pt x="1184" y="712"/>
                  <a:pt x="1183" y="712"/>
                  <a:pt x="1183" y="712"/>
                </a:cubicBezTo>
                <a:cubicBezTo>
                  <a:pt x="1183" y="712"/>
                  <a:pt x="1183" y="713"/>
                  <a:pt x="1183" y="713"/>
                </a:cubicBezTo>
                <a:cubicBezTo>
                  <a:pt x="1183" y="714"/>
                  <a:pt x="1184" y="714"/>
                  <a:pt x="1184" y="714"/>
                </a:cubicBezTo>
                <a:cubicBezTo>
                  <a:pt x="1184" y="714"/>
                  <a:pt x="1184" y="714"/>
                  <a:pt x="1184" y="714"/>
                </a:cubicBezTo>
                <a:cubicBezTo>
                  <a:pt x="1184" y="714"/>
                  <a:pt x="1185" y="714"/>
                  <a:pt x="1185" y="714"/>
                </a:cubicBezTo>
                <a:cubicBezTo>
                  <a:pt x="1186" y="714"/>
                  <a:pt x="1186" y="713"/>
                  <a:pt x="1186" y="713"/>
                </a:cubicBezTo>
                <a:cubicBezTo>
                  <a:pt x="1186" y="712"/>
                  <a:pt x="1186" y="712"/>
                  <a:pt x="1185" y="711"/>
                </a:cubicBezTo>
                <a:cubicBezTo>
                  <a:pt x="1185" y="711"/>
                  <a:pt x="1185" y="711"/>
                  <a:pt x="1184" y="711"/>
                </a:cubicBezTo>
                <a:close/>
                <a:moveTo>
                  <a:pt x="1189" y="699"/>
                </a:moveTo>
                <a:cubicBezTo>
                  <a:pt x="1189" y="699"/>
                  <a:pt x="1189" y="699"/>
                  <a:pt x="1189" y="699"/>
                </a:cubicBezTo>
                <a:cubicBezTo>
                  <a:pt x="1189" y="699"/>
                  <a:pt x="1190" y="699"/>
                  <a:pt x="1191" y="698"/>
                </a:cubicBezTo>
                <a:cubicBezTo>
                  <a:pt x="1191" y="697"/>
                  <a:pt x="1191" y="697"/>
                  <a:pt x="1191" y="696"/>
                </a:cubicBezTo>
                <a:cubicBezTo>
                  <a:pt x="1191" y="696"/>
                  <a:pt x="1191" y="696"/>
                  <a:pt x="1191" y="696"/>
                </a:cubicBezTo>
                <a:cubicBezTo>
                  <a:pt x="1191" y="695"/>
                  <a:pt x="1190" y="695"/>
                  <a:pt x="1190" y="695"/>
                </a:cubicBezTo>
                <a:cubicBezTo>
                  <a:pt x="1189" y="695"/>
                  <a:pt x="1189" y="695"/>
                  <a:pt x="1189" y="695"/>
                </a:cubicBezTo>
                <a:cubicBezTo>
                  <a:pt x="1189" y="695"/>
                  <a:pt x="1188" y="696"/>
                  <a:pt x="1188" y="696"/>
                </a:cubicBezTo>
                <a:cubicBezTo>
                  <a:pt x="1188" y="696"/>
                  <a:pt x="1188" y="696"/>
                  <a:pt x="1188" y="696"/>
                </a:cubicBezTo>
                <a:cubicBezTo>
                  <a:pt x="1188" y="696"/>
                  <a:pt x="1188" y="697"/>
                  <a:pt x="1188" y="697"/>
                </a:cubicBezTo>
                <a:cubicBezTo>
                  <a:pt x="1187" y="697"/>
                  <a:pt x="1187" y="698"/>
                  <a:pt x="1188" y="698"/>
                </a:cubicBezTo>
                <a:cubicBezTo>
                  <a:pt x="1188" y="699"/>
                  <a:pt x="1188" y="699"/>
                  <a:pt x="1189" y="699"/>
                </a:cubicBezTo>
                <a:close/>
                <a:moveTo>
                  <a:pt x="1186" y="729"/>
                </a:moveTo>
                <a:cubicBezTo>
                  <a:pt x="1186" y="729"/>
                  <a:pt x="1186" y="729"/>
                  <a:pt x="1185" y="729"/>
                </a:cubicBezTo>
                <a:cubicBezTo>
                  <a:pt x="1185" y="729"/>
                  <a:pt x="1185" y="730"/>
                  <a:pt x="1185" y="730"/>
                </a:cubicBezTo>
                <a:cubicBezTo>
                  <a:pt x="1185" y="730"/>
                  <a:pt x="1185" y="730"/>
                  <a:pt x="1185" y="730"/>
                </a:cubicBezTo>
                <a:cubicBezTo>
                  <a:pt x="1184" y="729"/>
                  <a:pt x="1184" y="729"/>
                  <a:pt x="1183" y="729"/>
                </a:cubicBezTo>
                <a:cubicBezTo>
                  <a:pt x="1183" y="729"/>
                  <a:pt x="1182" y="730"/>
                  <a:pt x="1181" y="730"/>
                </a:cubicBezTo>
                <a:cubicBezTo>
                  <a:pt x="1181" y="730"/>
                  <a:pt x="1181" y="730"/>
                  <a:pt x="1181" y="730"/>
                </a:cubicBezTo>
                <a:cubicBezTo>
                  <a:pt x="1181" y="730"/>
                  <a:pt x="1181" y="730"/>
                  <a:pt x="1180" y="730"/>
                </a:cubicBezTo>
                <a:cubicBezTo>
                  <a:pt x="1180" y="730"/>
                  <a:pt x="1180" y="730"/>
                  <a:pt x="1180" y="730"/>
                </a:cubicBezTo>
                <a:cubicBezTo>
                  <a:pt x="1180" y="729"/>
                  <a:pt x="1180" y="729"/>
                  <a:pt x="1180" y="729"/>
                </a:cubicBezTo>
                <a:cubicBezTo>
                  <a:pt x="1181" y="729"/>
                  <a:pt x="1181" y="728"/>
                  <a:pt x="1181" y="728"/>
                </a:cubicBezTo>
                <a:cubicBezTo>
                  <a:pt x="1181" y="728"/>
                  <a:pt x="1181" y="727"/>
                  <a:pt x="1181" y="727"/>
                </a:cubicBezTo>
                <a:cubicBezTo>
                  <a:pt x="1181" y="727"/>
                  <a:pt x="1181" y="726"/>
                  <a:pt x="1180" y="726"/>
                </a:cubicBezTo>
                <a:cubicBezTo>
                  <a:pt x="1181" y="726"/>
                  <a:pt x="1181" y="726"/>
                  <a:pt x="1181" y="726"/>
                </a:cubicBezTo>
                <a:cubicBezTo>
                  <a:pt x="1182" y="726"/>
                  <a:pt x="1183" y="725"/>
                  <a:pt x="1185" y="725"/>
                </a:cubicBezTo>
                <a:cubicBezTo>
                  <a:pt x="1185" y="724"/>
                  <a:pt x="1185" y="724"/>
                  <a:pt x="1185" y="723"/>
                </a:cubicBezTo>
                <a:cubicBezTo>
                  <a:pt x="1185" y="723"/>
                  <a:pt x="1184" y="722"/>
                  <a:pt x="1184" y="722"/>
                </a:cubicBezTo>
                <a:cubicBezTo>
                  <a:pt x="1184" y="722"/>
                  <a:pt x="1184" y="722"/>
                  <a:pt x="1184" y="722"/>
                </a:cubicBezTo>
                <a:cubicBezTo>
                  <a:pt x="1183" y="722"/>
                  <a:pt x="1183" y="722"/>
                  <a:pt x="1182" y="722"/>
                </a:cubicBezTo>
                <a:cubicBezTo>
                  <a:pt x="1181" y="722"/>
                  <a:pt x="1181" y="722"/>
                  <a:pt x="1181" y="722"/>
                </a:cubicBezTo>
                <a:cubicBezTo>
                  <a:pt x="1181" y="722"/>
                  <a:pt x="1181" y="722"/>
                  <a:pt x="1180" y="722"/>
                </a:cubicBezTo>
                <a:cubicBezTo>
                  <a:pt x="1180" y="722"/>
                  <a:pt x="1180" y="722"/>
                  <a:pt x="1180" y="722"/>
                </a:cubicBezTo>
                <a:cubicBezTo>
                  <a:pt x="1180" y="722"/>
                  <a:pt x="1180" y="722"/>
                  <a:pt x="1180" y="721"/>
                </a:cubicBezTo>
                <a:cubicBezTo>
                  <a:pt x="1180" y="721"/>
                  <a:pt x="1180" y="721"/>
                  <a:pt x="1180" y="721"/>
                </a:cubicBezTo>
                <a:cubicBezTo>
                  <a:pt x="1180" y="721"/>
                  <a:pt x="1180" y="720"/>
                  <a:pt x="1179" y="720"/>
                </a:cubicBezTo>
                <a:cubicBezTo>
                  <a:pt x="1178" y="720"/>
                  <a:pt x="1177" y="720"/>
                  <a:pt x="1177" y="720"/>
                </a:cubicBezTo>
                <a:cubicBezTo>
                  <a:pt x="1176" y="722"/>
                  <a:pt x="1175" y="722"/>
                  <a:pt x="1174" y="724"/>
                </a:cubicBezTo>
                <a:cubicBezTo>
                  <a:pt x="1174" y="724"/>
                  <a:pt x="1173" y="725"/>
                  <a:pt x="1173" y="725"/>
                </a:cubicBezTo>
                <a:cubicBezTo>
                  <a:pt x="1172" y="726"/>
                  <a:pt x="1172" y="726"/>
                  <a:pt x="1172" y="726"/>
                </a:cubicBezTo>
                <a:cubicBezTo>
                  <a:pt x="1172" y="727"/>
                  <a:pt x="1172" y="727"/>
                  <a:pt x="1171" y="727"/>
                </a:cubicBezTo>
                <a:cubicBezTo>
                  <a:pt x="1172" y="726"/>
                  <a:pt x="1172" y="725"/>
                  <a:pt x="1172" y="725"/>
                </a:cubicBezTo>
                <a:cubicBezTo>
                  <a:pt x="1172" y="724"/>
                  <a:pt x="1173" y="724"/>
                  <a:pt x="1173" y="723"/>
                </a:cubicBezTo>
                <a:cubicBezTo>
                  <a:pt x="1173" y="722"/>
                  <a:pt x="1173" y="722"/>
                  <a:pt x="1173" y="722"/>
                </a:cubicBezTo>
                <a:cubicBezTo>
                  <a:pt x="1174" y="722"/>
                  <a:pt x="1174" y="722"/>
                  <a:pt x="1174" y="721"/>
                </a:cubicBezTo>
                <a:cubicBezTo>
                  <a:pt x="1174" y="721"/>
                  <a:pt x="1174" y="720"/>
                  <a:pt x="1175" y="720"/>
                </a:cubicBezTo>
                <a:cubicBezTo>
                  <a:pt x="1176" y="719"/>
                  <a:pt x="1176" y="718"/>
                  <a:pt x="1177" y="717"/>
                </a:cubicBezTo>
                <a:cubicBezTo>
                  <a:pt x="1177" y="716"/>
                  <a:pt x="1178" y="716"/>
                  <a:pt x="1178" y="715"/>
                </a:cubicBezTo>
                <a:cubicBezTo>
                  <a:pt x="1178" y="715"/>
                  <a:pt x="1179" y="715"/>
                  <a:pt x="1179" y="715"/>
                </a:cubicBezTo>
                <a:cubicBezTo>
                  <a:pt x="1179" y="715"/>
                  <a:pt x="1180" y="714"/>
                  <a:pt x="1180" y="713"/>
                </a:cubicBezTo>
                <a:cubicBezTo>
                  <a:pt x="1180" y="713"/>
                  <a:pt x="1180" y="713"/>
                  <a:pt x="1181" y="713"/>
                </a:cubicBezTo>
                <a:cubicBezTo>
                  <a:pt x="1181" y="713"/>
                  <a:pt x="1181" y="712"/>
                  <a:pt x="1181" y="712"/>
                </a:cubicBezTo>
                <a:cubicBezTo>
                  <a:pt x="1182" y="711"/>
                  <a:pt x="1182" y="711"/>
                  <a:pt x="1183" y="710"/>
                </a:cubicBezTo>
                <a:cubicBezTo>
                  <a:pt x="1184" y="709"/>
                  <a:pt x="1184" y="708"/>
                  <a:pt x="1183" y="707"/>
                </a:cubicBezTo>
                <a:cubicBezTo>
                  <a:pt x="1183" y="707"/>
                  <a:pt x="1182" y="707"/>
                  <a:pt x="1182" y="707"/>
                </a:cubicBezTo>
                <a:cubicBezTo>
                  <a:pt x="1181" y="707"/>
                  <a:pt x="1181" y="707"/>
                  <a:pt x="1181" y="707"/>
                </a:cubicBezTo>
                <a:cubicBezTo>
                  <a:pt x="1181" y="707"/>
                  <a:pt x="1181" y="707"/>
                  <a:pt x="1181" y="707"/>
                </a:cubicBezTo>
                <a:cubicBezTo>
                  <a:pt x="1181" y="706"/>
                  <a:pt x="1181" y="706"/>
                  <a:pt x="1181" y="706"/>
                </a:cubicBezTo>
                <a:cubicBezTo>
                  <a:pt x="1182" y="706"/>
                  <a:pt x="1182" y="706"/>
                  <a:pt x="1182" y="706"/>
                </a:cubicBezTo>
                <a:cubicBezTo>
                  <a:pt x="1182" y="706"/>
                  <a:pt x="1183" y="706"/>
                  <a:pt x="1183" y="706"/>
                </a:cubicBezTo>
                <a:cubicBezTo>
                  <a:pt x="1184" y="707"/>
                  <a:pt x="1185" y="707"/>
                  <a:pt x="1185" y="706"/>
                </a:cubicBezTo>
                <a:cubicBezTo>
                  <a:pt x="1186" y="706"/>
                  <a:pt x="1186" y="706"/>
                  <a:pt x="1186" y="705"/>
                </a:cubicBezTo>
                <a:cubicBezTo>
                  <a:pt x="1187" y="704"/>
                  <a:pt x="1186" y="703"/>
                  <a:pt x="1186" y="702"/>
                </a:cubicBezTo>
                <a:cubicBezTo>
                  <a:pt x="1185" y="702"/>
                  <a:pt x="1184" y="702"/>
                  <a:pt x="1183" y="702"/>
                </a:cubicBezTo>
                <a:cubicBezTo>
                  <a:pt x="1183" y="702"/>
                  <a:pt x="1183" y="702"/>
                  <a:pt x="1182" y="702"/>
                </a:cubicBezTo>
                <a:cubicBezTo>
                  <a:pt x="1182" y="702"/>
                  <a:pt x="1182" y="702"/>
                  <a:pt x="1182" y="702"/>
                </a:cubicBezTo>
                <a:cubicBezTo>
                  <a:pt x="1182" y="702"/>
                  <a:pt x="1182" y="702"/>
                  <a:pt x="1182" y="702"/>
                </a:cubicBezTo>
                <a:cubicBezTo>
                  <a:pt x="1181" y="702"/>
                  <a:pt x="1180" y="702"/>
                  <a:pt x="1180" y="703"/>
                </a:cubicBezTo>
                <a:cubicBezTo>
                  <a:pt x="1179" y="703"/>
                  <a:pt x="1179" y="703"/>
                  <a:pt x="1179" y="704"/>
                </a:cubicBezTo>
                <a:cubicBezTo>
                  <a:pt x="1178" y="704"/>
                  <a:pt x="1178" y="704"/>
                  <a:pt x="1178" y="704"/>
                </a:cubicBezTo>
                <a:cubicBezTo>
                  <a:pt x="1178" y="704"/>
                  <a:pt x="1178" y="704"/>
                  <a:pt x="1177" y="705"/>
                </a:cubicBezTo>
                <a:cubicBezTo>
                  <a:pt x="1177" y="705"/>
                  <a:pt x="1177" y="705"/>
                  <a:pt x="1177" y="705"/>
                </a:cubicBezTo>
                <a:cubicBezTo>
                  <a:pt x="1176" y="705"/>
                  <a:pt x="1176" y="705"/>
                  <a:pt x="1175" y="706"/>
                </a:cubicBezTo>
                <a:cubicBezTo>
                  <a:pt x="1175" y="706"/>
                  <a:pt x="1175" y="706"/>
                  <a:pt x="1175" y="706"/>
                </a:cubicBezTo>
                <a:cubicBezTo>
                  <a:pt x="1174" y="707"/>
                  <a:pt x="1173" y="707"/>
                  <a:pt x="1173" y="708"/>
                </a:cubicBezTo>
                <a:cubicBezTo>
                  <a:pt x="1172" y="708"/>
                  <a:pt x="1172" y="709"/>
                  <a:pt x="1172" y="709"/>
                </a:cubicBezTo>
                <a:cubicBezTo>
                  <a:pt x="1172" y="709"/>
                  <a:pt x="1171" y="709"/>
                  <a:pt x="1171" y="710"/>
                </a:cubicBezTo>
                <a:cubicBezTo>
                  <a:pt x="1171" y="710"/>
                  <a:pt x="1171" y="711"/>
                  <a:pt x="1171" y="711"/>
                </a:cubicBezTo>
                <a:cubicBezTo>
                  <a:pt x="1171" y="711"/>
                  <a:pt x="1170" y="712"/>
                  <a:pt x="1170" y="712"/>
                </a:cubicBezTo>
                <a:cubicBezTo>
                  <a:pt x="1170" y="712"/>
                  <a:pt x="1170" y="712"/>
                  <a:pt x="1170" y="712"/>
                </a:cubicBezTo>
                <a:cubicBezTo>
                  <a:pt x="1169" y="713"/>
                  <a:pt x="1169" y="713"/>
                  <a:pt x="1168" y="714"/>
                </a:cubicBezTo>
                <a:cubicBezTo>
                  <a:pt x="1168" y="714"/>
                  <a:pt x="1168" y="714"/>
                  <a:pt x="1167" y="714"/>
                </a:cubicBezTo>
                <a:cubicBezTo>
                  <a:pt x="1167" y="715"/>
                  <a:pt x="1167" y="716"/>
                  <a:pt x="1167" y="716"/>
                </a:cubicBezTo>
                <a:cubicBezTo>
                  <a:pt x="1167" y="716"/>
                  <a:pt x="1167" y="716"/>
                  <a:pt x="1167" y="717"/>
                </a:cubicBezTo>
                <a:cubicBezTo>
                  <a:pt x="1167" y="717"/>
                  <a:pt x="1167" y="717"/>
                  <a:pt x="1167" y="717"/>
                </a:cubicBezTo>
                <a:cubicBezTo>
                  <a:pt x="1167" y="717"/>
                  <a:pt x="1167" y="717"/>
                  <a:pt x="1167" y="717"/>
                </a:cubicBezTo>
                <a:cubicBezTo>
                  <a:pt x="1166" y="717"/>
                  <a:pt x="1165" y="717"/>
                  <a:pt x="1165" y="719"/>
                </a:cubicBezTo>
                <a:cubicBezTo>
                  <a:pt x="1165" y="719"/>
                  <a:pt x="1165" y="719"/>
                  <a:pt x="1165" y="720"/>
                </a:cubicBezTo>
                <a:cubicBezTo>
                  <a:pt x="1166" y="719"/>
                  <a:pt x="1166" y="719"/>
                  <a:pt x="1166" y="719"/>
                </a:cubicBezTo>
                <a:cubicBezTo>
                  <a:pt x="1166" y="719"/>
                  <a:pt x="1166" y="719"/>
                  <a:pt x="1166" y="719"/>
                </a:cubicBezTo>
                <a:cubicBezTo>
                  <a:pt x="1165" y="720"/>
                  <a:pt x="1165" y="720"/>
                  <a:pt x="1165" y="720"/>
                </a:cubicBezTo>
                <a:cubicBezTo>
                  <a:pt x="1165" y="720"/>
                  <a:pt x="1165" y="720"/>
                  <a:pt x="1164" y="720"/>
                </a:cubicBezTo>
                <a:cubicBezTo>
                  <a:pt x="1163" y="721"/>
                  <a:pt x="1163" y="721"/>
                  <a:pt x="1163" y="722"/>
                </a:cubicBezTo>
                <a:cubicBezTo>
                  <a:pt x="1163" y="722"/>
                  <a:pt x="1163" y="722"/>
                  <a:pt x="1162" y="723"/>
                </a:cubicBezTo>
                <a:cubicBezTo>
                  <a:pt x="1162" y="724"/>
                  <a:pt x="1161" y="725"/>
                  <a:pt x="1161" y="726"/>
                </a:cubicBezTo>
                <a:cubicBezTo>
                  <a:pt x="1161" y="726"/>
                  <a:pt x="1161" y="726"/>
                  <a:pt x="1161" y="726"/>
                </a:cubicBezTo>
                <a:cubicBezTo>
                  <a:pt x="1160" y="727"/>
                  <a:pt x="1161" y="727"/>
                  <a:pt x="1161" y="728"/>
                </a:cubicBezTo>
                <a:cubicBezTo>
                  <a:pt x="1161" y="728"/>
                  <a:pt x="1161" y="728"/>
                  <a:pt x="1161" y="728"/>
                </a:cubicBezTo>
                <a:cubicBezTo>
                  <a:pt x="1160" y="728"/>
                  <a:pt x="1159" y="728"/>
                  <a:pt x="1158" y="729"/>
                </a:cubicBezTo>
                <a:cubicBezTo>
                  <a:pt x="1158" y="730"/>
                  <a:pt x="1157" y="731"/>
                  <a:pt x="1158" y="732"/>
                </a:cubicBezTo>
                <a:cubicBezTo>
                  <a:pt x="1158" y="733"/>
                  <a:pt x="1159" y="733"/>
                  <a:pt x="1159" y="733"/>
                </a:cubicBezTo>
                <a:cubicBezTo>
                  <a:pt x="1159" y="733"/>
                  <a:pt x="1159" y="733"/>
                  <a:pt x="1159" y="733"/>
                </a:cubicBezTo>
                <a:cubicBezTo>
                  <a:pt x="1159" y="733"/>
                  <a:pt x="1159" y="733"/>
                  <a:pt x="1159" y="733"/>
                </a:cubicBezTo>
                <a:cubicBezTo>
                  <a:pt x="1159" y="734"/>
                  <a:pt x="1159" y="734"/>
                  <a:pt x="1158" y="734"/>
                </a:cubicBezTo>
                <a:cubicBezTo>
                  <a:pt x="1158" y="734"/>
                  <a:pt x="1158" y="734"/>
                  <a:pt x="1158" y="734"/>
                </a:cubicBezTo>
                <a:cubicBezTo>
                  <a:pt x="1157" y="733"/>
                  <a:pt x="1156" y="733"/>
                  <a:pt x="1156" y="733"/>
                </a:cubicBezTo>
                <a:cubicBezTo>
                  <a:pt x="1155" y="734"/>
                  <a:pt x="1155" y="734"/>
                  <a:pt x="1155" y="735"/>
                </a:cubicBezTo>
                <a:cubicBezTo>
                  <a:pt x="1155" y="735"/>
                  <a:pt x="1155" y="735"/>
                  <a:pt x="1155" y="735"/>
                </a:cubicBezTo>
                <a:cubicBezTo>
                  <a:pt x="1154" y="736"/>
                  <a:pt x="1154" y="736"/>
                  <a:pt x="1154" y="736"/>
                </a:cubicBezTo>
                <a:cubicBezTo>
                  <a:pt x="1154" y="737"/>
                  <a:pt x="1153" y="737"/>
                  <a:pt x="1153" y="738"/>
                </a:cubicBezTo>
                <a:cubicBezTo>
                  <a:pt x="1153" y="738"/>
                  <a:pt x="1153" y="738"/>
                  <a:pt x="1153" y="738"/>
                </a:cubicBezTo>
                <a:cubicBezTo>
                  <a:pt x="1153" y="738"/>
                  <a:pt x="1153" y="738"/>
                  <a:pt x="1153" y="738"/>
                </a:cubicBezTo>
                <a:cubicBezTo>
                  <a:pt x="1153" y="739"/>
                  <a:pt x="1153" y="739"/>
                  <a:pt x="1153" y="739"/>
                </a:cubicBezTo>
                <a:cubicBezTo>
                  <a:pt x="1153" y="739"/>
                  <a:pt x="1153" y="739"/>
                  <a:pt x="1153" y="739"/>
                </a:cubicBezTo>
                <a:cubicBezTo>
                  <a:pt x="1153" y="739"/>
                  <a:pt x="1152" y="739"/>
                  <a:pt x="1152" y="739"/>
                </a:cubicBezTo>
                <a:cubicBezTo>
                  <a:pt x="1152" y="739"/>
                  <a:pt x="1152" y="739"/>
                  <a:pt x="1152" y="739"/>
                </a:cubicBezTo>
                <a:cubicBezTo>
                  <a:pt x="1153" y="738"/>
                  <a:pt x="1153" y="738"/>
                  <a:pt x="1153" y="737"/>
                </a:cubicBezTo>
                <a:cubicBezTo>
                  <a:pt x="1153" y="737"/>
                  <a:pt x="1152" y="736"/>
                  <a:pt x="1152" y="736"/>
                </a:cubicBezTo>
                <a:cubicBezTo>
                  <a:pt x="1150" y="736"/>
                  <a:pt x="1150" y="737"/>
                  <a:pt x="1149" y="738"/>
                </a:cubicBezTo>
                <a:cubicBezTo>
                  <a:pt x="1149" y="738"/>
                  <a:pt x="1149" y="738"/>
                  <a:pt x="1149" y="738"/>
                </a:cubicBezTo>
                <a:cubicBezTo>
                  <a:pt x="1149" y="738"/>
                  <a:pt x="1149" y="739"/>
                  <a:pt x="1148" y="739"/>
                </a:cubicBezTo>
                <a:cubicBezTo>
                  <a:pt x="1148" y="739"/>
                  <a:pt x="1147" y="740"/>
                  <a:pt x="1147" y="741"/>
                </a:cubicBezTo>
                <a:cubicBezTo>
                  <a:pt x="1147" y="741"/>
                  <a:pt x="1147" y="742"/>
                  <a:pt x="1147" y="742"/>
                </a:cubicBezTo>
                <a:cubicBezTo>
                  <a:pt x="1148" y="743"/>
                  <a:pt x="1151" y="742"/>
                  <a:pt x="1152" y="742"/>
                </a:cubicBezTo>
                <a:cubicBezTo>
                  <a:pt x="1152" y="742"/>
                  <a:pt x="1152" y="742"/>
                  <a:pt x="1152" y="742"/>
                </a:cubicBezTo>
                <a:cubicBezTo>
                  <a:pt x="1153" y="742"/>
                  <a:pt x="1153" y="742"/>
                  <a:pt x="1153" y="742"/>
                </a:cubicBezTo>
                <a:cubicBezTo>
                  <a:pt x="1153" y="742"/>
                  <a:pt x="1153" y="742"/>
                  <a:pt x="1153" y="742"/>
                </a:cubicBezTo>
                <a:cubicBezTo>
                  <a:pt x="1153" y="742"/>
                  <a:pt x="1153" y="742"/>
                  <a:pt x="1153" y="742"/>
                </a:cubicBezTo>
                <a:cubicBezTo>
                  <a:pt x="1153" y="742"/>
                  <a:pt x="1153" y="743"/>
                  <a:pt x="1152" y="743"/>
                </a:cubicBezTo>
                <a:cubicBezTo>
                  <a:pt x="1152" y="743"/>
                  <a:pt x="1152" y="743"/>
                  <a:pt x="1152" y="743"/>
                </a:cubicBezTo>
                <a:cubicBezTo>
                  <a:pt x="1152" y="744"/>
                  <a:pt x="1151" y="744"/>
                  <a:pt x="1151" y="744"/>
                </a:cubicBezTo>
                <a:cubicBezTo>
                  <a:pt x="1151" y="745"/>
                  <a:pt x="1151" y="746"/>
                  <a:pt x="1150" y="746"/>
                </a:cubicBezTo>
                <a:cubicBezTo>
                  <a:pt x="1149" y="746"/>
                  <a:pt x="1148" y="747"/>
                  <a:pt x="1147" y="747"/>
                </a:cubicBezTo>
                <a:cubicBezTo>
                  <a:pt x="1147" y="748"/>
                  <a:pt x="1147" y="748"/>
                  <a:pt x="1147" y="748"/>
                </a:cubicBezTo>
                <a:cubicBezTo>
                  <a:pt x="1146" y="748"/>
                  <a:pt x="1146" y="748"/>
                  <a:pt x="1146" y="748"/>
                </a:cubicBezTo>
                <a:cubicBezTo>
                  <a:pt x="1144" y="749"/>
                  <a:pt x="1145" y="750"/>
                  <a:pt x="1145" y="751"/>
                </a:cubicBezTo>
                <a:cubicBezTo>
                  <a:pt x="1145" y="751"/>
                  <a:pt x="1145" y="751"/>
                  <a:pt x="1145" y="751"/>
                </a:cubicBezTo>
                <a:cubicBezTo>
                  <a:pt x="1145" y="752"/>
                  <a:pt x="1145" y="753"/>
                  <a:pt x="1145" y="753"/>
                </a:cubicBezTo>
                <a:cubicBezTo>
                  <a:pt x="1146" y="754"/>
                  <a:pt x="1147" y="754"/>
                  <a:pt x="1147" y="754"/>
                </a:cubicBezTo>
                <a:cubicBezTo>
                  <a:pt x="1148" y="754"/>
                  <a:pt x="1148" y="754"/>
                  <a:pt x="1148" y="754"/>
                </a:cubicBezTo>
                <a:cubicBezTo>
                  <a:pt x="1149" y="755"/>
                  <a:pt x="1150" y="755"/>
                  <a:pt x="1151" y="755"/>
                </a:cubicBezTo>
                <a:cubicBezTo>
                  <a:pt x="1152" y="755"/>
                  <a:pt x="1152" y="754"/>
                  <a:pt x="1153" y="754"/>
                </a:cubicBezTo>
                <a:cubicBezTo>
                  <a:pt x="1153" y="754"/>
                  <a:pt x="1153" y="753"/>
                  <a:pt x="1153" y="753"/>
                </a:cubicBezTo>
                <a:cubicBezTo>
                  <a:pt x="1154" y="753"/>
                  <a:pt x="1154" y="753"/>
                  <a:pt x="1155" y="752"/>
                </a:cubicBezTo>
                <a:cubicBezTo>
                  <a:pt x="1155" y="752"/>
                  <a:pt x="1155" y="753"/>
                  <a:pt x="1155" y="753"/>
                </a:cubicBezTo>
                <a:cubicBezTo>
                  <a:pt x="1156" y="753"/>
                  <a:pt x="1158" y="753"/>
                  <a:pt x="1159" y="753"/>
                </a:cubicBezTo>
                <a:cubicBezTo>
                  <a:pt x="1159" y="753"/>
                  <a:pt x="1159" y="754"/>
                  <a:pt x="1160" y="754"/>
                </a:cubicBezTo>
                <a:cubicBezTo>
                  <a:pt x="1160" y="754"/>
                  <a:pt x="1160" y="754"/>
                  <a:pt x="1161" y="754"/>
                </a:cubicBezTo>
                <a:cubicBezTo>
                  <a:pt x="1161" y="754"/>
                  <a:pt x="1161" y="754"/>
                  <a:pt x="1161" y="754"/>
                </a:cubicBezTo>
                <a:cubicBezTo>
                  <a:pt x="1162" y="754"/>
                  <a:pt x="1162" y="754"/>
                  <a:pt x="1162" y="754"/>
                </a:cubicBezTo>
                <a:cubicBezTo>
                  <a:pt x="1162" y="754"/>
                  <a:pt x="1163" y="754"/>
                  <a:pt x="1164" y="754"/>
                </a:cubicBezTo>
                <a:cubicBezTo>
                  <a:pt x="1164" y="754"/>
                  <a:pt x="1164" y="754"/>
                  <a:pt x="1164" y="754"/>
                </a:cubicBezTo>
                <a:cubicBezTo>
                  <a:pt x="1165" y="755"/>
                  <a:pt x="1166" y="755"/>
                  <a:pt x="1167" y="755"/>
                </a:cubicBezTo>
                <a:cubicBezTo>
                  <a:pt x="1167" y="754"/>
                  <a:pt x="1168" y="755"/>
                  <a:pt x="1168" y="754"/>
                </a:cubicBezTo>
                <a:cubicBezTo>
                  <a:pt x="1169" y="754"/>
                  <a:pt x="1170" y="754"/>
                  <a:pt x="1170" y="754"/>
                </a:cubicBezTo>
                <a:cubicBezTo>
                  <a:pt x="1171" y="754"/>
                  <a:pt x="1171" y="754"/>
                  <a:pt x="1172" y="754"/>
                </a:cubicBezTo>
                <a:cubicBezTo>
                  <a:pt x="1172" y="754"/>
                  <a:pt x="1173" y="754"/>
                  <a:pt x="1174" y="753"/>
                </a:cubicBezTo>
                <a:cubicBezTo>
                  <a:pt x="1174" y="753"/>
                  <a:pt x="1174" y="753"/>
                  <a:pt x="1174" y="753"/>
                </a:cubicBezTo>
                <a:cubicBezTo>
                  <a:pt x="1174" y="753"/>
                  <a:pt x="1175" y="753"/>
                  <a:pt x="1175" y="753"/>
                </a:cubicBezTo>
                <a:cubicBezTo>
                  <a:pt x="1175" y="753"/>
                  <a:pt x="1176" y="753"/>
                  <a:pt x="1176" y="752"/>
                </a:cubicBezTo>
                <a:cubicBezTo>
                  <a:pt x="1176" y="752"/>
                  <a:pt x="1176" y="752"/>
                  <a:pt x="1176" y="752"/>
                </a:cubicBezTo>
                <a:cubicBezTo>
                  <a:pt x="1176" y="752"/>
                  <a:pt x="1176" y="752"/>
                  <a:pt x="1176" y="752"/>
                </a:cubicBezTo>
                <a:cubicBezTo>
                  <a:pt x="1176" y="752"/>
                  <a:pt x="1176" y="752"/>
                  <a:pt x="1176" y="752"/>
                </a:cubicBezTo>
                <a:cubicBezTo>
                  <a:pt x="1177" y="752"/>
                  <a:pt x="1177" y="752"/>
                  <a:pt x="1177" y="752"/>
                </a:cubicBezTo>
                <a:cubicBezTo>
                  <a:pt x="1177" y="752"/>
                  <a:pt x="1177" y="752"/>
                  <a:pt x="1177" y="752"/>
                </a:cubicBezTo>
                <a:cubicBezTo>
                  <a:pt x="1177" y="752"/>
                  <a:pt x="1176" y="752"/>
                  <a:pt x="1176" y="753"/>
                </a:cubicBezTo>
                <a:cubicBezTo>
                  <a:pt x="1176" y="753"/>
                  <a:pt x="1176" y="754"/>
                  <a:pt x="1176" y="754"/>
                </a:cubicBezTo>
                <a:cubicBezTo>
                  <a:pt x="1176" y="754"/>
                  <a:pt x="1176" y="755"/>
                  <a:pt x="1177" y="755"/>
                </a:cubicBezTo>
                <a:cubicBezTo>
                  <a:pt x="1177" y="755"/>
                  <a:pt x="1177" y="755"/>
                  <a:pt x="1178" y="755"/>
                </a:cubicBezTo>
                <a:cubicBezTo>
                  <a:pt x="1178" y="755"/>
                  <a:pt x="1178" y="755"/>
                  <a:pt x="1178" y="755"/>
                </a:cubicBezTo>
                <a:cubicBezTo>
                  <a:pt x="1178" y="755"/>
                  <a:pt x="1178" y="755"/>
                  <a:pt x="1178" y="755"/>
                </a:cubicBezTo>
                <a:cubicBezTo>
                  <a:pt x="1179" y="755"/>
                  <a:pt x="1179" y="755"/>
                  <a:pt x="1179" y="756"/>
                </a:cubicBezTo>
                <a:cubicBezTo>
                  <a:pt x="1180" y="756"/>
                  <a:pt x="1181" y="756"/>
                  <a:pt x="1182" y="755"/>
                </a:cubicBezTo>
                <a:cubicBezTo>
                  <a:pt x="1183" y="755"/>
                  <a:pt x="1184" y="754"/>
                  <a:pt x="1184" y="753"/>
                </a:cubicBezTo>
                <a:cubicBezTo>
                  <a:pt x="1184" y="753"/>
                  <a:pt x="1184" y="753"/>
                  <a:pt x="1184" y="753"/>
                </a:cubicBezTo>
                <a:cubicBezTo>
                  <a:pt x="1184" y="753"/>
                  <a:pt x="1184" y="754"/>
                  <a:pt x="1185" y="754"/>
                </a:cubicBezTo>
                <a:cubicBezTo>
                  <a:pt x="1185" y="754"/>
                  <a:pt x="1184" y="754"/>
                  <a:pt x="1184" y="754"/>
                </a:cubicBezTo>
                <a:cubicBezTo>
                  <a:pt x="1183" y="754"/>
                  <a:pt x="1183" y="755"/>
                  <a:pt x="1182" y="756"/>
                </a:cubicBezTo>
                <a:cubicBezTo>
                  <a:pt x="1182" y="756"/>
                  <a:pt x="1182" y="756"/>
                  <a:pt x="1182" y="756"/>
                </a:cubicBezTo>
                <a:cubicBezTo>
                  <a:pt x="1182" y="756"/>
                  <a:pt x="1181" y="756"/>
                  <a:pt x="1181" y="757"/>
                </a:cubicBezTo>
                <a:cubicBezTo>
                  <a:pt x="1180" y="757"/>
                  <a:pt x="1180" y="758"/>
                  <a:pt x="1179" y="758"/>
                </a:cubicBezTo>
                <a:cubicBezTo>
                  <a:pt x="1178" y="758"/>
                  <a:pt x="1177" y="759"/>
                  <a:pt x="1176" y="760"/>
                </a:cubicBezTo>
                <a:cubicBezTo>
                  <a:pt x="1176" y="761"/>
                  <a:pt x="1176" y="762"/>
                  <a:pt x="1177" y="763"/>
                </a:cubicBezTo>
                <a:cubicBezTo>
                  <a:pt x="1178" y="763"/>
                  <a:pt x="1179" y="763"/>
                  <a:pt x="1180" y="762"/>
                </a:cubicBezTo>
                <a:cubicBezTo>
                  <a:pt x="1180" y="762"/>
                  <a:pt x="1180" y="762"/>
                  <a:pt x="1180" y="762"/>
                </a:cubicBezTo>
                <a:cubicBezTo>
                  <a:pt x="1180" y="762"/>
                  <a:pt x="1180" y="762"/>
                  <a:pt x="1180" y="762"/>
                </a:cubicBezTo>
                <a:cubicBezTo>
                  <a:pt x="1180" y="763"/>
                  <a:pt x="1181" y="763"/>
                  <a:pt x="1182" y="763"/>
                </a:cubicBezTo>
                <a:cubicBezTo>
                  <a:pt x="1183" y="763"/>
                  <a:pt x="1184" y="762"/>
                  <a:pt x="1185" y="761"/>
                </a:cubicBezTo>
                <a:cubicBezTo>
                  <a:pt x="1185" y="761"/>
                  <a:pt x="1185" y="760"/>
                  <a:pt x="1185" y="760"/>
                </a:cubicBezTo>
                <a:cubicBezTo>
                  <a:pt x="1185" y="760"/>
                  <a:pt x="1185" y="760"/>
                  <a:pt x="1185" y="760"/>
                </a:cubicBezTo>
                <a:cubicBezTo>
                  <a:pt x="1185" y="759"/>
                  <a:pt x="1186" y="759"/>
                  <a:pt x="1186" y="759"/>
                </a:cubicBezTo>
                <a:cubicBezTo>
                  <a:pt x="1186" y="759"/>
                  <a:pt x="1186" y="759"/>
                  <a:pt x="1186" y="758"/>
                </a:cubicBezTo>
                <a:cubicBezTo>
                  <a:pt x="1187" y="757"/>
                  <a:pt x="1187" y="757"/>
                  <a:pt x="1188" y="756"/>
                </a:cubicBezTo>
                <a:cubicBezTo>
                  <a:pt x="1188" y="756"/>
                  <a:pt x="1188" y="756"/>
                  <a:pt x="1188" y="756"/>
                </a:cubicBezTo>
                <a:cubicBezTo>
                  <a:pt x="1188" y="757"/>
                  <a:pt x="1189" y="757"/>
                  <a:pt x="1190" y="757"/>
                </a:cubicBezTo>
                <a:cubicBezTo>
                  <a:pt x="1191" y="757"/>
                  <a:pt x="1192" y="755"/>
                  <a:pt x="1192" y="754"/>
                </a:cubicBezTo>
                <a:cubicBezTo>
                  <a:pt x="1192" y="754"/>
                  <a:pt x="1192" y="754"/>
                  <a:pt x="1193" y="753"/>
                </a:cubicBezTo>
                <a:cubicBezTo>
                  <a:pt x="1193" y="753"/>
                  <a:pt x="1193" y="752"/>
                  <a:pt x="1193" y="751"/>
                </a:cubicBezTo>
                <a:cubicBezTo>
                  <a:pt x="1193" y="751"/>
                  <a:pt x="1193" y="751"/>
                  <a:pt x="1192" y="750"/>
                </a:cubicBezTo>
                <a:cubicBezTo>
                  <a:pt x="1193" y="750"/>
                  <a:pt x="1194" y="750"/>
                  <a:pt x="1194" y="750"/>
                </a:cubicBezTo>
                <a:cubicBezTo>
                  <a:pt x="1194" y="750"/>
                  <a:pt x="1194" y="751"/>
                  <a:pt x="1194" y="752"/>
                </a:cubicBezTo>
                <a:cubicBezTo>
                  <a:pt x="1194" y="752"/>
                  <a:pt x="1194" y="753"/>
                  <a:pt x="1194" y="753"/>
                </a:cubicBezTo>
                <a:cubicBezTo>
                  <a:pt x="1194" y="753"/>
                  <a:pt x="1194" y="753"/>
                  <a:pt x="1194" y="754"/>
                </a:cubicBezTo>
                <a:cubicBezTo>
                  <a:pt x="1194" y="754"/>
                  <a:pt x="1194" y="755"/>
                  <a:pt x="1194" y="755"/>
                </a:cubicBezTo>
                <a:cubicBezTo>
                  <a:pt x="1195" y="756"/>
                  <a:pt x="1195" y="756"/>
                  <a:pt x="1194" y="756"/>
                </a:cubicBezTo>
                <a:cubicBezTo>
                  <a:pt x="1193" y="757"/>
                  <a:pt x="1193" y="757"/>
                  <a:pt x="1192" y="758"/>
                </a:cubicBezTo>
                <a:cubicBezTo>
                  <a:pt x="1192" y="759"/>
                  <a:pt x="1192" y="759"/>
                  <a:pt x="1192" y="760"/>
                </a:cubicBezTo>
                <a:cubicBezTo>
                  <a:pt x="1192" y="760"/>
                  <a:pt x="1192" y="760"/>
                  <a:pt x="1192" y="760"/>
                </a:cubicBezTo>
                <a:cubicBezTo>
                  <a:pt x="1191" y="761"/>
                  <a:pt x="1191" y="762"/>
                  <a:pt x="1191" y="762"/>
                </a:cubicBezTo>
                <a:cubicBezTo>
                  <a:pt x="1192" y="763"/>
                  <a:pt x="1192" y="764"/>
                  <a:pt x="1192" y="764"/>
                </a:cubicBezTo>
                <a:cubicBezTo>
                  <a:pt x="1193" y="764"/>
                  <a:pt x="1193" y="764"/>
                  <a:pt x="1193" y="764"/>
                </a:cubicBezTo>
                <a:cubicBezTo>
                  <a:pt x="1194" y="764"/>
                  <a:pt x="1195" y="764"/>
                  <a:pt x="1195" y="763"/>
                </a:cubicBezTo>
                <a:cubicBezTo>
                  <a:pt x="1195" y="763"/>
                  <a:pt x="1196" y="763"/>
                  <a:pt x="1196" y="762"/>
                </a:cubicBezTo>
                <a:cubicBezTo>
                  <a:pt x="1196" y="762"/>
                  <a:pt x="1196" y="762"/>
                  <a:pt x="1197" y="761"/>
                </a:cubicBezTo>
                <a:cubicBezTo>
                  <a:pt x="1197" y="761"/>
                  <a:pt x="1197" y="761"/>
                  <a:pt x="1197" y="761"/>
                </a:cubicBezTo>
                <a:cubicBezTo>
                  <a:pt x="1197" y="761"/>
                  <a:pt x="1197" y="761"/>
                  <a:pt x="1197" y="761"/>
                </a:cubicBezTo>
                <a:cubicBezTo>
                  <a:pt x="1197" y="762"/>
                  <a:pt x="1197" y="762"/>
                  <a:pt x="1197" y="762"/>
                </a:cubicBezTo>
                <a:cubicBezTo>
                  <a:pt x="1197" y="763"/>
                  <a:pt x="1197" y="763"/>
                  <a:pt x="1197" y="763"/>
                </a:cubicBezTo>
                <a:cubicBezTo>
                  <a:pt x="1197" y="763"/>
                  <a:pt x="1197" y="763"/>
                  <a:pt x="1197" y="764"/>
                </a:cubicBezTo>
                <a:cubicBezTo>
                  <a:pt x="1197" y="764"/>
                  <a:pt x="1197" y="764"/>
                  <a:pt x="1197" y="764"/>
                </a:cubicBezTo>
                <a:cubicBezTo>
                  <a:pt x="1197" y="765"/>
                  <a:pt x="1198" y="765"/>
                  <a:pt x="1198" y="765"/>
                </a:cubicBezTo>
                <a:cubicBezTo>
                  <a:pt x="1198" y="765"/>
                  <a:pt x="1198" y="766"/>
                  <a:pt x="1199" y="766"/>
                </a:cubicBezTo>
                <a:cubicBezTo>
                  <a:pt x="1199" y="766"/>
                  <a:pt x="1199" y="766"/>
                  <a:pt x="1199" y="766"/>
                </a:cubicBezTo>
                <a:cubicBezTo>
                  <a:pt x="1200" y="766"/>
                  <a:pt x="1201" y="765"/>
                  <a:pt x="1201" y="765"/>
                </a:cubicBezTo>
                <a:cubicBezTo>
                  <a:pt x="1201" y="765"/>
                  <a:pt x="1201" y="765"/>
                  <a:pt x="1201" y="764"/>
                </a:cubicBezTo>
                <a:cubicBezTo>
                  <a:pt x="1201" y="765"/>
                  <a:pt x="1201" y="765"/>
                  <a:pt x="1201" y="765"/>
                </a:cubicBezTo>
                <a:cubicBezTo>
                  <a:pt x="1201" y="766"/>
                  <a:pt x="1202" y="766"/>
                  <a:pt x="1203" y="766"/>
                </a:cubicBezTo>
                <a:cubicBezTo>
                  <a:pt x="1205" y="766"/>
                  <a:pt x="1205" y="765"/>
                  <a:pt x="1205" y="764"/>
                </a:cubicBezTo>
                <a:cubicBezTo>
                  <a:pt x="1205" y="764"/>
                  <a:pt x="1205" y="764"/>
                  <a:pt x="1206" y="764"/>
                </a:cubicBezTo>
                <a:cubicBezTo>
                  <a:pt x="1206" y="764"/>
                  <a:pt x="1206" y="763"/>
                  <a:pt x="1206" y="763"/>
                </a:cubicBezTo>
                <a:cubicBezTo>
                  <a:pt x="1206" y="763"/>
                  <a:pt x="1206" y="762"/>
                  <a:pt x="1206" y="762"/>
                </a:cubicBezTo>
                <a:cubicBezTo>
                  <a:pt x="1206" y="761"/>
                  <a:pt x="1206" y="760"/>
                  <a:pt x="1206" y="759"/>
                </a:cubicBezTo>
                <a:cubicBezTo>
                  <a:pt x="1206" y="759"/>
                  <a:pt x="1207" y="758"/>
                  <a:pt x="1207" y="758"/>
                </a:cubicBezTo>
                <a:cubicBezTo>
                  <a:pt x="1207" y="758"/>
                  <a:pt x="1208" y="757"/>
                  <a:pt x="1208" y="756"/>
                </a:cubicBezTo>
                <a:cubicBezTo>
                  <a:pt x="1208" y="756"/>
                  <a:pt x="1208" y="756"/>
                  <a:pt x="1208" y="756"/>
                </a:cubicBezTo>
                <a:cubicBezTo>
                  <a:pt x="1208" y="755"/>
                  <a:pt x="1209" y="755"/>
                  <a:pt x="1209" y="754"/>
                </a:cubicBezTo>
                <a:cubicBezTo>
                  <a:pt x="1209" y="753"/>
                  <a:pt x="1209" y="751"/>
                  <a:pt x="1209" y="751"/>
                </a:cubicBezTo>
                <a:cubicBezTo>
                  <a:pt x="1209" y="750"/>
                  <a:pt x="1208" y="750"/>
                  <a:pt x="1207" y="750"/>
                </a:cubicBezTo>
                <a:cubicBezTo>
                  <a:pt x="1207" y="750"/>
                  <a:pt x="1207" y="750"/>
                  <a:pt x="1207" y="750"/>
                </a:cubicBezTo>
                <a:cubicBezTo>
                  <a:pt x="1207" y="750"/>
                  <a:pt x="1206" y="751"/>
                  <a:pt x="1206" y="751"/>
                </a:cubicBezTo>
                <a:cubicBezTo>
                  <a:pt x="1206" y="751"/>
                  <a:pt x="1206" y="751"/>
                  <a:pt x="1206" y="752"/>
                </a:cubicBezTo>
                <a:cubicBezTo>
                  <a:pt x="1206" y="752"/>
                  <a:pt x="1205" y="752"/>
                  <a:pt x="1205" y="752"/>
                </a:cubicBezTo>
                <a:cubicBezTo>
                  <a:pt x="1205" y="753"/>
                  <a:pt x="1205" y="754"/>
                  <a:pt x="1204" y="754"/>
                </a:cubicBezTo>
                <a:cubicBezTo>
                  <a:pt x="1204" y="754"/>
                  <a:pt x="1204" y="754"/>
                  <a:pt x="1204" y="754"/>
                </a:cubicBezTo>
                <a:cubicBezTo>
                  <a:pt x="1204" y="754"/>
                  <a:pt x="1204" y="754"/>
                  <a:pt x="1204" y="754"/>
                </a:cubicBezTo>
                <a:cubicBezTo>
                  <a:pt x="1204" y="754"/>
                  <a:pt x="1204" y="754"/>
                  <a:pt x="1204" y="754"/>
                </a:cubicBezTo>
                <a:cubicBezTo>
                  <a:pt x="1203" y="753"/>
                  <a:pt x="1203" y="753"/>
                  <a:pt x="1204" y="752"/>
                </a:cubicBezTo>
                <a:cubicBezTo>
                  <a:pt x="1204" y="752"/>
                  <a:pt x="1204" y="752"/>
                  <a:pt x="1204" y="752"/>
                </a:cubicBezTo>
                <a:cubicBezTo>
                  <a:pt x="1204" y="751"/>
                  <a:pt x="1204" y="751"/>
                  <a:pt x="1204" y="751"/>
                </a:cubicBezTo>
                <a:cubicBezTo>
                  <a:pt x="1205" y="750"/>
                  <a:pt x="1205" y="750"/>
                  <a:pt x="1206" y="749"/>
                </a:cubicBezTo>
                <a:cubicBezTo>
                  <a:pt x="1207" y="749"/>
                  <a:pt x="1208" y="748"/>
                  <a:pt x="1207" y="747"/>
                </a:cubicBezTo>
                <a:cubicBezTo>
                  <a:pt x="1207" y="746"/>
                  <a:pt x="1207" y="746"/>
                  <a:pt x="1206" y="746"/>
                </a:cubicBezTo>
                <a:cubicBezTo>
                  <a:pt x="1205" y="746"/>
                  <a:pt x="1205" y="746"/>
                  <a:pt x="1204" y="747"/>
                </a:cubicBezTo>
                <a:cubicBezTo>
                  <a:pt x="1204" y="747"/>
                  <a:pt x="1204" y="747"/>
                  <a:pt x="1203" y="747"/>
                </a:cubicBezTo>
                <a:cubicBezTo>
                  <a:pt x="1203" y="747"/>
                  <a:pt x="1203" y="747"/>
                  <a:pt x="1203" y="747"/>
                </a:cubicBezTo>
                <a:cubicBezTo>
                  <a:pt x="1202" y="748"/>
                  <a:pt x="1201" y="748"/>
                  <a:pt x="1201" y="749"/>
                </a:cubicBezTo>
                <a:cubicBezTo>
                  <a:pt x="1201" y="749"/>
                  <a:pt x="1200" y="750"/>
                  <a:pt x="1200" y="750"/>
                </a:cubicBezTo>
                <a:cubicBezTo>
                  <a:pt x="1200" y="751"/>
                  <a:pt x="1200" y="751"/>
                  <a:pt x="1200" y="752"/>
                </a:cubicBezTo>
                <a:cubicBezTo>
                  <a:pt x="1199" y="752"/>
                  <a:pt x="1199" y="752"/>
                  <a:pt x="1199" y="752"/>
                </a:cubicBezTo>
                <a:cubicBezTo>
                  <a:pt x="1199" y="752"/>
                  <a:pt x="1199" y="753"/>
                  <a:pt x="1198" y="753"/>
                </a:cubicBezTo>
                <a:cubicBezTo>
                  <a:pt x="1198" y="753"/>
                  <a:pt x="1198" y="752"/>
                  <a:pt x="1198" y="752"/>
                </a:cubicBezTo>
                <a:cubicBezTo>
                  <a:pt x="1198" y="752"/>
                  <a:pt x="1198" y="752"/>
                  <a:pt x="1198" y="752"/>
                </a:cubicBezTo>
                <a:cubicBezTo>
                  <a:pt x="1198" y="752"/>
                  <a:pt x="1198" y="751"/>
                  <a:pt x="1198" y="751"/>
                </a:cubicBezTo>
                <a:cubicBezTo>
                  <a:pt x="1198" y="751"/>
                  <a:pt x="1198" y="751"/>
                  <a:pt x="1198" y="751"/>
                </a:cubicBezTo>
                <a:cubicBezTo>
                  <a:pt x="1198" y="750"/>
                  <a:pt x="1199" y="750"/>
                  <a:pt x="1199" y="749"/>
                </a:cubicBezTo>
                <a:cubicBezTo>
                  <a:pt x="1199" y="749"/>
                  <a:pt x="1199" y="748"/>
                  <a:pt x="1199" y="748"/>
                </a:cubicBezTo>
                <a:cubicBezTo>
                  <a:pt x="1199" y="748"/>
                  <a:pt x="1199" y="748"/>
                  <a:pt x="1199" y="748"/>
                </a:cubicBezTo>
                <a:cubicBezTo>
                  <a:pt x="1200" y="748"/>
                  <a:pt x="1200" y="748"/>
                  <a:pt x="1200" y="747"/>
                </a:cubicBezTo>
                <a:cubicBezTo>
                  <a:pt x="1200" y="747"/>
                  <a:pt x="1200" y="746"/>
                  <a:pt x="1200" y="746"/>
                </a:cubicBezTo>
                <a:cubicBezTo>
                  <a:pt x="1200" y="746"/>
                  <a:pt x="1200" y="746"/>
                  <a:pt x="1200" y="745"/>
                </a:cubicBezTo>
                <a:cubicBezTo>
                  <a:pt x="1200" y="745"/>
                  <a:pt x="1201" y="745"/>
                  <a:pt x="1201" y="745"/>
                </a:cubicBezTo>
                <a:cubicBezTo>
                  <a:pt x="1201" y="745"/>
                  <a:pt x="1201" y="744"/>
                  <a:pt x="1202" y="744"/>
                </a:cubicBezTo>
                <a:cubicBezTo>
                  <a:pt x="1202" y="743"/>
                  <a:pt x="1202" y="743"/>
                  <a:pt x="1203" y="743"/>
                </a:cubicBezTo>
                <a:cubicBezTo>
                  <a:pt x="1203" y="744"/>
                  <a:pt x="1204" y="743"/>
                  <a:pt x="1204" y="743"/>
                </a:cubicBezTo>
                <a:cubicBezTo>
                  <a:pt x="1204" y="743"/>
                  <a:pt x="1204" y="743"/>
                  <a:pt x="1205" y="743"/>
                </a:cubicBezTo>
                <a:cubicBezTo>
                  <a:pt x="1205" y="743"/>
                  <a:pt x="1206" y="742"/>
                  <a:pt x="1206" y="742"/>
                </a:cubicBezTo>
                <a:cubicBezTo>
                  <a:pt x="1206" y="741"/>
                  <a:pt x="1206" y="740"/>
                  <a:pt x="1206" y="739"/>
                </a:cubicBezTo>
                <a:cubicBezTo>
                  <a:pt x="1206" y="738"/>
                  <a:pt x="1204" y="737"/>
                  <a:pt x="1203" y="739"/>
                </a:cubicBezTo>
                <a:cubicBezTo>
                  <a:pt x="1203" y="739"/>
                  <a:pt x="1203" y="738"/>
                  <a:pt x="1203" y="738"/>
                </a:cubicBezTo>
                <a:cubicBezTo>
                  <a:pt x="1202" y="738"/>
                  <a:pt x="1201" y="739"/>
                  <a:pt x="1201" y="739"/>
                </a:cubicBezTo>
                <a:cubicBezTo>
                  <a:pt x="1200" y="739"/>
                  <a:pt x="1200" y="740"/>
                  <a:pt x="1200" y="740"/>
                </a:cubicBezTo>
                <a:cubicBezTo>
                  <a:pt x="1200" y="740"/>
                  <a:pt x="1200" y="740"/>
                  <a:pt x="1200" y="741"/>
                </a:cubicBezTo>
                <a:cubicBezTo>
                  <a:pt x="1199" y="741"/>
                  <a:pt x="1199" y="741"/>
                  <a:pt x="1198" y="741"/>
                </a:cubicBezTo>
                <a:cubicBezTo>
                  <a:pt x="1198" y="741"/>
                  <a:pt x="1198" y="741"/>
                  <a:pt x="1198" y="741"/>
                </a:cubicBezTo>
                <a:cubicBezTo>
                  <a:pt x="1199" y="740"/>
                  <a:pt x="1199" y="740"/>
                  <a:pt x="1199" y="739"/>
                </a:cubicBezTo>
                <a:cubicBezTo>
                  <a:pt x="1198" y="739"/>
                  <a:pt x="1198" y="738"/>
                  <a:pt x="1198" y="738"/>
                </a:cubicBezTo>
                <a:cubicBezTo>
                  <a:pt x="1198" y="738"/>
                  <a:pt x="1198" y="737"/>
                  <a:pt x="1197" y="737"/>
                </a:cubicBezTo>
                <a:cubicBezTo>
                  <a:pt x="1198" y="737"/>
                  <a:pt x="1198" y="737"/>
                  <a:pt x="1198" y="736"/>
                </a:cubicBezTo>
                <a:cubicBezTo>
                  <a:pt x="1198" y="736"/>
                  <a:pt x="1198" y="736"/>
                  <a:pt x="1198" y="736"/>
                </a:cubicBezTo>
                <a:cubicBezTo>
                  <a:pt x="1199" y="736"/>
                  <a:pt x="1199" y="735"/>
                  <a:pt x="1200" y="735"/>
                </a:cubicBezTo>
                <a:cubicBezTo>
                  <a:pt x="1200" y="735"/>
                  <a:pt x="1200" y="735"/>
                  <a:pt x="1200" y="735"/>
                </a:cubicBezTo>
                <a:cubicBezTo>
                  <a:pt x="1200" y="735"/>
                  <a:pt x="1201" y="735"/>
                  <a:pt x="1201" y="735"/>
                </a:cubicBezTo>
                <a:cubicBezTo>
                  <a:pt x="1202" y="734"/>
                  <a:pt x="1202" y="733"/>
                  <a:pt x="1202" y="733"/>
                </a:cubicBezTo>
                <a:cubicBezTo>
                  <a:pt x="1202" y="733"/>
                  <a:pt x="1202" y="733"/>
                  <a:pt x="1202" y="733"/>
                </a:cubicBezTo>
                <a:cubicBezTo>
                  <a:pt x="1202" y="733"/>
                  <a:pt x="1202" y="732"/>
                  <a:pt x="1202" y="731"/>
                </a:cubicBezTo>
                <a:cubicBezTo>
                  <a:pt x="1202" y="731"/>
                  <a:pt x="1202" y="731"/>
                  <a:pt x="1201" y="730"/>
                </a:cubicBezTo>
                <a:cubicBezTo>
                  <a:pt x="1200" y="730"/>
                  <a:pt x="1200" y="730"/>
                  <a:pt x="1200" y="730"/>
                </a:cubicBezTo>
                <a:cubicBezTo>
                  <a:pt x="1200" y="729"/>
                  <a:pt x="1200" y="728"/>
                  <a:pt x="1199" y="728"/>
                </a:cubicBezTo>
                <a:cubicBezTo>
                  <a:pt x="1198" y="728"/>
                  <a:pt x="1198" y="728"/>
                  <a:pt x="1197" y="728"/>
                </a:cubicBezTo>
                <a:cubicBezTo>
                  <a:pt x="1197" y="728"/>
                  <a:pt x="1197" y="728"/>
                  <a:pt x="1197" y="728"/>
                </a:cubicBezTo>
                <a:cubicBezTo>
                  <a:pt x="1197" y="728"/>
                  <a:pt x="1197" y="728"/>
                  <a:pt x="1196" y="728"/>
                </a:cubicBezTo>
                <a:cubicBezTo>
                  <a:pt x="1196" y="728"/>
                  <a:pt x="1196" y="728"/>
                  <a:pt x="1196" y="728"/>
                </a:cubicBezTo>
                <a:cubicBezTo>
                  <a:pt x="1196" y="728"/>
                  <a:pt x="1196" y="728"/>
                  <a:pt x="1196" y="728"/>
                </a:cubicBezTo>
                <a:cubicBezTo>
                  <a:pt x="1197" y="728"/>
                  <a:pt x="1197" y="728"/>
                  <a:pt x="1197" y="727"/>
                </a:cubicBezTo>
                <a:cubicBezTo>
                  <a:pt x="1198" y="727"/>
                  <a:pt x="1198" y="726"/>
                  <a:pt x="1197" y="726"/>
                </a:cubicBezTo>
                <a:cubicBezTo>
                  <a:pt x="1197" y="726"/>
                  <a:pt x="1197" y="726"/>
                  <a:pt x="1197" y="726"/>
                </a:cubicBezTo>
                <a:cubicBezTo>
                  <a:pt x="1196" y="726"/>
                  <a:pt x="1196" y="726"/>
                  <a:pt x="1196" y="726"/>
                </a:cubicBezTo>
                <a:cubicBezTo>
                  <a:pt x="1196" y="726"/>
                  <a:pt x="1196" y="726"/>
                  <a:pt x="1196" y="726"/>
                </a:cubicBezTo>
                <a:cubicBezTo>
                  <a:pt x="1197" y="725"/>
                  <a:pt x="1197" y="725"/>
                  <a:pt x="1197" y="725"/>
                </a:cubicBezTo>
                <a:cubicBezTo>
                  <a:pt x="1196" y="725"/>
                  <a:pt x="1196" y="725"/>
                  <a:pt x="1196" y="725"/>
                </a:cubicBezTo>
                <a:cubicBezTo>
                  <a:pt x="1196" y="724"/>
                  <a:pt x="1195" y="724"/>
                  <a:pt x="1195" y="724"/>
                </a:cubicBezTo>
                <a:cubicBezTo>
                  <a:pt x="1195" y="724"/>
                  <a:pt x="1195" y="724"/>
                  <a:pt x="1195" y="724"/>
                </a:cubicBezTo>
                <a:cubicBezTo>
                  <a:pt x="1194" y="725"/>
                  <a:pt x="1194" y="725"/>
                  <a:pt x="1194" y="725"/>
                </a:cubicBezTo>
                <a:cubicBezTo>
                  <a:pt x="1194" y="725"/>
                  <a:pt x="1193" y="726"/>
                  <a:pt x="1194" y="726"/>
                </a:cubicBezTo>
                <a:cubicBezTo>
                  <a:pt x="1194" y="726"/>
                  <a:pt x="1194" y="727"/>
                  <a:pt x="1194" y="727"/>
                </a:cubicBezTo>
                <a:cubicBezTo>
                  <a:pt x="1194" y="727"/>
                  <a:pt x="1194" y="727"/>
                  <a:pt x="1194" y="727"/>
                </a:cubicBezTo>
                <a:cubicBezTo>
                  <a:pt x="1194" y="727"/>
                  <a:pt x="1194" y="727"/>
                  <a:pt x="1194" y="728"/>
                </a:cubicBezTo>
                <a:cubicBezTo>
                  <a:pt x="1194" y="728"/>
                  <a:pt x="1195" y="728"/>
                  <a:pt x="1195" y="728"/>
                </a:cubicBezTo>
                <a:cubicBezTo>
                  <a:pt x="1195" y="728"/>
                  <a:pt x="1195" y="728"/>
                  <a:pt x="1195" y="729"/>
                </a:cubicBezTo>
                <a:cubicBezTo>
                  <a:pt x="1194" y="729"/>
                  <a:pt x="1194" y="728"/>
                  <a:pt x="1194" y="728"/>
                </a:cubicBezTo>
                <a:cubicBezTo>
                  <a:pt x="1194" y="728"/>
                  <a:pt x="1194" y="728"/>
                  <a:pt x="1193" y="728"/>
                </a:cubicBezTo>
                <a:cubicBezTo>
                  <a:pt x="1193" y="728"/>
                  <a:pt x="1193" y="728"/>
                  <a:pt x="1193" y="728"/>
                </a:cubicBezTo>
                <a:cubicBezTo>
                  <a:pt x="1193" y="727"/>
                  <a:pt x="1193" y="727"/>
                  <a:pt x="1192" y="727"/>
                </a:cubicBezTo>
                <a:cubicBezTo>
                  <a:pt x="1192" y="727"/>
                  <a:pt x="1192" y="727"/>
                  <a:pt x="1192" y="727"/>
                </a:cubicBezTo>
                <a:cubicBezTo>
                  <a:pt x="1192" y="727"/>
                  <a:pt x="1191" y="727"/>
                  <a:pt x="1191" y="727"/>
                </a:cubicBezTo>
                <a:cubicBezTo>
                  <a:pt x="1191" y="727"/>
                  <a:pt x="1191" y="727"/>
                  <a:pt x="1191" y="727"/>
                </a:cubicBezTo>
                <a:cubicBezTo>
                  <a:pt x="1191" y="727"/>
                  <a:pt x="1190" y="727"/>
                  <a:pt x="1190" y="727"/>
                </a:cubicBezTo>
                <a:cubicBezTo>
                  <a:pt x="1190" y="727"/>
                  <a:pt x="1189" y="728"/>
                  <a:pt x="1189" y="728"/>
                </a:cubicBezTo>
                <a:cubicBezTo>
                  <a:pt x="1189" y="729"/>
                  <a:pt x="1190" y="729"/>
                  <a:pt x="1190" y="729"/>
                </a:cubicBezTo>
                <a:cubicBezTo>
                  <a:pt x="1190" y="730"/>
                  <a:pt x="1191" y="730"/>
                  <a:pt x="1191" y="730"/>
                </a:cubicBezTo>
                <a:cubicBezTo>
                  <a:pt x="1191" y="730"/>
                  <a:pt x="1191" y="730"/>
                  <a:pt x="1191" y="730"/>
                </a:cubicBezTo>
                <a:cubicBezTo>
                  <a:pt x="1191" y="730"/>
                  <a:pt x="1190" y="730"/>
                  <a:pt x="1189" y="731"/>
                </a:cubicBezTo>
                <a:cubicBezTo>
                  <a:pt x="1189" y="731"/>
                  <a:pt x="1188" y="731"/>
                  <a:pt x="1188" y="731"/>
                </a:cubicBezTo>
                <a:cubicBezTo>
                  <a:pt x="1188" y="731"/>
                  <a:pt x="1188" y="731"/>
                  <a:pt x="1188" y="731"/>
                </a:cubicBezTo>
                <a:cubicBezTo>
                  <a:pt x="1188" y="731"/>
                  <a:pt x="1188" y="730"/>
                  <a:pt x="1188" y="730"/>
                </a:cubicBezTo>
                <a:cubicBezTo>
                  <a:pt x="1188" y="730"/>
                  <a:pt x="1187" y="730"/>
                  <a:pt x="1187" y="729"/>
                </a:cubicBezTo>
                <a:cubicBezTo>
                  <a:pt x="1187" y="729"/>
                  <a:pt x="1187" y="729"/>
                  <a:pt x="1186" y="729"/>
                </a:cubicBezTo>
                <a:close/>
                <a:moveTo>
                  <a:pt x="1128" y="734"/>
                </a:moveTo>
                <a:cubicBezTo>
                  <a:pt x="1127" y="733"/>
                  <a:pt x="1126" y="732"/>
                  <a:pt x="1126" y="732"/>
                </a:cubicBezTo>
                <a:cubicBezTo>
                  <a:pt x="1126" y="732"/>
                  <a:pt x="1125" y="732"/>
                  <a:pt x="1125" y="732"/>
                </a:cubicBezTo>
                <a:cubicBezTo>
                  <a:pt x="1125" y="732"/>
                  <a:pt x="1125" y="732"/>
                  <a:pt x="1125" y="732"/>
                </a:cubicBezTo>
                <a:cubicBezTo>
                  <a:pt x="1125" y="731"/>
                  <a:pt x="1125" y="731"/>
                  <a:pt x="1124" y="731"/>
                </a:cubicBezTo>
                <a:cubicBezTo>
                  <a:pt x="1124" y="731"/>
                  <a:pt x="1124" y="730"/>
                  <a:pt x="1123" y="730"/>
                </a:cubicBezTo>
                <a:cubicBezTo>
                  <a:pt x="1123" y="730"/>
                  <a:pt x="1123" y="730"/>
                  <a:pt x="1122" y="729"/>
                </a:cubicBezTo>
                <a:cubicBezTo>
                  <a:pt x="1121" y="728"/>
                  <a:pt x="1120" y="728"/>
                  <a:pt x="1119" y="727"/>
                </a:cubicBezTo>
                <a:cubicBezTo>
                  <a:pt x="1117" y="726"/>
                  <a:pt x="1116" y="726"/>
                  <a:pt x="1115" y="725"/>
                </a:cubicBezTo>
                <a:cubicBezTo>
                  <a:pt x="1115" y="724"/>
                  <a:pt x="1115" y="724"/>
                  <a:pt x="1114" y="724"/>
                </a:cubicBezTo>
                <a:cubicBezTo>
                  <a:pt x="1114" y="724"/>
                  <a:pt x="1114" y="724"/>
                  <a:pt x="1114" y="724"/>
                </a:cubicBezTo>
                <a:cubicBezTo>
                  <a:pt x="1113" y="724"/>
                  <a:pt x="1112" y="724"/>
                  <a:pt x="1110" y="724"/>
                </a:cubicBezTo>
                <a:cubicBezTo>
                  <a:pt x="1110" y="724"/>
                  <a:pt x="1109" y="724"/>
                  <a:pt x="1109" y="723"/>
                </a:cubicBezTo>
                <a:cubicBezTo>
                  <a:pt x="1109" y="723"/>
                  <a:pt x="1108" y="723"/>
                  <a:pt x="1108" y="723"/>
                </a:cubicBezTo>
                <a:cubicBezTo>
                  <a:pt x="1108" y="723"/>
                  <a:pt x="1107" y="723"/>
                  <a:pt x="1107" y="723"/>
                </a:cubicBezTo>
                <a:cubicBezTo>
                  <a:pt x="1106" y="723"/>
                  <a:pt x="1106" y="723"/>
                  <a:pt x="1106" y="723"/>
                </a:cubicBezTo>
                <a:cubicBezTo>
                  <a:pt x="1105" y="722"/>
                  <a:pt x="1103" y="722"/>
                  <a:pt x="1102" y="723"/>
                </a:cubicBezTo>
                <a:cubicBezTo>
                  <a:pt x="1101" y="724"/>
                  <a:pt x="1101" y="724"/>
                  <a:pt x="1101" y="725"/>
                </a:cubicBezTo>
                <a:cubicBezTo>
                  <a:pt x="1101" y="725"/>
                  <a:pt x="1102" y="726"/>
                  <a:pt x="1102" y="726"/>
                </a:cubicBezTo>
                <a:cubicBezTo>
                  <a:pt x="1102" y="726"/>
                  <a:pt x="1103" y="726"/>
                  <a:pt x="1103" y="726"/>
                </a:cubicBezTo>
                <a:cubicBezTo>
                  <a:pt x="1103" y="727"/>
                  <a:pt x="1103" y="727"/>
                  <a:pt x="1104" y="727"/>
                </a:cubicBezTo>
                <a:cubicBezTo>
                  <a:pt x="1105" y="727"/>
                  <a:pt x="1105" y="728"/>
                  <a:pt x="1106" y="728"/>
                </a:cubicBezTo>
                <a:cubicBezTo>
                  <a:pt x="1106" y="729"/>
                  <a:pt x="1107" y="729"/>
                  <a:pt x="1107" y="729"/>
                </a:cubicBezTo>
                <a:cubicBezTo>
                  <a:pt x="1107" y="729"/>
                  <a:pt x="1108" y="729"/>
                  <a:pt x="1108" y="730"/>
                </a:cubicBezTo>
                <a:cubicBezTo>
                  <a:pt x="1108" y="730"/>
                  <a:pt x="1108" y="730"/>
                  <a:pt x="1109" y="731"/>
                </a:cubicBezTo>
                <a:cubicBezTo>
                  <a:pt x="1109" y="731"/>
                  <a:pt x="1109" y="731"/>
                  <a:pt x="1109" y="732"/>
                </a:cubicBezTo>
                <a:cubicBezTo>
                  <a:pt x="1109" y="732"/>
                  <a:pt x="1110" y="732"/>
                  <a:pt x="1111" y="732"/>
                </a:cubicBezTo>
                <a:cubicBezTo>
                  <a:pt x="1111" y="733"/>
                  <a:pt x="1111" y="733"/>
                  <a:pt x="1112" y="733"/>
                </a:cubicBezTo>
                <a:cubicBezTo>
                  <a:pt x="1112" y="733"/>
                  <a:pt x="1112" y="734"/>
                  <a:pt x="1113" y="734"/>
                </a:cubicBezTo>
                <a:cubicBezTo>
                  <a:pt x="1113" y="735"/>
                  <a:pt x="1114" y="735"/>
                  <a:pt x="1114" y="735"/>
                </a:cubicBezTo>
                <a:cubicBezTo>
                  <a:pt x="1115" y="735"/>
                  <a:pt x="1115" y="735"/>
                  <a:pt x="1116" y="735"/>
                </a:cubicBezTo>
                <a:cubicBezTo>
                  <a:pt x="1116" y="735"/>
                  <a:pt x="1118" y="735"/>
                  <a:pt x="1119" y="735"/>
                </a:cubicBezTo>
                <a:cubicBezTo>
                  <a:pt x="1119" y="735"/>
                  <a:pt x="1119" y="735"/>
                  <a:pt x="1120" y="735"/>
                </a:cubicBezTo>
                <a:cubicBezTo>
                  <a:pt x="1120" y="736"/>
                  <a:pt x="1121" y="736"/>
                  <a:pt x="1121" y="736"/>
                </a:cubicBezTo>
                <a:cubicBezTo>
                  <a:pt x="1121" y="736"/>
                  <a:pt x="1122" y="736"/>
                  <a:pt x="1122" y="736"/>
                </a:cubicBezTo>
                <a:cubicBezTo>
                  <a:pt x="1122" y="737"/>
                  <a:pt x="1124" y="737"/>
                  <a:pt x="1124" y="737"/>
                </a:cubicBezTo>
                <a:cubicBezTo>
                  <a:pt x="1126" y="737"/>
                  <a:pt x="1127" y="736"/>
                  <a:pt x="1127" y="736"/>
                </a:cubicBezTo>
                <a:cubicBezTo>
                  <a:pt x="1128" y="735"/>
                  <a:pt x="1128" y="734"/>
                  <a:pt x="1128" y="734"/>
                </a:cubicBezTo>
                <a:close/>
                <a:moveTo>
                  <a:pt x="490" y="622"/>
                </a:moveTo>
                <a:cubicBezTo>
                  <a:pt x="490" y="622"/>
                  <a:pt x="491" y="621"/>
                  <a:pt x="491" y="621"/>
                </a:cubicBezTo>
                <a:cubicBezTo>
                  <a:pt x="491" y="621"/>
                  <a:pt x="491" y="620"/>
                  <a:pt x="491" y="620"/>
                </a:cubicBezTo>
                <a:cubicBezTo>
                  <a:pt x="491" y="619"/>
                  <a:pt x="491" y="619"/>
                  <a:pt x="491" y="619"/>
                </a:cubicBezTo>
                <a:cubicBezTo>
                  <a:pt x="491" y="618"/>
                  <a:pt x="490" y="618"/>
                  <a:pt x="490" y="618"/>
                </a:cubicBezTo>
                <a:cubicBezTo>
                  <a:pt x="489" y="618"/>
                  <a:pt x="489" y="618"/>
                  <a:pt x="488" y="618"/>
                </a:cubicBezTo>
                <a:cubicBezTo>
                  <a:pt x="488" y="619"/>
                  <a:pt x="488" y="619"/>
                  <a:pt x="488" y="619"/>
                </a:cubicBezTo>
                <a:cubicBezTo>
                  <a:pt x="488" y="620"/>
                  <a:pt x="488" y="620"/>
                  <a:pt x="488" y="620"/>
                </a:cubicBezTo>
                <a:cubicBezTo>
                  <a:pt x="488" y="621"/>
                  <a:pt x="489" y="622"/>
                  <a:pt x="490" y="622"/>
                </a:cubicBezTo>
                <a:close/>
                <a:moveTo>
                  <a:pt x="497" y="642"/>
                </a:moveTo>
                <a:cubicBezTo>
                  <a:pt x="498" y="642"/>
                  <a:pt x="498" y="641"/>
                  <a:pt x="498" y="641"/>
                </a:cubicBezTo>
                <a:cubicBezTo>
                  <a:pt x="498" y="640"/>
                  <a:pt x="498" y="639"/>
                  <a:pt x="497" y="638"/>
                </a:cubicBezTo>
                <a:cubicBezTo>
                  <a:pt x="497" y="638"/>
                  <a:pt x="497" y="638"/>
                  <a:pt x="497" y="637"/>
                </a:cubicBezTo>
                <a:cubicBezTo>
                  <a:pt x="496" y="637"/>
                  <a:pt x="496" y="636"/>
                  <a:pt x="495" y="635"/>
                </a:cubicBezTo>
                <a:cubicBezTo>
                  <a:pt x="495" y="635"/>
                  <a:pt x="495" y="635"/>
                  <a:pt x="495" y="634"/>
                </a:cubicBezTo>
                <a:cubicBezTo>
                  <a:pt x="495" y="634"/>
                  <a:pt x="495" y="633"/>
                  <a:pt x="494" y="633"/>
                </a:cubicBezTo>
                <a:cubicBezTo>
                  <a:pt x="494" y="632"/>
                  <a:pt x="492" y="632"/>
                  <a:pt x="492" y="632"/>
                </a:cubicBezTo>
                <a:cubicBezTo>
                  <a:pt x="491" y="634"/>
                  <a:pt x="492" y="636"/>
                  <a:pt x="492" y="637"/>
                </a:cubicBezTo>
                <a:cubicBezTo>
                  <a:pt x="493" y="638"/>
                  <a:pt x="494" y="639"/>
                  <a:pt x="494" y="640"/>
                </a:cubicBezTo>
                <a:cubicBezTo>
                  <a:pt x="494" y="640"/>
                  <a:pt x="494" y="640"/>
                  <a:pt x="494" y="641"/>
                </a:cubicBezTo>
                <a:cubicBezTo>
                  <a:pt x="494" y="640"/>
                  <a:pt x="494" y="640"/>
                  <a:pt x="494" y="640"/>
                </a:cubicBezTo>
                <a:cubicBezTo>
                  <a:pt x="494" y="640"/>
                  <a:pt x="494" y="640"/>
                  <a:pt x="493" y="640"/>
                </a:cubicBezTo>
                <a:cubicBezTo>
                  <a:pt x="493" y="639"/>
                  <a:pt x="493" y="639"/>
                  <a:pt x="493" y="638"/>
                </a:cubicBezTo>
                <a:cubicBezTo>
                  <a:pt x="492" y="638"/>
                  <a:pt x="492" y="638"/>
                  <a:pt x="492" y="638"/>
                </a:cubicBezTo>
                <a:cubicBezTo>
                  <a:pt x="492" y="637"/>
                  <a:pt x="491" y="635"/>
                  <a:pt x="489" y="635"/>
                </a:cubicBezTo>
                <a:cubicBezTo>
                  <a:pt x="489" y="635"/>
                  <a:pt x="488" y="635"/>
                  <a:pt x="488" y="636"/>
                </a:cubicBezTo>
                <a:cubicBezTo>
                  <a:pt x="488" y="636"/>
                  <a:pt x="488" y="636"/>
                  <a:pt x="488" y="637"/>
                </a:cubicBezTo>
                <a:cubicBezTo>
                  <a:pt x="488" y="638"/>
                  <a:pt x="489" y="639"/>
                  <a:pt x="490" y="640"/>
                </a:cubicBezTo>
                <a:cubicBezTo>
                  <a:pt x="490" y="640"/>
                  <a:pt x="490" y="640"/>
                  <a:pt x="490" y="640"/>
                </a:cubicBezTo>
                <a:cubicBezTo>
                  <a:pt x="490" y="640"/>
                  <a:pt x="490" y="640"/>
                  <a:pt x="490" y="640"/>
                </a:cubicBezTo>
                <a:cubicBezTo>
                  <a:pt x="490" y="641"/>
                  <a:pt x="490" y="641"/>
                  <a:pt x="491" y="641"/>
                </a:cubicBezTo>
                <a:cubicBezTo>
                  <a:pt x="491" y="641"/>
                  <a:pt x="491" y="642"/>
                  <a:pt x="491" y="642"/>
                </a:cubicBezTo>
                <a:cubicBezTo>
                  <a:pt x="492" y="642"/>
                  <a:pt x="492" y="643"/>
                  <a:pt x="492" y="643"/>
                </a:cubicBezTo>
                <a:cubicBezTo>
                  <a:pt x="492" y="644"/>
                  <a:pt x="493" y="645"/>
                  <a:pt x="494" y="645"/>
                </a:cubicBezTo>
                <a:cubicBezTo>
                  <a:pt x="494" y="645"/>
                  <a:pt x="495" y="645"/>
                  <a:pt x="495" y="644"/>
                </a:cubicBezTo>
                <a:cubicBezTo>
                  <a:pt x="495" y="644"/>
                  <a:pt x="495" y="644"/>
                  <a:pt x="495" y="643"/>
                </a:cubicBezTo>
                <a:cubicBezTo>
                  <a:pt x="495" y="643"/>
                  <a:pt x="495" y="643"/>
                  <a:pt x="495" y="643"/>
                </a:cubicBezTo>
                <a:cubicBezTo>
                  <a:pt x="495" y="643"/>
                  <a:pt x="496" y="643"/>
                  <a:pt x="495" y="642"/>
                </a:cubicBezTo>
                <a:cubicBezTo>
                  <a:pt x="496" y="642"/>
                  <a:pt x="496" y="642"/>
                  <a:pt x="496" y="642"/>
                </a:cubicBezTo>
                <a:cubicBezTo>
                  <a:pt x="497" y="642"/>
                  <a:pt x="497" y="642"/>
                  <a:pt x="497" y="642"/>
                </a:cubicBezTo>
                <a:close/>
                <a:moveTo>
                  <a:pt x="481" y="625"/>
                </a:moveTo>
                <a:cubicBezTo>
                  <a:pt x="481" y="626"/>
                  <a:pt x="482" y="628"/>
                  <a:pt x="481" y="629"/>
                </a:cubicBezTo>
                <a:cubicBezTo>
                  <a:pt x="480" y="630"/>
                  <a:pt x="479" y="631"/>
                  <a:pt x="479" y="632"/>
                </a:cubicBezTo>
                <a:cubicBezTo>
                  <a:pt x="479" y="632"/>
                  <a:pt x="479" y="633"/>
                  <a:pt x="479" y="633"/>
                </a:cubicBezTo>
                <a:cubicBezTo>
                  <a:pt x="478" y="634"/>
                  <a:pt x="478" y="635"/>
                  <a:pt x="478" y="635"/>
                </a:cubicBezTo>
                <a:cubicBezTo>
                  <a:pt x="477" y="635"/>
                  <a:pt x="477" y="635"/>
                  <a:pt x="477" y="635"/>
                </a:cubicBezTo>
                <a:cubicBezTo>
                  <a:pt x="477" y="636"/>
                  <a:pt x="476" y="636"/>
                  <a:pt x="476" y="636"/>
                </a:cubicBezTo>
                <a:cubicBezTo>
                  <a:pt x="476" y="636"/>
                  <a:pt x="477" y="636"/>
                  <a:pt x="477" y="636"/>
                </a:cubicBezTo>
                <a:cubicBezTo>
                  <a:pt x="477" y="637"/>
                  <a:pt x="477" y="637"/>
                  <a:pt x="477" y="638"/>
                </a:cubicBezTo>
                <a:cubicBezTo>
                  <a:pt x="477" y="639"/>
                  <a:pt x="476" y="640"/>
                  <a:pt x="476" y="640"/>
                </a:cubicBezTo>
                <a:cubicBezTo>
                  <a:pt x="475" y="640"/>
                  <a:pt x="475" y="640"/>
                  <a:pt x="475" y="640"/>
                </a:cubicBezTo>
                <a:cubicBezTo>
                  <a:pt x="475" y="640"/>
                  <a:pt x="475" y="640"/>
                  <a:pt x="475" y="640"/>
                </a:cubicBezTo>
                <a:cubicBezTo>
                  <a:pt x="475" y="640"/>
                  <a:pt x="475" y="641"/>
                  <a:pt x="474" y="641"/>
                </a:cubicBezTo>
                <a:cubicBezTo>
                  <a:pt x="475" y="641"/>
                  <a:pt x="475" y="640"/>
                  <a:pt x="475" y="640"/>
                </a:cubicBezTo>
                <a:cubicBezTo>
                  <a:pt x="475" y="640"/>
                  <a:pt x="475" y="640"/>
                  <a:pt x="475" y="640"/>
                </a:cubicBezTo>
                <a:cubicBezTo>
                  <a:pt x="476" y="640"/>
                  <a:pt x="477" y="642"/>
                  <a:pt x="477" y="642"/>
                </a:cubicBezTo>
                <a:cubicBezTo>
                  <a:pt x="478" y="644"/>
                  <a:pt x="476" y="645"/>
                  <a:pt x="475" y="645"/>
                </a:cubicBezTo>
                <a:cubicBezTo>
                  <a:pt x="475" y="645"/>
                  <a:pt x="475" y="645"/>
                  <a:pt x="475" y="645"/>
                </a:cubicBezTo>
                <a:cubicBezTo>
                  <a:pt x="474" y="645"/>
                  <a:pt x="474" y="645"/>
                  <a:pt x="474" y="646"/>
                </a:cubicBezTo>
                <a:cubicBezTo>
                  <a:pt x="474" y="646"/>
                  <a:pt x="474" y="646"/>
                  <a:pt x="475" y="647"/>
                </a:cubicBezTo>
                <a:cubicBezTo>
                  <a:pt x="475" y="648"/>
                  <a:pt x="475" y="649"/>
                  <a:pt x="475" y="649"/>
                </a:cubicBezTo>
                <a:cubicBezTo>
                  <a:pt x="474" y="650"/>
                  <a:pt x="474" y="651"/>
                  <a:pt x="475" y="652"/>
                </a:cubicBezTo>
                <a:cubicBezTo>
                  <a:pt x="475" y="652"/>
                  <a:pt x="475" y="653"/>
                  <a:pt x="475" y="653"/>
                </a:cubicBezTo>
                <a:cubicBezTo>
                  <a:pt x="475" y="654"/>
                  <a:pt x="475" y="654"/>
                  <a:pt x="475" y="654"/>
                </a:cubicBezTo>
                <a:cubicBezTo>
                  <a:pt x="475" y="654"/>
                  <a:pt x="476" y="654"/>
                  <a:pt x="476" y="654"/>
                </a:cubicBezTo>
                <a:cubicBezTo>
                  <a:pt x="476" y="655"/>
                  <a:pt x="476" y="655"/>
                  <a:pt x="476" y="655"/>
                </a:cubicBezTo>
                <a:cubicBezTo>
                  <a:pt x="477" y="656"/>
                  <a:pt x="477" y="656"/>
                  <a:pt x="477" y="656"/>
                </a:cubicBezTo>
                <a:cubicBezTo>
                  <a:pt x="477" y="656"/>
                  <a:pt x="477" y="656"/>
                  <a:pt x="477" y="656"/>
                </a:cubicBezTo>
                <a:cubicBezTo>
                  <a:pt x="478" y="657"/>
                  <a:pt x="479" y="657"/>
                  <a:pt x="479" y="658"/>
                </a:cubicBezTo>
                <a:cubicBezTo>
                  <a:pt x="479" y="658"/>
                  <a:pt x="480" y="659"/>
                  <a:pt x="479" y="660"/>
                </a:cubicBezTo>
                <a:cubicBezTo>
                  <a:pt x="479" y="660"/>
                  <a:pt x="479" y="660"/>
                  <a:pt x="478" y="661"/>
                </a:cubicBezTo>
                <a:cubicBezTo>
                  <a:pt x="478" y="661"/>
                  <a:pt x="478" y="661"/>
                  <a:pt x="477" y="661"/>
                </a:cubicBezTo>
                <a:cubicBezTo>
                  <a:pt x="476" y="661"/>
                  <a:pt x="475" y="660"/>
                  <a:pt x="475" y="659"/>
                </a:cubicBezTo>
                <a:cubicBezTo>
                  <a:pt x="475" y="659"/>
                  <a:pt x="475" y="659"/>
                  <a:pt x="475" y="659"/>
                </a:cubicBezTo>
                <a:cubicBezTo>
                  <a:pt x="474" y="659"/>
                  <a:pt x="474" y="658"/>
                  <a:pt x="474" y="658"/>
                </a:cubicBezTo>
                <a:cubicBezTo>
                  <a:pt x="473" y="658"/>
                  <a:pt x="473" y="657"/>
                  <a:pt x="473" y="657"/>
                </a:cubicBezTo>
                <a:cubicBezTo>
                  <a:pt x="472" y="656"/>
                  <a:pt x="472" y="656"/>
                  <a:pt x="472" y="656"/>
                </a:cubicBezTo>
                <a:cubicBezTo>
                  <a:pt x="472" y="655"/>
                  <a:pt x="472" y="655"/>
                  <a:pt x="472" y="655"/>
                </a:cubicBezTo>
                <a:cubicBezTo>
                  <a:pt x="472" y="654"/>
                  <a:pt x="471" y="654"/>
                  <a:pt x="471" y="654"/>
                </a:cubicBezTo>
                <a:cubicBezTo>
                  <a:pt x="471" y="653"/>
                  <a:pt x="471" y="653"/>
                  <a:pt x="471" y="653"/>
                </a:cubicBezTo>
                <a:cubicBezTo>
                  <a:pt x="471" y="653"/>
                  <a:pt x="471" y="652"/>
                  <a:pt x="471" y="652"/>
                </a:cubicBezTo>
                <a:cubicBezTo>
                  <a:pt x="471" y="652"/>
                  <a:pt x="471" y="652"/>
                  <a:pt x="471" y="651"/>
                </a:cubicBezTo>
                <a:cubicBezTo>
                  <a:pt x="471" y="651"/>
                  <a:pt x="471" y="651"/>
                  <a:pt x="470" y="650"/>
                </a:cubicBezTo>
                <a:cubicBezTo>
                  <a:pt x="470" y="651"/>
                  <a:pt x="469" y="650"/>
                  <a:pt x="468" y="650"/>
                </a:cubicBezTo>
                <a:cubicBezTo>
                  <a:pt x="468" y="649"/>
                  <a:pt x="468" y="648"/>
                  <a:pt x="468" y="647"/>
                </a:cubicBezTo>
                <a:cubicBezTo>
                  <a:pt x="468" y="647"/>
                  <a:pt x="468" y="647"/>
                  <a:pt x="468" y="646"/>
                </a:cubicBezTo>
                <a:cubicBezTo>
                  <a:pt x="468" y="646"/>
                  <a:pt x="468" y="645"/>
                  <a:pt x="469" y="645"/>
                </a:cubicBezTo>
                <a:cubicBezTo>
                  <a:pt x="469" y="645"/>
                  <a:pt x="469" y="645"/>
                  <a:pt x="469" y="645"/>
                </a:cubicBezTo>
                <a:cubicBezTo>
                  <a:pt x="469" y="645"/>
                  <a:pt x="469" y="645"/>
                  <a:pt x="468" y="644"/>
                </a:cubicBezTo>
                <a:cubicBezTo>
                  <a:pt x="468" y="644"/>
                  <a:pt x="468" y="644"/>
                  <a:pt x="468" y="644"/>
                </a:cubicBezTo>
                <a:cubicBezTo>
                  <a:pt x="467" y="644"/>
                  <a:pt x="467" y="643"/>
                  <a:pt x="467" y="643"/>
                </a:cubicBezTo>
                <a:cubicBezTo>
                  <a:pt x="467" y="643"/>
                  <a:pt x="467" y="642"/>
                  <a:pt x="467" y="642"/>
                </a:cubicBezTo>
                <a:cubicBezTo>
                  <a:pt x="468" y="642"/>
                  <a:pt x="468" y="642"/>
                  <a:pt x="468" y="642"/>
                </a:cubicBezTo>
                <a:cubicBezTo>
                  <a:pt x="467" y="642"/>
                  <a:pt x="467" y="641"/>
                  <a:pt x="467" y="641"/>
                </a:cubicBezTo>
                <a:cubicBezTo>
                  <a:pt x="466" y="640"/>
                  <a:pt x="466" y="640"/>
                  <a:pt x="466" y="639"/>
                </a:cubicBezTo>
                <a:cubicBezTo>
                  <a:pt x="467" y="639"/>
                  <a:pt x="467" y="638"/>
                  <a:pt x="468" y="638"/>
                </a:cubicBezTo>
                <a:cubicBezTo>
                  <a:pt x="468" y="638"/>
                  <a:pt x="468" y="638"/>
                  <a:pt x="468" y="638"/>
                </a:cubicBezTo>
                <a:cubicBezTo>
                  <a:pt x="468" y="638"/>
                  <a:pt x="468" y="637"/>
                  <a:pt x="468" y="637"/>
                </a:cubicBezTo>
                <a:cubicBezTo>
                  <a:pt x="468" y="637"/>
                  <a:pt x="467" y="637"/>
                  <a:pt x="467" y="637"/>
                </a:cubicBezTo>
                <a:cubicBezTo>
                  <a:pt x="466" y="637"/>
                  <a:pt x="466" y="637"/>
                  <a:pt x="465" y="636"/>
                </a:cubicBezTo>
                <a:cubicBezTo>
                  <a:pt x="465" y="636"/>
                  <a:pt x="465" y="636"/>
                  <a:pt x="465" y="636"/>
                </a:cubicBezTo>
                <a:cubicBezTo>
                  <a:pt x="464" y="636"/>
                  <a:pt x="464" y="635"/>
                  <a:pt x="464" y="635"/>
                </a:cubicBezTo>
                <a:cubicBezTo>
                  <a:pt x="464" y="634"/>
                  <a:pt x="465" y="633"/>
                  <a:pt x="465" y="633"/>
                </a:cubicBezTo>
                <a:cubicBezTo>
                  <a:pt x="465" y="633"/>
                  <a:pt x="465" y="633"/>
                  <a:pt x="465" y="633"/>
                </a:cubicBezTo>
                <a:cubicBezTo>
                  <a:pt x="465" y="632"/>
                  <a:pt x="465" y="632"/>
                  <a:pt x="465" y="632"/>
                </a:cubicBezTo>
                <a:cubicBezTo>
                  <a:pt x="465" y="632"/>
                  <a:pt x="465" y="631"/>
                  <a:pt x="465" y="630"/>
                </a:cubicBezTo>
                <a:cubicBezTo>
                  <a:pt x="465" y="630"/>
                  <a:pt x="465" y="629"/>
                  <a:pt x="465" y="628"/>
                </a:cubicBezTo>
                <a:cubicBezTo>
                  <a:pt x="465" y="628"/>
                  <a:pt x="465" y="627"/>
                  <a:pt x="465" y="626"/>
                </a:cubicBezTo>
                <a:cubicBezTo>
                  <a:pt x="465" y="624"/>
                  <a:pt x="467" y="623"/>
                  <a:pt x="468" y="623"/>
                </a:cubicBezTo>
                <a:cubicBezTo>
                  <a:pt x="469" y="622"/>
                  <a:pt x="471" y="623"/>
                  <a:pt x="471" y="624"/>
                </a:cubicBezTo>
                <a:cubicBezTo>
                  <a:pt x="471" y="624"/>
                  <a:pt x="471" y="624"/>
                  <a:pt x="471" y="624"/>
                </a:cubicBezTo>
                <a:cubicBezTo>
                  <a:pt x="472" y="624"/>
                  <a:pt x="472" y="624"/>
                  <a:pt x="473" y="624"/>
                </a:cubicBezTo>
                <a:cubicBezTo>
                  <a:pt x="473" y="624"/>
                  <a:pt x="473" y="624"/>
                  <a:pt x="473" y="624"/>
                </a:cubicBezTo>
                <a:cubicBezTo>
                  <a:pt x="473" y="624"/>
                  <a:pt x="474" y="624"/>
                  <a:pt x="474" y="624"/>
                </a:cubicBezTo>
                <a:cubicBezTo>
                  <a:pt x="474" y="624"/>
                  <a:pt x="475" y="624"/>
                  <a:pt x="475" y="624"/>
                </a:cubicBezTo>
                <a:cubicBezTo>
                  <a:pt x="475" y="624"/>
                  <a:pt x="476" y="625"/>
                  <a:pt x="476" y="625"/>
                </a:cubicBezTo>
                <a:cubicBezTo>
                  <a:pt x="477" y="626"/>
                  <a:pt x="477" y="626"/>
                  <a:pt x="476" y="627"/>
                </a:cubicBezTo>
                <a:cubicBezTo>
                  <a:pt x="477" y="626"/>
                  <a:pt x="478" y="626"/>
                  <a:pt x="479" y="625"/>
                </a:cubicBezTo>
                <a:cubicBezTo>
                  <a:pt x="479" y="625"/>
                  <a:pt x="480" y="625"/>
                  <a:pt x="480" y="625"/>
                </a:cubicBezTo>
                <a:cubicBezTo>
                  <a:pt x="480" y="625"/>
                  <a:pt x="480" y="625"/>
                  <a:pt x="481" y="625"/>
                </a:cubicBezTo>
                <a:close/>
                <a:moveTo>
                  <a:pt x="474" y="631"/>
                </a:moveTo>
                <a:cubicBezTo>
                  <a:pt x="474" y="631"/>
                  <a:pt x="473" y="631"/>
                  <a:pt x="473" y="631"/>
                </a:cubicBezTo>
                <a:cubicBezTo>
                  <a:pt x="473" y="631"/>
                  <a:pt x="473" y="631"/>
                  <a:pt x="473" y="631"/>
                </a:cubicBezTo>
                <a:cubicBezTo>
                  <a:pt x="473" y="631"/>
                  <a:pt x="473" y="632"/>
                  <a:pt x="472" y="632"/>
                </a:cubicBezTo>
                <a:cubicBezTo>
                  <a:pt x="472" y="632"/>
                  <a:pt x="472" y="632"/>
                  <a:pt x="472" y="632"/>
                </a:cubicBezTo>
                <a:cubicBezTo>
                  <a:pt x="472" y="632"/>
                  <a:pt x="472" y="632"/>
                  <a:pt x="471" y="632"/>
                </a:cubicBezTo>
                <a:cubicBezTo>
                  <a:pt x="471" y="632"/>
                  <a:pt x="471" y="632"/>
                  <a:pt x="471" y="632"/>
                </a:cubicBezTo>
                <a:cubicBezTo>
                  <a:pt x="472" y="633"/>
                  <a:pt x="472" y="633"/>
                  <a:pt x="472" y="633"/>
                </a:cubicBezTo>
                <a:cubicBezTo>
                  <a:pt x="473" y="633"/>
                  <a:pt x="473" y="633"/>
                  <a:pt x="473" y="633"/>
                </a:cubicBezTo>
                <a:cubicBezTo>
                  <a:pt x="473" y="632"/>
                  <a:pt x="473" y="632"/>
                  <a:pt x="473" y="632"/>
                </a:cubicBezTo>
                <a:cubicBezTo>
                  <a:pt x="473" y="632"/>
                  <a:pt x="473" y="632"/>
                  <a:pt x="473" y="631"/>
                </a:cubicBezTo>
                <a:cubicBezTo>
                  <a:pt x="473" y="631"/>
                  <a:pt x="473" y="631"/>
                  <a:pt x="474" y="631"/>
                </a:cubicBezTo>
                <a:close/>
                <a:moveTo>
                  <a:pt x="499" y="655"/>
                </a:moveTo>
                <a:cubicBezTo>
                  <a:pt x="499" y="655"/>
                  <a:pt x="500" y="655"/>
                  <a:pt x="500" y="654"/>
                </a:cubicBezTo>
                <a:cubicBezTo>
                  <a:pt x="500" y="654"/>
                  <a:pt x="500" y="653"/>
                  <a:pt x="500" y="653"/>
                </a:cubicBezTo>
                <a:cubicBezTo>
                  <a:pt x="500" y="653"/>
                  <a:pt x="500" y="652"/>
                  <a:pt x="500" y="652"/>
                </a:cubicBezTo>
                <a:cubicBezTo>
                  <a:pt x="500" y="652"/>
                  <a:pt x="500" y="652"/>
                  <a:pt x="500" y="652"/>
                </a:cubicBezTo>
                <a:cubicBezTo>
                  <a:pt x="500" y="651"/>
                  <a:pt x="499" y="650"/>
                  <a:pt x="499" y="650"/>
                </a:cubicBezTo>
                <a:cubicBezTo>
                  <a:pt x="498" y="649"/>
                  <a:pt x="497" y="650"/>
                  <a:pt x="496" y="651"/>
                </a:cubicBezTo>
                <a:cubicBezTo>
                  <a:pt x="496" y="651"/>
                  <a:pt x="496" y="652"/>
                  <a:pt x="497" y="652"/>
                </a:cubicBezTo>
                <a:cubicBezTo>
                  <a:pt x="497" y="652"/>
                  <a:pt x="497" y="652"/>
                  <a:pt x="497" y="652"/>
                </a:cubicBezTo>
                <a:cubicBezTo>
                  <a:pt x="497" y="653"/>
                  <a:pt x="497" y="653"/>
                  <a:pt x="497" y="654"/>
                </a:cubicBezTo>
                <a:cubicBezTo>
                  <a:pt x="497" y="654"/>
                  <a:pt x="497" y="654"/>
                  <a:pt x="497" y="654"/>
                </a:cubicBezTo>
                <a:cubicBezTo>
                  <a:pt x="497" y="654"/>
                  <a:pt x="498" y="654"/>
                  <a:pt x="498" y="655"/>
                </a:cubicBezTo>
                <a:cubicBezTo>
                  <a:pt x="498" y="655"/>
                  <a:pt x="498" y="655"/>
                  <a:pt x="499" y="655"/>
                </a:cubicBezTo>
                <a:close/>
                <a:moveTo>
                  <a:pt x="489" y="631"/>
                </a:moveTo>
                <a:cubicBezTo>
                  <a:pt x="489" y="631"/>
                  <a:pt x="490" y="631"/>
                  <a:pt x="490" y="631"/>
                </a:cubicBezTo>
                <a:cubicBezTo>
                  <a:pt x="490" y="631"/>
                  <a:pt x="490" y="631"/>
                  <a:pt x="490" y="631"/>
                </a:cubicBezTo>
                <a:cubicBezTo>
                  <a:pt x="490" y="631"/>
                  <a:pt x="490" y="631"/>
                  <a:pt x="490" y="631"/>
                </a:cubicBezTo>
                <a:cubicBezTo>
                  <a:pt x="491" y="631"/>
                  <a:pt x="491" y="631"/>
                  <a:pt x="492" y="631"/>
                </a:cubicBezTo>
                <a:cubicBezTo>
                  <a:pt x="492" y="631"/>
                  <a:pt x="492" y="631"/>
                  <a:pt x="493" y="631"/>
                </a:cubicBezTo>
                <a:cubicBezTo>
                  <a:pt x="493" y="631"/>
                  <a:pt x="493" y="630"/>
                  <a:pt x="493" y="630"/>
                </a:cubicBezTo>
                <a:cubicBezTo>
                  <a:pt x="493" y="629"/>
                  <a:pt x="493" y="629"/>
                  <a:pt x="493" y="629"/>
                </a:cubicBezTo>
                <a:cubicBezTo>
                  <a:pt x="493" y="628"/>
                  <a:pt x="493" y="628"/>
                  <a:pt x="493" y="627"/>
                </a:cubicBezTo>
                <a:cubicBezTo>
                  <a:pt x="492" y="627"/>
                  <a:pt x="491" y="626"/>
                  <a:pt x="490" y="627"/>
                </a:cubicBezTo>
                <a:cubicBezTo>
                  <a:pt x="490" y="627"/>
                  <a:pt x="490" y="627"/>
                  <a:pt x="490" y="627"/>
                </a:cubicBezTo>
                <a:cubicBezTo>
                  <a:pt x="490" y="627"/>
                  <a:pt x="489" y="627"/>
                  <a:pt x="489" y="627"/>
                </a:cubicBezTo>
                <a:cubicBezTo>
                  <a:pt x="489" y="627"/>
                  <a:pt x="489" y="627"/>
                  <a:pt x="489" y="628"/>
                </a:cubicBezTo>
                <a:cubicBezTo>
                  <a:pt x="489" y="628"/>
                  <a:pt x="488" y="628"/>
                  <a:pt x="488" y="628"/>
                </a:cubicBezTo>
                <a:cubicBezTo>
                  <a:pt x="488" y="628"/>
                  <a:pt x="487" y="629"/>
                  <a:pt x="488" y="630"/>
                </a:cubicBezTo>
                <a:cubicBezTo>
                  <a:pt x="488" y="630"/>
                  <a:pt x="488" y="631"/>
                  <a:pt x="489" y="631"/>
                </a:cubicBezTo>
                <a:close/>
                <a:moveTo>
                  <a:pt x="842" y="189"/>
                </a:moveTo>
                <a:cubicBezTo>
                  <a:pt x="842" y="189"/>
                  <a:pt x="843" y="188"/>
                  <a:pt x="843" y="188"/>
                </a:cubicBezTo>
                <a:cubicBezTo>
                  <a:pt x="844" y="188"/>
                  <a:pt x="845" y="188"/>
                  <a:pt x="845" y="190"/>
                </a:cubicBezTo>
                <a:cubicBezTo>
                  <a:pt x="845" y="190"/>
                  <a:pt x="845" y="190"/>
                  <a:pt x="846" y="190"/>
                </a:cubicBezTo>
                <a:cubicBezTo>
                  <a:pt x="846" y="190"/>
                  <a:pt x="846" y="190"/>
                  <a:pt x="846" y="190"/>
                </a:cubicBezTo>
                <a:cubicBezTo>
                  <a:pt x="847" y="190"/>
                  <a:pt x="847" y="190"/>
                  <a:pt x="847" y="190"/>
                </a:cubicBezTo>
                <a:cubicBezTo>
                  <a:pt x="848" y="190"/>
                  <a:pt x="849" y="190"/>
                  <a:pt x="849" y="190"/>
                </a:cubicBezTo>
                <a:cubicBezTo>
                  <a:pt x="850" y="190"/>
                  <a:pt x="850" y="190"/>
                  <a:pt x="851" y="191"/>
                </a:cubicBezTo>
                <a:cubicBezTo>
                  <a:pt x="851" y="191"/>
                  <a:pt x="851" y="191"/>
                  <a:pt x="852" y="191"/>
                </a:cubicBezTo>
                <a:cubicBezTo>
                  <a:pt x="852" y="191"/>
                  <a:pt x="852" y="191"/>
                  <a:pt x="852" y="191"/>
                </a:cubicBezTo>
                <a:cubicBezTo>
                  <a:pt x="852" y="191"/>
                  <a:pt x="852" y="191"/>
                  <a:pt x="852" y="191"/>
                </a:cubicBezTo>
                <a:cubicBezTo>
                  <a:pt x="852" y="191"/>
                  <a:pt x="852" y="191"/>
                  <a:pt x="852" y="191"/>
                </a:cubicBezTo>
                <a:cubicBezTo>
                  <a:pt x="852" y="191"/>
                  <a:pt x="852" y="191"/>
                  <a:pt x="852" y="191"/>
                </a:cubicBezTo>
                <a:cubicBezTo>
                  <a:pt x="853" y="192"/>
                  <a:pt x="853" y="192"/>
                  <a:pt x="853" y="192"/>
                </a:cubicBezTo>
                <a:cubicBezTo>
                  <a:pt x="853" y="193"/>
                  <a:pt x="854" y="193"/>
                  <a:pt x="854" y="193"/>
                </a:cubicBezTo>
                <a:cubicBezTo>
                  <a:pt x="854" y="193"/>
                  <a:pt x="854" y="193"/>
                  <a:pt x="854" y="193"/>
                </a:cubicBezTo>
                <a:cubicBezTo>
                  <a:pt x="854" y="192"/>
                  <a:pt x="854" y="192"/>
                  <a:pt x="854" y="192"/>
                </a:cubicBezTo>
                <a:cubicBezTo>
                  <a:pt x="854" y="190"/>
                  <a:pt x="855" y="190"/>
                  <a:pt x="856" y="190"/>
                </a:cubicBezTo>
                <a:cubicBezTo>
                  <a:pt x="856" y="190"/>
                  <a:pt x="856" y="190"/>
                  <a:pt x="856" y="190"/>
                </a:cubicBezTo>
                <a:cubicBezTo>
                  <a:pt x="856" y="189"/>
                  <a:pt x="856" y="189"/>
                  <a:pt x="856" y="188"/>
                </a:cubicBezTo>
                <a:cubicBezTo>
                  <a:pt x="856" y="188"/>
                  <a:pt x="856" y="187"/>
                  <a:pt x="856" y="187"/>
                </a:cubicBezTo>
                <a:cubicBezTo>
                  <a:pt x="856" y="187"/>
                  <a:pt x="856" y="186"/>
                  <a:pt x="856" y="186"/>
                </a:cubicBezTo>
                <a:cubicBezTo>
                  <a:pt x="855" y="186"/>
                  <a:pt x="855" y="186"/>
                  <a:pt x="855" y="185"/>
                </a:cubicBezTo>
                <a:cubicBezTo>
                  <a:pt x="855" y="185"/>
                  <a:pt x="855" y="185"/>
                  <a:pt x="854" y="185"/>
                </a:cubicBezTo>
                <a:cubicBezTo>
                  <a:pt x="854" y="185"/>
                  <a:pt x="854" y="185"/>
                  <a:pt x="854" y="185"/>
                </a:cubicBezTo>
                <a:cubicBezTo>
                  <a:pt x="854" y="185"/>
                  <a:pt x="854" y="185"/>
                  <a:pt x="854" y="185"/>
                </a:cubicBezTo>
                <a:cubicBezTo>
                  <a:pt x="854" y="185"/>
                  <a:pt x="854" y="185"/>
                  <a:pt x="854" y="184"/>
                </a:cubicBezTo>
                <a:cubicBezTo>
                  <a:pt x="854" y="184"/>
                  <a:pt x="854" y="184"/>
                  <a:pt x="854" y="184"/>
                </a:cubicBezTo>
                <a:cubicBezTo>
                  <a:pt x="854" y="184"/>
                  <a:pt x="854" y="183"/>
                  <a:pt x="854" y="182"/>
                </a:cubicBezTo>
                <a:cubicBezTo>
                  <a:pt x="854" y="182"/>
                  <a:pt x="854" y="182"/>
                  <a:pt x="854" y="182"/>
                </a:cubicBezTo>
                <a:cubicBezTo>
                  <a:pt x="854" y="182"/>
                  <a:pt x="854" y="182"/>
                  <a:pt x="854" y="182"/>
                </a:cubicBezTo>
                <a:cubicBezTo>
                  <a:pt x="854" y="182"/>
                  <a:pt x="853" y="181"/>
                  <a:pt x="853" y="181"/>
                </a:cubicBezTo>
                <a:cubicBezTo>
                  <a:pt x="853" y="181"/>
                  <a:pt x="852" y="180"/>
                  <a:pt x="852" y="179"/>
                </a:cubicBezTo>
                <a:cubicBezTo>
                  <a:pt x="853" y="178"/>
                  <a:pt x="854" y="178"/>
                  <a:pt x="854" y="178"/>
                </a:cubicBezTo>
                <a:cubicBezTo>
                  <a:pt x="854" y="178"/>
                  <a:pt x="854" y="178"/>
                  <a:pt x="854" y="178"/>
                </a:cubicBezTo>
                <a:cubicBezTo>
                  <a:pt x="855" y="178"/>
                  <a:pt x="855" y="178"/>
                  <a:pt x="855" y="178"/>
                </a:cubicBezTo>
                <a:cubicBezTo>
                  <a:pt x="855" y="178"/>
                  <a:pt x="855" y="178"/>
                  <a:pt x="855" y="178"/>
                </a:cubicBezTo>
                <a:cubicBezTo>
                  <a:pt x="856" y="178"/>
                  <a:pt x="856" y="177"/>
                  <a:pt x="857" y="177"/>
                </a:cubicBezTo>
                <a:cubicBezTo>
                  <a:pt x="857" y="177"/>
                  <a:pt x="858" y="177"/>
                  <a:pt x="858" y="177"/>
                </a:cubicBezTo>
                <a:cubicBezTo>
                  <a:pt x="858" y="177"/>
                  <a:pt x="858" y="177"/>
                  <a:pt x="858" y="177"/>
                </a:cubicBezTo>
                <a:cubicBezTo>
                  <a:pt x="859" y="177"/>
                  <a:pt x="859" y="177"/>
                  <a:pt x="859" y="177"/>
                </a:cubicBezTo>
                <a:cubicBezTo>
                  <a:pt x="859" y="177"/>
                  <a:pt x="860" y="176"/>
                  <a:pt x="860" y="176"/>
                </a:cubicBezTo>
                <a:cubicBezTo>
                  <a:pt x="860" y="175"/>
                  <a:pt x="860" y="175"/>
                  <a:pt x="859" y="174"/>
                </a:cubicBezTo>
                <a:cubicBezTo>
                  <a:pt x="859" y="174"/>
                  <a:pt x="859" y="174"/>
                  <a:pt x="859" y="174"/>
                </a:cubicBezTo>
                <a:cubicBezTo>
                  <a:pt x="859" y="173"/>
                  <a:pt x="859" y="172"/>
                  <a:pt x="859" y="172"/>
                </a:cubicBezTo>
                <a:cubicBezTo>
                  <a:pt x="858" y="171"/>
                  <a:pt x="858" y="170"/>
                  <a:pt x="858" y="169"/>
                </a:cubicBezTo>
                <a:cubicBezTo>
                  <a:pt x="857" y="169"/>
                  <a:pt x="857" y="169"/>
                  <a:pt x="857" y="169"/>
                </a:cubicBezTo>
                <a:cubicBezTo>
                  <a:pt x="857" y="168"/>
                  <a:pt x="857" y="167"/>
                  <a:pt x="857" y="167"/>
                </a:cubicBezTo>
                <a:cubicBezTo>
                  <a:pt x="856" y="164"/>
                  <a:pt x="858" y="163"/>
                  <a:pt x="859" y="163"/>
                </a:cubicBezTo>
                <a:cubicBezTo>
                  <a:pt x="860" y="162"/>
                  <a:pt x="860" y="162"/>
                  <a:pt x="861" y="162"/>
                </a:cubicBezTo>
                <a:cubicBezTo>
                  <a:pt x="862" y="162"/>
                  <a:pt x="862" y="162"/>
                  <a:pt x="862" y="161"/>
                </a:cubicBezTo>
                <a:cubicBezTo>
                  <a:pt x="862" y="160"/>
                  <a:pt x="863" y="159"/>
                  <a:pt x="864" y="159"/>
                </a:cubicBezTo>
                <a:cubicBezTo>
                  <a:pt x="864" y="159"/>
                  <a:pt x="864" y="159"/>
                  <a:pt x="864" y="159"/>
                </a:cubicBezTo>
                <a:cubicBezTo>
                  <a:pt x="865" y="158"/>
                  <a:pt x="866" y="158"/>
                  <a:pt x="866" y="157"/>
                </a:cubicBezTo>
                <a:cubicBezTo>
                  <a:pt x="867" y="156"/>
                  <a:pt x="867" y="155"/>
                  <a:pt x="868" y="155"/>
                </a:cubicBezTo>
                <a:cubicBezTo>
                  <a:pt x="868" y="155"/>
                  <a:pt x="868" y="155"/>
                  <a:pt x="869" y="155"/>
                </a:cubicBezTo>
                <a:cubicBezTo>
                  <a:pt x="869" y="155"/>
                  <a:pt x="869" y="155"/>
                  <a:pt x="869" y="155"/>
                </a:cubicBezTo>
                <a:cubicBezTo>
                  <a:pt x="869" y="155"/>
                  <a:pt x="869" y="155"/>
                  <a:pt x="869" y="155"/>
                </a:cubicBezTo>
                <a:cubicBezTo>
                  <a:pt x="869" y="155"/>
                  <a:pt x="869" y="155"/>
                  <a:pt x="869" y="155"/>
                </a:cubicBezTo>
                <a:cubicBezTo>
                  <a:pt x="869" y="155"/>
                  <a:pt x="869" y="155"/>
                  <a:pt x="869" y="155"/>
                </a:cubicBezTo>
                <a:cubicBezTo>
                  <a:pt x="870" y="154"/>
                  <a:pt x="871" y="154"/>
                  <a:pt x="872" y="155"/>
                </a:cubicBezTo>
                <a:cubicBezTo>
                  <a:pt x="873" y="155"/>
                  <a:pt x="873" y="156"/>
                  <a:pt x="874" y="156"/>
                </a:cubicBezTo>
                <a:cubicBezTo>
                  <a:pt x="874" y="156"/>
                  <a:pt x="874" y="156"/>
                  <a:pt x="874" y="157"/>
                </a:cubicBezTo>
                <a:cubicBezTo>
                  <a:pt x="875" y="157"/>
                  <a:pt x="875" y="158"/>
                  <a:pt x="875" y="158"/>
                </a:cubicBezTo>
                <a:cubicBezTo>
                  <a:pt x="876" y="159"/>
                  <a:pt x="875" y="160"/>
                  <a:pt x="875" y="160"/>
                </a:cubicBezTo>
                <a:cubicBezTo>
                  <a:pt x="873" y="160"/>
                  <a:pt x="873" y="161"/>
                  <a:pt x="873" y="161"/>
                </a:cubicBezTo>
                <a:cubicBezTo>
                  <a:pt x="873" y="162"/>
                  <a:pt x="873" y="162"/>
                  <a:pt x="873" y="163"/>
                </a:cubicBezTo>
                <a:cubicBezTo>
                  <a:pt x="873" y="163"/>
                  <a:pt x="872" y="164"/>
                  <a:pt x="872" y="164"/>
                </a:cubicBezTo>
                <a:cubicBezTo>
                  <a:pt x="872" y="164"/>
                  <a:pt x="872" y="164"/>
                  <a:pt x="872" y="165"/>
                </a:cubicBezTo>
                <a:cubicBezTo>
                  <a:pt x="872" y="165"/>
                  <a:pt x="872" y="166"/>
                  <a:pt x="872" y="166"/>
                </a:cubicBezTo>
                <a:cubicBezTo>
                  <a:pt x="872" y="167"/>
                  <a:pt x="872" y="167"/>
                  <a:pt x="872" y="167"/>
                </a:cubicBezTo>
                <a:cubicBezTo>
                  <a:pt x="872" y="167"/>
                  <a:pt x="873" y="167"/>
                  <a:pt x="873" y="168"/>
                </a:cubicBezTo>
                <a:cubicBezTo>
                  <a:pt x="873" y="170"/>
                  <a:pt x="874" y="172"/>
                  <a:pt x="873" y="174"/>
                </a:cubicBezTo>
                <a:cubicBezTo>
                  <a:pt x="873" y="175"/>
                  <a:pt x="872" y="175"/>
                  <a:pt x="872" y="175"/>
                </a:cubicBezTo>
                <a:cubicBezTo>
                  <a:pt x="871" y="176"/>
                  <a:pt x="871" y="176"/>
                  <a:pt x="871" y="176"/>
                </a:cubicBezTo>
                <a:cubicBezTo>
                  <a:pt x="870" y="177"/>
                  <a:pt x="870" y="177"/>
                  <a:pt x="869" y="178"/>
                </a:cubicBezTo>
                <a:cubicBezTo>
                  <a:pt x="868" y="179"/>
                  <a:pt x="868" y="179"/>
                  <a:pt x="868" y="179"/>
                </a:cubicBezTo>
                <a:cubicBezTo>
                  <a:pt x="868" y="179"/>
                  <a:pt x="868" y="179"/>
                  <a:pt x="868" y="179"/>
                </a:cubicBezTo>
                <a:cubicBezTo>
                  <a:pt x="868" y="179"/>
                  <a:pt x="868" y="179"/>
                  <a:pt x="868" y="179"/>
                </a:cubicBezTo>
                <a:cubicBezTo>
                  <a:pt x="869" y="179"/>
                  <a:pt x="870" y="179"/>
                  <a:pt x="871" y="179"/>
                </a:cubicBezTo>
                <a:cubicBezTo>
                  <a:pt x="871" y="179"/>
                  <a:pt x="872" y="179"/>
                  <a:pt x="872" y="179"/>
                </a:cubicBezTo>
                <a:cubicBezTo>
                  <a:pt x="873" y="179"/>
                  <a:pt x="874" y="179"/>
                  <a:pt x="874" y="180"/>
                </a:cubicBezTo>
                <a:cubicBezTo>
                  <a:pt x="874" y="181"/>
                  <a:pt x="873" y="182"/>
                  <a:pt x="872" y="183"/>
                </a:cubicBezTo>
                <a:cubicBezTo>
                  <a:pt x="871" y="183"/>
                  <a:pt x="871" y="184"/>
                  <a:pt x="870" y="185"/>
                </a:cubicBezTo>
                <a:cubicBezTo>
                  <a:pt x="870" y="185"/>
                  <a:pt x="869" y="185"/>
                  <a:pt x="869" y="185"/>
                </a:cubicBezTo>
                <a:cubicBezTo>
                  <a:pt x="869" y="186"/>
                  <a:pt x="868" y="186"/>
                  <a:pt x="868" y="187"/>
                </a:cubicBezTo>
                <a:cubicBezTo>
                  <a:pt x="867" y="187"/>
                  <a:pt x="867" y="188"/>
                  <a:pt x="867" y="188"/>
                </a:cubicBezTo>
                <a:cubicBezTo>
                  <a:pt x="867" y="188"/>
                  <a:pt x="868" y="187"/>
                  <a:pt x="869" y="187"/>
                </a:cubicBezTo>
                <a:cubicBezTo>
                  <a:pt x="870" y="186"/>
                  <a:pt x="871" y="185"/>
                  <a:pt x="872" y="185"/>
                </a:cubicBezTo>
                <a:cubicBezTo>
                  <a:pt x="873" y="184"/>
                  <a:pt x="874" y="184"/>
                  <a:pt x="875" y="184"/>
                </a:cubicBezTo>
                <a:cubicBezTo>
                  <a:pt x="875" y="184"/>
                  <a:pt x="875" y="184"/>
                  <a:pt x="876" y="185"/>
                </a:cubicBezTo>
                <a:cubicBezTo>
                  <a:pt x="876" y="185"/>
                  <a:pt x="877" y="185"/>
                  <a:pt x="878" y="186"/>
                </a:cubicBezTo>
                <a:cubicBezTo>
                  <a:pt x="878" y="187"/>
                  <a:pt x="878" y="189"/>
                  <a:pt x="877" y="189"/>
                </a:cubicBezTo>
                <a:cubicBezTo>
                  <a:pt x="877" y="190"/>
                  <a:pt x="877" y="190"/>
                  <a:pt x="876" y="190"/>
                </a:cubicBezTo>
                <a:cubicBezTo>
                  <a:pt x="876" y="190"/>
                  <a:pt x="876" y="191"/>
                  <a:pt x="876" y="191"/>
                </a:cubicBezTo>
                <a:cubicBezTo>
                  <a:pt x="876" y="191"/>
                  <a:pt x="876" y="191"/>
                  <a:pt x="877" y="190"/>
                </a:cubicBezTo>
                <a:cubicBezTo>
                  <a:pt x="878" y="190"/>
                  <a:pt x="878" y="190"/>
                  <a:pt x="878" y="189"/>
                </a:cubicBezTo>
                <a:cubicBezTo>
                  <a:pt x="878" y="188"/>
                  <a:pt x="878" y="186"/>
                  <a:pt x="879" y="185"/>
                </a:cubicBezTo>
                <a:cubicBezTo>
                  <a:pt x="880" y="184"/>
                  <a:pt x="880" y="184"/>
                  <a:pt x="880" y="183"/>
                </a:cubicBezTo>
                <a:cubicBezTo>
                  <a:pt x="881" y="182"/>
                  <a:pt x="881" y="181"/>
                  <a:pt x="882" y="181"/>
                </a:cubicBezTo>
                <a:cubicBezTo>
                  <a:pt x="883" y="181"/>
                  <a:pt x="885" y="182"/>
                  <a:pt x="886" y="182"/>
                </a:cubicBezTo>
                <a:cubicBezTo>
                  <a:pt x="886" y="182"/>
                  <a:pt x="886" y="182"/>
                  <a:pt x="886" y="182"/>
                </a:cubicBezTo>
                <a:cubicBezTo>
                  <a:pt x="887" y="182"/>
                  <a:pt x="887" y="183"/>
                  <a:pt x="887" y="183"/>
                </a:cubicBezTo>
                <a:cubicBezTo>
                  <a:pt x="888" y="183"/>
                  <a:pt x="888" y="183"/>
                  <a:pt x="889" y="183"/>
                </a:cubicBezTo>
                <a:cubicBezTo>
                  <a:pt x="889" y="184"/>
                  <a:pt x="890" y="185"/>
                  <a:pt x="890" y="185"/>
                </a:cubicBezTo>
                <a:cubicBezTo>
                  <a:pt x="890" y="186"/>
                  <a:pt x="890" y="187"/>
                  <a:pt x="890" y="187"/>
                </a:cubicBezTo>
                <a:cubicBezTo>
                  <a:pt x="890" y="188"/>
                  <a:pt x="890" y="189"/>
                  <a:pt x="890" y="190"/>
                </a:cubicBezTo>
                <a:cubicBezTo>
                  <a:pt x="891" y="192"/>
                  <a:pt x="890" y="193"/>
                  <a:pt x="889" y="194"/>
                </a:cubicBezTo>
                <a:cubicBezTo>
                  <a:pt x="889" y="194"/>
                  <a:pt x="889" y="194"/>
                  <a:pt x="888" y="195"/>
                </a:cubicBezTo>
                <a:cubicBezTo>
                  <a:pt x="887" y="196"/>
                  <a:pt x="887" y="197"/>
                  <a:pt x="886" y="198"/>
                </a:cubicBezTo>
                <a:cubicBezTo>
                  <a:pt x="885" y="200"/>
                  <a:pt x="884" y="200"/>
                  <a:pt x="883" y="201"/>
                </a:cubicBezTo>
                <a:cubicBezTo>
                  <a:pt x="883" y="201"/>
                  <a:pt x="883" y="201"/>
                  <a:pt x="882" y="201"/>
                </a:cubicBezTo>
                <a:cubicBezTo>
                  <a:pt x="882" y="201"/>
                  <a:pt x="882" y="201"/>
                  <a:pt x="882" y="202"/>
                </a:cubicBezTo>
                <a:cubicBezTo>
                  <a:pt x="882" y="202"/>
                  <a:pt x="882" y="202"/>
                  <a:pt x="882" y="203"/>
                </a:cubicBezTo>
                <a:cubicBezTo>
                  <a:pt x="882" y="204"/>
                  <a:pt x="881" y="204"/>
                  <a:pt x="881" y="205"/>
                </a:cubicBezTo>
                <a:cubicBezTo>
                  <a:pt x="880" y="205"/>
                  <a:pt x="880" y="205"/>
                  <a:pt x="880" y="205"/>
                </a:cubicBezTo>
                <a:cubicBezTo>
                  <a:pt x="880" y="205"/>
                  <a:pt x="879" y="206"/>
                  <a:pt x="879" y="206"/>
                </a:cubicBezTo>
                <a:cubicBezTo>
                  <a:pt x="878" y="206"/>
                  <a:pt x="878" y="206"/>
                  <a:pt x="878" y="207"/>
                </a:cubicBezTo>
                <a:cubicBezTo>
                  <a:pt x="878" y="207"/>
                  <a:pt x="878" y="207"/>
                  <a:pt x="878" y="208"/>
                </a:cubicBezTo>
                <a:cubicBezTo>
                  <a:pt x="878" y="209"/>
                  <a:pt x="877" y="211"/>
                  <a:pt x="875" y="211"/>
                </a:cubicBezTo>
                <a:cubicBezTo>
                  <a:pt x="875" y="211"/>
                  <a:pt x="875" y="211"/>
                  <a:pt x="875" y="211"/>
                </a:cubicBezTo>
                <a:cubicBezTo>
                  <a:pt x="875" y="211"/>
                  <a:pt x="875" y="212"/>
                  <a:pt x="875" y="212"/>
                </a:cubicBezTo>
                <a:cubicBezTo>
                  <a:pt x="874" y="213"/>
                  <a:pt x="873" y="213"/>
                  <a:pt x="873" y="213"/>
                </a:cubicBezTo>
                <a:cubicBezTo>
                  <a:pt x="873" y="213"/>
                  <a:pt x="873" y="213"/>
                  <a:pt x="873" y="213"/>
                </a:cubicBezTo>
                <a:cubicBezTo>
                  <a:pt x="868" y="213"/>
                  <a:pt x="868" y="213"/>
                  <a:pt x="868" y="213"/>
                </a:cubicBezTo>
                <a:cubicBezTo>
                  <a:pt x="868" y="213"/>
                  <a:pt x="868" y="213"/>
                  <a:pt x="867" y="213"/>
                </a:cubicBezTo>
                <a:cubicBezTo>
                  <a:pt x="866" y="214"/>
                  <a:pt x="866" y="214"/>
                  <a:pt x="865" y="214"/>
                </a:cubicBezTo>
                <a:cubicBezTo>
                  <a:pt x="864" y="214"/>
                  <a:pt x="864" y="214"/>
                  <a:pt x="864" y="214"/>
                </a:cubicBezTo>
                <a:cubicBezTo>
                  <a:pt x="864" y="214"/>
                  <a:pt x="863" y="214"/>
                  <a:pt x="863" y="214"/>
                </a:cubicBezTo>
                <a:cubicBezTo>
                  <a:pt x="863" y="214"/>
                  <a:pt x="863" y="214"/>
                  <a:pt x="862" y="214"/>
                </a:cubicBezTo>
                <a:cubicBezTo>
                  <a:pt x="862" y="214"/>
                  <a:pt x="862" y="214"/>
                  <a:pt x="862" y="214"/>
                </a:cubicBezTo>
                <a:cubicBezTo>
                  <a:pt x="861" y="214"/>
                  <a:pt x="861" y="214"/>
                  <a:pt x="861" y="214"/>
                </a:cubicBezTo>
                <a:cubicBezTo>
                  <a:pt x="860" y="214"/>
                  <a:pt x="860" y="214"/>
                  <a:pt x="860" y="214"/>
                </a:cubicBezTo>
                <a:cubicBezTo>
                  <a:pt x="859" y="214"/>
                  <a:pt x="859" y="213"/>
                  <a:pt x="859" y="213"/>
                </a:cubicBezTo>
                <a:cubicBezTo>
                  <a:pt x="858" y="212"/>
                  <a:pt x="858" y="211"/>
                  <a:pt x="858" y="211"/>
                </a:cubicBezTo>
                <a:cubicBezTo>
                  <a:pt x="858" y="210"/>
                  <a:pt x="858" y="210"/>
                  <a:pt x="858" y="210"/>
                </a:cubicBezTo>
                <a:cubicBezTo>
                  <a:pt x="858" y="210"/>
                  <a:pt x="858" y="210"/>
                  <a:pt x="858" y="210"/>
                </a:cubicBezTo>
                <a:cubicBezTo>
                  <a:pt x="858" y="211"/>
                  <a:pt x="857" y="212"/>
                  <a:pt x="856" y="212"/>
                </a:cubicBezTo>
                <a:cubicBezTo>
                  <a:pt x="856" y="212"/>
                  <a:pt x="855" y="213"/>
                  <a:pt x="855" y="213"/>
                </a:cubicBezTo>
                <a:cubicBezTo>
                  <a:pt x="854" y="213"/>
                  <a:pt x="853" y="212"/>
                  <a:pt x="852" y="212"/>
                </a:cubicBezTo>
                <a:cubicBezTo>
                  <a:pt x="851" y="212"/>
                  <a:pt x="851" y="211"/>
                  <a:pt x="851" y="210"/>
                </a:cubicBezTo>
                <a:cubicBezTo>
                  <a:pt x="852" y="209"/>
                  <a:pt x="852" y="208"/>
                  <a:pt x="852" y="208"/>
                </a:cubicBezTo>
                <a:cubicBezTo>
                  <a:pt x="852" y="208"/>
                  <a:pt x="852" y="208"/>
                  <a:pt x="852" y="208"/>
                </a:cubicBezTo>
                <a:cubicBezTo>
                  <a:pt x="852" y="209"/>
                  <a:pt x="851" y="210"/>
                  <a:pt x="851" y="210"/>
                </a:cubicBezTo>
                <a:cubicBezTo>
                  <a:pt x="850" y="210"/>
                  <a:pt x="849" y="210"/>
                  <a:pt x="849" y="210"/>
                </a:cubicBezTo>
                <a:cubicBezTo>
                  <a:pt x="848" y="210"/>
                  <a:pt x="848" y="210"/>
                  <a:pt x="848" y="210"/>
                </a:cubicBezTo>
                <a:cubicBezTo>
                  <a:pt x="848" y="210"/>
                  <a:pt x="847" y="210"/>
                  <a:pt x="847" y="210"/>
                </a:cubicBezTo>
                <a:cubicBezTo>
                  <a:pt x="847" y="210"/>
                  <a:pt x="847" y="210"/>
                  <a:pt x="847" y="210"/>
                </a:cubicBezTo>
                <a:cubicBezTo>
                  <a:pt x="847" y="210"/>
                  <a:pt x="847" y="210"/>
                  <a:pt x="847" y="210"/>
                </a:cubicBezTo>
                <a:cubicBezTo>
                  <a:pt x="847" y="210"/>
                  <a:pt x="846" y="210"/>
                  <a:pt x="846" y="210"/>
                </a:cubicBezTo>
                <a:cubicBezTo>
                  <a:pt x="845" y="212"/>
                  <a:pt x="844" y="212"/>
                  <a:pt x="843" y="212"/>
                </a:cubicBezTo>
                <a:cubicBezTo>
                  <a:pt x="843" y="212"/>
                  <a:pt x="843" y="212"/>
                  <a:pt x="843" y="212"/>
                </a:cubicBezTo>
                <a:cubicBezTo>
                  <a:pt x="842" y="212"/>
                  <a:pt x="842" y="212"/>
                  <a:pt x="842" y="212"/>
                </a:cubicBezTo>
                <a:cubicBezTo>
                  <a:pt x="842" y="212"/>
                  <a:pt x="842" y="212"/>
                  <a:pt x="842" y="212"/>
                </a:cubicBezTo>
                <a:cubicBezTo>
                  <a:pt x="841" y="212"/>
                  <a:pt x="841" y="212"/>
                  <a:pt x="840" y="212"/>
                </a:cubicBezTo>
                <a:cubicBezTo>
                  <a:pt x="840" y="212"/>
                  <a:pt x="840" y="212"/>
                  <a:pt x="840" y="212"/>
                </a:cubicBezTo>
                <a:cubicBezTo>
                  <a:pt x="840" y="211"/>
                  <a:pt x="839" y="211"/>
                  <a:pt x="838" y="211"/>
                </a:cubicBezTo>
                <a:cubicBezTo>
                  <a:pt x="838" y="212"/>
                  <a:pt x="838" y="212"/>
                  <a:pt x="838" y="212"/>
                </a:cubicBezTo>
                <a:cubicBezTo>
                  <a:pt x="837" y="211"/>
                  <a:pt x="837" y="211"/>
                  <a:pt x="837" y="211"/>
                </a:cubicBezTo>
                <a:cubicBezTo>
                  <a:pt x="836" y="211"/>
                  <a:pt x="836" y="212"/>
                  <a:pt x="836" y="212"/>
                </a:cubicBezTo>
                <a:cubicBezTo>
                  <a:pt x="836" y="212"/>
                  <a:pt x="836" y="212"/>
                  <a:pt x="836" y="212"/>
                </a:cubicBezTo>
                <a:cubicBezTo>
                  <a:pt x="836" y="212"/>
                  <a:pt x="835" y="212"/>
                  <a:pt x="835" y="212"/>
                </a:cubicBezTo>
                <a:cubicBezTo>
                  <a:pt x="835" y="212"/>
                  <a:pt x="835" y="212"/>
                  <a:pt x="834" y="213"/>
                </a:cubicBezTo>
                <a:cubicBezTo>
                  <a:pt x="834" y="213"/>
                  <a:pt x="834" y="213"/>
                  <a:pt x="834" y="213"/>
                </a:cubicBezTo>
                <a:cubicBezTo>
                  <a:pt x="834" y="213"/>
                  <a:pt x="834" y="213"/>
                  <a:pt x="834" y="213"/>
                </a:cubicBezTo>
                <a:cubicBezTo>
                  <a:pt x="833" y="214"/>
                  <a:pt x="833" y="215"/>
                  <a:pt x="831" y="216"/>
                </a:cubicBezTo>
                <a:cubicBezTo>
                  <a:pt x="831" y="216"/>
                  <a:pt x="830" y="216"/>
                  <a:pt x="830" y="216"/>
                </a:cubicBezTo>
                <a:cubicBezTo>
                  <a:pt x="830" y="216"/>
                  <a:pt x="830" y="216"/>
                  <a:pt x="830" y="216"/>
                </a:cubicBezTo>
                <a:cubicBezTo>
                  <a:pt x="829" y="216"/>
                  <a:pt x="829" y="216"/>
                  <a:pt x="829" y="217"/>
                </a:cubicBezTo>
                <a:cubicBezTo>
                  <a:pt x="828" y="217"/>
                  <a:pt x="827" y="218"/>
                  <a:pt x="826" y="218"/>
                </a:cubicBezTo>
                <a:cubicBezTo>
                  <a:pt x="826" y="218"/>
                  <a:pt x="825" y="218"/>
                  <a:pt x="824" y="218"/>
                </a:cubicBezTo>
                <a:cubicBezTo>
                  <a:pt x="823" y="218"/>
                  <a:pt x="823" y="218"/>
                  <a:pt x="823" y="218"/>
                </a:cubicBezTo>
                <a:cubicBezTo>
                  <a:pt x="823" y="218"/>
                  <a:pt x="822" y="218"/>
                  <a:pt x="822" y="218"/>
                </a:cubicBezTo>
                <a:cubicBezTo>
                  <a:pt x="821" y="217"/>
                  <a:pt x="821" y="217"/>
                  <a:pt x="820" y="217"/>
                </a:cubicBezTo>
                <a:cubicBezTo>
                  <a:pt x="819" y="217"/>
                  <a:pt x="819" y="217"/>
                  <a:pt x="819" y="217"/>
                </a:cubicBezTo>
                <a:cubicBezTo>
                  <a:pt x="819" y="217"/>
                  <a:pt x="819" y="217"/>
                  <a:pt x="819" y="217"/>
                </a:cubicBezTo>
                <a:cubicBezTo>
                  <a:pt x="819" y="217"/>
                  <a:pt x="819" y="217"/>
                  <a:pt x="819" y="217"/>
                </a:cubicBezTo>
                <a:cubicBezTo>
                  <a:pt x="818" y="218"/>
                  <a:pt x="816" y="218"/>
                  <a:pt x="815" y="218"/>
                </a:cubicBezTo>
                <a:cubicBezTo>
                  <a:pt x="815" y="218"/>
                  <a:pt x="815" y="218"/>
                  <a:pt x="814" y="218"/>
                </a:cubicBezTo>
                <a:cubicBezTo>
                  <a:pt x="814" y="218"/>
                  <a:pt x="813" y="218"/>
                  <a:pt x="812" y="218"/>
                </a:cubicBezTo>
                <a:cubicBezTo>
                  <a:pt x="812" y="218"/>
                  <a:pt x="812" y="218"/>
                  <a:pt x="812" y="218"/>
                </a:cubicBezTo>
                <a:cubicBezTo>
                  <a:pt x="812" y="218"/>
                  <a:pt x="812" y="218"/>
                  <a:pt x="812" y="218"/>
                </a:cubicBezTo>
                <a:cubicBezTo>
                  <a:pt x="811" y="218"/>
                  <a:pt x="811" y="218"/>
                  <a:pt x="811" y="218"/>
                </a:cubicBezTo>
                <a:cubicBezTo>
                  <a:pt x="810" y="217"/>
                  <a:pt x="810" y="217"/>
                  <a:pt x="810" y="217"/>
                </a:cubicBezTo>
                <a:cubicBezTo>
                  <a:pt x="809" y="217"/>
                  <a:pt x="809" y="217"/>
                  <a:pt x="808" y="217"/>
                </a:cubicBezTo>
                <a:cubicBezTo>
                  <a:pt x="808" y="217"/>
                  <a:pt x="808" y="216"/>
                  <a:pt x="807" y="216"/>
                </a:cubicBezTo>
                <a:cubicBezTo>
                  <a:pt x="807" y="216"/>
                  <a:pt x="807" y="216"/>
                  <a:pt x="807" y="216"/>
                </a:cubicBezTo>
                <a:cubicBezTo>
                  <a:pt x="807" y="216"/>
                  <a:pt x="806" y="216"/>
                  <a:pt x="806" y="215"/>
                </a:cubicBezTo>
                <a:cubicBezTo>
                  <a:pt x="805" y="215"/>
                  <a:pt x="805" y="214"/>
                  <a:pt x="804" y="214"/>
                </a:cubicBezTo>
                <a:cubicBezTo>
                  <a:pt x="802" y="213"/>
                  <a:pt x="801" y="212"/>
                  <a:pt x="801" y="211"/>
                </a:cubicBezTo>
                <a:cubicBezTo>
                  <a:pt x="801" y="210"/>
                  <a:pt x="801" y="210"/>
                  <a:pt x="801" y="209"/>
                </a:cubicBezTo>
                <a:cubicBezTo>
                  <a:pt x="801" y="209"/>
                  <a:pt x="801" y="209"/>
                  <a:pt x="801" y="208"/>
                </a:cubicBezTo>
                <a:cubicBezTo>
                  <a:pt x="801" y="208"/>
                  <a:pt x="801" y="208"/>
                  <a:pt x="801" y="207"/>
                </a:cubicBezTo>
                <a:cubicBezTo>
                  <a:pt x="801" y="207"/>
                  <a:pt x="801" y="206"/>
                  <a:pt x="801" y="206"/>
                </a:cubicBezTo>
                <a:cubicBezTo>
                  <a:pt x="801" y="204"/>
                  <a:pt x="802" y="203"/>
                  <a:pt x="804" y="203"/>
                </a:cubicBezTo>
                <a:cubicBezTo>
                  <a:pt x="804" y="203"/>
                  <a:pt x="804" y="203"/>
                  <a:pt x="804" y="203"/>
                </a:cubicBezTo>
                <a:cubicBezTo>
                  <a:pt x="804" y="203"/>
                  <a:pt x="805" y="203"/>
                  <a:pt x="805" y="204"/>
                </a:cubicBezTo>
                <a:cubicBezTo>
                  <a:pt x="806" y="204"/>
                  <a:pt x="806" y="204"/>
                  <a:pt x="806" y="204"/>
                </a:cubicBezTo>
                <a:cubicBezTo>
                  <a:pt x="806" y="204"/>
                  <a:pt x="807" y="204"/>
                  <a:pt x="807" y="203"/>
                </a:cubicBezTo>
                <a:cubicBezTo>
                  <a:pt x="808" y="203"/>
                  <a:pt x="808" y="203"/>
                  <a:pt x="808" y="203"/>
                </a:cubicBezTo>
                <a:cubicBezTo>
                  <a:pt x="809" y="203"/>
                  <a:pt x="810" y="203"/>
                  <a:pt x="811" y="203"/>
                </a:cubicBezTo>
                <a:cubicBezTo>
                  <a:pt x="812" y="203"/>
                  <a:pt x="813" y="203"/>
                  <a:pt x="814" y="202"/>
                </a:cubicBezTo>
                <a:cubicBezTo>
                  <a:pt x="815" y="202"/>
                  <a:pt x="816" y="201"/>
                  <a:pt x="817" y="201"/>
                </a:cubicBezTo>
                <a:cubicBezTo>
                  <a:pt x="817" y="201"/>
                  <a:pt x="817" y="201"/>
                  <a:pt x="817" y="201"/>
                </a:cubicBezTo>
                <a:cubicBezTo>
                  <a:pt x="817" y="201"/>
                  <a:pt x="818" y="201"/>
                  <a:pt x="818" y="201"/>
                </a:cubicBezTo>
                <a:cubicBezTo>
                  <a:pt x="818" y="201"/>
                  <a:pt x="819" y="201"/>
                  <a:pt x="819" y="201"/>
                </a:cubicBezTo>
                <a:cubicBezTo>
                  <a:pt x="819" y="201"/>
                  <a:pt x="819" y="201"/>
                  <a:pt x="820" y="201"/>
                </a:cubicBezTo>
                <a:cubicBezTo>
                  <a:pt x="820" y="201"/>
                  <a:pt x="820" y="201"/>
                  <a:pt x="820" y="201"/>
                </a:cubicBezTo>
                <a:cubicBezTo>
                  <a:pt x="820" y="201"/>
                  <a:pt x="820" y="201"/>
                  <a:pt x="820" y="201"/>
                </a:cubicBezTo>
                <a:cubicBezTo>
                  <a:pt x="822" y="201"/>
                  <a:pt x="823" y="201"/>
                  <a:pt x="823" y="201"/>
                </a:cubicBezTo>
                <a:cubicBezTo>
                  <a:pt x="824" y="202"/>
                  <a:pt x="824" y="202"/>
                  <a:pt x="824" y="202"/>
                </a:cubicBezTo>
                <a:cubicBezTo>
                  <a:pt x="825" y="202"/>
                  <a:pt x="825" y="202"/>
                  <a:pt x="825" y="202"/>
                </a:cubicBezTo>
                <a:cubicBezTo>
                  <a:pt x="825" y="202"/>
                  <a:pt x="825" y="202"/>
                  <a:pt x="826" y="202"/>
                </a:cubicBezTo>
                <a:cubicBezTo>
                  <a:pt x="826" y="202"/>
                  <a:pt x="826" y="202"/>
                  <a:pt x="827" y="202"/>
                </a:cubicBezTo>
                <a:cubicBezTo>
                  <a:pt x="827" y="202"/>
                  <a:pt x="827" y="202"/>
                  <a:pt x="827" y="203"/>
                </a:cubicBezTo>
                <a:cubicBezTo>
                  <a:pt x="828" y="201"/>
                  <a:pt x="830" y="201"/>
                  <a:pt x="832" y="201"/>
                </a:cubicBezTo>
                <a:cubicBezTo>
                  <a:pt x="832" y="201"/>
                  <a:pt x="834" y="200"/>
                  <a:pt x="834" y="200"/>
                </a:cubicBezTo>
                <a:cubicBezTo>
                  <a:pt x="834" y="200"/>
                  <a:pt x="834" y="200"/>
                  <a:pt x="834" y="200"/>
                </a:cubicBezTo>
                <a:cubicBezTo>
                  <a:pt x="833" y="200"/>
                  <a:pt x="832" y="200"/>
                  <a:pt x="831" y="200"/>
                </a:cubicBezTo>
                <a:cubicBezTo>
                  <a:pt x="831" y="200"/>
                  <a:pt x="831" y="200"/>
                  <a:pt x="831" y="199"/>
                </a:cubicBezTo>
                <a:cubicBezTo>
                  <a:pt x="831" y="199"/>
                  <a:pt x="830" y="199"/>
                  <a:pt x="830" y="199"/>
                </a:cubicBezTo>
                <a:cubicBezTo>
                  <a:pt x="829" y="200"/>
                  <a:pt x="829" y="200"/>
                  <a:pt x="827" y="200"/>
                </a:cubicBezTo>
                <a:cubicBezTo>
                  <a:pt x="826" y="200"/>
                  <a:pt x="825" y="200"/>
                  <a:pt x="825" y="200"/>
                </a:cubicBezTo>
                <a:cubicBezTo>
                  <a:pt x="824" y="200"/>
                  <a:pt x="824" y="199"/>
                  <a:pt x="823" y="199"/>
                </a:cubicBezTo>
                <a:cubicBezTo>
                  <a:pt x="823" y="198"/>
                  <a:pt x="823" y="198"/>
                  <a:pt x="823" y="198"/>
                </a:cubicBezTo>
                <a:cubicBezTo>
                  <a:pt x="823" y="198"/>
                  <a:pt x="823" y="198"/>
                  <a:pt x="823" y="198"/>
                </a:cubicBezTo>
                <a:cubicBezTo>
                  <a:pt x="822" y="199"/>
                  <a:pt x="822" y="199"/>
                  <a:pt x="821" y="199"/>
                </a:cubicBezTo>
                <a:cubicBezTo>
                  <a:pt x="820" y="200"/>
                  <a:pt x="820" y="200"/>
                  <a:pt x="820" y="200"/>
                </a:cubicBezTo>
                <a:cubicBezTo>
                  <a:pt x="819" y="200"/>
                  <a:pt x="819" y="200"/>
                  <a:pt x="819" y="200"/>
                </a:cubicBezTo>
                <a:cubicBezTo>
                  <a:pt x="818" y="200"/>
                  <a:pt x="817" y="200"/>
                  <a:pt x="817" y="200"/>
                </a:cubicBezTo>
                <a:cubicBezTo>
                  <a:pt x="816" y="200"/>
                  <a:pt x="816" y="200"/>
                  <a:pt x="815" y="200"/>
                </a:cubicBezTo>
                <a:cubicBezTo>
                  <a:pt x="815" y="200"/>
                  <a:pt x="814" y="200"/>
                  <a:pt x="814" y="200"/>
                </a:cubicBezTo>
                <a:cubicBezTo>
                  <a:pt x="814" y="200"/>
                  <a:pt x="813" y="200"/>
                  <a:pt x="813" y="200"/>
                </a:cubicBezTo>
                <a:cubicBezTo>
                  <a:pt x="813" y="200"/>
                  <a:pt x="812" y="199"/>
                  <a:pt x="812" y="199"/>
                </a:cubicBezTo>
                <a:cubicBezTo>
                  <a:pt x="811" y="199"/>
                  <a:pt x="811" y="198"/>
                  <a:pt x="811" y="197"/>
                </a:cubicBezTo>
                <a:cubicBezTo>
                  <a:pt x="811" y="196"/>
                  <a:pt x="812" y="196"/>
                  <a:pt x="812" y="195"/>
                </a:cubicBezTo>
                <a:cubicBezTo>
                  <a:pt x="813" y="195"/>
                  <a:pt x="813" y="195"/>
                  <a:pt x="813" y="195"/>
                </a:cubicBezTo>
                <a:cubicBezTo>
                  <a:pt x="814" y="194"/>
                  <a:pt x="814" y="194"/>
                  <a:pt x="814" y="194"/>
                </a:cubicBezTo>
                <a:cubicBezTo>
                  <a:pt x="814" y="194"/>
                  <a:pt x="813" y="194"/>
                  <a:pt x="813" y="194"/>
                </a:cubicBezTo>
                <a:cubicBezTo>
                  <a:pt x="813" y="195"/>
                  <a:pt x="812" y="196"/>
                  <a:pt x="811" y="195"/>
                </a:cubicBezTo>
                <a:cubicBezTo>
                  <a:pt x="811" y="195"/>
                  <a:pt x="810" y="195"/>
                  <a:pt x="810" y="195"/>
                </a:cubicBezTo>
                <a:cubicBezTo>
                  <a:pt x="810" y="195"/>
                  <a:pt x="810" y="195"/>
                  <a:pt x="809" y="195"/>
                </a:cubicBezTo>
                <a:cubicBezTo>
                  <a:pt x="809" y="195"/>
                  <a:pt x="809" y="196"/>
                  <a:pt x="808" y="197"/>
                </a:cubicBezTo>
                <a:cubicBezTo>
                  <a:pt x="808" y="197"/>
                  <a:pt x="808" y="197"/>
                  <a:pt x="807" y="198"/>
                </a:cubicBezTo>
                <a:cubicBezTo>
                  <a:pt x="807" y="198"/>
                  <a:pt x="807" y="198"/>
                  <a:pt x="806" y="199"/>
                </a:cubicBezTo>
                <a:cubicBezTo>
                  <a:pt x="806" y="199"/>
                  <a:pt x="806" y="199"/>
                  <a:pt x="806" y="199"/>
                </a:cubicBezTo>
                <a:cubicBezTo>
                  <a:pt x="806" y="199"/>
                  <a:pt x="806" y="200"/>
                  <a:pt x="806" y="200"/>
                </a:cubicBezTo>
                <a:cubicBezTo>
                  <a:pt x="805" y="200"/>
                  <a:pt x="805" y="201"/>
                  <a:pt x="804" y="201"/>
                </a:cubicBezTo>
                <a:cubicBezTo>
                  <a:pt x="803" y="201"/>
                  <a:pt x="802" y="200"/>
                  <a:pt x="802" y="200"/>
                </a:cubicBezTo>
                <a:cubicBezTo>
                  <a:pt x="801" y="200"/>
                  <a:pt x="800" y="198"/>
                  <a:pt x="800" y="197"/>
                </a:cubicBezTo>
                <a:cubicBezTo>
                  <a:pt x="801" y="197"/>
                  <a:pt x="801" y="196"/>
                  <a:pt x="801" y="196"/>
                </a:cubicBezTo>
                <a:cubicBezTo>
                  <a:pt x="801" y="196"/>
                  <a:pt x="800" y="196"/>
                  <a:pt x="800" y="196"/>
                </a:cubicBezTo>
                <a:cubicBezTo>
                  <a:pt x="800" y="196"/>
                  <a:pt x="800" y="196"/>
                  <a:pt x="800" y="196"/>
                </a:cubicBezTo>
                <a:cubicBezTo>
                  <a:pt x="800" y="196"/>
                  <a:pt x="800" y="198"/>
                  <a:pt x="799" y="198"/>
                </a:cubicBezTo>
                <a:cubicBezTo>
                  <a:pt x="798" y="199"/>
                  <a:pt x="797" y="198"/>
                  <a:pt x="796" y="197"/>
                </a:cubicBezTo>
                <a:cubicBezTo>
                  <a:pt x="796" y="197"/>
                  <a:pt x="795" y="197"/>
                  <a:pt x="795" y="196"/>
                </a:cubicBezTo>
                <a:cubicBezTo>
                  <a:pt x="795" y="196"/>
                  <a:pt x="795" y="196"/>
                  <a:pt x="795" y="196"/>
                </a:cubicBezTo>
                <a:cubicBezTo>
                  <a:pt x="795" y="196"/>
                  <a:pt x="795" y="196"/>
                  <a:pt x="795" y="196"/>
                </a:cubicBezTo>
                <a:cubicBezTo>
                  <a:pt x="794" y="196"/>
                  <a:pt x="794" y="195"/>
                  <a:pt x="793" y="195"/>
                </a:cubicBezTo>
                <a:cubicBezTo>
                  <a:pt x="793" y="195"/>
                  <a:pt x="793" y="194"/>
                  <a:pt x="792" y="193"/>
                </a:cubicBezTo>
                <a:cubicBezTo>
                  <a:pt x="792" y="194"/>
                  <a:pt x="791" y="193"/>
                  <a:pt x="790" y="193"/>
                </a:cubicBezTo>
                <a:cubicBezTo>
                  <a:pt x="790" y="193"/>
                  <a:pt x="789" y="192"/>
                  <a:pt x="789" y="192"/>
                </a:cubicBezTo>
                <a:cubicBezTo>
                  <a:pt x="789" y="191"/>
                  <a:pt x="788" y="191"/>
                  <a:pt x="788" y="191"/>
                </a:cubicBezTo>
                <a:cubicBezTo>
                  <a:pt x="787" y="190"/>
                  <a:pt x="786" y="190"/>
                  <a:pt x="785" y="190"/>
                </a:cubicBezTo>
                <a:cubicBezTo>
                  <a:pt x="785" y="190"/>
                  <a:pt x="785" y="190"/>
                  <a:pt x="785" y="190"/>
                </a:cubicBezTo>
                <a:cubicBezTo>
                  <a:pt x="785" y="189"/>
                  <a:pt x="784" y="189"/>
                  <a:pt x="784" y="188"/>
                </a:cubicBezTo>
                <a:cubicBezTo>
                  <a:pt x="784" y="188"/>
                  <a:pt x="784" y="187"/>
                  <a:pt x="784" y="187"/>
                </a:cubicBezTo>
                <a:cubicBezTo>
                  <a:pt x="785" y="186"/>
                  <a:pt x="785" y="186"/>
                  <a:pt x="786" y="185"/>
                </a:cubicBezTo>
                <a:cubicBezTo>
                  <a:pt x="786" y="185"/>
                  <a:pt x="786" y="185"/>
                  <a:pt x="786" y="185"/>
                </a:cubicBezTo>
                <a:cubicBezTo>
                  <a:pt x="786" y="185"/>
                  <a:pt x="786" y="185"/>
                  <a:pt x="786" y="185"/>
                </a:cubicBezTo>
                <a:cubicBezTo>
                  <a:pt x="786" y="185"/>
                  <a:pt x="786" y="185"/>
                  <a:pt x="786" y="184"/>
                </a:cubicBezTo>
                <a:cubicBezTo>
                  <a:pt x="786" y="183"/>
                  <a:pt x="786" y="183"/>
                  <a:pt x="786" y="182"/>
                </a:cubicBezTo>
                <a:cubicBezTo>
                  <a:pt x="787" y="182"/>
                  <a:pt x="788" y="181"/>
                  <a:pt x="788" y="181"/>
                </a:cubicBezTo>
                <a:cubicBezTo>
                  <a:pt x="789" y="181"/>
                  <a:pt x="789" y="181"/>
                  <a:pt x="790" y="181"/>
                </a:cubicBezTo>
                <a:cubicBezTo>
                  <a:pt x="790" y="180"/>
                  <a:pt x="790" y="180"/>
                  <a:pt x="791" y="180"/>
                </a:cubicBezTo>
                <a:cubicBezTo>
                  <a:pt x="792" y="180"/>
                  <a:pt x="794" y="180"/>
                  <a:pt x="796" y="180"/>
                </a:cubicBezTo>
                <a:cubicBezTo>
                  <a:pt x="797" y="180"/>
                  <a:pt x="798" y="181"/>
                  <a:pt x="799" y="181"/>
                </a:cubicBezTo>
                <a:cubicBezTo>
                  <a:pt x="799" y="181"/>
                  <a:pt x="799" y="181"/>
                  <a:pt x="799" y="181"/>
                </a:cubicBezTo>
                <a:cubicBezTo>
                  <a:pt x="800" y="181"/>
                  <a:pt x="800" y="181"/>
                  <a:pt x="800" y="181"/>
                </a:cubicBezTo>
                <a:cubicBezTo>
                  <a:pt x="801" y="181"/>
                  <a:pt x="801" y="181"/>
                  <a:pt x="801" y="181"/>
                </a:cubicBezTo>
                <a:cubicBezTo>
                  <a:pt x="802" y="180"/>
                  <a:pt x="803" y="180"/>
                  <a:pt x="804" y="180"/>
                </a:cubicBezTo>
                <a:cubicBezTo>
                  <a:pt x="805" y="180"/>
                  <a:pt x="805" y="180"/>
                  <a:pt x="806" y="180"/>
                </a:cubicBezTo>
                <a:cubicBezTo>
                  <a:pt x="806" y="179"/>
                  <a:pt x="807" y="179"/>
                  <a:pt x="807" y="179"/>
                </a:cubicBezTo>
                <a:cubicBezTo>
                  <a:pt x="806" y="178"/>
                  <a:pt x="806" y="178"/>
                  <a:pt x="805" y="178"/>
                </a:cubicBezTo>
                <a:cubicBezTo>
                  <a:pt x="805" y="178"/>
                  <a:pt x="805" y="178"/>
                  <a:pt x="804" y="178"/>
                </a:cubicBezTo>
                <a:cubicBezTo>
                  <a:pt x="804" y="178"/>
                  <a:pt x="804" y="178"/>
                  <a:pt x="803" y="178"/>
                </a:cubicBezTo>
                <a:cubicBezTo>
                  <a:pt x="803" y="178"/>
                  <a:pt x="802" y="178"/>
                  <a:pt x="802" y="178"/>
                </a:cubicBezTo>
                <a:cubicBezTo>
                  <a:pt x="801" y="178"/>
                  <a:pt x="800" y="178"/>
                  <a:pt x="799" y="178"/>
                </a:cubicBezTo>
                <a:cubicBezTo>
                  <a:pt x="799" y="178"/>
                  <a:pt x="799" y="178"/>
                  <a:pt x="799" y="178"/>
                </a:cubicBezTo>
                <a:cubicBezTo>
                  <a:pt x="798" y="178"/>
                  <a:pt x="796" y="177"/>
                  <a:pt x="795" y="177"/>
                </a:cubicBezTo>
                <a:cubicBezTo>
                  <a:pt x="794" y="176"/>
                  <a:pt x="794" y="176"/>
                  <a:pt x="794" y="175"/>
                </a:cubicBezTo>
                <a:cubicBezTo>
                  <a:pt x="794" y="174"/>
                  <a:pt x="794" y="173"/>
                  <a:pt x="795" y="173"/>
                </a:cubicBezTo>
                <a:cubicBezTo>
                  <a:pt x="796" y="172"/>
                  <a:pt x="798" y="171"/>
                  <a:pt x="799" y="170"/>
                </a:cubicBezTo>
                <a:cubicBezTo>
                  <a:pt x="799" y="169"/>
                  <a:pt x="801" y="168"/>
                  <a:pt x="802" y="168"/>
                </a:cubicBezTo>
                <a:cubicBezTo>
                  <a:pt x="803" y="168"/>
                  <a:pt x="803" y="168"/>
                  <a:pt x="803" y="168"/>
                </a:cubicBezTo>
                <a:cubicBezTo>
                  <a:pt x="804" y="168"/>
                  <a:pt x="804" y="169"/>
                  <a:pt x="804" y="169"/>
                </a:cubicBezTo>
                <a:cubicBezTo>
                  <a:pt x="805" y="169"/>
                  <a:pt x="805" y="169"/>
                  <a:pt x="805" y="168"/>
                </a:cubicBezTo>
                <a:cubicBezTo>
                  <a:pt x="806" y="168"/>
                  <a:pt x="806" y="168"/>
                  <a:pt x="807" y="168"/>
                </a:cubicBezTo>
                <a:cubicBezTo>
                  <a:pt x="807" y="168"/>
                  <a:pt x="807" y="168"/>
                  <a:pt x="808" y="168"/>
                </a:cubicBezTo>
                <a:cubicBezTo>
                  <a:pt x="808" y="168"/>
                  <a:pt x="808" y="168"/>
                  <a:pt x="807" y="168"/>
                </a:cubicBezTo>
                <a:cubicBezTo>
                  <a:pt x="807" y="168"/>
                  <a:pt x="807" y="168"/>
                  <a:pt x="806" y="168"/>
                </a:cubicBezTo>
                <a:cubicBezTo>
                  <a:pt x="806" y="168"/>
                  <a:pt x="806" y="168"/>
                  <a:pt x="806" y="168"/>
                </a:cubicBezTo>
                <a:cubicBezTo>
                  <a:pt x="805" y="167"/>
                  <a:pt x="804" y="167"/>
                  <a:pt x="804" y="167"/>
                </a:cubicBezTo>
                <a:cubicBezTo>
                  <a:pt x="803" y="166"/>
                  <a:pt x="803" y="166"/>
                  <a:pt x="803" y="165"/>
                </a:cubicBezTo>
                <a:cubicBezTo>
                  <a:pt x="803" y="164"/>
                  <a:pt x="804" y="163"/>
                  <a:pt x="805" y="162"/>
                </a:cubicBezTo>
                <a:cubicBezTo>
                  <a:pt x="805" y="162"/>
                  <a:pt x="805" y="162"/>
                  <a:pt x="805" y="162"/>
                </a:cubicBezTo>
                <a:cubicBezTo>
                  <a:pt x="805" y="162"/>
                  <a:pt x="805" y="161"/>
                  <a:pt x="805" y="161"/>
                </a:cubicBezTo>
                <a:cubicBezTo>
                  <a:pt x="806" y="161"/>
                  <a:pt x="806" y="160"/>
                  <a:pt x="806" y="160"/>
                </a:cubicBezTo>
                <a:cubicBezTo>
                  <a:pt x="807" y="160"/>
                  <a:pt x="808" y="160"/>
                  <a:pt x="808" y="159"/>
                </a:cubicBezTo>
                <a:cubicBezTo>
                  <a:pt x="809" y="159"/>
                  <a:pt x="809" y="159"/>
                  <a:pt x="809" y="158"/>
                </a:cubicBezTo>
                <a:cubicBezTo>
                  <a:pt x="811" y="157"/>
                  <a:pt x="813" y="158"/>
                  <a:pt x="814" y="158"/>
                </a:cubicBezTo>
                <a:cubicBezTo>
                  <a:pt x="814" y="158"/>
                  <a:pt x="815" y="159"/>
                  <a:pt x="815" y="159"/>
                </a:cubicBezTo>
                <a:cubicBezTo>
                  <a:pt x="816" y="159"/>
                  <a:pt x="817" y="159"/>
                  <a:pt x="817" y="160"/>
                </a:cubicBezTo>
                <a:cubicBezTo>
                  <a:pt x="817" y="160"/>
                  <a:pt x="818" y="160"/>
                  <a:pt x="818" y="160"/>
                </a:cubicBezTo>
                <a:cubicBezTo>
                  <a:pt x="818" y="159"/>
                  <a:pt x="817" y="159"/>
                  <a:pt x="817" y="159"/>
                </a:cubicBezTo>
                <a:cubicBezTo>
                  <a:pt x="816" y="159"/>
                  <a:pt x="816" y="159"/>
                  <a:pt x="816" y="159"/>
                </a:cubicBezTo>
                <a:cubicBezTo>
                  <a:pt x="816" y="158"/>
                  <a:pt x="815" y="158"/>
                  <a:pt x="815" y="157"/>
                </a:cubicBezTo>
                <a:cubicBezTo>
                  <a:pt x="815" y="157"/>
                  <a:pt x="815" y="157"/>
                  <a:pt x="815" y="157"/>
                </a:cubicBezTo>
                <a:cubicBezTo>
                  <a:pt x="814" y="157"/>
                  <a:pt x="814" y="156"/>
                  <a:pt x="814" y="155"/>
                </a:cubicBezTo>
                <a:cubicBezTo>
                  <a:pt x="814" y="154"/>
                  <a:pt x="815" y="154"/>
                  <a:pt x="816" y="154"/>
                </a:cubicBezTo>
                <a:cubicBezTo>
                  <a:pt x="817" y="153"/>
                  <a:pt x="817" y="153"/>
                  <a:pt x="818" y="153"/>
                </a:cubicBezTo>
                <a:cubicBezTo>
                  <a:pt x="818" y="153"/>
                  <a:pt x="818" y="153"/>
                  <a:pt x="818" y="153"/>
                </a:cubicBezTo>
                <a:cubicBezTo>
                  <a:pt x="819" y="153"/>
                  <a:pt x="819" y="153"/>
                  <a:pt x="819" y="153"/>
                </a:cubicBezTo>
                <a:cubicBezTo>
                  <a:pt x="820" y="153"/>
                  <a:pt x="820" y="153"/>
                  <a:pt x="821" y="153"/>
                </a:cubicBezTo>
                <a:cubicBezTo>
                  <a:pt x="821" y="153"/>
                  <a:pt x="821" y="153"/>
                  <a:pt x="821" y="153"/>
                </a:cubicBezTo>
                <a:cubicBezTo>
                  <a:pt x="822" y="153"/>
                  <a:pt x="823" y="152"/>
                  <a:pt x="824" y="153"/>
                </a:cubicBezTo>
                <a:cubicBezTo>
                  <a:pt x="824" y="153"/>
                  <a:pt x="824" y="153"/>
                  <a:pt x="825" y="153"/>
                </a:cubicBezTo>
                <a:cubicBezTo>
                  <a:pt x="826" y="153"/>
                  <a:pt x="827" y="153"/>
                  <a:pt x="828" y="154"/>
                </a:cubicBezTo>
                <a:cubicBezTo>
                  <a:pt x="828" y="154"/>
                  <a:pt x="828" y="154"/>
                  <a:pt x="828" y="154"/>
                </a:cubicBezTo>
                <a:cubicBezTo>
                  <a:pt x="828" y="155"/>
                  <a:pt x="828" y="155"/>
                  <a:pt x="829" y="155"/>
                </a:cubicBezTo>
                <a:cubicBezTo>
                  <a:pt x="829" y="155"/>
                  <a:pt x="829" y="155"/>
                  <a:pt x="830" y="155"/>
                </a:cubicBezTo>
                <a:cubicBezTo>
                  <a:pt x="830" y="156"/>
                  <a:pt x="830" y="157"/>
                  <a:pt x="830" y="157"/>
                </a:cubicBezTo>
                <a:cubicBezTo>
                  <a:pt x="831" y="158"/>
                  <a:pt x="830" y="159"/>
                  <a:pt x="829" y="159"/>
                </a:cubicBezTo>
                <a:cubicBezTo>
                  <a:pt x="829" y="160"/>
                  <a:pt x="829" y="160"/>
                  <a:pt x="829" y="160"/>
                </a:cubicBezTo>
                <a:cubicBezTo>
                  <a:pt x="828" y="160"/>
                  <a:pt x="828" y="161"/>
                  <a:pt x="828" y="162"/>
                </a:cubicBezTo>
                <a:cubicBezTo>
                  <a:pt x="829" y="162"/>
                  <a:pt x="829" y="162"/>
                  <a:pt x="829" y="162"/>
                </a:cubicBezTo>
                <a:cubicBezTo>
                  <a:pt x="830" y="162"/>
                  <a:pt x="830" y="162"/>
                  <a:pt x="830" y="162"/>
                </a:cubicBezTo>
                <a:cubicBezTo>
                  <a:pt x="831" y="162"/>
                  <a:pt x="832" y="162"/>
                  <a:pt x="833" y="162"/>
                </a:cubicBezTo>
                <a:cubicBezTo>
                  <a:pt x="834" y="162"/>
                  <a:pt x="835" y="162"/>
                  <a:pt x="836" y="163"/>
                </a:cubicBezTo>
                <a:cubicBezTo>
                  <a:pt x="837" y="163"/>
                  <a:pt x="837" y="164"/>
                  <a:pt x="837" y="164"/>
                </a:cubicBezTo>
                <a:cubicBezTo>
                  <a:pt x="838" y="165"/>
                  <a:pt x="838" y="165"/>
                  <a:pt x="838" y="165"/>
                </a:cubicBezTo>
                <a:cubicBezTo>
                  <a:pt x="839" y="166"/>
                  <a:pt x="839" y="167"/>
                  <a:pt x="839" y="167"/>
                </a:cubicBezTo>
                <a:cubicBezTo>
                  <a:pt x="839" y="168"/>
                  <a:pt x="839" y="168"/>
                  <a:pt x="838" y="169"/>
                </a:cubicBezTo>
                <a:cubicBezTo>
                  <a:pt x="838" y="169"/>
                  <a:pt x="838" y="169"/>
                  <a:pt x="838" y="169"/>
                </a:cubicBezTo>
                <a:cubicBezTo>
                  <a:pt x="838" y="170"/>
                  <a:pt x="838" y="170"/>
                  <a:pt x="839" y="171"/>
                </a:cubicBezTo>
                <a:cubicBezTo>
                  <a:pt x="839" y="171"/>
                  <a:pt x="839" y="171"/>
                  <a:pt x="839" y="171"/>
                </a:cubicBezTo>
                <a:cubicBezTo>
                  <a:pt x="839" y="171"/>
                  <a:pt x="840" y="172"/>
                  <a:pt x="840" y="172"/>
                </a:cubicBezTo>
                <a:cubicBezTo>
                  <a:pt x="840" y="172"/>
                  <a:pt x="840" y="172"/>
                  <a:pt x="840" y="173"/>
                </a:cubicBezTo>
                <a:cubicBezTo>
                  <a:pt x="841" y="174"/>
                  <a:pt x="841" y="176"/>
                  <a:pt x="841" y="177"/>
                </a:cubicBezTo>
                <a:cubicBezTo>
                  <a:pt x="841" y="177"/>
                  <a:pt x="840" y="177"/>
                  <a:pt x="840" y="177"/>
                </a:cubicBezTo>
                <a:cubicBezTo>
                  <a:pt x="840" y="178"/>
                  <a:pt x="840" y="179"/>
                  <a:pt x="839" y="179"/>
                </a:cubicBezTo>
                <a:cubicBezTo>
                  <a:pt x="840" y="179"/>
                  <a:pt x="841" y="180"/>
                  <a:pt x="841" y="181"/>
                </a:cubicBezTo>
                <a:cubicBezTo>
                  <a:pt x="841" y="182"/>
                  <a:pt x="841" y="182"/>
                  <a:pt x="841" y="183"/>
                </a:cubicBezTo>
                <a:cubicBezTo>
                  <a:pt x="841" y="183"/>
                  <a:pt x="841" y="183"/>
                  <a:pt x="841" y="183"/>
                </a:cubicBezTo>
                <a:cubicBezTo>
                  <a:pt x="841" y="183"/>
                  <a:pt x="841" y="183"/>
                  <a:pt x="840" y="184"/>
                </a:cubicBezTo>
                <a:cubicBezTo>
                  <a:pt x="840" y="184"/>
                  <a:pt x="840" y="185"/>
                  <a:pt x="840" y="185"/>
                </a:cubicBezTo>
                <a:cubicBezTo>
                  <a:pt x="839" y="186"/>
                  <a:pt x="839" y="186"/>
                  <a:pt x="839" y="187"/>
                </a:cubicBezTo>
                <a:cubicBezTo>
                  <a:pt x="839" y="187"/>
                  <a:pt x="839" y="188"/>
                  <a:pt x="839" y="188"/>
                </a:cubicBezTo>
                <a:cubicBezTo>
                  <a:pt x="839" y="188"/>
                  <a:pt x="839" y="189"/>
                  <a:pt x="839" y="189"/>
                </a:cubicBezTo>
                <a:cubicBezTo>
                  <a:pt x="840" y="189"/>
                  <a:pt x="840" y="189"/>
                  <a:pt x="841" y="190"/>
                </a:cubicBezTo>
                <a:cubicBezTo>
                  <a:pt x="841" y="190"/>
                  <a:pt x="841" y="189"/>
                  <a:pt x="842" y="189"/>
                </a:cubicBezTo>
                <a:cubicBezTo>
                  <a:pt x="842" y="189"/>
                  <a:pt x="842" y="189"/>
                  <a:pt x="842" y="189"/>
                </a:cubicBezTo>
                <a:close/>
                <a:moveTo>
                  <a:pt x="830" y="215"/>
                </a:moveTo>
                <a:cubicBezTo>
                  <a:pt x="830" y="215"/>
                  <a:pt x="830" y="215"/>
                  <a:pt x="830" y="215"/>
                </a:cubicBezTo>
                <a:cubicBezTo>
                  <a:pt x="830" y="215"/>
                  <a:pt x="830" y="215"/>
                  <a:pt x="830" y="215"/>
                </a:cubicBezTo>
                <a:close/>
                <a:moveTo>
                  <a:pt x="754" y="148"/>
                </a:moveTo>
                <a:cubicBezTo>
                  <a:pt x="754" y="148"/>
                  <a:pt x="754" y="148"/>
                  <a:pt x="754" y="148"/>
                </a:cubicBezTo>
                <a:cubicBezTo>
                  <a:pt x="754" y="147"/>
                  <a:pt x="754" y="147"/>
                  <a:pt x="754" y="147"/>
                </a:cubicBezTo>
                <a:cubicBezTo>
                  <a:pt x="755" y="146"/>
                  <a:pt x="757" y="145"/>
                  <a:pt x="757" y="145"/>
                </a:cubicBezTo>
                <a:cubicBezTo>
                  <a:pt x="758" y="145"/>
                  <a:pt x="759" y="146"/>
                  <a:pt x="759" y="146"/>
                </a:cubicBezTo>
                <a:cubicBezTo>
                  <a:pt x="759" y="146"/>
                  <a:pt x="759" y="146"/>
                  <a:pt x="759" y="146"/>
                </a:cubicBezTo>
                <a:cubicBezTo>
                  <a:pt x="759" y="145"/>
                  <a:pt x="760" y="145"/>
                  <a:pt x="760" y="145"/>
                </a:cubicBezTo>
                <a:cubicBezTo>
                  <a:pt x="760" y="145"/>
                  <a:pt x="760" y="145"/>
                  <a:pt x="760" y="145"/>
                </a:cubicBezTo>
                <a:cubicBezTo>
                  <a:pt x="760" y="145"/>
                  <a:pt x="759" y="145"/>
                  <a:pt x="759" y="145"/>
                </a:cubicBezTo>
                <a:cubicBezTo>
                  <a:pt x="759" y="144"/>
                  <a:pt x="759" y="144"/>
                  <a:pt x="759" y="143"/>
                </a:cubicBezTo>
                <a:cubicBezTo>
                  <a:pt x="758" y="143"/>
                  <a:pt x="758" y="142"/>
                  <a:pt x="758" y="142"/>
                </a:cubicBezTo>
                <a:cubicBezTo>
                  <a:pt x="759" y="141"/>
                  <a:pt x="760" y="141"/>
                  <a:pt x="761" y="141"/>
                </a:cubicBezTo>
                <a:cubicBezTo>
                  <a:pt x="762" y="140"/>
                  <a:pt x="763" y="140"/>
                  <a:pt x="763" y="139"/>
                </a:cubicBezTo>
                <a:cubicBezTo>
                  <a:pt x="764" y="139"/>
                  <a:pt x="764" y="139"/>
                  <a:pt x="764" y="138"/>
                </a:cubicBezTo>
                <a:cubicBezTo>
                  <a:pt x="764" y="138"/>
                  <a:pt x="764" y="138"/>
                  <a:pt x="764" y="138"/>
                </a:cubicBezTo>
                <a:cubicBezTo>
                  <a:pt x="765" y="137"/>
                  <a:pt x="766" y="137"/>
                  <a:pt x="766" y="137"/>
                </a:cubicBezTo>
                <a:cubicBezTo>
                  <a:pt x="767" y="136"/>
                  <a:pt x="767" y="136"/>
                  <a:pt x="767" y="136"/>
                </a:cubicBezTo>
                <a:cubicBezTo>
                  <a:pt x="768" y="136"/>
                  <a:pt x="768" y="136"/>
                  <a:pt x="768" y="136"/>
                </a:cubicBezTo>
                <a:cubicBezTo>
                  <a:pt x="768" y="136"/>
                  <a:pt x="768" y="136"/>
                  <a:pt x="769" y="136"/>
                </a:cubicBezTo>
                <a:cubicBezTo>
                  <a:pt x="770" y="135"/>
                  <a:pt x="772" y="135"/>
                  <a:pt x="773" y="135"/>
                </a:cubicBezTo>
                <a:cubicBezTo>
                  <a:pt x="774" y="135"/>
                  <a:pt x="775" y="134"/>
                  <a:pt x="776" y="134"/>
                </a:cubicBezTo>
                <a:cubicBezTo>
                  <a:pt x="776" y="133"/>
                  <a:pt x="777" y="133"/>
                  <a:pt x="778" y="133"/>
                </a:cubicBezTo>
                <a:cubicBezTo>
                  <a:pt x="778" y="133"/>
                  <a:pt x="779" y="132"/>
                  <a:pt x="779" y="132"/>
                </a:cubicBezTo>
                <a:cubicBezTo>
                  <a:pt x="779" y="132"/>
                  <a:pt x="780" y="132"/>
                  <a:pt x="780" y="132"/>
                </a:cubicBezTo>
                <a:cubicBezTo>
                  <a:pt x="780" y="132"/>
                  <a:pt x="781" y="131"/>
                  <a:pt x="782" y="131"/>
                </a:cubicBezTo>
                <a:cubicBezTo>
                  <a:pt x="782" y="131"/>
                  <a:pt x="782" y="131"/>
                  <a:pt x="782" y="131"/>
                </a:cubicBezTo>
                <a:cubicBezTo>
                  <a:pt x="783" y="130"/>
                  <a:pt x="783" y="130"/>
                  <a:pt x="784" y="130"/>
                </a:cubicBezTo>
                <a:cubicBezTo>
                  <a:pt x="784" y="130"/>
                  <a:pt x="784" y="130"/>
                  <a:pt x="785" y="130"/>
                </a:cubicBezTo>
                <a:cubicBezTo>
                  <a:pt x="785" y="130"/>
                  <a:pt x="786" y="130"/>
                  <a:pt x="786" y="130"/>
                </a:cubicBezTo>
                <a:cubicBezTo>
                  <a:pt x="787" y="129"/>
                  <a:pt x="787" y="129"/>
                  <a:pt x="787" y="129"/>
                </a:cubicBezTo>
                <a:cubicBezTo>
                  <a:pt x="787" y="129"/>
                  <a:pt x="787" y="128"/>
                  <a:pt x="788" y="128"/>
                </a:cubicBezTo>
                <a:cubicBezTo>
                  <a:pt x="789" y="127"/>
                  <a:pt x="789" y="127"/>
                  <a:pt x="790" y="127"/>
                </a:cubicBezTo>
                <a:cubicBezTo>
                  <a:pt x="791" y="127"/>
                  <a:pt x="792" y="127"/>
                  <a:pt x="792" y="126"/>
                </a:cubicBezTo>
                <a:cubicBezTo>
                  <a:pt x="793" y="126"/>
                  <a:pt x="793" y="125"/>
                  <a:pt x="794" y="125"/>
                </a:cubicBezTo>
                <a:cubicBezTo>
                  <a:pt x="794" y="125"/>
                  <a:pt x="795" y="125"/>
                  <a:pt x="795" y="125"/>
                </a:cubicBezTo>
                <a:cubicBezTo>
                  <a:pt x="795" y="125"/>
                  <a:pt x="795" y="125"/>
                  <a:pt x="795" y="125"/>
                </a:cubicBezTo>
                <a:cubicBezTo>
                  <a:pt x="795" y="125"/>
                  <a:pt x="796" y="125"/>
                  <a:pt x="796" y="124"/>
                </a:cubicBezTo>
                <a:cubicBezTo>
                  <a:pt x="797" y="123"/>
                  <a:pt x="798" y="122"/>
                  <a:pt x="799" y="121"/>
                </a:cubicBezTo>
                <a:cubicBezTo>
                  <a:pt x="799" y="121"/>
                  <a:pt x="799" y="121"/>
                  <a:pt x="799" y="121"/>
                </a:cubicBezTo>
                <a:cubicBezTo>
                  <a:pt x="800" y="121"/>
                  <a:pt x="801" y="120"/>
                  <a:pt x="802" y="119"/>
                </a:cubicBezTo>
                <a:cubicBezTo>
                  <a:pt x="802" y="119"/>
                  <a:pt x="803" y="119"/>
                  <a:pt x="803" y="119"/>
                </a:cubicBezTo>
                <a:cubicBezTo>
                  <a:pt x="804" y="119"/>
                  <a:pt x="804" y="119"/>
                  <a:pt x="804" y="119"/>
                </a:cubicBezTo>
                <a:cubicBezTo>
                  <a:pt x="804" y="119"/>
                  <a:pt x="804" y="118"/>
                  <a:pt x="804" y="118"/>
                </a:cubicBezTo>
                <a:cubicBezTo>
                  <a:pt x="804" y="118"/>
                  <a:pt x="805" y="118"/>
                  <a:pt x="805" y="118"/>
                </a:cubicBezTo>
                <a:cubicBezTo>
                  <a:pt x="806" y="116"/>
                  <a:pt x="807" y="115"/>
                  <a:pt x="809" y="115"/>
                </a:cubicBezTo>
                <a:cubicBezTo>
                  <a:pt x="809" y="114"/>
                  <a:pt x="810" y="114"/>
                  <a:pt x="810" y="114"/>
                </a:cubicBezTo>
                <a:cubicBezTo>
                  <a:pt x="811" y="114"/>
                  <a:pt x="811" y="114"/>
                  <a:pt x="811" y="114"/>
                </a:cubicBezTo>
                <a:cubicBezTo>
                  <a:pt x="811" y="114"/>
                  <a:pt x="811" y="114"/>
                  <a:pt x="811" y="114"/>
                </a:cubicBezTo>
                <a:cubicBezTo>
                  <a:pt x="812" y="114"/>
                  <a:pt x="812" y="115"/>
                  <a:pt x="812" y="115"/>
                </a:cubicBezTo>
                <a:cubicBezTo>
                  <a:pt x="813" y="115"/>
                  <a:pt x="813" y="115"/>
                  <a:pt x="813" y="115"/>
                </a:cubicBezTo>
                <a:cubicBezTo>
                  <a:pt x="814" y="114"/>
                  <a:pt x="814" y="114"/>
                  <a:pt x="815" y="114"/>
                </a:cubicBezTo>
                <a:cubicBezTo>
                  <a:pt x="816" y="114"/>
                  <a:pt x="816" y="114"/>
                  <a:pt x="816" y="114"/>
                </a:cubicBezTo>
                <a:cubicBezTo>
                  <a:pt x="817" y="114"/>
                  <a:pt x="817" y="114"/>
                  <a:pt x="817" y="114"/>
                </a:cubicBezTo>
                <a:cubicBezTo>
                  <a:pt x="818" y="114"/>
                  <a:pt x="818" y="114"/>
                  <a:pt x="819" y="114"/>
                </a:cubicBezTo>
                <a:cubicBezTo>
                  <a:pt x="820" y="114"/>
                  <a:pt x="821" y="114"/>
                  <a:pt x="822" y="115"/>
                </a:cubicBezTo>
                <a:cubicBezTo>
                  <a:pt x="823" y="115"/>
                  <a:pt x="824" y="117"/>
                  <a:pt x="824" y="118"/>
                </a:cubicBezTo>
                <a:cubicBezTo>
                  <a:pt x="824" y="119"/>
                  <a:pt x="824" y="119"/>
                  <a:pt x="824" y="119"/>
                </a:cubicBezTo>
                <a:cubicBezTo>
                  <a:pt x="824" y="120"/>
                  <a:pt x="825" y="120"/>
                  <a:pt x="825" y="120"/>
                </a:cubicBezTo>
                <a:cubicBezTo>
                  <a:pt x="825" y="119"/>
                  <a:pt x="825" y="119"/>
                  <a:pt x="826" y="119"/>
                </a:cubicBezTo>
                <a:cubicBezTo>
                  <a:pt x="827" y="119"/>
                  <a:pt x="827" y="119"/>
                  <a:pt x="828" y="120"/>
                </a:cubicBezTo>
                <a:cubicBezTo>
                  <a:pt x="828" y="120"/>
                  <a:pt x="828" y="120"/>
                  <a:pt x="828" y="120"/>
                </a:cubicBezTo>
                <a:cubicBezTo>
                  <a:pt x="828" y="119"/>
                  <a:pt x="828" y="119"/>
                  <a:pt x="828" y="119"/>
                </a:cubicBezTo>
                <a:cubicBezTo>
                  <a:pt x="828" y="118"/>
                  <a:pt x="828" y="118"/>
                  <a:pt x="828" y="118"/>
                </a:cubicBezTo>
                <a:cubicBezTo>
                  <a:pt x="828" y="118"/>
                  <a:pt x="828" y="118"/>
                  <a:pt x="828" y="117"/>
                </a:cubicBezTo>
                <a:cubicBezTo>
                  <a:pt x="828" y="117"/>
                  <a:pt x="828" y="117"/>
                  <a:pt x="828" y="117"/>
                </a:cubicBezTo>
                <a:cubicBezTo>
                  <a:pt x="828" y="117"/>
                  <a:pt x="828" y="116"/>
                  <a:pt x="828" y="116"/>
                </a:cubicBezTo>
                <a:cubicBezTo>
                  <a:pt x="828" y="115"/>
                  <a:pt x="829" y="114"/>
                  <a:pt x="830" y="114"/>
                </a:cubicBezTo>
                <a:cubicBezTo>
                  <a:pt x="831" y="113"/>
                  <a:pt x="832" y="113"/>
                  <a:pt x="833" y="113"/>
                </a:cubicBezTo>
                <a:cubicBezTo>
                  <a:pt x="835" y="113"/>
                  <a:pt x="835" y="115"/>
                  <a:pt x="835" y="115"/>
                </a:cubicBezTo>
                <a:cubicBezTo>
                  <a:pt x="835" y="115"/>
                  <a:pt x="835" y="115"/>
                  <a:pt x="835" y="116"/>
                </a:cubicBezTo>
                <a:cubicBezTo>
                  <a:pt x="835" y="116"/>
                  <a:pt x="835" y="117"/>
                  <a:pt x="836" y="117"/>
                </a:cubicBezTo>
                <a:cubicBezTo>
                  <a:pt x="836" y="118"/>
                  <a:pt x="836" y="119"/>
                  <a:pt x="836" y="119"/>
                </a:cubicBezTo>
                <a:cubicBezTo>
                  <a:pt x="836" y="120"/>
                  <a:pt x="836" y="121"/>
                  <a:pt x="836" y="121"/>
                </a:cubicBezTo>
                <a:cubicBezTo>
                  <a:pt x="836" y="122"/>
                  <a:pt x="836" y="122"/>
                  <a:pt x="836" y="122"/>
                </a:cubicBezTo>
                <a:cubicBezTo>
                  <a:pt x="836" y="123"/>
                  <a:pt x="836" y="124"/>
                  <a:pt x="836" y="124"/>
                </a:cubicBezTo>
                <a:cubicBezTo>
                  <a:pt x="836" y="125"/>
                  <a:pt x="836" y="126"/>
                  <a:pt x="835" y="127"/>
                </a:cubicBezTo>
                <a:cubicBezTo>
                  <a:pt x="834" y="128"/>
                  <a:pt x="833" y="128"/>
                  <a:pt x="832" y="128"/>
                </a:cubicBezTo>
                <a:cubicBezTo>
                  <a:pt x="831" y="128"/>
                  <a:pt x="831" y="128"/>
                  <a:pt x="830" y="128"/>
                </a:cubicBezTo>
                <a:cubicBezTo>
                  <a:pt x="830" y="128"/>
                  <a:pt x="830" y="128"/>
                  <a:pt x="830" y="128"/>
                </a:cubicBezTo>
                <a:cubicBezTo>
                  <a:pt x="829" y="128"/>
                  <a:pt x="829" y="129"/>
                  <a:pt x="829" y="129"/>
                </a:cubicBezTo>
                <a:cubicBezTo>
                  <a:pt x="828" y="129"/>
                  <a:pt x="828" y="129"/>
                  <a:pt x="828" y="129"/>
                </a:cubicBezTo>
                <a:cubicBezTo>
                  <a:pt x="827" y="129"/>
                  <a:pt x="827" y="129"/>
                  <a:pt x="827" y="129"/>
                </a:cubicBezTo>
                <a:cubicBezTo>
                  <a:pt x="827" y="130"/>
                  <a:pt x="827" y="130"/>
                  <a:pt x="827" y="130"/>
                </a:cubicBezTo>
                <a:cubicBezTo>
                  <a:pt x="827" y="131"/>
                  <a:pt x="827" y="131"/>
                  <a:pt x="827" y="132"/>
                </a:cubicBezTo>
                <a:cubicBezTo>
                  <a:pt x="827" y="132"/>
                  <a:pt x="827" y="133"/>
                  <a:pt x="827" y="133"/>
                </a:cubicBezTo>
                <a:cubicBezTo>
                  <a:pt x="828" y="133"/>
                  <a:pt x="828" y="134"/>
                  <a:pt x="828" y="134"/>
                </a:cubicBezTo>
                <a:cubicBezTo>
                  <a:pt x="829" y="136"/>
                  <a:pt x="829" y="137"/>
                  <a:pt x="828" y="137"/>
                </a:cubicBezTo>
                <a:cubicBezTo>
                  <a:pt x="828" y="138"/>
                  <a:pt x="827" y="138"/>
                  <a:pt x="826" y="138"/>
                </a:cubicBezTo>
                <a:cubicBezTo>
                  <a:pt x="825" y="138"/>
                  <a:pt x="824" y="137"/>
                  <a:pt x="824" y="136"/>
                </a:cubicBezTo>
                <a:cubicBezTo>
                  <a:pt x="824" y="137"/>
                  <a:pt x="824" y="137"/>
                  <a:pt x="824" y="137"/>
                </a:cubicBezTo>
                <a:cubicBezTo>
                  <a:pt x="824" y="138"/>
                  <a:pt x="824" y="138"/>
                  <a:pt x="823" y="139"/>
                </a:cubicBezTo>
                <a:cubicBezTo>
                  <a:pt x="823" y="139"/>
                  <a:pt x="823" y="139"/>
                  <a:pt x="823" y="139"/>
                </a:cubicBezTo>
                <a:cubicBezTo>
                  <a:pt x="823" y="139"/>
                  <a:pt x="823" y="140"/>
                  <a:pt x="822" y="140"/>
                </a:cubicBezTo>
                <a:cubicBezTo>
                  <a:pt x="822" y="140"/>
                  <a:pt x="822" y="140"/>
                  <a:pt x="822" y="140"/>
                </a:cubicBezTo>
                <a:cubicBezTo>
                  <a:pt x="822" y="140"/>
                  <a:pt x="822" y="141"/>
                  <a:pt x="822" y="141"/>
                </a:cubicBezTo>
                <a:cubicBezTo>
                  <a:pt x="822" y="141"/>
                  <a:pt x="822" y="141"/>
                  <a:pt x="822" y="141"/>
                </a:cubicBezTo>
                <a:cubicBezTo>
                  <a:pt x="822" y="142"/>
                  <a:pt x="822" y="142"/>
                  <a:pt x="822" y="142"/>
                </a:cubicBezTo>
                <a:cubicBezTo>
                  <a:pt x="821" y="142"/>
                  <a:pt x="822" y="143"/>
                  <a:pt x="822" y="143"/>
                </a:cubicBezTo>
                <a:cubicBezTo>
                  <a:pt x="822" y="143"/>
                  <a:pt x="822" y="143"/>
                  <a:pt x="821" y="144"/>
                </a:cubicBezTo>
                <a:cubicBezTo>
                  <a:pt x="821" y="145"/>
                  <a:pt x="821" y="145"/>
                  <a:pt x="820" y="145"/>
                </a:cubicBezTo>
                <a:cubicBezTo>
                  <a:pt x="820" y="146"/>
                  <a:pt x="819" y="146"/>
                  <a:pt x="818" y="146"/>
                </a:cubicBezTo>
                <a:cubicBezTo>
                  <a:pt x="818" y="146"/>
                  <a:pt x="818" y="146"/>
                  <a:pt x="818" y="146"/>
                </a:cubicBezTo>
                <a:cubicBezTo>
                  <a:pt x="817" y="146"/>
                  <a:pt x="817" y="146"/>
                  <a:pt x="817" y="146"/>
                </a:cubicBezTo>
                <a:cubicBezTo>
                  <a:pt x="817" y="146"/>
                  <a:pt x="817" y="146"/>
                  <a:pt x="817" y="146"/>
                </a:cubicBezTo>
                <a:cubicBezTo>
                  <a:pt x="817" y="147"/>
                  <a:pt x="817" y="147"/>
                  <a:pt x="817" y="147"/>
                </a:cubicBezTo>
                <a:cubicBezTo>
                  <a:pt x="816" y="147"/>
                  <a:pt x="815" y="148"/>
                  <a:pt x="813" y="148"/>
                </a:cubicBezTo>
                <a:cubicBezTo>
                  <a:pt x="813" y="148"/>
                  <a:pt x="812" y="148"/>
                  <a:pt x="812" y="148"/>
                </a:cubicBezTo>
                <a:cubicBezTo>
                  <a:pt x="812" y="148"/>
                  <a:pt x="812" y="148"/>
                  <a:pt x="812" y="148"/>
                </a:cubicBezTo>
                <a:cubicBezTo>
                  <a:pt x="812" y="148"/>
                  <a:pt x="812" y="148"/>
                  <a:pt x="811" y="147"/>
                </a:cubicBezTo>
                <a:cubicBezTo>
                  <a:pt x="811" y="149"/>
                  <a:pt x="810" y="149"/>
                  <a:pt x="810" y="149"/>
                </a:cubicBezTo>
                <a:cubicBezTo>
                  <a:pt x="810" y="149"/>
                  <a:pt x="810" y="149"/>
                  <a:pt x="809" y="150"/>
                </a:cubicBezTo>
                <a:cubicBezTo>
                  <a:pt x="809" y="150"/>
                  <a:pt x="809" y="151"/>
                  <a:pt x="809" y="152"/>
                </a:cubicBezTo>
                <a:cubicBezTo>
                  <a:pt x="809" y="153"/>
                  <a:pt x="809" y="153"/>
                  <a:pt x="809" y="153"/>
                </a:cubicBezTo>
                <a:cubicBezTo>
                  <a:pt x="809" y="154"/>
                  <a:pt x="809" y="155"/>
                  <a:pt x="808" y="155"/>
                </a:cubicBezTo>
                <a:cubicBezTo>
                  <a:pt x="807" y="155"/>
                  <a:pt x="807" y="155"/>
                  <a:pt x="807" y="155"/>
                </a:cubicBezTo>
                <a:cubicBezTo>
                  <a:pt x="807" y="156"/>
                  <a:pt x="806" y="156"/>
                  <a:pt x="806" y="156"/>
                </a:cubicBezTo>
                <a:cubicBezTo>
                  <a:pt x="806" y="156"/>
                  <a:pt x="805" y="156"/>
                  <a:pt x="805" y="156"/>
                </a:cubicBezTo>
                <a:cubicBezTo>
                  <a:pt x="805" y="157"/>
                  <a:pt x="804" y="157"/>
                  <a:pt x="804" y="157"/>
                </a:cubicBezTo>
                <a:cubicBezTo>
                  <a:pt x="803" y="157"/>
                  <a:pt x="803" y="157"/>
                  <a:pt x="803" y="157"/>
                </a:cubicBezTo>
                <a:cubicBezTo>
                  <a:pt x="802" y="157"/>
                  <a:pt x="802" y="157"/>
                  <a:pt x="802" y="157"/>
                </a:cubicBezTo>
                <a:cubicBezTo>
                  <a:pt x="801" y="157"/>
                  <a:pt x="801" y="156"/>
                  <a:pt x="801" y="155"/>
                </a:cubicBezTo>
                <a:cubicBezTo>
                  <a:pt x="801" y="155"/>
                  <a:pt x="801" y="154"/>
                  <a:pt x="801" y="154"/>
                </a:cubicBezTo>
                <a:cubicBezTo>
                  <a:pt x="801" y="154"/>
                  <a:pt x="801" y="154"/>
                  <a:pt x="801" y="154"/>
                </a:cubicBezTo>
                <a:cubicBezTo>
                  <a:pt x="800" y="153"/>
                  <a:pt x="800" y="153"/>
                  <a:pt x="800" y="152"/>
                </a:cubicBezTo>
                <a:cubicBezTo>
                  <a:pt x="800" y="151"/>
                  <a:pt x="800" y="151"/>
                  <a:pt x="800" y="150"/>
                </a:cubicBezTo>
                <a:cubicBezTo>
                  <a:pt x="800" y="150"/>
                  <a:pt x="800" y="150"/>
                  <a:pt x="800" y="150"/>
                </a:cubicBezTo>
                <a:cubicBezTo>
                  <a:pt x="800" y="149"/>
                  <a:pt x="800" y="148"/>
                  <a:pt x="801" y="148"/>
                </a:cubicBezTo>
                <a:cubicBezTo>
                  <a:pt x="801" y="147"/>
                  <a:pt x="801" y="147"/>
                  <a:pt x="801" y="147"/>
                </a:cubicBezTo>
                <a:cubicBezTo>
                  <a:pt x="801" y="147"/>
                  <a:pt x="801" y="147"/>
                  <a:pt x="801" y="147"/>
                </a:cubicBezTo>
                <a:cubicBezTo>
                  <a:pt x="801" y="146"/>
                  <a:pt x="801" y="146"/>
                  <a:pt x="802" y="145"/>
                </a:cubicBezTo>
                <a:cubicBezTo>
                  <a:pt x="803" y="145"/>
                  <a:pt x="803" y="145"/>
                  <a:pt x="803" y="145"/>
                </a:cubicBezTo>
                <a:cubicBezTo>
                  <a:pt x="803" y="145"/>
                  <a:pt x="803" y="144"/>
                  <a:pt x="803" y="144"/>
                </a:cubicBezTo>
                <a:cubicBezTo>
                  <a:pt x="803" y="144"/>
                  <a:pt x="803" y="144"/>
                  <a:pt x="804" y="143"/>
                </a:cubicBezTo>
                <a:cubicBezTo>
                  <a:pt x="804" y="143"/>
                  <a:pt x="804" y="143"/>
                  <a:pt x="804" y="142"/>
                </a:cubicBezTo>
                <a:cubicBezTo>
                  <a:pt x="804" y="142"/>
                  <a:pt x="804" y="141"/>
                  <a:pt x="804" y="141"/>
                </a:cubicBezTo>
                <a:cubicBezTo>
                  <a:pt x="804" y="140"/>
                  <a:pt x="805" y="139"/>
                  <a:pt x="806" y="139"/>
                </a:cubicBezTo>
                <a:cubicBezTo>
                  <a:pt x="806" y="138"/>
                  <a:pt x="807" y="138"/>
                  <a:pt x="807" y="137"/>
                </a:cubicBezTo>
                <a:cubicBezTo>
                  <a:pt x="807" y="137"/>
                  <a:pt x="807" y="137"/>
                  <a:pt x="807" y="137"/>
                </a:cubicBezTo>
                <a:cubicBezTo>
                  <a:pt x="807" y="137"/>
                  <a:pt x="807" y="136"/>
                  <a:pt x="807" y="136"/>
                </a:cubicBezTo>
                <a:cubicBezTo>
                  <a:pt x="807" y="136"/>
                  <a:pt x="808" y="135"/>
                  <a:pt x="808" y="135"/>
                </a:cubicBezTo>
                <a:cubicBezTo>
                  <a:pt x="808" y="135"/>
                  <a:pt x="808" y="134"/>
                  <a:pt x="808" y="134"/>
                </a:cubicBezTo>
                <a:cubicBezTo>
                  <a:pt x="808" y="134"/>
                  <a:pt x="808" y="134"/>
                  <a:pt x="807" y="134"/>
                </a:cubicBezTo>
                <a:cubicBezTo>
                  <a:pt x="807" y="135"/>
                  <a:pt x="806" y="135"/>
                  <a:pt x="805" y="134"/>
                </a:cubicBezTo>
                <a:cubicBezTo>
                  <a:pt x="805" y="134"/>
                  <a:pt x="804" y="134"/>
                  <a:pt x="804" y="134"/>
                </a:cubicBezTo>
                <a:cubicBezTo>
                  <a:pt x="804" y="134"/>
                  <a:pt x="804" y="134"/>
                  <a:pt x="804" y="134"/>
                </a:cubicBezTo>
                <a:cubicBezTo>
                  <a:pt x="804" y="135"/>
                  <a:pt x="804" y="135"/>
                  <a:pt x="804" y="135"/>
                </a:cubicBezTo>
                <a:cubicBezTo>
                  <a:pt x="804" y="135"/>
                  <a:pt x="803" y="135"/>
                  <a:pt x="803" y="135"/>
                </a:cubicBezTo>
                <a:cubicBezTo>
                  <a:pt x="803" y="135"/>
                  <a:pt x="803" y="135"/>
                  <a:pt x="803" y="135"/>
                </a:cubicBezTo>
                <a:cubicBezTo>
                  <a:pt x="802" y="135"/>
                  <a:pt x="802" y="135"/>
                  <a:pt x="802" y="135"/>
                </a:cubicBezTo>
                <a:cubicBezTo>
                  <a:pt x="802" y="135"/>
                  <a:pt x="802" y="135"/>
                  <a:pt x="802" y="135"/>
                </a:cubicBezTo>
                <a:cubicBezTo>
                  <a:pt x="802" y="136"/>
                  <a:pt x="802" y="137"/>
                  <a:pt x="802" y="138"/>
                </a:cubicBezTo>
                <a:cubicBezTo>
                  <a:pt x="802" y="139"/>
                  <a:pt x="800" y="141"/>
                  <a:pt x="798" y="142"/>
                </a:cubicBezTo>
                <a:cubicBezTo>
                  <a:pt x="798" y="142"/>
                  <a:pt x="798" y="142"/>
                  <a:pt x="798" y="142"/>
                </a:cubicBezTo>
                <a:cubicBezTo>
                  <a:pt x="797" y="142"/>
                  <a:pt x="797" y="142"/>
                  <a:pt x="797" y="142"/>
                </a:cubicBezTo>
                <a:cubicBezTo>
                  <a:pt x="796" y="141"/>
                  <a:pt x="796" y="141"/>
                  <a:pt x="796" y="141"/>
                </a:cubicBezTo>
                <a:cubicBezTo>
                  <a:pt x="796" y="141"/>
                  <a:pt x="796" y="141"/>
                  <a:pt x="796" y="141"/>
                </a:cubicBezTo>
                <a:cubicBezTo>
                  <a:pt x="796" y="142"/>
                  <a:pt x="796" y="142"/>
                  <a:pt x="796" y="143"/>
                </a:cubicBezTo>
                <a:cubicBezTo>
                  <a:pt x="796" y="143"/>
                  <a:pt x="796" y="144"/>
                  <a:pt x="797" y="144"/>
                </a:cubicBezTo>
                <a:cubicBezTo>
                  <a:pt x="797" y="145"/>
                  <a:pt x="797" y="146"/>
                  <a:pt x="796" y="147"/>
                </a:cubicBezTo>
                <a:cubicBezTo>
                  <a:pt x="796" y="147"/>
                  <a:pt x="796" y="147"/>
                  <a:pt x="796" y="147"/>
                </a:cubicBezTo>
                <a:cubicBezTo>
                  <a:pt x="795" y="148"/>
                  <a:pt x="795" y="148"/>
                  <a:pt x="795" y="149"/>
                </a:cubicBezTo>
                <a:cubicBezTo>
                  <a:pt x="794" y="149"/>
                  <a:pt x="794" y="149"/>
                  <a:pt x="794" y="150"/>
                </a:cubicBezTo>
                <a:cubicBezTo>
                  <a:pt x="793" y="150"/>
                  <a:pt x="793" y="150"/>
                  <a:pt x="793" y="150"/>
                </a:cubicBezTo>
                <a:cubicBezTo>
                  <a:pt x="793" y="150"/>
                  <a:pt x="793" y="151"/>
                  <a:pt x="793" y="151"/>
                </a:cubicBezTo>
                <a:cubicBezTo>
                  <a:pt x="793" y="151"/>
                  <a:pt x="793" y="152"/>
                  <a:pt x="793" y="152"/>
                </a:cubicBezTo>
                <a:cubicBezTo>
                  <a:pt x="793" y="152"/>
                  <a:pt x="793" y="153"/>
                  <a:pt x="793" y="153"/>
                </a:cubicBezTo>
                <a:cubicBezTo>
                  <a:pt x="793" y="153"/>
                  <a:pt x="793" y="153"/>
                  <a:pt x="792" y="154"/>
                </a:cubicBezTo>
                <a:cubicBezTo>
                  <a:pt x="792" y="154"/>
                  <a:pt x="791" y="155"/>
                  <a:pt x="790" y="155"/>
                </a:cubicBezTo>
                <a:cubicBezTo>
                  <a:pt x="790" y="155"/>
                  <a:pt x="790" y="155"/>
                  <a:pt x="790" y="155"/>
                </a:cubicBezTo>
                <a:cubicBezTo>
                  <a:pt x="790" y="155"/>
                  <a:pt x="790" y="156"/>
                  <a:pt x="790" y="156"/>
                </a:cubicBezTo>
                <a:cubicBezTo>
                  <a:pt x="789" y="156"/>
                  <a:pt x="788" y="155"/>
                  <a:pt x="788" y="154"/>
                </a:cubicBezTo>
                <a:cubicBezTo>
                  <a:pt x="788" y="154"/>
                  <a:pt x="788" y="154"/>
                  <a:pt x="788" y="154"/>
                </a:cubicBezTo>
                <a:cubicBezTo>
                  <a:pt x="788" y="154"/>
                  <a:pt x="788" y="153"/>
                  <a:pt x="788" y="152"/>
                </a:cubicBezTo>
                <a:cubicBezTo>
                  <a:pt x="788" y="152"/>
                  <a:pt x="788" y="152"/>
                  <a:pt x="788" y="151"/>
                </a:cubicBezTo>
                <a:cubicBezTo>
                  <a:pt x="788" y="151"/>
                  <a:pt x="788" y="151"/>
                  <a:pt x="788" y="150"/>
                </a:cubicBezTo>
                <a:cubicBezTo>
                  <a:pt x="787" y="151"/>
                  <a:pt x="787" y="151"/>
                  <a:pt x="786" y="152"/>
                </a:cubicBezTo>
                <a:cubicBezTo>
                  <a:pt x="786" y="152"/>
                  <a:pt x="786" y="153"/>
                  <a:pt x="785" y="153"/>
                </a:cubicBezTo>
                <a:cubicBezTo>
                  <a:pt x="785" y="154"/>
                  <a:pt x="785" y="154"/>
                  <a:pt x="785" y="154"/>
                </a:cubicBezTo>
                <a:cubicBezTo>
                  <a:pt x="785" y="154"/>
                  <a:pt x="785" y="155"/>
                  <a:pt x="785" y="156"/>
                </a:cubicBezTo>
                <a:cubicBezTo>
                  <a:pt x="784" y="157"/>
                  <a:pt x="784" y="157"/>
                  <a:pt x="783" y="157"/>
                </a:cubicBezTo>
                <a:cubicBezTo>
                  <a:pt x="783" y="157"/>
                  <a:pt x="782" y="157"/>
                  <a:pt x="782" y="157"/>
                </a:cubicBezTo>
                <a:cubicBezTo>
                  <a:pt x="782" y="158"/>
                  <a:pt x="782" y="158"/>
                  <a:pt x="782" y="158"/>
                </a:cubicBezTo>
                <a:cubicBezTo>
                  <a:pt x="781" y="159"/>
                  <a:pt x="780" y="159"/>
                  <a:pt x="780" y="160"/>
                </a:cubicBezTo>
                <a:cubicBezTo>
                  <a:pt x="779" y="160"/>
                  <a:pt x="779" y="160"/>
                  <a:pt x="779" y="160"/>
                </a:cubicBezTo>
                <a:cubicBezTo>
                  <a:pt x="779" y="160"/>
                  <a:pt x="778" y="160"/>
                  <a:pt x="777" y="160"/>
                </a:cubicBezTo>
                <a:cubicBezTo>
                  <a:pt x="777" y="160"/>
                  <a:pt x="777" y="160"/>
                  <a:pt x="777" y="160"/>
                </a:cubicBezTo>
                <a:cubicBezTo>
                  <a:pt x="777" y="160"/>
                  <a:pt x="776" y="160"/>
                  <a:pt x="776" y="160"/>
                </a:cubicBezTo>
                <a:cubicBezTo>
                  <a:pt x="776" y="160"/>
                  <a:pt x="776" y="160"/>
                  <a:pt x="776" y="160"/>
                </a:cubicBezTo>
                <a:cubicBezTo>
                  <a:pt x="776" y="160"/>
                  <a:pt x="775" y="160"/>
                  <a:pt x="774" y="160"/>
                </a:cubicBezTo>
                <a:cubicBezTo>
                  <a:pt x="774" y="160"/>
                  <a:pt x="773" y="160"/>
                  <a:pt x="773" y="159"/>
                </a:cubicBezTo>
                <a:cubicBezTo>
                  <a:pt x="773" y="159"/>
                  <a:pt x="773" y="159"/>
                  <a:pt x="773" y="159"/>
                </a:cubicBezTo>
                <a:cubicBezTo>
                  <a:pt x="773" y="158"/>
                  <a:pt x="772" y="156"/>
                  <a:pt x="774" y="155"/>
                </a:cubicBezTo>
                <a:cubicBezTo>
                  <a:pt x="774" y="155"/>
                  <a:pt x="774" y="155"/>
                  <a:pt x="774" y="154"/>
                </a:cubicBezTo>
                <a:cubicBezTo>
                  <a:pt x="774" y="154"/>
                  <a:pt x="774" y="154"/>
                  <a:pt x="774" y="153"/>
                </a:cubicBezTo>
                <a:cubicBezTo>
                  <a:pt x="774" y="152"/>
                  <a:pt x="774" y="152"/>
                  <a:pt x="775" y="151"/>
                </a:cubicBezTo>
                <a:cubicBezTo>
                  <a:pt x="775" y="151"/>
                  <a:pt x="775" y="150"/>
                  <a:pt x="776" y="150"/>
                </a:cubicBezTo>
                <a:cubicBezTo>
                  <a:pt x="776" y="150"/>
                  <a:pt x="776" y="149"/>
                  <a:pt x="776" y="149"/>
                </a:cubicBezTo>
                <a:cubicBezTo>
                  <a:pt x="776" y="149"/>
                  <a:pt x="776" y="149"/>
                  <a:pt x="776" y="149"/>
                </a:cubicBezTo>
                <a:cubicBezTo>
                  <a:pt x="775" y="149"/>
                  <a:pt x="775" y="149"/>
                  <a:pt x="774" y="150"/>
                </a:cubicBezTo>
                <a:cubicBezTo>
                  <a:pt x="774" y="150"/>
                  <a:pt x="774" y="150"/>
                  <a:pt x="774" y="150"/>
                </a:cubicBezTo>
                <a:cubicBezTo>
                  <a:pt x="774" y="150"/>
                  <a:pt x="773" y="151"/>
                  <a:pt x="773" y="151"/>
                </a:cubicBezTo>
                <a:cubicBezTo>
                  <a:pt x="773" y="152"/>
                  <a:pt x="773" y="152"/>
                  <a:pt x="773" y="153"/>
                </a:cubicBezTo>
                <a:cubicBezTo>
                  <a:pt x="773" y="153"/>
                  <a:pt x="773" y="154"/>
                  <a:pt x="773" y="154"/>
                </a:cubicBezTo>
                <a:cubicBezTo>
                  <a:pt x="772" y="154"/>
                  <a:pt x="772" y="154"/>
                  <a:pt x="772" y="154"/>
                </a:cubicBezTo>
                <a:cubicBezTo>
                  <a:pt x="772" y="155"/>
                  <a:pt x="772" y="155"/>
                  <a:pt x="772" y="155"/>
                </a:cubicBezTo>
                <a:cubicBezTo>
                  <a:pt x="772" y="155"/>
                  <a:pt x="772" y="156"/>
                  <a:pt x="771" y="156"/>
                </a:cubicBezTo>
                <a:cubicBezTo>
                  <a:pt x="770" y="156"/>
                  <a:pt x="769" y="155"/>
                  <a:pt x="769" y="154"/>
                </a:cubicBezTo>
                <a:cubicBezTo>
                  <a:pt x="769" y="154"/>
                  <a:pt x="768" y="154"/>
                  <a:pt x="768" y="154"/>
                </a:cubicBezTo>
                <a:cubicBezTo>
                  <a:pt x="768" y="153"/>
                  <a:pt x="768" y="153"/>
                  <a:pt x="767" y="153"/>
                </a:cubicBezTo>
                <a:cubicBezTo>
                  <a:pt x="767" y="152"/>
                  <a:pt x="767" y="152"/>
                  <a:pt x="767" y="152"/>
                </a:cubicBezTo>
                <a:cubicBezTo>
                  <a:pt x="767" y="151"/>
                  <a:pt x="767" y="150"/>
                  <a:pt x="766" y="150"/>
                </a:cubicBezTo>
                <a:cubicBezTo>
                  <a:pt x="766" y="150"/>
                  <a:pt x="766" y="150"/>
                  <a:pt x="766" y="150"/>
                </a:cubicBezTo>
                <a:cubicBezTo>
                  <a:pt x="765" y="150"/>
                  <a:pt x="765" y="150"/>
                  <a:pt x="764" y="149"/>
                </a:cubicBezTo>
                <a:cubicBezTo>
                  <a:pt x="764" y="149"/>
                  <a:pt x="764" y="149"/>
                  <a:pt x="764" y="149"/>
                </a:cubicBezTo>
                <a:cubicBezTo>
                  <a:pt x="764" y="150"/>
                  <a:pt x="764" y="150"/>
                  <a:pt x="764" y="150"/>
                </a:cubicBezTo>
                <a:cubicBezTo>
                  <a:pt x="763" y="152"/>
                  <a:pt x="761" y="152"/>
                  <a:pt x="759" y="152"/>
                </a:cubicBezTo>
                <a:cubicBezTo>
                  <a:pt x="759" y="152"/>
                  <a:pt x="759" y="152"/>
                  <a:pt x="759" y="151"/>
                </a:cubicBezTo>
                <a:cubicBezTo>
                  <a:pt x="758" y="151"/>
                  <a:pt x="757" y="151"/>
                  <a:pt x="757" y="150"/>
                </a:cubicBezTo>
                <a:cubicBezTo>
                  <a:pt x="757" y="150"/>
                  <a:pt x="757" y="150"/>
                  <a:pt x="757" y="150"/>
                </a:cubicBezTo>
                <a:cubicBezTo>
                  <a:pt x="757" y="150"/>
                  <a:pt x="757" y="150"/>
                  <a:pt x="757" y="150"/>
                </a:cubicBezTo>
                <a:cubicBezTo>
                  <a:pt x="756" y="150"/>
                  <a:pt x="756" y="149"/>
                  <a:pt x="756" y="149"/>
                </a:cubicBezTo>
                <a:cubicBezTo>
                  <a:pt x="756" y="148"/>
                  <a:pt x="756" y="148"/>
                  <a:pt x="756" y="148"/>
                </a:cubicBezTo>
                <a:cubicBezTo>
                  <a:pt x="756" y="149"/>
                  <a:pt x="756" y="149"/>
                  <a:pt x="756" y="149"/>
                </a:cubicBezTo>
                <a:cubicBezTo>
                  <a:pt x="756" y="149"/>
                  <a:pt x="756" y="149"/>
                  <a:pt x="756" y="149"/>
                </a:cubicBezTo>
                <a:cubicBezTo>
                  <a:pt x="755" y="149"/>
                  <a:pt x="755" y="149"/>
                  <a:pt x="754" y="149"/>
                </a:cubicBezTo>
                <a:cubicBezTo>
                  <a:pt x="754" y="148"/>
                  <a:pt x="754" y="148"/>
                  <a:pt x="754" y="148"/>
                </a:cubicBezTo>
                <a:close/>
                <a:moveTo>
                  <a:pt x="803" y="134"/>
                </a:moveTo>
                <a:cubicBezTo>
                  <a:pt x="803" y="134"/>
                  <a:pt x="803" y="134"/>
                  <a:pt x="803" y="134"/>
                </a:cubicBezTo>
                <a:cubicBezTo>
                  <a:pt x="803" y="134"/>
                  <a:pt x="803" y="134"/>
                  <a:pt x="803" y="134"/>
                </a:cubicBezTo>
                <a:close/>
                <a:moveTo>
                  <a:pt x="784" y="155"/>
                </a:moveTo>
                <a:cubicBezTo>
                  <a:pt x="784" y="155"/>
                  <a:pt x="784" y="155"/>
                  <a:pt x="784" y="155"/>
                </a:cubicBezTo>
                <a:cubicBezTo>
                  <a:pt x="784" y="155"/>
                  <a:pt x="784" y="155"/>
                  <a:pt x="784" y="155"/>
                </a:cubicBezTo>
                <a:close/>
                <a:moveTo>
                  <a:pt x="677" y="259"/>
                </a:moveTo>
                <a:cubicBezTo>
                  <a:pt x="678" y="259"/>
                  <a:pt x="678" y="259"/>
                  <a:pt x="679" y="259"/>
                </a:cubicBezTo>
                <a:cubicBezTo>
                  <a:pt x="679" y="259"/>
                  <a:pt x="679" y="259"/>
                  <a:pt x="680" y="259"/>
                </a:cubicBezTo>
                <a:cubicBezTo>
                  <a:pt x="680" y="259"/>
                  <a:pt x="681" y="259"/>
                  <a:pt x="681" y="259"/>
                </a:cubicBezTo>
                <a:cubicBezTo>
                  <a:pt x="681" y="259"/>
                  <a:pt x="682" y="259"/>
                  <a:pt x="682" y="259"/>
                </a:cubicBezTo>
                <a:cubicBezTo>
                  <a:pt x="682" y="259"/>
                  <a:pt x="682" y="259"/>
                  <a:pt x="682" y="259"/>
                </a:cubicBezTo>
                <a:cubicBezTo>
                  <a:pt x="681" y="260"/>
                  <a:pt x="680" y="260"/>
                  <a:pt x="680" y="261"/>
                </a:cubicBezTo>
                <a:cubicBezTo>
                  <a:pt x="681" y="262"/>
                  <a:pt x="681" y="262"/>
                  <a:pt x="682" y="263"/>
                </a:cubicBezTo>
                <a:cubicBezTo>
                  <a:pt x="682" y="263"/>
                  <a:pt x="682" y="263"/>
                  <a:pt x="682" y="264"/>
                </a:cubicBezTo>
                <a:cubicBezTo>
                  <a:pt x="682" y="265"/>
                  <a:pt x="683" y="265"/>
                  <a:pt x="683" y="266"/>
                </a:cubicBezTo>
                <a:cubicBezTo>
                  <a:pt x="683" y="266"/>
                  <a:pt x="684" y="266"/>
                  <a:pt x="684" y="266"/>
                </a:cubicBezTo>
                <a:cubicBezTo>
                  <a:pt x="684" y="267"/>
                  <a:pt x="684" y="267"/>
                  <a:pt x="684" y="268"/>
                </a:cubicBezTo>
                <a:cubicBezTo>
                  <a:pt x="683" y="268"/>
                  <a:pt x="683" y="269"/>
                  <a:pt x="683" y="270"/>
                </a:cubicBezTo>
                <a:cubicBezTo>
                  <a:pt x="683" y="270"/>
                  <a:pt x="683" y="271"/>
                  <a:pt x="683" y="271"/>
                </a:cubicBezTo>
                <a:cubicBezTo>
                  <a:pt x="684" y="272"/>
                  <a:pt x="684" y="273"/>
                  <a:pt x="684" y="274"/>
                </a:cubicBezTo>
                <a:cubicBezTo>
                  <a:pt x="685" y="274"/>
                  <a:pt x="685" y="274"/>
                  <a:pt x="686" y="274"/>
                </a:cubicBezTo>
                <a:cubicBezTo>
                  <a:pt x="685" y="274"/>
                  <a:pt x="685" y="275"/>
                  <a:pt x="685" y="275"/>
                </a:cubicBezTo>
                <a:cubicBezTo>
                  <a:pt x="685" y="275"/>
                  <a:pt x="684" y="275"/>
                  <a:pt x="684" y="275"/>
                </a:cubicBezTo>
                <a:cubicBezTo>
                  <a:pt x="683" y="276"/>
                  <a:pt x="683" y="278"/>
                  <a:pt x="684" y="280"/>
                </a:cubicBezTo>
                <a:cubicBezTo>
                  <a:pt x="684" y="280"/>
                  <a:pt x="684" y="280"/>
                  <a:pt x="684" y="281"/>
                </a:cubicBezTo>
                <a:cubicBezTo>
                  <a:pt x="684" y="282"/>
                  <a:pt x="685" y="283"/>
                  <a:pt x="686" y="283"/>
                </a:cubicBezTo>
                <a:cubicBezTo>
                  <a:pt x="686" y="283"/>
                  <a:pt x="687" y="283"/>
                  <a:pt x="687" y="283"/>
                </a:cubicBezTo>
                <a:cubicBezTo>
                  <a:pt x="687" y="283"/>
                  <a:pt x="688" y="283"/>
                  <a:pt x="689" y="282"/>
                </a:cubicBezTo>
                <a:cubicBezTo>
                  <a:pt x="689" y="282"/>
                  <a:pt x="689" y="282"/>
                  <a:pt x="689" y="282"/>
                </a:cubicBezTo>
                <a:cubicBezTo>
                  <a:pt x="690" y="281"/>
                  <a:pt x="691" y="281"/>
                  <a:pt x="692" y="281"/>
                </a:cubicBezTo>
                <a:cubicBezTo>
                  <a:pt x="692" y="281"/>
                  <a:pt x="692" y="281"/>
                  <a:pt x="692" y="281"/>
                </a:cubicBezTo>
                <a:cubicBezTo>
                  <a:pt x="693" y="281"/>
                  <a:pt x="694" y="281"/>
                  <a:pt x="695" y="281"/>
                </a:cubicBezTo>
                <a:cubicBezTo>
                  <a:pt x="695" y="281"/>
                  <a:pt x="695" y="280"/>
                  <a:pt x="696" y="280"/>
                </a:cubicBezTo>
                <a:cubicBezTo>
                  <a:pt x="696" y="280"/>
                  <a:pt x="696" y="280"/>
                  <a:pt x="696" y="280"/>
                </a:cubicBezTo>
                <a:cubicBezTo>
                  <a:pt x="697" y="280"/>
                  <a:pt x="698" y="280"/>
                  <a:pt x="698" y="279"/>
                </a:cubicBezTo>
                <a:cubicBezTo>
                  <a:pt x="698" y="278"/>
                  <a:pt x="699" y="278"/>
                  <a:pt x="699" y="277"/>
                </a:cubicBezTo>
                <a:cubicBezTo>
                  <a:pt x="699" y="277"/>
                  <a:pt x="699" y="277"/>
                  <a:pt x="700" y="276"/>
                </a:cubicBezTo>
                <a:cubicBezTo>
                  <a:pt x="700" y="276"/>
                  <a:pt x="700" y="276"/>
                  <a:pt x="700" y="275"/>
                </a:cubicBezTo>
                <a:cubicBezTo>
                  <a:pt x="700" y="275"/>
                  <a:pt x="700" y="275"/>
                  <a:pt x="701" y="275"/>
                </a:cubicBezTo>
                <a:cubicBezTo>
                  <a:pt x="701" y="275"/>
                  <a:pt x="701" y="275"/>
                  <a:pt x="702" y="276"/>
                </a:cubicBezTo>
                <a:cubicBezTo>
                  <a:pt x="702" y="276"/>
                  <a:pt x="702" y="276"/>
                  <a:pt x="702" y="277"/>
                </a:cubicBezTo>
                <a:cubicBezTo>
                  <a:pt x="702" y="277"/>
                  <a:pt x="702" y="277"/>
                  <a:pt x="702" y="278"/>
                </a:cubicBezTo>
                <a:cubicBezTo>
                  <a:pt x="701" y="279"/>
                  <a:pt x="702" y="280"/>
                  <a:pt x="702" y="280"/>
                </a:cubicBezTo>
                <a:cubicBezTo>
                  <a:pt x="702" y="281"/>
                  <a:pt x="702" y="282"/>
                  <a:pt x="703" y="282"/>
                </a:cubicBezTo>
                <a:cubicBezTo>
                  <a:pt x="703" y="282"/>
                  <a:pt x="703" y="282"/>
                  <a:pt x="703" y="282"/>
                </a:cubicBezTo>
                <a:cubicBezTo>
                  <a:pt x="704" y="281"/>
                  <a:pt x="705" y="281"/>
                  <a:pt x="706" y="281"/>
                </a:cubicBezTo>
                <a:cubicBezTo>
                  <a:pt x="706" y="280"/>
                  <a:pt x="706" y="280"/>
                  <a:pt x="706" y="280"/>
                </a:cubicBezTo>
                <a:cubicBezTo>
                  <a:pt x="707" y="280"/>
                  <a:pt x="707" y="280"/>
                  <a:pt x="707" y="280"/>
                </a:cubicBezTo>
                <a:cubicBezTo>
                  <a:pt x="707" y="280"/>
                  <a:pt x="707" y="280"/>
                  <a:pt x="707" y="280"/>
                </a:cubicBezTo>
                <a:cubicBezTo>
                  <a:pt x="708" y="280"/>
                  <a:pt x="709" y="280"/>
                  <a:pt x="710" y="279"/>
                </a:cubicBezTo>
                <a:cubicBezTo>
                  <a:pt x="711" y="279"/>
                  <a:pt x="712" y="278"/>
                  <a:pt x="712" y="277"/>
                </a:cubicBezTo>
                <a:cubicBezTo>
                  <a:pt x="713" y="277"/>
                  <a:pt x="713" y="277"/>
                  <a:pt x="713" y="277"/>
                </a:cubicBezTo>
                <a:cubicBezTo>
                  <a:pt x="714" y="276"/>
                  <a:pt x="714" y="275"/>
                  <a:pt x="714" y="273"/>
                </a:cubicBezTo>
                <a:cubicBezTo>
                  <a:pt x="714" y="272"/>
                  <a:pt x="715" y="271"/>
                  <a:pt x="716" y="270"/>
                </a:cubicBezTo>
                <a:cubicBezTo>
                  <a:pt x="716" y="270"/>
                  <a:pt x="716" y="270"/>
                  <a:pt x="717" y="269"/>
                </a:cubicBezTo>
                <a:cubicBezTo>
                  <a:pt x="717" y="269"/>
                  <a:pt x="717" y="269"/>
                  <a:pt x="717" y="269"/>
                </a:cubicBezTo>
                <a:cubicBezTo>
                  <a:pt x="718" y="268"/>
                  <a:pt x="719" y="267"/>
                  <a:pt x="719" y="266"/>
                </a:cubicBezTo>
                <a:cubicBezTo>
                  <a:pt x="719" y="265"/>
                  <a:pt x="720" y="265"/>
                  <a:pt x="720" y="265"/>
                </a:cubicBezTo>
                <a:cubicBezTo>
                  <a:pt x="720" y="265"/>
                  <a:pt x="720" y="265"/>
                  <a:pt x="720" y="265"/>
                </a:cubicBezTo>
                <a:cubicBezTo>
                  <a:pt x="721" y="264"/>
                  <a:pt x="721" y="264"/>
                  <a:pt x="721" y="264"/>
                </a:cubicBezTo>
                <a:cubicBezTo>
                  <a:pt x="721" y="264"/>
                  <a:pt x="721" y="264"/>
                  <a:pt x="721" y="264"/>
                </a:cubicBezTo>
                <a:cubicBezTo>
                  <a:pt x="721" y="263"/>
                  <a:pt x="721" y="263"/>
                  <a:pt x="721" y="262"/>
                </a:cubicBezTo>
                <a:cubicBezTo>
                  <a:pt x="721" y="262"/>
                  <a:pt x="721" y="261"/>
                  <a:pt x="722" y="261"/>
                </a:cubicBezTo>
                <a:cubicBezTo>
                  <a:pt x="722" y="261"/>
                  <a:pt x="722" y="261"/>
                  <a:pt x="722" y="262"/>
                </a:cubicBezTo>
                <a:cubicBezTo>
                  <a:pt x="723" y="262"/>
                  <a:pt x="723" y="263"/>
                  <a:pt x="724" y="263"/>
                </a:cubicBezTo>
                <a:cubicBezTo>
                  <a:pt x="724" y="263"/>
                  <a:pt x="725" y="263"/>
                  <a:pt x="725" y="263"/>
                </a:cubicBezTo>
                <a:cubicBezTo>
                  <a:pt x="725" y="263"/>
                  <a:pt x="726" y="263"/>
                  <a:pt x="726" y="263"/>
                </a:cubicBezTo>
                <a:cubicBezTo>
                  <a:pt x="726" y="263"/>
                  <a:pt x="726" y="263"/>
                  <a:pt x="726" y="263"/>
                </a:cubicBezTo>
                <a:cubicBezTo>
                  <a:pt x="727" y="263"/>
                  <a:pt x="727" y="263"/>
                  <a:pt x="728" y="263"/>
                </a:cubicBezTo>
                <a:cubicBezTo>
                  <a:pt x="728" y="262"/>
                  <a:pt x="729" y="262"/>
                  <a:pt x="729" y="262"/>
                </a:cubicBezTo>
                <a:cubicBezTo>
                  <a:pt x="729" y="262"/>
                  <a:pt x="729" y="261"/>
                  <a:pt x="729" y="261"/>
                </a:cubicBezTo>
                <a:cubicBezTo>
                  <a:pt x="729" y="261"/>
                  <a:pt x="730" y="261"/>
                  <a:pt x="730" y="261"/>
                </a:cubicBezTo>
                <a:cubicBezTo>
                  <a:pt x="731" y="260"/>
                  <a:pt x="732" y="260"/>
                  <a:pt x="733" y="258"/>
                </a:cubicBezTo>
                <a:cubicBezTo>
                  <a:pt x="733" y="257"/>
                  <a:pt x="733" y="257"/>
                  <a:pt x="734" y="257"/>
                </a:cubicBezTo>
                <a:cubicBezTo>
                  <a:pt x="734" y="256"/>
                  <a:pt x="734" y="256"/>
                  <a:pt x="734" y="256"/>
                </a:cubicBezTo>
                <a:cubicBezTo>
                  <a:pt x="734" y="256"/>
                  <a:pt x="735" y="256"/>
                  <a:pt x="735" y="256"/>
                </a:cubicBezTo>
                <a:cubicBezTo>
                  <a:pt x="736" y="255"/>
                  <a:pt x="736" y="254"/>
                  <a:pt x="736" y="254"/>
                </a:cubicBezTo>
                <a:cubicBezTo>
                  <a:pt x="736" y="253"/>
                  <a:pt x="736" y="253"/>
                  <a:pt x="737" y="253"/>
                </a:cubicBezTo>
                <a:cubicBezTo>
                  <a:pt x="737" y="252"/>
                  <a:pt x="737" y="252"/>
                  <a:pt x="738" y="252"/>
                </a:cubicBezTo>
                <a:cubicBezTo>
                  <a:pt x="738" y="252"/>
                  <a:pt x="738" y="251"/>
                  <a:pt x="739" y="251"/>
                </a:cubicBezTo>
                <a:cubicBezTo>
                  <a:pt x="739" y="251"/>
                  <a:pt x="739" y="251"/>
                  <a:pt x="739" y="251"/>
                </a:cubicBezTo>
                <a:cubicBezTo>
                  <a:pt x="739" y="251"/>
                  <a:pt x="740" y="251"/>
                  <a:pt x="740" y="251"/>
                </a:cubicBezTo>
                <a:cubicBezTo>
                  <a:pt x="740" y="251"/>
                  <a:pt x="741" y="251"/>
                  <a:pt x="741" y="251"/>
                </a:cubicBezTo>
                <a:cubicBezTo>
                  <a:pt x="742" y="251"/>
                  <a:pt x="742" y="251"/>
                  <a:pt x="742" y="251"/>
                </a:cubicBezTo>
                <a:cubicBezTo>
                  <a:pt x="743" y="251"/>
                  <a:pt x="743" y="251"/>
                  <a:pt x="743" y="251"/>
                </a:cubicBezTo>
                <a:cubicBezTo>
                  <a:pt x="744" y="251"/>
                  <a:pt x="744" y="251"/>
                  <a:pt x="744" y="251"/>
                </a:cubicBezTo>
                <a:cubicBezTo>
                  <a:pt x="745" y="251"/>
                  <a:pt x="746" y="251"/>
                  <a:pt x="747" y="250"/>
                </a:cubicBezTo>
                <a:cubicBezTo>
                  <a:pt x="747" y="250"/>
                  <a:pt x="747" y="250"/>
                  <a:pt x="747" y="250"/>
                </a:cubicBezTo>
                <a:cubicBezTo>
                  <a:pt x="748" y="249"/>
                  <a:pt x="748" y="249"/>
                  <a:pt x="748" y="249"/>
                </a:cubicBezTo>
                <a:cubicBezTo>
                  <a:pt x="748" y="249"/>
                  <a:pt x="749" y="249"/>
                  <a:pt x="749" y="249"/>
                </a:cubicBezTo>
                <a:cubicBezTo>
                  <a:pt x="749" y="249"/>
                  <a:pt x="750" y="249"/>
                  <a:pt x="750" y="249"/>
                </a:cubicBezTo>
                <a:cubicBezTo>
                  <a:pt x="751" y="249"/>
                  <a:pt x="752" y="248"/>
                  <a:pt x="753" y="248"/>
                </a:cubicBezTo>
                <a:cubicBezTo>
                  <a:pt x="753" y="247"/>
                  <a:pt x="753" y="247"/>
                  <a:pt x="753" y="247"/>
                </a:cubicBezTo>
                <a:cubicBezTo>
                  <a:pt x="754" y="247"/>
                  <a:pt x="754" y="247"/>
                  <a:pt x="754" y="247"/>
                </a:cubicBezTo>
                <a:cubicBezTo>
                  <a:pt x="754" y="247"/>
                  <a:pt x="754" y="247"/>
                  <a:pt x="754" y="247"/>
                </a:cubicBezTo>
                <a:cubicBezTo>
                  <a:pt x="756" y="247"/>
                  <a:pt x="758" y="246"/>
                  <a:pt x="759" y="246"/>
                </a:cubicBezTo>
                <a:cubicBezTo>
                  <a:pt x="760" y="245"/>
                  <a:pt x="760" y="245"/>
                  <a:pt x="760" y="245"/>
                </a:cubicBezTo>
                <a:cubicBezTo>
                  <a:pt x="761" y="245"/>
                  <a:pt x="761" y="245"/>
                  <a:pt x="761" y="245"/>
                </a:cubicBezTo>
                <a:cubicBezTo>
                  <a:pt x="762" y="244"/>
                  <a:pt x="762" y="244"/>
                  <a:pt x="763" y="244"/>
                </a:cubicBezTo>
                <a:cubicBezTo>
                  <a:pt x="763" y="244"/>
                  <a:pt x="764" y="244"/>
                  <a:pt x="764" y="244"/>
                </a:cubicBezTo>
                <a:cubicBezTo>
                  <a:pt x="765" y="244"/>
                  <a:pt x="766" y="243"/>
                  <a:pt x="767" y="243"/>
                </a:cubicBezTo>
                <a:cubicBezTo>
                  <a:pt x="767" y="243"/>
                  <a:pt x="768" y="243"/>
                  <a:pt x="768" y="243"/>
                </a:cubicBezTo>
                <a:cubicBezTo>
                  <a:pt x="768" y="243"/>
                  <a:pt x="768" y="243"/>
                  <a:pt x="768" y="243"/>
                </a:cubicBezTo>
                <a:cubicBezTo>
                  <a:pt x="768" y="243"/>
                  <a:pt x="769" y="243"/>
                  <a:pt x="769" y="243"/>
                </a:cubicBezTo>
                <a:cubicBezTo>
                  <a:pt x="769" y="243"/>
                  <a:pt x="770" y="242"/>
                  <a:pt x="770" y="242"/>
                </a:cubicBezTo>
                <a:cubicBezTo>
                  <a:pt x="770" y="242"/>
                  <a:pt x="771" y="242"/>
                  <a:pt x="771" y="242"/>
                </a:cubicBezTo>
                <a:cubicBezTo>
                  <a:pt x="772" y="242"/>
                  <a:pt x="773" y="242"/>
                  <a:pt x="773" y="242"/>
                </a:cubicBezTo>
                <a:cubicBezTo>
                  <a:pt x="774" y="241"/>
                  <a:pt x="774" y="241"/>
                  <a:pt x="774" y="241"/>
                </a:cubicBezTo>
                <a:cubicBezTo>
                  <a:pt x="775" y="241"/>
                  <a:pt x="775" y="240"/>
                  <a:pt x="776" y="240"/>
                </a:cubicBezTo>
                <a:cubicBezTo>
                  <a:pt x="777" y="240"/>
                  <a:pt x="778" y="239"/>
                  <a:pt x="779" y="238"/>
                </a:cubicBezTo>
                <a:cubicBezTo>
                  <a:pt x="779" y="237"/>
                  <a:pt x="779" y="237"/>
                  <a:pt x="778" y="236"/>
                </a:cubicBezTo>
                <a:cubicBezTo>
                  <a:pt x="778" y="236"/>
                  <a:pt x="778" y="235"/>
                  <a:pt x="778" y="235"/>
                </a:cubicBezTo>
                <a:cubicBezTo>
                  <a:pt x="778" y="235"/>
                  <a:pt x="778" y="235"/>
                  <a:pt x="778" y="235"/>
                </a:cubicBezTo>
                <a:cubicBezTo>
                  <a:pt x="778" y="234"/>
                  <a:pt x="778" y="233"/>
                  <a:pt x="778" y="233"/>
                </a:cubicBezTo>
                <a:cubicBezTo>
                  <a:pt x="778" y="232"/>
                  <a:pt x="777" y="232"/>
                  <a:pt x="777" y="232"/>
                </a:cubicBezTo>
                <a:cubicBezTo>
                  <a:pt x="777" y="232"/>
                  <a:pt x="778" y="231"/>
                  <a:pt x="778" y="231"/>
                </a:cubicBezTo>
                <a:cubicBezTo>
                  <a:pt x="778" y="230"/>
                  <a:pt x="778" y="229"/>
                  <a:pt x="778" y="229"/>
                </a:cubicBezTo>
                <a:cubicBezTo>
                  <a:pt x="778" y="229"/>
                  <a:pt x="777" y="229"/>
                  <a:pt x="777" y="228"/>
                </a:cubicBezTo>
                <a:cubicBezTo>
                  <a:pt x="777" y="228"/>
                  <a:pt x="777" y="228"/>
                  <a:pt x="777" y="228"/>
                </a:cubicBezTo>
                <a:cubicBezTo>
                  <a:pt x="777" y="227"/>
                  <a:pt x="777" y="226"/>
                  <a:pt x="777" y="226"/>
                </a:cubicBezTo>
                <a:cubicBezTo>
                  <a:pt x="777" y="225"/>
                  <a:pt x="777" y="225"/>
                  <a:pt x="777" y="225"/>
                </a:cubicBezTo>
                <a:cubicBezTo>
                  <a:pt x="776" y="225"/>
                  <a:pt x="776" y="224"/>
                  <a:pt x="776" y="223"/>
                </a:cubicBezTo>
                <a:cubicBezTo>
                  <a:pt x="775" y="223"/>
                  <a:pt x="775" y="222"/>
                  <a:pt x="775" y="222"/>
                </a:cubicBezTo>
                <a:cubicBezTo>
                  <a:pt x="776" y="220"/>
                  <a:pt x="775" y="218"/>
                  <a:pt x="774" y="217"/>
                </a:cubicBezTo>
                <a:cubicBezTo>
                  <a:pt x="774" y="217"/>
                  <a:pt x="773" y="216"/>
                  <a:pt x="773" y="215"/>
                </a:cubicBezTo>
                <a:cubicBezTo>
                  <a:pt x="773" y="215"/>
                  <a:pt x="773" y="214"/>
                  <a:pt x="772" y="213"/>
                </a:cubicBezTo>
                <a:cubicBezTo>
                  <a:pt x="772" y="213"/>
                  <a:pt x="771" y="213"/>
                  <a:pt x="770" y="212"/>
                </a:cubicBezTo>
                <a:cubicBezTo>
                  <a:pt x="770" y="212"/>
                  <a:pt x="770" y="212"/>
                  <a:pt x="770" y="212"/>
                </a:cubicBezTo>
                <a:cubicBezTo>
                  <a:pt x="769" y="211"/>
                  <a:pt x="769" y="211"/>
                  <a:pt x="768" y="211"/>
                </a:cubicBezTo>
                <a:cubicBezTo>
                  <a:pt x="767" y="210"/>
                  <a:pt x="767" y="210"/>
                  <a:pt x="766" y="210"/>
                </a:cubicBezTo>
                <a:cubicBezTo>
                  <a:pt x="766" y="211"/>
                  <a:pt x="765" y="211"/>
                  <a:pt x="765" y="211"/>
                </a:cubicBezTo>
                <a:cubicBezTo>
                  <a:pt x="765" y="211"/>
                  <a:pt x="764" y="211"/>
                  <a:pt x="764" y="211"/>
                </a:cubicBezTo>
                <a:cubicBezTo>
                  <a:pt x="763" y="212"/>
                  <a:pt x="763" y="212"/>
                  <a:pt x="763" y="212"/>
                </a:cubicBezTo>
                <a:cubicBezTo>
                  <a:pt x="763" y="212"/>
                  <a:pt x="762" y="212"/>
                  <a:pt x="761" y="212"/>
                </a:cubicBezTo>
                <a:cubicBezTo>
                  <a:pt x="761" y="212"/>
                  <a:pt x="761" y="212"/>
                  <a:pt x="761" y="211"/>
                </a:cubicBezTo>
                <a:cubicBezTo>
                  <a:pt x="760" y="211"/>
                  <a:pt x="760" y="211"/>
                  <a:pt x="759" y="211"/>
                </a:cubicBezTo>
                <a:cubicBezTo>
                  <a:pt x="759" y="211"/>
                  <a:pt x="759" y="210"/>
                  <a:pt x="759" y="210"/>
                </a:cubicBezTo>
                <a:cubicBezTo>
                  <a:pt x="759" y="210"/>
                  <a:pt x="759" y="210"/>
                  <a:pt x="759" y="210"/>
                </a:cubicBezTo>
                <a:cubicBezTo>
                  <a:pt x="758" y="210"/>
                  <a:pt x="758" y="209"/>
                  <a:pt x="757" y="209"/>
                </a:cubicBezTo>
                <a:cubicBezTo>
                  <a:pt x="757" y="209"/>
                  <a:pt x="757" y="209"/>
                  <a:pt x="756" y="209"/>
                </a:cubicBezTo>
                <a:cubicBezTo>
                  <a:pt x="756" y="210"/>
                  <a:pt x="756" y="210"/>
                  <a:pt x="755" y="210"/>
                </a:cubicBezTo>
                <a:cubicBezTo>
                  <a:pt x="755" y="210"/>
                  <a:pt x="755" y="210"/>
                  <a:pt x="755" y="210"/>
                </a:cubicBezTo>
                <a:cubicBezTo>
                  <a:pt x="755" y="210"/>
                  <a:pt x="755" y="210"/>
                  <a:pt x="755" y="209"/>
                </a:cubicBezTo>
                <a:cubicBezTo>
                  <a:pt x="755" y="208"/>
                  <a:pt x="754" y="207"/>
                  <a:pt x="753" y="206"/>
                </a:cubicBezTo>
                <a:cubicBezTo>
                  <a:pt x="752" y="206"/>
                  <a:pt x="752" y="206"/>
                  <a:pt x="752" y="206"/>
                </a:cubicBezTo>
                <a:cubicBezTo>
                  <a:pt x="752" y="206"/>
                  <a:pt x="751" y="206"/>
                  <a:pt x="751" y="205"/>
                </a:cubicBezTo>
                <a:cubicBezTo>
                  <a:pt x="750" y="205"/>
                  <a:pt x="750" y="205"/>
                  <a:pt x="749" y="204"/>
                </a:cubicBezTo>
                <a:cubicBezTo>
                  <a:pt x="749" y="204"/>
                  <a:pt x="749" y="204"/>
                  <a:pt x="749" y="204"/>
                </a:cubicBezTo>
                <a:cubicBezTo>
                  <a:pt x="748" y="203"/>
                  <a:pt x="748" y="203"/>
                  <a:pt x="747" y="202"/>
                </a:cubicBezTo>
                <a:cubicBezTo>
                  <a:pt x="747" y="202"/>
                  <a:pt x="746" y="201"/>
                  <a:pt x="746" y="200"/>
                </a:cubicBezTo>
                <a:cubicBezTo>
                  <a:pt x="746" y="200"/>
                  <a:pt x="746" y="199"/>
                  <a:pt x="745" y="199"/>
                </a:cubicBezTo>
                <a:cubicBezTo>
                  <a:pt x="745" y="198"/>
                  <a:pt x="744" y="198"/>
                  <a:pt x="743" y="198"/>
                </a:cubicBezTo>
                <a:cubicBezTo>
                  <a:pt x="743" y="198"/>
                  <a:pt x="743" y="198"/>
                  <a:pt x="742" y="198"/>
                </a:cubicBezTo>
                <a:cubicBezTo>
                  <a:pt x="741" y="198"/>
                  <a:pt x="740" y="198"/>
                  <a:pt x="739" y="198"/>
                </a:cubicBezTo>
                <a:cubicBezTo>
                  <a:pt x="738" y="198"/>
                  <a:pt x="738" y="199"/>
                  <a:pt x="737" y="200"/>
                </a:cubicBezTo>
                <a:cubicBezTo>
                  <a:pt x="736" y="200"/>
                  <a:pt x="735" y="200"/>
                  <a:pt x="735" y="200"/>
                </a:cubicBezTo>
                <a:cubicBezTo>
                  <a:pt x="734" y="200"/>
                  <a:pt x="734" y="200"/>
                  <a:pt x="734" y="200"/>
                </a:cubicBezTo>
                <a:cubicBezTo>
                  <a:pt x="733" y="200"/>
                  <a:pt x="733" y="200"/>
                  <a:pt x="733" y="200"/>
                </a:cubicBezTo>
                <a:cubicBezTo>
                  <a:pt x="732" y="200"/>
                  <a:pt x="732" y="201"/>
                  <a:pt x="731" y="201"/>
                </a:cubicBezTo>
                <a:cubicBezTo>
                  <a:pt x="731" y="201"/>
                  <a:pt x="730" y="201"/>
                  <a:pt x="730" y="201"/>
                </a:cubicBezTo>
                <a:cubicBezTo>
                  <a:pt x="729" y="201"/>
                  <a:pt x="729" y="201"/>
                  <a:pt x="728" y="200"/>
                </a:cubicBezTo>
                <a:cubicBezTo>
                  <a:pt x="728" y="200"/>
                  <a:pt x="728" y="200"/>
                  <a:pt x="727" y="200"/>
                </a:cubicBezTo>
                <a:cubicBezTo>
                  <a:pt x="726" y="200"/>
                  <a:pt x="725" y="200"/>
                  <a:pt x="724" y="200"/>
                </a:cubicBezTo>
                <a:cubicBezTo>
                  <a:pt x="722" y="201"/>
                  <a:pt x="722" y="201"/>
                  <a:pt x="720" y="200"/>
                </a:cubicBezTo>
                <a:cubicBezTo>
                  <a:pt x="719" y="200"/>
                  <a:pt x="718" y="200"/>
                  <a:pt x="718" y="201"/>
                </a:cubicBezTo>
                <a:cubicBezTo>
                  <a:pt x="717" y="201"/>
                  <a:pt x="717" y="201"/>
                  <a:pt x="716" y="201"/>
                </a:cubicBezTo>
                <a:cubicBezTo>
                  <a:pt x="716" y="201"/>
                  <a:pt x="716" y="201"/>
                  <a:pt x="715" y="202"/>
                </a:cubicBezTo>
                <a:cubicBezTo>
                  <a:pt x="715" y="202"/>
                  <a:pt x="715" y="202"/>
                  <a:pt x="715" y="202"/>
                </a:cubicBezTo>
                <a:cubicBezTo>
                  <a:pt x="715" y="202"/>
                  <a:pt x="715" y="203"/>
                  <a:pt x="715" y="204"/>
                </a:cubicBezTo>
                <a:cubicBezTo>
                  <a:pt x="715" y="204"/>
                  <a:pt x="715" y="204"/>
                  <a:pt x="715" y="205"/>
                </a:cubicBezTo>
                <a:cubicBezTo>
                  <a:pt x="715" y="205"/>
                  <a:pt x="715" y="205"/>
                  <a:pt x="715" y="205"/>
                </a:cubicBezTo>
                <a:cubicBezTo>
                  <a:pt x="715" y="205"/>
                  <a:pt x="715" y="206"/>
                  <a:pt x="715" y="206"/>
                </a:cubicBezTo>
                <a:cubicBezTo>
                  <a:pt x="715" y="206"/>
                  <a:pt x="715" y="206"/>
                  <a:pt x="715" y="206"/>
                </a:cubicBezTo>
                <a:cubicBezTo>
                  <a:pt x="714" y="207"/>
                  <a:pt x="715" y="208"/>
                  <a:pt x="715" y="208"/>
                </a:cubicBezTo>
                <a:cubicBezTo>
                  <a:pt x="715" y="209"/>
                  <a:pt x="715" y="209"/>
                  <a:pt x="715" y="209"/>
                </a:cubicBezTo>
                <a:cubicBezTo>
                  <a:pt x="715" y="209"/>
                  <a:pt x="715" y="209"/>
                  <a:pt x="715" y="209"/>
                </a:cubicBezTo>
                <a:cubicBezTo>
                  <a:pt x="715" y="210"/>
                  <a:pt x="715" y="211"/>
                  <a:pt x="715" y="212"/>
                </a:cubicBezTo>
                <a:cubicBezTo>
                  <a:pt x="715" y="214"/>
                  <a:pt x="715" y="215"/>
                  <a:pt x="716" y="215"/>
                </a:cubicBezTo>
                <a:cubicBezTo>
                  <a:pt x="716" y="215"/>
                  <a:pt x="716" y="215"/>
                  <a:pt x="716" y="215"/>
                </a:cubicBezTo>
                <a:cubicBezTo>
                  <a:pt x="716" y="216"/>
                  <a:pt x="715" y="216"/>
                  <a:pt x="715" y="216"/>
                </a:cubicBezTo>
                <a:cubicBezTo>
                  <a:pt x="714" y="216"/>
                  <a:pt x="714" y="216"/>
                  <a:pt x="713" y="217"/>
                </a:cubicBezTo>
                <a:cubicBezTo>
                  <a:pt x="713" y="217"/>
                  <a:pt x="713" y="218"/>
                  <a:pt x="712" y="218"/>
                </a:cubicBezTo>
                <a:cubicBezTo>
                  <a:pt x="712" y="218"/>
                  <a:pt x="712" y="218"/>
                  <a:pt x="712" y="218"/>
                </a:cubicBezTo>
                <a:cubicBezTo>
                  <a:pt x="712" y="218"/>
                  <a:pt x="712" y="219"/>
                  <a:pt x="712" y="219"/>
                </a:cubicBezTo>
                <a:cubicBezTo>
                  <a:pt x="712" y="219"/>
                  <a:pt x="712" y="219"/>
                  <a:pt x="711" y="219"/>
                </a:cubicBezTo>
                <a:cubicBezTo>
                  <a:pt x="711" y="220"/>
                  <a:pt x="711" y="220"/>
                  <a:pt x="711" y="220"/>
                </a:cubicBezTo>
                <a:cubicBezTo>
                  <a:pt x="710" y="220"/>
                  <a:pt x="710" y="221"/>
                  <a:pt x="710" y="221"/>
                </a:cubicBezTo>
                <a:cubicBezTo>
                  <a:pt x="710" y="221"/>
                  <a:pt x="710" y="221"/>
                  <a:pt x="710" y="221"/>
                </a:cubicBezTo>
                <a:cubicBezTo>
                  <a:pt x="710" y="221"/>
                  <a:pt x="709" y="222"/>
                  <a:pt x="709" y="222"/>
                </a:cubicBezTo>
                <a:cubicBezTo>
                  <a:pt x="708" y="222"/>
                  <a:pt x="707" y="222"/>
                  <a:pt x="706" y="223"/>
                </a:cubicBezTo>
                <a:cubicBezTo>
                  <a:pt x="706" y="224"/>
                  <a:pt x="706" y="224"/>
                  <a:pt x="705" y="225"/>
                </a:cubicBezTo>
                <a:cubicBezTo>
                  <a:pt x="705" y="225"/>
                  <a:pt x="704" y="226"/>
                  <a:pt x="704" y="226"/>
                </a:cubicBezTo>
                <a:cubicBezTo>
                  <a:pt x="704" y="226"/>
                  <a:pt x="704" y="226"/>
                  <a:pt x="704" y="227"/>
                </a:cubicBezTo>
                <a:cubicBezTo>
                  <a:pt x="703" y="227"/>
                  <a:pt x="703" y="227"/>
                  <a:pt x="703" y="227"/>
                </a:cubicBezTo>
                <a:cubicBezTo>
                  <a:pt x="703" y="227"/>
                  <a:pt x="703" y="227"/>
                  <a:pt x="703" y="228"/>
                </a:cubicBezTo>
                <a:cubicBezTo>
                  <a:pt x="703" y="228"/>
                  <a:pt x="702" y="228"/>
                  <a:pt x="702" y="228"/>
                </a:cubicBezTo>
                <a:cubicBezTo>
                  <a:pt x="702" y="228"/>
                  <a:pt x="702" y="228"/>
                  <a:pt x="702" y="228"/>
                </a:cubicBezTo>
                <a:cubicBezTo>
                  <a:pt x="701" y="229"/>
                  <a:pt x="701" y="229"/>
                  <a:pt x="700" y="229"/>
                </a:cubicBezTo>
                <a:cubicBezTo>
                  <a:pt x="699" y="229"/>
                  <a:pt x="699" y="230"/>
                  <a:pt x="698" y="231"/>
                </a:cubicBezTo>
                <a:cubicBezTo>
                  <a:pt x="698" y="231"/>
                  <a:pt x="698" y="231"/>
                  <a:pt x="698" y="231"/>
                </a:cubicBezTo>
                <a:cubicBezTo>
                  <a:pt x="698" y="232"/>
                  <a:pt x="698" y="232"/>
                  <a:pt x="698" y="233"/>
                </a:cubicBezTo>
                <a:cubicBezTo>
                  <a:pt x="698" y="233"/>
                  <a:pt x="698" y="234"/>
                  <a:pt x="699" y="234"/>
                </a:cubicBezTo>
                <a:cubicBezTo>
                  <a:pt x="699" y="235"/>
                  <a:pt x="699" y="235"/>
                  <a:pt x="699" y="236"/>
                </a:cubicBezTo>
                <a:cubicBezTo>
                  <a:pt x="699" y="236"/>
                  <a:pt x="699" y="237"/>
                  <a:pt x="699" y="237"/>
                </a:cubicBezTo>
                <a:cubicBezTo>
                  <a:pt x="699" y="237"/>
                  <a:pt x="699" y="237"/>
                  <a:pt x="699" y="237"/>
                </a:cubicBezTo>
                <a:cubicBezTo>
                  <a:pt x="699" y="237"/>
                  <a:pt x="699" y="237"/>
                  <a:pt x="699" y="237"/>
                </a:cubicBezTo>
                <a:cubicBezTo>
                  <a:pt x="698" y="237"/>
                  <a:pt x="698" y="238"/>
                  <a:pt x="697" y="238"/>
                </a:cubicBezTo>
                <a:cubicBezTo>
                  <a:pt x="697" y="238"/>
                  <a:pt x="697" y="237"/>
                  <a:pt x="697" y="237"/>
                </a:cubicBezTo>
                <a:cubicBezTo>
                  <a:pt x="696" y="237"/>
                  <a:pt x="696" y="237"/>
                  <a:pt x="695" y="237"/>
                </a:cubicBezTo>
                <a:cubicBezTo>
                  <a:pt x="695" y="237"/>
                  <a:pt x="694" y="237"/>
                  <a:pt x="694" y="237"/>
                </a:cubicBezTo>
                <a:cubicBezTo>
                  <a:pt x="694" y="238"/>
                  <a:pt x="694" y="238"/>
                  <a:pt x="694" y="238"/>
                </a:cubicBezTo>
                <a:cubicBezTo>
                  <a:pt x="694" y="239"/>
                  <a:pt x="694" y="239"/>
                  <a:pt x="694" y="239"/>
                </a:cubicBezTo>
                <a:cubicBezTo>
                  <a:pt x="694" y="240"/>
                  <a:pt x="694" y="240"/>
                  <a:pt x="694" y="240"/>
                </a:cubicBezTo>
                <a:cubicBezTo>
                  <a:pt x="694" y="240"/>
                  <a:pt x="694" y="240"/>
                  <a:pt x="693" y="240"/>
                </a:cubicBezTo>
                <a:cubicBezTo>
                  <a:pt x="693" y="241"/>
                  <a:pt x="693" y="241"/>
                  <a:pt x="693" y="241"/>
                </a:cubicBezTo>
                <a:cubicBezTo>
                  <a:pt x="692" y="241"/>
                  <a:pt x="692" y="242"/>
                  <a:pt x="691" y="243"/>
                </a:cubicBezTo>
                <a:cubicBezTo>
                  <a:pt x="691" y="243"/>
                  <a:pt x="691" y="244"/>
                  <a:pt x="690" y="244"/>
                </a:cubicBezTo>
                <a:cubicBezTo>
                  <a:pt x="690" y="244"/>
                  <a:pt x="689" y="244"/>
                  <a:pt x="689" y="244"/>
                </a:cubicBezTo>
                <a:cubicBezTo>
                  <a:pt x="688" y="244"/>
                  <a:pt x="687" y="244"/>
                  <a:pt x="687" y="245"/>
                </a:cubicBezTo>
                <a:cubicBezTo>
                  <a:pt x="686" y="246"/>
                  <a:pt x="686" y="246"/>
                  <a:pt x="686" y="247"/>
                </a:cubicBezTo>
                <a:cubicBezTo>
                  <a:pt x="686" y="247"/>
                  <a:pt x="686" y="248"/>
                  <a:pt x="686" y="248"/>
                </a:cubicBezTo>
                <a:cubicBezTo>
                  <a:pt x="685" y="248"/>
                  <a:pt x="685" y="248"/>
                  <a:pt x="685" y="248"/>
                </a:cubicBezTo>
                <a:cubicBezTo>
                  <a:pt x="685" y="248"/>
                  <a:pt x="684" y="248"/>
                  <a:pt x="684" y="249"/>
                </a:cubicBezTo>
                <a:cubicBezTo>
                  <a:pt x="684" y="249"/>
                  <a:pt x="683" y="250"/>
                  <a:pt x="683" y="250"/>
                </a:cubicBezTo>
                <a:cubicBezTo>
                  <a:pt x="681" y="250"/>
                  <a:pt x="681" y="252"/>
                  <a:pt x="681" y="252"/>
                </a:cubicBezTo>
                <a:cubicBezTo>
                  <a:pt x="681" y="253"/>
                  <a:pt x="680" y="253"/>
                  <a:pt x="679" y="253"/>
                </a:cubicBezTo>
                <a:cubicBezTo>
                  <a:pt x="679" y="253"/>
                  <a:pt x="679" y="253"/>
                  <a:pt x="679" y="254"/>
                </a:cubicBezTo>
                <a:cubicBezTo>
                  <a:pt x="678" y="254"/>
                  <a:pt x="678" y="254"/>
                  <a:pt x="677" y="255"/>
                </a:cubicBezTo>
                <a:cubicBezTo>
                  <a:pt x="677" y="255"/>
                  <a:pt x="677" y="255"/>
                  <a:pt x="676" y="255"/>
                </a:cubicBezTo>
                <a:cubicBezTo>
                  <a:pt x="676" y="255"/>
                  <a:pt x="675" y="255"/>
                  <a:pt x="674" y="256"/>
                </a:cubicBezTo>
                <a:cubicBezTo>
                  <a:pt x="674" y="257"/>
                  <a:pt x="674" y="258"/>
                  <a:pt x="675" y="258"/>
                </a:cubicBezTo>
                <a:cubicBezTo>
                  <a:pt x="675" y="259"/>
                  <a:pt x="676" y="259"/>
                  <a:pt x="677" y="259"/>
                </a:cubicBezTo>
                <a:close/>
                <a:moveTo>
                  <a:pt x="563" y="298"/>
                </a:moveTo>
                <a:cubicBezTo>
                  <a:pt x="564" y="298"/>
                  <a:pt x="564" y="298"/>
                  <a:pt x="565" y="297"/>
                </a:cubicBezTo>
                <a:cubicBezTo>
                  <a:pt x="565" y="297"/>
                  <a:pt x="565" y="297"/>
                  <a:pt x="565" y="297"/>
                </a:cubicBezTo>
                <a:cubicBezTo>
                  <a:pt x="565" y="297"/>
                  <a:pt x="565" y="297"/>
                  <a:pt x="565" y="296"/>
                </a:cubicBezTo>
                <a:cubicBezTo>
                  <a:pt x="565" y="296"/>
                  <a:pt x="566" y="296"/>
                  <a:pt x="566" y="295"/>
                </a:cubicBezTo>
                <a:cubicBezTo>
                  <a:pt x="566" y="295"/>
                  <a:pt x="566" y="294"/>
                  <a:pt x="566" y="293"/>
                </a:cubicBezTo>
                <a:cubicBezTo>
                  <a:pt x="566" y="291"/>
                  <a:pt x="564" y="291"/>
                  <a:pt x="563" y="292"/>
                </a:cubicBezTo>
                <a:cubicBezTo>
                  <a:pt x="562" y="293"/>
                  <a:pt x="562" y="294"/>
                  <a:pt x="562" y="294"/>
                </a:cubicBezTo>
                <a:cubicBezTo>
                  <a:pt x="563" y="295"/>
                  <a:pt x="563" y="295"/>
                  <a:pt x="562" y="295"/>
                </a:cubicBezTo>
                <a:cubicBezTo>
                  <a:pt x="562" y="295"/>
                  <a:pt x="562" y="295"/>
                  <a:pt x="562" y="295"/>
                </a:cubicBezTo>
                <a:cubicBezTo>
                  <a:pt x="562" y="295"/>
                  <a:pt x="562" y="296"/>
                  <a:pt x="562" y="296"/>
                </a:cubicBezTo>
                <a:cubicBezTo>
                  <a:pt x="562" y="296"/>
                  <a:pt x="562" y="297"/>
                  <a:pt x="562" y="297"/>
                </a:cubicBezTo>
                <a:cubicBezTo>
                  <a:pt x="562" y="298"/>
                  <a:pt x="563" y="298"/>
                  <a:pt x="563" y="298"/>
                </a:cubicBezTo>
                <a:close/>
                <a:moveTo>
                  <a:pt x="850" y="112"/>
                </a:moveTo>
                <a:cubicBezTo>
                  <a:pt x="850" y="113"/>
                  <a:pt x="850" y="114"/>
                  <a:pt x="850" y="115"/>
                </a:cubicBezTo>
                <a:cubicBezTo>
                  <a:pt x="850" y="115"/>
                  <a:pt x="850" y="116"/>
                  <a:pt x="851" y="116"/>
                </a:cubicBezTo>
                <a:cubicBezTo>
                  <a:pt x="851" y="116"/>
                  <a:pt x="851" y="117"/>
                  <a:pt x="851" y="117"/>
                </a:cubicBezTo>
                <a:cubicBezTo>
                  <a:pt x="851" y="118"/>
                  <a:pt x="852" y="118"/>
                  <a:pt x="853" y="118"/>
                </a:cubicBezTo>
                <a:cubicBezTo>
                  <a:pt x="853" y="118"/>
                  <a:pt x="853" y="118"/>
                  <a:pt x="853" y="118"/>
                </a:cubicBezTo>
                <a:cubicBezTo>
                  <a:pt x="853" y="118"/>
                  <a:pt x="853" y="118"/>
                  <a:pt x="853" y="118"/>
                </a:cubicBezTo>
                <a:cubicBezTo>
                  <a:pt x="853" y="118"/>
                  <a:pt x="853" y="118"/>
                  <a:pt x="853" y="118"/>
                </a:cubicBezTo>
                <a:cubicBezTo>
                  <a:pt x="854" y="118"/>
                  <a:pt x="855" y="118"/>
                  <a:pt x="855" y="118"/>
                </a:cubicBezTo>
                <a:cubicBezTo>
                  <a:pt x="856" y="117"/>
                  <a:pt x="856" y="117"/>
                  <a:pt x="857" y="116"/>
                </a:cubicBezTo>
                <a:cubicBezTo>
                  <a:pt x="857" y="116"/>
                  <a:pt x="857" y="116"/>
                  <a:pt x="857" y="116"/>
                </a:cubicBezTo>
                <a:cubicBezTo>
                  <a:pt x="857" y="116"/>
                  <a:pt x="858" y="116"/>
                  <a:pt x="858" y="115"/>
                </a:cubicBezTo>
                <a:cubicBezTo>
                  <a:pt x="858" y="115"/>
                  <a:pt x="858" y="114"/>
                  <a:pt x="858" y="114"/>
                </a:cubicBezTo>
                <a:cubicBezTo>
                  <a:pt x="858" y="114"/>
                  <a:pt x="858" y="114"/>
                  <a:pt x="858" y="113"/>
                </a:cubicBezTo>
                <a:cubicBezTo>
                  <a:pt x="859" y="113"/>
                  <a:pt x="858" y="112"/>
                  <a:pt x="858" y="112"/>
                </a:cubicBezTo>
                <a:cubicBezTo>
                  <a:pt x="858" y="112"/>
                  <a:pt x="858" y="111"/>
                  <a:pt x="858" y="111"/>
                </a:cubicBezTo>
                <a:cubicBezTo>
                  <a:pt x="858" y="111"/>
                  <a:pt x="858" y="111"/>
                  <a:pt x="858" y="111"/>
                </a:cubicBezTo>
                <a:cubicBezTo>
                  <a:pt x="858" y="110"/>
                  <a:pt x="858" y="109"/>
                  <a:pt x="859" y="109"/>
                </a:cubicBezTo>
                <a:cubicBezTo>
                  <a:pt x="860" y="108"/>
                  <a:pt x="859" y="107"/>
                  <a:pt x="859" y="106"/>
                </a:cubicBezTo>
                <a:cubicBezTo>
                  <a:pt x="859" y="106"/>
                  <a:pt x="858" y="105"/>
                  <a:pt x="857" y="105"/>
                </a:cubicBezTo>
                <a:cubicBezTo>
                  <a:pt x="857" y="105"/>
                  <a:pt x="857" y="105"/>
                  <a:pt x="857" y="105"/>
                </a:cubicBezTo>
                <a:cubicBezTo>
                  <a:pt x="856" y="105"/>
                  <a:pt x="856" y="106"/>
                  <a:pt x="856" y="106"/>
                </a:cubicBezTo>
                <a:cubicBezTo>
                  <a:pt x="856" y="106"/>
                  <a:pt x="856" y="106"/>
                  <a:pt x="856" y="106"/>
                </a:cubicBezTo>
                <a:cubicBezTo>
                  <a:pt x="855" y="106"/>
                  <a:pt x="855" y="105"/>
                  <a:pt x="854" y="105"/>
                </a:cubicBezTo>
                <a:cubicBezTo>
                  <a:pt x="854" y="105"/>
                  <a:pt x="853" y="105"/>
                  <a:pt x="853" y="105"/>
                </a:cubicBezTo>
                <a:cubicBezTo>
                  <a:pt x="852" y="106"/>
                  <a:pt x="852" y="106"/>
                  <a:pt x="852" y="106"/>
                </a:cubicBezTo>
                <a:cubicBezTo>
                  <a:pt x="851" y="106"/>
                  <a:pt x="850" y="106"/>
                  <a:pt x="850" y="107"/>
                </a:cubicBezTo>
                <a:cubicBezTo>
                  <a:pt x="850" y="107"/>
                  <a:pt x="850" y="107"/>
                  <a:pt x="850" y="108"/>
                </a:cubicBezTo>
                <a:cubicBezTo>
                  <a:pt x="850" y="108"/>
                  <a:pt x="849" y="108"/>
                  <a:pt x="849" y="109"/>
                </a:cubicBezTo>
                <a:cubicBezTo>
                  <a:pt x="849" y="110"/>
                  <a:pt x="849" y="111"/>
                  <a:pt x="849" y="112"/>
                </a:cubicBezTo>
                <a:lnTo>
                  <a:pt x="850" y="112"/>
                </a:lnTo>
                <a:close/>
                <a:moveTo>
                  <a:pt x="858" y="116"/>
                </a:moveTo>
                <a:cubicBezTo>
                  <a:pt x="859" y="115"/>
                  <a:pt x="860" y="115"/>
                  <a:pt x="860" y="115"/>
                </a:cubicBezTo>
                <a:cubicBezTo>
                  <a:pt x="861" y="115"/>
                  <a:pt x="861" y="115"/>
                  <a:pt x="861" y="115"/>
                </a:cubicBezTo>
                <a:cubicBezTo>
                  <a:pt x="861" y="114"/>
                  <a:pt x="862" y="114"/>
                  <a:pt x="862" y="114"/>
                </a:cubicBezTo>
                <a:cubicBezTo>
                  <a:pt x="862" y="113"/>
                  <a:pt x="863" y="113"/>
                  <a:pt x="863" y="113"/>
                </a:cubicBezTo>
                <a:cubicBezTo>
                  <a:pt x="864" y="112"/>
                  <a:pt x="866" y="111"/>
                  <a:pt x="867" y="111"/>
                </a:cubicBezTo>
                <a:cubicBezTo>
                  <a:pt x="867" y="111"/>
                  <a:pt x="867" y="111"/>
                  <a:pt x="868" y="111"/>
                </a:cubicBezTo>
                <a:cubicBezTo>
                  <a:pt x="868" y="111"/>
                  <a:pt x="868" y="111"/>
                  <a:pt x="869" y="111"/>
                </a:cubicBezTo>
                <a:cubicBezTo>
                  <a:pt x="869" y="111"/>
                  <a:pt x="869" y="111"/>
                  <a:pt x="870" y="111"/>
                </a:cubicBezTo>
                <a:cubicBezTo>
                  <a:pt x="870" y="111"/>
                  <a:pt x="871" y="111"/>
                  <a:pt x="871" y="112"/>
                </a:cubicBezTo>
                <a:cubicBezTo>
                  <a:pt x="872" y="112"/>
                  <a:pt x="872" y="112"/>
                  <a:pt x="872" y="112"/>
                </a:cubicBezTo>
                <a:cubicBezTo>
                  <a:pt x="873" y="112"/>
                  <a:pt x="873" y="112"/>
                  <a:pt x="873" y="112"/>
                </a:cubicBezTo>
                <a:cubicBezTo>
                  <a:pt x="874" y="112"/>
                  <a:pt x="875" y="111"/>
                  <a:pt x="876" y="112"/>
                </a:cubicBezTo>
                <a:cubicBezTo>
                  <a:pt x="876" y="112"/>
                  <a:pt x="876" y="112"/>
                  <a:pt x="877" y="112"/>
                </a:cubicBezTo>
                <a:cubicBezTo>
                  <a:pt x="877" y="112"/>
                  <a:pt x="877" y="112"/>
                  <a:pt x="877" y="112"/>
                </a:cubicBezTo>
                <a:cubicBezTo>
                  <a:pt x="877" y="112"/>
                  <a:pt x="878" y="112"/>
                  <a:pt x="879" y="112"/>
                </a:cubicBezTo>
                <a:cubicBezTo>
                  <a:pt x="880" y="112"/>
                  <a:pt x="880" y="112"/>
                  <a:pt x="881" y="112"/>
                </a:cubicBezTo>
                <a:cubicBezTo>
                  <a:pt x="882" y="113"/>
                  <a:pt x="882" y="113"/>
                  <a:pt x="883" y="113"/>
                </a:cubicBezTo>
                <a:cubicBezTo>
                  <a:pt x="883" y="113"/>
                  <a:pt x="884" y="113"/>
                  <a:pt x="884" y="113"/>
                </a:cubicBezTo>
                <a:cubicBezTo>
                  <a:pt x="885" y="113"/>
                  <a:pt x="885" y="114"/>
                  <a:pt x="886" y="114"/>
                </a:cubicBezTo>
                <a:cubicBezTo>
                  <a:pt x="887" y="114"/>
                  <a:pt x="888" y="114"/>
                  <a:pt x="889" y="114"/>
                </a:cubicBezTo>
                <a:cubicBezTo>
                  <a:pt x="889" y="114"/>
                  <a:pt x="889" y="114"/>
                  <a:pt x="889" y="114"/>
                </a:cubicBezTo>
                <a:cubicBezTo>
                  <a:pt x="889" y="114"/>
                  <a:pt x="889" y="114"/>
                  <a:pt x="889" y="114"/>
                </a:cubicBezTo>
                <a:cubicBezTo>
                  <a:pt x="890" y="114"/>
                  <a:pt x="890" y="115"/>
                  <a:pt x="891" y="115"/>
                </a:cubicBezTo>
                <a:cubicBezTo>
                  <a:pt x="891" y="116"/>
                  <a:pt x="891" y="116"/>
                  <a:pt x="891" y="117"/>
                </a:cubicBezTo>
                <a:cubicBezTo>
                  <a:pt x="891" y="118"/>
                  <a:pt x="891" y="118"/>
                  <a:pt x="890" y="119"/>
                </a:cubicBezTo>
                <a:cubicBezTo>
                  <a:pt x="890" y="119"/>
                  <a:pt x="890" y="119"/>
                  <a:pt x="890" y="119"/>
                </a:cubicBezTo>
                <a:cubicBezTo>
                  <a:pt x="890" y="120"/>
                  <a:pt x="890" y="120"/>
                  <a:pt x="889" y="121"/>
                </a:cubicBezTo>
                <a:cubicBezTo>
                  <a:pt x="889" y="121"/>
                  <a:pt x="889" y="121"/>
                  <a:pt x="888" y="121"/>
                </a:cubicBezTo>
                <a:cubicBezTo>
                  <a:pt x="888" y="121"/>
                  <a:pt x="887" y="121"/>
                  <a:pt x="887" y="120"/>
                </a:cubicBezTo>
                <a:cubicBezTo>
                  <a:pt x="887" y="121"/>
                  <a:pt x="887" y="121"/>
                  <a:pt x="887" y="121"/>
                </a:cubicBezTo>
                <a:cubicBezTo>
                  <a:pt x="887" y="121"/>
                  <a:pt x="887" y="121"/>
                  <a:pt x="886" y="121"/>
                </a:cubicBezTo>
                <a:cubicBezTo>
                  <a:pt x="886" y="121"/>
                  <a:pt x="885" y="121"/>
                  <a:pt x="884" y="121"/>
                </a:cubicBezTo>
                <a:cubicBezTo>
                  <a:pt x="884" y="121"/>
                  <a:pt x="884" y="121"/>
                  <a:pt x="884" y="121"/>
                </a:cubicBezTo>
                <a:cubicBezTo>
                  <a:pt x="883" y="122"/>
                  <a:pt x="883" y="122"/>
                  <a:pt x="883" y="122"/>
                </a:cubicBezTo>
                <a:cubicBezTo>
                  <a:pt x="883" y="122"/>
                  <a:pt x="882" y="122"/>
                  <a:pt x="882" y="123"/>
                </a:cubicBezTo>
                <a:cubicBezTo>
                  <a:pt x="882" y="123"/>
                  <a:pt x="882" y="123"/>
                  <a:pt x="881" y="123"/>
                </a:cubicBezTo>
                <a:cubicBezTo>
                  <a:pt x="881" y="123"/>
                  <a:pt x="880" y="123"/>
                  <a:pt x="880" y="123"/>
                </a:cubicBezTo>
                <a:cubicBezTo>
                  <a:pt x="880" y="124"/>
                  <a:pt x="880" y="124"/>
                  <a:pt x="879" y="124"/>
                </a:cubicBezTo>
                <a:cubicBezTo>
                  <a:pt x="879" y="125"/>
                  <a:pt x="879" y="125"/>
                  <a:pt x="879" y="125"/>
                </a:cubicBezTo>
                <a:cubicBezTo>
                  <a:pt x="879" y="125"/>
                  <a:pt x="880" y="125"/>
                  <a:pt x="880" y="125"/>
                </a:cubicBezTo>
                <a:cubicBezTo>
                  <a:pt x="881" y="125"/>
                  <a:pt x="881" y="125"/>
                  <a:pt x="882" y="125"/>
                </a:cubicBezTo>
                <a:cubicBezTo>
                  <a:pt x="883" y="125"/>
                  <a:pt x="883" y="125"/>
                  <a:pt x="884" y="126"/>
                </a:cubicBezTo>
                <a:cubicBezTo>
                  <a:pt x="884" y="128"/>
                  <a:pt x="883" y="128"/>
                  <a:pt x="882" y="129"/>
                </a:cubicBezTo>
                <a:cubicBezTo>
                  <a:pt x="882" y="129"/>
                  <a:pt x="881" y="129"/>
                  <a:pt x="881" y="129"/>
                </a:cubicBezTo>
                <a:cubicBezTo>
                  <a:pt x="881" y="130"/>
                  <a:pt x="881" y="130"/>
                  <a:pt x="881" y="130"/>
                </a:cubicBezTo>
                <a:cubicBezTo>
                  <a:pt x="880" y="131"/>
                  <a:pt x="880" y="132"/>
                  <a:pt x="879" y="133"/>
                </a:cubicBezTo>
                <a:cubicBezTo>
                  <a:pt x="879" y="133"/>
                  <a:pt x="878" y="133"/>
                  <a:pt x="878" y="134"/>
                </a:cubicBezTo>
                <a:cubicBezTo>
                  <a:pt x="878" y="134"/>
                  <a:pt x="878" y="135"/>
                  <a:pt x="877" y="135"/>
                </a:cubicBezTo>
                <a:cubicBezTo>
                  <a:pt x="877" y="136"/>
                  <a:pt x="876" y="136"/>
                  <a:pt x="875" y="136"/>
                </a:cubicBezTo>
                <a:cubicBezTo>
                  <a:pt x="875" y="136"/>
                  <a:pt x="874" y="137"/>
                  <a:pt x="874" y="137"/>
                </a:cubicBezTo>
                <a:cubicBezTo>
                  <a:pt x="873" y="137"/>
                  <a:pt x="873" y="137"/>
                  <a:pt x="873" y="137"/>
                </a:cubicBezTo>
                <a:cubicBezTo>
                  <a:pt x="873" y="137"/>
                  <a:pt x="871" y="138"/>
                  <a:pt x="870" y="138"/>
                </a:cubicBezTo>
                <a:cubicBezTo>
                  <a:pt x="870" y="138"/>
                  <a:pt x="869" y="137"/>
                  <a:pt x="869" y="137"/>
                </a:cubicBezTo>
                <a:cubicBezTo>
                  <a:pt x="868" y="137"/>
                  <a:pt x="868" y="136"/>
                  <a:pt x="868" y="136"/>
                </a:cubicBezTo>
                <a:cubicBezTo>
                  <a:pt x="868" y="136"/>
                  <a:pt x="867" y="136"/>
                  <a:pt x="867" y="136"/>
                </a:cubicBezTo>
                <a:cubicBezTo>
                  <a:pt x="867" y="136"/>
                  <a:pt x="866" y="136"/>
                  <a:pt x="866" y="136"/>
                </a:cubicBezTo>
                <a:cubicBezTo>
                  <a:pt x="866" y="136"/>
                  <a:pt x="865" y="136"/>
                  <a:pt x="865" y="136"/>
                </a:cubicBezTo>
                <a:cubicBezTo>
                  <a:pt x="865" y="136"/>
                  <a:pt x="865" y="136"/>
                  <a:pt x="864" y="136"/>
                </a:cubicBezTo>
                <a:cubicBezTo>
                  <a:pt x="864" y="136"/>
                  <a:pt x="864" y="136"/>
                  <a:pt x="864" y="136"/>
                </a:cubicBezTo>
                <a:cubicBezTo>
                  <a:pt x="863" y="136"/>
                  <a:pt x="862" y="136"/>
                  <a:pt x="861" y="136"/>
                </a:cubicBezTo>
                <a:cubicBezTo>
                  <a:pt x="860" y="135"/>
                  <a:pt x="860" y="134"/>
                  <a:pt x="861" y="133"/>
                </a:cubicBezTo>
                <a:cubicBezTo>
                  <a:pt x="861" y="133"/>
                  <a:pt x="860" y="131"/>
                  <a:pt x="858" y="131"/>
                </a:cubicBezTo>
                <a:cubicBezTo>
                  <a:pt x="858" y="131"/>
                  <a:pt x="858" y="130"/>
                  <a:pt x="858" y="130"/>
                </a:cubicBezTo>
                <a:cubicBezTo>
                  <a:pt x="857" y="130"/>
                  <a:pt x="857" y="130"/>
                  <a:pt x="856" y="129"/>
                </a:cubicBezTo>
                <a:cubicBezTo>
                  <a:pt x="856" y="128"/>
                  <a:pt x="856" y="128"/>
                  <a:pt x="856" y="128"/>
                </a:cubicBezTo>
                <a:cubicBezTo>
                  <a:pt x="856" y="127"/>
                  <a:pt x="856" y="127"/>
                  <a:pt x="856" y="127"/>
                </a:cubicBezTo>
                <a:cubicBezTo>
                  <a:pt x="856" y="126"/>
                  <a:pt x="856" y="126"/>
                  <a:pt x="856" y="126"/>
                </a:cubicBezTo>
                <a:cubicBezTo>
                  <a:pt x="855" y="125"/>
                  <a:pt x="855" y="125"/>
                  <a:pt x="855" y="124"/>
                </a:cubicBezTo>
                <a:cubicBezTo>
                  <a:pt x="855" y="123"/>
                  <a:pt x="855" y="122"/>
                  <a:pt x="855" y="122"/>
                </a:cubicBezTo>
                <a:cubicBezTo>
                  <a:pt x="856" y="121"/>
                  <a:pt x="856" y="121"/>
                  <a:pt x="856" y="121"/>
                </a:cubicBezTo>
                <a:cubicBezTo>
                  <a:pt x="856" y="120"/>
                  <a:pt x="856" y="119"/>
                  <a:pt x="857" y="118"/>
                </a:cubicBezTo>
                <a:cubicBezTo>
                  <a:pt x="858" y="118"/>
                  <a:pt x="858" y="118"/>
                  <a:pt x="858" y="118"/>
                </a:cubicBezTo>
                <a:cubicBezTo>
                  <a:pt x="858" y="117"/>
                  <a:pt x="858" y="117"/>
                  <a:pt x="858" y="116"/>
                </a:cubicBezTo>
                <a:close/>
                <a:moveTo>
                  <a:pt x="879" y="123"/>
                </a:moveTo>
                <a:cubicBezTo>
                  <a:pt x="879" y="123"/>
                  <a:pt x="879" y="123"/>
                  <a:pt x="879" y="123"/>
                </a:cubicBezTo>
                <a:cubicBezTo>
                  <a:pt x="879" y="123"/>
                  <a:pt x="879" y="123"/>
                  <a:pt x="879" y="123"/>
                </a:cubicBezTo>
                <a:cubicBezTo>
                  <a:pt x="879" y="123"/>
                  <a:pt x="879" y="123"/>
                  <a:pt x="879" y="123"/>
                </a:cubicBezTo>
                <a:close/>
                <a:moveTo>
                  <a:pt x="871" y="100"/>
                </a:moveTo>
                <a:cubicBezTo>
                  <a:pt x="870" y="100"/>
                  <a:pt x="870" y="99"/>
                  <a:pt x="871" y="98"/>
                </a:cubicBezTo>
                <a:cubicBezTo>
                  <a:pt x="871" y="98"/>
                  <a:pt x="871" y="97"/>
                  <a:pt x="872" y="97"/>
                </a:cubicBezTo>
                <a:cubicBezTo>
                  <a:pt x="872" y="97"/>
                  <a:pt x="872" y="97"/>
                  <a:pt x="872" y="97"/>
                </a:cubicBezTo>
                <a:cubicBezTo>
                  <a:pt x="872" y="96"/>
                  <a:pt x="872" y="96"/>
                  <a:pt x="872" y="96"/>
                </a:cubicBezTo>
                <a:cubicBezTo>
                  <a:pt x="872" y="95"/>
                  <a:pt x="873" y="94"/>
                  <a:pt x="874" y="94"/>
                </a:cubicBezTo>
                <a:cubicBezTo>
                  <a:pt x="874" y="94"/>
                  <a:pt x="874" y="94"/>
                  <a:pt x="875" y="94"/>
                </a:cubicBezTo>
                <a:cubicBezTo>
                  <a:pt x="875" y="94"/>
                  <a:pt x="876" y="94"/>
                  <a:pt x="876" y="94"/>
                </a:cubicBezTo>
                <a:cubicBezTo>
                  <a:pt x="877" y="94"/>
                  <a:pt x="878" y="94"/>
                  <a:pt x="879" y="94"/>
                </a:cubicBezTo>
                <a:cubicBezTo>
                  <a:pt x="880" y="94"/>
                  <a:pt x="880" y="94"/>
                  <a:pt x="880" y="94"/>
                </a:cubicBezTo>
                <a:cubicBezTo>
                  <a:pt x="880" y="94"/>
                  <a:pt x="880" y="94"/>
                  <a:pt x="880" y="94"/>
                </a:cubicBezTo>
                <a:cubicBezTo>
                  <a:pt x="881" y="95"/>
                  <a:pt x="881" y="95"/>
                  <a:pt x="881" y="95"/>
                </a:cubicBezTo>
                <a:cubicBezTo>
                  <a:pt x="881" y="95"/>
                  <a:pt x="881" y="95"/>
                  <a:pt x="881" y="95"/>
                </a:cubicBezTo>
                <a:cubicBezTo>
                  <a:pt x="880" y="94"/>
                  <a:pt x="880" y="94"/>
                  <a:pt x="880" y="94"/>
                </a:cubicBezTo>
                <a:cubicBezTo>
                  <a:pt x="881" y="93"/>
                  <a:pt x="881" y="93"/>
                  <a:pt x="881" y="93"/>
                </a:cubicBezTo>
                <a:cubicBezTo>
                  <a:pt x="882" y="93"/>
                  <a:pt x="882" y="93"/>
                  <a:pt x="882" y="93"/>
                </a:cubicBezTo>
                <a:cubicBezTo>
                  <a:pt x="882" y="92"/>
                  <a:pt x="883" y="92"/>
                  <a:pt x="883" y="92"/>
                </a:cubicBezTo>
                <a:cubicBezTo>
                  <a:pt x="884" y="92"/>
                  <a:pt x="885" y="92"/>
                  <a:pt x="886" y="93"/>
                </a:cubicBezTo>
                <a:cubicBezTo>
                  <a:pt x="886" y="93"/>
                  <a:pt x="887" y="93"/>
                  <a:pt x="888" y="93"/>
                </a:cubicBezTo>
                <a:cubicBezTo>
                  <a:pt x="891" y="93"/>
                  <a:pt x="891" y="93"/>
                  <a:pt x="891" y="93"/>
                </a:cubicBezTo>
                <a:cubicBezTo>
                  <a:pt x="891" y="93"/>
                  <a:pt x="891" y="93"/>
                  <a:pt x="891" y="93"/>
                </a:cubicBezTo>
                <a:cubicBezTo>
                  <a:pt x="891" y="93"/>
                  <a:pt x="891" y="93"/>
                  <a:pt x="892" y="92"/>
                </a:cubicBezTo>
                <a:cubicBezTo>
                  <a:pt x="892" y="92"/>
                  <a:pt x="893" y="92"/>
                  <a:pt x="895" y="92"/>
                </a:cubicBezTo>
                <a:cubicBezTo>
                  <a:pt x="895" y="92"/>
                  <a:pt x="896" y="92"/>
                  <a:pt x="896" y="92"/>
                </a:cubicBezTo>
                <a:cubicBezTo>
                  <a:pt x="897" y="92"/>
                  <a:pt x="897" y="92"/>
                  <a:pt x="897" y="92"/>
                </a:cubicBezTo>
                <a:cubicBezTo>
                  <a:pt x="898" y="91"/>
                  <a:pt x="899" y="90"/>
                  <a:pt x="900" y="91"/>
                </a:cubicBezTo>
                <a:cubicBezTo>
                  <a:pt x="900" y="91"/>
                  <a:pt x="900" y="91"/>
                  <a:pt x="900" y="91"/>
                </a:cubicBezTo>
                <a:cubicBezTo>
                  <a:pt x="900" y="91"/>
                  <a:pt x="900" y="91"/>
                  <a:pt x="900" y="91"/>
                </a:cubicBezTo>
                <a:cubicBezTo>
                  <a:pt x="900" y="91"/>
                  <a:pt x="900" y="91"/>
                  <a:pt x="900" y="91"/>
                </a:cubicBezTo>
                <a:cubicBezTo>
                  <a:pt x="900" y="91"/>
                  <a:pt x="900" y="91"/>
                  <a:pt x="900" y="91"/>
                </a:cubicBezTo>
                <a:cubicBezTo>
                  <a:pt x="900" y="91"/>
                  <a:pt x="900" y="91"/>
                  <a:pt x="900" y="91"/>
                </a:cubicBezTo>
                <a:cubicBezTo>
                  <a:pt x="901" y="92"/>
                  <a:pt x="901" y="92"/>
                  <a:pt x="901" y="93"/>
                </a:cubicBezTo>
                <a:cubicBezTo>
                  <a:pt x="901" y="93"/>
                  <a:pt x="901" y="93"/>
                  <a:pt x="901" y="93"/>
                </a:cubicBezTo>
                <a:cubicBezTo>
                  <a:pt x="902" y="94"/>
                  <a:pt x="902" y="94"/>
                  <a:pt x="902" y="94"/>
                </a:cubicBezTo>
                <a:cubicBezTo>
                  <a:pt x="903" y="95"/>
                  <a:pt x="904" y="97"/>
                  <a:pt x="903" y="98"/>
                </a:cubicBezTo>
                <a:cubicBezTo>
                  <a:pt x="903" y="99"/>
                  <a:pt x="903" y="99"/>
                  <a:pt x="903" y="99"/>
                </a:cubicBezTo>
                <a:cubicBezTo>
                  <a:pt x="902" y="99"/>
                  <a:pt x="902" y="99"/>
                  <a:pt x="902" y="99"/>
                </a:cubicBezTo>
                <a:cubicBezTo>
                  <a:pt x="902" y="100"/>
                  <a:pt x="902" y="100"/>
                  <a:pt x="902" y="101"/>
                </a:cubicBezTo>
                <a:cubicBezTo>
                  <a:pt x="902" y="101"/>
                  <a:pt x="902" y="102"/>
                  <a:pt x="902" y="102"/>
                </a:cubicBezTo>
                <a:cubicBezTo>
                  <a:pt x="903" y="103"/>
                  <a:pt x="903" y="103"/>
                  <a:pt x="903" y="104"/>
                </a:cubicBezTo>
                <a:cubicBezTo>
                  <a:pt x="903" y="105"/>
                  <a:pt x="902" y="106"/>
                  <a:pt x="901" y="107"/>
                </a:cubicBezTo>
                <a:cubicBezTo>
                  <a:pt x="901" y="107"/>
                  <a:pt x="901" y="108"/>
                  <a:pt x="901" y="108"/>
                </a:cubicBezTo>
                <a:cubicBezTo>
                  <a:pt x="901" y="109"/>
                  <a:pt x="901" y="109"/>
                  <a:pt x="900" y="109"/>
                </a:cubicBezTo>
                <a:cubicBezTo>
                  <a:pt x="900" y="110"/>
                  <a:pt x="899" y="110"/>
                  <a:pt x="899" y="110"/>
                </a:cubicBezTo>
                <a:cubicBezTo>
                  <a:pt x="898" y="111"/>
                  <a:pt x="898" y="111"/>
                  <a:pt x="897" y="111"/>
                </a:cubicBezTo>
                <a:cubicBezTo>
                  <a:pt x="897" y="111"/>
                  <a:pt x="896" y="111"/>
                  <a:pt x="896" y="111"/>
                </a:cubicBezTo>
                <a:cubicBezTo>
                  <a:pt x="896" y="111"/>
                  <a:pt x="895" y="111"/>
                  <a:pt x="894" y="111"/>
                </a:cubicBezTo>
                <a:cubicBezTo>
                  <a:pt x="894" y="111"/>
                  <a:pt x="894" y="111"/>
                  <a:pt x="894" y="111"/>
                </a:cubicBezTo>
                <a:cubicBezTo>
                  <a:pt x="894" y="111"/>
                  <a:pt x="893" y="111"/>
                  <a:pt x="893" y="110"/>
                </a:cubicBezTo>
                <a:cubicBezTo>
                  <a:pt x="892" y="110"/>
                  <a:pt x="892" y="110"/>
                  <a:pt x="892" y="110"/>
                </a:cubicBezTo>
                <a:cubicBezTo>
                  <a:pt x="892" y="110"/>
                  <a:pt x="892" y="110"/>
                  <a:pt x="892" y="111"/>
                </a:cubicBezTo>
                <a:cubicBezTo>
                  <a:pt x="892" y="111"/>
                  <a:pt x="891" y="111"/>
                  <a:pt x="891" y="111"/>
                </a:cubicBezTo>
                <a:cubicBezTo>
                  <a:pt x="891" y="111"/>
                  <a:pt x="891" y="111"/>
                  <a:pt x="891" y="111"/>
                </a:cubicBezTo>
                <a:cubicBezTo>
                  <a:pt x="891" y="111"/>
                  <a:pt x="891" y="111"/>
                  <a:pt x="891" y="111"/>
                </a:cubicBezTo>
                <a:cubicBezTo>
                  <a:pt x="891" y="111"/>
                  <a:pt x="891" y="111"/>
                  <a:pt x="891" y="111"/>
                </a:cubicBezTo>
                <a:cubicBezTo>
                  <a:pt x="891" y="111"/>
                  <a:pt x="891" y="111"/>
                  <a:pt x="891" y="111"/>
                </a:cubicBezTo>
                <a:cubicBezTo>
                  <a:pt x="890" y="111"/>
                  <a:pt x="890" y="110"/>
                  <a:pt x="889" y="110"/>
                </a:cubicBezTo>
                <a:cubicBezTo>
                  <a:pt x="889" y="110"/>
                  <a:pt x="889" y="110"/>
                  <a:pt x="889" y="110"/>
                </a:cubicBezTo>
                <a:cubicBezTo>
                  <a:pt x="888" y="109"/>
                  <a:pt x="887" y="108"/>
                  <a:pt x="886" y="107"/>
                </a:cubicBezTo>
                <a:cubicBezTo>
                  <a:pt x="886" y="106"/>
                  <a:pt x="886" y="105"/>
                  <a:pt x="886" y="105"/>
                </a:cubicBezTo>
                <a:cubicBezTo>
                  <a:pt x="886" y="105"/>
                  <a:pt x="886" y="105"/>
                  <a:pt x="886" y="105"/>
                </a:cubicBezTo>
                <a:cubicBezTo>
                  <a:pt x="886" y="106"/>
                  <a:pt x="885" y="107"/>
                  <a:pt x="884" y="107"/>
                </a:cubicBezTo>
                <a:cubicBezTo>
                  <a:pt x="883" y="107"/>
                  <a:pt x="883" y="107"/>
                  <a:pt x="882" y="107"/>
                </a:cubicBezTo>
                <a:cubicBezTo>
                  <a:pt x="882" y="106"/>
                  <a:pt x="882" y="106"/>
                  <a:pt x="882" y="106"/>
                </a:cubicBezTo>
                <a:cubicBezTo>
                  <a:pt x="881" y="105"/>
                  <a:pt x="881" y="105"/>
                  <a:pt x="881" y="104"/>
                </a:cubicBezTo>
                <a:cubicBezTo>
                  <a:pt x="881" y="104"/>
                  <a:pt x="880" y="104"/>
                  <a:pt x="880" y="103"/>
                </a:cubicBezTo>
                <a:cubicBezTo>
                  <a:pt x="880" y="102"/>
                  <a:pt x="880" y="102"/>
                  <a:pt x="880" y="101"/>
                </a:cubicBezTo>
                <a:cubicBezTo>
                  <a:pt x="880" y="101"/>
                  <a:pt x="880" y="101"/>
                  <a:pt x="880" y="101"/>
                </a:cubicBezTo>
                <a:cubicBezTo>
                  <a:pt x="880" y="101"/>
                  <a:pt x="880" y="101"/>
                  <a:pt x="879" y="101"/>
                </a:cubicBezTo>
                <a:cubicBezTo>
                  <a:pt x="879" y="101"/>
                  <a:pt x="878" y="101"/>
                  <a:pt x="878" y="101"/>
                </a:cubicBezTo>
                <a:cubicBezTo>
                  <a:pt x="877" y="101"/>
                  <a:pt x="877" y="101"/>
                  <a:pt x="877" y="101"/>
                </a:cubicBezTo>
                <a:cubicBezTo>
                  <a:pt x="876" y="101"/>
                  <a:pt x="876" y="101"/>
                  <a:pt x="876" y="101"/>
                </a:cubicBezTo>
                <a:cubicBezTo>
                  <a:pt x="876" y="101"/>
                  <a:pt x="876" y="101"/>
                  <a:pt x="875" y="101"/>
                </a:cubicBezTo>
                <a:cubicBezTo>
                  <a:pt x="875" y="101"/>
                  <a:pt x="874" y="101"/>
                  <a:pt x="874" y="101"/>
                </a:cubicBezTo>
                <a:cubicBezTo>
                  <a:pt x="872" y="102"/>
                  <a:pt x="871" y="101"/>
                  <a:pt x="871" y="100"/>
                </a:cubicBezTo>
                <a:close/>
                <a:moveTo>
                  <a:pt x="894" y="110"/>
                </a:moveTo>
                <a:cubicBezTo>
                  <a:pt x="894" y="110"/>
                  <a:pt x="894" y="110"/>
                  <a:pt x="894" y="110"/>
                </a:cubicBezTo>
                <a:cubicBezTo>
                  <a:pt x="894" y="110"/>
                  <a:pt x="894" y="110"/>
                  <a:pt x="894" y="110"/>
                </a:cubicBezTo>
                <a:close/>
                <a:moveTo>
                  <a:pt x="835" y="140"/>
                </a:moveTo>
                <a:cubicBezTo>
                  <a:pt x="835" y="140"/>
                  <a:pt x="836" y="140"/>
                  <a:pt x="836" y="141"/>
                </a:cubicBezTo>
                <a:cubicBezTo>
                  <a:pt x="837" y="141"/>
                  <a:pt x="837" y="141"/>
                  <a:pt x="837" y="140"/>
                </a:cubicBezTo>
                <a:cubicBezTo>
                  <a:pt x="838" y="140"/>
                  <a:pt x="838" y="140"/>
                  <a:pt x="839" y="141"/>
                </a:cubicBezTo>
                <a:cubicBezTo>
                  <a:pt x="839" y="141"/>
                  <a:pt x="839" y="141"/>
                  <a:pt x="839" y="141"/>
                </a:cubicBezTo>
                <a:cubicBezTo>
                  <a:pt x="840" y="141"/>
                  <a:pt x="841" y="141"/>
                  <a:pt x="841" y="142"/>
                </a:cubicBezTo>
                <a:cubicBezTo>
                  <a:pt x="841" y="142"/>
                  <a:pt x="842" y="142"/>
                  <a:pt x="842" y="143"/>
                </a:cubicBezTo>
                <a:cubicBezTo>
                  <a:pt x="842" y="143"/>
                  <a:pt x="843" y="144"/>
                  <a:pt x="843" y="145"/>
                </a:cubicBezTo>
                <a:cubicBezTo>
                  <a:pt x="843" y="145"/>
                  <a:pt x="843" y="146"/>
                  <a:pt x="842" y="147"/>
                </a:cubicBezTo>
                <a:cubicBezTo>
                  <a:pt x="841" y="148"/>
                  <a:pt x="840" y="148"/>
                  <a:pt x="839" y="148"/>
                </a:cubicBezTo>
                <a:cubicBezTo>
                  <a:pt x="839" y="148"/>
                  <a:pt x="839" y="148"/>
                  <a:pt x="839" y="148"/>
                </a:cubicBezTo>
                <a:cubicBezTo>
                  <a:pt x="838" y="148"/>
                  <a:pt x="838" y="148"/>
                  <a:pt x="837" y="148"/>
                </a:cubicBezTo>
                <a:cubicBezTo>
                  <a:pt x="837" y="148"/>
                  <a:pt x="837" y="148"/>
                  <a:pt x="837" y="148"/>
                </a:cubicBezTo>
                <a:cubicBezTo>
                  <a:pt x="837" y="148"/>
                  <a:pt x="837" y="148"/>
                  <a:pt x="837" y="148"/>
                </a:cubicBezTo>
                <a:cubicBezTo>
                  <a:pt x="836" y="148"/>
                  <a:pt x="836" y="148"/>
                  <a:pt x="835" y="147"/>
                </a:cubicBezTo>
                <a:cubicBezTo>
                  <a:pt x="835" y="147"/>
                  <a:pt x="835" y="146"/>
                  <a:pt x="835" y="146"/>
                </a:cubicBezTo>
                <a:cubicBezTo>
                  <a:pt x="835" y="146"/>
                  <a:pt x="834" y="145"/>
                  <a:pt x="834" y="145"/>
                </a:cubicBezTo>
                <a:cubicBezTo>
                  <a:pt x="833" y="145"/>
                  <a:pt x="832" y="145"/>
                  <a:pt x="832" y="144"/>
                </a:cubicBezTo>
                <a:cubicBezTo>
                  <a:pt x="832" y="144"/>
                  <a:pt x="832" y="144"/>
                  <a:pt x="832" y="144"/>
                </a:cubicBezTo>
                <a:cubicBezTo>
                  <a:pt x="832" y="143"/>
                  <a:pt x="832" y="143"/>
                  <a:pt x="832" y="143"/>
                </a:cubicBezTo>
                <a:cubicBezTo>
                  <a:pt x="832" y="143"/>
                  <a:pt x="832" y="143"/>
                  <a:pt x="831" y="143"/>
                </a:cubicBezTo>
                <a:cubicBezTo>
                  <a:pt x="831" y="142"/>
                  <a:pt x="832" y="142"/>
                  <a:pt x="832" y="141"/>
                </a:cubicBezTo>
                <a:cubicBezTo>
                  <a:pt x="832" y="141"/>
                  <a:pt x="832" y="141"/>
                  <a:pt x="832" y="141"/>
                </a:cubicBezTo>
                <a:cubicBezTo>
                  <a:pt x="833" y="140"/>
                  <a:pt x="834" y="140"/>
                  <a:pt x="835" y="140"/>
                </a:cubicBezTo>
                <a:close/>
                <a:moveTo>
                  <a:pt x="839" y="147"/>
                </a:moveTo>
                <a:cubicBezTo>
                  <a:pt x="839" y="147"/>
                  <a:pt x="839" y="147"/>
                  <a:pt x="839" y="147"/>
                </a:cubicBezTo>
                <a:cubicBezTo>
                  <a:pt x="839" y="147"/>
                  <a:pt x="839" y="147"/>
                  <a:pt x="839" y="147"/>
                </a:cubicBezTo>
                <a:close/>
                <a:moveTo>
                  <a:pt x="788" y="172"/>
                </a:moveTo>
                <a:cubicBezTo>
                  <a:pt x="788" y="171"/>
                  <a:pt x="788" y="171"/>
                  <a:pt x="788" y="170"/>
                </a:cubicBezTo>
                <a:cubicBezTo>
                  <a:pt x="788" y="170"/>
                  <a:pt x="788" y="170"/>
                  <a:pt x="788" y="170"/>
                </a:cubicBezTo>
                <a:cubicBezTo>
                  <a:pt x="789" y="170"/>
                  <a:pt x="789" y="169"/>
                  <a:pt x="789" y="169"/>
                </a:cubicBezTo>
                <a:cubicBezTo>
                  <a:pt x="790" y="169"/>
                  <a:pt x="790" y="169"/>
                  <a:pt x="790" y="169"/>
                </a:cubicBezTo>
                <a:cubicBezTo>
                  <a:pt x="791" y="168"/>
                  <a:pt x="791" y="168"/>
                  <a:pt x="792" y="168"/>
                </a:cubicBezTo>
                <a:cubicBezTo>
                  <a:pt x="792" y="167"/>
                  <a:pt x="793" y="167"/>
                  <a:pt x="793" y="166"/>
                </a:cubicBezTo>
                <a:cubicBezTo>
                  <a:pt x="793" y="166"/>
                  <a:pt x="793" y="166"/>
                  <a:pt x="793" y="166"/>
                </a:cubicBezTo>
                <a:cubicBezTo>
                  <a:pt x="794" y="165"/>
                  <a:pt x="796" y="164"/>
                  <a:pt x="797" y="163"/>
                </a:cubicBezTo>
                <a:cubicBezTo>
                  <a:pt x="798" y="163"/>
                  <a:pt x="798" y="163"/>
                  <a:pt x="798" y="163"/>
                </a:cubicBezTo>
                <a:cubicBezTo>
                  <a:pt x="799" y="162"/>
                  <a:pt x="800" y="161"/>
                  <a:pt x="800" y="160"/>
                </a:cubicBezTo>
                <a:cubicBezTo>
                  <a:pt x="800" y="160"/>
                  <a:pt x="800" y="159"/>
                  <a:pt x="800" y="159"/>
                </a:cubicBezTo>
                <a:cubicBezTo>
                  <a:pt x="799" y="158"/>
                  <a:pt x="799" y="158"/>
                  <a:pt x="798" y="158"/>
                </a:cubicBezTo>
                <a:cubicBezTo>
                  <a:pt x="797" y="158"/>
                  <a:pt x="796" y="158"/>
                  <a:pt x="795" y="159"/>
                </a:cubicBezTo>
                <a:cubicBezTo>
                  <a:pt x="795" y="159"/>
                  <a:pt x="795" y="159"/>
                  <a:pt x="794" y="159"/>
                </a:cubicBezTo>
                <a:cubicBezTo>
                  <a:pt x="794" y="159"/>
                  <a:pt x="794" y="159"/>
                  <a:pt x="793" y="159"/>
                </a:cubicBezTo>
                <a:cubicBezTo>
                  <a:pt x="793" y="160"/>
                  <a:pt x="793" y="160"/>
                  <a:pt x="792" y="160"/>
                </a:cubicBezTo>
                <a:cubicBezTo>
                  <a:pt x="792" y="160"/>
                  <a:pt x="791" y="160"/>
                  <a:pt x="790" y="160"/>
                </a:cubicBezTo>
                <a:cubicBezTo>
                  <a:pt x="788" y="160"/>
                  <a:pt x="787" y="161"/>
                  <a:pt x="786" y="162"/>
                </a:cubicBezTo>
                <a:cubicBezTo>
                  <a:pt x="785" y="162"/>
                  <a:pt x="785" y="162"/>
                  <a:pt x="785" y="162"/>
                </a:cubicBezTo>
                <a:cubicBezTo>
                  <a:pt x="784" y="163"/>
                  <a:pt x="784" y="163"/>
                  <a:pt x="783" y="164"/>
                </a:cubicBezTo>
                <a:cubicBezTo>
                  <a:pt x="782" y="164"/>
                  <a:pt x="781" y="164"/>
                  <a:pt x="780" y="165"/>
                </a:cubicBezTo>
                <a:cubicBezTo>
                  <a:pt x="779" y="166"/>
                  <a:pt x="778" y="167"/>
                  <a:pt x="776" y="169"/>
                </a:cubicBezTo>
                <a:cubicBezTo>
                  <a:pt x="776" y="169"/>
                  <a:pt x="775" y="171"/>
                  <a:pt x="776" y="172"/>
                </a:cubicBezTo>
                <a:cubicBezTo>
                  <a:pt x="777" y="173"/>
                  <a:pt x="778" y="173"/>
                  <a:pt x="778" y="173"/>
                </a:cubicBezTo>
                <a:cubicBezTo>
                  <a:pt x="779" y="173"/>
                  <a:pt x="779" y="173"/>
                  <a:pt x="779" y="173"/>
                </a:cubicBezTo>
                <a:cubicBezTo>
                  <a:pt x="779" y="173"/>
                  <a:pt x="779" y="173"/>
                  <a:pt x="779" y="173"/>
                </a:cubicBezTo>
                <a:cubicBezTo>
                  <a:pt x="779" y="173"/>
                  <a:pt x="780" y="173"/>
                  <a:pt x="780" y="174"/>
                </a:cubicBezTo>
                <a:cubicBezTo>
                  <a:pt x="780" y="174"/>
                  <a:pt x="780" y="175"/>
                  <a:pt x="781" y="175"/>
                </a:cubicBezTo>
                <a:cubicBezTo>
                  <a:pt x="781" y="175"/>
                  <a:pt x="781" y="176"/>
                  <a:pt x="781" y="176"/>
                </a:cubicBezTo>
                <a:cubicBezTo>
                  <a:pt x="783" y="176"/>
                  <a:pt x="783" y="175"/>
                  <a:pt x="784" y="174"/>
                </a:cubicBezTo>
                <a:cubicBezTo>
                  <a:pt x="784" y="174"/>
                  <a:pt x="784" y="174"/>
                  <a:pt x="784" y="174"/>
                </a:cubicBezTo>
                <a:cubicBezTo>
                  <a:pt x="784" y="173"/>
                  <a:pt x="785" y="173"/>
                  <a:pt x="785" y="173"/>
                </a:cubicBezTo>
                <a:cubicBezTo>
                  <a:pt x="786" y="173"/>
                  <a:pt x="787" y="173"/>
                  <a:pt x="788" y="172"/>
                </a:cubicBezTo>
                <a:close/>
                <a:moveTo>
                  <a:pt x="844" y="136"/>
                </a:moveTo>
                <a:cubicBezTo>
                  <a:pt x="845" y="136"/>
                  <a:pt x="845" y="136"/>
                  <a:pt x="846" y="136"/>
                </a:cubicBezTo>
                <a:cubicBezTo>
                  <a:pt x="846" y="136"/>
                  <a:pt x="846" y="136"/>
                  <a:pt x="846" y="136"/>
                </a:cubicBezTo>
                <a:cubicBezTo>
                  <a:pt x="847" y="136"/>
                  <a:pt x="848" y="136"/>
                  <a:pt x="848" y="136"/>
                </a:cubicBezTo>
                <a:cubicBezTo>
                  <a:pt x="849" y="135"/>
                  <a:pt x="849" y="134"/>
                  <a:pt x="849" y="134"/>
                </a:cubicBezTo>
                <a:cubicBezTo>
                  <a:pt x="849" y="132"/>
                  <a:pt x="848" y="131"/>
                  <a:pt x="847" y="131"/>
                </a:cubicBezTo>
                <a:cubicBezTo>
                  <a:pt x="847" y="131"/>
                  <a:pt x="847" y="131"/>
                  <a:pt x="847" y="131"/>
                </a:cubicBezTo>
                <a:cubicBezTo>
                  <a:pt x="846" y="132"/>
                  <a:pt x="845" y="132"/>
                  <a:pt x="844" y="133"/>
                </a:cubicBezTo>
                <a:cubicBezTo>
                  <a:pt x="844" y="133"/>
                  <a:pt x="844" y="133"/>
                  <a:pt x="844" y="133"/>
                </a:cubicBezTo>
                <a:cubicBezTo>
                  <a:pt x="844" y="133"/>
                  <a:pt x="844" y="134"/>
                  <a:pt x="844" y="134"/>
                </a:cubicBezTo>
                <a:cubicBezTo>
                  <a:pt x="844" y="134"/>
                  <a:pt x="844" y="134"/>
                  <a:pt x="844" y="135"/>
                </a:cubicBezTo>
                <a:cubicBezTo>
                  <a:pt x="844" y="135"/>
                  <a:pt x="844" y="135"/>
                  <a:pt x="844" y="136"/>
                </a:cubicBezTo>
                <a:close/>
                <a:moveTo>
                  <a:pt x="1156" y="451"/>
                </a:moveTo>
                <a:cubicBezTo>
                  <a:pt x="1156" y="451"/>
                  <a:pt x="1156" y="452"/>
                  <a:pt x="1156" y="452"/>
                </a:cubicBezTo>
                <a:cubicBezTo>
                  <a:pt x="1156" y="452"/>
                  <a:pt x="1156" y="451"/>
                  <a:pt x="1157" y="451"/>
                </a:cubicBezTo>
                <a:cubicBezTo>
                  <a:pt x="1157" y="451"/>
                  <a:pt x="1157" y="451"/>
                  <a:pt x="1158" y="452"/>
                </a:cubicBezTo>
                <a:cubicBezTo>
                  <a:pt x="1158" y="451"/>
                  <a:pt x="1158" y="451"/>
                  <a:pt x="1158" y="451"/>
                </a:cubicBezTo>
                <a:cubicBezTo>
                  <a:pt x="1158" y="450"/>
                  <a:pt x="1159" y="449"/>
                  <a:pt x="1159" y="449"/>
                </a:cubicBezTo>
                <a:cubicBezTo>
                  <a:pt x="1160" y="448"/>
                  <a:pt x="1161" y="447"/>
                  <a:pt x="1162" y="447"/>
                </a:cubicBezTo>
                <a:cubicBezTo>
                  <a:pt x="1162" y="447"/>
                  <a:pt x="1162" y="447"/>
                  <a:pt x="1163" y="447"/>
                </a:cubicBezTo>
                <a:cubicBezTo>
                  <a:pt x="1163" y="447"/>
                  <a:pt x="1164" y="447"/>
                  <a:pt x="1164" y="448"/>
                </a:cubicBezTo>
                <a:cubicBezTo>
                  <a:pt x="1164" y="448"/>
                  <a:pt x="1164" y="448"/>
                  <a:pt x="1164" y="448"/>
                </a:cubicBezTo>
                <a:cubicBezTo>
                  <a:pt x="1164" y="448"/>
                  <a:pt x="1164" y="448"/>
                  <a:pt x="1164" y="448"/>
                </a:cubicBezTo>
                <a:cubicBezTo>
                  <a:pt x="1164" y="450"/>
                  <a:pt x="1163" y="451"/>
                  <a:pt x="1162" y="452"/>
                </a:cubicBezTo>
                <a:cubicBezTo>
                  <a:pt x="1162" y="452"/>
                  <a:pt x="1161" y="453"/>
                  <a:pt x="1160" y="453"/>
                </a:cubicBezTo>
                <a:cubicBezTo>
                  <a:pt x="1159" y="453"/>
                  <a:pt x="1159" y="452"/>
                  <a:pt x="1158" y="452"/>
                </a:cubicBezTo>
                <a:cubicBezTo>
                  <a:pt x="1158" y="452"/>
                  <a:pt x="1158" y="452"/>
                  <a:pt x="1158" y="452"/>
                </a:cubicBezTo>
                <a:cubicBezTo>
                  <a:pt x="1158" y="452"/>
                  <a:pt x="1158" y="452"/>
                  <a:pt x="1158" y="452"/>
                </a:cubicBezTo>
                <a:cubicBezTo>
                  <a:pt x="1158" y="452"/>
                  <a:pt x="1158" y="453"/>
                  <a:pt x="1158" y="454"/>
                </a:cubicBezTo>
                <a:cubicBezTo>
                  <a:pt x="1159" y="453"/>
                  <a:pt x="1160" y="454"/>
                  <a:pt x="1160" y="455"/>
                </a:cubicBezTo>
                <a:cubicBezTo>
                  <a:pt x="1161" y="456"/>
                  <a:pt x="1161" y="456"/>
                  <a:pt x="1161" y="456"/>
                </a:cubicBezTo>
                <a:cubicBezTo>
                  <a:pt x="1161" y="456"/>
                  <a:pt x="1161" y="456"/>
                  <a:pt x="1161" y="456"/>
                </a:cubicBezTo>
                <a:cubicBezTo>
                  <a:pt x="1161" y="456"/>
                  <a:pt x="1161" y="456"/>
                  <a:pt x="1161" y="456"/>
                </a:cubicBezTo>
                <a:cubicBezTo>
                  <a:pt x="1161" y="456"/>
                  <a:pt x="1161" y="455"/>
                  <a:pt x="1162" y="454"/>
                </a:cubicBezTo>
                <a:cubicBezTo>
                  <a:pt x="1163" y="453"/>
                  <a:pt x="1164" y="452"/>
                  <a:pt x="1165" y="453"/>
                </a:cubicBezTo>
                <a:cubicBezTo>
                  <a:pt x="1166" y="453"/>
                  <a:pt x="1166" y="453"/>
                  <a:pt x="1166" y="454"/>
                </a:cubicBezTo>
                <a:cubicBezTo>
                  <a:pt x="1166" y="454"/>
                  <a:pt x="1167" y="454"/>
                  <a:pt x="1167" y="454"/>
                </a:cubicBezTo>
                <a:cubicBezTo>
                  <a:pt x="1167" y="454"/>
                  <a:pt x="1168" y="455"/>
                  <a:pt x="1168" y="455"/>
                </a:cubicBezTo>
                <a:cubicBezTo>
                  <a:pt x="1168" y="456"/>
                  <a:pt x="1168" y="456"/>
                  <a:pt x="1169" y="456"/>
                </a:cubicBezTo>
                <a:cubicBezTo>
                  <a:pt x="1169" y="457"/>
                  <a:pt x="1169" y="457"/>
                  <a:pt x="1169" y="457"/>
                </a:cubicBezTo>
                <a:cubicBezTo>
                  <a:pt x="1170" y="458"/>
                  <a:pt x="1171" y="459"/>
                  <a:pt x="1172" y="460"/>
                </a:cubicBezTo>
                <a:cubicBezTo>
                  <a:pt x="1172" y="460"/>
                  <a:pt x="1172" y="461"/>
                  <a:pt x="1172" y="461"/>
                </a:cubicBezTo>
                <a:cubicBezTo>
                  <a:pt x="1172" y="462"/>
                  <a:pt x="1171" y="462"/>
                  <a:pt x="1171" y="463"/>
                </a:cubicBezTo>
                <a:cubicBezTo>
                  <a:pt x="1170" y="463"/>
                  <a:pt x="1170" y="463"/>
                  <a:pt x="1169" y="463"/>
                </a:cubicBezTo>
                <a:cubicBezTo>
                  <a:pt x="1168" y="463"/>
                  <a:pt x="1168" y="462"/>
                  <a:pt x="1168" y="462"/>
                </a:cubicBezTo>
                <a:cubicBezTo>
                  <a:pt x="1168" y="462"/>
                  <a:pt x="1167" y="462"/>
                  <a:pt x="1167" y="462"/>
                </a:cubicBezTo>
                <a:cubicBezTo>
                  <a:pt x="1167" y="462"/>
                  <a:pt x="1167" y="462"/>
                  <a:pt x="1167" y="462"/>
                </a:cubicBezTo>
                <a:cubicBezTo>
                  <a:pt x="1168" y="463"/>
                  <a:pt x="1168" y="463"/>
                  <a:pt x="1168" y="463"/>
                </a:cubicBezTo>
                <a:cubicBezTo>
                  <a:pt x="1168" y="463"/>
                  <a:pt x="1168" y="464"/>
                  <a:pt x="1168" y="465"/>
                </a:cubicBezTo>
                <a:cubicBezTo>
                  <a:pt x="1168" y="465"/>
                  <a:pt x="1169" y="465"/>
                  <a:pt x="1169" y="466"/>
                </a:cubicBezTo>
                <a:cubicBezTo>
                  <a:pt x="1169" y="466"/>
                  <a:pt x="1169" y="466"/>
                  <a:pt x="1169" y="467"/>
                </a:cubicBezTo>
                <a:cubicBezTo>
                  <a:pt x="1169" y="468"/>
                  <a:pt x="1167" y="469"/>
                  <a:pt x="1166" y="469"/>
                </a:cubicBezTo>
                <a:cubicBezTo>
                  <a:pt x="1165" y="469"/>
                  <a:pt x="1164" y="469"/>
                  <a:pt x="1163" y="469"/>
                </a:cubicBezTo>
                <a:cubicBezTo>
                  <a:pt x="1163" y="469"/>
                  <a:pt x="1163" y="469"/>
                  <a:pt x="1163" y="469"/>
                </a:cubicBezTo>
                <a:cubicBezTo>
                  <a:pt x="1162" y="469"/>
                  <a:pt x="1162" y="469"/>
                  <a:pt x="1162" y="469"/>
                </a:cubicBezTo>
                <a:cubicBezTo>
                  <a:pt x="1162" y="469"/>
                  <a:pt x="1163" y="470"/>
                  <a:pt x="1163" y="471"/>
                </a:cubicBezTo>
                <a:cubicBezTo>
                  <a:pt x="1163" y="472"/>
                  <a:pt x="1162" y="473"/>
                  <a:pt x="1161" y="473"/>
                </a:cubicBezTo>
                <a:cubicBezTo>
                  <a:pt x="1160" y="473"/>
                  <a:pt x="1160" y="473"/>
                  <a:pt x="1159" y="473"/>
                </a:cubicBezTo>
                <a:cubicBezTo>
                  <a:pt x="1159" y="474"/>
                  <a:pt x="1159" y="475"/>
                  <a:pt x="1159" y="475"/>
                </a:cubicBezTo>
                <a:cubicBezTo>
                  <a:pt x="1159" y="476"/>
                  <a:pt x="1159" y="476"/>
                  <a:pt x="1159" y="476"/>
                </a:cubicBezTo>
                <a:cubicBezTo>
                  <a:pt x="1158" y="477"/>
                  <a:pt x="1158" y="477"/>
                  <a:pt x="1157" y="477"/>
                </a:cubicBezTo>
                <a:cubicBezTo>
                  <a:pt x="1157" y="477"/>
                  <a:pt x="1156" y="477"/>
                  <a:pt x="1156" y="477"/>
                </a:cubicBezTo>
                <a:cubicBezTo>
                  <a:pt x="1156" y="478"/>
                  <a:pt x="1155" y="478"/>
                  <a:pt x="1155" y="479"/>
                </a:cubicBezTo>
                <a:cubicBezTo>
                  <a:pt x="1155" y="479"/>
                  <a:pt x="1155" y="479"/>
                  <a:pt x="1155" y="479"/>
                </a:cubicBezTo>
                <a:cubicBezTo>
                  <a:pt x="1154" y="480"/>
                  <a:pt x="1154" y="480"/>
                  <a:pt x="1153" y="480"/>
                </a:cubicBezTo>
                <a:cubicBezTo>
                  <a:pt x="1153" y="480"/>
                  <a:pt x="1153" y="480"/>
                  <a:pt x="1153" y="480"/>
                </a:cubicBezTo>
                <a:cubicBezTo>
                  <a:pt x="1152" y="480"/>
                  <a:pt x="1152" y="479"/>
                  <a:pt x="1152" y="479"/>
                </a:cubicBezTo>
                <a:cubicBezTo>
                  <a:pt x="1152" y="480"/>
                  <a:pt x="1151" y="480"/>
                  <a:pt x="1150" y="480"/>
                </a:cubicBezTo>
                <a:cubicBezTo>
                  <a:pt x="1149" y="480"/>
                  <a:pt x="1148" y="479"/>
                  <a:pt x="1148" y="478"/>
                </a:cubicBezTo>
                <a:cubicBezTo>
                  <a:pt x="1148" y="477"/>
                  <a:pt x="1148" y="477"/>
                  <a:pt x="1148" y="477"/>
                </a:cubicBezTo>
                <a:cubicBezTo>
                  <a:pt x="1148" y="477"/>
                  <a:pt x="1148" y="477"/>
                  <a:pt x="1148" y="477"/>
                </a:cubicBezTo>
                <a:cubicBezTo>
                  <a:pt x="1148" y="477"/>
                  <a:pt x="1148" y="476"/>
                  <a:pt x="1148" y="476"/>
                </a:cubicBezTo>
                <a:cubicBezTo>
                  <a:pt x="1148" y="477"/>
                  <a:pt x="1148" y="477"/>
                  <a:pt x="1148" y="478"/>
                </a:cubicBezTo>
                <a:cubicBezTo>
                  <a:pt x="1148" y="478"/>
                  <a:pt x="1148" y="478"/>
                  <a:pt x="1148" y="478"/>
                </a:cubicBezTo>
                <a:cubicBezTo>
                  <a:pt x="1148" y="478"/>
                  <a:pt x="1148" y="479"/>
                  <a:pt x="1148" y="479"/>
                </a:cubicBezTo>
                <a:cubicBezTo>
                  <a:pt x="1148" y="480"/>
                  <a:pt x="1148" y="480"/>
                  <a:pt x="1147" y="481"/>
                </a:cubicBezTo>
                <a:cubicBezTo>
                  <a:pt x="1147" y="481"/>
                  <a:pt x="1147" y="481"/>
                  <a:pt x="1147" y="481"/>
                </a:cubicBezTo>
                <a:cubicBezTo>
                  <a:pt x="1147" y="481"/>
                  <a:pt x="1147" y="481"/>
                  <a:pt x="1147" y="481"/>
                </a:cubicBezTo>
                <a:cubicBezTo>
                  <a:pt x="1148" y="482"/>
                  <a:pt x="1148" y="483"/>
                  <a:pt x="1148" y="484"/>
                </a:cubicBezTo>
                <a:cubicBezTo>
                  <a:pt x="1147" y="484"/>
                  <a:pt x="1147" y="484"/>
                  <a:pt x="1147" y="484"/>
                </a:cubicBezTo>
                <a:cubicBezTo>
                  <a:pt x="1147" y="484"/>
                  <a:pt x="1147" y="484"/>
                  <a:pt x="1147" y="484"/>
                </a:cubicBezTo>
                <a:cubicBezTo>
                  <a:pt x="1148" y="485"/>
                  <a:pt x="1148" y="486"/>
                  <a:pt x="1148" y="486"/>
                </a:cubicBezTo>
                <a:cubicBezTo>
                  <a:pt x="1148" y="487"/>
                  <a:pt x="1148" y="487"/>
                  <a:pt x="1147" y="487"/>
                </a:cubicBezTo>
                <a:cubicBezTo>
                  <a:pt x="1147" y="488"/>
                  <a:pt x="1147" y="488"/>
                  <a:pt x="1147" y="488"/>
                </a:cubicBezTo>
                <a:cubicBezTo>
                  <a:pt x="1148" y="489"/>
                  <a:pt x="1148" y="489"/>
                  <a:pt x="1148" y="490"/>
                </a:cubicBezTo>
                <a:cubicBezTo>
                  <a:pt x="1147" y="491"/>
                  <a:pt x="1146" y="493"/>
                  <a:pt x="1145" y="493"/>
                </a:cubicBezTo>
                <a:cubicBezTo>
                  <a:pt x="1144" y="493"/>
                  <a:pt x="1144" y="492"/>
                  <a:pt x="1144" y="492"/>
                </a:cubicBezTo>
                <a:cubicBezTo>
                  <a:pt x="1143" y="492"/>
                  <a:pt x="1143" y="491"/>
                  <a:pt x="1142" y="491"/>
                </a:cubicBezTo>
                <a:cubicBezTo>
                  <a:pt x="1142" y="491"/>
                  <a:pt x="1142" y="491"/>
                  <a:pt x="1142" y="491"/>
                </a:cubicBezTo>
                <a:cubicBezTo>
                  <a:pt x="1142" y="490"/>
                  <a:pt x="1141" y="490"/>
                  <a:pt x="1141" y="489"/>
                </a:cubicBezTo>
                <a:cubicBezTo>
                  <a:pt x="1141" y="489"/>
                  <a:pt x="1141" y="489"/>
                  <a:pt x="1141" y="489"/>
                </a:cubicBezTo>
                <a:cubicBezTo>
                  <a:pt x="1141" y="489"/>
                  <a:pt x="1141" y="490"/>
                  <a:pt x="1140" y="490"/>
                </a:cubicBezTo>
                <a:cubicBezTo>
                  <a:pt x="1140" y="490"/>
                  <a:pt x="1140" y="490"/>
                  <a:pt x="1140" y="490"/>
                </a:cubicBezTo>
                <a:cubicBezTo>
                  <a:pt x="1139" y="490"/>
                  <a:pt x="1139" y="490"/>
                  <a:pt x="1139" y="490"/>
                </a:cubicBezTo>
                <a:cubicBezTo>
                  <a:pt x="1138" y="489"/>
                  <a:pt x="1138" y="488"/>
                  <a:pt x="1138" y="488"/>
                </a:cubicBezTo>
                <a:cubicBezTo>
                  <a:pt x="1138" y="487"/>
                  <a:pt x="1138" y="487"/>
                  <a:pt x="1138" y="486"/>
                </a:cubicBezTo>
                <a:cubicBezTo>
                  <a:pt x="1138" y="486"/>
                  <a:pt x="1138" y="487"/>
                  <a:pt x="1137" y="487"/>
                </a:cubicBezTo>
                <a:cubicBezTo>
                  <a:pt x="1137" y="487"/>
                  <a:pt x="1137" y="487"/>
                  <a:pt x="1136" y="487"/>
                </a:cubicBezTo>
                <a:cubicBezTo>
                  <a:pt x="1135" y="487"/>
                  <a:pt x="1134" y="485"/>
                  <a:pt x="1134" y="485"/>
                </a:cubicBezTo>
                <a:cubicBezTo>
                  <a:pt x="1134" y="483"/>
                  <a:pt x="1135" y="482"/>
                  <a:pt x="1135" y="482"/>
                </a:cubicBezTo>
                <a:cubicBezTo>
                  <a:pt x="1135" y="482"/>
                  <a:pt x="1135" y="482"/>
                  <a:pt x="1135" y="482"/>
                </a:cubicBezTo>
                <a:cubicBezTo>
                  <a:pt x="1135" y="482"/>
                  <a:pt x="1135" y="482"/>
                  <a:pt x="1135" y="482"/>
                </a:cubicBezTo>
                <a:cubicBezTo>
                  <a:pt x="1134" y="482"/>
                  <a:pt x="1133" y="482"/>
                  <a:pt x="1132" y="482"/>
                </a:cubicBezTo>
                <a:cubicBezTo>
                  <a:pt x="1132" y="482"/>
                  <a:pt x="1131" y="481"/>
                  <a:pt x="1131" y="480"/>
                </a:cubicBezTo>
                <a:cubicBezTo>
                  <a:pt x="1132" y="480"/>
                  <a:pt x="1132" y="479"/>
                  <a:pt x="1133" y="479"/>
                </a:cubicBezTo>
                <a:cubicBezTo>
                  <a:pt x="1132" y="478"/>
                  <a:pt x="1132" y="478"/>
                  <a:pt x="1132" y="477"/>
                </a:cubicBezTo>
                <a:cubicBezTo>
                  <a:pt x="1132" y="477"/>
                  <a:pt x="1132" y="476"/>
                  <a:pt x="1133" y="476"/>
                </a:cubicBezTo>
                <a:cubicBezTo>
                  <a:pt x="1132" y="476"/>
                  <a:pt x="1132" y="476"/>
                  <a:pt x="1132" y="476"/>
                </a:cubicBezTo>
                <a:cubicBezTo>
                  <a:pt x="1131" y="475"/>
                  <a:pt x="1131" y="474"/>
                  <a:pt x="1132" y="473"/>
                </a:cubicBezTo>
                <a:cubicBezTo>
                  <a:pt x="1132" y="472"/>
                  <a:pt x="1133" y="471"/>
                  <a:pt x="1133" y="471"/>
                </a:cubicBezTo>
                <a:cubicBezTo>
                  <a:pt x="1133" y="471"/>
                  <a:pt x="1132" y="471"/>
                  <a:pt x="1132" y="471"/>
                </a:cubicBezTo>
                <a:cubicBezTo>
                  <a:pt x="1132" y="471"/>
                  <a:pt x="1132" y="471"/>
                  <a:pt x="1132" y="471"/>
                </a:cubicBezTo>
                <a:cubicBezTo>
                  <a:pt x="1132" y="472"/>
                  <a:pt x="1131" y="473"/>
                  <a:pt x="1131" y="473"/>
                </a:cubicBezTo>
                <a:cubicBezTo>
                  <a:pt x="1130" y="473"/>
                  <a:pt x="1129" y="473"/>
                  <a:pt x="1128" y="472"/>
                </a:cubicBezTo>
                <a:cubicBezTo>
                  <a:pt x="1127" y="472"/>
                  <a:pt x="1127" y="471"/>
                  <a:pt x="1127" y="470"/>
                </a:cubicBezTo>
                <a:cubicBezTo>
                  <a:pt x="1127" y="470"/>
                  <a:pt x="1128" y="469"/>
                  <a:pt x="1128" y="469"/>
                </a:cubicBezTo>
                <a:cubicBezTo>
                  <a:pt x="1129" y="468"/>
                  <a:pt x="1130" y="467"/>
                  <a:pt x="1131" y="467"/>
                </a:cubicBezTo>
                <a:cubicBezTo>
                  <a:pt x="1131" y="467"/>
                  <a:pt x="1130" y="467"/>
                  <a:pt x="1130" y="467"/>
                </a:cubicBezTo>
                <a:cubicBezTo>
                  <a:pt x="1130" y="468"/>
                  <a:pt x="1129" y="468"/>
                  <a:pt x="1128" y="468"/>
                </a:cubicBezTo>
                <a:cubicBezTo>
                  <a:pt x="1128" y="468"/>
                  <a:pt x="1128" y="468"/>
                  <a:pt x="1128" y="468"/>
                </a:cubicBezTo>
                <a:cubicBezTo>
                  <a:pt x="1127" y="469"/>
                  <a:pt x="1126" y="468"/>
                  <a:pt x="1125" y="468"/>
                </a:cubicBezTo>
                <a:cubicBezTo>
                  <a:pt x="1125" y="468"/>
                  <a:pt x="1125" y="467"/>
                  <a:pt x="1125" y="467"/>
                </a:cubicBezTo>
                <a:cubicBezTo>
                  <a:pt x="1124" y="467"/>
                  <a:pt x="1124" y="467"/>
                  <a:pt x="1123" y="466"/>
                </a:cubicBezTo>
                <a:cubicBezTo>
                  <a:pt x="1123" y="466"/>
                  <a:pt x="1123" y="466"/>
                  <a:pt x="1123" y="465"/>
                </a:cubicBezTo>
                <a:cubicBezTo>
                  <a:pt x="1123" y="465"/>
                  <a:pt x="1123" y="464"/>
                  <a:pt x="1123" y="464"/>
                </a:cubicBezTo>
                <a:cubicBezTo>
                  <a:pt x="1123" y="464"/>
                  <a:pt x="1123" y="464"/>
                  <a:pt x="1123" y="464"/>
                </a:cubicBezTo>
                <a:cubicBezTo>
                  <a:pt x="1123" y="464"/>
                  <a:pt x="1123" y="464"/>
                  <a:pt x="1123" y="464"/>
                </a:cubicBezTo>
                <a:cubicBezTo>
                  <a:pt x="1123" y="463"/>
                  <a:pt x="1123" y="463"/>
                  <a:pt x="1122" y="463"/>
                </a:cubicBezTo>
                <a:cubicBezTo>
                  <a:pt x="1121" y="462"/>
                  <a:pt x="1122" y="461"/>
                  <a:pt x="1122" y="460"/>
                </a:cubicBezTo>
                <a:cubicBezTo>
                  <a:pt x="1122" y="460"/>
                  <a:pt x="1122" y="460"/>
                  <a:pt x="1122" y="460"/>
                </a:cubicBezTo>
                <a:cubicBezTo>
                  <a:pt x="1122" y="460"/>
                  <a:pt x="1122" y="460"/>
                  <a:pt x="1122" y="459"/>
                </a:cubicBezTo>
                <a:cubicBezTo>
                  <a:pt x="1122" y="460"/>
                  <a:pt x="1122" y="460"/>
                  <a:pt x="1121" y="460"/>
                </a:cubicBezTo>
                <a:cubicBezTo>
                  <a:pt x="1121" y="461"/>
                  <a:pt x="1120" y="461"/>
                  <a:pt x="1120" y="461"/>
                </a:cubicBezTo>
                <a:cubicBezTo>
                  <a:pt x="1120" y="461"/>
                  <a:pt x="1120" y="461"/>
                  <a:pt x="1120" y="461"/>
                </a:cubicBezTo>
                <a:cubicBezTo>
                  <a:pt x="1120" y="462"/>
                  <a:pt x="1120" y="463"/>
                  <a:pt x="1119" y="464"/>
                </a:cubicBezTo>
                <a:cubicBezTo>
                  <a:pt x="1119" y="464"/>
                  <a:pt x="1118" y="465"/>
                  <a:pt x="1117" y="465"/>
                </a:cubicBezTo>
                <a:cubicBezTo>
                  <a:pt x="1118" y="465"/>
                  <a:pt x="1119" y="467"/>
                  <a:pt x="1119" y="467"/>
                </a:cubicBezTo>
                <a:cubicBezTo>
                  <a:pt x="1119" y="468"/>
                  <a:pt x="1119" y="468"/>
                  <a:pt x="1119" y="468"/>
                </a:cubicBezTo>
                <a:cubicBezTo>
                  <a:pt x="1119" y="470"/>
                  <a:pt x="1119" y="470"/>
                  <a:pt x="1119" y="470"/>
                </a:cubicBezTo>
                <a:cubicBezTo>
                  <a:pt x="1119" y="470"/>
                  <a:pt x="1119" y="470"/>
                  <a:pt x="1119" y="470"/>
                </a:cubicBezTo>
                <a:cubicBezTo>
                  <a:pt x="1119" y="469"/>
                  <a:pt x="1119" y="469"/>
                  <a:pt x="1119" y="469"/>
                </a:cubicBezTo>
                <a:cubicBezTo>
                  <a:pt x="1119" y="469"/>
                  <a:pt x="1120" y="469"/>
                  <a:pt x="1120" y="470"/>
                </a:cubicBezTo>
                <a:cubicBezTo>
                  <a:pt x="1120" y="471"/>
                  <a:pt x="1119" y="472"/>
                  <a:pt x="1119" y="472"/>
                </a:cubicBezTo>
                <a:cubicBezTo>
                  <a:pt x="1118" y="472"/>
                  <a:pt x="1116" y="472"/>
                  <a:pt x="1115" y="472"/>
                </a:cubicBezTo>
                <a:cubicBezTo>
                  <a:pt x="1115" y="472"/>
                  <a:pt x="1115" y="472"/>
                  <a:pt x="1115" y="472"/>
                </a:cubicBezTo>
                <a:cubicBezTo>
                  <a:pt x="1114" y="472"/>
                  <a:pt x="1114" y="472"/>
                  <a:pt x="1113" y="472"/>
                </a:cubicBezTo>
                <a:cubicBezTo>
                  <a:pt x="1112" y="472"/>
                  <a:pt x="1111" y="470"/>
                  <a:pt x="1110" y="469"/>
                </a:cubicBezTo>
                <a:cubicBezTo>
                  <a:pt x="1110" y="469"/>
                  <a:pt x="1110" y="470"/>
                  <a:pt x="1110" y="470"/>
                </a:cubicBezTo>
                <a:cubicBezTo>
                  <a:pt x="1110" y="470"/>
                  <a:pt x="1110" y="470"/>
                  <a:pt x="1110" y="470"/>
                </a:cubicBezTo>
                <a:cubicBezTo>
                  <a:pt x="1110" y="470"/>
                  <a:pt x="1110" y="471"/>
                  <a:pt x="1111" y="471"/>
                </a:cubicBezTo>
                <a:cubicBezTo>
                  <a:pt x="1111" y="472"/>
                  <a:pt x="1111" y="472"/>
                  <a:pt x="1111" y="472"/>
                </a:cubicBezTo>
                <a:cubicBezTo>
                  <a:pt x="1111" y="472"/>
                  <a:pt x="1111" y="472"/>
                  <a:pt x="1111" y="472"/>
                </a:cubicBezTo>
                <a:cubicBezTo>
                  <a:pt x="1112" y="472"/>
                  <a:pt x="1112" y="472"/>
                  <a:pt x="1113" y="473"/>
                </a:cubicBezTo>
                <a:cubicBezTo>
                  <a:pt x="1113" y="473"/>
                  <a:pt x="1113" y="474"/>
                  <a:pt x="1112" y="475"/>
                </a:cubicBezTo>
                <a:cubicBezTo>
                  <a:pt x="1112" y="475"/>
                  <a:pt x="1112" y="475"/>
                  <a:pt x="1112" y="475"/>
                </a:cubicBezTo>
                <a:cubicBezTo>
                  <a:pt x="1111" y="476"/>
                  <a:pt x="1111" y="476"/>
                  <a:pt x="1111" y="476"/>
                </a:cubicBezTo>
                <a:cubicBezTo>
                  <a:pt x="1111" y="476"/>
                  <a:pt x="1111" y="476"/>
                  <a:pt x="1111" y="476"/>
                </a:cubicBezTo>
                <a:cubicBezTo>
                  <a:pt x="1111" y="477"/>
                  <a:pt x="1110" y="477"/>
                  <a:pt x="1110" y="477"/>
                </a:cubicBezTo>
                <a:cubicBezTo>
                  <a:pt x="1110" y="477"/>
                  <a:pt x="1110" y="477"/>
                  <a:pt x="1110" y="477"/>
                </a:cubicBezTo>
                <a:cubicBezTo>
                  <a:pt x="1110" y="477"/>
                  <a:pt x="1110" y="477"/>
                  <a:pt x="1111" y="477"/>
                </a:cubicBezTo>
                <a:cubicBezTo>
                  <a:pt x="1111" y="477"/>
                  <a:pt x="1111" y="477"/>
                  <a:pt x="1111" y="477"/>
                </a:cubicBezTo>
                <a:cubicBezTo>
                  <a:pt x="1111" y="476"/>
                  <a:pt x="1111" y="476"/>
                  <a:pt x="1112" y="475"/>
                </a:cubicBezTo>
                <a:cubicBezTo>
                  <a:pt x="1113" y="475"/>
                  <a:pt x="1114" y="475"/>
                  <a:pt x="1115" y="476"/>
                </a:cubicBezTo>
                <a:cubicBezTo>
                  <a:pt x="1116" y="476"/>
                  <a:pt x="1116" y="478"/>
                  <a:pt x="1116" y="478"/>
                </a:cubicBezTo>
                <a:cubicBezTo>
                  <a:pt x="1116" y="479"/>
                  <a:pt x="1115" y="479"/>
                  <a:pt x="1115" y="480"/>
                </a:cubicBezTo>
                <a:cubicBezTo>
                  <a:pt x="1115" y="480"/>
                  <a:pt x="1115" y="480"/>
                  <a:pt x="1115" y="480"/>
                </a:cubicBezTo>
                <a:cubicBezTo>
                  <a:pt x="1115" y="480"/>
                  <a:pt x="1115" y="480"/>
                  <a:pt x="1115" y="480"/>
                </a:cubicBezTo>
                <a:cubicBezTo>
                  <a:pt x="1115" y="480"/>
                  <a:pt x="1115" y="480"/>
                  <a:pt x="1115" y="480"/>
                </a:cubicBezTo>
                <a:cubicBezTo>
                  <a:pt x="1115" y="480"/>
                  <a:pt x="1115" y="480"/>
                  <a:pt x="1115" y="480"/>
                </a:cubicBezTo>
                <a:cubicBezTo>
                  <a:pt x="1116" y="480"/>
                  <a:pt x="1117" y="481"/>
                  <a:pt x="1118" y="482"/>
                </a:cubicBezTo>
                <a:cubicBezTo>
                  <a:pt x="1118" y="482"/>
                  <a:pt x="1118" y="483"/>
                  <a:pt x="1117" y="483"/>
                </a:cubicBezTo>
                <a:cubicBezTo>
                  <a:pt x="1116" y="484"/>
                  <a:pt x="1116" y="484"/>
                  <a:pt x="1116" y="484"/>
                </a:cubicBezTo>
                <a:cubicBezTo>
                  <a:pt x="1116" y="484"/>
                  <a:pt x="1117" y="484"/>
                  <a:pt x="1117" y="485"/>
                </a:cubicBezTo>
                <a:cubicBezTo>
                  <a:pt x="1117" y="485"/>
                  <a:pt x="1117" y="486"/>
                  <a:pt x="1117" y="486"/>
                </a:cubicBezTo>
                <a:cubicBezTo>
                  <a:pt x="1117" y="487"/>
                  <a:pt x="1117" y="487"/>
                  <a:pt x="1117" y="487"/>
                </a:cubicBezTo>
                <a:cubicBezTo>
                  <a:pt x="1117" y="487"/>
                  <a:pt x="1117" y="487"/>
                  <a:pt x="1117" y="487"/>
                </a:cubicBezTo>
                <a:cubicBezTo>
                  <a:pt x="1118" y="488"/>
                  <a:pt x="1118" y="488"/>
                  <a:pt x="1118" y="489"/>
                </a:cubicBezTo>
                <a:cubicBezTo>
                  <a:pt x="1118" y="489"/>
                  <a:pt x="1118" y="489"/>
                  <a:pt x="1118" y="489"/>
                </a:cubicBezTo>
                <a:cubicBezTo>
                  <a:pt x="1118" y="489"/>
                  <a:pt x="1118" y="489"/>
                  <a:pt x="1118" y="489"/>
                </a:cubicBezTo>
                <a:cubicBezTo>
                  <a:pt x="1118" y="489"/>
                  <a:pt x="1118" y="489"/>
                  <a:pt x="1118" y="490"/>
                </a:cubicBezTo>
                <a:cubicBezTo>
                  <a:pt x="1119" y="489"/>
                  <a:pt x="1119" y="489"/>
                  <a:pt x="1119" y="489"/>
                </a:cubicBezTo>
                <a:cubicBezTo>
                  <a:pt x="1119" y="489"/>
                  <a:pt x="1119" y="489"/>
                  <a:pt x="1119" y="489"/>
                </a:cubicBezTo>
                <a:cubicBezTo>
                  <a:pt x="1119" y="489"/>
                  <a:pt x="1119" y="488"/>
                  <a:pt x="1119" y="488"/>
                </a:cubicBezTo>
                <a:cubicBezTo>
                  <a:pt x="1120" y="488"/>
                  <a:pt x="1120" y="488"/>
                  <a:pt x="1121" y="488"/>
                </a:cubicBezTo>
                <a:cubicBezTo>
                  <a:pt x="1123" y="489"/>
                  <a:pt x="1123" y="491"/>
                  <a:pt x="1123" y="492"/>
                </a:cubicBezTo>
                <a:cubicBezTo>
                  <a:pt x="1123" y="492"/>
                  <a:pt x="1123" y="492"/>
                  <a:pt x="1123" y="493"/>
                </a:cubicBezTo>
                <a:cubicBezTo>
                  <a:pt x="1123" y="493"/>
                  <a:pt x="1123" y="493"/>
                  <a:pt x="1123" y="493"/>
                </a:cubicBezTo>
                <a:cubicBezTo>
                  <a:pt x="1124" y="493"/>
                  <a:pt x="1124" y="493"/>
                  <a:pt x="1124" y="493"/>
                </a:cubicBezTo>
                <a:cubicBezTo>
                  <a:pt x="1125" y="493"/>
                  <a:pt x="1125" y="493"/>
                  <a:pt x="1125" y="492"/>
                </a:cubicBezTo>
                <a:cubicBezTo>
                  <a:pt x="1125" y="492"/>
                  <a:pt x="1126" y="492"/>
                  <a:pt x="1127" y="492"/>
                </a:cubicBezTo>
                <a:cubicBezTo>
                  <a:pt x="1127" y="493"/>
                  <a:pt x="1127" y="493"/>
                  <a:pt x="1127" y="493"/>
                </a:cubicBezTo>
                <a:cubicBezTo>
                  <a:pt x="1127" y="495"/>
                  <a:pt x="1127" y="496"/>
                  <a:pt x="1126" y="497"/>
                </a:cubicBezTo>
                <a:cubicBezTo>
                  <a:pt x="1126" y="497"/>
                  <a:pt x="1126" y="497"/>
                  <a:pt x="1126" y="497"/>
                </a:cubicBezTo>
                <a:cubicBezTo>
                  <a:pt x="1126" y="497"/>
                  <a:pt x="1126" y="497"/>
                  <a:pt x="1126" y="497"/>
                </a:cubicBezTo>
                <a:cubicBezTo>
                  <a:pt x="1126" y="498"/>
                  <a:pt x="1126" y="498"/>
                  <a:pt x="1126" y="498"/>
                </a:cubicBezTo>
                <a:cubicBezTo>
                  <a:pt x="1126" y="498"/>
                  <a:pt x="1126" y="498"/>
                  <a:pt x="1127" y="498"/>
                </a:cubicBezTo>
                <a:cubicBezTo>
                  <a:pt x="1127" y="498"/>
                  <a:pt x="1127" y="498"/>
                  <a:pt x="1127" y="498"/>
                </a:cubicBezTo>
                <a:cubicBezTo>
                  <a:pt x="1127" y="498"/>
                  <a:pt x="1128" y="498"/>
                  <a:pt x="1128" y="498"/>
                </a:cubicBezTo>
                <a:cubicBezTo>
                  <a:pt x="1130" y="498"/>
                  <a:pt x="1131" y="498"/>
                  <a:pt x="1131" y="499"/>
                </a:cubicBezTo>
                <a:cubicBezTo>
                  <a:pt x="1131" y="499"/>
                  <a:pt x="1131" y="500"/>
                  <a:pt x="1131" y="500"/>
                </a:cubicBezTo>
                <a:cubicBezTo>
                  <a:pt x="1131" y="501"/>
                  <a:pt x="1130" y="501"/>
                  <a:pt x="1129" y="502"/>
                </a:cubicBezTo>
                <a:cubicBezTo>
                  <a:pt x="1129" y="502"/>
                  <a:pt x="1129" y="502"/>
                  <a:pt x="1129" y="502"/>
                </a:cubicBezTo>
                <a:cubicBezTo>
                  <a:pt x="1129" y="502"/>
                  <a:pt x="1129" y="502"/>
                  <a:pt x="1128" y="502"/>
                </a:cubicBezTo>
                <a:cubicBezTo>
                  <a:pt x="1128" y="502"/>
                  <a:pt x="1129" y="502"/>
                  <a:pt x="1129" y="502"/>
                </a:cubicBezTo>
                <a:cubicBezTo>
                  <a:pt x="1129" y="503"/>
                  <a:pt x="1129" y="503"/>
                  <a:pt x="1130" y="504"/>
                </a:cubicBezTo>
                <a:cubicBezTo>
                  <a:pt x="1130" y="505"/>
                  <a:pt x="1130" y="505"/>
                  <a:pt x="1130" y="506"/>
                </a:cubicBezTo>
                <a:cubicBezTo>
                  <a:pt x="1130" y="506"/>
                  <a:pt x="1130" y="506"/>
                  <a:pt x="1130" y="506"/>
                </a:cubicBezTo>
                <a:cubicBezTo>
                  <a:pt x="1130" y="506"/>
                  <a:pt x="1131" y="507"/>
                  <a:pt x="1131" y="507"/>
                </a:cubicBezTo>
                <a:cubicBezTo>
                  <a:pt x="1131" y="508"/>
                  <a:pt x="1131" y="508"/>
                  <a:pt x="1132" y="509"/>
                </a:cubicBezTo>
                <a:cubicBezTo>
                  <a:pt x="1132" y="509"/>
                  <a:pt x="1132" y="509"/>
                  <a:pt x="1132" y="509"/>
                </a:cubicBezTo>
                <a:cubicBezTo>
                  <a:pt x="1132" y="510"/>
                  <a:pt x="1133" y="511"/>
                  <a:pt x="1133" y="513"/>
                </a:cubicBezTo>
                <a:cubicBezTo>
                  <a:pt x="1133" y="513"/>
                  <a:pt x="1133" y="513"/>
                  <a:pt x="1133" y="513"/>
                </a:cubicBezTo>
                <a:cubicBezTo>
                  <a:pt x="1133" y="513"/>
                  <a:pt x="1133" y="513"/>
                  <a:pt x="1134" y="513"/>
                </a:cubicBezTo>
                <a:cubicBezTo>
                  <a:pt x="1134" y="513"/>
                  <a:pt x="1134" y="513"/>
                  <a:pt x="1134" y="514"/>
                </a:cubicBezTo>
                <a:cubicBezTo>
                  <a:pt x="1137" y="515"/>
                  <a:pt x="1136" y="517"/>
                  <a:pt x="1136" y="517"/>
                </a:cubicBezTo>
                <a:cubicBezTo>
                  <a:pt x="1136" y="518"/>
                  <a:pt x="1136" y="518"/>
                  <a:pt x="1136" y="519"/>
                </a:cubicBezTo>
                <a:cubicBezTo>
                  <a:pt x="1136" y="519"/>
                  <a:pt x="1136" y="519"/>
                  <a:pt x="1136" y="520"/>
                </a:cubicBezTo>
                <a:cubicBezTo>
                  <a:pt x="1136" y="520"/>
                  <a:pt x="1135" y="521"/>
                  <a:pt x="1134" y="521"/>
                </a:cubicBezTo>
                <a:cubicBezTo>
                  <a:pt x="1134" y="521"/>
                  <a:pt x="1134" y="521"/>
                  <a:pt x="1134" y="521"/>
                </a:cubicBezTo>
                <a:cubicBezTo>
                  <a:pt x="1133" y="521"/>
                  <a:pt x="1133" y="521"/>
                  <a:pt x="1132" y="521"/>
                </a:cubicBezTo>
                <a:cubicBezTo>
                  <a:pt x="1132" y="521"/>
                  <a:pt x="1132" y="521"/>
                  <a:pt x="1132" y="521"/>
                </a:cubicBezTo>
                <a:cubicBezTo>
                  <a:pt x="1132" y="521"/>
                  <a:pt x="1131" y="522"/>
                  <a:pt x="1131" y="522"/>
                </a:cubicBezTo>
                <a:cubicBezTo>
                  <a:pt x="1130" y="522"/>
                  <a:pt x="1130" y="521"/>
                  <a:pt x="1129" y="521"/>
                </a:cubicBezTo>
                <a:cubicBezTo>
                  <a:pt x="1129" y="521"/>
                  <a:pt x="1129" y="521"/>
                  <a:pt x="1129" y="521"/>
                </a:cubicBezTo>
                <a:cubicBezTo>
                  <a:pt x="1129" y="521"/>
                  <a:pt x="1129" y="521"/>
                  <a:pt x="1129" y="522"/>
                </a:cubicBezTo>
                <a:cubicBezTo>
                  <a:pt x="1129" y="522"/>
                  <a:pt x="1130" y="524"/>
                  <a:pt x="1129" y="525"/>
                </a:cubicBezTo>
                <a:cubicBezTo>
                  <a:pt x="1129" y="525"/>
                  <a:pt x="1129" y="526"/>
                  <a:pt x="1129" y="527"/>
                </a:cubicBezTo>
                <a:cubicBezTo>
                  <a:pt x="1129" y="527"/>
                  <a:pt x="1129" y="528"/>
                  <a:pt x="1129" y="528"/>
                </a:cubicBezTo>
                <a:cubicBezTo>
                  <a:pt x="1129" y="528"/>
                  <a:pt x="1128" y="528"/>
                  <a:pt x="1128" y="528"/>
                </a:cubicBezTo>
                <a:cubicBezTo>
                  <a:pt x="1127" y="528"/>
                  <a:pt x="1127" y="528"/>
                  <a:pt x="1127" y="528"/>
                </a:cubicBezTo>
                <a:cubicBezTo>
                  <a:pt x="1126" y="528"/>
                  <a:pt x="1126" y="528"/>
                  <a:pt x="1126" y="528"/>
                </a:cubicBezTo>
                <a:cubicBezTo>
                  <a:pt x="1126" y="528"/>
                  <a:pt x="1126" y="528"/>
                  <a:pt x="1126" y="528"/>
                </a:cubicBezTo>
                <a:cubicBezTo>
                  <a:pt x="1126" y="528"/>
                  <a:pt x="1126" y="528"/>
                  <a:pt x="1126" y="528"/>
                </a:cubicBezTo>
                <a:cubicBezTo>
                  <a:pt x="1127" y="530"/>
                  <a:pt x="1127" y="531"/>
                  <a:pt x="1127" y="532"/>
                </a:cubicBezTo>
                <a:cubicBezTo>
                  <a:pt x="1127" y="533"/>
                  <a:pt x="1126" y="533"/>
                  <a:pt x="1126" y="533"/>
                </a:cubicBezTo>
                <a:cubicBezTo>
                  <a:pt x="1126" y="533"/>
                  <a:pt x="1126" y="533"/>
                  <a:pt x="1126" y="533"/>
                </a:cubicBezTo>
                <a:cubicBezTo>
                  <a:pt x="1124" y="533"/>
                  <a:pt x="1123" y="532"/>
                  <a:pt x="1123" y="531"/>
                </a:cubicBezTo>
                <a:cubicBezTo>
                  <a:pt x="1122" y="531"/>
                  <a:pt x="1122" y="531"/>
                  <a:pt x="1122" y="531"/>
                </a:cubicBezTo>
                <a:cubicBezTo>
                  <a:pt x="1122" y="530"/>
                  <a:pt x="1122" y="528"/>
                  <a:pt x="1122" y="527"/>
                </a:cubicBezTo>
                <a:cubicBezTo>
                  <a:pt x="1121" y="527"/>
                  <a:pt x="1120" y="527"/>
                  <a:pt x="1120" y="526"/>
                </a:cubicBezTo>
                <a:cubicBezTo>
                  <a:pt x="1120" y="526"/>
                  <a:pt x="1120" y="525"/>
                  <a:pt x="1120" y="525"/>
                </a:cubicBezTo>
                <a:cubicBezTo>
                  <a:pt x="1120" y="524"/>
                  <a:pt x="1120" y="524"/>
                  <a:pt x="1120" y="524"/>
                </a:cubicBezTo>
                <a:cubicBezTo>
                  <a:pt x="1120" y="524"/>
                  <a:pt x="1120" y="524"/>
                  <a:pt x="1120" y="524"/>
                </a:cubicBezTo>
                <a:cubicBezTo>
                  <a:pt x="1118" y="524"/>
                  <a:pt x="1118" y="524"/>
                  <a:pt x="1117" y="523"/>
                </a:cubicBezTo>
                <a:cubicBezTo>
                  <a:pt x="1117" y="524"/>
                  <a:pt x="1117" y="524"/>
                  <a:pt x="1116" y="524"/>
                </a:cubicBezTo>
                <a:cubicBezTo>
                  <a:pt x="1116" y="524"/>
                  <a:pt x="1116" y="524"/>
                  <a:pt x="1116" y="524"/>
                </a:cubicBezTo>
                <a:cubicBezTo>
                  <a:pt x="1115" y="524"/>
                  <a:pt x="1115" y="524"/>
                  <a:pt x="1114" y="523"/>
                </a:cubicBezTo>
                <a:cubicBezTo>
                  <a:pt x="1114" y="523"/>
                  <a:pt x="1114" y="523"/>
                  <a:pt x="1114" y="523"/>
                </a:cubicBezTo>
                <a:cubicBezTo>
                  <a:pt x="1114" y="523"/>
                  <a:pt x="1114" y="523"/>
                  <a:pt x="1114" y="523"/>
                </a:cubicBezTo>
                <a:cubicBezTo>
                  <a:pt x="1113" y="523"/>
                  <a:pt x="1113" y="523"/>
                  <a:pt x="1112" y="523"/>
                </a:cubicBezTo>
                <a:cubicBezTo>
                  <a:pt x="1112" y="523"/>
                  <a:pt x="1112" y="523"/>
                  <a:pt x="1112" y="523"/>
                </a:cubicBezTo>
                <a:cubicBezTo>
                  <a:pt x="1111" y="523"/>
                  <a:pt x="1111" y="523"/>
                  <a:pt x="1111" y="522"/>
                </a:cubicBezTo>
                <a:cubicBezTo>
                  <a:pt x="1111" y="522"/>
                  <a:pt x="1111" y="522"/>
                  <a:pt x="1110" y="522"/>
                </a:cubicBezTo>
                <a:cubicBezTo>
                  <a:pt x="1110" y="521"/>
                  <a:pt x="1110" y="521"/>
                  <a:pt x="1110" y="521"/>
                </a:cubicBezTo>
                <a:cubicBezTo>
                  <a:pt x="1109" y="519"/>
                  <a:pt x="1109" y="519"/>
                  <a:pt x="1109" y="519"/>
                </a:cubicBezTo>
                <a:cubicBezTo>
                  <a:pt x="1109" y="519"/>
                  <a:pt x="1109" y="519"/>
                  <a:pt x="1109" y="519"/>
                </a:cubicBezTo>
                <a:cubicBezTo>
                  <a:pt x="1108" y="519"/>
                  <a:pt x="1107" y="518"/>
                  <a:pt x="1107" y="517"/>
                </a:cubicBezTo>
                <a:cubicBezTo>
                  <a:pt x="1107" y="517"/>
                  <a:pt x="1107" y="516"/>
                  <a:pt x="1106" y="516"/>
                </a:cubicBezTo>
                <a:cubicBezTo>
                  <a:pt x="1106" y="516"/>
                  <a:pt x="1106" y="516"/>
                  <a:pt x="1106" y="516"/>
                </a:cubicBezTo>
                <a:cubicBezTo>
                  <a:pt x="1106" y="516"/>
                  <a:pt x="1106" y="516"/>
                  <a:pt x="1106" y="516"/>
                </a:cubicBezTo>
                <a:cubicBezTo>
                  <a:pt x="1105" y="517"/>
                  <a:pt x="1105" y="517"/>
                  <a:pt x="1104" y="517"/>
                </a:cubicBezTo>
                <a:cubicBezTo>
                  <a:pt x="1104" y="517"/>
                  <a:pt x="1103" y="517"/>
                  <a:pt x="1103" y="516"/>
                </a:cubicBezTo>
                <a:cubicBezTo>
                  <a:pt x="1102" y="516"/>
                  <a:pt x="1102" y="516"/>
                  <a:pt x="1101" y="515"/>
                </a:cubicBezTo>
                <a:cubicBezTo>
                  <a:pt x="1101" y="515"/>
                  <a:pt x="1100" y="514"/>
                  <a:pt x="1099" y="514"/>
                </a:cubicBezTo>
                <a:cubicBezTo>
                  <a:pt x="1099" y="514"/>
                  <a:pt x="1099" y="513"/>
                  <a:pt x="1099" y="513"/>
                </a:cubicBezTo>
                <a:cubicBezTo>
                  <a:pt x="1098" y="513"/>
                  <a:pt x="1098" y="512"/>
                  <a:pt x="1098" y="511"/>
                </a:cubicBezTo>
                <a:cubicBezTo>
                  <a:pt x="1098" y="511"/>
                  <a:pt x="1098" y="511"/>
                  <a:pt x="1098" y="511"/>
                </a:cubicBezTo>
                <a:cubicBezTo>
                  <a:pt x="1097" y="511"/>
                  <a:pt x="1097" y="511"/>
                  <a:pt x="1097" y="510"/>
                </a:cubicBezTo>
                <a:cubicBezTo>
                  <a:pt x="1097" y="510"/>
                  <a:pt x="1097" y="510"/>
                  <a:pt x="1097" y="510"/>
                </a:cubicBezTo>
                <a:cubicBezTo>
                  <a:pt x="1097" y="510"/>
                  <a:pt x="1097" y="510"/>
                  <a:pt x="1097" y="510"/>
                </a:cubicBezTo>
                <a:cubicBezTo>
                  <a:pt x="1097" y="510"/>
                  <a:pt x="1097" y="509"/>
                  <a:pt x="1097" y="509"/>
                </a:cubicBezTo>
                <a:cubicBezTo>
                  <a:pt x="1097" y="510"/>
                  <a:pt x="1096" y="510"/>
                  <a:pt x="1096" y="510"/>
                </a:cubicBezTo>
                <a:cubicBezTo>
                  <a:pt x="1096" y="510"/>
                  <a:pt x="1096" y="510"/>
                  <a:pt x="1095" y="510"/>
                </a:cubicBezTo>
                <a:cubicBezTo>
                  <a:pt x="1096" y="511"/>
                  <a:pt x="1096" y="511"/>
                  <a:pt x="1096" y="511"/>
                </a:cubicBezTo>
                <a:cubicBezTo>
                  <a:pt x="1096" y="511"/>
                  <a:pt x="1096" y="512"/>
                  <a:pt x="1096" y="513"/>
                </a:cubicBezTo>
                <a:cubicBezTo>
                  <a:pt x="1096" y="513"/>
                  <a:pt x="1097" y="513"/>
                  <a:pt x="1097" y="514"/>
                </a:cubicBezTo>
                <a:cubicBezTo>
                  <a:pt x="1098" y="515"/>
                  <a:pt x="1099" y="516"/>
                  <a:pt x="1098" y="517"/>
                </a:cubicBezTo>
                <a:cubicBezTo>
                  <a:pt x="1098" y="518"/>
                  <a:pt x="1098" y="518"/>
                  <a:pt x="1099" y="519"/>
                </a:cubicBezTo>
                <a:cubicBezTo>
                  <a:pt x="1100" y="519"/>
                  <a:pt x="1100" y="519"/>
                  <a:pt x="1102" y="519"/>
                </a:cubicBezTo>
                <a:cubicBezTo>
                  <a:pt x="1103" y="520"/>
                  <a:pt x="1103" y="521"/>
                  <a:pt x="1104" y="522"/>
                </a:cubicBezTo>
                <a:cubicBezTo>
                  <a:pt x="1104" y="522"/>
                  <a:pt x="1104" y="522"/>
                  <a:pt x="1104" y="522"/>
                </a:cubicBezTo>
                <a:cubicBezTo>
                  <a:pt x="1104" y="522"/>
                  <a:pt x="1104" y="522"/>
                  <a:pt x="1104" y="522"/>
                </a:cubicBezTo>
                <a:cubicBezTo>
                  <a:pt x="1104" y="522"/>
                  <a:pt x="1104" y="522"/>
                  <a:pt x="1104" y="522"/>
                </a:cubicBezTo>
                <a:cubicBezTo>
                  <a:pt x="1105" y="522"/>
                  <a:pt x="1106" y="522"/>
                  <a:pt x="1106" y="523"/>
                </a:cubicBezTo>
                <a:cubicBezTo>
                  <a:pt x="1106" y="523"/>
                  <a:pt x="1106" y="523"/>
                  <a:pt x="1106" y="524"/>
                </a:cubicBezTo>
                <a:cubicBezTo>
                  <a:pt x="1106" y="524"/>
                  <a:pt x="1106" y="524"/>
                  <a:pt x="1106" y="524"/>
                </a:cubicBezTo>
                <a:cubicBezTo>
                  <a:pt x="1107" y="525"/>
                  <a:pt x="1107" y="525"/>
                  <a:pt x="1107" y="525"/>
                </a:cubicBezTo>
                <a:cubicBezTo>
                  <a:pt x="1107" y="525"/>
                  <a:pt x="1107" y="525"/>
                  <a:pt x="1107" y="526"/>
                </a:cubicBezTo>
                <a:cubicBezTo>
                  <a:pt x="1108" y="526"/>
                  <a:pt x="1108" y="526"/>
                  <a:pt x="1108" y="527"/>
                </a:cubicBezTo>
                <a:cubicBezTo>
                  <a:pt x="1108" y="527"/>
                  <a:pt x="1109" y="527"/>
                  <a:pt x="1109" y="528"/>
                </a:cubicBezTo>
                <a:cubicBezTo>
                  <a:pt x="1109" y="529"/>
                  <a:pt x="1109" y="529"/>
                  <a:pt x="1109" y="529"/>
                </a:cubicBezTo>
                <a:cubicBezTo>
                  <a:pt x="1110" y="529"/>
                  <a:pt x="1110" y="529"/>
                  <a:pt x="1111" y="529"/>
                </a:cubicBezTo>
                <a:cubicBezTo>
                  <a:pt x="1112" y="530"/>
                  <a:pt x="1112" y="531"/>
                  <a:pt x="1112" y="532"/>
                </a:cubicBezTo>
                <a:cubicBezTo>
                  <a:pt x="1112" y="532"/>
                  <a:pt x="1112" y="532"/>
                  <a:pt x="1112" y="532"/>
                </a:cubicBezTo>
                <a:cubicBezTo>
                  <a:pt x="1112" y="532"/>
                  <a:pt x="1111" y="533"/>
                  <a:pt x="1111" y="533"/>
                </a:cubicBezTo>
                <a:cubicBezTo>
                  <a:pt x="1112" y="533"/>
                  <a:pt x="1112" y="533"/>
                  <a:pt x="1112" y="533"/>
                </a:cubicBezTo>
                <a:cubicBezTo>
                  <a:pt x="1112" y="533"/>
                  <a:pt x="1112" y="533"/>
                  <a:pt x="1113" y="534"/>
                </a:cubicBezTo>
                <a:cubicBezTo>
                  <a:pt x="1113" y="534"/>
                  <a:pt x="1113" y="534"/>
                  <a:pt x="1113" y="534"/>
                </a:cubicBezTo>
                <a:cubicBezTo>
                  <a:pt x="1113" y="533"/>
                  <a:pt x="1114" y="534"/>
                  <a:pt x="1114" y="535"/>
                </a:cubicBezTo>
                <a:cubicBezTo>
                  <a:pt x="1115" y="535"/>
                  <a:pt x="1115" y="535"/>
                  <a:pt x="1115" y="535"/>
                </a:cubicBezTo>
                <a:cubicBezTo>
                  <a:pt x="1116" y="536"/>
                  <a:pt x="1116" y="537"/>
                  <a:pt x="1116" y="537"/>
                </a:cubicBezTo>
                <a:cubicBezTo>
                  <a:pt x="1116" y="538"/>
                  <a:pt x="1116" y="538"/>
                  <a:pt x="1116" y="538"/>
                </a:cubicBezTo>
                <a:cubicBezTo>
                  <a:pt x="1116" y="538"/>
                  <a:pt x="1116" y="539"/>
                  <a:pt x="1116" y="539"/>
                </a:cubicBezTo>
                <a:cubicBezTo>
                  <a:pt x="1116" y="539"/>
                  <a:pt x="1115" y="539"/>
                  <a:pt x="1115" y="539"/>
                </a:cubicBezTo>
                <a:cubicBezTo>
                  <a:pt x="1115" y="539"/>
                  <a:pt x="1115" y="539"/>
                  <a:pt x="1114" y="539"/>
                </a:cubicBezTo>
                <a:cubicBezTo>
                  <a:pt x="1114" y="539"/>
                  <a:pt x="1114" y="539"/>
                  <a:pt x="1114" y="539"/>
                </a:cubicBezTo>
                <a:cubicBezTo>
                  <a:pt x="1115" y="539"/>
                  <a:pt x="1115" y="540"/>
                  <a:pt x="1115" y="540"/>
                </a:cubicBezTo>
                <a:cubicBezTo>
                  <a:pt x="1115" y="541"/>
                  <a:pt x="1116" y="542"/>
                  <a:pt x="1115" y="543"/>
                </a:cubicBezTo>
                <a:cubicBezTo>
                  <a:pt x="1115" y="543"/>
                  <a:pt x="1114" y="544"/>
                  <a:pt x="1114" y="544"/>
                </a:cubicBezTo>
                <a:cubicBezTo>
                  <a:pt x="1113" y="544"/>
                  <a:pt x="1113" y="544"/>
                  <a:pt x="1113" y="544"/>
                </a:cubicBezTo>
                <a:cubicBezTo>
                  <a:pt x="1111" y="543"/>
                  <a:pt x="1109" y="543"/>
                  <a:pt x="1107" y="542"/>
                </a:cubicBezTo>
                <a:cubicBezTo>
                  <a:pt x="1106" y="541"/>
                  <a:pt x="1105" y="541"/>
                  <a:pt x="1104" y="540"/>
                </a:cubicBezTo>
                <a:cubicBezTo>
                  <a:pt x="1103" y="540"/>
                  <a:pt x="1102" y="539"/>
                  <a:pt x="1101" y="538"/>
                </a:cubicBezTo>
                <a:cubicBezTo>
                  <a:pt x="1101" y="538"/>
                  <a:pt x="1101" y="538"/>
                  <a:pt x="1100" y="538"/>
                </a:cubicBezTo>
                <a:cubicBezTo>
                  <a:pt x="1100" y="537"/>
                  <a:pt x="1100" y="537"/>
                  <a:pt x="1100" y="537"/>
                </a:cubicBezTo>
                <a:cubicBezTo>
                  <a:pt x="1099" y="537"/>
                  <a:pt x="1098" y="537"/>
                  <a:pt x="1098" y="537"/>
                </a:cubicBezTo>
                <a:cubicBezTo>
                  <a:pt x="1097" y="537"/>
                  <a:pt x="1097" y="537"/>
                  <a:pt x="1096" y="537"/>
                </a:cubicBezTo>
                <a:cubicBezTo>
                  <a:pt x="1096" y="536"/>
                  <a:pt x="1096" y="536"/>
                  <a:pt x="1096" y="536"/>
                </a:cubicBezTo>
                <a:cubicBezTo>
                  <a:pt x="1095" y="536"/>
                  <a:pt x="1095" y="536"/>
                  <a:pt x="1095" y="536"/>
                </a:cubicBezTo>
                <a:cubicBezTo>
                  <a:pt x="1095" y="536"/>
                  <a:pt x="1094" y="536"/>
                  <a:pt x="1094" y="536"/>
                </a:cubicBezTo>
                <a:cubicBezTo>
                  <a:pt x="1094" y="536"/>
                  <a:pt x="1092" y="536"/>
                  <a:pt x="1092" y="535"/>
                </a:cubicBezTo>
                <a:cubicBezTo>
                  <a:pt x="1092" y="535"/>
                  <a:pt x="1092" y="535"/>
                  <a:pt x="1092" y="535"/>
                </a:cubicBezTo>
                <a:cubicBezTo>
                  <a:pt x="1092" y="535"/>
                  <a:pt x="1091" y="534"/>
                  <a:pt x="1091" y="534"/>
                </a:cubicBezTo>
                <a:cubicBezTo>
                  <a:pt x="1091" y="534"/>
                  <a:pt x="1091" y="534"/>
                  <a:pt x="1090" y="534"/>
                </a:cubicBezTo>
                <a:cubicBezTo>
                  <a:pt x="1090" y="534"/>
                  <a:pt x="1090" y="534"/>
                  <a:pt x="1090" y="534"/>
                </a:cubicBezTo>
                <a:cubicBezTo>
                  <a:pt x="1090" y="534"/>
                  <a:pt x="1090" y="534"/>
                  <a:pt x="1089" y="533"/>
                </a:cubicBezTo>
                <a:cubicBezTo>
                  <a:pt x="1089" y="533"/>
                  <a:pt x="1089" y="533"/>
                  <a:pt x="1088" y="533"/>
                </a:cubicBezTo>
                <a:cubicBezTo>
                  <a:pt x="1088" y="532"/>
                  <a:pt x="1087" y="532"/>
                  <a:pt x="1087" y="531"/>
                </a:cubicBezTo>
                <a:cubicBezTo>
                  <a:pt x="1087" y="531"/>
                  <a:pt x="1087" y="531"/>
                  <a:pt x="1087" y="531"/>
                </a:cubicBezTo>
                <a:cubicBezTo>
                  <a:pt x="1087" y="531"/>
                  <a:pt x="1087" y="531"/>
                  <a:pt x="1087" y="531"/>
                </a:cubicBezTo>
                <a:cubicBezTo>
                  <a:pt x="1086" y="530"/>
                  <a:pt x="1086" y="530"/>
                  <a:pt x="1086" y="530"/>
                </a:cubicBezTo>
                <a:cubicBezTo>
                  <a:pt x="1085" y="529"/>
                  <a:pt x="1085" y="529"/>
                  <a:pt x="1084" y="529"/>
                </a:cubicBezTo>
                <a:cubicBezTo>
                  <a:pt x="1084" y="528"/>
                  <a:pt x="1084" y="528"/>
                  <a:pt x="1084" y="527"/>
                </a:cubicBezTo>
                <a:cubicBezTo>
                  <a:pt x="1084" y="527"/>
                  <a:pt x="1084" y="526"/>
                  <a:pt x="1085" y="526"/>
                </a:cubicBezTo>
                <a:cubicBezTo>
                  <a:pt x="1085" y="526"/>
                  <a:pt x="1085" y="526"/>
                  <a:pt x="1085" y="526"/>
                </a:cubicBezTo>
                <a:cubicBezTo>
                  <a:pt x="1084" y="526"/>
                  <a:pt x="1084" y="526"/>
                  <a:pt x="1084" y="526"/>
                </a:cubicBezTo>
                <a:cubicBezTo>
                  <a:pt x="1084" y="526"/>
                  <a:pt x="1083" y="526"/>
                  <a:pt x="1083" y="526"/>
                </a:cubicBezTo>
                <a:cubicBezTo>
                  <a:pt x="1083" y="526"/>
                  <a:pt x="1083" y="526"/>
                  <a:pt x="1082" y="526"/>
                </a:cubicBezTo>
                <a:cubicBezTo>
                  <a:pt x="1082" y="527"/>
                  <a:pt x="1081" y="527"/>
                  <a:pt x="1080" y="526"/>
                </a:cubicBezTo>
                <a:cubicBezTo>
                  <a:pt x="1080" y="527"/>
                  <a:pt x="1080" y="527"/>
                  <a:pt x="1080" y="527"/>
                </a:cubicBezTo>
                <a:cubicBezTo>
                  <a:pt x="1081" y="528"/>
                  <a:pt x="1080" y="528"/>
                  <a:pt x="1080" y="529"/>
                </a:cubicBezTo>
                <a:cubicBezTo>
                  <a:pt x="1080" y="529"/>
                  <a:pt x="1080" y="529"/>
                  <a:pt x="1080" y="529"/>
                </a:cubicBezTo>
                <a:cubicBezTo>
                  <a:pt x="1080" y="530"/>
                  <a:pt x="1079" y="530"/>
                  <a:pt x="1079" y="530"/>
                </a:cubicBezTo>
                <a:cubicBezTo>
                  <a:pt x="1079" y="530"/>
                  <a:pt x="1079" y="530"/>
                  <a:pt x="1079" y="530"/>
                </a:cubicBezTo>
                <a:cubicBezTo>
                  <a:pt x="1079" y="530"/>
                  <a:pt x="1078" y="530"/>
                  <a:pt x="1078" y="530"/>
                </a:cubicBezTo>
                <a:cubicBezTo>
                  <a:pt x="1077" y="530"/>
                  <a:pt x="1075" y="530"/>
                  <a:pt x="1075" y="529"/>
                </a:cubicBezTo>
                <a:cubicBezTo>
                  <a:pt x="1074" y="529"/>
                  <a:pt x="1074" y="528"/>
                  <a:pt x="1074" y="527"/>
                </a:cubicBezTo>
                <a:cubicBezTo>
                  <a:pt x="1074" y="527"/>
                  <a:pt x="1074" y="526"/>
                  <a:pt x="1074" y="526"/>
                </a:cubicBezTo>
                <a:cubicBezTo>
                  <a:pt x="1073" y="526"/>
                  <a:pt x="1072" y="525"/>
                  <a:pt x="1072" y="524"/>
                </a:cubicBezTo>
                <a:cubicBezTo>
                  <a:pt x="1072" y="524"/>
                  <a:pt x="1072" y="523"/>
                  <a:pt x="1072" y="523"/>
                </a:cubicBezTo>
                <a:cubicBezTo>
                  <a:pt x="1073" y="523"/>
                  <a:pt x="1073" y="523"/>
                  <a:pt x="1073" y="523"/>
                </a:cubicBezTo>
                <a:cubicBezTo>
                  <a:pt x="1074" y="523"/>
                  <a:pt x="1074" y="523"/>
                  <a:pt x="1074" y="523"/>
                </a:cubicBezTo>
                <a:cubicBezTo>
                  <a:pt x="1074" y="523"/>
                  <a:pt x="1074" y="522"/>
                  <a:pt x="1074" y="522"/>
                </a:cubicBezTo>
                <a:cubicBezTo>
                  <a:pt x="1073" y="521"/>
                  <a:pt x="1072" y="521"/>
                  <a:pt x="1072" y="520"/>
                </a:cubicBezTo>
                <a:cubicBezTo>
                  <a:pt x="1071" y="520"/>
                  <a:pt x="1071" y="520"/>
                  <a:pt x="1071" y="520"/>
                </a:cubicBezTo>
                <a:cubicBezTo>
                  <a:pt x="1070" y="519"/>
                  <a:pt x="1070" y="519"/>
                  <a:pt x="1070" y="518"/>
                </a:cubicBezTo>
                <a:cubicBezTo>
                  <a:pt x="1070" y="518"/>
                  <a:pt x="1070" y="518"/>
                  <a:pt x="1069" y="518"/>
                </a:cubicBezTo>
                <a:cubicBezTo>
                  <a:pt x="1069" y="518"/>
                  <a:pt x="1069" y="517"/>
                  <a:pt x="1069" y="517"/>
                </a:cubicBezTo>
                <a:cubicBezTo>
                  <a:pt x="1069" y="517"/>
                  <a:pt x="1068" y="516"/>
                  <a:pt x="1068" y="515"/>
                </a:cubicBezTo>
                <a:cubicBezTo>
                  <a:pt x="1068" y="515"/>
                  <a:pt x="1068" y="515"/>
                  <a:pt x="1068" y="515"/>
                </a:cubicBezTo>
                <a:cubicBezTo>
                  <a:pt x="1067" y="515"/>
                  <a:pt x="1067" y="515"/>
                  <a:pt x="1067" y="514"/>
                </a:cubicBezTo>
                <a:cubicBezTo>
                  <a:pt x="1067" y="514"/>
                  <a:pt x="1067" y="514"/>
                  <a:pt x="1067" y="514"/>
                </a:cubicBezTo>
                <a:cubicBezTo>
                  <a:pt x="1067" y="513"/>
                  <a:pt x="1067" y="513"/>
                  <a:pt x="1067" y="512"/>
                </a:cubicBezTo>
                <a:cubicBezTo>
                  <a:pt x="1068" y="512"/>
                  <a:pt x="1068" y="512"/>
                  <a:pt x="1069" y="512"/>
                </a:cubicBezTo>
                <a:cubicBezTo>
                  <a:pt x="1069" y="512"/>
                  <a:pt x="1069" y="512"/>
                  <a:pt x="1069" y="512"/>
                </a:cubicBezTo>
                <a:cubicBezTo>
                  <a:pt x="1070" y="512"/>
                  <a:pt x="1070" y="512"/>
                  <a:pt x="1070" y="512"/>
                </a:cubicBezTo>
                <a:cubicBezTo>
                  <a:pt x="1071" y="511"/>
                  <a:pt x="1071" y="510"/>
                  <a:pt x="1072" y="510"/>
                </a:cubicBezTo>
                <a:cubicBezTo>
                  <a:pt x="1071" y="510"/>
                  <a:pt x="1070" y="509"/>
                  <a:pt x="1069" y="508"/>
                </a:cubicBezTo>
                <a:cubicBezTo>
                  <a:pt x="1069" y="508"/>
                  <a:pt x="1069" y="508"/>
                  <a:pt x="1069" y="508"/>
                </a:cubicBezTo>
                <a:cubicBezTo>
                  <a:pt x="1069" y="508"/>
                  <a:pt x="1068" y="508"/>
                  <a:pt x="1068" y="509"/>
                </a:cubicBezTo>
                <a:cubicBezTo>
                  <a:pt x="1068" y="509"/>
                  <a:pt x="1066" y="510"/>
                  <a:pt x="1065" y="509"/>
                </a:cubicBezTo>
                <a:cubicBezTo>
                  <a:pt x="1064" y="508"/>
                  <a:pt x="1065" y="506"/>
                  <a:pt x="1065" y="505"/>
                </a:cubicBezTo>
                <a:cubicBezTo>
                  <a:pt x="1065" y="505"/>
                  <a:pt x="1065" y="505"/>
                  <a:pt x="1064" y="505"/>
                </a:cubicBezTo>
                <a:cubicBezTo>
                  <a:pt x="1063" y="505"/>
                  <a:pt x="1063" y="504"/>
                  <a:pt x="1063" y="504"/>
                </a:cubicBezTo>
                <a:cubicBezTo>
                  <a:pt x="1063" y="503"/>
                  <a:pt x="1063" y="503"/>
                  <a:pt x="1063" y="502"/>
                </a:cubicBezTo>
                <a:cubicBezTo>
                  <a:pt x="1063" y="502"/>
                  <a:pt x="1063" y="502"/>
                  <a:pt x="1063" y="502"/>
                </a:cubicBezTo>
                <a:cubicBezTo>
                  <a:pt x="1062" y="502"/>
                  <a:pt x="1061" y="501"/>
                  <a:pt x="1061" y="500"/>
                </a:cubicBezTo>
                <a:cubicBezTo>
                  <a:pt x="1061" y="499"/>
                  <a:pt x="1061" y="499"/>
                  <a:pt x="1061" y="499"/>
                </a:cubicBezTo>
                <a:cubicBezTo>
                  <a:pt x="1061" y="499"/>
                  <a:pt x="1061" y="498"/>
                  <a:pt x="1061" y="497"/>
                </a:cubicBezTo>
                <a:cubicBezTo>
                  <a:pt x="1061" y="496"/>
                  <a:pt x="1060" y="496"/>
                  <a:pt x="1060" y="496"/>
                </a:cubicBezTo>
                <a:cubicBezTo>
                  <a:pt x="1060" y="496"/>
                  <a:pt x="1059" y="496"/>
                  <a:pt x="1059" y="495"/>
                </a:cubicBezTo>
                <a:cubicBezTo>
                  <a:pt x="1058" y="495"/>
                  <a:pt x="1058" y="494"/>
                  <a:pt x="1059" y="493"/>
                </a:cubicBezTo>
                <a:cubicBezTo>
                  <a:pt x="1059" y="493"/>
                  <a:pt x="1059" y="493"/>
                  <a:pt x="1058" y="494"/>
                </a:cubicBezTo>
                <a:cubicBezTo>
                  <a:pt x="1058" y="494"/>
                  <a:pt x="1058" y="494"/>
                  <a:pt x="1058" y="494"/>
                </a:cubicBezTo>
                <a:cubicBezTo>
                  <a:pt x="1058" y="495"/>
                  <a:pt x="1057" y="495"/>
                  <a:pt x="1057" y="495"/>
                </a:cubicBezTo>
                <a:cubicBezTo>
                  <a:pt x="1056" y="495"/>
                  <a:pt x="1056" y="494"/>
                  <a:pt x="1056" y="494"/>
                </a:cubicBezTo>
                <a:cubicBezTo>
                  <a:pt x="1056" y="493"/>
                  <a:pt x="1056" y="492"/>
                  <a:pt x="1056" y="492"/>
                </a:cubicBezTo>
                <a:cubicBezTo>
                  <a:pt x="1056" y="492"/>
                  <a:pt x="1056" y="492"/>
                  <a:pt x="1056" y="492"/>
                </a:cubicBezTo>
                <a:cubicBezTo>
                  <a:pt x="1056" y="492"/>
                  <a:pt x="1056" y="492"/>
                  <a:pt x="1056" y="492"/>
                </a:cubicBezTo>
                <a:cubicBezTo>
                  <a:pt x="1056" y="493"/>
                  <a:pt x="1055" y="493"/>
                  <a:pt x="1055" y="493"/>
                </a:cubicBezTo>
                <a:cubicBezTo>
                  <a:pt x="1055" y="494"/>
                  <a:pt x="1055" y="495"/>
                  <a:pt x="1054" y="495"/>
                </a:cubicBezTo>
                <a:cubicBezTo>
                  <a:pt x="1054" y="496"/>
                  <a:pt x="1053" y="496"/>
                  <a:pt x="1052" y="496"/>
                </a:cubicBezTo>
                <a:cubicBezTo>
                  <a:pt x="1052" y="496"/>
                  <a:pt x="1052" y="496"/>
                  <a:pt x="1052" y="496"/>
                </a:cubicBezTo>
                <a:cubicBezTo>
                  <a:pt x="1052" y="496"/>
                  <a:pt x="1051" y="496"/>
                  <a:pt x="1051" y="495"/>
                </a:cubicBezTo>
                <a:cubicBezTo>
                  <a:pt x="1051" y="494"/>
                  <a:pt x="1051" y="493"/>
                  <a:pt x="1052" y="492"/>
                </a:cubicBezTo>
                <a:cubicBezTo>
                  <a:pt x="1052" y="492"/>
                  <a:pt x="1052" y="492"/>
                  <a:pt x="1052" y="492"/>
                </a:cubicBezTo>
                <a:cubicBezTo>
                  <a:pt x="1052" y="491"/>
                  <a:pt x="1052" y="491"/>
                  <a:pt x="1052" y="491"/>
                </a:cubicBezTo>
                <a:cubicBezTo>
                  <a:pt x="1052" y="491"/>
                  <a:pt x="1052" y="491"/>
                  <a:pt x="1052" y="491"/>
                </a:cubicBezTo>
                <a:cubicBezTo>
                  <a:pt x="1051" y="491"/>
                  <a:pt x="1051" y="491"/>
                  <a:pt x="1051" y="491"/>
                </a:cubicBezTo>
                <a:cubicBezTo>
                  <a:pt x="1050" y="491"/>
                  <a:pt x="1050" y="491"/>
                  <a:pt x="1050" y="492"/>
                </a:cubicBezTo>
                <a:cubicBezTo>
                  <a:pt x="1050" y="492"/>
                  <a:pt x="1050" y="492"/>
                  <a:pt x="1049" y="492"/>
                </a:cubicBezTo>
                <a:cubicBezTo>
                  <a:pt x="1049" y="493"/>
                  <a:pt x="1048" y="494"/>
                  <a:pt x="1048" y="494"/>
                </a:cubicBezTo>
                <a:cubicBezTo>
                  <a:pt x="1047" y="494"/>
                  <a:pt x="1047" y="494"/>
                  <a:pt x="1046" y="495"/>
                </a:cubicBezTo>
                <a:cubicBezTo>
                  <a:pt x="1045" y="495"/>
                  <a:pt x="1044" y="495"/>
                  <a:pt x="1044" y="494"/>
                </a:cubicBezTo>
                <a:cubicBezTo>
                  <a:pt x="1043" y="494"/>
                  <a:pt x="1043" y="494"/>
                  <a:pt x="1043" y="494"/>
                </a:cubicBezTo>
                <a:cubicBezTo>
                  <a:pt x="1042" y="493"/>
                  <a:pt x="1042" y="492"/>
                  <a:pt x="1041" y="492"/>
                </a:cubicBezTo>
                <a:cubicBezTo>
                  <a:pt x="1041" y="492"/>
                  <a:pt x="1040" y="492"/>
                  <a:pt x="1040" y="492"/>
                </a:cubicBezTo>
                <a:cubicBezTo>
                  <a:pt x="1040" y="492"/>
                  <a:pt x="1040" y="492"/>
                  <a:pt x="1040" y="493"/>
                </a:cubicBezTo>
                <a:cubicBezTo>
                  <a:pt x="1039" y="494"/>
                  <a:pt x="1038" y="494"/>
                  <a:pt x="1037" y="494"/>
                </a:cubicBezTo>
                <a:cubicBezTo>
                  <a:pt x="1036" y="494"/>
                  <a:pt x="1036" y="494"/>
                  <a:pt x="1036" y="494"/>
                </a:cubicBezTo>
                <a:cubicBezTo>
                  <a:pt x="1035" y="494"/>
                  <a:pt x="1034" y="494"/>
                  <a:pt x="1034" y="494"/>
                </a:cubicBezTo>
                <a:cubicBezTo>
                  <a:pt x="1033" y="494"/>
                  <a:pt x="1032" y="495"/>
                  <a:pt x="1031" y="495"/>
                </a:cubicBezTo>
                <a:cubicBezTo>
                  <a:pt x="1030" y="496"/>
                  <a:pt x="1028" y="497"/>
                  <a:pt x="1027" y="496"/>
                </a:cubicBezTo>
                <a:cubicBezTo>
                  <a:pt x="1027" y="496"/>
                  <a:pt x="1026" y="496"/>
                  <a:pt x="1026" y="496"/>
                </a:cubicBezTo>
                <a:cubicBezTo>
                  <a:pt x="1025" y="496"/>
                  <a:pt x="1024" y="496"/>
                  <a:pt x="1023" y="494"/>
                </a:cubicBezTo>
                <a:cubicBezTo>
                  <a:pt x="1023" y="494"/>
                  <a:pt x="1023" y="494"/>
                  <a:pt x="1023" y="494"/>
                </a:cubicBezTo>
                <a:cubicBezTo>
                  <a:pt x="1023" y="493"/>
                  <a:pt x="1023" y="493"/>
                  <a:pt x="1023" y="493"/>
                </a:cubicBezTo>
                <a:cubicBezTo>
                  <a:pt x="1023" y="493"/>
                  <a:pt x="1023" y="493"/>
                  <a:pt x="1023" y="493"/>
                </a:cubicBezTo>
                <a:cubicBezTo>
                  <a:pt x="1023" y="493"/>
                  <a:pt x="1023" y="493"/>
                  <a:pt x="1022" y="493"/>
                </a:cubicBezTo>
                <a:cubicBezTo>
                  <a:pt x="1022" y="493"/>
                  <a:pt x="1021" y="493"/>
                  <a:pt x="1021" y="492"/>
                </a:cubicBezTo>
                <a:cubicBezTo>
                  <a:pt x="1019" y="492"/>
                  <a:pt x="1018" y="490"/>
                  <a:pt x="1018" y="489"/>
                </a:cubicBezTo>
                <a:cubicBezTo>
                  <a:pt x="1018" y="487"/>
                  <a:pt x="1017" y="485"/>
                  <a:pt x="1018" y="484"/>
                </a:cubicBezTo>
                <a:cubicBezTo>
                  <a:pt x="1018" y="483"/>
                  <a:pt x="1018" y="483"/>
                  <a:pt x="1019" y="483"/>
                </a:cubicBezTo>
                <a:cubicBezTo>
                  <a:pt x="1019" y="483"/>
                  <a:pt x="1019" y="483"/>
                  <a:pt x="1019" y="482"/>
                </a:cubicBezTo>
                <a:cubicBezTo>
                  <a:pt x="1019" y="482"/>
                  <a:pt x="1019" y="482"/>
                  <a:pt x="1019" y="481"/>
                </a:cubicBezTo>
                <a:cubicBezTo>
                  <a:pt x="1019" y="481"/>
                  <a:pt x="1020" y="481"/>
                  <a:pt x="1020" y="480"/>
                </a:cubicBezTo>
                <a:cubicBezTo>
                  <a:pt x="1020" y="480"/>
                  <a:pt x="1020" y="480"/>
                  <a:pt x="1020" y="480"/>
                </a:cubicBezTo>
                <a:cubicBezTo>
                  <a:pt x="1021" y="479"/>
                  <a:pt x="1022" y="479"/>
                  <a:pt x="1023" y="479"/>
                </a:cubicBezTo>
                <a:cubicBezTo>
                  <a:pt x="1023" y="479"/>
                  <a:pt x="1024" y="479"/>
                  <a:pt x="1024" y="478"/>
                </a:cubicBezTo>
                <a:cubicBezTo>
                  <a:pt x="1024" y="478"/>
                  <a:pt x="1025" y="477"/>
                  <a:pt x="1026" y="477"/>
                </a:cubicBezTo>
                <a:cubicBezTo>
                  <a:pt x="1026" y="477"/>
                  <a:pt x="1026" y="477"/>
                  <a:pt x="1027" y="477"/>
                </a:cubicBezTo>
                <a:cubicBezTo>
                  <a:pt x="1027" y="477"/>
                  <a:pt x="1027" y="477"/>
                  <a:pt x="1027" y="477"/>
                </a:cubicBezTo>
                <a:cubicBezTo>
                  <a:pt x="1027" y="477"/>
                  <a:pt x="1027" y="477"/>
                  <a:pt x="1027" y="477"/>
                </a:cubicBezTo>
                <a:cubicBezTo>
                  <a:pt x="1027" y="477"/>
                  <a:pt x="1027" y="477"/>
                  <a:pt x="1026" y="477"/>
                </a:cubicBezTo>
                <a:cubicBezTo>
                  <a:pt x="1026" y="476"/>
                  <a:pt x="1026" y="476"/>
                  <a:pt x="1026" y="476"/>
                </a:cubicBezTo>
                <a:cubicBezTo>
                  <a:pt x="1025" y="476"/>
                  <a:pt x="1025" y="475"/>
                  <a:pt x="1025" y="475"/>
                </a:cubicBezTo>
                <a:cubicBezTo>
                  <a:pt x="1025" y="474"/>
                  <a:pt x="1026" y="473"/>
                  <a:pt x="1026" y="473"/>
                </a:cubicBezTo>
                <a:cubicBezTo>
                  <a:pt x="1026" y="473"/>
                  <a:pt x="1026" y="473"/>
                  <a:pt x="1026" y="472"/>
                </a:cubicBezTo>
                <a:cubicBezTo>
                  <a:pt x="1026" y="472"/>
                  <a:pt x="1026" y="472"/>
                  <a:pt x="1026" y="472"/>
                </a:cubicBezTo>
                <a:cubicBezTo>
                  <a:pt x="1026" y="471"/>
                  <a:pt x="1026" y="471"/>
                  <a:pt x="1026" y="471"/>
                </a:cubicBezTo>
                <a:cubicBezTo>
                  <a:pt x="1027" y="470"/>
                  <a:pt x="1028" y="470"/>
                  <a:pt x="1029" y="470"/>
                </a:cubicBezTo>
                <a:cubicBezTo>
                  <a:pt x="1030" y="470"/>
                  <a:pt x="1030" y="471"/>
                  <a:pt x="1031" y="472"/>
                </a:cubicBezTo>
                <a:cubicBezTo>
                  <a:pt x="1031" y="473"/>
                  <a:pt x="1031" y="473"/>
                  <a:pt x="1031" y="473"/>
                </a:cubicBezTo>
                <a:cubicBezTo>
                  <a:pt x="1032" y="473"/>
                  <a:pt x="1032" y="473"/>
                  <a:pt x="1032" y="473"/>
                </a:cubicBezTo>
                <a:cubicBezTo>
                  <a:pt x="1034" y="473"/>
                  <a:pt x="1035" y="474"/>
                  <a:pt x="1035" y="475"/>
                </a:cubicBezTo>
                <a:cubicBezTo>
                  <a:pt x="1036" y="475"/>
                  <a:pt x="1036" y="475"/>
                  <a:pt x="1036" y="475"/>
                </a:cubicBezTo>
                <a:cubicBezTo>
                  <a:pt x="1036" y="475"/>
                  <a:pt x="1037" y="476"/>
                  <a:pt x="1037" y="476"/>
                </a:cubicBezTo>
                <a:cubicBezTo>
                  <a:pt x="1038" y="476"/>
                  <a:pt x="1038" y="476"/>
                  <a:pt x="1038" y="476"/>
                </a:cubicBezTo>
                <a:cubicBezTo>
                  <a:pt x="1038" y="477"/>
                  <a:pt x="1039" y="477"/>
                  <a:pt x="1039" y="477"/>
                </a:cubicBezTo>
                <a:cubicBezTo>
                  <a:pt x="1039" y="477"/>
                  <a:pt x="1040" y="477"/>
                  <a:pt x="1040" y="477"/>
                </a:cubicBezTo>
                <a:cubicBezTo>
                  <a:pt x="1040" y="477"/>
                  <a:pt x="1041" y="476"/>
                  <a:pt x="1041" y="476"/>
                </a:cubicBezTo>
                <a:cubicBezTo>
                  <a:pt x="1041" y="476"/>
                  <a:pt x="1041" y="476"/>
                  <a:pt x="1041" y="476"/>
                </a:cubicBezTo>
                <a:cubicBezTo>
                  <a:pt x="1042" y="476"/>
                  <a:pt x="1043" y="477"/>
                  <a:pt x="1043" y="477"/>
                </a:cubicBezTo>
                <a:cubicBezTo>
                  <a:pt x="1044" y="477"/>
                  <a:pt x="1044" y="477"/>
                  <a:pt x="1045" y="477"/>
                </a:cubicBezTo>
                <a:cubicBezTo>
                  <a:pt x="1045" y="478"/>
                  <a:pt x="1045" y="478"/>
                  <a:pt x="1045" y="478"/>
                </a:cubicBezTo>
                <a:cubicBezTo>
                  <a:pt x="1045" y="478"/>
                  <a:pt x="1046" y="478"/>
                  <a:pt x="1046" y="478"/>
                </a:cubicBezTo>
                <a:cubicBezTo>
                  <a:pt x="1046" y="478"/>
                  <a:pt x="1047" y="478"/>
                  <a:pt x="1047" y="477"/>
                </a:cubicBezTo>
                <a:cubicBezTo>
                  <a:pt x="1047" y="477"/>
                  <a:pt x="1047" y="477"/>
                  <a:pt x="1048" y="477"/>
                </a:cubicBezTo>
                <a:cubicBezTo>
                  <a:pt x="1048" y="476"/>
                  <a:pt x="1049" y="475"/>
                  <a:pt x="1050" y="475"/>
                </a:cubicBezTo>
                <a:cubicBezTo>
                  <a:pt x="1051" y="475"/>
                  <a:pt x="1051" y="475"/>
                  <a:pt x="1051" y="475"/>
                </a:cubicBezTo>
                <a:cubicBezTo>
                  <a:pt x="1051" y="475"/>
                  <a:pt x="1052" y="475"/>
                  <a:pt x="1053" y="476"/>
                </a:cubicBezTo>
                <a:cubicBezTo>
                  <a:pt x="1053" y="476"/>
                  <a:pt x="1053" y="476"/>
                  <a:pt x="1053" y="476"/>
                </a:cubicBezTo>
                <a:cubicBezTo>
                  <a:pt x="1053" y="476"/>
                  <a:pt x="1053" y="475"/>
                  <a:pt x="1054" y="475"/>
                </a:cubicBezTo>
                <a:cubicBezTo>
                  <a:pt x="1054" y="474"/>
                  <a:pt x="1054" y="474"/>
                  <a:pt x="1055" y="473"/>
                </a:cubicBezTo>
                <a:cubicBezTo>
                  <a:pt x="1055" y="472"/>
                  <a:pt x="1058" y="472"/>
                  <a:pt x="1059" y="473"/>
                </a:cubicBezTo>
                <a:cubicBezTo>
                  <a:pt x="1059" y="474"/>
                  <a:pt x="1059" y="474"/>
                  <a:pt x="1059" y="475"/>
                </a:cubicBezTo>
                <a:cubicBezTo>
                  <a:pt x="1060" y="474"/>
                  <a:pt x="1060" y="474"/>
                  <a:pt x="1061" y="474"/>
                </a:cubicBezTo>
                <a:cubicBezTo>
                  <a:pt x="1061" y="474"/>
                  <a:pt x="1061" y="474"/>
                  <a:pt x="1061" y="474"/>
                </a:cubicBezTo>
                <a:cubicBezTo>
                  <a:pt x="1061" y="474"/>
                  <a:pt x="1061" y="473"/>
                  <a:pt x="1061" y="473"/>
                </a:cubicBezTo>
                <a:cubicBezTo>
                  <a:pt x="1061" y="473"/>
                  <a:pt x="1061" y="472"/>
                  <a:pt x="1061" y="471"/>
                </a:cubicBezTo>
                <a:cubicBezTo>
                  <a:pt x="1061" y="471"/>
                  <a:pt x="1061" y="470"/>
                  <a:pt x="1060" y="470"/>
                </a:cubicBezTo>
                <a:cubicBezTo>
                  <a:pt x="1060" y="470"/>
                  <a:pt x="1059" y="469"/>
                  <a:pt x="1059" y="468"/>
                </a:cubicBezTo>
                <a:cubicBezTo>
                  <a:pt x="1059" y="468"/>
                  <a:pt x="1059" y="468"/>
                  <a:pt x="1059" y="468"/>
                </a:cubicBezTo>
                <a:cubicBezTo>
                  <a:pt x="1059" y="468"/>
                  <a:pt x="1059" y="467"/>
                  <a:pt x="1059" y="467"/>
                </a:cubicBezTo>
                <a:cubicBezTo>
                  <a:pt x="1058" y="467"/>
                  <a:pt x="1058" y="467"/>
                  <a:pt x="1058" y="466"/>
                </a:cubicBezTo>
                <a:cubicBezTo>
                  <a:pt x="1058" y="466"/>
                  <a:pt x="1058" y="466"/>
                  <a:pt x="1058" y="466"/>
                </a:cubicBezTo>
                <a:cubicBezTo>
                  <a:pt x="1058" y="465"/>
                  <a:pt x="1057" y="465"/>
                  <a:pt x="1057" y="465"/>
                </a:cubicBezTo>
                <a:cubicBezTo>
                  <a:pt x="1057" y="465"/>
                  <a:pt x="1057" y="465"/>
                  <a:pt x="1057" y="465"/>
                </a:cubicBezTo>
                <a:cubicBezTo>
                  <a:pt x="1056" y="465"/>
                  <a:pt x="1056" y="464"/>
                  <a:pt x="1056" y="464"/>
                </a:cubicBezTo>
                <a:cubicBezTo>
                  <a:pt x="1056" y="462"/>
                  <a:pt x="1057" y="462"/>
                  <a:pt x="1057" y="461"/>
                </a:cubicBezTo>
                <a:cubicBezTo>
                  <a:pt x="1058" y="461"/>
                  <a:pt x="1058" y="461"/>
                  <a:pt x="1058" y="461"/>
                </a:cubicBezTo>
                <a:cubicBezTo>
                  <a:pt x="1058" y="460"/>
                  <a:pt x="1058" y="460"/>
                  <a:pt x="1059" y="460"/>
                </a:cubicBezTo>
                <a:cubicBezTo>
                  <a:pt x="1060" y="460"/>
                  <a:pt x="1060" y="459"/>
                  <a:pt x="1061" y="459"/>
                </a:cubicBezTo>
                <a:cubicBezTo>
                  <a:pt x="1062" y="458"/>
                  <a:pt x="1064" y="457"/>
                  <a:pt x="1065" y="456"/>
                </a:cubicBezTo>
                <a:cubicBezTo>
                  <a:pt x="1065" y="456"/>
                  <a:pt x="1066" y="455"/>
                  <a:pt x="1067" y="455"/>
                </a:cubicBezTo>
                <a:cubicBezTo>
                  <a:pt x="1067" y="455"/>
                  <a:pt x="1067" y="455"/>
                  <a:pt x="1067" y="455"/>
                </a:cubicBezTo>
                <a:cubicBezTo>
                  <a:pt x="1068" y="454"/>
                  <a:pt x="1068" y="454"/>
                  <a:pt x="1068" y="454"/>
                </a:cubicBezTo>
                <a:cubicBezTo>
                  <a:pt x="1069" y="453"/>
                  <a:pt x="1070" y="452"/>
                  <a:pt x="1070" y="452"/>
                </a:cubicBezTo>
                <a:cubicBezTo>
                  <a:pt x="1071" y="452"/>
                  <a:pt x="1071" y="452"/>
                  <a:pt x="1071" y="452"/>
                </a:cubicBezTo>
                <a:cubicBezTo>
                  <a:pt x="1071" y="453"/>
                  <a:pt x="1071" y="453"/>
                  <a:pt x="1071" y="453"/>
                </a:cubicBezTo>
                <a:cubicBezTo>
                  <a:pt x="1072" y="453"/>
                  <a:pt x="1072" y="453"/>
                  <a:pt x="1072" y="453"/>
                </a:cubicBezTo>
                <a:cubicBezTo>
                  <a:pt x="1072" y="453"/>
                  <a:pt x="1072" y="453"/>
                  <a:pt x="1072" y="453"/>
                </a:cubicBezTo>
                <a:cubicBezTo>
                  <a:pt x="1072" y="453"/>
                  <a:pt x="1072" y="453"/>
                  <a:pt x="1072" y="452"/>
                </a:cubicBezTo>
                <a:cubicBezTo>
                  <a:pt x="1071" y="452"/>
                  <a:pt x="1070" y="451"/>
                  <a:pt x="1071" y="450"/>
                </a:cubicBezTo>
                <a:cubicBezTo>
                  <a:pt x="1071" y="449"/>
                  <a:pt x="1071" y="449"/>
                  <a:pt x="1072" y="448"/>
                </a:cubicBezTo>
                <a:cubicBezTo>
                  <a:pt x="1072" y="448"/>
                  <a:pt x="1072" y="448"/>
                  <a:pt x="1072" y="448"/>
                </a:cubicBezTo>
                <a:cubicBezTo>
                  <a:pt x="1073" y="448"/>
                  <a:pt x="1073" y="448"/>
                  <a:pt x="1073" y="447"/>
                </a:cubicBezTo>
                <a:cubicBezTo>
                  <a:pt x="1073" y="447"/>
                  <a:pt x="1073" y="447"/>
                  <a:pt x="1073" y="447"/>
                </a:cubicBezTo>
                <a:cubicBezTo>
                  <a:pt x="1074" y="446"/>
                  <a:pt x="1074" y="445"/>
                  <a:pt x="1075" y="444"/>
                </a:cubicBezTo>
                <a:cubicBezTo>
                  <a:pt x="1076" y="443"/>
                  <a:pt x="1077" y="443"/>
                  <a:pt x="1078" y="444"/>
                </a:cubicBezTo>
                <a:cubicBezTo>
                  <a:pt x="1079" y="445"/>
                  <a:pt x="1079" y="445"/>
                  <a:pt x="1080" y="445"/>
                </a:cubicBezTo>
                <a:cubicBezTo>
                  <a:pt x="1080" y="445"/>
                  <a:pt x="1081" y="445"/>
                  <a:pt x="1081" y="445"/>
                </a:cubicBezTo>
                <a:cubicBezTo>
                  <a:pt x="1081" y="444"/>
                  <a:pt x="1081" y="444"/>
                  <a:pt x="1081" y="444"/>
                </a:cubicBezTo>
                <a:cubicBezTo>
                  <a:pt x="1081" y="443"/>
                  <a:pt x="1081" y="443"/>
                  <a:pt x="1081" y="443"/>
                </a:cubicBezTo>
                <a:cubicBezTo>
                  <a:pt x="1081" y="443"/>
                  <a:pt x="1081" y="443"/>
                  <a:pt x="1080" y="443"/>
                </a:cubicBezTo>
                <a:cubicBezTo>
                  <a:pt x="1080" y="442"/>
                  <a:pt x="1080" y="442"/>
                  <a:pt x="1079" y="441"/>
                </a:cubicBezTo>
                <a:cubicBezTo>
                  <a:pt x="1079" y="440"/>
                  <a:pt x="1080" y="440"/>
                  <a:pt x="1080" y="439"/>
                </a:cubicBezTo>
                <a:cubicBezTo>
                  <a:pt x="1080" y="439"/>
                  <a:pt x="1081" y="439"/>
                  <a:pt x="1081" y="439"/>
                </a:cubicBezTo>
                <a:cubicBezTo>
                  <a:pt x="1081" y="438"/>
                  <a:pt x="1081" y="438"/>
                  <a:pt x="1081" y="438"/>
                </a:cubicBezTo>
                <a:cubicBezTo>
                  <a:pt x="1081" y="437"/>
                  <a:pt x="1081" y="436"/>
                  <a:pt x="1081" y="435"/>
                </a:cubicBezTo>
                <a:cubicBezTo>
                  <a:pt x="1080" y="434"/>
                  <a:pt x="1080" y="434"/>
                  <a:pt x="1080" y="433"/>
                </a:cubicBezTo>
                <a:cubicBezTo>
                  <a:pt x="1080" y="433"/>
                  <a:pt x="1080" y="432"/>
                  <a:pt x="1080" y="431"/>
                </a:cubicBezTo>
                <a:cubicBezTo>
                  <a:pt x="1081" y="431"/>
                  <a:pt x="1081" y="431"/>
                  <a:pt x="1081" y="431"/>
                </a:cubicBezTo>
                <a:cubicBezTo>
                  <a:pt x="1082" y="430"/>
                  <a:pt x="1082" y="430"/>
                  <a:pt x="1082" y="430"/>
                </a:cubicBezTo>
                <a:cubicBezTo>
                  <a:pt x="1081" y="430"/>
                  <a:pt x="1081" y="430"/>
                  <a:pt x="1081" y="429"/>
                </a:cubicBezTo>
                <a:cubicBezTo>
                  <a:pt x="1081" y="429"/>
                  <a:pt x="1080" y="429"/>
                  <a:pt x="1080" y="428"/>
                </a:cubicBezTo>
                <a:cubicBezTo>
                  <a:pt x="1080" y="428"/>
                  <a:pt x="1080" y="428"/>
                  <a:pt x="1080" y="427"/>
                </a:cubicBezTo>
                <a:cubicBezTo>
                  <a:pt x="1080" y="426"/>
                  <a:pt x="1080" y="425"/>
                  <a:pt x="1082" y="424"/>
                </a:cubicBezTo>
                <a:cubicBezTo>
                  <a:pt x="1082" y="424"/>
                  <a:pt x="1082" y="424"/>
                  <a:pt x="1082" y="423"/>
                </a:cubicBezTo>
                <a:cubicBezTo>
                  <a:pt x="1082" y="423"/>
                  <a:pt x="1082" y="423"/>
                  <a:pt x="1082" y="423"/>
                </a:cubicBezTo>
                <a:cubicBezTo>
                  <a:pt x="1082" y="423"/>
                  <a:pt x="1082" y="423"/>
                  <a:pt x="1082" y="423"/>
                </a:cubicBezTo>
                <a:cubicBezTo>
                  <a:pt x="1081" y="424"/>
                  <a:pt x="1081" y="424"/>
                  <a:pt x="1080" y="424"/>
                </a:cubicBezTo>
                <a:cubicBezTo>
                  <a:pt x="1080" y="424"/>
                  <a:pt x="1079" y="423"/>
                  <a:pt x="1079" y="422"/>
                </a:cubicBezTo>
                <a:cubicBezTo>
                  <a:pt x="1079" y="422"/>
                  <a:pt x="1079" y="422"/>
                  <a:pt x="1079" y="422"/>
                </a:cubicBezTo>
                <a:cubicBezTo>
                  <a:pt x="1078" y="422"/>
                  <a:pt x="1078" y="422"/>
                  <a:pt x="1078" y="422"/>
                </a:cubicBezTo>
                <a:cubicBezTo>
                  <a:pt x="1077" y="422"/>
                  <a:pt x="1075" y="422"/>
                  <a:pt x="1074" y="421"/>
                </a:cubicBezTo>
                <a:cubicBezTo>
                  <a:pt x="1073" y="421"/>
                  <a:pt x="1073" y="420"/>
                  <a:pt x="1073" y="420"/>
                </a:cubicBezTo>
                <a:cubicBezTo>
                  <a:pt x="1072" y="419"/>
                  <a:pt x="1072" y="418"/>
                  <a:pt x="1073" y="418"/>
                </a:cubicBezTo>
                <a:cubicBezTo>
                  <a:pt x="1074" y="417"/>
                  <a:pt x="1075" y="417"/>
                  <a:pt x="1075" y="417"/>
                </a:cubicBezTo>
                <a:cubicBezTo>
                  <a:pt x="1075" y="417"/>
                  <a:pt x="1075" y="417"/>
                  <a:pt x="1075" y="417"/>
                </a:cubicBezTo>
                <a:cubicBezTo>
                  <a:pt x="1075" y="417"/>
                  <a:pt x="1075" y="416"/>
                  <a:pt x="1075" y="416"/>
                </a:cubicBezTo>
                <a:cubicBezTo>
                  <a:pt x="1075" y="415"/>
                  <a:pt x="1075" y="415"/>
                  <a:pt x="1075" y="414"/>
                </a:cubicBezTo>
                <a:cubicBezTo>
                  <a:pt x="1075" y="414"/>
                  <a:pt x="1075" y="413"/>
                  <a:pt x="1075" y="413"/>
                </a:cubicBezTo>
                <a:cubicBezTo>
                  <a:pt x="1075" y="413"/>
                  <a:pt x="1075" y="413"/>
                  <a:pt x="1075" y="412"/>
                </a:cubicBezTo>
                <a:cubicBezTo>
                  <a:pt x="1075" y="412"/>
                  <a:pt x="1074" y="412"/>
                  <a:pt x="1074" y="412"/>
                </a:cubicBezTo>
                <a:cubicBezTo>
                  <a:pt x="1074" y="412"/>
                  <a:pt x="1074" y="411"/>
                  <a:pt x="1074" y="411"/>
                </a:cubicBezTo>
                <a:cubicBezTo>
                  <a:pt x="1074" y="411"/>
                  <a:pt x="1074" y="411"/>
                  <a:pt x="1074" y="412"/>
                </a:cubicBezTo>
                <a:cubicBezTo>
                  <a:pt x="1074" y="413"/>
                  <a:pt x="1074" y="414"/>
                  <a:pt x="1073" y="415"/>
                </a:cubicBezTo>
                <a:cubicBezTo>
                  <a:pt x="1073" y="415"/>
                  <a:pt x="1072" y="415"/>
                  <a:pt x="1072" y="415"/>
                </a:cubicBezTo>
                <a:cubicBezTo>
                  <a:pt x="1071" y="415"/>
                  <a:pt x="1070" y="415"/>
                  <a:pt x="1070" y="414"/>
                </a:cubicBezTo>
                <a:cubicBezTo>
                  <a:pt x="1070" y="414"/>
                  <a:pt x="1069" y="414"/>
                  <a:pt x="1069" y="414"/>
                </a:cubicBezTo>
                <a:cubicBezTo>
                  <a:pt x="1068" y="413"/>
                  <a:pt x="1067" y="412"/>
                  <a:pt x="1068" y="411"/>
                </a:cubicBezTo>
                <a:cubicBezTo>
                  <a:pt x="1068" y="411"/>
                  <a:pt x="1068" y="410"/>
                  <a:pt x="1068" y="410"/>
                </a:cubicBezTo>
                <a:cubicBezTo>
                  <a:pt x="1068" y="410"/>
                  <a:pt x="1068" y="410"/>
                  <a:pt x="1068" y="409"/>
                </a:cubicBezTo>
                <a:cubicBezTo>
                  <a:pt x="1068" y="409"/>
                  <a:pt x="1067" y="409"/>
                  <a:pt x="1067" y="409"/>
                </a:cubicBezTo>
                <a:cubicBezTo>
                  <a:pt x="1067" y="409"/>
                  <a:pt x="1067" y="409"/>
                  <a:pt x="1067" y="409"/>
                </a:cubicBezTo>
                <a:cubicBezTo>
                  <a:pt x="1067" y="409"/>
                  <a:pt x="1067" y="409"/>
                  <a:pt x="1067" y="410"/>
                </a:cubicBezTo>
                <a:cubicBezTo>
                  <a:pt x="1067" y="410"/>
                  <a:pt x="1067" y="411"/>
                  <a:pt x="1067" y="412"/>
                </a:cubicBezTo>
                <a:cubicBezTo>
                  <a:pt x="1067" y="412"/>
                  <a:pt x="1067" y="413"/>
                  <a:pt x="1067" y="414"/>
                </a:cubicBezTo>
                <a:cubicBezTo>
                  <a:pt x="1067" y="414"/>
                  <a:pt x="1067" y="414"/>
                  <a:pt x="1067" y="414"/>
                </a:cubicBezTo>
                <a:cubicBezTo>
                  <a:pt x="1067" y="415"/>
                  <a:pt x="1067" y="416"/>
                  <a:pt x="1067" y="417"/>
                </a:cubicBezTo>
                <a:cubicBezTo>
                  <a:pt x="1067" y="418"/>
                  <a:pt x="1066" y="419"/>
                  <a:pt x="1064" y="419"/>
                </a:cubicBezTo>
                <a:cubicBezTo>
                  <a:pt x="1064" y="419"/>
                  <a:pt x="1064" y="419"/>
                  <a:pt x="1064" y="419"/>
                </a:cubicBezTo>
                <a:cubicBezTo>
                  <a:pt x="1064" y="419"/>
                  <a:pt x="1064" y="419"/>
                  <a:pt x="1063" y="419"/>
                </a:cubicBezTo>
                <a:cubicBezTo>
                  <a:pt x="1062" y="419"/>
                  <a:pt x="1062" y="418"/>
                  <a:pt x="1062" y="417"/>
                </a:cubicBezTo>
                <a:cubicBezTo>
                  <a:pt x="1062" y="417"/>
                  <a:pt x="1061" y="416"/>
                  <a:pt x="1061" y="415"/>
                </a:cubicBezTo>
                <a:cubicBezTo>
                  <a:pt x="1061" y="413"/>
                  <a:pt x="1062" y="412"/>
                  <a:pt x="1062" y="412"/>
                </a:cubicBezTo>
                <a:cubicBezTo>
                  <a:pt x="1063" y="411"/>
                  <a:pt x="1063" y="410"/>
                  <a:pt x="1063" y="410"/>
                </a:cubicBezTo>
                <a:cubicBezTo>
                  <a:pt x="1063" y="409"/>
                  <a:pt x="1063" y="409"/>
                  <a:pt x="1063" y="409"/>
                </a:cubicBezTo>
                <a:cubicBezTo>
                  <a:pt x="1063" y="408"/>
                  <a:pt x="1064" y="408"/>
                  <a:pt x="1064" y="408"/>
                </a:cubicBezTo>
                <a:cubicBezTo>
                  <a:pt x="1065" y="408"/>
                  <a:pt x="1065" y="408"/>
                  <a:pt x="1065" y="408"/>
                </a:cubicBezTo>
                <a:cubicBezTo>
                  <a:pt x="1065" y="408"/>
                  <a:pt x="1065" y="408"/>
                  <a:pt x="1065" y="408"/>
                </a:cubicBezTo>
                <a:cubicBezTo>
                  <a:pt x="1065" y="408"/>
                  <a:pt x="1065" y="408"/>
                  <a:pt x="1065" y="408"/>
                </a:cubicBezTo>
                <a:cubicBezTo>
                  <a:pt x="1065" y="407"/>
                  <a:pt x="1066" y="407"/>
                  <a:pt x="1066" y="407"/>
                </a:cubicBezTo>
                <a:cubicBezTo>
                  <a:pt x="1067" y="407"/>
                  <a:pt x="1067" y="407"/>
                  <a:pt x="1067" y="407"/>
                </a:cubicBezTo>
                <a:cubicBezTo>
                  <a:pt x="1067" y="407"/>
                  <a:pt x="1067" y="407"/>
                  <a:pt x="1068" y="407"/>
                </a:cubicBezTo>
                <a:cubicBezTo>
                  <a:pt x="1067" y="406"/>
                  <a:pt x="1067" y="406"/>
                  <a:pt x="1067" y="405"/>
                </a:cubicBezTo>
                <a:cubicBezTo>
                  <a:pt x="1068" y="404"/>
                  <a:pt x="1068" y="404"/>
                  <a:pt x="1069" y="404"/>
                </a:cubicBezTo>
                <a:cubicBezTo>
                  <a:pt x="1069" y="404"/>
                  <a:pt x="1070" y="404"/>
                  <a:pt x="1070" y="403"/>
                </a:cubicBezTo>
                <a:cubicBezTo>
                  <a:pt x="1070" y="403"/>
                  <a:pt x="1070" y="403"/>
                  <a:pt x="1069" y="403"/>
                </a:cubicBezTo>
                <a:cubicBezTo>
                  <a:pt x="1069" y="403"/>
                  <a:pt x="1068" y="403"/>
                  <a:pt x="1068" y="403"/>
                </a:cubicBezTo>
                <a:cubicBezTo>
                  <a:pt x="1068" y="403"/>
                  <a:pt x="1068" y="403"/>
                  <a:pt x="1068" y="403"/>
                </a:cubicBezTo>
                <a:cubicBezTo>
                  <a:pt x="1068" y="403"/>
                  <a:pt x="1068" y="404"/>
                  <a:pt x="1068" y="404"/>
                </a:cubicBezTo>
                <a:cubicBezTo>
                  <a:pt x="1067" y="405"/>
                  <a:pt x="1067" y="407"/>
                  <a:pt x="1065" y="407"/>
                </a:cubicBezTo>
                <a:cubicBezTo>
                  <a:pt x="1064" y="407"/>
                  <a:pt x="1064" y="407"/>
                  <a:pt x="1063" y="407"/>
                </a:cubicBezTo>
                <a:cubicBezTo>
                  <a:pt x="1063" y="406"/>
                  <a:pt x="1063" y="406"/>
                  <a:pt x="1063" y="405"/>
                </a:cubicBezTo>
                <a:cubicBezTo>
                  <a:pt x="1063" y="405"/>
                  <a:pt x="1063" y="405"/>
                  <a:pt x="1063" y="405"/>
                </a:cubicBezTo>
                <a:cubicBezTo>
                  <a:pt x="1062" y="407"/>
                  <a:pt x="1061" y="407"/>
                  <a:pt x="1061" y="407"/>
                </a:cubicBezTo>
                <a:cubicBezTo>
                  <a:pt x="1060" y="407"/>
                  <a:pt x="1060" y="407"/>
                  <a:pt x="1060" y="408"/>
                </a:cubicBezTo>
                <a:cubicBezTo>
                  <a:pt x="1059" y="408"/>
                  <a:pt x="1058" y="408"/>
                  <a:pt x="1058" y="409"/>
                </a:cubicBezTo>
                <a:cubicBezTo>
                  <a:pt x="1058" y="409"/>
                  <a:pt x="1058" y="409"/>
                  <a:pt x="1058" y="409"/>
                </a:cubicBezTo>
                <a:cubicBezTo>
                  <a:pt x="1057" y="409"/>
                  <a:pt x="1057" y="408"/>
                  <a:pt x="1057" y="408"/>
                </a:cubicBezTo>
                <a:cubicBezTo>
                  <a:pt x="1057" y="409"/>
                  <a:pt x="1056" y="409"/>
                  <a:pt x="1056" y="409"/>
                </a:cubicBezTo>
                <a:cubicBezTo>
                  <a:pt x="1056" y="410"/>
                  <a:pt x="1056" y="410"/>
                  <a:pt x="1055" y="410"/>
                </a:cubicBezTo>
                <a:cubicBezTo>
                  <a:pt x="1054" y="410"/>
                  <a:pt x="1054" y="409"/>
                  <a:pt x="1054" y="409"/>
                </a:cubicBezTo>
                <a:cubicBezTo>
                  <a:pt x="1054" y="408"/>
                  <a:pt x="1054" y="407"/>
                  <a:pt x="1055" y="406"/>
                </a:cubicBezTo>
                <a:cubicBezTo>
                  <a:pt x="1055" y="406"/>
                  <a:pt x="1054" y="406"/>
                  <a:pt x="1054" y="406"/>
                </a:cubicBezTo>
                <a:cubicBezTo>
                  <a:pt x="1054" y="405"/>
                  <a:pt x="1054" y="404"/>
                  <a:pt x="1054" y="403"/>
                </a:cubicBezTo>
                <a:cubicBezTo>
                  <a:pt x="1055" y="402"/>
                  <a:pt x="1056" y="401"/>
                  <a:pt x="1057" y="402"/>
                </a:cubicBezTo>
                <a:cubicBezTo>
                  <a:pt x="1057" y="402"/>
                  <a:pt x="1058" y="403"/>
                  <a:pt x="1058" y="403"/>
                </a:cubicBezTo>
                <a:cubicBezTo>
                  <a:pt x="1058" y="403"/>
                  <a:pt x="1058" y="403"/>
                  <a:pt x="1058" y="403"/>
                </a:cubicBezTo>
                <a:cubicBezTo>
                  <a:pt x="1058" y="403"/>
                  <a:pt x="1059" y="402"/>
                  <a:pt x="1059" y="402"/>
                </a:cubicBezTo>
                <a:cubicBezTo>
                  <a:pt x="1060" y="402"/>
                  <a:pt x="1060" y="402"/>
                  <a:pt x="1060" y="402"/>
                </a:cubicBezTo>
                <a:cubicBezTo>
                  <a:pt x="1061" y="401"/>
                  <a:pt x="1061" y="401"/>
                  <a:pt x="1061" y="401"/>
                </a:cubicBezTo>
                <a:cubicBezTo>
                  <a:pt x="1061" y="400"/>
                  <a:pt x="1062" y="400"/>
                  <a:pt x="1062" y="400"/>
                </a:cubicBezTo>
                <a:cubicBezTo>
                  <a:pt x="1062" y="400"/>
                  <a:pt x="1062" y="399"/>
                  <a:pt x="1062" y="399"/>
                </a:cubicBezTo>
                <a:cubicBezTo>
                  <a:pt x="1062" y="399"/>
                  <a:pt x="1062" y="399"/>
                  <a:pt x="1062" y="399"/>
                </a:cubicBezTo>
                <a:cubicBezTo>
                  <a:pt x="1061" y="398"/>
                  <a:pt x="1061" y="398"/>
                  <a:pt x="1061" y="398"/>
                </a:cubicBezTo>
                <a:cubicBezTo>
                  <a:pt x="1060" y="398"/>
                  <a:pt x="1059" y="397"/>
                  <a:pt x="1058" y="396"/>
                </a:cubicBezTo>
                <a:cubicBezTo>
                  <a:pt x="1058" y="396"/>
                  <a:pt x="1058" y="396"/>
                  <a:pt x="1058" y="395"/>
                </a:cubicBezTo>
                <a:cubicBezTo>
                  <a:pt x="1057" y="394"/>
                  <a:pt x="1057" y="394"/>
                  <a:pt x="1057" y="393"/>
                </a:cubicBezTo>
                <a:cubicBezTo>
                  <a:pt x="1056" y="393"/>
                  <a:pt x="1056" y="393"/>
                  <a:pt x="1056" y="393"/>
                </a:cubicBezTo>
                <a:cubicBezTo>
                  <a:pt x="1055" y="393"/>
                  <a:pt x="1055" y="393"/>
                  <a:pt x="1054" y="393"/>
                </a:cubicBezTo>
                <a:cubicBezTo>
                  <a:pt x="1053" y="392"/>
                  <a:pt x="1053" y="390"/>
                  <a:pt x="1053" y="389"/>
                </a:cubicBezTo>
                <a:cubicBezTo>
                  <a:pt x="1053" y="388"/>
                  <a:pt x="1054" y="388"/>
                  <a:pt x="1055" y="388"/>
                </a:cubicBezTo>
                <a:cubicBezTo>
                  <a:pt x="1055" y="388"/>
                  <a:pt x="1055" y="388"/>
                  <a:pt x="1055" y="388"/>
                </a:cubicBezTo>
                <a:cubicBezTo>
                  <a:pt x="1055" y="388"/>
                  <a:pt x="1056" y="388"/>
                  <a:pt x="1056" y="387"/>
                </a:cubicBezTo>
                <a:cubicBezTo>
                  <a:pt x="1056" y="387"/>
                  <a:pt x="1055" y="387"/>
                  <a:pt x="1054" y="387"/>
                </a:cubicBezTo>
                <a:cubicBezTo>
                  <a:pt x="1054" y="386"/>
                  <a:pt x="1054" y="386"/>
                  <a:pt x="1053" y="386"/>
                </a:cubicBezTo>
                <a:cubicBezTo>
                  <a:pt x="1053" y="386"/>
                  <a:pt x="1052" y="385"/>
                  <a:pt x="1051" y="385"/>
                </a:cubicBezTo>
                <a:cubicBezTo>
                  <a:pt x="1051" y="385"/>
                  <a:pt x="1051" y="385"/>
                  <a:pt x="1051" y="385"/>
                </a:cubicBezTo>
                <a:cubicBezTo>
                  <a:pt x="1051" y="385"/>
                  <a:pt x="1051" y="386"/>
                  <a:pt x="1050" y="386"/>
                </a:cubicBezTo>
                <a:cubicBezTo>
                  <a:pt x="1049" y="386"/>
                  <a:pt x="1049" y="386"/>
                  <a:pt x="1048" y="386"/>
                </a:cubicBezTo>
                <a:cubicBezTo>
                  <a:pt x="1048" y="385"/>
                  <a:pt x="1048" y="383"/>
                  <a:pt x="1049" y="381"/>
                </a:cubicBezTo>
                <a:cubicBezTo>
                  <a:pt x="1049" y="380"/>
                  <a:pt x="1050" y="380"/>
                  <a:pt x="1050" y="379"/>
                </a:cubicBezTo>
                <a:cubicBezTo>
                  <a:pt x="1050" y="378"/>
                  <a:pt x="1050" y="377"/>
                  <a:pt x="1051" y="377"/>
                </a:cubicBezTo>
                <a:cubicBezTo>
                  <a:pt x="1051" y="376"/>
                  <a:pt x="1051" y="376"/>
                  <a:pt x="1051" y="375"/>
                </a:cubicBezTo>
                <a:cubicBezTo>
                  <a:pt x="1051" y="374"/>
                  <a:pt x="1051" y="374"/>
                  <a:pt x="1051" y="373"/>
                </a:cubicBezTo>
                <a:cubicBezTo>
                  <a:pt x="1051" y="373"/>
                  <a:pt x="1051" y="373"/>
                  <a:pt x="1051" y="373"/>
                </a:cubicBezTo>
                <a:cubicBezTo>
                  <a:pt x="1051" y="373"/>
                  <a:pt x="1051" y="373"/>
                  <a:pt x="1051" y="373"/>
                </a:cubicBezTo>
                <a:cubicBezTo>
                  <a:pt x="1051" y="373"/>
                  <a:pt x="1050" y="373"/>
                  <a:pt x="1049" y="373"/>
                </a:cubicBezTo>
                <a:cubicBezTo>
                  <a:pt x="1049" y="373"/>
                  <a:pt x="1049" y="373"/>
                  <a:pt x="1048" y="373"/>
                </a:cubicBezTo>
                <a:cubicBezTo>
                  <a:pt x="1048" y="373"/>
                  <a:pt x="1047" y="373"/>
                  <a:pt x="1047" y="373"/>
                </a:cubicBezTo>
                <a:cubicBezTo>
                  <a:pt x="1046" y="373"/>
                  <a:pt x="1046" y="373"/>
                  <a:pt x="1045" y="373"/>
                </a:cubicBezTo>
                <a:cubicBezTo>
                  <a:pt x="1045" y="372"/>
                  <a:pt x="1045" y="372"/>
                  <a:pt x="1045" y="372"/>
                </a:cubicBezTo>
                <a:cubicBezTo>
                  <a:pt x="1044" y="371"/>
                  <a:pt x="1044" y="371"/>
                  <a:pt x="1044" y="370"/>
                </a:cubicBezTo>
                <a:cubicBezTo>
                  <a:pt x="1044" y="370"/>
                  <a:pt x="1043" y="369"/>
                  <a:pt x="1043" y="369"/>
                </a:cubicBezTo>
                <a:cubicBezTo>
                  <a:pt x="1043" y="369"/>
                  <a:pt x="1042" y="368"/>
                  <a:pt x="1042" y="368"/>
                </a:cubicBezTo>
                <a:cubicBezTo>
                  <a:pt x="1041" y="367"/>
                  <a:pt x="1041" y="367"/>
                  <a:pt x="1041" y="366"/>
                </a:cubicBezTo>
                <a:cubicBezTo>
                  <a:pt x="1041" y="365"/>
                  <a:pt x="1042" y="365"/>
                  <a:pt x="1042" y="365"/>
                </a:cubicBezTo>
                <a:cubicBezTo>
                  <a:pt x="1043" y="364"/>
                  <a:pt x="1043" y="364"/>
                  <a:pt x="1044" y="364"/>
                </a:cubicBezTo>
                <a:cubicBezTo>
                  <a:pt x="1044" y="364"/>
                  <a:pt x="1043" y="363"/>
                  <a:pt x="1043" y="363"/>
                </a:cubicBezTo>
                <a:cubicBezTo>
                  <a:pt x="1043" y="362"/>
                  <a:pt x="1043" y="362"/>
                  <a:pt x="1043" y="361"/>
                </a:cubicBezTo>
                <a:cubicBezTo>
                  <a:pt x="1043" y="361"/>
                  <a:pt x="1043" y="361"/>
                  <a:pt x="1043" y="361"/>
                </a:cubicBezTo>
                <a:cubicBezTo>
                  <a:pt x="1043" y="361"/>
                  <a:pt x="1043" y="361"/>
                  <a:pt x="1043" y="361"/>
                </a:cubicBezTo>
                <a:cubicBezTo>
                  <a:pt x="1043" y="361"/>
                  <a:pt x="1043" y="361"/>
                  <a:pt x="1042" y="362"/>
                </a:cubicBezTo>
                <a:cubicBezTo>
                  <a:pt x="1042" y="362"/>
                  <a:pt x="1042" y="362"/>
                  <a:pt x="1042" y="362"/>
                </a:cubicBezTo>
                <a:cubicBezTo>
                  <a:pt x="1042" y="363"/>
                  <a:pt x="1042" y="365"/>
                  <a:pt x="1041" y="365"/>
                </a:cubicBezTo>
                <a:cubicBezTo>
                  <a:pt x="1041" y="366"/>
                  <a:pt x="1040" y="366"/>
                  <a:pt x="1039" y="365"/>
                </a:cubicBezTo>
                <a:cubicBezTo>
                  <a:pt x="1039" y="365"/>
                  <a:pt x="1039" y="365"/>
                  <a:pt x="1039" y="365"/>
                </a:cubicBezTo>
                <a:cubicBezTo>
                  <a:pt x="1039" y="365"/>
                  <a:pt x="1039" y="365"/>
                  <a:pt x="1039" y="366"/>
                </a:cubicBezTo>
                <a:cubicBezTo>
                  <a:pt x="1039" y="366"/>
                  <a:pt x="1039" y="366"/>
                  <a:pt x="1038" y="367"/>
                </a:cubicBezTo>
                <a:cubicBezTo>
                  <a:pt x="1038" y="367"/>
                  <a:pt x="1038" y="367"/>
                  <a:pt x="1038" y="368"/>
                </a:cubicBezTo>
                <a:cubicBezTo>
                  <a:pt x="1038" y="368"/>
                  <a:pt x="1038" y="369"/>
                  <a:pt x="1039" y="369"/>
                </a:cubicBezTo>
                <a:cubicBezTo>
                  <a:pt x="1041" y="369"/>
                  <a:pt x="1042" y="370"/>
                  <a:pt x="1042" y="372"/>
                </a:cubicBezTo>
                <a:cubicBezTo>
                  <a:pt x="1042" y="372"/>
                  <a:pt x="1042" y="372"/>
                  <a:pt x="1043" y="373"/>
                </a:cubicBezTo>
                <a:cubicBezTo>
                  <a:pt x="1043" y="373"/>
                  <a:pt x="1044" y="374"/>
                  <a:pt x="1044" y="375"/>
                </a:cubicBezTo>
                <a:cubicBezTo>
                  <a:pt x="1044" y="376"/>
                  <a:pt x="1044" y="376"/>
                  <a:pt x="1044" y="377"/>
                </a:cubicBezTo>
                <a:cubicBezTo>
                  <a:pt x="1044" y="377"/>
                  <a:pt x="1044" y="378"/>
                  <a:pt x="1044" y="378"/>
                </a:cubicBezTo>
                <a:cubicBezTo>
                  <a:pt x="1043" y="379"/>
                  <a:pt x="1043" y="379"/>
                  <a:pt x="1043" y="379"/>
                </a:cubicBezTo>
                <a:cubicBezTo>
                  <a:pt x="1043" y="380"/>
                  <a:pt x="1042" y="382"/>
                  <a:pt x="1040" y="382"/>
                </a:cubicBezTo>
                <a:cubicBezTo>
                  <a:pt x="1040" y="382"/>
                  <a:pt x="1039" y="382"/>
                  <a:pt x="1039" y="382"/>
                </a:cubicBezTo>
                <a:cubicBezTo>
                  <a:pt x="1038" y="382"/>
                  <a:pt x="1038" y="382"/>
                  <a:pt x="1037" y="382"/>
                </a:cubicBezTo>
                <a:cubicBezTo>
                  <a:pt x="1037" y="382"/>
                  <a:pt x="1037" y="382"/>
                  <a:pt x="1036" y="382"/>
                </a:cubicBezTo>
                <a:cubicBezTo>
                  <a:pt x="1036" y="383"/>
                  <a:pt x="1035" y="383"/>
                  <a:pt x="1035" y="383"/>
                </a:cubicBezTo>
                <a:cubicBezTo>
                  <a:pt x="1035" y="383"/>
                  <a:pt x="1035" y="383"/>
                  <a:pt x="1035" y="383"/>
                </a:cubicBezTo>
                <a:cubicBezTo>
                  <a:pt x="1034" y="383"/>
                  <a:pt x="1032" y="381"/>
                  <a:pt x="1032" y="380"/>
                </a:cubicBezTo>
                <a:cubicBezTo>
                  <a:pt x="1031" y="380"/>
                  <a:pt x="1031" y="379"/>
                  <a:pt x="1031" y="378"/>
                </a:cubicBezTo>
                <a:cubicBezTo>
                  <a:pt x="1031" y="378"/>
                  <a:pt x="1031" y="378"/>
                  <a:pt x="1031" y="378"/>
                </a:cubicBezTo>
                <a:cubicBezTo>
                  <a:pt x="1030" y="379"/>
                  <a:pt x="1030" y="379"/>
                  <a:pt x="1030" y="378"/>
                </a:cubicBezTo>
                <a:cubicBezTo>
                  <a:pt x="1029" y="378"/>
                  <a:pt x="1029" y="378"/>
                  <a:pt x="1028" y="378"/>
                </a:cubicBezTo>
                <a:cubicBezTo>
                  <a:pt x="1028" y="378"/>
                  <a:pt x="1028" y="378"/>
                  <a:pt x="1028" y="378"/>
                </a:cubicBezTo>
                <a:cubicBezTo>
                  <a:pt x="1027" y="377"/>
                  <a:pt x="1027" y="377"/>
                  <a:pt x="1026" y="377"/>
                </a:cubicBezTo>
                <a:cubicBezTo>
                  <a:pt x="1026" y="377"/>
                  <a:pt x="1025" y="377"/>
                  <a:pt x="1025" y="377"/>
                </a:cubicBezTo>
                <a:cubicBezTo>
                  <a:pt x="1025" y="377"/>
                  <a:pt x="1024" y="377"/>
                  <a:pt x="1023" y="377"/>
                </a:cubicBezTo>
                <a:cubicBezTo>
                  <a:pt x="1024" y="377"/>
                  <a:pt x="1024" y="378"/>
                  <a:pt x="1024" y="379"/>
                </a:cubicBezTo>
                <a:cubicBezTo>
                  <a:pt x="1024" y="379"/>
                  <a:pt x="1024" y="379"/>
                  <a:pt x="1024" y="379"/>
                </a:cubicBezTo>
                <a:cubicBezTo>
                  <a:pt x="1024" y="379"/>
                  <a:pt x="1025" y="379"/>
                  <a:pt x="1025" y="380"/>
                </a:cubicBezTo>
                <a:cubicBezTo>
                  <a:pt x="1025" y="381"/>
                  <a:pt x="1026" y="381"/>
                  <a:pt x="1025" y="382"/>
                </a:cubicBezTo>
                <a:cubicBezTo>
                  <a:pt x="1025" y="382"/>
                  <a:pt x="1025" y="383"/>
                  <a:pt x="1024" y="383"/>
                </a:cubicBezTo>
                <a:cubicBezTo>
                  <a:pt x="1024" y="383"/>
                  <a:pt x="1024" y="383"/>
                  <a:pt x="1024" y="383"/>
                </a:cubicBezTo>
                <a:cubicBezTo>
                  <a:pt x="1022" y="383"/>
                  <a:pt x="1021" y="381"/>
                  <a:pt x="1021" y="381"/>
                </a:cubicBezTo>
                <a:cubicBezTo>
                  <a:pt x="1021" y="380"/>
                  <a:pt x="1020" y="380"/>
                  <a:pt x="1020" y="379"/>
                </a:cubicBezTo>
                <a:cubicBezTo>
                  <a:pt x="1019" y="379"/>
                  <a:pt x="1019" y="378"/>
                  <a:pt x="1018" y="377"/>
                </a:cubicBezTo>
                <a:cubicBezTo>
                  <a:pt x="1018" y="377"/>
                  <a:pt x="1018" y="377"/>
                  <a:pt x="1018" y="377"/>
                </a:cubicBezTo>
                <a:cubicBezTo>
                  <a:pt x="1018" y="378"/>
                  <a:pt x="1018" y="378"/>
                  <a:pt x="1018" y="378"/>
                </a:cubicBezTo>
                <a:cubicBezTo>
                  <a:pt x="1017" y="379"/>
                  <a:pt x="1016" y="380"/>
                  <a:pt x="1016" y="380"/>
                </a:cubicBezTo>
                <a:cubicBezTo>
                  <a:pt x="1014" y="380"/>
                  <a:pt x="1012" y="380"/>
                  <a:pt x="1011" y="378"/>
                </a:cubicBezTo>
                <a:cubicBezTo>
                  <a:pt x="1010" y="378"/>
                  <a:pt x="1010" y="378"/>
                  <a:pt x="1010" y="378"/>
                </a:cubicBezTo>
                <a:cubicBezTo>
                  <a:pt x="1010" y="378"/>
                  <a:pt x="1009" y="377"/>
                  <a:pt x="1009" y="377"/>
                </a:cubicBezTo>
                <a:cubicBezTo>
                  <a:pt x="1008" y="377"/>
                  <a:pt x="1007" y="377"/>
                  <a:pt x="1007" y="376"/>
                </a:cubicBezTo>
                <a:cubicBezTo>
                  <a:pt x="1007" y="376"/>
                  <a:pt x="1007" y="376"/>
                  <a:pt x="1007" y="375"/>
                </a:cubicBezTo>
                <a:cubicBezTo>
                  <a:pt x="1007" y="375"/>
                  <a:pt x="1007" y="375"/>
                  <a:pt x="1006" y="375"/>
                </a:cubicBezTo>
                <a:cubicBezTo>
                  <a:pt x="1006" y="375"/>
                  <a:pt x="1006" y="375"/>
                  <a:pt x="1006" y="375"/>
                </a:cubicBezTo>
                <a:cubicBezTo>
                  <a:pt x="1006" y="375"/>
                  <a:pt x="1006" y="375"/>
                  <a:pt x="1006" y="375"/>
                </a:cubicBezTo>
                <a:cubicBezTo>
                  <a:pt x="1006" y="375"/>
                  <a:pt x="1005" y="375"/>
                  <a:pt x="1005" y="375"/>
                </a:cubicBezTo>
                <a:cubicBezTo>
                  <a:pt x="1004" y="375"/>
                  <a:pt x="1004" y="375"/>
                  <a:pt x="1004" y="375"/>
                </a:cubicBezTo>
                <a:cubicBezTo>
                  <a:pt x="1004" y="375"/>
                  <a:pt x="1004" y="375"/>
                  <a:pt x="1004" y="375"/>
                </a:cubicBezTo>
                <a:cubicBezTo>
                  <a:pt x="1003" y="375"/>
                  <a:pt x="1002" y="375"/>
                  <a:pt x="1000" y="375"/>
                </a:cubicBezTo>
                <a:cubicBezTo>
                  <a:pt x="1000" y="376"/>
                  <a:pt x="999" y="376"/>
                  <a:pt x="998" y="375"/>
                </a:cubicBezTo>
                <a:cubicBezTo>
                  <a:pt x="997" y="375"/>
                  <a:pt x="997" y="375"/>
                  <a:pt x="997" y="375"/>
                </a:cubicBezTo>
                <a:cubicBezTo>
                  <a:pt x="997" y="375"/>
                  <a:pt x="996" y="375"/>
                  <a:pt x="996" y="375"/>
                </a:cubicBezTo>
                <a:cubicBezTo>
                  <a:pt x="995" y="375"/>
                  <a:pt x="994" y="374"/>
                  <a:pt x="994" y="374"/>
                </a:cubicBezTo>
                <a:cubicBezTo>
                  <a:pt x="993" y="374"/>
                  <a:pt x="993" y="374"/>
                  <a:pt x="993" y="374"/>
                </a:cubicBezTo>
                <a:cubicBezTo>
                  <a:pt x="993" y="373"/>
                  <a:pt x="992" y="373"/>
                  <a:pt x="992" y="371"/>
                </a:cubicBezTo>
                <a:cubicBezTo>
                  <a:pt x="991" y="371"/>
                  <a:pt x="991" y="371"/>
                  <a:pt x="991" y="371"/>
                </a:cubicBezTo>
                <a:cubicBezTo>
                  <a:pt x="991" y="371"/>
                  <a:pt x="991" y="371"/>
                  <a:pt x="991" y="371"/>
                </a:cubicBezTo>
                <a:cubicBezTo>
                  <a:pt x="991" y="371"/>
                  <a:pt x="990" y="371"/>
                  <a:pt x="990" y="370"/>
                </a:cubicBezTo>
                <a:cubicBezTo>
                  <a:pt x="990" y="370"/>
                  <a:pt x="989" y="370"/>
                  <a:pt x="989" y="370"/>
                </a:cubicBezTo>
                <a:cubicBezTo>
                  <a:pt x="989" y="370"/>
                  <a:pt x="989" y="370"/>
                  <a:pt x="989" y="370"/>
                </a:cubicBezTo>
                <a:cubicBezTo>
                  <a:pt x="988" y="370"/>
                  <a:pt x="987" y="370"/>
                  <a:pt x="987" y="370"/>
                </a:cubicBezTo>
                <a:cubicBezTo>
                  <a:pt x="987" y="370"/>
                  <a:pt x="987" y="370"/>
                  <a:pt x="987" y="370"/>
                </a:cubicBezTo>
                <a:cubicBezTo>
                  <a:pt x="988" y="372"/>
                  <a:pt x="987" y="372"/>
                  <a:pt x="986" y="372"/>
                </a:cubicBezTo>
                <a:cubicBezTo>
                  <a:pt x="986" y="372"/>
                  <a:pt x="986" y="372"/>
                  <a:pt x="986" y="372"/>
                </a:cubicBezTo>
                <a:cubicBezTo>
                  <a:pt x="985" y="372"/>
                  <a:pt x="984" y="372"/>
                  <a:pt x="983" y="371"/>
                </a:cubicBezTo>
                <a:cubicBezTo>
                  <a:pt x="983" y="371"/>
                  <a:pt x="983" y="371"/>
                  <a:pt x="983" y="371"/>
                </a:cubicBezTo>
                <a:cubicBezTo>
                  <a:pt x="982" y="371"/>
                  <a:pt x="981" y="370"/>
                  <a:pt x="981" y="369"/>
                </a:cubicBezTo>
                <a:cubicBezTo>
                  <a:pt x="980" y="367"/>
                  <a:pt x="980" y="367"/>
                  <a:pt x="979" y="365"/>
                </a:cubicBezTo>
                <a:cubicBezTo>
                  <a:pt x="978" y="365"/>
                  <a:pt x="978" y="364"/>
                  <a:pt x="978" y="364"/>
                </a:cubicBezTo>
                <a:cubicBezTo>
                  <a:pt x="977" y="364"/>
                  <a:pt x="975" y="364"/>
                  <a:pt x="975" y="362"/>
                </a:cubicBezTo>
                <a:cubicBezTo>
                  <a:pt x="975" y="363"/>
                  <a:pt x="975" y="363"/>
                  <a:pt x="974" y="364"/>
                </a:cubicBezTo>
                <a:cubicBezTo>
                  <a:pt x="974" y="364"/>
                  <a:pt x="973" y="365"/>
                  <a:pt x="972" y="364"/>
                </a:cubicBezTo>
                <a:cubicBezTo>
                  <a:pt x="972" y="364"/>
                  <a:pt x="971" y="364"/>
                  <a:pt x="971" y="363"/>
                </a:cubicBezTo>
                <a:cubicBezTo>
                  <a:pt x="970" y="363"/>
                  <a:pt x="970" y="363"/>
                  <a:pt x="969" y="362"/>
                </a:cubicBezTo>
                <a:cubicBezTo>
                  <a:pt x="969" y="362"/>
                  <a:pt x="969" y="362"/>
                  <a:pt x="969" y="362"/>
                </a:cubicBezTo>
                <a:cubicBezTo>
                  <a:pt x="969" y="363"/>
                  <a:pt x="969" y="363"/>
                  <a:pt x="969" y="363"/>
                </a:cubicBezTo>
                <a:cubicBezTo>
                  <a:pt x="969" y="363"/>
                  <a:pt x="969" y="364"/>
                  <a:pt x="969" y="364"/>
                </a:cubicBezTo>
                <a:cubicBezTo>
                  <a:pt x="969" y="364"/>
                  <a:pt x="968" y="364"/>
                  <a:pt x="968" y="364"/>
                </a:cubicBezTo>
                <a:cubicBezTo>
                  <a:pt x="967" y="364"/>
                  <a:pt x="966" y="364"/>
                  <a:pt x="966" y="363"/>
                </a:cubicBezTo>
                <a:cubicBezTo>
                  <a:pt x="965" y="363"/>
                  <a:pt x="965" y="362"/>
                  <a:pt x="965" y="361"/>
                </a:cubicBezTo>
                <a:cubicBezTo>
                  <a:pt x="965" y="361"/>
                  <a:pt x="965" y="361"/>
                  <a:pt x="965" y="360"/>
                </a:cubicBezTo>
                <a:cubicBezTo>
                  <a:pt x="964" y="360"/>
                  <a:pt x="963" y="359"/>
                  <a:pt x="963" y="359"/>
                </a:cubicBezTo>
                <a:cubicBezTo>
                  <a:pt x="962" y="359"/>
                  <a:pt x="961" y="359"/>
                  <a:pt x="961" y="358"/>
                </a:cubicBezTo>
                <a:cubicBezTo>
                  <a:pt x="960" y="357"/>
                  <a:pt x="960" y="356"/>
                  <a:pt x="960" y="355"/>
                </a:cubicBezTo>
                <a:cubicBezTo>
                  <a:pt x="960" y="355"/>
                  <a:pt x="960" y="354"/>
                  <a:pt x="960" y="354"/>
                </a:cubicBezTo>
                <a:cubicBezTo>
                  <a:pt x="960" y="354"/>
                  <a:pt x="960" y="353"/>
                  <a:pt x="960" y="353"/>
                </a:cubicBezTo>
                <a:cubicBezTo>
                  <a:pt x="960" y="353"/>
                  <a:pt x="960" y="352"/>
                  <a:pt x="960" y="352"/>
                </a:cubicBezTo>
                <a:cubicBezTo>
                  <a:pt x="960" y="352"/>
                  <a:pt x="960" y="352"/>
                  <a:pt x="960" y="351"/>
                </a:cubicBezTo>
                <a:cubicBezTo>
                  <a:pt x="959" y="351"/>
                  <a:pt x="959" y="351"/>
                  <a:pt x="959" y="350"/>
                </a:cubicBezTo>
                <a:cubicBezTo>
                  <a:pt x="959" y="350"/>
                  <a:pt x="958" y="349"/>
                  <a:pt x="959" y="348"/>
                </a:cubicBezTo>
                <a:cubicBezTo>
                  <a:pt x="959" y="347"/>
                  <a:pt x="960" y="347"/>
                  <a:pt x="960" y="346"/>
                </a:cubicBezTo>
                <a:cubicBezTo>
                  <a:pt x="961" y="346"/>
                  <a:pt x="961" y="346"/>
                  <a:pt x="961" y="346"/>
                </a:cubicBezTo>
                <a:cubicBezTo>
                  <a:pt x="961" y="346"/>
                  <a:pt x="961" y="345"/>
                  <a:pt x="960" y="344"/>
                </a:cubicBezTo>
                <a:cubicBezTo>
                  <a:pt x="960" y="344"/>
                  <a:pt x="960" y="343"/>
                  <a:pt x="960" y="343"/>
                </a:cubicBezTo>
                <a:cubicBezTo>
                  <a:pt x="959" y="343"/>
                  <a:pt x="960" y="342"/>
                  <a:pt x="960" y="342"/>
                </a:cubicBezTo>
                <a:cubicBezTo>
                  <a:pt x="962" y="341"/>
                  <a:pt x="963" y="341"/>
                  <a:pt x="964" y="342"/>
                </a:cubicBezTo>
                <a:cubicBezTo>
                  <a:pt x="964" y="342"/>
                  <a:pt x="964" y="342"/>
                  <a:pt x="964" y="343"/>
                </a:cubicBezTo>
                <a:cubicBezTo>
                  <a:pt x="964" y="343"/>
                  <a:pt x="965" y="343"/>
                  <a:pt x="965" y="343"/>
                </a:cubicBezTo>
                <a:cubicBezTo>
                  <a:pt x="965" y="343"/>
                  <a:pt x="965" y="343"/>
                  <a:pt x="965" y="343"/>
                </a:cubicBezTo>
                <a:cubicBezTo>
                  <a:pt x="965" y="343"/>
                  <a:pt x="965" y="343"/>
                  <a:pt x="965" y="343"/>
                </a:cubicBezTo>
                <a:cubicBezTo>
                  <a:pt x="966" y="343"/>
                  <a:pt x="966" y="342"/>
                  <a:pt x="966" y="342"/>
                </a:cubicBezTo>
                <a:cubicBezTo>
                  <a:pt x="967" y="342"/>
                  <a:pt x="968" y="343"/>
                  <a:pt x="969" y="343"/>
                </a:cubicBezTo>
                <a:cubicBezTo>
                  <a:pt x="969" y="344"/>
                  <a:pt x="969" y="344"/>
                  <a:pt x="969" y="344"/>
                </a:cubicBezTo>
                <a:cubicBezTo>
                  <a:pt x="969" y="344"/>
                  <a:pt x="969" y="345"/>
                  <a:pt x="970" y="345"/>
                </a:cubicBezTo>
                <a:cubicBezTo>
                  <a:pt x="970" y="346"/>
                  <a:pt x="970" y="346"/>
                  <a:pt x="970" y="346"/>
                </a:cubicBezTo>
                <a:cubicBezTo>
                  <a:pt x="970" y="346"/>
                  <a:pt x="971" y="346"/>
                  <a:pt x="972" y="346"/>
                </a:cubicBezTo>
                <a:cubicBezTo>
                  <a:pt x="972" y="346"/>
                  <a:pt x="973" y="346"/>
                  <a:pt x="973" y="347"/>
                </a:cubicBezTo>
                <a:cubicBezTo>
                  <a:pt x="973" y="347"/>
                  <a:pt x="973" y="347"/>
                  <a:pt x="974" y="347"/>
                </a:cubicBezTo>
                <a:cubicBezTo>
                  <a:pt x="974" y="347"/>
                  <a:pt x="974" y="347"/>
                  <a:pt x="974" y="347"/>
                </a:cubicBezTo>
                <a:cubicBezTo>
                  <a:pt x="975" y="347"/>
                  <a:pt x="975" y="347"/>
                  <a:pt x="976" y="347"/>
                </a:cubicBezTo>
                <a:cubicBezTo>
                  <a:pt x="976" y="347"/>
                  <a:pt x="976" y="346"/>
                  <a:pt x="978" y="346"/>
                </a:cubicBezTo>
                <a:cubicBezTo>
                  <a:pt x="977" y="346"/>
                  <a:pt x="977" y="346"/>
                  <a:pt x="977" y="345"/>
                </a:cubicBezTo>
                <a:cubicBezTo>
                  <a:pt x="977" y="345"/>
                  <a:pt x="977" y="345"/>
                  <a:pt x="977" y="345"/>
                </a:cubicBezTo>
                <a:cubicBezTo>
                  <a:pt x="976" y="345"/>
                  <a:pt x="976" y="345"/>
                  <a:pt x="975" y="344"/>
                </a:cubicBezTo>
                <a:cubicBezTo>
                  <a:pt x="975" y="343"/>
                  <a:pt x="975" y="343"/>
                  <a:pt x="975" y="342"/>
                </a:cubicBezTo>
                <a:cubicBezTo>
                  <a:pt x="975" y="342"/>
                  <a:pt x="975" y="342"/>
                  <a:pt x="975" y="342"/>
                </a:cubicBezTo>
                <a:cubicBezTo>
                  <a:pt x="975" y="342"/>
                  <a:pt x="975" y="342"/>
                  <a:pt x="974" y="342"/>
                </a:cubicBezTo>
                <a:cubicBezTo>
                  <a:pt x="974" y="342"/>
                  <a:pt x="973" y="342"/>
                  <a:pt x="972" y="341"/>
                </a:cubicBezTo>
                <a:cubicBezTo>
                  <a:pt x="972" y="341"/>
                  <a:pt x="972" y="341"/>
                  <a:pt x="971" y="341"/>
                </a:cubicBezTo>
                <a:cubicBezTo>
                  <a:pt x="971" y="341"/>
                  <a:pt x="971" y="340"/>
                  <a:pt x="971" y="340"/>
                </a:cubicBezTo>
                <a:cubicBezTo>
                  <a:pt x="971" y="340"/>
                  <a:pt x="971" y="340"/>
                  <a:pt x="971" y="340"/>
                </a:cubicBezTo>
                <a:cubicBezTo>
                  <a:pt x="969" y="340"/>
                  <a:pt x="968" y="340"/>
                  <a:pt x="966" y="339"/>
                </a:cubicBezTo>
                <a:cubicBezTo>
                  <a:pt x="966" y="339"/>
                  <a:pt x="965" y="339"/>
                  <a:pt x="965" y="339"/>
                </a:cubicBezTo>
                <a:cubicBezTo>
                  <a:pt x="964" y="339"/>
                  <a:pt x="964" y="339"/>
                  <a:pt x="964" y="339"/>
                </a:cubicBezTo>
                <a:cubicBezTo>
                  <a:pt x="964" y="339"/>
                  <a:pt x="964" y="339"/>
                  <a:pt x="964" y="339"/>
                </a:cubicBezTo>
                <a:cubicBezTo>
                  <a:pt x="963" y="339"/>
                  <a:pt x="963" y="339"/>
                  <a:pt x="962" y="339"/>
                </a:cubicBezTo>
                <a:cubicBezTo>
                  <a:pt x="962" y="339"/>
                  <a:pt x="962" y="339"/>
                  <a:pt x="962" y="338"/>
                </a:cubicBezTo>
                <a:cubicBezTo>
                  <a:pt x="961" y="338"/>
                  <a:pt x="960" y="337"/>
                  <a:pt x="959" y="336"/>
                </a:cubicBezTo>
                <a:cubicBezTo>
                  <a:pt x="959" y="336"/>
                  <a:pt x="959" y="336"/>
                  <a:pt x="959" y="336"/>
                </a:cubicBezTo>
                <a:cubicBezTo>
                  <a:pt x="959" y="335"/>
                  <a:pt x="959" y="335"/>
                  <a:pt x="959" y="335"/>
                </a:cubicBezTo>
                <a:cubicBezTo>
                  <a:pt x="959" y="334"/>
                  <a:pt x="958" y="334"/>
                  <a:pt x="958" y="333"/>
                </a:cubicBezTo>
                <a:cubicBezTo>
                  <a:pt x="958" y="332"/>
                  <a:pt x="958" y="331"/>
                  <a:pt x="959" y="331"/>
                </a:cubicBezTo>
                <a:cubicBezTo>
                  <a:pt x="960" y="330"/>
                  <a:pt x="960" y="330"/>
                  <a:pt x="960" y="329"/>
                </a:cubicBezTo>
                <a:cubicBezTo>
                  <a:pt x="959" y="327"/>
                  <a:pt x="961" y="326"/>
                  <a:pt x="962" y="326"/>
                </a:cubicBezTo>
                <a:cubicBezTo>
                  <a:pt x="962" y="326"/>
                  <a:pt x="962" y="326"/>
                  <a:pt x="962" y="325"/>
                </a:cubicBezTo>
                <a:cubicBezTo>
                  <a:pt x="962" y="325"/>
                  <a:pt x="962" y="324"/>
                  <a:pt x="962" y="324"/>
                </a:cubicBezTo>
                <a:cubicBezTo>
                  <a:pt x="962" y="324"/>
                  <a:pt x="962" y="323"/>
                  <a:pt x="963" y="323"/>
                </a:cubicBezTo>
                <a:cubicBezTo>
                  <a:pt x="963" y="323"/>
                  <a:pt x="962" y="323"/>
                  <a:pt x="962" y="322"/>
                </a:cubicBezTo>
                <a:cubicBezTo>
                  <a:pt x="962" y="321"/>
                  <a:pt x="962" y="320"/>
                  <a:pt x="963" y="319"/>
                </a:cubicBezTo>
                <a:cubicBezTo>
                  <a:pt x="963" y="318"/>
                  <a:pt x="964" y="318"/>
                  <a:pt x="964" y="318"/>
                </a:cubicBezTo>
                <a:cubicBezTo>
                  <a:pt x="964" y="318"/>
                  <a:pt x="965" y="317"/>
                  <a:pt x="965" y="317"/>
                </a:cubicBezTo>
                <a:cubicBezTo>
                  <a:pt x="965" y="317"/>
                  <a:pt x="965" y="316"/>
                  <a:pt x="965" y="316"/>
                </a:cubicBezTo>
                <a:cubicBezTo>
                  <a:pt x="966" y="315"/>
                  <a:pt x="967" y="315"/>
                  <a:pt x="968" y="315"/>
                </a:cubicBezTo>
                <a:cubicBezTo>
                  <a:pt x="968" y="315"/>
                  <a:pt x="968" y="315"/>
                  <a:pt x="969" y="315"/>
                </a:cubicBezTo>
                <a:cubicBezTo>
                  <a:pt x="969" y="314"/>
                  <a:pt x="968" y="314"/>
                  <a:pt x="968" y="314"/>
                </a:cubicBezTo>
                <a:cubicBezTo>
                  <a:pt x="968" y="313"/>
                  <a:pt x="968" y="312"/>
                  <a:pt x="969" y="311"/>
                </a:cubicBezTo>
                <a:cubicBezTo>
                  <a:pt x="969" y="311"/>
                  <a:pt x="969" y="310"/>
                  <a:pt x="969" y="310"/>
                </a:cubicBezTo>
                <a:cubicBezTo>
                  <a:pt x="969" y="310"/>
                  <a:pt x="969" y="309"/>
                  <a:pt x="969" y="309"/>
                </a:cubicBezTo>
                <a:cubicBezTo>
                  <a:pt x="970" y="309"/>
                  <a:pt x="970" y="308"/>
                  <a:pt x="970" y="308"/>
                </a:cubicBezTo>
                <a:cubicBezTo>
                  <a:pt x="970" y="308"/>
                  <a:pt x="970" y="307"/>
                  <a:pt x="970" y="307"/>
                </a:cubicBezTo>
                <a:cubicBezTo>
                  <a:pt x="971" y="306"/>
                  <a:pt x="971" y="306"/>
                  <a:pt x="972" y="305"/>
                </a:cubicBezTo>
                <a:cubicBezTo>
                  <a:pt x="972" y="304"/>
                  <a:pt x="972" y="304"/>
                  <a:pt x="972" y="304"/>
                </a:cubicBezTo>
                <a:cubicBezTo>
                  <a:pt x="972" y="304"/>
                  <a:pt x="973" y="304"/>
                  <a:pt x="973" y="303"/>
                </a:cubicBezTo>
                <a:cubicBezTo>
                  <a:pt x="973" y="303"/>
                  <a:pt x="974" y="303"/>
                  <a:pt x="974" y="303"/>
                </a:cubicBezTo>
                <a:cubicBezTo>
                  <a:pt x="974" y="303"/>
                  <a:pt x="975" y="303"/>
                  <a:pt x="975" y="303"/>
                </a:cubicBezTo>
                <a:cubicBezTo>
                  <a:pt x="975" y="302"/>
                  <a:pt x="975" y="302"/>
                  <a:pt x="975" y="302"/>
                </a:cubicBezTo>
                <a:cubicBezTo>
                  <a:pt x="975" y="302"/>
                  <a:pt x="975" y="301"/>
                  <a:pt x="975" y="301"/>
                </a:cubicBezTo>
                <a:cubicBezTo>
                  <a:pt x="975" y="301"/>
                  <a:pt x="976" y="300"/>
                  <a:pt x="976" y="300"/>
                </a:cubicBezTo>
                <a:cubicBezTo>
                  <a:pt x="977" y="300"/>
                  <a:pt x="978" y="300"/>
                  <a:pt x="978" y="300"/>
                </a:cubicBezTo>
                <a:cubicBezTo>
                  <a:pt x="978" y="300"/>
                  <a:pt x="978" y="300"/>
                  <a:pt x="978" y="300"/>
                </a:cubicBezTo>
                <a:cubicBezTo>
                  <a:pt x="978" y="299"/>
                  <a:pt x="978" y="299"/>
                  <a:pt x="978" y="299"/>
                </a:cubicBezTo>
                <a:cubicBezTo>
                  <a:pt x="978" y="298"/>
                  <a:pt x="978" y="298"/>
                  <a:pt x="978" y="298"/>
                </a:cubicBezTo>
                <a:cubicBezTo>
                  <a:pt x="978" y="297"/>
                  <a:pt x="979" y="297"/>
                  <a:pt x="979" y="297"/>
                </a:cubicBezTo>
                <a:cubicBezTo>
                  <a:pt x="979" y="296"/>
                  <a:pt x="980" y="295"/>
                  <a:pt x="981" y="295"/>
                </a:cubicBezTo>
                <a:cubicBezTo>
                  <a:pt x="981" y="294"/>
                  <a:pt x="981" y="294"/>
                  <a:pt x="981" y="294"/>
                </a:cubicBezTo>
                <a:cubicBezTo>
                  <a:pt x="981" y="293"/>
                  <a:pt x="981" y="292"/>
                  <a:pt x="981" y="292"/>
                </a:cubicBezTo>
                <a:cubicBezTo>
                  <a:pt x="982" y="292"/>
                  <a:pt x="982" y="291"/>
                  <a:pt x="983" y="291"/>
                </a:cubicBezTo>
                <a:cubicBezTo>
                  <a:pt x="983" y="291"/>
                  <a:pt x="983" y="291"/>
                  <a:pt x="983" y="291"/>
                </a:cubicBezTo>
                <a:cubicBezTo>
                  <a:pt x="983" y="290"/>
                  <a:pt x="984" y="290"/>
                  <a:pt x="985" y="290"/>
                </a:cubicBezTo>
                <a:cubicBezTo>
                  <a:pt x="985" y="290"/>
                  <a:pt x="985" y="290"/>
                  <a:pt x="985" y="289"/>
                </a:cubicBezTo>
                <a:cubicBezTo>
                  <a:pt x="985" y="289"/>
                  <a:pt x="986" y="288"/>
                  <a:pt x="986" y="288"/>
                </a:cubicBezTo>
                <a:cubicBezTo>
                  <a:pt x="987" y="288"/>
                  <a:pt x="987" y="288"/>
                  <a:pt x="987" y="288"/>
                </a:cubicBezTo>
                <a:cubicBezTo>
                  <a:pt x="987" y="288"/>
                  <a:pt x="987" y="288"/>
                  <a:pt x="987" y="288"/>
                </a:cubicBezTo>
                <a:cubicBezTo>
                  <a:pt x="988" y="288"/>
                  <a:pt x="988" y="288"/>
                  <a:pt x="988" y="288"/>
                </a:cubicBezTo>
                <a:cubicBezTo>
                  <a:pt x="988" y="288"/>
                  <a:pt x="987" y="288"/>
                  <a:pt x="987" y="288"/>
                </a:cubicBezTo>
                <a:cubicBezTo>
                  <a:pt x="987" y="287"/>
                  <a:pt x="987" y="286"/>
                  <a:pt x="988" y="285"/>
                </a:cubicBezTo>
                <a:cubicBezTo>
                  <a:pt x="988" y="285"/>
                  <a:pt x="988" y="285"/>
                  <a:pt x="989" y="285"/>
                </a:cubicBezTo>
                <a:cubicBezTo>
                  <a:pt x="989" y="285"/>
                  <a:pt x="989" y="285"/>
                  <a:pt x="989" y="285"/>
                </a:cubicBezTo>
                <a:cubicBezTo>
                  <a:pt x="989" y="284"/>
                  <a:pt x="990" y="283"/>
                  <a:pt x="991" y="283"/>
                </a:cubicBezTo>
                <a:cubicBezTo>
                  <a:pt x="991" y="283"/>
                  <a:pt x="991" y="283"/>
                  <a:pt x="991" y="283"/>
                </a:cubicBezTo>
                <a:cubicBezTo>
                  <a:pt x="992" y="283"/>
                  <a:pt x="992" y="283"/>
                  <a:pt x="993" y="282"/>
                </a:cubicBezTo>
                <a:cubicBezTo>
                  <a:pt x="994" y="281"/>
                  <a:pt x="995" y="280"/>
                  <a:pt x="996" y="280"/>
                </a:cubicBezTo>
                <a:cubicBezTo>
                  <a:pt x="996" y="280"/>
                  <a:pt x="997" y="279"/>
                  <a:pt x="997" y="279"/>
                </a:cubicBezTo>
                <a:cubicBezTo>
                  <a:pt x="998" y="279"/>
                  <a:pt x="998" y="279"/>
                  <a:pt x="998" y="279"/>
                </a:cubicBezTo>
                <a:cubicBezTo>
                  <a:pt x="999" y="279"/>
                  <a:pt x="1000" y="278"/>
                  <a:pt x="1000" y="278"/>
                </a:cubicBezTo>
                <a:cubicBezTo>
                  <a:pt x="1001" y="278"/>
                  <a:pt x="1001" y="278"/>
                  <a:pt x="1001" y="278"/>
                </a:cubicBezTo>
                <a:cubicBezTo>
                  <a:pt x="1001" y="278"/>
                  <a:pt x="1001" y="278"/>
                  <a:pt x="1002" y="278"/>
                </a:cubicBezTo>
                <a:cubicBezTo>
                  <a:pt x="1002" y="278"/>
                  <a:pt x="1003" y="278"/>
                  <a:pt x="1003" y="278"/>
                </a:cubicBezTo>
                <a:cubicBezTo>
                  <a:pt x="1003" y="278"/>
                  <a:pt x="1003" y="278"/>
                  <a:pt x="1003" y="278"/>
                </a:cubicBezTo>
                <a:cubicBezTo>
                  <a:pt x="1004" y="277"/>
                  <a:pt x="1005" y="277"/>
                  <a:pt x="1006" y="277"/>
                </a:cubicBezTo>
                <a:cubicBezTo>
                  <a:pt x="1006" y="277"/>
                  <a:pt x="1006" y="277"/>
                  <a:pt x="1006" y="277"/>
                </a:cubicBezTo>
                <a:cubicBezTo>
                  <a:pt x="1006" y="277"/>
                  <a:pt x="1007" y="277"/>
                  <a:pt x="1007" y="277"/>
                </a:cubicBezTo>
                <a:cubicBezTo>
                  <a:pt x="1008" y="277"/>
                  <a:pt x="1008" y="277"/>
                  <a:pt x="1009" y="277"/>
                </a:cubicBezTo>
                <a:cubicBezTo>
                  <a:pt x="1009" y="277"/>
                  <a:pt x="1009" y="277"/>
                  <a:pt x="1009" y="277"/>
                </a:cubicBezTo>
                <a:cubicBezTo>
                  <a:pt x="1010" y="277"/>
                  <a:pt x="1010" y="277"/>
                  <a:pt x="1011" y="277"/>
                </a:cubicBezTo>
                <a:cubicBezTo>
                  <a:pt x="1012" y="277"/>
                  <a:pt x="1013" y="277"/>
                  <a:pt x="1014" y="277"/>
                </a:cubicBezTo>
                <a:cubicBezTo>
                  <a:pt x="1015" y="277"/>
                  <a:pt x="1015" y="277"/>
                  <a:pt x="1015" y="277"/>
                </a:cubicBezTo>
                <a:cubicBezTo>
                  <a:pt x="1015" y="277"/>
                  <a:pt x="1015" y="277"/>
                  <a:pt x="1015" y="277"/>
                </a:cubicBezTo>
                <a:cubicBezTo>
                  <a:pt x="1016" y="277"/>
                  <a:pt x="1017" y="278"/>
                  <a:pt x="1017" y="278"/>
                </a:cubicBezTo>
                <a:cubicBezTo>
                  <a:pt x="1017" y="278"/>
                  <a:pt x="1017" y="278"/>
                  <a:pt x="1017" y="278"/>
                </a:cubicBezTo>
                <a:cubicBezTo>
                  <a:pt x="1018" y="279"/>
                  <a:pt x="1019" y="279"/>
                  <a:pt x="1019" y="280"/>
                </a:cubicBezTo>
                <a:cubicBezTo>
                  <a:pt x="1019" y="280"/>
                  <a:pt x="1020" y="280"/>
                  <a:pt x="1020" y="280"/>
                </a:cubicBezTo>
                <a:cubicBezTo>
                  <a:pt x="1021" y="280"/>
                  <a:pt x="1023" y="281"/>
                  <a:pt x="1023" y="282"/>
                </a:cubicBezTo>
                <a:cubicBezTo>
                  <a:pt x="1023" y="283"/>
                  <a:pt x="1022" y="284"/>
                  <a:pt x="1021" y="285"/>
                </a:cubicBezTo>
                <a:cubicBezTo>
                  <a:pt x="1021" y="285"/>
                  <a:pt x="1021" y="286"/>
                  <a:pt x="1021" y="286"/>
                </a:cubicBezTo>
                <a:cubicBezTo>
                  <a:pt x="1020" y="286"/>
                  <a:pt x="1019" y="287"/>
                  <a:pt x="1018" y="287"/>
                </a:cubicBezTo>
                <a:cubicBezTo>
                  <a:pt x="1017" y="287"/>
                  <a:pt x="1017" y="287"/>
                  <a:pt x="1016" y="287"/>
                </a:cubicBezTo>
                <a:cubicBezTo>
                  <a:pt x="1015" y="288"/>
                  <a:pt x="1014" y="288"/>
                  <a:pt x="1014" y="289"/>
                </a:cubicBezTo>
                <a:cubicBezTo>
                  <a:pt x="1014" y="289"/>
                  <a:pt x="1014" y="289"/>
                  <a:pt x="1013" y="289"/>
                </a:cubicBezTo>
                <a:cubicBezTo>
                  <a:pt x="1013" y="290"/>
                  <a:pt x="1013" y="290"/>
                  <a:pt x="1012" y="291"/>
                </a:cubicBezTo>
                <a:cubicBezTo>
                  <a:pt x="1012" y="291"/>
                  <a:pt x="1011" y="291"/>
                  <a:pt x="1011" y="291"/>
                </a:cubicBezTo>
                <a:cubicBezTo>
                  <a:pt x="1011" y="291"/>
                  <a:pt x="1010" y="291"/>
                  <a:pt x="1010" y="291"/>
                </a:cubicBezTo>
                <a:cubicBezTo>
                  <a:pt x="1010" y="292"/>
                  <a:pt x="1009" y="292"/>
                  <a:pt x="1009" y="293"/>
                </a:cubicBezTo>
                <a:cubicBezTo>
                  <a:pt x="1008" y="293"/>
                  <a:pt x="1008" y="293"/>
                  <a:pt x="1008" y="293"/>
                </a:cubicBezTo>
                <a:cubicBezTo>
                  <a:pt x="1008" y="293"/>
                  <a:pt x="1008" y="294"/>
                  <a:pt x="1007" y="294"/>
                </a:cubicBezTo>
                <a:cubicBezTo>
                  <a:pt x="1007" y="295"/>
                  <a:pt x="1007" y="295"/>
                  <a:pt x="1007" y="295"/>
                </a:cubicBezTo>
                <a:cubicBezTo>
                  <a:pt x="1006" y="295"/>
                  <a:pt x="1006" y="296"/>
                  <a:pt x="1006" y="296"/>
                </a:cubicBezTo>
                <a:cubicBezTo>
                  <a:pt x="1005" y="296"/>
                  <a:pt x="1005" y="296"/>
                  <a:pt x="1005" y="297"/>
                </a:cubicBezTo>
                <a:cubicBezTo>
                  <a:pt x="1005" y="297"/>
                  <a:pt x="1004" y="298"/>
                  <a:pt x="1004" y="298"/>
                </a:cubicBezTo>
                <a:cubicBezTo>
                  <a:pt x="1004" y="299"/>
                  <a:pt x="1003" y="300"/>
                  <a:pt x="1003" y="301"/>
                </a:cubicBezTo>
                <a:cubicBezTo>
                  <a:pt x="1002" y="301"/>
                  <a:pt x="1002" y="301"/>
                  <a:pt x="1002" y="301"/>
                </a:cubicBezTo>
                <a:cubicBezTo>
                  <a:pt x="1002" y="302"/>
                  <a:pt x="1001" y="302"/>
                  <a:pt x="1000" y="303"/>
                </a:cubicBezTo>
                <a:cubicBezTo>
                  <a:pt x="1000" y="303"/>
                  <a:pt x="1000" y="303"/>
                  <a:pt x="1000" y="303"/>
                </a:cubicBezTo>
                <a:cubicBezTo>
                  <a:pt x="999" y="304"/>
                  <a:pt x="999" y="304"/>
                  <a:pt x="998" y="305"/>
                </a:cubicBezTo>
                <a:cubicBezTo>
                  <a:pt x="998" y="305"/>
                  <a:pt x="998" y="305"/>
                  <a:pt x="998" y="306"/>
                </a:cubicBezTo>
                <a:cubicBezTo>
                  <a:pt x="998" y="306"/>
                  <a:pt x="998" y="307"/>
                  <a:pt x="998" y="307"/>
                </a:cubicBezTo>
                <a:cubicBezTo>
                  <a:pt x="998" y="309"/>
                  <a:pt x="997" y="309"/>
                  <a:pt x="998" y="310"/>
                </a:cubicBezTo>
                <a:cubicBezTo>
                  <a:pt x="998" y="310"/>
                  <a:pt x="998" y="310"/>
                  <a:pt x="999" y="311"/>
                </a:cubicBezTo>
                <a:cubicBezTo>
                  <a:pt x="999" y="311"/>
                  <a:pt x="1000" y="313"/>
                  <a:pt x="1000" y="314"/>
                </a:cubicBezTo>
                <a:cubicBezTo>
                  <a:pt x="1000" y="315"/>
                  <a:pt x="999" y="316"/>
                  <a:pt x="998" y="316"/>
                </a:cubicBezTo>
                <a:cubicBezTo>
                  <a:pt x="998" y="316"/>
                  <a:pt x="997" y="317"/>
                  <a:pt x="997" y="317"/>
                </a:cubicBezTo>
                <a:cubicBezTo>
                  <a:pt x="997" y="318"/>
                  <a:pt x="997" y="318"/>
                  <a:pt x="997" y="318"/>
                </a:cubicBezTo>
                <a:cubicBezTo>
                  <a:pt x="997" y="318"/>
                  <a:pt x="996" y="319"/>
                  <a:pt x="996" y="319"/>
                </a:cubicBezTo>
                <a:cubicBezTo>
                  <a:pt x="996" y="319"/>
                  <a:pt x="996" y="319"/>
                  <a:pt x="996" y="319"/>
                </a:cubicBezTo>
                <a:cubicBezTo>
                  <a:pt x="996" y="319"/>
                  <a:pt x="996" y="319"/>
                  <a:pt x="996" y="320"/>
                </a:cubicBezTo>
                <a:cubicBezTo>
                  <a:pt x="996" y="320"/>
                  <a:pt x="996" y="320"/>
                  <a:pt x="996" y="320"/>
                </a:cubicBezTo>
                <a:cubicBezTo>
                  <a:pt x="996" y="320"/>
                  <a:pt x="996" y="320"/>
                  <a:pt x="996" y="320"/>
                </a:cubicBezTo>
                <a:cubicBezTo>
                  <a:pt x="996" y="321"/>
                  <a:pt x="995" y="322"/>
                  <a:pt x="995" y="323"/>
                </a:cubicBezTo>
                <a:cubicBezTo>
                  <a:pt x="995" y="324"/>
                  <a:pt x="994" y="324"/>
                  <a:pt x="994" y="324"/>
                </a:cubicBezTo>
                <a:cubicBezTo>
                  <a:pt x="993" y="324"/>
                  <a:pt x="993" y="324"/>
                  <a:pt x="993" y="325"/>
                </a:cubicBezTo>
                <a:cubicBezTo>
                  <a:pt x="993" y="325"/>
                  <a:pt x="993" y="325"/>
                  <a:pt x="993" y="325"/>
                </a:cubicBezTo>
                <a:cubicBezTo>
                  <a:pt x="993" y="325"/>
                  <a:pt x="993" y="325"/>
                  <a:pt x="993" y="325"/>
                </a:cubicBezTo>
                <a:cubicBezTo>
                  <a:pt x="993" y="326"/>
                  <a:pt x="994" y="326"/>
                  <a:pt x="994" y="326"/>
                </a:cubicBezTo>
                <a:cubicBezTo>
                  <a:pt x="995" y="328"/>
                  <a:pt x="995" y="329"/>
                  <a:pt x="995" y="329"/>
                </a:cubicBezTo>
                <a:cubicBezTo>
                  <a:pt x="995" y="330"/>
                  <a:pt x="995" y="330"/>
                  <a:pt x="995" y="331"/>
                </a:cubicBezTo>
                <a:cubicBezTo>
                  <a:pt x="995" y="331"/>
                  <a:pt x="995" y="331"/>
                  <a:pt x="995" y="331"/>
                </a:cubicBezTo>
                <a:cubicBezTo>
                  <a:pt x="996" y="332"/>
                  <a:pt x="996" y="332"/>
                  <a:pt x="996" y="333"/>
                </a:cubicBezTo>
                <a:cubicBezTo>
                  <a:pt x="996" y="333"/>
                  <a:pt x="996" y="333"/>
                  <a:pt x="996" y="334"/>
                </a:cubicBezTo>
                <a:cubicBezTo>
                  <a:pt x="996" y="334"/>
                  <a:pt x="996" y="334"/>
                  <a:pt x="996" y="334"/>
                </a:cubicBezTo>
                <a:cubicBezTo>
                  <a:pt x="996" y="334"/>
                  <a:pt x="996" y="334"/>
                  <a:pt x="996" y="335"/>
                </a:cubicBezTo>
                <a:cubicBezTo>
                  <a:pt x="997" y="335"/>
                  <a:pt x="997" y="335"/>
                  <a:pt x="997" y="335"/>
                </a:cubicBezTo>
                <a:cubicBezTo>
                  <a:pt x="997" y="336"/>
                  <a:pt x="998" y="337"/>
                  <a:pt x="999" y="337"/>
                </a:cubicBezTo>
                <a:cubicBezTo>
                  <a:pt x="999" y="337"/>
                  <a:pt x="1000" y="338"/>
                  <a:pt x="1000" y="338"/>
                </a:cubicBezTo>
                <a:cubicBezTo>
                  <a:pt x="1001" y="339"/>
                  <a:pt x="1001" y="339"/>
                  <a:pt x="1001" y="340"/>
                </a:cubicBezTo>
                <a:cubicBezTo>
                  <a:pt x="1002" y="339"/>
                  <a:pt x="1002" y="339"/>
                  <a:pt x="1003" y="338"/>
                </a:cubicBezTo>
                <a:cubicBezTo>
                  <a:pt x="1003" y="338"/>
                  <a:pt x="1003" y="338"/>
                  <a:pt x="1003" y="337"/>
                </a:cubicBezTo>
                <a:cubicBezTo>
                  <a:pt x="1003" y="336"/>
                  <a:pt x="1003" y="336"/>
                  <a:pt x="1003" y="336"/>
                </a:cubicBezTo>
                <a:cubicBezTo>
                  <a:pt x="1003" y="335"/>
                  <a:pt x="1003" y="335"/>
                  <a:pt x="1003" y="334"/>
                </a:cubicBezTo>
                <a:cubicBezTo>
                  <a:pt x="1003" y="334"/>
                  <a:pt x="1002" y="334"/>
                  <a:pt x="1002" y="334"/>
                </a:cubicBezTo>
                <a:cubicBezTo>
                  <a:pt x="1002" y="334"/>
                  <a:pt x="1002" y="333"/>
                  <a:pt x="1001" y="333"/>
                </a:cubicBezTo>
                <a:cubicBezTo>
                  <a:pt x="1001" y="332"/>
                  <a:pt x="1001" y="332"/>
                  <a:pt x="1001" y="331"/>
                </a:cubicBezTo>
                <a:cubicBezTo>
                  <a:pt x="1001" y="331"/>
                  <a:pt x="1001" y="331"/>
                  <a:pt x="1000" y="331"/>
                </a:cubicBezTo>
                <a:cubicBezTo>
                  <a:pt x="1000" y="330"/>
                  <a:pt x="1000" y="330"/>
                  <a:pt x="999" y="329"/>
                </a:cubicBezTo>
                <a:cubicBezTo>
                  <a:pt x="999" y="329"/>
                  <a:pt x="999" y="328"/>
                  <a:pt x="999" y="328"/>
                </a:cubicBezTo>
                <a:cubicBezTo>
                  <a:pt x="999" y="327"/>
                  <a:pt x="999" y="327"/>
                  <a:pt x="999" y="326"/>
                </a:cubicBezTo>
                <a:cubicBezTo>
                  <a:pt x="998" y="326"/>
                  <a:pt x="998" y="325"/>
                  <a:pt x="998" y="325"/>
                </a:cubicBezTo>
                <a:cubicBezTo>
                  <a:pt x="998" y="324"/>
                  <a:pt x="998" y="323"/>
                  <a:pt x="998" y="323"/>
                </a:cubicBezTo>
                <a:cubicBezTo>
                  <a:pt x="999" y="322"/>
                  <a:pt x="999" y="322"/>
                  <a:pt x="1000" y="322"/>
                </a:cubicBezTo>
                <a:cubicBezTo>
                  <a:pt x="1000" y="322"/>
                  <a:pt x="1000" y="322"/>
                  <a:pt x="1000" y="322"/>
                </a:cubicBezTo>
                <a:cubicBezTo>
                  <a:pt x="1000" y="322"/>
                  <a:pt x="1000" y="322"/>
                  <a:pt x="1001" y="322"/>
                </a:cubicBezTo>
                <a:cubicBezTo>
                  <a:pt x="1001" y="322"/>
                  <a:pt x="1001" y="322"/>
                  <a:pt x="1001" y="322"/>
                </a:cubicBezTo>
                <a:cubicBezTo>
                  <a:pt x="1001" y="322"/>
                  <a:pt x="1001" y="322"/>
                  <a:pt x="1001" y="322"/>
                </a:cubicBezTo>
                <a:cubicBezTo>
                  <a:pt x="1002" y="322"/>
                  <a:pt x="1003" y="321"/>
                  <a:pt x="1003" y="321"/>
                </a:cubicBezTo>
                <a:cubicBezTo>
                  <a:pt x="1003" y="320"/>
                  <a:pt x="1003" y="320"/>
                  <a:pt x="1003" y="320"/>
                </a:cubicBezTo>
                <a:cubicBezTo>
                  <a:pt x="1003" y="319"/>
                  <a:pt x="1004" y="318"/>
                  <a:pt x="1005" y="318"/>
                </a:cubicBezTo>
                <a:cubicBezTo>
                  <a:pt x="1005" y="318"/>
                  <a:pt x="1005" y="318"/>
                  <a:pt x="1005" y="318"/>
                </a:cubicBezTo>
                <a:cubicBezTo>
                  <a:pt x="1006" y="318"/>
                  <a:pt x="1007" y="319"/>
                  <a:pt x="1008" y="319"/>
                </a:cubicBezTo>
                <a:cubicBezTo>
                  <a:pt x="1008" y="318"/>
                  <a:pt x="1009" y="318"/>
                  <a:pt x="1010" y="318"/>
                </a:cubicBezTo>
                <a:cubicBezTo>
                  <a:pt x="1011" y="317"/>
                  <a:pt x="1011" y="317"/>
                  <a:pt x="1011" y="317"/>
                </a:cubicBezTo>
                <a:cubicBezTo>
                  <a:pt x="1012" y="317"/>
                  <a:pt x="1012" y="316"/>
                  <a:pt x="1013" y="315"/>
                </a:cubicBezTo>
                <a:cubicBezTo>
                  <a:pt x="1012" y="315"/>
                  <a:pt x="1011" y="316"/>
                  <a:pt x="1010" y="316"/>
                </a:cubicBezTo>
                <a:cubicBezTo>
                  <a:pt x="1009" y="317"/>
                  <a:pt x="1009" y="317"/>
                  <a:pt x="1008" y="317"/>
                </a:cubicBezTo>
                <a:cubicBezTo>
                  <a:pt x="1007" y="317"/>
                  <a:pt x="1007" y="317"/>
                  <a:pt x="1006" y="317"/>
                </a:cubicBezTo>
                <a:cubicBezTo>
                  <a:pt x="1006" y="316"/>
                  <a:pt x="1006" y="316"/>
                  <a:pt x="1005" y="315"/>
                </a:cubicBezTo>
                <a:cubicBezTo>
                  <a:pt x="1005" y="315"/>
                  <a:pt x="1005" y="315"/>
                  <a:pt x="1005" y="315"/>
                </a:cubicBezTo>
                <a:cubicBezTo>
                  <a:pt x="1005" y="315"/>
                  <a:pt x="1004" y="314"/>
                  <a:pt x="1004" y="313"/>
                </a:cubicBezTo>
                <a:cubicBezTo>
                  <a:pt x="1004" y="313"/>
                  <a:pt x="1004" y="312"/>
                  <a:pt x="1004" y="312"/>
                </a:cubicBezTo>
                <a:cubicBezTo>
                  <a:pt x="1005" y="311"/>
                  <a:pt x="1005" y="311"/>
                  <a:pt x="1006" y="311"/>
                </a:cubicBezTo>
                <a:cubicBezTo>
                  <a:pt x="1006" y="311"/>
                  <a:pt x="1006" y="311"/>
                  <a:pt x="1006" y="311"/>
                </a:cubicBezTo>
                <a:cubicBezTo>
                  <a:pt x="1006" y="311"/>
                  <a:pt x="1006" y="311"/>
                  <a:pt x="1006" y="311"/>
                </a:cubicBezTo>
                <a:cubicBezTo>
                  <a:pt x="1005" y="310"/>
                  <a:pt x="1005" y="310"/>
                  <a:pt x="1005" y="310"/>
                </a:cubicBezTo>
                <a:cubicBezTo>
                  <a:pt x="1005" y="309"/>
                  <a:pt x="1005" y="308"/>
                  <a:pt x="1005" y="307"/>
                </a:cubicBezTo>
                <a:cubicBezTo>
                  <a:pt x="1006" y="307"/>
                  <a:pt x="1006" y="307"/>
                  <a:pt x="1006" y="307"/>
                </a:cubicBezTo>
                <a:cubicBezTo>
                  <a:pt x="1006" y="306"/>
                  <a:pt x="1006" y="306"/>
                  <a:pt x="1006" y="306"/>
                </a:cubicBezTo>
                <a:cubicBezTo>
                  <a:pt x="1007" y="305"/>
                  <a:pt x="1007" y="305"/>
                  <a:pt x="1007" y="304"/>
                </a:cubicBezTo>
                <a:cubicBezTo>
                  <a:pt x="1007" y="304"/>
                  <a:pt x="1007" y="304"/>
                  <a:pt x="1007" y="303"/>
                </a:cubicBezTo>
                <a:cubicBezTo>
                  <a:pt x="1007" y="302"/>
                  <a:pt x="1009" y="301"/>
                  <a:pt x="1010" y="301"/>
                </a:cubicBezTo>
                <a:cubicBezTo>
                  <a:pt x="1012" y="300"/>
                  <a:pt x="1012" y="301"/>
                  <a:pt x="1013" y="302"/>
                </a:cubicBezTo>
                <a:cubicBezTo>
                  <a:pt x="1013" y="302"/>
                  <a:pt x="1013" y="302"/>
                  <a:pt x="1014" y="302"/>
                </a:cubicBezTo>
                <a:cubicBezTo>
                  <a:pt x="1014" y="302"/>
                  <a:pt x="1014" y="303"/>
                  <a:pt x="1014" y="303"/>
                </a:cubicBezTo>
                <a:cubicBezTo>
                  <a:pt x="1014" y="303"/>
                  <a:pt x="1014" y="303"/>
                  <a:pt x="1014" y="303"/>
                </a:cubicBezTo>
                <a:cubicBezTo>
                  <a:pt x="1014" y="302"/>
                  <a:pt x="1014" y="302"/>
                  <a:pt x="1013" y="302"/>
                </a:cubicBezTo>
                <a:cubicBezTo>
                  <a:pt x="1013" y="302"/>
                  <a:pt x="1013" y="302"/>
                  <a:pt x="1013" y="301"/>
                </a:cubicBezTo>
                <a:cubicBezTo>
                  <a:pt x="1012" y="301"/>
                  <a:pt x="1011" y="300"/>
                  <a:pt x="1010" y="300"/>
                </a:cubicBezTo>
                <a:cubicBezTo>
                  <a:pt x="1010" y="299"/>
                  <a:pt x="1009" y="299"/>
                  <a:pt x="1009" y="298"/>
                </a:cubicBezTo>
                <a:cubicBezTo>
                  <a:pt x="1009" y="298"/>
                  <a:pt x="1010" y="297"/>
                  <a:pt x="1010" y="297"/>
                </a:cubicBezTo>
                <a:cubicBezTo>
                  <a:pt x="1010" y="297"/>
                  <a:pt x="1010" y="297"/>
                  <a:pt x="1011" y="297"/>
                </a:cubicBezTo>
                <a:cubicBezTo>
                  <a:pt x="1011" y="297"/>
                  <a:pt x="1011" y="297"/>
                  <a:pt x="1012" y="297"/>
                </a:cubicBezTo>
                <a:cubicBezTo>
                  <a:pt x="1012" y="297"/>
                  <a:pt x="1013" y="297"/>
                  <a:pt x="1013" y="297"/>
                </a:cubicBezTo>
                <a:cubicBezTo>
                  <a:pt x="1013" y="297"/>
                  <a:pt x="1013" y="297"/>
                  <a:pt x="1013" y="297"/>
                </a:cubicBezTo>
                <a:cubicBezTo>
                  <a:pt x="1014" y="297"/>
                  <a:pt x="1014" y="297"/>
                  <a:pt x="1014" y="297"/>
                </a:cubicBezTo>
                <a:cubicBezTo>
                  <a:pt x="1014" y="297"/>
                  <a:pt x="1014" y="297"/>
                  <a:pt x="1015" y="296"/>
                </a:cubicBezTo>
                <a:cubicBezTo>
                  <a:pt x="1015" y="296"/>
                  <a:pt x="1015" y="296"/>
                  <a:pt x="1015" y="296"/>
                </a:cubicBezTo>
                <a:cubicBezTo>
                  <a:pt x="1015" y="296"/>
                  <a:pt x="1015" y="296"/>
                  <a:pt x="1015" y="296"/>
                </a:cubicBezTo>
                <a:cubicBezTo>
                  <a:pt x="1015" y="294"/>
                  <a:pt x="1016" y="293"/>
                  <a:pt x="1017" y="292"/>
                </a:cubicBezTo>
                <a:cubicBezTo>
                  <a:pt x="1017" y="292"/>
                  <a:pt x="1017" y="292"/>
                  <a:pt x="1018" y="292"/>
                </a:cubicBezTo>
                <a:cubicBezTo>
                  <a:pt x="1018" y="292"/>
                  <a:pt x="1020" y="292"/>
                  <a:pt x="1020" y="293"/>
                </a:cubicBezTo>
                <a:cubicBezTo>
                  <a:pt x="1020" y="293"/>
                  <a:pt x="1020" y="293"/>
                  <a:pt x="1021" y="293"/>
                </a:cubicBezTo>
                <a:cubicBezTo>
                  <a:pt x="1021" y="293"/>
                  <a:pt x="1021" y="293"/>
                  <a:pt x="1021" y="292"/>
                </a:cubicBezTo>
                <a:cubicBezTo>
                  <a:pt x="1021" y="291"/>
                  <a:pt x="1023" y="291"/>
                  <a:pt x="1023" y="291"/>
                </a:cubicBezTo>
                <a:cubicBezTo>
                  <a:pt x="1024" y="291"/>
                  <a:pt x="1024" y="291"/>
                  <a:pt x="1024" y="291"/>
                </a:cubicBezTo>
                <a:cubicBezTo>
                  <a:pt x="1025" y="291"/>
                  <a:pt x="1025" y="292"/>
                  <a:pt x="1026" y="292"/>
                </a:cubicBezTo>
                <a:cubicBezTo>
                  <a:pt x="1026" y="292"/>
                  <a:pt x="1026" y="292"/>
                  <a:pt x="1026" y="291"/>
                </a:cubicBezTo>
                <a:cubicBezTo>
                  <a:pt x="1026" y="291"/>
                  <a:pt x="1027" y="290"/>
                  <a:pt x="1028" y="290"/>
                </a:cubicBezTo>
                <a:cubicBezTo>
                  <a:pt x="1028" y="290"/>
                  <a:pt x="1028" y="290"/>
                  <a:pt x="1029" y="290"/>
                </a:cubicBezTo>
                <a:cubicBezTo>
                  <a:pt x="1030" y="290"/>
                  <a:pt x="1030" y="290"/>
                  <a:pt x="1030" y="290"/>
                </a:cubicBezTo>
                <a:cubicBezTo>
                  <a:pt x="1030" y="290"/>
                  <a:pt x="1030" y="290"/>
                  <a:pt x="1030" y="290"/>
                </a:cubicBezTo>
                <a:cubicBezTo>
                  <a:pt x="1031" y="290"/>
                  <a:pt x="1031" y="290"/>
                  <a:pt x="1032" y="289"/>
                </a:cubicBezTo>
                <a:cubicBezTo>
                  <a:pt x="1032" y="289"/>
                  <a:pt x="1032" y="289"/>
                  <a:pt x="1033" y="289"/>
                </a:cubicBezTo>
                <a:cubicBezTo>
                  <a:pt x="1033" y="288"/>
                  <a:pt x="1034" y="288"/>
                  <a:pt x="1035" y="288"/>
                </a:cubicBezTo>
                <a:cubicBezTo>
                  <a:pt x="1036" y="288"/>
                  <a:pt x="1037" y="288"/>
                  <a:pt x="1037" y="287"/>
                </a:cubicBezTo>
                <a:cubicBezTo>
                  <a:pt x="1038" y="287"/>
                  <a:pt x="1038" y="286"/>
                  <a:pt x="1039" y="286"/>
                </a:cubicBezTo>
                <a:cubicBezTo>
                  <a:pt x="1040" y="286"/>
                  <a:pt x="1041" y="286"/>
                  <a:pt x="1041" y="286"/>
                </a:cubicBezTo>
                <a:cubicBezTo>
                  <a:pt x="1041" y="286"/>
                  <a:pt x="1042" y="286"/>
                  <a:pt x="1042" y="286"/>
                </a:cubicBezTo>
                <a:cubicBezTo>
                  <a:pt x="1042" y="286"/>
                  <a:pt x="1042" y="286"/>
                  <a:pt x="1042" y="286"/>
                </a:cubicBezTo>
                <a:cubicBezTo>
                  <a:pt x="1043" y="286"/>
                  <a:pt x="1044" y="286"/>
                  <a:pt x="1045" y="286"/>
                </a:cubicBezTo>
                <a:cubicBezTo>
                  <a:pt x="1045" y="286"/>
                  <a:pt x="1045" y="286"/>
                  <a:pt x="1045" y="286"/>
                </a:cubicBezTo>
                <a:cubicBezTo>
                  <a:pt x="1047" y="286"/>
                  <a:pt x="1047" y="286"/>
                  <a:pt x="1047" y="286"/>
                </a:cubicBezTo>
                <a:cubicBezTo>
                  <a:pt x="1047" y="286"/>
                  <a:pt x="1048" y="286"/>
                  <a:pt x="1048" y="286"/>
                </a:cubicBezTo>
                <a:cubicBezTo>
                  <a:pt x="1049" y="286"/>
                  <a:pt x="1049" y="286"/>
                  <a:pt x="1049" y="287"/>
                </a:cubicBezTo>
                <a:cubicBezTo>
                  <a:pt x="1050" y="287"/>
                  <a:pt x="1050" y="287"/>
                  <a:pt x="1049" y="288"/>
                </a:cubicBezTo>
                <a:cubicBezTo>
                  <a:pt x="1050" y="288"/>
                  <a:pt x="1050" y="288"/>
                  <a:pt x="1050" y="288"/>
                </a:cubicBezTo>
                <a:cubicBezTo>
                  <a:pt x="1050" y="289"/>
                  <a:pt x="1050" y="289"/>
                  <a:pt x="1050" y="290"/>
                </a:cubicBezTo>
                <a:cubicBezTo>
                  <a:pt x="1050" y="290"/>
                  <a:pt x="1050" y="290"/>
                  <a:pt x="1050" y="290"/>
                </a:cubicBezTo>
                <a:cubicBezTo>
                  <a:pt x="1050" y="290"/>
                  <a:pt x="1050" y="290"/>
                  <a:pt x="1050" y="290"/>
                </a:cubicBezTo>
                <a:cubicBezTo>
                  <a:pt x="1050" y="291"/>
                  <a:pt x="1050" y="292"/>
                  <a:pt x="1050" y="292"/>
                </a:cubicBezTo>
                <a:cubicBezTo>
                  <a:pt x="1050" y="293"/>
                  <a:pt x="1050" y="295"/>
                  <a:pt x="1049" y="296"/>
                </a:cubicBezTo>
                <a:cubicBezTo>
                  <a:pt x="1049" y="296"/>
                  <a:pt x="1048" y="297"/>
                  <a:pt x="1048" y="298"/>
                </a:cubicBezTo>
                <a:cubicBezTo>
                  <a:pt x="1048" y="298"/>
                  <a:pt x="1048" y="299"/>
                  <a:pt x="1048" y="299"/>
                </a:cubicBezTo>
                <a:cubicBezTo>
                  <a:pt x="1048" y="300"/>
                  <a:pt x="1048" y="300"/>
                  <a:pt x="1048" y="300"/>
                </a:cubicBezTo>
                <a:cubicBezTo>
                  <a:pt x="1048" y="300"/>
                  <a:pt x="1048" y="300"/>
                  <a:pt x="1048" y="300"/>
                </a:cubicBezTo>
                <a:cubicBezTo>
                  <a:pt x="1048" y="300"/>
                  <a:pt x="1048" y="300"/>
                  <a:pt x="1049" y="301"/>
                </a:cubicBezTo>
                <a:cubicBezTo>
                  <a:pt x="1049" y="301"/>
                  <a:pt x="1049" y="301"/>
                  <a:pt x="1050" y="301"/>
                </a:cubicBezTo>
                <a:cubicBezTo>
                  <a:pt x="1051" y="302"/>
                  <a:pt x="1051" y="303"/>
                  <a:pt x="1050" y="304"/>
                </a:cubicBezTo>
                <a:cubicBezTo>
                  <a:pt x="1050" y="305"/>
                  <a:pt x="1050" y="306"/>
                  <a:pt x="1049" y="306"/>
                </a:cubicBezTo>
                <a:cubicBezTo>
                  <a:pt x="1049" y="307"/>
                  <a:pt x="1048" y="307"/>
                  <a:pt x="1048" y="307"/>
                </a:cubicBezTo>
                <a:cubicBezTo>
                  <a:pt x="1048" y="307"/>
                  <a:pt x="1048" y="307"/>
                  <a:pt x="1048" y="307"/>
                </a:cubicBezTo>
                <a:cubicBezTo>
                  <a:pt x="1047" y="308"/>
                  <a:pt x="1047" y="308"/>
                  <a:pt x="1047" y="308"/>
                </a:cubicBezTo>
                <a:cubicBezTo>
                  <a:pt x="1047" y="309"/>
                  <a:pt x="1047" y="309"/>
                  <a:pt x="1047" y="309"/>
                </a:cubicBezTo>
                <a:cubicBezTo>
                  <a:pt x="1047" y="310"/>
                  <a:pt x="1047" y="310"/>
                  <a:pt x="1047" y="310"/>
                </a:cubicBezTo>
                <a:cubicBezTo>
                  <a:pt x="1048" y="310"/>
                  <a:pt x="1048" y="311"/>
                  <a:pt x="1048" y="312"/>
                </a:cubicBezTo>
                <a:cubicBezTo>
                  <a:pt x="1049" y="312"/>
                  <a:pt x="1049" y="314"/>
                  <a:pt x="1048" y="315"/>
                </a:cubicBezTo>
                <a:cubicBezTo>
                  <a:pt x="1048" y="315"/>
                  <a:pt x="1047" y="316"/>
                  <a:pt x="1046" y="316"/>
                </a:cubicBezTo>
                <a:cubicBezTo>
                  <a:pt x="1045" y="316"/>
                  <a:pt x="1045" y="316"/>
                  <a:pt x="1044" y="317"/>
                </a:cubicBezTo>
                <a:cubicBezTo>
                  <a:pt x="1044" y="318"/>
                  <a:pt x="1044" y="318"/>
                  <a:pt x="1043" y="318"/>
                </a:cubicBezTo>
                <a:cubicBezTo>
                  <a:pt x="1043" y="319"/>
                  <a:pt x="1043" y="319"/>
                  <a:pt x="1042" y="319"/>
                </a:cubicBezTo>
                <a:cubicBezTo>
                  <a:pt x="1042" y="320"/>
                  <a:pt x="1041" y="321"/>
                  <a:pt x="1041" y="321"/>
                </a:cubicBezTo>
                <a:cubicBezTo>
                  <a:pt x="1040" y="321"/>
                  <a:pt x="1040" y="321"/>
                  <a:pt x="1040" y="321"/>
                </a:cubicBezTo>
                <a:cubicBezTo>
                  <a:pt x="1040" y="322"/>
                  <a:pt x="1040" y="322"/>
                  <a:pt x="1040" y="322"/>
                </a:cubicBezTo>
                <a:cubicBezTo>
                  <a:pt x="1041" y="321"/>
                  <a:pt x="1042" y="321"/>
                  <a:pt x="1042" y="320"/>
                </a:cubicBezTo>
                <a:cubicBezTo>
                  <a:pt x="1043" y="319"/>
                  <a:pt x="1044" y="318"/>
                  <a:pt x="1045" y="318"/>
                </a:cubicBezTo>
                <a:cubicBezTo>
                  <a:pt x="1046" y="318"/>
                  <a:pt x="1047" y="318"/>
                  <a:pt x="1047" y="319"/>
                </a:cubicBezTo>
                <a:cubicBezTo>
                  <a:pt x="1047" y="320"/>
                  <a:pt x="1046" y="321"/>
                  <a:pt x="1046" y="321"/>
                </a:cubicBezTo>
                <a:cubicBezTo>
                  <a:pt x="1046" y="321"/>
                  <a:pt x="1046" y="322"/>
                  <a:pt x="1046" y="322"/>
                </a:cubicBezTo>
                <a:cubicBezTo>
                  <a:pt x="1045" y="322"/>
                  <a:pt x="1045" y="322"/>
                  <a:pt x="1045" y="322"/>
                </a:cubicBezTo>
                <a:cubicBezTo>
                  <a:pt x="1045" y="323"/>
                  <a:pt x="1044" y="324"/>
                  <a:pt x="1043" y="324"/>
                </a:cubicBezTo>
                <a:cubicBezTo>
                  <a:pt x="1043" y="324"/>
                  <a:pt x="1043" y="324"/>
                  <a:pt x="1042" y="324"/>
                </a:cubicBezTo>
                <a:cubicBezTo>
                  <a:pt x="1042" y="325"/>
                  <a:pt x="1042" y="325"/>
                  <a:pt x="1042" y="325"/>
                </a:cubicBezTo>
                <a:cubicBezTo>
                  <a:pt x="1042" y="325"/>
                  <a:pt x="1042" y="325"/>
                  <a:pt x="1042" y="325"/>
                </a:cubicBezTo>
                <a:cubicBezTo>
                  <a:pt x="1042" y="326"/>
                  <a:pt x="1042" y="326"/>
                  <a:pt x="1042" y="327"/>
                </a:cubicBezTo>
                <a:cubicBezTo>
                  <a:pt x="1041" y="328"/>
                  <a:pt x="1040" y="328"/>
                  <a:pt x="1040" y="328"/>
                </a:cubicBezTo>
                <a:cubicBezTo>
                  <a:pt x="1040" y="328"/>
                  <a:pt x="1040" y="329"/>
                  <a:pt x="1040" y="330"/>
                </a:cubicBezTo>
                <a:cubicBezTo>
                  <a:pt x="1040" y="330"/>
                  <a:pt x="1040" y="330"/>
                  <a:pt x="1040" y="330"/>
                </a:cubicBezTo>
                <a:cubicBezTo>
                  <a:pt x="1040" y="330"/>
                  <a:pt x="1041" y="330"/>
                  <a:pt x="1041" y="330"/>
                </a:cubicBezTo>
                <a:cubicBezTo>
                  <a:pt x="1041" y="330"/>
                  <a:pt x="1041" y="330"/>
                  <a:pt x="1041" y="330"/>
                </a:cubicBezTo>
                <a:cubicBezTo>
                  <a:pt x="1042" y="329"/>
                  <a:pt x="1042" y="329"/>
                  <a:pt x="1042" y="329"/>
                </a:cubicBezTo>
                <a:cubicBezTo>
                  <a:pt x="1042" y="329"/>
                  <a:pt x="1042" y="329"/>
                  <a:pt x="1042" y="329"/>
                </a:cubicBezTo>
                <a:cubicBezTo>
                  <a:pt x="1043" y="329"/>
                  <a:pt x="1043" y="328"/>
                  <a:pt x="1043" y="328"/>
                </a:cubicBezTo>
                <a:cubicBezTo>
                  <a:pt x="1044" y="327"/>
                  <a:pt x="1044" y="327"/>
                  <a:pt x="1044" y="327"/>
                </a:cubicBezTo>
                <a:cubicBezTo>
                  <a:pt x="1044" y="327"/>
                  <a:pt x="1044" y="326"/>
                  <a:pt x="1044" y="326"/>
                </a:cubicBezTo>
                <a:cubicBezTo>
                  <a:pt x="1045" y="325"/>
                  <a:pt x="1045" y="325"/>
                  <a:pt x="1046" y="325"/>
                </a:cubicBezTo>
                <a:cubicBezTo>
                  <a:pt x="1046" y="325"/>
                  <a:pt x="1047" y="325"/>
                  <a:pt x="1047" y="325"/>
                </a:cubicBezTo>
                <a:cubicBezTo>
                  <a:pt x="1047" y="325"/>
                  <a:pt x="1047" y="325"/>
                  <a:pt x="1047" y="326"/>
                </a:cubicBezTo>
                <a:cubicBezTo>
                  <a:pt x="1047" y="325"/>
                  <a:pt x="1047" y="325"/>
                  <a:pt x="1047" y="325"/>
                </a:cubicBezTo>
                <a:cubicBezTo>
                  <a:pt x="1046" y="324"/>
                  <a:pt x="1046" y="323"/>
                  <a:pt x="1047" y="322"/>
                </a:cubicBezTo>
                <a:cubicBezTo>
                  <a:pt x="1048" y="321"/>
                  <a:pt x="1049" y="321"/>
                  <a:pt x="1050" y="321"/>
                </a:cubicBezTo>
                <a:cubicBezTo>
                  <a:pt x="1050" y="321"/>
                  <a:pt x="1051" y="322"/>
                  <a:pt x="1051" y="323"/>
                </a:cubicBezTo>
                <a:cubicBezTo>
                  <a:pt x="1052" y="323"/>
                  <a:pt x="1052" y="323"/>
                  <a:pt x="1052" y="323"/>
                </a:cubicBezTo>
                <a:cubicBezTo>
                  <a:pt x="1052" y="322"/>
                  <a:pt x="1052" y="322"/>
                  <a:pt x="1052" y="322"/>
                </a:cubicBezTo>
                <a:cubicBezTo>
                  <a:pt x="1053" y="322"/>
                  <a:pt x="1054" y="322"/>
                  <a:pt x="1055" y="323"/>
                </a:cubicBezTo>
                <a:cubicBezTo>
                  <a:pt x="1055" y="323"/>
                  <a:pt x="1055" y="323"/>
                  <a:pt x="1056" y="324"/>
                </a:cubicBezTo>
                <a:cubicBezTo>
                  <a:pt x="1056" y="324"/>
                  <a:pt x="1056" y="324"/>
                  <a:pt x="1056" y="325"/>
                </a:cubicBezTo>
                <a:cubicBezTo>
                  <a:pt x="1056" y="324"/>
                  <a:pt x="1056" y="324"/>
                  <a:pt x="1056" y="324"/>
                </a:cubicBezTo>
                <a:cubicBezTo>
                  <a:pt x="1057" y="323"/>
                  <a:pt x="1058" y="322"/>
                  <a:pt x="1059" y="323"/>
                </a:cubicBezTo>
                <a:cubicBezTo>
                  <a:pt x="1059" y="323"/>
                  <a:pt x="1059" y="323"/>
                  <a:pt x="1059" y="323"/>
                </a:cubicBezTo>
                <a:cubicBezTo>
                  <a:pt x="1060" y="322"/>
                  <a:pt x="1060" y="322"/>
                  <a:pt x="1061" y="321"/>
                </a:cubicBezTo>
                <a:cubicBezTo>
                  <a:pt x="1061" y="321"/>
                  <a:pt x="1061" y="321"/>
                  <a:pt x="1061" y="321"/>
                </a:cubicBezTo>
                <a:cubicBezTo>
                  <a:pt x="1061" y="321"/>
                  <a:pt x="1061" y="321"/>
                  <a:pt x="1061" y="321"/>
                </a:cubicBezTo>
                <a:cubicBezTo>
                  <a:pt x="1061" y="321"/>
                  <a:pt x="1061" y="321"/>
                  <a:pt x="1062" y="320"/>
                </a:cubicBezTo>
                <a:cubicBezTo>
                  <a:pt x="1062" y="320"/>
                  <a:pt x="1063" y="320"/>
                  <a:pt x="1064" y="320"/>
                </a:cubicBezTo>
                <a:cubicBezTo>
                  <a:pt x="1064" y="320"/>
                  <a:pt x="1065" y="320"/>
                  <a:pt x="1065" y="320"/>
                </a:cubicBezTo>
                <a:cubicBezTo>
                  <a:pt x="1066" y="320"/>
                  <a:pt x="1066" y="320"/>
                  <a:pt x="1066" y="320"/>
                </a:cubicBezTo>
                <a:cubicBezTo>
                  <a:pt x="1066" y="319"/>
                  <a:pt x="1067" y="319"/>
                  <a:pt x="1067" y="319"/>
                </a:cubicBezTo>
                <a:cubicBezTo>
                  <a:pt x="1067" y="319"/>
                  <a:pt x="1068" y="318"/>
                  <a:pt x="1068" y="318"/>
                </a:cubicBezTo>
                <a:cubicBezTo>
                  <a:pt x="1068" y="318"/>
                  <a:pt x="1069" y="318"/>
                  <a:pt x="1069" y="318"/>
                </a:cubicBezTo>
                <a:cubicBezTo>
                  <a:pt x="1069" y="318"/>
                  <a:pt x="1070" y="318"/>
                  <a:pt x="1070" y="318"/>
                </a:cubicBezTo>
                <a:cubicBezTo>
                  <a:pt x="1071" y="317"/>
                  <a:pt x="1072" y="317"/>
                  <a:pt x="1073" y="317"/>
                </a:cubicBezTo>
                <a:cubicBezTo>
                  <a:pt x="1074" y="317"/>
                  <a:pt x="1076" y="318"/>
                  <a:pt x="1077" y="319"/>
                </a:cubicBezTo>
                <a:cubicBezTo>
                  <a:pt x="1077" y="320"/>
                  <a:pt x="1078" y="321"/>
                  <a:pt x="1079" y="322"/>
                </a:cubicBezTo>
                <a:cubicBezTo>
                  <a:pt x="1080" y="322"/>
                  <a:pt x="1080" y="323"/>
                  <a:pt x="1081" y="323"/>
                </a:cubicBezTo>
                <a:cubicBezTo>
                  <a:pt x="1081" y="324"/>
                  <a:pt x="1081" y="324"/>
                  <a:pt x="1081" y="324"/>
                </a:cubicBezTo>
                <a:cubicBezTo>
                  <a:pt x="1081" y="324"/>
                  <a:pt x="1082" y="323"/>
                  <a:pt x="1082" y="323"/>
                </a:cubicBezTo>
                <a:cubicBezTo>
                  <a:pt x="1083" y="323"/>
                  <a:pt x="1084" y="323"/>
                  <a:pt x="1084" y="324"/>
                </a:cubicBezTo>
                <a:cubicBezTo>
                  <a:pt x="1085" y="324"/>
                  <a:pt x="1085" y="324"/>
                  <a:pt x="1085" y="325"/>
                </a:cubicBezTo>
                <a:cubicBezTo>
                  <a:pt x="1085" y="325"/>
                  <a:pt x="1085" y="325"/>
                  <a:pt x="1085" y="325"/>
                </a:cubicBezTo>
                <a:cubicBezTo>
                  <a:pt x="1085" y="325"/>
                  <a:pt x="1086" y="325"/>
                  <a:pt x="1086" y="325"/>
                </a:cubicBezTo>
                <a:cubicBezTo>
                  <a:pt x="1087" y="325"/>
                  <a:pt x="1088" y="326"/>
                  <a:pt x="1088" y="328"/>
                </a:cubicBezTo>
                <a:cubicBezTo>
                  <a:pt x="1088" y="329"/>
                  <a:pt x="1088" y="329"/>
                  <a:pt x="1088" y="330"/>
                </a:cubicBezTo>
                <a:cubicBezTo>
                  <a:pt x="1088" y="330"/>
                  <a:pt x="1088" y="330"/>
                  <a:pt x="1088" y="331"/>
                </a:cubicBezTo>
                <a:cubicBezTo>
                  <a:pt x="1088" y="331"/>
                  <a:pt x="1088" y="331"/>
                  <a:pt x="1088" y="331"/>
                </a:cubicBezTo>
                <a:cubicBezTo>
                  <a:pt x="1088" y="332"/>
                  <a:pt x="1089" y="332"/>
                  <a:pt x="1088" y="333"/>
                </a:cubicBezTo>
                <a:cubicBezTo>
                  <a:pt x="1088" y="334"/>
                  <a:pt x="1086" y="335"/>
                  <a:pt x="1085" y="335"/>
                </a:cubicBezTo>
                <a:cubicBezTo>
                  <a:pt x="1085" y="335"/>
                  <a:pt x="1085" y="335"/>
                  <a:pt x="1085" y="335"/>
                </a:cubicBezTo>
                <a:cubicBezTo>
                  <a:pt x="1085" y="335"/>
                  <a:pt x="1085" y="335"/>
                  <a:pt x="1085" y="336"/>
                </a:cubicBezTo>
                <a:cubicBezTo>
                  <a:pt x="1085" y="336"/>
                  <a:pt x="1085" y="335"/>
                  <a:pt x="1085" y="335"/>
                </a:cubicBezTo>
                <a:cubicBezTo>
                  <a:pt x="1086" y="335"/>
                  <a:pt x="1086" y="335"/>
                  <a:pt x="1087" y="335"/>
                </a:cubicBezTo>
                <a:cubicBezTo>
                  <a:pt x="1087" y="335"/>
                  <a:pt x="1087" y="335"/>
                  <a:pt x="1087" y="335"/>
                </a:cubicBezTo>
                <a:cubicBezTo>
                  <a:pt x="1088" y="335"/>
                  <a:pt x="1088" y="335"/>
                  <a:pt x="1088" y="335"/>
                </a:cubicBezTo>
                <a:cubicBezTo>
                  <a:pt x="1088" y="335"/>
                  <a:pt x="1089" y="335"/>
                  <a:pt x="1089" y="335"/>
                </a:cubicBezTo>
                <a:cubicBezTo>
                  <a:pt x="1090" y="335"/>
                  <a:pt x="1090" y="335"/>
                  <a:pt x="1090" y="335"/>
                </a:cubicBezTo>
                <a:cubicBezTo>
                  <a:pt x="1091" y="336"/>
                  <a:pt x="1091" y="336"/>
                  <a:pt x="1091" y="336"/>
                </a:cubicBezTo>
                <a:cubicBezTo>
                  <a:pt x="1092" y="336"/>
                  <a:pt x="1092" y="336"/>
                  <a:pt x="1092" y="336"/>
                </a:cubicBezTo>
                <a:cubicBezTo>
                  <a:pt x="1093" y="337"/>
                  <a:pt x="1093" y="338"/>
                  <a:pt x="1093" y="338"/>
                </a:cubicBezTo>
                <a:cubicBezTo>
                  <a:pt x="1093" y="339"/>
                  <a:pt x="1092" y="339"/>
                  <a:pt x="1092" y="340"/>
                </a:cubicBezTo>
                <a:cubicBezTo>
                  <a:pt x="1092" y="340"/>
                  <a:pt x="1092" y="340"/>
                  <a:pt x="1092" y="340"/>
                </a:cubicBezTo>
                <a:cubicBezTo>
                  <a:pt x="1092" y="341"/>
                  <a:pt x="1092" y="341"/>
                  <a:pt x="1091" y="341"/>
                </a:cubicBezTo>
                <a:cubicBezTo>
                  <a:pt x="1091" y="341"/>
                  <a:pt x="1091" y="342"/>
                  <a:pt x="1091" y="342"/>
                </a:cubicBezTo>
                <a:cubicBezTo>
                  <a:pt x="1091" y="343"/>
                  <a:pt x="1090" y="343"/>
                  <a:pt x="1090" y="343"/>
                </a:cubicBezTo>
                <a:cubicBezTo>
                  <a:pt x="1090" y="343"/>
                  <a:pt x="1090" y="343"/>
                  <a:pt x="1090" y="343"/>
                </a:cubicBezTo>
                <a:cubicBezTo>
                  <a:pt x="1090" y="344"/>
                  <a:pt x="1090" y="344"/>
                  <a:pt x="1090" y="344"/>
                </a:cubicBezTo>
                <a:cubicBezTo>
                  <a:pt x="1089" y="344"/>
                  <a:pt x="1089" y="345"/>
                  <a:pt x="1088" y="345"/>
                </a:cubicBezTo>
                <a:cubicBezTo>
                  <a:pt x="1087" y="345"/>
                  <a:pt x="1086" y="345"/>
                  <a:pt x="1085" y="345"/>
                </a:cubicBezTo>
                <a:cubicBezTo>
                  <a:pt x="1085" y="345"/>
                  <a:pt x="1085" y="345"/>
                  <a:pt x="1084" y="345"/>
                </a:cubicBezTo>
                <a:cubicBezTo>
                  <a:pt x="1084" y="345"/>
                  <a:pt x="1084" y="345"/>
                  <a:pt x="1084" y="345"/>
                </a:cubicBezTo>
                <a:cubicBezTo>
                  <a:pt x="1084" y="345"/>
                  <a:pt x="1084" y="345"/>
                  <a:pt x="1084" y="345"/>
                </a:cubicBezTo>
                <a:cubicBezTo>
                  <a:pt x="1084" y="345"/>
                  <a:pt x="1085" y="346"/>
                  <a:pt x="1085" y="346"/>
                </a:cubicBezTo>
                <a:cubicBezTo>
                  <a:pt x="1085" y="346"/>
                  <a:pt x="1085" y="346"/>
                  <a:pt x="1085" y="346"/>
                </a:cubicBezTo>
                <a:cubicBezTo>
                  <a:pt x="1085" y="346"/>
                  <a:pt x="1085" y="346"/>
                  <a:pt x="1086" y="346"/>
                </a:cubicBezTo>
                <a:cubicBezTo>
                  <a:pt x="1086" y="346"/>
                  <a:pt x="1086" y="345"/>
                  <a:pt x="1086" y="345"/>
                </a:cubicBezTo>
                <a:cubicBezTo>
                  <a:pt x="1087" y="345"/>
                  <a:pt x="1087" y="346"/>
                  <a:pt x="1088" y="346"/>
                </a:cubicBezTo>
                <a:cubicBezTo>
                  <a:pt x="1088" y="346"/>
                  <a:pt x="1088" y="346"/>
                  <a:pt x="1088" y="347"/>
                </a:cubicBezTo>
                <a:cubicBezTo>
                  <a:pt x="1088" y="346"/>
                  <a:pt x="1090" y="346"/>
                  <a:pt x="1090" y="347"/>
                </a:cubicBezTo>
                <a:cubicBezTo>
                  <a:pt x="1090" y="347"/>
                  <a:pt x="1090" y="347"/>
                  <a:pt x="1090" y="347"/>
                </a:cubicBezTo>
                <a:cubicBezTo>
                  <a:pt x="1091" y="346"/>
                  <a:pt x="1091" y="346"/>
                  <a:pt x="1091" y="345"/>
                </a:cubicBezTo>
                <a:cubicBezTo>
                  <a:pt x="1092" y="345"/>
                  <a:pt x="1092" y="345"/>
                  <a:pt x="1092" y="345"/>
                </a:cubicBezTo>
                <a:cubicBezTo>
                  <a:pt x="1092" y="345"/>
                  <a:pt x="1092" y="345"/>
                  <a:pt x="1092" y="344"/>
                </a:cubicBezTo>
                <a:cubicBezTo>
                  <a:pt x="1092" y="344"/>
                  <a:pt x="1092" y="344"/>
                  <a:pt x="1093" y="343"/>
                </a:cubicBezTo>
                <a:cubicBezTo>
                  <a:pt x="1093" y="343"/>
                  <a:pt x="1094" y="343"/>
                  <a:pt x="1094" y="343"/>
                </a:cubicBezTo>
                <a:cubicBezTo>
                  <a:pt x="1095" y="343"/>
                  <a:pt x="1095" y="342"/>
                  <a:pt x="1095" y="342"/>
                </a:cubicBezTo>
                <a:cubicBezTo>
                  <a:pt x="1096" y="342"/>
                  <a:pt x="1097" y="343"/>
                  <a:pt x="1097" y="344"/>
                </a:cubicBezTo>
                <a:cubicBezTo>
                  <a:pt x="1097" y="345"/>
                  <a:pt x="1096" y="346"/>
                  <a:pt x="1096" y="347"/>
                </a:cubicBezTo>
                <a:cubicBezTo>
                  <a:pt x="1095" y="348"/>
                  <a:pt x="1094" y="348"/>
                  <a:pt x="1093" y="349"/>
                </a:cubicBezTo>
                <a:cubicBezTo>
                  <a:pt x="1093" y="349"/>
                  <a:pt x="1092" y="349"/>
                  <a:pt x="1092" y="350"/>
                </a:cubicBezTo>
                <a:cubicBezTo>
                  <a:pt x="1091" y="350"/>
                  <a:pt x="1091" y="351"/>
                  <a:pt x="1090" y="351"/>
                </a:cubicBezTo>
                <a:cubicBezTo>
                  <a:pt x="1090" y="351"/>
                  <a:pt x="1090" y="351"/>
                  <a:pt x="1090" y="351"/>
                </a:cubicBezTo>
                <a:cubicBezTo>
                  <a:pt x="1089" y="351"/>
                  <a:pt x="1089" y="351"/>
                  <a:pt x="1089" y="351"/>
                </a:cubicBezTo>
                <a:cubicBezTo>
                  <a:pt x="1089" y="351"/>
                  <a:pt x="1089" y="351"/>
                  <a:pt x="1089" y="351"/>
                </a:cubicBezTo>
                <a:cubicBezTo>
                  <a:pt x="1089" y="352"/>
                  <a:pt x="1089" y="352"/>
                  <a:pt x="1089" y="352"/>
                </a:cubicBezTo>
                <a:cubicBezTo>
                  <a:pt x="1089" y="352"/>
                  <a:pt x="1089" y="352"/>
                  <a:pt x="1090" y="353"/>
                </a:cubicBezTo>
                <a:cubicBezTo>
                  <a:pt x="1090" y="352"/>
                  <a:pt x="1090" y="352"/>
                  <a:pt x="1090" y="352"/>
                </a:cubicBezTo>
                <a:cubicBezTo>
                  <a:pt x="1090" y="352"/>
                  <a:pt x="1090" y="352"/>
                  <a:pt x="1091" y="351"/>
                </a:cubicBezTo>
                <a:cubicBezTo>
                  <a:pt x="1091" y="351"/>
                  <a:pt x="1092" y="350"/>
                  <a:pt x="1094" y="349"/>
                </a:cubicBezTo>
                <a:cubicBezTo>
                  <a:pt x="1094" y="349"/>
                  <a:pt x="1095" y="349"/>
                  <a:pt x="1095" y="350"/>
                </a:cubicBezTo>
                <a:cubicBezTo>
                  <a:pt x="1096" y="351"/>
                  <a:pt x="1096" y="351"/>
                  <a:pt x="1096" y="351"/>
                </a:cubicBezTo>
                <a:cubicBezTo>
                  <a:pt x="1096" y="351"/>
                  <a:pt x="1096" y="351"/>
                  <a:pt x="1096" y="351"/>
                </a:cubicBezTo>
                <a:cubicBezTo>
                  <a:pt x="1096" y="350"/>
                  <a:pt x="1096" y="350"/>
                  <a:pt x="1096" y="350"/>
                </a:cubicBezTo>
                <a:cubicBezTo>
                  <a:pt x="1096" y="349"/>
                  <a:pt x="1096" y="349"/>
                  <a:pt x="1097" y="349"/>
                </a:cubicBezTo>
                <a:cubicBezTo>
                  <a:pt x="1098" y="349"/>
                  <a:pt x="1098" y="349"/>
                  <a:pt x="1098" y="349"/>
                </a:cubicBezTo>
                <a:cubicBezTo>
                  <a:pt x="1098" y="349"/>
                  <a:pt x="1098" y="349"/>
                  <a:pt x="1098" y="349"/>
                </a:cubicBezTo>
                <a:cubicBezTo>
                  <a:pt x="1098" y="348"/>
                  <a:pt x="1098" y="348"/>
                  <a:pt x="1098" y="348"/>
                </a:cubicBezTo>
                <a:cubicBezTo>
                  <a:pt x="1098" y="347"/>
                  <a:pt x="1098" y="347"/>
                  <a:pt x="1099" y="346"/>
                </a:cubicBezTo>
                <a:cubicBezTo>
                  <a:pt x="1099" y="345"/>
                  <a:pt x="1100" y="345"/>
                  <a:pt x="1101" y="345"/>
                </a:cubicBezTo>
                <a:cubicBezTo>
                  <a:pt x="1101" y="345"/>
                  <a:pt x="1101" y="345"/>
                  <a:pt x="1101" y="345"/>
                </a:cubicBezTo>
                <a:cubicBezTo>
                  <a:pt x="1101" y="345"/>
                  <a:pt x="1102" y="345"/>
                  <a:pt x="1102" y="346"/>
                </a:cubicBezTo>
                <a:cubicBezTo>
                  <a:pt x="1102" y="346"/>
                  <a:pt x="1102" y="346"/>
                  <a:pt x="1102" y="346"/>
                </a:cubicBezTo>
                <a:cubicBezTo>
                  <a:pt x="1102" y="346"/>
                  <a:pt x="1102" y="346"/>
                  <a:pt x="1103" y="347"/>
                </a:cubicBezTo>
                <a:cubicBezTo>
                  <a:pt x="1103" y="347"/>
                  <a:pt x="1103" y="348"/>
                  <a:pt x="1103" y="348"/>
                </a:cubicBezTo>
                <a:cubicBezTo>
                  <a:pt x="1103" y="348"/>
                  <a:pt x="1104" y="347"/>
                  <a:pt x="1104" y="347"/>
                </a:cubicBezTo>
                <a:cubicBezTo>
                  <a:pt x="1105" y="348"/>
                  <a:pt x="1106" y="348"/>
                  <a:pt x="1107" y="349"/>
                </a:cubicBezTo>
                <a:cubicBezTo>
                  <a:pt x="1107" y="349"/>
                  <a:pt x="1107" y="350"/>
                  <a:pt x="1107" y="350"/>
                </a:cubicBezTo>
                <a:cubicBezTo>
                  <a:pt x="1107" y="350"/>
                  <a:pt x="1107" y="350"/>
                  <a:pt x="1107" y="350"/>
                </a:cubicBezTo>
                <a:cubicBezTo>
                  <a:pt x="1107" y="350"/>
                  <a:pt x="1107" y="350"/>
                  <a:pt x="1107" y="350"/>
                </a:cubicBezTo>
                <a:cubicBezTo>
                  <a:pt x="1108" y="351"/>
                  <a:pt x="1109" y="351"/>
                  <a:pt x="1110" y="352"/>
                </a:cubicBezTo>
                <a:cubicBezTo>
                  <a:pt x="1110" y="352"/>
                  <a:pt x="1111" y="353"/>
                  <a:pt x="1111" y="354"/>
                </a:cubicBezTo>
                <a:cubicBezTo>
                  <a:pt x="1111" y="354"/>
                  <a:pt x="1111" y="354"/>
                  <a:pt x="1111" y="354"/>
                </a:cubicBezTo>
                <a:cubicBezTo>
                  <a:pt x="1111" y="355"/>
                  <a:pt x="1111" y="355"/>
                  <a:pt x="1111" y="355"/>
                </a:cubicBezTo>
                <a:cubicBezTo>
                  <a:pt x="1111" y="356"/>
                  <a:pt x="1111" y="356"/>
                  <a:pt x="1112" y="356"/>
                </a:cubicBezTo>
                <a:cubicBezTo>
                  <a:pt x="1112" y="357"/>
                  <a:pt x="1113" y="357"/>
                  <a:pt x="1113" y="359"/>
                </a:cubicBezTo>
                <a:cubicBezTo>
                  <a:pt x="1113" y="361"/>
                  <a:pt x="1112" y="362"/>
                  <a:pt x="1111" y="362"/>
                </a:cubicBezTo>
                <a:cubicBezTo>
                  <a:pt x="1111" y="363"/>
                  <a:pt x="1110" y="363"/>
                  <a:pt x="1109" y="363"/>
                </a:cubicBezTo>
                <a:cubicBezTo>
                  <a:pt x="1109" y="363"/>
                  <a:pt x="1110" y="364"/>
                  <a:pt x="1110" y="364"/>
                </a:cubicBezTo>
                <a:cubicBezTo>
                  <a:pt x="1110" y="364"/>
                  <a:pt x="1110" y="365"/>
                  <a:pt x="1110" y="365"/>
                </a:cubicBezTo>
                <a:cubicBezTo>
                  <a:pt x="1110" y="366"/>
                  <a:pt x="1109" y="367"/>
                  <a:pt x="1108" y="367"/>
                </a:cubicBezTo>
                <a:cubicBezTo>
                  <a:pt x="1108" y="367"/>
                  <a:pt x="1109" y="367"/>
                  <a:pt x="1109" y="368"/>
                </a:cubicBezTo>
                <a:cubicBezTo>
                  <a:pt x="1109" y="368"/>
                  <a:pt x="1109" y="368"/>
                  <a:pt x="1109" y="368"/>
                </a:cubicBezTo>
                <a:cubicBezTo>
                  <a:pt x="1110" y="368"/>
                  <a:pt x="1110" y="368"/>
                  <a:pt x="1110" y="368"/>
                </a:cubicBezTo>
                <a:cubicBezTo>
                  <a:pt x="1110" y="368"/>
                  <a:pt x="1110" y="368"/>
                  <a:pt x="1110" y="368"/>
                </a:cubicBezTo>
                <a:cubicBezTo>
                  <a:pt x="1110" y="368"/>
                  <a:pt x="1110" y="367"/>
                  <a:pt x="1110" y="367"/>
                </a:cubicBezTo>
                <a:cubicBezTo>
                  <a:pt x="1110" y="366"/>
                  <a:pt x="1110" y="365"/>
                  <a:pt x="1111" y="364"/>
                </a:cubicBezTo>
                <a:cubicBezTo>
                  <a:pt x="1112" y="364"/>
                  <a:pt x="1112" y="363"/>
                  <a:pt x="1112" y="363"/>
                </a:cubicBezTo>
                <a:cubicBezTo>
                  <a:pt x="1113" y="363"/>
                  <a:pt x="1113" y="362"/>
                  <a:pt x="1114" y="362"/>
                </a:cubicBezTo>
                <a:cubicBezTo>
                  <a:pt x="1114" y="362"/>
                  <a:pt x="1115" y="362"/>
                  <a:pt x="1115" y="362"/>
                </a:cubicBezTo>
                <a:cubicBezTo>
                  <a:pt x="1116" y="363"/>
                  <a:pt x="1117" y="364"/>
                  <a:pt x="1117" y="365"/>
                </a:cubicBezTo>
                <a:cubicBezTo>
                  <a:pt x="1117" y="367"/>
                  <a:pt x="1116" y="368"/>
                  <a:pt x="1115" y="369"/>
                </a:cubicBezTo>
                <a:cubicBezTo>
                  <a:pt x="1114" y="370"/>
                  <a:pt x="1113" y="370"/>
                  <a:pt x="1113" y="370"/>
                </a:cubicBezTo>
                <a:cubicBezTo>
                  <a:pt x="1112" y="371"/>
                  <a:pt x="1111" y="371"/>
                  <a:pt x="1111" y="372"/>
                </a:cubicBezTo>
                <a:cubicBezTo>
                  <a:pt x="1111" y="372"/>
                  <a:pt x="1111" y="372"/>
                  <a:pt x="1111" y="372"/>
                </a:cubicBezTo>
                <a:cubicBezTo>
                  <a:pt x="1111" y="372"/>
                  <a:pt x="1111" y="372"/>
                  <a:pt x="1111" y="372"/>
                </a:cubicBezTo>
                <a:cubicBezTo>
                  <a:pt x="1112" y="371"/>
                  <a:pt x="1112" y="371"/>
                  <a:pt x="1112" y="371"/>
                </a:cubicBezTo>
                <a:cubicBezTo>
                  <a:pt x="1113" y="371"/>
                  <a:pt x="1113" y="371"/>
                  <a:pt x="1113" y="371"/>
                </a:cubicBezTo>
                <a:cubicBezTo>
                  <a:pt x="1113" y="370"/>
                  <a:pt x="1114" y="370"/>
                  <a:pt x="1114" y="370"/>
                </a:cubicBezTo>
                <a:cubicBezTo>
                  <a:pt x="1114" y="370"/>
                  <a:pt x="1114" y="370"/>
                  <a:pt x="1115" y="370"/>
                </a:cubicBezTo>
                <a:cubicBezTo>
                  <a:pt x="1115" y="370"/>
                  <a:pt x="1115" y="369"/>
                  <a:pt x="1116" y="369"/>
                </a:cubicBezTo>
                <a:cubicBezTo>
                  <a:pt x="1117" y="368"/>
                  <a:pt x="1117" y="368"/>
                  <a:pt x="1118" y="368"/>
                </a:cubicBezTo>
                <a:cubicBezTo>
                  <a:pt x="1119" y="367"/>
                  <a:pt x="1120" y="368"/>
                  <a:pt x="1120" y="369"/>
                </a:cubicBezTo>
                <a:cubicBezTo>
                  <a:pt x="1120" y="370"/>
                  <a:pt x="1120" y="371"/>
                  <a:pt x="1119" y="372"/>
                </a:cubicBezTo>
                <a:cubicBezTo>
                  <a:pt x="1119" y="372"/>
                  <a:pt x="1120" y="371"/>
                  <a:pt x="1120" y="371"/>
                </a:cubicBezTo>
                <a:cubicBezTo>
                  <a:pt x="1121" y="371"/>
                  <a:pt x="1121" y="371"/>
                  <a:pt x="1121" y="371"/>
                </a:cubicBezTo>
                <a:cubicBezTo>
                  <a:pt x="1121" y="370"/>
                  <a:pt x="1123" y="369"/>
                  <a:pt x="1124" y="370"/>
                </a:cubicBezTo>
                <a:cubicBezTo>
                  <a:pt x="1125" y="370"/>
                  <a:pt x="1126" y="371"/>
                  <a:pt x="1127" y="372"/>
                </a:cubicBezTo>
                <a:cubicBezTo>
                  <a:pt x="1127" y="372"/>
                  <a:pt x="1128" y="373"/>
                  <a:pt x="1128" y="373"/>
                </a:cubicBezTo>
                <a:cubicBezTo>
                  <a:pt x="1129" y="374"/>
                  <a:pt x="1129" y="374"/>
                  <a:pt x="1130" y="375"/>
                </a:cubicBezTo>
                <a:cubicBezTo>
                  <a:pt x="1130" y="375"/>
                  <a:pt x="1130" y="375"/>
                  <a:pt x="1130" y="375"/>
                </a:cubicBezTo>
                <a:cubicBezTo>
                  <a:pt x="1131" y="375"/>
                  <a:pt x="1131" y="375"/>
                  <a:pt x="1132" y="376"/>
                </a:cubicBezTo>
                <a:cubicBezTo>
                  <a:pt x="1133" y="377"/>
                  <a:pt x="1133" y="378"/>
                  <a:pt x="1133" y="379"/>
                </a:cubicBezTo>
                <a:cubicBezTo>
                  <a:pt x="1132" y="380"/>
                  <a:pt x="1131" y="381"/>
                  <a:pt x="1129" y="381"/>
                </a:cubicBezTo>
                <a:cubicBezTo>
                  <a:pt x="1128" y="382"/>
                  <a:pt x="1128" y="381"/>
                  <a:pt x="1128" y="381"/>
                </a:cubicBezTo>
                <a:cubicBezTo>
                  <a:pt x="1128" y="381"/>
                  <a:pt x="1128" y="381"/>
                  <a:pt x="1127" y="381"/>
                </a:cubicBezTo>
                <a:cubicBezTo>
                  <a:pt x="1127" y="381"/>
                  <a:pt x="1127" y="382"/>
                  <a:pt x="1127" y="382"/>
                </a:cubicBezTo>
                <a:cubicBezTo>
                  <a:pt x="1126" y="382"/>
                  <a:pt x="1126" y="382"/>
                  <a:pt x="1126" y="382"/>
                </a:cubicBezTo>
                <a:cubicBezTo>
                  <a:pt x="1125" y="382"/>
                  <a:pt x="1125" y="383"/>
                  <a:pt x="1125" y="383"/>
                </a:cubicBezTo>
                <a:cubicBezTo>
                  <a:pt x="1125" y="383"/>
                  <a:pt x="1124" y="383"/>
                  <a:pt x="1124" y="383"/>
                </a:cubicBezTo>
                <a:cubicBezTo>
                  <a:pt x="1123" y="383"/>
                  <a:pt x="1123" y="383"/>
                  <a:pt x="1123" y="384"/>
                </a:cubicBezTo>
                <a:cubicBezTo>
                  <a:pt x="1122" y="384"/>
                  <a:pt x="1121" y="384"/>
                  <a:pt x="1120" y="384"/>
                </a:cubicBezTo>
                <a:cubicBezTo>
                  <a:pt x="1119" y="384"/>
                  <a:pt x="1119" y="384"/>
                  <a:pt x="1119" y="384"/>
                </a:cubicBezTo>
                <a:cubicBezTo>
                  <a:pt x="1119" y="384"/>
                  <a:pt x="1119" y="384"/>
                  <a:pt x="1119" y="384"/>
                </a:cubicBezTo>
                <a:cubicBezTo>
                  <a:pt x="1118" y="384"/>
                  <a:pt x="1118" y="384"/>
                  <a:pt x="1118" y="384"/>
                </a:cubicBezTo>
                <a:cubicBezTo>
                  <a:pt x="1117" y="384"/>
                  <a:pt x="1117" y="384"/>
                  <a:pt x="1117" y="385"/>
                </a:cubicBezTo>
                <a:cubicBezTo>
                  <a:pt x="1117" y="385"/>
                  <a:pt x="1117" y="385"/>
                  <a:pt x="1116" y="385"/>
                </a:cubicBezTo>
                <a:cubicBezTo>
                  <a:pt x="1116" y="386"/>
                  <a:pt x="1115" y="386"/>
                  <a:pt x="1114" y="386"/>
                </a:cubicBezTo>
                <a:cubicBezTo>
                  <a:pt x="1114" y="386"/>
                  <a:pt x="1114" y="386"/>
                  <a:pt x="1114" y="386"/>
                </a:cubicBezTo>
                <a:cubicBezTo>
                  <a:pt x="1114" y="386"/>
                  <a:pt x="1114" y="386"/>
                  <a:pt x="1114" y="386"/>
                </a:cubicBezTo>
                <a:cubicBezTo>
                  <a:pt x="1114" y="386"/>
                  <a:pt x="1114" y="386"/>
                  <a:pt x="1114" y="386"/>
                </a:cubicBezTo>
                <a:cubicBezTo>
                  <a:pt x="1114" y="387"/>
                  <a:pt x="1115" y="387"/>
                  <a:pt x="1115" y="387"/>
                </a:cubicBezTo>
                <a:cubicBezTo>
                  <a:pt x="1115" y="387"/>
                  <a:pt x="1115" y="387"/>
                  <a:pt x="1116" y="387"/>
                </a:cubicBezTo>
                <a:cubicBezTo>
                  <a:pt x="1116" y="387"/>
                  <a:pt x="1116" y="386"/>
                  <a:pt x="1116" y="386"/>
                </a:cubicBezTo>
                <a:cubicBezTo>
                  <a:pt x="1117" y="386"/>
                  <a:pt x="1117" y="386"/>
                  <a:pt x="1117" y="386"/>
                </a:cubicBezTo>
                <a:cubicBezTo>
                  <a:pt x="1117" y="386"/>
                  <a:pt x="1117" y="385"/>
                  <a:pt x="1118" y="385"/>
                </a:cubicBezTo>
                <a:cubicBezTo>
                  <a:pt x="1118" y="385"/>
                  <a:pt x="1119" y="385"/>
                  <a:pt x="1120" y="385"/>
                </a:cubicBezTo>
                <a:cubicBezTo>
                  <a:pt x="1121" y="385"/>
                  <a:pt x="1121" y="385"/>
                  <a:pt x="1121" y="385"/>
                </a:cubicBezTo>
                <a:cubicBezTo>
                  <a:pt x="1121" y="385"/>
                  <a:pt x="1121" y="385"/>
                  <a:pt x="1121" y="385"/>
                </a:cubicBezTo>
                <a:cubicBezTo>
                  <a:pt x="1122" y="385"/>
                  <a:pt x="1122" y="385"/>
                  <a:pt x="1123" y="384"/>
                </a:cubicBezTo>
                <a:cubicBezTo>
                  <a:pt x="1123" y="384"/>
                  <a:pt x="1123" y="384"/>
                  <a:pt x="1124" y="384"/>
                </a:cubicBezTo>
                <a:cubicBezTo>
                  <a:pt x="1124" y="384"/>
                  <a:pt x="1124" y="384"/>
                  <a:pt x="1124" y="384"/>
                </a:cubicBezTo>
                <a:cubicBezTo>
                  <a:pt x="1125" y="384"/>
                  <a:pt x="1125" y="385"/>
                  <a:pt x="1125" y="385"/>
                </a:cubicBezTo>
                <a:cubicBezTo>
                  <a:pt x="1125" y="386"/>
                  <a:pt x="1125" y="386"/>
                  <a:pt x="1125" y="386"/>
                </a:cubicBezTo>
                <a:cubicBezTo>
                  <a:pt x="1126" y="386"/>
                  <a:pt x="1126" y="388"/>
                  <a:pt x="1124" y="389"/>
                </a:cubicBezTo>
                <a:cubicBezTo>
                  <a:pt x="1124" y="389"/>
                  <a:pt x="1123" y="389"/>
                  <a:pt x="1123" y="389"/>
                </a:cubicBezTo>
                <a:cubicBezTo>
                  <a:pt x="1123" y="389"/>
                  <a:pt x="1123" y="389"/>
                  <a:pt x="1123" y="389"/>
                </a:cubicBezTo>
                <a:cubicBezTo>
                  <a:pt x="1124" y="389"/>
                  <a:pt x="1124" y="389"/>
                  <a:pt x="1124" y="389"/>
                </a:cubicBezTo>
                <a:cubicBezTo>
                  <a:pt x="1124" y="389"/>
                  <a:pt x="1125" y="389"/>
                  <a:pt x="1126" y="389"/>
                </a:cubicBezTo>
                <a:cubicBezTo>
                  <a:pt x="1126" y="389"/>
                  <a:pt x="1126" y="389"/>
                  <a:pt x="1126" y="389"/>
                </a:cubicBezTo>
                <a:cubicBezTo>
                  <a:pt x="1126" y="388"/>
                  <a:pt x="1126" y="388"/>
                  <a:pt x="1126" y="388"/>
                </a:cubicBezTo>
                <a:cubicBezTo>
                  <a:pt x="1127" y="388"/>
                  <a:pt x="1127" y="387"/>
                  <a:pt x="1128" y="387"/>
                </a:cubicBezTo>
                <a:cubicBezTo>
                  <a:pt x="1128" y="387"/>
                  <a:pt x="1128" y="387"/>
                  <a:pt x="1129" y="387"/>
                </a:cubicBezTo>
                <a:cubicBezTo>
                  <a:pt x="1129" y="386"/>
                  <a:pt x="1129" y="386"/>
                  <a:pt x="1129" y="385"/>
                </a:cubicBezTo>
                <a:cubicBezTo>
                  <a:pt x="1129" y="385"/>
                  <a:pt x="1128" y="385"/>
                  <a:pt x="1128" y="385"/>
                </a:cubicBezTo>
                <a:cubicBezTo>
                  <a:pt x="1128" y="384"/>
                  <a:pt x="1129" y="384"/>
                  <a:pt x="1129" y="383"/>
                </a:cubicBezTo>
                <a:cubicBezTo>
                  <a:pt x="1129" y="382"/>
                  <a:pt x="1130" y="382"/>
                  <a:pt x="1131" y="382"/>
                </a:cubicBezTo>
                <a:cubicBezTo>
                  <a:pt x="1131" y="382"/>
                  <a:pt x="1131" y="382"/>
                  <a:pt x="1131" y="382"/>
                </a:cubicBezTo>
                <a:cubicBezTo>
                  <a:pt x="1132" y="382"/>
                  <a:pt x="1133" y="383"/>
                  <a:pt x="1133" y="385"/>
                </a:cubicBezTo>
                <a:cubicBezTo>
                  <a:pt x="1134" y="386"/>
                  <a:pt x="1134" y="386"/>
                  <a:pt x="1135" y="387"/>
                </a:cubicBezTo>
                <a:cubicBezTo>
                  <a:pt x="1136" y="387"/>
                  <a:pt x="1136" y="388"/>
                  <a:pt x="1136" y="388"/>
                </a:cubicBezTo>
                <a:cubicBezTo>
                  <a:pt x="1136" y="389"/>
                  <a:pt x="1136" y="389"/>
                  <a:pt x="1137" y="390"/>
                </a:cubicBezTo>
                <a:cubicBezTo>
                  <a:pt x="1137" y="390"/>
                  <a:pt x="1137" y="390"/>
                  <a:pt x="1137" y="390"/>
                </a:cubicBezTo>
                <a:cubicBezTo>
                  <a:pt x="1137" y="391"/>
                  <a:pt x="1137" y="391"/>
                  <a:pt x="1137" y="391"/>
                </a:cubicBezTo>
                <a:cubicBezTo>
                  <a:pt x="1137" y="392"/>
                  <a:pt x="1138" y="392"/>
                  <a:pt x="1138" y="392"/>
                </a:cubicBezTo>
                <a:cubicBezTo>
                  <a:pt x="1138" y="393"/>
                  <a:pt x="1139" y="394"/>
                  <a:pt x="1137" y="395"/>
                </a:cubicBezTo>
                <a:cubicBezTo>
                  <a:pt x="1137" y="395"/>
                  <a:pt x="1136" y="396"/>
                  <a:pt x="1135" y="396"/>
                </a:cubicBezTo>
                <a:cubicBezTo>
                  <a:pt x="1135" y="396"/>
                  <a:pt x="1135" y="396"/>
                  <a:pt x="1136" y="396"/>
                </a:cubicBezTo>
                <a:cubicBezTo>
                  <a:pt x="1136" y="396"/>
                  <a:pt x="1136" y="397"/>
                  <a:pt x="1136" y="397"/>
                </a:cubicBezTo>
                <a:cubicBezTo>
                  <a:pt x="1136" y="397"/>
                  <a:pt x="1137" y="397"/>
                  <a:pt x="1137" y="398"/>
                </a:cubicBezTo>
                <a:cubicBezTo>
                  <a:pt x="1137" y="398"/>
                  <a:pt x="1137" y="399"/>
                  <a:pt x="1136" y="400"/>
                </a:cubicBezTo>
                <a:cubicBezTo>
                  <a:pt x="1135" y="400"/>
                  <a:pt x="1135" y="400"/>
                  <a:pt x="1134" y="400"/>
                </a:cubicBezTo>
                <a:cubicBezTo>
                  <a:pt x="1134" y="400"/>
                  <a:pt x="1134" y="400"/>
                  <a:pt x="1134" y="400"/>
                </a:cubicBezTo>
                <a:cubicBezTo>
                  <a:pt x="1134" y="400"/>
                  <a:pt x="1134" y="400"/>
                  <a:pt x="1134" y="400"/>
                </a:cubicBezTo>
                <a:cubicBezTo>
                  <a:pt x="1135" y="401"/>
                  <a:pt x="1135" y="401"/>
                  <a:pt x="1135" y="401"/>
                </a:cubicBezTo>
                <a:cubicBezTo>
                  <a:pt x="1136" y="401"/>
                  <a:pt x="1136" y="401"/>
                  <a:pt x="1137" y="402"/>
                </a:cubicBezTo>
                <a:cubicBezTo>
                  <a:pt x="1138" y="402"/>
                  <a:pt x="1138" y="403"/>
                  <a:pt x="1138" y="403"/>
                </a:cubicBezTo>
                <a:cubicBezTo>
                  <a:pt x="1138" y="404"/>
                  <a:pt x="1138" y="404"/>
                  <a:pt x="1139" y="404"/>
                </a:cubicBezTo>
                <a:cubicBezTo>
                  <a:pt x="1139" y="404"/>
                  <a:pt x="1139" y="404"/>
                  <a:pt x="1139" y="405"/>
                </a:cubicBezTo>
                <a:cubicBezTo>
                  <a:pt x="1139" y="405"/>
                  <a:pt x="1140" y="406"/>
                  <a:pt x="1140" y="408"/>
                </a:cubicBezTo>
                <a:cubicBezTo>
                  <a:pt x="1139" y="408"/>
                  <a:pt x="1139" y="409"/>
                  <a:pt x="1138" y="409"/>
                </a:cubicBezTo>
                <a:cubicBezTo>
                  <a:pt x="1137" y="409"/>
                  <a:pt x="1137" y="408"/>
                  <a:pt x="1136" y="408"/>
                </a:cubicBezTo>
                <a:cubicBezTo>
                  <a:pt x="1136" y="408"/>
                  <a:pt x="1136" y="408"/>
                  <a:pt x="1136" y="408"/>
                </a:cubicBezTo>
                <a:cubicBezTo>
                  <a:pt x="1135" y="408"/>
                  <a:pt x="1135" y="408"/>
                  <a:pt x="1134" y="408"/>
                </a:cubicBezTo>
                <a:cubicBezTo>
                  <a:pt x="1134" y="408"/>
                  <a:pt x="1133" y="408"/>
                  <a:pt x="1133" y="408"/>
                </a:cubicBezTo>
                <a:cubicBezTo>
                  <a:pt x="1132" y="407"/>
                  <a:pt x="1132" y="407"/>
                  <a:pt x="1132" y="407"/>
                </a:cubicBezTo>
                <a:cubicBezTo>
                  <a:pt x="1132" y="407"/>
                  <a:pt x="1132" y="408"/>
                  <a:pt x="1132" y="408"/>
                </a:cubicBezTo>
                <a:cubicBezTo>
                  <a:pt x="1131" y="408"/>
                  <a:pt x="1130" y="408"/>
                  <a:pt x="1130" y="407"/>
                </a:cubicBezTo>
                <a:cubicBezTo>
                  <a:pt x="1129" y="407"/>
                  <a:pt x="1129" y="407"/>
                  <a:pt x="1128" y="406"/>
                </a:cubicBezTo>
                <a:cubicBezTo>
                  <a:pt x="1127" y="405"/>
                  <a:pt x="1126" y="405"/>
                  <a:pt x="1125" y="405"/>
                </a:cubicBezTo>
                <a:cubicBezTo>
                  <a:pt x="1125" y="405"/>
                  <a:pt x="1125" y="405"/>
                  <a:pt x="1125" y="405"/>
                </a:cubicBezTo>
                <a:cubicBezTo>
                  <a:pt x="1125" y="405"/>
                  <a:pt x="1125" y="405"/>
                  <a:pt x="1125" y="406"/>
                </a:cubicBezTo>
                <a:cubicBezTo>
                  <a:pt x="1126" y="406"/>
                  <a:pt x="1125" y="407"/>
                  <a:pt x="1125" y="407"/>
                </a:cubicBezTo>
                <a:cubicBezTo>
                  <a:pt x="1125" y="407"/>
                  <a:pt x="1125" y="407"/>
                  <a:pt x="1125" y="407"/>
                </a:cubicBezTo>
                <a:cubicBezTo>
                  <a:pt x="1126" y="407"/>
                  <a:pt x="1126" y="407"/>
                  <a:pt x="1127" y="407"/>
                </a:cubicBezTo>
                <a:cubicBezTo>
                  <a:pt x="1127" y="407"/>
                  <a:pt x="1128" y="408"/>
                  <a:pt x="1128" y="408"/>
                </a:cubicBezTo>
                <a:cubicBezTo>
                  <a:pt x="1128" y="408"/>
                  <a:pt x="1128" y="409"/>
                  <a:pt x="1128" y="409"/>
                </a:cubicBezTo>
                <a:cubicBezTo>
                  <a:pt x="1129" y="409"/>
                  <a:pt x="1129" y="409"/>
                  <a:pt x="1129" y="409"/>
                </a:cubicBezTo>
                <a:cubicBezTo>
                  <a:pt x="1129" y="409"/>
                  <a:pt x="1130" y="410"/>
                  <a:pt x="1130" y="411"/>
                </a:cubicBezTo>
                <a:cubicBezTo>
                  <a:pt x="1130" y="411"/>
                  <a:pt x="1130" y="412"/>
                  <a:pt x="1129" y="412"/>
                </a:cubicBezTo>
                <a:cubicBezTo>
                  <a:pt x="1129" y="412"/>
                  <a:pt x="1128" y="412"/>
                  <a:pt x="1127" y="412"/>
                </a:cubicBezTo>
                <a:cubicBezTo>
                  <a:pt x="1126" y="412"/>
                  <a:pt x="1126" y="412"/>
                  <a:pt x="1126" y="412"/>
                </a:cubicBezTo>
                <a:cubicBezTo>
                  <a:pt x="1126" y="412"/>
                  <a:pt x="1126" y="412"/>
                  <a:pt x="1126" y="412"/>
                </a:cubicBezTo>
                <a:cubicBezTo>
                  <a:pt x="1127" y="413"/>
                  <a:pt x="1128" y="414"/>
                  <a:pt x="1127" y="415"/>
                </a:cubicBezTo>
                <a:cubicBezTo>
                  <a:pt x="1127" y="415"/>
                  <a:pt x="1127" y="416"/>
                  <a:pt x="1126" y="416"/>
                </a:cubicBezTo>
                <a:cubicBezTo>
                  <a:pt x="1125" y="416"/>
                  <a:pt x="1125" y="416"/>
                  <a:pt x="1125" y="416"/>
                </a:cubicBezTo>
                <a:cubicBezTo>
                  <a:pt x="1124" y="416"/>
                  <a:pt x="1124" y="416"/>
                  <a:pt x="1124" y="416"/>
                </a:cubicBezTo>
                <a:cubicBezTo>
                  <a:pt x="1123" y="416"/>
                  <a:pt x="1123" y="416"/>
                  <a:pt x="1122" y="416"/>
                </a:cubicBezTo>
                <a:cubicBezTo>
                  <a:pt x="1123" y="416"/>
                  <a:pt x="1123" y="417"/>
                  <a:pt x="1123" y="417"/>
                </a:cubicBezTo>
                <a:cubicBezTo>
                  <a:pt x="1123" y="418"/>
                  <a:pt x="1123" y="418"/>
                  <a:pt x="1123" y="418"/>
                </a:cubicBezTo>
                <a:cubicBezTo>
                  <a:pt x="1123" y="419"/>
                  <a:pt x="1122" y="419"/>
                  <a:pt x="1122" y="419"/>
                </a:cubicBezTo>
                <a:cubicBezTo>
                  <a:pt x="1122" y="419"/>
                  <a:pt x="1123" y="420"/>
                  <a:pt x="1123" y="420"/>
                </a:cubicBezTo>
                <a:cubicBezTo>
                  <a:pt x="1123" y="420"/>
                  <a:pt x="1123" y="420"/>
                  <a:pt x="1123" y="420"/>
                </a:cubicBezTo>
                <a:cubicBezTo>
                  <a:pt x="1124" y="420"/>
                  <a:pt x="1124" y="420"/>
                  <a:pt x="1124" y="420"/>
                </a:cubicBezTo>
                <a:cubicBezTo>
                  <a:pt x="1124" y="420"/>
                  <a:pt x="1124" y="420"/>
                  <a:pt x="1124" y="420"/>
                </a:cubicBezTo>
                <a:cubicBezTo>
                  <a:pt x="1125" y="420"/>
                  <a:pt x="1126" y="420"/>
                  <a:pt x="1126" y="421"/>
                </a:cubicBezTo>
                <a:cubicBezTo>
                  <a:pt x="1126" y="421"/>
                  <a:pt x="1126" y="422"/>
                  <a:pt x="1126" y="422"/>
                </a:cubicBezTo>
                <a:cubicBezTo>
                  <a:pt x="1126" y="422"/>
                  <a:pt x="1126" y="422"/>
                  <a:pt x="1126" y="422"/>
                </a:cubicBezTo>
                <a:cubicBezTo>
                  <a:pt x="1126" y="422"/>
                  <a:pt x="1126" y="422"/>
                  <a:pt x="1126" y="422"/>
                </a:cubicBezTo>
                <a:cubicBezTo>
                  <a:pt x="1127" y="421"/>
                  <a:pt x="1127" y="421"/>
                  <a:pt x="1128" y="421"/>
                </a:cubicBezTo>
                <a:cubicBezTo>
                  <a:pt x="1128" y="421"/>
                  <a:pt x="1128" y="421"/>
                  <a:pt x="1128" y="421"/>
                </a:cubicBezTo>
                <a:cubicBezTo>
                  <a:pt x="1129" y="421"/>
                  <a:pt x="1130" y="421"/>
                  <a:pt x="1131" y="421"/>
                </a:cubicBezTo>
                <a:cubicBezTo>
                  <a:pt x="1131" y="422"/>
                  <a:pt x="1131" y="422"/>
                  <a:pt x="1131" y="422"/>
                </a:cubicBezTo>
                <a:cubicBezTo>
                  <a:pt x="1132" y="422"/>
                  <a:pt x="1132" y="422"/>
                  <a:pt x="1132" y="422"/>
                </a:cubicBezTo>
                <a:cubicBezTo>
                  <a:pt x="1133" y="422"/>
                  <a:pt x="1133" y="423"/>
                  <a:pt x="1133" y="423"/>
                </a:cubicBezTo>
                <a:cubicBezTo>
                  <a:pt x="1133" y="424"/>
                  <a:pt x="1133" y="425"/>
                  <a:pt x="1132" y="425"/>
                </a:cubicBezTo>
                <a:cubicBezTo>
                  <a:pt x="1132" y="426"/>
                  <a:pt x="1131" y="426"/>
                  <a:pt x="1131" y="426"/>
                </a:cubicBezTo>
                <a:cubicBezTo>
                  <a:pt x="1130" y="426"/>
                  <a:pt x="1130" y="426"/>
                  <a:pt x="1130" y="425"/>
                </a:cubicBezTo>
                <a:cubicBezTo>
                  <a:pt x="1129" y="425"/>
                  <a:pt x="1129" y="425"/>
                  <a:pt x="1129" y="425"/>
                </a:cubicBezTo>
                <a:cubicBezTo>
                  <a:pt x="1129" y="425"/>
                  <a:pt x="1129" y="425"/>
                  <a:pt x="1129" y="425"/>
                </a:cubicBezTo>
                <a:cubicBezTo>
                  <a:pt x="1129" y="425"/>
                  <a:pt x="1129" y="425"/>
                  <a:pt x="1129" y="425"/>
                </a:cubicBezTo>
                <a:cubicBezTo>
                  <a:pt x="1129" y="425"/>
                  <a:pt x="1129" y="426"/>
                  <a:pt x="1129" y="426"/>
                </a:cubicBezTo>
                <a:cubicBezTo>
                  <a:pt x="1129" y="426"/>
                  <a:pt x="1129" y="426"/>
                  <a:pt x="1129" y="426"/>
                </a:cubicBezTo>
                <a:cubicBezTo>
                  <a:pt x="1129" y="426"/>
                  <a:pt x="1129" y="426"/>
                  <a:pt x="1130" y="426"/>
                </a:cubicBezTo>
                <a:cubicBezTo>
                  <a:pt x="1130" y="426"/>
                  <a:pt x="1130" y="426"/>
                  <a:pt x="1130" y="426"/>
                </a:cubicBezTo>
                <a:cubicBezTo>
                  <a:pt x="1130" y="426"/>
                  <a:pt x="1131" y="426"/>
                  <a:pt x="1131" y="427"/>
                </a:cubicBezTo>
                <a:cubicBezTo>
                  <a:pt x="1132" y="427"/>
                  <a:pt x="1132" y="427"/>
                  <a:pt x="1133" y="428"/>
                </a:cubicBezTo>
                <a:cubicBezTo>
                  <a:pt x="1133" y="428"/>
                  <a:pt x="1133" y="428"/>
                  <a:pt x="1133" y="428"/>
                </a:cubicBezTo>
                <a:cubicBezTo>
                  <a:pt x="1133" y="427"/>
                  <a:pt x="1134" y="426"/>
                  <a:pt x="1135" y="426"/>
                </a:cubicBezTo>
                <a:cubicBezTo>
                  <a:pt x="1135" y="426"/>
                  <a:pt x="1135" y="426"/>
                  <a:pt x="1135" y="426"/>
                </a:cubicBezTo>
                <a:cubicBezTo>
                  <a:pt x="1136" y="426"/>
                  <a:pt x="1137" y="427"/>
                  <a:pt x="1137" y="428"/>
                </a:cubicBezTo>
                <a:cubicBezTo>
                  <a:pt x="1138" y="429"/>
                  <a:pt x="1137" y="429"/>
                  <a:pt x="1137" y="430"/>
                </a:cubicBezTo>
                <a:cubicBezTo>
                  <a:pt x="1137" y="430"/>
                  <a:pt x="1136" y="430"/>
                  <a:pt x="1136" y="430"/>
                </a:cubicBezTo>
                <a:cubicBezTo>
                  <a:pt x="1136" y="430"/>
                  <a:pt x="1135" y="430"/>
                  <a:pt x="1135" y="430"/>
                </a:cubicBezTo>
                <a:cubicBezTo>
                  <a:pt x="1135" y="430"/>
                  <a:pt x="1134" y="430"/>
                  <a:pt x="1134" y="429"/>
                </a:cubicBezTo>
                <a:cubicBezTo>
                  <a:pt x="1134" y="430"/>
                  <a:pt x="1134" y="430"/>
                  <a:pt x="1134" y="430"/>
                </a:cubicBezTo>
                <a:cubicBezTo>
                  <a:pt x="1134" y="431"/>
                  <a:pt x="1134" y="431"/>
                  <a:pt x="1134" y="432"/>
                </a:cubicBezTo>
                <a:cubicBezTo>
                  <a:pt x="1134" y="431"/>
                  <a:pt x="1134" y="431"/>
                  <a:pt x="1135" y="431"/>
                </a:cubicBezTo>
                <a:cubicBezTo>
                  <a:pt x="1135" y="431"/>
                  <a:pt x="1135" y="431"/>
                  <a:pt x="1136" y="431"/>
                </a:cubicBezTo>
                <a:cubicBezTo>
                  <a:pt x="1136" y="431"/>
                  <a:pt x="1137" y="431"/>
                  <a:pt x="1137" y="432"/>
                </a:cubicBezTo>
                <a:cubicBezTo>
                  <a:pt x="1137" y="432"/>
                  <a:pt x="1137" y="433"/>
                  <a:pt x="1137" y="433"/>
                </a:cubicBezTo>
                <a:cubicBezTo>
                  <a:pt x="1138" y="432"/>
                  <a:pt x="1139" y="431"/>
                  <a:pt x="1140" y="431"/>
                </a:cubicBezTo>
                <a:cubicBezTo>
                  <a:pt x="1141" y="431"/>
                  <a:pt x="1141" y="431"/>
                  <a:pt x="1142" y="431"/>
                </a:cubicBezTo>
                <a:cubicBezTo>
                  <a:pt x="1142" y="431"/>
                  <a:pt x="1142" y="432"/>
                  <a:pt x="1142" y="432"/>
                </a:cubicBezTo>
                <a:cubicBezTo>
                  <a:pt x="1142" y="432"/>
                  <a:pt x="1142" y="432"/>
                  <a:pt x="1142" y="432"/>
                </a:cubicBezTo>
                <a:cubicBezTo>
                  <a:pt x="1143" y="432"/>
                  <a:pt x="1143" y="432"/>
                  <a:pt x="1144" y="431"/>
                </a:cubicBezTo>
                <a:cubicBezTo>
                  <a:pt x="1144" y="431"/>
                  <a:pt x="1145" y="431"/>
                  <a:pt x="1146" y="432"/>
                </a:cubicBezTo>
                <a:cubicBezTo>
                  <a:pt x="1146" y="433"/>
                  <a:pt x="1146" y="435"/>
                  <a:pt x="1146" y="435"/>
                </a:cubicBezTo>
                <a:cubicBezTo>
                  <a:pt x="1146" y="436"/>
                  <a:pt x="1145" y="436"/>
                  <a:pt x="1145" y="436"/>
                </a:cubicBezTo>
                <a:cubicBezTo>
                  <a:pt x="1144" y="436"/>
                  <a:pt x="1143" y="437"/>
                  <a:pt x="1143" y="437"/>
                </a:cubicBezTo>
                <a:cubicBezTo>
                  <a:pt x="1143" y="437"/>
                  <a:pt x="1144" y="437"/>
                  <a:pt x="1144" y="437"/>
                </a:cubicBezTo>
                <a:cubicBezTo>
                  <a:pt x="1145" y="437"/>
                  <a:pt x="1146" y="437"/>
                  <a:pt x="1147" y="437"/>
                </a:cubicBezTo>
                <a:cubicBezTo>
                  <a:pt x="1147" y="437"/>
                  <a:pt x="1147" y="437"/>
                  <a:pt x="1147" y="437"/>
                </a:cubicBezTo>
                <a:cubicBezTo>
                  <a:pt x="1147" y="437"/>
                  <a:pt x="1147" y="437"/>
                  <a:pt x="1148" y="437"/>
                </a:cubicBezTo>
                <a:cubicBezTo>
                  <a:pt x="1148" y="438"/>
                  <a:pt x="1149" y="439"/>
                  <a:pt x="1149" y="440"/>
                </a:cubicBezTo>
                <a:cubicBezTo>
                  <a:pt x="1149" y="440"/>
                  <a:pt x="1149" y="440"/>
                  <a:pt x="1149" y="440"/>
                </a:cubicBezTo>
                <a:cubicBezTo>
                  <a:pt x="1149" y="440"/>
                  <a:pt x="1149" y="440"/>
                  <a:pt x="1149" y="440"/>
                </a:cubicBezTo>
                <a:cubicBezTo>
                  <a:pt x="1149" y="439"/>
                  <a:pt x="1150" y="439"/>
                  <a:pt x="1150" y="439"/>
                </a:cubicBezTo>
                <a:cubicBezTo>
                  <a:pt x="1151" y="439"/>
                  <a:pt x="1151" y="439"/>
                  <a:pt x="1152" y="439"/>
                </a:cubicBezTo>
                <a:cubicBezTo>
                  <a:pt x="1153" y="439"/>
                  <a:pt x="1154" y="439"/>
                  <a:pt x="1154" y="440"/>
                </a:cubicBezTo>
                <a:cubicBezTo>
                  <a:pt x="1154" y="441"/>
                  <a:pt x="1154" y="442"/>
                  <a:pt x="1154" y="443"/>
                </a:cubicBezTo>
                <a:cubicBezTo>
                  <a:pt x="1153" y="443"/>
                  <a:pt x="1152" y="444"/>
                  <a:pt x="1151" y="444"/>
                </a:cubicBezTo>
                <a:cubicBezTo>
                  <a:pt x="1151" y="444"/>
                  <a:pt x="1150" y="444"/>
                  <a:pt x="1150" y="443"/>
                </a:cubicBezTo>
                <a:cubicBezTo>
                  <a:pt x="1150" y="443"/>
                  <a:pt x="1149" y="443"/>
                  <a:pt x="1149" y="442"/>
                </a:cubicBezTo>
                <a:cubicBezTo>
                  <a:pt x="1149" y="443"/>
                  <a:pt x="1149" y="443"/>
                  <a:pt x="1149" y="443"/>
                </a:cubicBezTo>
                <a:cubicBezTo>
                  <a:pt x="1149" y="443"/>
                  <a:pt x="1149" y="443"/>
                  <a:pt x="1149" y="443"/>
                </a:cubicBezTo>
                <a:cubicBezTo>
                  <a:pt x="1149" y="443"/>
                  <a:pt x="1149" y="443"/>
                  <a:pt x="1149" y="443"/>
                </a:cubicBezTo>
                <a:cubicBezTo>
                  <a:pt x="1149" y="443"/>
                  <a:pt x="1149" y="443"/>
                  <a:pt x="1149" y="444"/>
                </a:cubicBezTo>
                <a:cubicBezTo>
                  <a:pt x="1150" y="444"/>
                  <a:pt x="1150" y="445"/>
                  <a:pt x="1150" y="445"/>
                </a:cubicBezTo>
                <a:cubicBezTo>
                  <a:pt x="1150" y="446"/>
                  <a:pt x="1149" y="446"/>
                  <a:pt x="1149" y="447"/>
                </a:cubicBezTo>
                <a:cubicBezTo>
                  <a:pt x="1149" y="447"/>
                  <a:pt x="1149" y="447"/>
                  <a:pt x="1149" y="447"/>
                </a:cubicBezTo>
                <a:cubicBezTo>
                  <a:pt x="1149" y="447"/>
                  <a:pt x="1148" y="447"/>
                  <a:pt x="1148" y="448"/>
                </a:cubicBezTo>
                <a:cubicBezTo>
                  <a:pt x="1148" y="448"/>
                  <a:pt x="1148" y="448"/>
                  <a:pt x="1148" y="448"/>
                </a:cubicBezTo>
                <a:cubicBezTo>
                  <a:pt x="1148" y="448"/>
                  <a:pt x="1148" y="448"/>
                  <a:pt x="1148" y="448"/>
                </a:cubicBezTo>
                <a:cubicBezTo>
                  <a:pt x="1148" y="448"/>
                  <a:pt x="1148" y="448"/>
                  <a:pt x="1148" y="448"/>
                </a:cubicBezTo>
                <a:cubicBezTo>
                  <a:pt x="1148" y="448"/>
                  <a:pt x="1148" y="448"/>
                  <a:pt x="1149" y="448"/>
                </a:cubicBezTo>
                <a:cubicBezTo>
                  <a:pt x="1149" y="447"/>
                  <a:pt x="1149" y="447"/>
                  <a:pt x="1151" y="447"/>
                </a:cubicBezTo>
                <a:cubicBezTo>
                  <a:pt x="1151" y="447"/>
                  <a:pt x="1152" y="447"/>
                  <a:pt x="1152" y="448"/>
                </a:cubicBezTo>
                <a:cubicBezTo>
                  <a:pt x="1152" y="448"/>
                  <a:pt x="1152" y="449"/>
                  <a:pt x="1152" y="449"/>
                </a:cubicBezTo>
                <a:cubicBezTo>
                  <a:pt x="1152" y="449"/>
                  <a:pt x="1152" y="449"/>
                  <a:pt x="1152" y="449"/>
                </a:cubicBezTo>
                <a:cubicBezTo>
                  <a:pt x="1152" y="448"/>
                  <a:pt x="1153" y="448"/>
                  <a:pt x="1153" y="448"/>
                </a:cubicBezTo>
                <a:cubicBezTo>
                  <a:pt x="1154" y="447"/>
                  <a:pt x="1154" y="447"/>
                  <a:pt x="1154" y="447"/>
                </a:cubicBezTo>
                <a:cubicBezTo>
                  <a:pt x="1155" y="447"/>
                  <a:pt x="1155" y="447"/>
                  <a:pt x="1155" y="447"/>
                </a:cubicBezTo>
                <a:cubicBezTo>
                  <a:pt x="1156" y="446"/>
                  <a:pt x="1156" y="446"/>
                  <a:pt x="1157" y="446"/>
                </a:cubicBezTo>
                <a:cubicBezTo>
                  <a:pt x="1157" y="446"/>
                  <a:pt x="1157" y="446"/>
                  <a:pt x="1157" y="446"/>
                </a:cubicBezTo>
                <a:cubicBezTo>
                  <a:pt x="1158" y="446"/>
                  <a:pt x="1158" y="446"/>
                  <a:pt x="1158" y="447"/>
                </a:cubicBezTo>
                <a:cubicBezTo>
                  <a:pt x="1158" y="449"/>
                  <a:pt x="1158" y="450"/>
                  <a:pt x="1156" y="450"/>
                </a:cubicBezTo>
                <a:cubicBezTo>
                  <a:pt x="1156" y="450"/>
                  <a:pt x="1156" y="451"/>
                  <a:pt x="1156" y="451"/>
                </a:cubicBezTo>
                <a:close/>
                <a:moveTo>
                  <a:pt x="1122" y="397"/>
                </a:moveTo>
                <a:cubicBezTo>
                  <a:pt x="1122" y="397"/>
                  <a:pt x="1122" y="397"/>
                  <a:pt x="1122" y="397"/>
                </a:cubicBezTo>
                <a:cubicBezTo>
                  <a:pt x="1124" y="397"/>
                  <a:pt x="1125" y="397"/>
                  <a:pt x="1126" y="398"/>
                </a:cubicBezTo>
                <a:cubicBezTo>
                  <a:pt x="1126" y="398"/>
                  <a:pt x="1127" y="398"/>
                  <a:pt x="1127" y="398"/>
                </a:cubicBezTo>
                <a:cubicBezTo>
                  <a:pt x="1127" y="398"/>
                  <a:pt x="1127" y="398"/>
                  <a:pt x="1127" y="398"/>
                </a:cubicBezTo>
                <a:cubicBezTo>
                  <a:pt x="1128" y="399"/>
                  <a:pt x="1128" y="399"/>
                  <a:pt x="1128" y="399"/>
                </a:cubicBezTo>
                <a:cubicBezTo>
                  <a:pt x="1129" y="400"/>
                  <a:pt x="1129" y="400"/>
                  <a:pt x="1130" y="400"/>
                </a:cubicBezTo>
                <a:cubicBezTo>
                  <a:pt x="1130" y="400"/>
                  <a:pt x="1130" y="400"/>
                  <a:pt x="1130" y="400"/>
                </a:cubicBezTo>
                <a:cubicBezTo>
                  <a:pt x="1131" y="400"/>
                  <a:pt x="1131" y="399"/>
                  <a:pt x="1131" y="399"/>
                </a:cubicBezTo>
                <a:cubicBezTo>
                  <a:pt x="1131" y="399"/>
                  <a:pt x="1132" y="399"/>
                  <a:pt x="1132" y="400"/>
                </a:cubicBezTo>
                <a:cubicBezTo>
                  <a:pt x="1132" y="400"/>
                  <a:pt x="1132" y="400"/>
                  <a:pt x="1132" y="400"/>
                </a:cubicBezTo>
                <a:cubicBezTo>
                  <a:pt x="1132" y="399"/>
                  <a:pt x="1132" y="399"/>
                  <a:pt x="1132" y="399"/>
                </a:cubicBezTo>
                <a:cubicBezTo>
                  <a:pt x="1131" y="399"/>
                  <a:pt x="1131" y="399"/>
                  <a:pt x="1130" y="399"/>
                </a:cubicBezTo>
                <a:cubicBezTo>
                  <a:pt x="1130" y="400"/>
                  <a:pt x="1129" y="399"/>
                  <a:pt x="1128" y="399"/>
                </a:cubicBezTo>
                <a:cubicBezTo>
                  <a:pt x="1128" y="399"/>
                  <a:pt x="1128" y="398"/>
                  <a:pt x="1128" y="398"/>
                </a:cubicBezTo>
                <a:cubicBezTo>
                  <a:pt x="1128" y="397"/>
                  <a:pt x="1128" y="396"/>
                  <a:pt x="1129" y="395"/>
                </a:cubicBezTo>
                <a:cubicBezTo>
                  <a:pt x="1129" y="395"/>
                  <a:pt x="1128" y="396"/>
                  <a:pt x="1128" y="396"/>
                </a:cubicBezTo>
                <a:cubicBezTo>
                  <a:pt x="1128" y="396"/>
                  <a:pt x="1127" y="397"/>
                  <a:pt x="1126" y="397"/>
                </a:cubicBezTo>
                <a:cubicBezTo>
                  <a:pt x="1125" y="397"/>
                  <a:pt x="1125" y="397"/>
                  <a:pt x="1124" y="397"/>
                </a:cubicBezTo>
                <a:cubicBezTo>
                  <a:pt x="1124" y="397"/>
                  <a:pt x="1124" y="397"/>
                  <a:pt x="1123" y="397"/>
                </a:cubicBezTo>
                <a:cubicBezTo>
                  <a:pt x="1123" y="397"/>
                  <a:pt x="1123" y="397"/>
                  <a:pt x="1123" y="397"/>
                </a:cubicBezTo>
                <a:cubicBezTo>
                  <a:pt x="1123" y="397"/>
                  <a:pt x="1122" y="397"/>
                  <a:pt x="1122" y="397"/>
                </a:cubicBezTo>
                <a:close/>
                <a:moveTo>
                  <a:pt x="1000" y="323"/>
                </a:moveTo>
                <a:cubicBezTo>
                  <a:pt x="1000" y="323"/>
                  <a:pt x="1000" y="323"/>
                  <a:pt x="1000" y="323"/>
                </a:cubicBezTo>
                <a:cubicBezTo>
                  <a:pt x="1000" y="323"/>
                  <a:pt x="1000" y="323"/>
                  <a:pt x="1000" y="323"/>
                </a:cubicBezTo>
                <a:close/>
                <a:moveTo>
                  <a:pt x="1001" y="343"/>
                </a:moveTo>
                <a:cubicBezTo>
                  <a:pt x="1001" y="343"/>
                  <a:pt x="1001" y="343"/>
                  <a:pt x="1001" y="343"/>
                </a:cubicBezTo>
                <a:cubicBezTo>
                  <a:pt x="1001" y="343"/>
                  <a:pt x="1000" y="344"/>
                  <a:pt x="1000" y="344"/>
                </a:cubicBezTo>
                <a:cubicBezTo>
                  <a:pt x="999" y="344"/>
                  <a:pt x="999" y="343"/>
                  <a:pt x="999" y="343"/>
                </a:cubicBezTo>
                <a:cubicBezTo>
                  <a:pt x="999" y="343"/>
                  <a:pt x="999" y="343"/>
                  <a:pt x="999" y="343"/>
                </a:cubicBezTo>
                <a:cubicBezTo>
                  <a:pt x="998" y="343"/>
                  <a:pt x="997" y="343"/>
                  <a:pt x="997" y="343"/>
                </a:cubicBezTo>
                <a:cubicBezTo>
                  <a:pt x="997" y="343"/>
                  <a:pt x="997" y="343"/>
                  <a:pt x="997" y="343"/>
                </a:cubicBezTo>
                <a:cubicBezTo>
                  <a:pt x="997" y="343"/>
                  <a:pt x="997" y="343"/>
                  <a:pt x="997" y="343"/>
                </a:cubicBezTo>
                <a:cubicBezTo>
                  <a:pt x="997" y="343"/>
                  <a:pt x="997" y="343"/>
                  <a:pt x="997" y="343"/>
                </a:cubicBezTo>
                <a:cubicBezTo>
                  <a:pt x="998" y="343"/>
                  <a:pt x="998" y="343"/>
                  <a:pt x="998" y="344"/>
                </a:cubicBezTo>
                <a:cubicBezTo>
                  <a:pt x="999" y="344"/>
                  <a:pt x="999" y="344"/>
                  <a:pt x="999" y="344"/>
                </a:cubicBezTo>
                <a:cubicBezTo>
                  <a:pt x="1000" y="345"/>
                  <a:pt x="1000" y="346"/>
                  <a:pt x="999" y="347"/>
                </a:cubicBezTo>
                <a:cubicBezTo>
                  <a:pt x="999" y="347"/>
                  <a:pt x="999" y="347"/>
                  <a:pt x="999" y="347"/>
                </a:cubicBezTo>
                <a:cubicBezTo>
                  <a:pt x="999" y="348"/>
                  <a:pt x="999" y="348"/>
                  <a:pt x="999" y="348"/>
                </a:cubicBezTo>
                <a:cubicBezTo>
                  <a:pt x="999" y="348"/>
                  <a:pt x="999" y="348"/>
                  <a:pt x="999" y="348"/>
                </a:cubicBezTo>
                <a:cubicBezTo>
                  <a:pt x="999" y="347"/>
                  <a:pt x="1000" y="346"/>
                  <a:pt x="1001" y="345"/>
                </a:cubicBezTo>
                <a:cubicBezTo>
                  <a:pt x="1001" y="344"/>
                  <a:pt x="1001" y="344"/>
                  <a:pt x="1001" y="343"/>
                </a:cubicBezTo>
                <a:close/>
                <a:moveTo>
                  <a:pt x="1016" y="375"/>
                </a:moveTo>
                <a:cubicBezTo>
                  <a:pt x="1016" y="375"/>
                  <a:pt x="1016" y="374"/>
                  <a:pt x="1016" y="374"/>
                </a:cubicBezTo>
                <a:cubicBezTo>
                  <a:pt x="1014" y="373"/>
                  <a:pt x="1013" y="371"/>
                  <a:pt x="1011" y="371"/>
                </a:cubicBezTo>
                <a:cubicBezTo>
                  <a:pt x="1011" y="370"/>
                  <a:pt x="1010" y="370"/>
                  <a:pt x="1010" y="370"/>
                </a:cubicBezTo>
                <a:cubicBezTo>
                  <a:pt x="1010" y="370"/>
                  <a:pt x="1010" y="370"/>
                  <a:pt x="1010" y="370"/>
                </a:cubicBezTo>
                <a:cubicBezTo>
                  <a:pt x="1010" y="370"/>
                  <a:pt x="1010" y="370"/>
                  <a:pt x="1011" y="370"/>
                </a:cubicBezTo>
                <a:cubicBezTo>
                  <a:pt x="1011" y="370"/>
                  <a:pt x="1011" y="370"/>
                  <a:pt x="1011" y="370"/>
                </a:cubicBezTo>
                <a:cubicBezTo>
                  <a:pt x="1011" y="371"/>
                  <a:pt x="1011" y="371"/>
                  <a:pt x="1012" y="371"/>
                </a:cubicBezTo>
                <a:cubicBezTo>
                  <a:pt x="1012" y="371"/>
                  <a:pt x="1012" y="371"/>
                  <a:pt x="1012" y="371"/>
                </a:cubicBezTo>
                <a:cubicBezTo>
                  <a:pt x="1012" y="372"/>
                  <a:pt x="1012" y="372"/>
                  <a:pt x="1012" y="372"/>
                </a:cubicBezTo>
                <a:cubicBezTo>
                  <a:pt x="1013" y="372"/>
                  <a:pt x="1014" y="373"/>
                  <a:pt x="1015" y="374"/>
                </a:cubicBezTo>
                <a:cubicBezTo>
                  <a:pt x="1015" y="374"/>
                  <a:pt x="1015" y="374"/>
                  <a:pt x="1016" y="374"/>
                </a:cubicBezTo>
                <a:cubicBezTo>
                  <a:pt x="1016" y="374"/>
                  <a:pt x="1016" y="375"/>
                  <a:pt x="1016" y="375"/>
                </a:cubicBezTo>
                <a:close/>
                <a:moveTo>
                  <a:pt x="1057" y="329"/>
                </a:moveTo>
                <a:cubicBezTo>
                  <a:pt x="1057" y="329"/>
                  <a:pt x="1057" y="329"/>
                  <a:pt x="1057" y="329"/>
                </a:cubicBezTo>
                <a:cubicBezTo>
                  <a:pt x="1057" y="328"/>
                  <a:pt x="1057" y="328"/>
                  <a:pt x="1056" y="328"/>
                </a:cubicBezTo>
                <a:cubicBezTo>
                  <a:pt x="1056" y="329"/>
                  <a:pt x="1056" y="329"/>
                  <a:pt x="1055" y="330"/>
                </a:cubicBezTo>
                <a:cubicBezTo>
                  <a:pt x="1054" y="330"/>
                  <a:pt x="1054" y="331"/>
                  <a:pt x="1053" y="332"/>
                </a:cubicBezTo>
                <a:cubicBezTo>
                  <a:pt x="1053" y="333"/>
                  <a:pt x="1053" y="333"/>
                  <a:pt x="1053" y="333"/>
                </a:cubicBezTo>
                <a:cubicBezTo>
                  <a:pt x="1052" y="333"/>
                  <a:pt x="1052" y="333"/>
                  <a:pt x="1052" y="333"/>
                </a:cubicBezTo>
                <a:cubicBezTo>
                  <a:pt x="1052" y="334"/>
                  <a:pt x="1052" y="334"/>
                  <a:pt x="1052" y="334"/>
                </a:cubicBezTo>
                <a:cubicBezTo>
                  <a:pt x="1052" y="334"/>
                  <a:pt x="1052" y="334"/>
                  <a:pt x="1052" y="334"/>
                </a:cubicBezTo>
                <a:cubicBezTo>
                  <a:pt x="1053" y="334"/>
                  <a:pt x="1053" y="334"/>
                  <a:pt x="1054" y="334"/>
                </a:cubicBezTo>
                <a:cubicBezTo>
                  <a:pt x="1054" y="334"/>
                  <a:pt x="1054" y="334"/>
                  <a:pt x="1054" y="334"/>
                </a:cubicBezTo>
                <a:cubicBezTo>
                  <a:pt x="1054" y="334"/>
                  <a:pt x="1054" y="334"/>
                  <a:pt x="1054" y="333"/>
                </a:cubicBezTo>
                <a:cubicBezTo>
                  <a:pt x="1054" y="333"/>
                  <a:pt x="1054" y="332"/>
                  <a:pt x="1054" y="332"/>
                </a:cubicBezTo>
                <a:cubicBezTo>
                  <a:pt x="1054" y="331"/>
                  <a:pt x="1054" y="331"/>
                  <a:pt x="1055" y="330"/>
                </a:cubicBezTo>
                <a:cubicBezTo>
                  <a:pt x="1055" y="330"/>
                  <a:pt x="1055" y="330"/>
                  <a:pt x="1055" y="330"/>
                </a:cubicBezTo>
                <a:cubicBezTo>
                  <a:pt x="1055" y="329"/>
                  <a:pt x="1057" y="329"/>
                  <a:pt x="1057" y="329"/>
                </a:cubicBezTo>
                <a:cubicBezTo>
                  <a:pt x="1057" y="329"/>
                  <a:pt x="1057" y="329"/>
                  <a:pt x="1057" y="329"/>
                </a:cubicBezTo>
                <a:close/>
                <a:moveTo>
                  <a:pt x="1063" y="326"/>
                </a:moveTo>
                <a:cubicBezTo>
                  <a:pt x="1063" y="326"/>
                  <a:pt x="1063" y="326"/>
                  <a:pt x="1062" y="325"/>
                </a:cubicBezTo>
                <a:cubicBezTo>
                  <a:pt x="1061" y="325"/>
                  <a:pt x="1061" y="325"/>
                  <a:pt x="1061" y="325"/>
                </a:cubicBezTo>
                <a:cubicBezTo>
                  <a:pt x="1061" y="325"/>
                  <a:pt x="1061" y="325"/>
                  <a:pt x="1060" y="325"/>
                </a:cubicBezTo>
                <a:cubicBezTo>
                  <a:pt x="1060" y="325"/>
                  <a:pt x="1060" y="325"/>
                  <a:pt x="1060" y="325"/>
                </a:cubicBezTo>
                <a:cubicBezTo>
                  <a:pt x="1060" y="325"/>
                  <a:pt x="1060" y="326"/>
                  <a:pt x="1060" y="326"/>
                </a:cubicBezTo>
                <a:cubicBezTo>
                  <a:pt x="1060" y="326"/>
                  <a:pt x="1060" y="326"/>
                  <a:pt x="1060" y="326"/>
                </a:cubicBezTo>
                <a:cubicBezTo>
                  <a:pt x="1061" y="326"/>
                  <a:pt x="1061" y="326"/>
                  <a:pt x="1061" y="326"/>
                </a:cubicBezTo>
                <a:cubicBezTo>
                  <a:pt x="1061" y="326"/>
                  <a:pt x="1062" y="326"/>
                  <a:pt x="1062" y="326"/>
                </a:cubicBezTo>
                <a:cubicBezTo>
                  <a:pt x="1062" y="326"/>
                  <a:pt x="1063" y="326"/>
                  <a:pt x="1063" y="326"/>
                </a:cubicBezTo>
                <a:close/>
                <a:moveTo>
                  <a:pt x="1069" y="331"/>
                </a:moveTo>
                <a:cubicBezTo>
                  <a:pt x="1069" y="330"/>
                  <a:pt x="1068" y="330"/>
                  <a:pt x="1068" y="329"/>
                </a:cubicBezTo>
                <a:cubicBezTo>
                  <a:pt x="1068" y="329"/>
                  <a:pt x="1067" y="329"/>
                  <a:pt x="1067" y="329"/>
                </a:cubicBezTo>
                <a:cubicBezTo>
                  <a:pt x="1067" y="329"/>
                  <a:pt x="1067" y="329"/>
                  <a:pt x="1067" y="329"/>
                </a:cubicBezTo>
                <a:cubicBezTo>
                  <a:pt x="1067" y="329"/>
                  <a:pt x="1067" y="328"/>
                  <a:pt x="1066" y="328"/>
                </a:cubicBezTo>
                <a:cubicBezTo>
                  <a:pt x="1066" y="328"/>
                  <a:pt x="1066" y="328"/>
                  <a:pt x="1066" y="328"/>
                </a:cubicBezTo>
                <a:cubicBezTo>
                  <a:pt x="1065" y="328"/>
                  <a:pt x="1065" y="328"/>
                  <a:pt x="1065" y="328"/>
                </a:cubicBezTo>
                <a:cubicBezTo>
                  <a:pt x="1065" y="328"/>
                  <a:pt x="1065" y="328"/>
                  <a:pt x="1065" y="327"/>
                </a:cubicBezTo>
                <a:cubicBezTo>
                  <a:pt x="1065" y="328"/>
                  <a:pt x="1066" y="329"/>
                  <a:pt x="1066" y="329"/>
                </a:cubicBezTo>
                <a:cubicBezTo>
                  <a:pt x="1066" y="330"/>
                  <a:pt x="1067" y="330"/>
                  <a:pt x="1067" y="331"/>
                </a:cubicBezTo>
                <a:cubicBezTo>
                  <a:pt x="1067" y="331"/>
                  <a:pt x="1067" y="331"/>
                  <a:pt x="1067" y="331"/>
                </a:cubicBezTo>
                <a:cubicBezTo>
                  <a:pt x="1068" y="331"/>
                  <a:pt x="1068" y="331"/>
                  <a:pt x="1068" y="331"/>
                </a:cubicBezTo>
                <a:cubicBezTo>
                  <a:pt x="1068" y="331"/>
                  <a:pt x="1069" y="331"/>
                  <a:pt x="1069" y="331"/>
                </a:cubicBezTo>
                <a:close/>
                <a:moveTo>
                  <a:pt x="1060" y="492"/>
                </a:moveTo>
                <a:cubicBezTo>
                  <a:pt x="1060" y="492"/>
                  <a:pt x="1060" y="492"/>
                  <a:pt x="1060" y="492"/>
                </a:cubicBezTo>
                <a:cubicBezTo>
                  <a:pt x="1059" y="492"/>
                  <a:pt x="1059" y="493"/>
                  <a:pt x="1059" y="493"/>
                </a:cubicBezTo>
                <a:cubicBezTo>
                  <a:pt x="1059" y="492"/>
                  <a:pt x="1059" y="492"/>
                  <a:pt x="1059" y="492"/>
                </a:cubicBezTo>
                <a:cubicBezTo>
                  <a:pt x="1060" y="492"/>
                  <a:pt x="1060" y="492"/>
                  <a:pt x="1060" y="492"/>
                </a:cubicBezTo>
                <a:close/>
                <a:moveTo>
                  <a:pt x="1083" y="353"/>
                </a:moveTo>
                <a:cubicBezTo>
                  <a:pt x="1083" y="354"/>
                  <a:pt x="1082" y="354"/>
                  <a:pt x="1082" y="354"/>
                </a:cubicBezTo>
                <a:cubicBezTo>
                  <a:pt x="1082" y="354"/>
                  <a:pt x="1082" y="354"/>
                  <a:pt x="1082" y="354"/>
                </a:cubicBezTo>
                <a:cubicBezTo>
                  <a:pt x="1082" y="354"/>
                  <a:pt x="1082" y="354"/>
                  <a:pt x="1083" y="354"/>
                </a:cubicBezTo>
                <a:cubicBezTo>
                  <a:pt x="1083" y="354"/>
                  <a:pt x="1083" y="353"/>
                  <a:pt x="1083" y="353"/>
                </a:cubicBezTo>
                <a:cubicBezTo>
                  <a:pt x="1083" y="353"/>
                  <a:pt x="1083" y="353"/>
                  <a:pt x="1083" y="353"/>
                </a:cubicBezTo>
                <a:close/>
                <a:moveTo>
                  <a:pt x="1082" y="334"/>
                </a:moveTo>
                <a:cubicBezTo>
                  <a:pt x="1082" y="334"/>
                  <a:pt x="1082" y="334"/>
                  <a:pt x="1082" y="334"/>
                </a:cubicBezTo>
                <a:cubicBezTo>
                  <a:pt x="1082" y="334"/>
                  <a:pt x="1082" y="334"/>
                  <a:pt x="1082" y="334"/>
                </a:cubicBezTo>
                <a:cubicBezTo>
                  <a:pt x="1081" y="334"/>
                  <a:pt x="1080" y="335"/>
                  <a:pt x="1080" y="335"/>
                </a:cubicBezTo>
                <a:cubicBezTo>
                  <a:pt x="1080" y="335"/>
                  <a:pt x="1080" y="335"/>
                  <a:pt x="1080" y="335"/>
                </a:cubicBezTo>
                <a:cubicBezTo>
                  <a:pt x="1080" y="335"/>
                  <a:pt x="1080" y="335"/>
                  <a:pt x="1081" y="335"/>
                </a:cubicBezTo>
                <a:cubicBezTo>
                  <a:pt x="1081" y="335"/>
                  <a:pt x="1081" y="335"/>
                  <a:pt x="1082" y="334"/>
                </a:cubicBezTo>
                <a:cubicBezTo>
                  <a:pt x="1082" y="334"/>
                  <a:pt x="1082" y="334"/>
                  <a:pt x="1082" y="334"/>
                </a:cubicBezTo>
                <a:close/>
                <a:moveTo>
                  <a:pt x="1085" y="493"/>
                </a:moveTo>
                <a:cubicBezTo>
                  <a:pt x="1085" y="493"/>
                  <a:pt x="1085" y="493"/>
                  <a:pt x="1085" y="493"/>
                </a:cubicBezTo>
                <a:cubicBezTo>
                  <a:pt x="1085" y="492"/>
                  <a:pt x="1084" y="491"/>
                  <a:pt x="1084" y="490"/>
                </a:cubicBezTo>
                <a:cubicBezTo>
                  <a:pt x="1084" y="490"/>
                  <a:pt x="1084" y="490"/>
                  <a:pt x="1084" y="490"/>
                </a:cubicBezTo>
                <a:cubicBezTo>
                  <a:pt x="1083" y="489"/>
                  <a:pt x="1083" y="488"/>
                  <a:pt x="1083" y="487"/>
                </a:cubicBezTo>
                <a:cubicBezTo>
                  <a:pt x="1083" y="487"/>
                  <a:pt x="1083" y="487"/>
                  <a:pt x="1083" y="486"/>
                </a:cubicBezTo>
                <a:cubicBezTo>
                  <a:pt x="1083" y="486"/>
                  <a:pt x="1083" y="485"/>
                  <a:pt x="1083" y="485"/>
                </a:cubicBezTo>
                <a:cubicBezTo>
                  <a:pt x="1083" y="485"/>
                  <a:pt x="1083" y="484"/>
                  <a:pt x="1083" y="484"/>
                </a:cubicBezTo>
                <a:cubicBezTo>
                  <a:pt x="1082" y="484"/>
                  <a:pt x="1082" y="484"/>
                  <a:pt x="1081" y="483"/>
                </a:cubicBezTo>
                <a:cubicBezTo>
                  <a:pt x="1081" y="483"/>
                  <a:pt x="1081" y="482"/>
                  <a:pt x="1081" y="481"/>
                </a:cubicBezTo>
                <a:cubicBezTo>
                  <a:pt x="1081" y="481"/>
                  <a:pt x="1081" y="481"/>
                  <a:pt x="1081" y="481"/>
                </a:cubicBezTo>
                <a:cubicBezTo>
                  <a:pt x="1081" y="481"/>
                  <a:pt x="1080" y="481"/>
                  <a:pt x="1080" y="481"/>
                </a:cubicBezTo>
                <a:cubicBezTo>
                  <a:pt x="1080" y="480"/>
                  <a:pt x="1080" y="480"/>
                  <a:pt x="1080" y="480"/>
                </a:cubicBezTo>
                <a:cubicBezTo>
                  <a:pt x="1079" y="480"/>
                  <a:pt x="1079" y="480"/>
                  <a:pt x="1079" y="480"/>
                </a:cubicBezTo>
                <a:cubicBezTo>
                  <a:pt x="1079" y="480"/>
                  <a:pt x="1078" y="480"/>
                  <a:pt x="1078" y="479"/>
                </a:cubicBezTo>
                <a:cubicBezTo>
                  <a:pt x="1078" y="480"/>
                  <a:pt x="1078" y="480"/>
                  <a:pt x="1078" y="480"/>
                </a:cubicBezTo>
                <a:cubicBezTo>
                  <a:pt x="1078" y="480"/>
                  <a:pt x="1078" y="481"/>
                  <a:pt x="1079" y="481"/>
                </a:cubicBezTo>
                <a:cubicBezTo>
                  <a:pt x="1079" y="482"/>
                  <a:pt x="1079" y="482"/>
                  <a:pt x="1079" y="483"/>
                </a:cubicBezTo>
                <a:cubicBezTo>
                  <a:pt x="1079" y="484"/>
                  <a:pt x="1078" y="484"/>
                  <a:pt x="1078" y="485"/>
                </a:cubicBezTo>
                <a:cubicBezTo>
                  <a:pt x="1078" y="485"/>
                  <a:pt x="1078" y="485"/>
                  <a:pt x="1078" y="485"/>
                </a:cubicBezTo>
                <a:cubicBezTo>
                  <a:pt x="1078" y="485"/>
                  <a:pt x="1078" y="486"/>
                  <a:pt x="1078" y="486"/>
                </a:cubicBezTo>
                <a:cubicBezTo>
                  <a:pt x="1078" y="486"/>
                  <a:pt x="1078" y="487"/>
                  <a:pt x="1077" y="487"/>
                </a:cubicBezTo>
                <a:cubicBezTo>
                  <a:pt x="1077" y="487"/>
                  <a:pt x="1077" y="487"/>
                  <a:pt x="1077" y="487"/>
                </a:cubicBezTo>
                <a:cubicBezTo>
                  <a:pt x="1077" y="487"/>
                  <a:pt x="1077" y="487"/>
                  <a:pt x="1077" y="487"/>
                </a:cubicBezTo>
                <a:cubicBezTo>
                  <a:pt x="1077" y="488"/>
                  <a:pt x="1076" y="489"/>
                  <a:pt x="1075" y="489"/>
                </a:cubicBezTo>
                <a:cubicBezTo>
                  <a:pt x="1075" y="489"/>
                  <a:pt x="1075" y="489"/>
                  <a:pt x="1075" y="489"/>
                </a:cubicBezTo>
                <a:cubicBezTo>
                  <a:pt x="1074" y="488"/>
                  <a:pt x="1073" y="488"/>
                  <a:pt x="1073" y="489"/>
                </a:cubicBezTo>
                <a:cubicBezTo>
                  <a:pt x="1073" y="489"/>
                  <a:pt x="1073" y="490"/>
                  <a:pt x="1072" y="490"/>
                </a:cubicBezTo>
                <a:cubicBezTo>
                  <a:pt x="1072" y="490"/>
                  <a:pt x="1072" y="490"/>
                  <a:pt x="1072" y="490"/>
                </a:cubicBezTo>
                <a:cubicBezTo>
                  <a:pt x="1072" y="490"/>
                  <a:pt x="1072" y="490"/>
                  <a:pt x="1073" y="490"/>
                </a:cubicBezTo>
                <a:cubicBezTo>
                  <a:pt x="1074" y="490"/>
                  <a:pt x="1075" y="491"/>
                  <a:pt x="1075" y="491"/>
                </a:cubicBezTo>
                <a:cubicBezTo>
                  <a:pt x="1076" y="491"/>
                  <a:pt x="1077" y="492"/>
                  <a:pt x="1078" y="492"/>
                </a:cubicBezTo>
                <a:cubicBezTo>
                  <a:pt x="1078" y="492"/>
                  <a:pt x="1079" y="492"/>
                  <a:pt x="1080" y="492"/>
                </a:cubicBezTo>
                <a:cubicBezTo>
                  <a:pt x="1080" y="492"/>
                  <a:pt x="1080" y="492"/>
                  <a:pt x="1080" y="491"/>
                </a:cubicBezTo>
                <a:cubicBezTo>
                  <a:pt x="1080" y="491"/>
                  <a:pt x="1080" y="491"/>
                  <a:pt x="1081" y="491"/>
                </a:cubicBezTo>
                <a:cubicBezTo>
                  <a:pt x="1081" y="491"/>
                  <a:pt x="1081" y="490"/>
                  <a:pt x="1082" y="490"/>
                </a:cubicBezTo>
                <a:cubicBezTo>
                  <a:pt x="1082" y="490"/>
                  <a:pt x="1082" y="490"/>
                  <a:pt x="1082" y="490"/>
                </a:cubicBezTo>
                <a:cubicBezTo>
                  <a:pt x="1082" y="490"/>
                  <a:pt x="1082" y="489"/>
                  <a:pt x="1082" y="489"/>
                </a:cubicBezTo>
                <a:cubicBezTo>
                  <a:pt x="1083" y="489"/>
                  <a:pt x="1083" y="490"/>
                  <a:pt x="1083" y="490"/>
                </a:cubicBezTo>
                <a:cubicBezTo>
                  <a:pt x="1083" y="490"/>
                  <a:pt x="1083" y="490"/>
                  <a:pt x="1083" y="490"/>
                </a:cubicBezTo>
                <a:cubicBezTo>
                  <a:pt x="1084" y="491"/>
                  <a:pt x="1084" y="491"/>
                  <a:pt x="1084" y="492"/>
                </a:cubicBezTo>
                <a:cubicBezTo>
                  <a:pt x="1084" y="492"/>
                  <a:pt x="1084" y="492"/>
                  <a:pt x="1084" y="492"/>
                </a:cubicBezTo>
                <a:cubicBezTo>
                  <a:pt x="1084" y="493"/>
                  <a:pt x="1084" y="493"/>
                  <a:pt x="1085" y="493"/>
                </a:cubicBezTo>
                <a:cubicBezTo>
                  <a:pt x="1085" y="493"/>
                  <a:pt x="1085" y="493"/>
                  <a:pt x="1085" y="493"/>
                </a:cubicBezTo>
                <a:close/>
                <a:moveTo>
                  <a:pt x="1096" y="355"/>
                </a:moveTo>
                <a:cubicBezTo>
                  <a:pt x="1095" y="354"/>
                  <a:pt x="1095" y="354"/>
                  <a:pt x="1095" y="354"/>
                </a:cubicBezTo>
                <a:cubicBezTo>
                  <a:pt x="1095" y="354"/>
                  <a:pt x="1095" y="353"/>
                  <a:pt x="1095" y="353"/>
                </a:cubicBezTo>
                <a:cubicBezTo>
                  <a:pt x="1095" y="353"/>
                  <a:pt x="1095" y="353"/>
                  <a:pt x="1095" y="353"/>
                </a:cubicBezTo>
                <a:cubicBezTo>
                  <a:pt x="1095" y="354"/>
                  <a:pt x="1094" y="355"/>
                  <a:pt x="1094" y="355"/>
                </a:cubicBezTo>
                <a:cubicBezTo>
                  <a:pt x="1093" y="356"/>
                  <a:pt x="1093" y="356"/>
                  <a:pt x="1093" y="357"/>
                </a:cubicBezTo>
                <a:cubicBezTo>
                  <a:pt x="1093" y="357"/>
                  <a:pt x="1093" y="357"/>
                  <a:pt x="1093" y="357"/>
                </a:cubicBezTo>
                <a:cubicBezTo>
                  <a:pt x="1093" y="356"/>
                  <a:pt x="1093" y="356"/>
                  <a:pt x="1093" y="356"/>
                </a:cubicBezTo>
                <a:cubicBezTo>
                  <a:pt x="1093" y="356"/>
                  <a:pt x="1094" y="355"/>
                  <a:pt x="1094" y="355"/>
                </a:cubicBezTo>
                <a:cubicBezTo>
                  <a:pt x="1095" y="355"/>
                  <a:pt x="1095" y="355"/>
                  <a:pt x="1096" y="355"/>
                </a:cubicBezTo>
                <a:close/>
                <a:moveTo>
                  <a:pt x="1102" y="350"/>
                </a:moveTo>
                <a:cubicBezTo>
                  <a:pt x="1101" y="350"/>
                  <a:pt x="1101" y="350"/>
                  <a:pt x="1100" y="350"/>
                </a:cubicBezTo>
                <a:cubicBezTo>
                  <a:pt x="1100" y="351"/>
                  <a:pt x="1100" y="352"/>
                  <a:pt x="1100" y="352"/>
                </a:cubicBezTo>
                <a:cubicBezTo>
                  <a:pt x="1100" y="352"/>
                  <a:pt x="1100" y="352"/>
                  <a:pt x="1100" y="352"/>
                </a:cubicBezTo>
                <a:cubicBezTo>
                  <a:pt x="1101" y="351"/>
                  <a:pt x="1101" y="351"/>
                  <a:pt x="1102" y="350"/>
                </a:cubicBezTo>
                <a:close/>
                <a:moveTo>
                  <a:pt x="1105" y="376"/>
                </a:moveTo>
                <a:cubicBezTo>
                  <a:pt x="1105" y="376"/>
                  <a:pt x="1105" y="375"/>
                  <a:pt x="1105" y="375"/>
                </a:cubicBezTo>
                <a:cubicBezTo>
                  <a:pt x="1105" y="375"/>
                  <a:pt x="1105" y="376"/>
                  <a:pt x="1104" y="376"/>
                </a:cubicBezTo>
                <a:cubicBezTo>
                  <a:pt x="1104" y="376"/>
                  <a:pt x="1104" y="377"/>
                  <a:pt x="1103" y="377"/>
                </a:cubicBezTo>
                <a:cubicBezTo>
                  <a:pt x="1103" y="378"/>
                  <a:pt x="1103" y="378"/>
                  <a:pt x="1103" y="378"/>
                </a:cubicBezTo>
                <a:cubicBezTo>
                  <a:pt x="1103" y="378"/>
                  <a:pt x="1103" y="378"/>
                  <a:pt x="1103" y="378"/>
                </a:cubicBezTo>
                <a:cubicBezTo>
                  <a:pt x="1103" y="378"/>
                  <a:pt x="1103" y="378"/>
                  <a:pt x="1103" y="378"/>
                </a:cubicBezTo>
                <a:cubicBezTo>
                  <a:pt x="1104" y="378"/>
                  <a:pt x="1105" y="377"/>
                  <a:pt x="1105" y="376"/>
                </a:cubicBezTo>
                <a:close/>
                <a:moveTo>
                  <a:pt x="1107" y="465"/>
                </a:moveTo>
                <a:cubicBezTo>
                  <a:pt x="1107" y="465"/>
                  <a:pt x="1107" y="464"/>
                  <a:pt x="1107" y="464"/>
                </a:cubicBezTo>
                <a:cubicBezTo>
                  <a:pt x="1107" y="464"/>
                  <a:pt x="1107" y="464"/>
                  <a:pt x="1107" y="464"/>
                </a:cubicBezTo>
                <a:cubicBezTo>
                  <a:pt x="1106" y="464"/>
                  <a:pt x="1106" y="464"/>
                  <a:pt x="1106" y="464"/>
                </a:cubicBezTo>
                <a:cubicBezTo>
                  <a:pt x="1106" y="464"/>
                  <a:pt x="1105" y="464"/>
                  <a:pt x="1105" y="465"/>
                </a:cubicBezTo>
                <a:cubicBezTo>
                  <a:pt x="1105" y="465"/>
                  <a:pt x="1106" y="465"/>
                  <a:pt x="1106" y="465"/>
                </a:cubicBezTo>
                <a:cubicBezTo>
                  <a:pt x="1107" y="465"/>
                  <a:pt x="1107" y="465"/>
                  <a:pt x="1107" y="465"/>
                </a:cubicBezTo>
                <a:close/>
                <a:moveTo>
                  <a:pt x="1110" y="373"/>
                </a:moveTo>
                <a:cubicBezTo>
                  <a:pt x="1109" y="374"/>
                  <a:pt x="1109" y="374"/>
                  <a:pt x="1108" y="374"/>
                </a:cubicBezTo>
                <a:cubicBezTo>
                  <a:pt x="1109" y="375"/>
                  <a:pt x="1109" y="375"/>
                  <a:pt x="1109" y="376"/>
                </a:cubicBezTo>
                <a:cubicBezTo>
                  <a:pt x="1109" y="375"/>
                  <a:pt x="1109" y="375"/>
                  <a:pt x="1110" y="374"/>
                </a:cubicBezTo>
                <a:cubicBezTo>
                  <a:pt x="1110" y="374"/>
                  <a:pt x="1110" y="374"/>
                  <a:pt x="1110" y="373"/>
                </a:cubicBezTo>
                <a:close/>
                <a:moveTo>
                  <a:pt x="1122" y="408"/>
                </a:moveTo>
                <a:cubicBezTo>
                  <a:pt x="1122" y="408"/>
                  <a:pt x="1122" y="408"/>
                  <a:pt x="1122" y="408"/>
                </a:cubicBezTo>
                <a:cubicBezTo>
                  <a:pt x="1121" y="408"/>
                  <a:pt x="1121" y="408"/>
                  <a:pt x="1121" y="408"/>
                </a:cubicBezTo>
                <a:cubicBezTo>
                  <a:pt x="1120" y="408"/>
                  <a:pt x="1120" y="409"/>
                  <a:pt x="1120" y="409"/>
                </a:cubicBezTo>
                <a:cubicBezTo>
                  <a:pt x="1120" y="409"/>
                  <a:pt x="1120" y="409"/>
                  <a:pt x="1120" y="409"/>
                </a:cubicBezTo>
                <a:cubicBezTo>
                  <a:pt x="1120" y="409"/>
                  <a:pt x="1120" y="409"/>
                  <a:pt x="1120" y="409"/>
                </a:cubicBezTo>
                <a:cubicBezTo>
                  <a:pt x="1121" y="409"/>
                  <a:pt x="1121" y="409"/>
                  <a:pt x="1121" y="408"/>
                </a:cubicBezTo>
                <a:cubicBezTo>
                  <a:pt x="1122" y="408"/>
                  <a:pt x="1122" y="408"/>
                  <a:pt x="1122" y="408"/>
                </a:cubicBezTo>
                <a:close/>
                <a:moveTo>
                  <a:pt x="1154" y="454"/>
                </a:moveTo>
                <a:cubicBezTo>
                  <a:pt x="1154" y="454"/>
                  <a:pt x="1154" y="454"/>
                  <a:pt x="1154" y="454"/>
                </a:cubicBezTo>
                <a:cubicBezTo>
                  <a:pt x="1154" y="454"/>
                  <a:pt x="1153" y="455"/>
                  <a:pt x="1153" y="456"/>
                </a:cubicBezTo>
                <a:cubicBezTo>
                  <a:pt x="1153" y="456"/>
                  <a:pt x="1153" y="455"/>
                  <a:pt x="1153" y="455"/>
                </a:cubicBezTo>
                <a:cubicBezTo>
                  <a:pt x="1153" y="455"/>
                  <a:pt x="1153" y="455"/>
                  <a:pt x="1153" y="455"/>
                </a:cubicBezTo>
                <a:cubicBezTo>
                  <a:pt x="1154" y="455"/>
                  <a:pt x="1154" y="454"/>
                  <a:pt x="1154" y="454"/>
                </a:cubicBezTo>
                <a:close/>
                <a:moveTo>
                  <a:pt x="1160" y="468"/>
                </a:moveTo>
                <a:cubicBezTo>
                  <a:pt x="1160" y="468"/>
                  <a:pt x="1160" y="468"/>
                  <a:pt x="1161" y="468"/>
                </a:cubicBezTo>
                <a:cubicBezTo>
                  <a:pt x="1160" y="468"/>
                  <a:pt x="1160" y="467"/>
                  <a:pt x="1160" y="467"/>
                </a:cubicBezTo>
                <a:cubicBezTo>
                  <a:pt x="1160" y="466"/>
                  <a:pt x="1160" y="466"/>
                  <a:pt x="1160" y="466"/>
                </a:cubicBezTo>
                <a:cubicBezTo>
                  <a:pt x="1160" y="467"/>
                  <a:pt x="1160" y="467"/>
                  <a:pt x="1160" y="468"/>
                </a:cubicBezTo>
                <a:close/>
                <a:moveTo>
                  <a:pt x="1125" y="546"/>
                </a:moveTo>
                <a:cubicBezTo>
                  <a:pt x="1125" y="545"/>
                  <a:pt x="1124" y="545"/>
                  <a:pt x="1124" y="544"/>
                </a:cubicBezTo>
                <a:cubicBezTo>
                  <a:pt x="1124" y="544"/>
                  <a:pt x="1124" y="544"/>
                  <a:pt x="1123" y="544"/>
                </a:cubicBezTo>
                <a:cubicBezTo>
                  <a:pt x="1123" y="544"/>
                  <a:pt x="1123" y="544"/>
                  <a:pt x="1123" y="543"/>
                </a:cubicBezTo>
                <a:cubicBezTo>
                  <a:pt x="1122" y="543"/>
                  <a:pt x="1121" y="543"/>
                  <a:pt x="1120" y="543"/>
                </a:cubicBezTo>
                <a:cubicBezTo>
                  <a:pt x="1120" y="544"/>
                  <a:pt x="1120" y="545"/>
                  <a:pt x="1120" y="545"/>
                </a:cubicBezTo>
                <a:cubicBezTo>
                  <a:pt x="1120" y="545"/>
                  <a:pt x="1120" y="546"/>
                  <a:pt x="1120" y="546"/>
                </a:cubicBezTo>
                <a:cubicBezTo>
                  <a:pt x="1120" y="547"/>
                  <a:pt x="1121" y="547"/>
                  <a:pt x="1121" y="548"/>
                </a:cubicBezTo>
                <a:cubicBezTo>
                  <a:pt x="1121" y="548"/>
                  <a:pt x="1121" y="548"/>
                  <a:pt x="1121" y="548"/>
                </a:cubicBezTo>
                <a:cubicBezTo>
                  <a:pt x="1120" y="548"/>
                  <a:pt x="1119" y="548"/>
                  <a:pt x="1118" y="548"/>
                </a:cubicBezTo>
                <a:cubicBezTo>
                  <a:pt x="1117" y="549"/>
                  <a:pt x="1117" y="549"/>
                  <a:pt x="1117" y="549"/>
                </a:cubicBezTo>
                <a:cubicBezTo>
                  <a:pt x="1116" y="549"/>
                  <a:pt x="1116" y="550"/>
                  <a:pt x="1117" y="550"/>
                </a:cubicBezTo>
                <a:cubicBezTo>
                  <a:pt x="1117" y="551"/>
                  <a:pt x="1117" y="551"/>
                  <a:pt x="1117" y="551"/>
                </a:cubicBezTo>
                <a:cubicBezTo>
                  <a:pt x="1118" y="552"/>
                  <a:pt x="1119" y="552"/>
                  <a:pt x="1119" y="552"/>
                </a:cubicBezTo>
                <a:cubicBezTo>
                  <a:pt x="1120" y="553"/>
                  <a:pt x="1120" y="553"/>
                  <a:pt x="1120" y="552"/>
                </a:cubicBezTo>
                <a:cubicBezTo>
                  <a:pt x="1121" y="552"/>
                  <a:pt x="1121" y="553"/>
                  <a:pt x="1121" y="554"/>
                </a:cubicBezTo>
                <a:cubicBezTo>
                  <a:pt x="1121" y="554"/>
                  <a:pt x="1122" y="555"/>
                  <a:pt x="1122" y="555"/>
                </a:cubicBezTo>
                <a:cubicBezTo>
                  <a:pt x="1123" y="555"/>
                  <a:pt x="1123" y="555"/>
                  <a:pt x="1123" y="554"/>
                </a:cubicBezTo>
                <a:cubicBezTo>
                  <a:pt x="1124" y="554"/>
                  <a:pt x="1124" y="553"/>
                  <a:pt x="1124" y="553"/>
                </a:cubicBezTo>
                <a:cubicBezTo>
                  <a:pt x="1124" y="552"/>
                  <a:pt x="1124" y="552"/>
                  <a:pt x="1125" y="552"/>
                </a:cubicBezTo>
                <a:cubicBezTo>
                  <a:pt x="1125" y="552"/>
                  <a:pt x="1125" y="551"/>
                  <a:pt x="1125" y="551"/>
                </a:cubicBezTo>
                <a:cubicBezTo>
                  <a:pt x="1125" y="550"/>
                  <a:pt x="1125" y="549"/>
                  <a:pt x="1125" y="548"/>
                </a:cubicBezTo>
                <a:cubicBezTo>
                  <a:pt x="1125" y="548"/>
                  <a:pt x="1125" y="547"/>
                  <a:pt x="1125" y="546"/>
                </a:cubicBezTo>
                <a:close/>
                <a:moveTo>
                  <a:pt x="1021" y="508"/>
                </a:moveTo>
                <a:cubicBezTo>
                  <a:pt x="1022" y="509"/>
                  <a:pt x="1022" y="509"/>
                  <a:pt x="1022" y="509"/>
                </a:cubicBezTo>
                <a:cubicBezTo>
                  <a:pt x="1022" y="509"/>
                  <a:pt x="1023" y="510"/>
                  <a:pt x="1023" y="510"/>
                </a:cubicBezTo>
                <a:cubicBezTo>
                  <a:pt x="1023" y="511"/>
                  <a:pt x="1023" y="511"/>
                  <a:pt x="1023" y="511"/>
                </a:cubicBezTo>
                <a:cubicBezTo>
                  <a:pt x="1024" y="511"/>
                  <a:pt x="1024" y="511"/>
                  <a:pt x="1024" y="511"/>
                </a:cubicBezTo>
                <a:cubicBezTo>
                  <a:pt x="1024" y="511"/>
                  <a:pt x="1024" y="512"/>
                  <a:pt x="1024" y="512"/>
                </a:cubicBezTo>
                <a:cubicBezTo>
                  <a:pt x="1025" y="512"/>
                  <a:pt x="1025" y="512"/>
                  <a:pt x="1026" y="512"/>
                </a:cubicBezTo>
                <a:cubicBezTo>
                  <a:pt x="1026" y="512"/>
                  <a:pt x="1027" y="512"/>
                  <a:pt x="1027" y="512"/>
                </a:cubicBezTo>
                <a:cubicBezTo>
                  <a:pt x="1028" y="511"/>
                  <a:pt x="1028" y="510"/>
                  <a:pt x="1028" y="510"/>
                </a:cubicBezTo>
                <a:cubicBezTo>
                  <a:pt x="1028" y="509"/>
                  <a:pt x="1028" y="509"/>
                  <a:pt x="1028" y="509"/>
                </a:cubicBezTo>
                <a:cubicBezTo>
                  <a:pt x="1029" y="507"/>
                  <a:pt x="1028" y="506"/>
                  <a:pt x="1027" y="506"/>
                </a:cubicBezTo>
                <a:cubicBezTo>
                  <a:pt x="1026" y="506"/>
                  <a:pt x="1026" y="506"/>
                  <a:pt x="1026" y="505"/>
                </a:cubicBezTo>
                <a:cubicBezTo>
                  <a:pt x="1025" y="505"/>
                  <a:pt x="1024" y="504"/>
                  <a:pt x="1024" y="504"/>
                </a:cubicBezTo>
                <a:cubicBezTo>
                  <a:pt x="1022" y="503"/>
                  <a:pt x="1020" y="503"/>
                  <a:pt x="1020" y="504"/>
                </a:cubicBezTo>
                <a:cubicBezTo>
                  <a:pt x="1019" y="505"/>
                  <a:pt x="1019" y="505"/>
                  <a:pt x="1019" y="506"/>
                </a:cubicBezTo>
                <a:cubicBezTo>
                  <a:pt x="1020" y="507"/>
                  <a:pt x="1021" y="508"/>
                  <a:pt x="1021" y="508"/>
                </a:cubicBezTo>
                <a:close/>
                <a:moveTo>
                  <a:pt x="1016" y="509"/>
                </a:moveTo>
                <a:cubicBezTo>
                  <a:pt x="1015" y="509"/>
                  <a:pt x="1015" y="509"/>
                  <a:pt x="1015" y="509"/>
                </a:cubicBezTo>
                <a:cubicBezTo>
                  <a:pt x="1015" y="509"/>
                  <a:pt x="1015" y="509"/>
                  <a:pt x="1014" y="508"/>
                </a:cubicBezTo>
                <a:cubicBezTo>
                  <a:pt x="1014" y="508"/>
                  <a:pt x="1014" y="507"/>
                  <a:pt x="1013" y="507"/>
                </a:cubicBezTo>
                <a:cubicBezTo>
                  <a:pt x="1012" y="507"/>
                  <a:pt x="1011" y="507"/>
                  <a:pt x="1010" y="507"/>
                </a:cubicBezTo>
                <a:cubicBezTo>
                  <a:pt x="1010" y="507"/>
                  <a:pt x="1010" y="507"/>
                  <a:pt x="1009" y="507"/>
                </a:cubicBezTo>
                <a:cubicBezTo>
                  <a:pt x="1009" y="507"/>
                  <a:pt x="1009" y="507"/>
                  <a:pt x="1008" y="508"/>
                </a:cubicBezTo>
                <a:cubicBezTo>
                  <a:pt x="1008" y="508"/>
                  <a:pt x="1008" y="508"/>
                  <a:pt x="1008" y="509"/>
                </a:cubicBezTo>
                <a:cubicBezTo>
                  <a:pt x="1008" y="509"/>
                  <a:pt x="1008" y="510"/>
                  <a:pt x="1009" y="510"/>
                </a:cubicBezTo>
                <a:cubicBezTo>
                  <a:pt x="1009" y="510"/>
                  <a:pt x="1009" y="511"/>
                  <a:pt x="1010" y="511"/>
                </a:cubicBezTo>
                <a:cubicBezTo>
                  <a:pt x="1010" y="512"/>
                  <a:pt x="1010" y="512"/>
                  <a:pt x="1010" y="512"/>
                </a:cubicBezTo>
                <a:cubicBezTo>
                  <a:pt x="1010" y="512"/>
                  <a:pt x="1010" y="513"/>
                  <a:pt x="1011" y="513"/>
                </a:cubicBezTo>
                <a:cubicBezTo>
                  <a:pt x="1011" y="513"/>
                  <a:pt x="1011" y="514"/>
                  <a:pt x="1011" y="514"/>
                </a:cubicBezTo>
                <a:cubicBezTo>
                  <a:pt x="1011" y="514"/>
                  <a:pt x="1011" y="514"/>
                  <a:pt x="1011" y="514"/>
                </a:cubicBezTo>
                <a:cubicBezTo>
                  <a:pt x="1012" y="515"/>
                  <a:pt x="1012" y="517"/>
                  <a:pt x="1014" y="517"/>
                </a:cubicBezTo>
                <a:cubicBezTo>
                  <a:pt x="1014" y="517"/>
                  <a:pt x="1014" y="517"/>
                  <a:pt x="1014" y="517"/>
                </a:cubicBezTo>
                <a:cubicBezTo>
                  <a:pt x="1014" y="517"/>
                  <a:pt x="1014" y="517"/>
                  <a:pt x="1015" y="517"/>
                </a:cubicBezTo>
                <a:cubicBezTo>
                  <a:pt x="1015" y="516"/>
                  <a:pt x="1015" y="516"/>
                  <a:pt x="1015" y="516"/>
                </a:cubicBezTo>
                <a:cubicBezTo>
                  <a:pt x="1017" y="516"/>
                  <a:pt x="1019" y="515"/>
                  <a:pt x="1019" y="513"/>
                </a:cubicBezTo>
                <a:cubicBezTo>
                  <a:pt x="1019" y="512"/>
                  <a:pt x="1018" y="510"/>
                  <a:pt x="1018" y="510"/>
                </a:cubicBezTo>
                <a:cubicBezTo>
                  <a:pt x="1018" y="509"/>
                  <a:pt x="1016" y="509"/>
                  <a:pt x="1016" y="509"/>
                </a:cubicBezTo>
                <a:close/>
                <a:moveTo>
                  <a:pt x="968" y="527"/>
                </a:moveTo>
                <a:cubicBezTo>
                  <a:pt x="967" y="528"/>
                  <a:pt x="966" y="529"/>
                  <a:pt x="965" y="528"/>
                </a:cubicBezTo>
                <a:cubicBezTo>
                  <a:pt x="964" y="528"/>
                  <a:pt x="964" y="527"/>
                  <a:pt x="963" y="527"/>
                </a:cubicBezTo>
                <a:cubicBezTo>
                  <a:pt x="963" y="527"/>
                  <a:pt x="963" y="527"/>
                  <a:pt x="963" y="527"/>
                </a:cubicBezTo>
                <a:cubicBezTo>
                  <a:pt x="963" y="527"/>
                  <a:pt x="963" y="527"/>
                  <a:pt x="963" y="527"/>
                </a:cubicBezTo>
                <a:cubicBezTo>
                  <a:pt x="963" y="527"/>
                  <a:pt x="963" y="528"/>
                  <a:pt x="962" y="528"/>
                </a:cubicBezTo>
                <a:cubicBezTo>
                  <a:pt x="962" y="528"/>
                  <a:pt x="961" y="530"/>
                  <a:pt x="960" y="530"/>
                </a:cubicBezTo>
                <a:cubicBezTo>
                  <a:pt x="960" y="530"/>
                  <a:pt x="959" y="529"/>
                  <a:pt x="959" y="529"/>
                </a:cubicBezTo>
                <a:cubicBezTo>
                  <a:pt x="958" y="528"/>
                  <a:pt x="959" y="527"/>
                  <a:pt x="959" y="526"/>
                </a:cubicBezTo>
                <a:cubicBezTo>
                  <a:pt x="959" y="525"/>
                  <a:pt x="959" y="525"/>
                  <a:pt x="959" y="525"/>
                </a:cubicBezTo>
                <a:cubicBezTo>
                  <a:pt x="959" y="525"/>
                  <a:pt x="959" y="524"/>
                  <a:pt x="959" y="524"/>
                </a:cubicBezTo>
                <a:cubicBezTo>
                  <a:pt x="958" y="524"/>
                  <a:pt x="957" y="523"/>
                  <a:pt x="958" y="522"/>
                </a:cubicBezTo>
                <a:cubicBezTo>
                  <a:pt x="958" y="521"/>
                  <a:pt x="959" y="521"/>
                  <a:pt x="959" y="521"/>
                </a:cubicBezTo>
                <a:cubicBezTo>
                  <a:pt x="959" y="521"/>
                  <a:pt x="960" y="521"/>
                  <a:pt x="960" y="521"/>
                </a:cubicBezTo>
                <a:cubicBezTo>
                  <a:pt x="960" y="522"/>
                  <a:pt x="960" y="522"/>
                  <a:pt x="960" y="522"/>
                </a:cubicBezTo>
                <a:cubicBezTo>
                  <a:pt x="960" y="522"/>
                  <a:pt x="960" y="522"/>
                  <a:pt x="960" y="522"/>
                </a:cubicBezTo>
                <a:cubicBezTo>
                  <a:pt x="960" y="521"/>
                  <a:pt x="960" y="521"/>
                  <a:pt x="960" y="521"/>
                </a:cubicBezTo>
                <a:cubicBezTo>
                  <a:pt x="960" y="521"/>
                  <a:pt x="960" y="521"/>
                  <a:pt x="960" y="520"/>
                </a:cubicBezTo>
                <a:cubicBezTo>
                  <a:pt x="961" y="520"/>
                  <a:pt x="961" y="520"/>
                  <a:pt x="961" y="520"/>
                </a:cubicBezTo>
                <a:cubicBezTo>
                  <a:pt x="961" y="520"/>
                  <a:pt x="962" y="520"/>
                  <a:pt x="962" y="520"/>
                </a:cubicBezTo>
                <a:cubicBezTo>
                  <a:pt x="962" y="520"/>
                  <a:pt x="962" y="520"/>
                  <a:pt x="962" y="519"/>
                </a:cubicBezTo>
                <a:cubicBezTo>
                  <a:pt x="961" y="519"/>
                  <a:pt x="961" y="518"/>
                  <a:pt x="962" y="517"/>
                </a:cubicBezTo>
                <a:cubicBezTo>
                  <a:pt x="962" y="517"/>
                  <a:pt x="962" y="517"/>
                  <a:pt x="962" y="517"/>
                </a:cubicBezTo>
                <a:cubicBezTo>
                  <a:pt x="963" y="516"/>
                  <a:pt x="963" y="516"/>
                  <a:pt x="963" y="516"/>
                </a:cubicBezTo>
                <a:cubicBezTo>
                  <a:pt x="964" y="515"/>
                  <a:pt x="964" y="515"/>
                  <a:pt x="965" y="515"/>
                </a:cubicBezTo>
                <a:cubicBezTo>
                  <a:pt x="965" y="515"/>
                  <a:pt x="965" y="514"/>
                  <a:pt x="966" y="514"/>
                </a:cubicBezTo>
                <a:cubicBezTo>
                  <a:pt x="967" y="514"/>
                  <a:pt x="968" y="515"/>
                  <a:pt x="969" y="515"/>
                </a:cubicBezTo>
                <a:cubicBezTo>
                  <a:pt x="969" y="516"/>
                  <a:pt x="969" y="516"/>
                  <a:pt x="969" y="516"/>
                </a:cubicBezTo>
                <a:cubicBezTo>
                  <a:pt x="969" y="516"/>
                  <a:pt x="969" y="516"/>
                  <a:pt x="969" y="516"/>
                </a:cubicBezTo>
                <a:cubicBezTo>
                  <a:pt x="970" y="515"/>
                  <a:pt x="971" y="515"/>
                  <a:pt x="972" y="515"/>
                </a:cubicBezTo>
                <a:cubicBezTo>
                  <a:pt x="972" y="515"/>
                  <a:pt x="973" y="515"/>
                  <a:pt x="973" y="515"/>
                </a:cubicBezTo>
                <a:cubicBezTo>
                  <a:pt x="974" y="515"/>
                  <a:pt x="974" y="515"/>
                  <a:pt x="974" y="515"/>
                </a:cubicBezTo>
                <a:cubicBezTo>
                  <a:pt x="974" y="515"/>
                  <a:pt x="975" y="515"/>
                  <a:pt x="976" y="515"/>
                </a:cubicBezTo>
                <a:cubicBezTo>
                  <a:pt x="976" y="515"/>
                  <a:pt x="977" y="514"/>
                  <a:pt x="978" y="515"/>
                </a:cubicBezTo>
                <a:cubicBezTo>
                  <a:pt x="978" y="515"/>
                  <a:pt x="979" y="515"/>
                  <a:pt x="979" y="516"/>
                </a:cubicBezTo>
                <a:cubicBezTo>
                  <a:pt x="980" y="517"/>
                  <a:pt x="979" y="517"/>
                  <a:pt x="979" y="518"/>
                </a:cubicBezTo>
                <a:cubicBezTo>
                  <a:pt x="979" y="518"/>
                  <a:pt x="978" y="518"/>
                  <a:pt x="978" y="519"/>
                </a:cubicBezTo>
                <a:cubicBezTo>
                  <a:pt x="978" y="519"/>
                  <a:pt x="978" y="519"/>
                  <a:pt x="978" y="520"/>
                </a:cubicBezTo>
                <a:cubicBezTo>
                  <a:pt x="978" y="520"/>
                  <a:pt x="978" y="520"/>
                  <a:pt x="977" y="521"/>
                </a:cubicBezTo>
                <a:cubicBezTo>
                  <a:pt x="977" y="521"/>
                  <a:pt x="977" y="521"/>
                  <a:pt x="977" y="521"/>
                </a:cubicBezTo>
                <a:cubicBezTo>
                  <a:pt x="976" y="521"/>
                  <a:pt x="976" y="522"/>
                  <a:pt x="975" y="522"/>
                </a:cubicBezTo>
                <a:cubicBezTo>
                  <a:pt x="975" y="522"/>
                  <a:pt x="974" y="522"/>
                  <a:pt x="974" y="522"/>
                </a:cubicBezTo>
                <a:cubicBezTo>
                  <a:pt x="973" y="524"/>
                  <a:pt x="972" y="525"/>
                  <a:pt x="971" y="525"/>
                </a:cubicBezTo>
                <a:cubicBezTo>
                  <a:pt x="970" y="525"/>
                  <a:pt x="970" y="525"/>
                  <a:pt x="970" y="526"/>
                </a:cubicBezTo>
                <a:cubicBezTo>
                  <a:pt x="969" y="526"/>
                  <a:pt x="969" y="527"/>
                  <a:pt x="969" y="527"/>
                </a:cubicBezTo>
                <a:cubicBezTo>
                  <a:pt x="968" y="527"/>
                  <a:pt x="968" y="527"/>
                  <a:pt x="968" y="527"/>
                </a:cubicBezTo>
                <a:close/>
                <a:moveTo>
                  <a:pt x="964" y="516"/>
                </a:moveTo>
                <a:cubicBezTo>
                  <a:pt x="964" y="516"/>
                  <a:pt x="964" y="516"/>
                  <a:pt x="964" y="516"/>
                </a:cubicBezTo>
                <a:cubicBezTo>
                  <a:pt x="964" y="516"/>
                  <a:pt x="964" y="516"/>
                  <a:pt x="964" y="516"/>
                </a:cubicBezTo>
                <a:close/>
                <a:moveTo>
                  <a:pt x="1052" y="150"/>
                </a:moveTo>
                <a:cubicBezTo>
                  <a:pt x="1052" y="150"/>
                  <a:pt x="1051" y="150"/>
                  <a:pt x="1051" y="150"/>
                </a:cubicBezTo>
                <a:cubicBezTo>
                  <a:pt x="1049" y="150"/>
                  <a:pt x="1048" y="151"/>
                  <a:pt x="1048" y="152"/>
                </a:cubicBezTo>
                <a:cubicBezTo>
                  <a:pt x="1048" y="152"/>
                  <a:pt x="1048" y="152"/>
                  <a:pt x="1048" y="152"/>
                </a:cubicBezTo>
                <a:cubicBezTo>
                  <a:pt x="1047" y="153"/>
                  <a:pt x="1047" y="153"/>
                  <a:pt x="1047" y="154"/>
                </a:cubicBezTo>
                <a:cubicBezTo>
                  <a:pt x="1046" y="155"/>
                  <a:pt x="1047" y="156"/>
                  <a:pt x="1047" y="156"/>
                </a:cubicBezTo>
                <a:cubicBezTo>
                  <a:pt x="1047" y="157"/>
                  <a:pt x="1048" y="157"/>
                  <a:pt x="1048" y="157"/>
                </a:cubicBezTo>
                <a:cubicBezTo>
                  <a:pt x="1049" y="157"/>
                  <a:pt x="1050" y="156"/>
                  <a:pt x="1051" y="156"/>
                </a:cubicBezTo>
                <a:cubicBezTo>
                  <a:pt x="1051" y="155"/>
                  <a:pt x="1052" y="154"/>
                  <a:pt x="1052" y="154"/>
                </a:cubicBezTo>
                <a:cubicBezTo>
                  <a:pt x="1052" y="153"/>
                  <a:pt x="1052" y="152"/>
                  <a:pt x="1052" y="151"/>
                </a:cubicBezTo>
                <a:cubicBezTo>
                  <a:pt x="1052" y="151"/>
                  <a:pt x="1052" y="151"/>
                  <a:pt x="1052" y="151"/>
                </a:cubicBezTo>
                <a:cubicBezTo>
                  <a:pt x="1052" y="151"/>
                  <a:pt x="1052" y="150"/>
                  <a:pt x="1052" y="150"/>
                </a:cubicBezTo>
                <a:close/>
                <a:moveTo>
                  <a:pt x="1011" y="380"/>
                </a:moveTo>
                <a:cubicBezTo>
                  <a:pt x="1010" y="378"/>
                  <a:pt x="1008" y="378"/>
                  <a:pt x="1007" y="378"/>
                </a:cubicBezTo>
                <a:cubicBezTo>
                  <a:pt x="1007" y="378"/>
                  <a:pt x="1007" y="378"/>
                  <a:pt x="1007" y="378"/>
                </a:cubicBezTo>
                <a:cubicBezTo>
                  <a:pt x="1006" y="378"/>
                  <a:pt x="1005" y="379"/>
                  <a:pt x="1005" y="380"/>
                </a:cubicBezTo>
                <a:cubicBezTo>
                  <a:pt x="1005" y="381"/>
                  <a:pt x="1006" y="381"/>
                  <a:pt x="1007" y="381"/>
                </a:cubicBezTo>
                <a:cubicBezTo>
                  <a:pt x="1007" y="381"/>
                  <a:pt x="1007" y="381"/>
                  <a:pt x="1007" y="381"/>
                </a:cubicBezTo>
                <a:cubicBezTo>
                  <a:pt x="1007" y="381"/>
                  <a:pt x="1007" y="381"/>
                  <a:pt x="1008" y="382"/>
                </a:cubicBezTo>
                <a:cubicBezTo>
                  <a:pt x="1008" y="382"/>
                  <a:pt x="1008" y="382"/>
                  <a:pt x="1008" y="382"/>
                </a:cubicBezTo>
                <a:cubicBezTo>
                  <a:pt x="1008" y="382"/>
                  <a:pt x="1008" y="382"/>
                  <a:pt x="1009" y="382"/>
                </a:cubicBezTo>
                <a:cubicBezTo>
                  <a:pt x="1009" y="382"/>
                  <a:pt x="1009" y="382"/>
                  <a:pt x="1010" y="382"/>
                </a:cubicBezTo>
                <a:cubicBezTo>
                  <a:pt x="1010" y="382"/>
                  <a:pt x="1011" y="382"/>
                  <a:pt x="1011" y="381"/>
                </a:cubicBezTo>
                <a:cubicBezTo>
                  <a:pt x="1012" y="381"/>
                  <a:pt x="1012" y="380"/>
                  <a:pt x="1011" y="380"/>
                </a:cubicBezTo>
                <a:close/>
                <a:moveTo>
                  <a:pt x="1045" y="524"/>
                </a:moveTo>
                <a:cubicBezTo>
                  <a:pt x="1045" y="524"/>
                  <a:pt x="1044" y="524"/>
                  <a:pt x="1044" y="523"/>
                </a:cubicBezTo>
                <a:cubicBezTo>
                  <a:pt x="1043" y="523"/>
                  <a:pt x="1042" y="522"/>
                  <a:pt x="1042" y="522"/>
                </a:cubicBezTo>
                <a:cubicBezTo>
                  <a:pt x="1041" y="522"/>
                  <a:pt x="1040" y="523"/>
                  <a:pt x="1040" y="524"/>
                </a:cubicBezTo>
                <a:cubicBezTo>
                  <a:pt x="1040" y="524"/>
                  <a:pt x="1040" y="525"/>
                  <a:pt x="1041" y="525"/>
                </a:cubicBezTo>
                <a:cubicBezTo>
                  <a:pt x="1041" y="525"/>
                  <a:pt x="1041" y="525"/>
                  <a:pt x="1041" y="525"/>
                </a:cubicBezTo>
                <a:cubicBezTo>
                  <a:pt x="1042" y="526"/>
                  <a:pt x="1043" y="527"/>
                  <a:pt x="1044" y="527"/>
                </a:cubicBezTo>
                <a:cubicBezTo>
                  <a:pt x="1044" y="528"/>
                  <a:pt x="1045" y="528"/>
                  <a:pt x="1045" y="528"/>
                </a:cubicBezTo>
                <a:cubicBezTo>
                  <a:pt x="1046" y="528"/>
                  <a:pt x="1046" y="527"/>
                  <a:pt x="1047" y="527"/>
                </a:cubicBezTo>
                <a:cubicBezTo>
                  <a:pt x="1047" y="527"/>
                  <a:pt x="1047" y="526"/>
                  <a:pt x="1047" y="525"/>
                </a:cubicBezTo>
                <a:cubicBezTo>
                  <a:pt x="1047" y="525"/>
                  <a:pt x="1046" y="524"/>
                  <a:pt x="1045" y="524"/>
                </a:cubicBezTo>
                <a:close/>
                <a:moveTo>
                  <a:pt x="966" y="692"/>
                </a:moveTo>
                <a:cubicBezTo>
                  <a:pt x="965" y="692"/>
                  <a:pt x="965" y="693"/>
                  <a:pt x="965" y="694"/>
                </a:cubicBezTo>
                <a:cubicBezTo>
                  <a:pt x="965" y="694"/>
                  <a:pt x="966" y="695"/>
                  <a:pt x="967" y="695"/>
                </a:cubicBezTo>
                <a:cubicBezTo>
                  <a:pt x="967" y="695"/>
                  <a:pt x="967" y="695"/>
                  <a:pt x="967" y="695"/>
                </a:cubicBezTo>
                <a:cubicBezTo>
                  <a:pt x="968" y="695"/>
                  <a:pt x="970" y="694"/>
                  <a:pt x="970" y="692"/>
                </a:cubicBezTo>
                <a:cubicBezTo>
                  <a:pt x="970" y="692"/>
                  <a:pt x="970" y="691"/>
                  <a:pt x="970" y="691"/>
                </a:cubicBezTo>
                <a:cubicBezTo>
                  <a:pt x="970" y="690"/>
                  <a:pt x="969" y="690"/>
                  <a:pt x="968" y="690"/>
                </a:cubicBezTo>
                <a:cubicBezTo>
                  <a:pt x="968" y="690"/>
                  <a:pt x="968" y="690"/>
                  <a:pt x="968" y="690"/>
                </a:cubicBezTo>
                <a:cubicBezTo>
                  <a:pt x="968" y="690"/>
                  <a:pt x="967" y="690"/>
                  <a:pt x="967" y="690"/>
                </a:cubicBezTo>
                <a:cubicBezTo>
                  <a:pt x="967" y="690"/>
                  <a:pt x="967" y="690"/>
                  <a:pt x="967" y="690"/>
                </a:cubicBezTo>
                <a:cubicBezTo>
                  <a:pt x="966" y="691"/>
                  <a:pt x="966" y="691"/>
                  <a:pt x="966" y="692"/>
                </a:cubicBezTo>
                <a:close/>
                <a:moveTo>
                  <a:pt x="1093" y="569"/>
                </a:moveTo>
                <a:cubicBezTo>
                  <a:pt x="1094" y="569"/>
                  <a:pt x="1094" y="569"/>
                  <a:pt x="1094" y="569"/>
                </a:cubicBezTo>
                <a:cubicBezTo>
                  <a:pt x="1095" y="568"/>
                  <a:pt x="1095" y="567"/>
                  <a:pt x="1095" y="567"/>
                </a:cubicBezTo>
                <a:cubicBezTo>
                  <a:pt x="1095" y="567"/>
                  <a:pt x="1096" y="566"/>
                  <a:pt x="1096" y="566"/>
                </a:cubicBezTo>
                <a:cubicBezTo>
                  <a:pt x="1096" y="566"/>
                  <a:pt x="1096" y="564"/>
                  <a:pt x="1095" y="564"/>
                </a:cubicBezTo>
                <a:cubicBezTo>
                  <a:pt x="1095" y="563"/>
                  <a:pt x="1094" y="563"/>
                  <a:pt x="1093" y="563"/>
                </a:cubicBezTo>
                <a:cubicBezTo>
                  <a:pt x="1093" y="563"/>
                  <a:pt x="1093" y="563"/>
                  <a:pt x="1093" y="563"/>
                </a:cubicBezTo>
                <a:cubicBezTo>
                  <a:pt x="1093" y="564"/>
                  <a:pt x="1093" y="564"/>
                  <a:pt x="1093" y="564"/>
                </a:cubicBezTo>
                <a:cubicBezTo>
                  <a:pt x="1093" y="563"/>
                  <a:pt x="1093" y="563"/>
                  <a:pt x="1093" y="563"/>
                </a:cubicBezTo>
                <a:cubicBezTo>
                  <a:pt x="1092" y="563"/>
                  <a:pt x="1091" y="563"/>
                  <a:pt x="1091" y="563"/>
                </a:cubicBezTo>
                <a:cubicBezTo>
                  <a:pt x="1089" y="566"/>
                  <a:pt x="1089" y="566"/>
                  <a:pt x="1089" y="566"/>
                </a:cubicBezTo>
                <a:cubicBezTo>
                  <a:pt x="1088" y="566"/>
                  <a:pt x="1088" y="567"/>
                  <a:pt x="1087" y="568"/>
                </a:cubicBezTo>
                <a:cubicBezTo>
                  <a:pt x="1087" y="568"/>
                  <a:pt x="1088" y="569"/>
                  <a:pt x="1088" y="569"/>
                </a:cubicBezTo>
                <a:cubicBezTo>
                  <a:pt x="1088" y="569"/>
                  <a:pt x="1088" y="569"/>
                  <a:pt x="1088" y="570"/>
                </a:cubicBezTo>
                <a:cubicBezTo>
                  <a:pt x="1088" y="570"/>
                  <a:pt x="1088" y="570"/>
                  <a:pt x="1088" y="571"/>
                </a:cubicBezTo>
                <a:cubicBezTo>
                  <a:pt x="1088" y="571"/>
                  <a:pt x="1089" y="572"/>
                  <a:pt x="1089" y="572"/>
                </a:cubicBezTo>
                <a:cubicBezTo>
                  <a:pt x="1090" y="572"/>
                  <a:pt x="1090" y="572"/>
                  <a:pt x="1090" y="572"/>
                </a:cubicBezTo>
                <a:cubicBezTo>
                  <a:pt x="1090" y="571"/>
                  <a:pt x="1091" y="571"/>
                  <a:pt x="1091" y="570"/>
                </a:cubicBezTo>
                <a:cubicBezTo>
                  <a:pt x="1092" y="570"/>
                  <a:pt x="1092" y="570"/>
                  <a:pt x="1092" y="570"/>
                </a:cubicBezTo>
                <a:cubicBezTo>
                  <a:pt x="1092" y="570"/>
                  <a:pt x="1092" y="570"/>
                  <a:pt x="1092" y="570"/>
                </a:cubicBezTo>
                <a:cubicBezTo>
                  <a:pt x="1092" y="570"/>
                  <a:pt x="1093" y="570"/>
                  <a:pt x="1093" y="569"/>
                </a:cubicBezTo>
                <a:cubicBezTo>
                  <a:pt x="1093" y="569"/>
                  <a:pt x="1093" y="569"/>
                  <a:pt x="1093" y="569"/>
                </a:cubicBezTo>
                <a:cubicBezTo>
                  <a:pt x="1093" y="569"/>
                  <a:pt x="1093" y="569"/>
                  <a:pt x="1093" y="569"/>
                </a:cubicBezTo>
                <a:close/>
                <a:moveTo>
                  <a:pt x="1012" y="389"/>
                </a:moveTo>
                <a:cubicBezTo>
                  <a:pt x="1013" y="390"/>
                  <a:pt x="1013" y="390"/>
                  <a:pt x="1013" y="390"/>
                </a:cubicBezTo>
                <a:cubicBezTo>
                  <a:pt x="1013" y="390"/>
                  <a:pt x="1013" y="391"/>
                  <a:pt x="1014" y="391"/>
                </a:cubicBezTo>
                <a:cubicBezTo>
                  <a:pt x="1014" y="391"/>
                  <a:pt x="1015" y="391"/>
                  <a:pt x="1015" y="391"/>
                </a:cubicBezTo>
                <a:cubicBezTo>
                  <a:pt x="1015" y="392"/>
                  <a:pt x="1016" y="392"/>
                  <a:pt x="1016" y="392"/>
                </a:cubicBezTo>
                <a:cubicBezTo>
                  <a:pt x="1017" y="392"/>
                  <a:pt x="1017" y="392"/>
                  <a:pt x="1017" y="392"/>
                </a:cubicBezTo>
                <a:cubicBezTo>
                  <a:pt x="1017" y="392"/>
                  <a:pt x="1018" y="391"/>
                  <a:pt x="1018" y="390"/>
                </a:cubicBezTo>
                <a:cubicBezTo>
                  <a:pt x="1018" y="389"/>
                  <a:pt x="1017" y="389"/>
                  <a:pt x="1017" y="389"/>
                </a:cubicBezTo>
                <a:cubicBezTo>
                  <a:pt x="1017" y="388"/>
                  <a:pt x="1016" y="388"/>
                  <a:pt x="1016" y="388"/>
                </a:cubicBezTo>
                <a:cubicBezTo>
                  <a:pt x="1016" y="388"/>
                  <a:pt x="1016" y="388"/>
                  <a:pt x="1015" y="388"/>
                </a:cubicBezTo>
                <a:cubicBezTo>
                  <a:pt x="1015" y="388"/>
                  <a:pt x="1015" y="388"/>
                  <a:pt x="1015" y="388"/>
                </a:cubicBezTo>
                <a:cubicBezTo>
                  <a:pt x="1015" y="387"/>
                  <a:pt x="1014" y="387"/>
                  <a:pt x="1014" y="387"/>
                </a:cubicBezTo>
                <a:cubicBezTo>
                  <a:pt x="1014" y="387"/>
                  <a:pt x="1014" y="387"/>
                  <a:pt x="1014" y="387"/>
                </a:cubicBezTo>
                <a:cubicBezTo>
                  <a:pt x="1014" y="387"/>
                  <a:pt x="1014" y="386"/>
                  <a:pt x="1014" y="386"/>
                </a:cubicBezTo>
                <a:cubicBezTo>
                  <a:pt x="1013" y="385"/>
                  <a:pt x="1012" y="385"/>
                  <a:pt x="1011" y="385"/>
                </a:cubicBezTo>
                <a:cubicBezTo>
                  <a:pt x="1011" y="386"/>
                  <a:pt x="1011" y="386"/>
                  <a:pt x="1011" y="386"/>
                </a:cubicBezTo>
                <a:cubicBezTo>
                  <a:pt x="1011" y="387"/>
                  <a:pt x="1011" y="387"/>
                  <a:pt x="1011" y="387"/>
                </a:cubicBezTo>
                <a:cubicBezTo>
                  <a:pt x="1011" y="388"/>
                  <a:pt x="1012" y="388"/>
                  <a:pt x="1012" y="388"/>
                </a:cubicBezTo>
                <a:cubicBezTo>
                  <a:pt x="1012" y="388"/>
                  <a:pt x="1013" y="388"/>
                  <a:pt x="1013" y="388"/>
                </a:cubicBezTo>
                <a:cubicBezTo>
                  <a:pt x="1013" y="388"/>
                  <a:pt x="1013" y="388"/>
                  <a:pt x="1013" y="388"/>
                </a:cubicBezTo>
                <a:cubicBezTo>
                  <a:pt x="1012" y="389"/>
                  <a:pt x="1012" y="389"/>
                  <a:pt x="1012" y="389"/>
                </a:cubicBezTo>
                <a:close/>
                <a:moveTo>
                  <a:pt x="1126" y="536"/>
                </a:moveTo>
                <a:cubicBezTo>
                  <a:pt x="1126" y="537"/>
                  <a:pt x="1126" y="537"/>
                  <a:pt x="1126" y="537"/>
                </a:cubicBezTo>
                <a:cubicBezTo>
                  <a:pt x="1126" y="537"/>
                  <a:pt x="1127" y="538"/>
                  <a:pt x="1128" y="538"/>
                </a:cubicBezTo>
                <a:cubicBezTo>
                  <a:pt x="1128" y="538"/>
                  <a:pt x="1128" y="538"/>
                  <a:pt x="1128" y="538"/>
                </a:cubicBezTo>
                <a:cubicBezTo>
                  <a:pt x="1129" y="538"/>
                  <a:pt x="1130" y="538"/>
                  <a:pt x="1131" y="536"/>
                </a:cubicBezTo>
                <a:cubicBezTo>
                  <a:pt x="1131" y="536"/>
                  <a:pt x="1131" y="535"/>
                  <a:pt x="1131" y="534"/>
                </a:cubicBezTo>
                <a:cubicBezTo>
                  <a:pt x="1131" y="533"/>
                  <a:pt x="1130" y="532"/>
                  <a:pt x="1129" y="532"/>
                </a:cubicBezTo>
                <a:cubicBezTo>
                  <a:pt x="1129" y="532"/>
                  <a:pt x="1129" y="532"/>
                  <a:pt x="1128" y="532"/>
                </a:cubicBezTo>
                <a:cubicBezTo>
                  <a:pt x="1128" y="532"/>
                  <a:pt x="1127" y="533"/>
                  <a:pt x="1127" y="533"/>
                </a:cubicBezTo>
                <a:cubicBezTo>
                  <a:pt x="1127" y="533"/>
                  <a:pt x="1126" y="533"/>
                  <a:pt x="1126" y="533"/>
                </a:cubicBezTo>
                <a:cubicBezTo>
                  <a:pt x="1125" y="533"/>
                  <a:pt x="1125" y="534"/>
                  <a:pt x="1125" y="534"/>
                </a:cubicBezTo>
                <a:cubicBezTo>
                  <a:pt x="1124" y="534"/>
                  <a:pt x="1124" y="535"/>
                  <a:pt x="1124" y="535"/>
                </a:cubicBezTo>
                <a:cubicBezTo>
                  <a:pt x="1125" y="536"/>
                  <a:pt x="1125" y="536"/>
                  <a:pt x="1126" y="536"/>
                </a:cubicBezTo>
                <a:close/>
                <a:moveTo>
                  <a:pt x="1020" y="500"/>
                </a:moveTo>
                <a:cubicBezTo>
                  <a:pt x="1020" y="500"/>
                  <a:pt x="1020" y="500"/>
                  <a:pt x="1020" y="500"/>
                </a:cubicBezTo>
                <a:cubicBezTo>
                  <a:pt x="1020" y="500"/>
                  <a:pt x="1021" y="500"/>
                  <a:pt x="1021" y="499"/>
                </a:cubicBezTo>
                <a:cubicBezTo>
                  <a:pt x="1021" y="499"/>
                  <a:pt x="1022" y="499"/>
                  <a:pt x="1022" y="498"/>
                </a:cubicBezTo>
                <a:cubicBezTo>
                  <a:pt x="1021" y="498"/>
                  <a:pt x="1021" y="497"/>
                  <a:pt x="1021" y="497"/>
                </a:cubicBezTo>
                <a:cubicBezTo>
                  <a:pt x="1021" y="497"/>
                  <a:pt x="1021" y="497"/>
                  <a:pt x="1021" y="496"/>
                </a:cubicBezTo>
                <a:cubicBezTo>
                  <a:pt x="1020" y="496"/>
                  <a:pt x="1020" y="496"/>
                  <a:pt x="1019" y="496"/>
                </a:cubicBezTo>
                <a:cubicBezTo>
                  <a:pt x="1019" y="496"/>
                  <a:pt x="1018" y="496"/>
                  <a:pt x="1018" y="497"/>
                </a:cubicBezTo>
                <a:cubicBezTo>
                  <a:pt x="1017" y="498"/>
                  <a:pt x="1018" y="498"/>
                  <a:pt x="1018" y="499"/>
                </a:cubicBezTo>
                <a:cubicBezTo>
                  <a:pt x="1018" y="499"/>
                  <a:pt x="1019" y="500"/>
                  <a:pt x="1019" y="500"/>
                </a:cubicBezTo>
                <a:cubicBezTo>
                  <a:pt x="1020" y="500"/>
                  <a:pt x="1020" y="500"/>
                  <a:pt x="1020" y="500"/>
                </a:cubicBezTo>
                <a:close/>
                <a:moveTo>
                  <a:pt x="978" y="173"/>
                </a:moveTo>
                <a:cubicBezTo>
                  <a:pt x="979" y="173"/>
                  <a:pt x="979" y="174"/>
                  <a:pt x="980" y="174"/>
                </a:cubicBezTo>
                <a:cubicBezTo>
                  <a:pt x="981" y="175"/>
                  <a:pt x="981" y="175"/>
                  <a:pt x="982" y="176"/>
                </a:cubicBezTo>
                <a:cubicBezTo>
                  <a:pt x="983" y="176"/>
                  <a:pt x="985" y="177"/>
                  <a:pt x="986" y="178"/>
                </a:cubicBezTo>
                <a:cubicBezTo>
                  <a:pt x="986" y="178"/>
                  <a:pt x="987" y="179"/>
                  <a:pt x="987" y="180"/>
                </a:cubicBezTo>
                <a:cubicBezTo>
                  <a:pt x="987" y="180"/>
                  <a:pt x="987" y="181"/>
                  <a:pt x="987" y="181"/>
                </a:cubicBezTo>
                <a:cubicBezTo>
                  <a:pt x="987" y="181"/>
                  <a:pt x="987" y="181"/>
                  <a:pt x="987" y="180"/>
                </a:cubicBezTo>
                <a:cubicBezTo>
                  <a:pt x="988" y="180"/>
                  <a:pt x="988" y="180"/>
                  <a:pt x="988" y="180"/>
                </a:cubicBezTo>
                <a:cubicBezTo>
                  <a:pt x="990" y="180"/>
                  <a:pt x="991" y="181"/>
                  <a:pt x="991" y="182"/>
                </a:cubicBezTo>
                <a:cubicBezTo>
                  <a:pt x="991" y="182"/>
                  <a:pt x="991" y="183"/>
                  <a:pt x="991" y="183"/>
                </a:cubicBezTo>
                <a:cubicBezTo>
                  <a:pt x="991" y="184"/>
                  <a:pt x="991" y="184"/>
                  <a:pt x="991" y="185"/>
                </a:cubicBezTo>
                <a:cubicBezTo>
                  <a:pt x="991" y="185"/>
                  <a:pt x="991" y="186"/>
                  <a:pt x="991" y="187"/>
                </a:cubicBezTo>
                <a:cubicBezTo>
                  <a:pt x="991" y="187"/>
                  <a:pt x="991" y="187"/>
                  <a:pt x="992" y="188"/>
                </a:cubicBezTo>
                <a:cubicBezTo>
                  <a:pt x="992" y="188"/>
                  <a:pt x="993" y="190"/>
                  <a:pt x="992" y="191"/>
                </a:cubicBezTo>
                <a:cubicBezTo>
                  <a:pt x="991" y="191"/>
                  <a:pt x="991" y="192"/>
                  <a:pt x="991" y="192"/>
                </a:cubicBezTo>
                <a:cubicBezTo>
                  <a:pt x="990" y="192"/>
                  <a:pt x="990" y="193"/>
                  <a:pt x="989" y="193"/>
                </a:cubicBezTo>
                <a:cubicBezTo>
                  <a:pt x="989" y="194"/>
                  <a:pt x="989" y="194"/>
                  <a:pt x="989" y="194"/>
                </a:cubicBezTo>
                <a:cubicBezTo>
                  <a:pt x="988" y="195"/>
                  <a:pt x="988" y="195"/>
                  <a:pt x="988" y="195"/>
                </a:cubicBezTo>
                <a:cubicBezTo>
                  <a:pt x="988" y="195"/>
                  <a:pt x="988" y="196"/>
                  <a:pt x="987" y="196"/>
                </a:cubicBezTo>
                <a:cubicBezTo>
                  <a:pt x="987" y="197"/>
                  <a:pt x="987" y="197"/>
                  <a:pt x="986" y="198"/>
                </a:cubicBezTo>
                <a:cubicBezTo>
                  <a:pt x="987" y="197"/>
                  <a:pt x="987" y="197"/>
                  <a:pt x="987" y="197"/>
                </a:cubicBezTo>
                <a:cubicBezTo>
                  <a:pt x="988" y="197"/>
                  <a:pt x="988" y="196"/>
                  <a:pt x="989" y="196"/>
                </a:cubicBezTo>
                <a:cubicBezTo>
                  <a:pt x="989" y="195"/>
                  <a:pt x="990" y="195"/>
                  <a:pt x="990" y="194"/>
                </a:cubicBezTo>
                <a:cubicBezTo>
                  <a:pt x="991" y="193"/>
                  <a:pt x="991" y="192"/>
                  <a:pt x="992" y="192"/>
                </a:cubicBezTo>
                <a:cubicBezTo>
                  <a:pt x="992" y="192"/>
                  <a:pt x="993" y="191"/>
                  <a:pt x="993" y="191"/>
                </a:cubicBezTo>
                <a:cubicBezTo>
                  <a:pt x="993" y="191"/>
                  <a:pt x="994" y="191"/>
                  <a:pt x="994" y="192"/>
                </a:cubicBezTo>
                <a:cubicBezTo>
                  <a:pt x="994" y="192"/>
                  <a:pt x="994" y="192"/>
                  <a:pt x="995" y="192"/>
                </a:cubicBezTo>
                <a:cubicBezTo>
                  <a:pt x="995" y="192"/>
                  <a:pt x="995" y="192"/>
                  <a:pt x="996" y="192"/>
                </a:cubicBezTo>
                <a:cubicBezTo>
                  <a:pt x="996" y="192"/>
                  <a:pt x="996" y="193"/>
                  <a:pt x="996" y="193"/>
                </a:cubicBezTo>
                <a:cubicBezTo>
                  <a:pt x="996" y="193"/>
                  <a:pt x="996" y="193"/>
                  <a:pt x="997" y="193"/>
                </a:cubicBezTo>
                <a:cubicBezTo>
                  <a:pt x="997" y="193"/>
                  <a:pt x="998" y="193"/>
                  <a:pt x="999" y="193"/>
                </a:cubicBezTo>
                <a:cubicBezTo>
                  <a:pt x="999" y="192"/>
                  <a:pt x="1000" y="192"/>
                  <a:pt x="1001" y="192"/>
                </a:cubicBezTo>
                <a:cubicBezTo>
                  <a:pt x="1002" y="192"/>
                  <a:pt x="1003" y="192"/>
                  <a:pt x="1004" y="192"/>
                </a:cubicBezTo>
                <a:cubicBezTo>
                  <a:pt x="1004" y="192"/>
                  <a:pt x="1004" y="192"/>
                  <a:pt x="1004" y="192"/>
                </a:cubicBezTo>
                <a:cubicBezTo>
                  <a:pt x="1006" y="193"/>
                  <a:pt x="1007" y="193"/>
                  <a:pt x="1008" y="195"/>
                </a:cubicBezTo>
                <a:cubicBezTo>
                  <a:pt x="1008" y="195"/>
                  <a:pt x="1008" y="196"/>
                  <a:pt x="1009" y="196"/>
                </a:cubicBezTo>
                <a:cubicBezTo>
                  <a:pt x="1009" y="197"/>
                  <a:pt x="1009" y="197"/>
                  <a:pt x="1009" y="197"/>
                </a:cubicBezTo>
                <a:cubicBezTo>
                  <a:pt x="1009" y="198"/>
                  <a:pt x="1009" y="198"/>
                  <a:pt x="1009" y="199"/>
                </a:cubicBezTo>
                <a:cubicBezTo>
                  <a:pt x="1009" y="199"/>
                  <a:pt x="1009" y="199"/>
                  <a:pt x="1009" y="199"/>
                </a:cubicBezTo>
                <a:cubicBezTo>
                  <a:pt x="1010" y="199"/>
                  <a:pt x="1010" y="199"/>
                  <a:pt x="1010" y="200"/>
                </a:cubicBezTo>
                <a:cubicBezTo>
                  <a:pt x="1010" y="200"/>
                  <a:pt x="1009" y="201"/>
                  <a:pt x="1009" y="201"/>
                </a:cubicBezTo>
                <a:cubicBezTo>
                  <a:pt x="1007" y="201"/>
                  <a:pt x="1007" y="200"/>
                  <a:pt x="1006" y="200"/>
                </a:cubicBezTo>
                <a:cubicBezTo>
                  <a:pt x="1006" y="200"/>
                  <a:pt x="1006" y="199"/>
                  <a:pt x="1005" y="199"/>
                </a:cubicBezTo>
                <a:cubicBezTo>
                  <a:pt x="1005" y="199"/>
                  <a:pt x="1004" y="199"/>
                  <a:pt x="1004" y="199"/>
                </a:cubicBezTo>
                <a:cubicBezTo>
                  <a:pt x="1003" y="198"/>
                  <a:pt x="1002" y="198"/>
                  <a:pt x="1002" y="198"/>
                </a:cubicBezTo>
                <a:cubicBezTo>
                  <a:pt x="1002" y="198"/>
                  <a:pt x="1002" y="198"/>
                  <a:pt x="1002" y="198"/>
                </a:cubicBezTo>
                <a:cubicBezTo>
                  <a:pt x="1002" y="198"/>
                  <a:pt x="1002" y="198"/>
                  <a:pt x="1003" y="198"/>
                </a:cubicBezTo>
                <a:cubicBezTo>
                  <a:pt x="1003" y="198"/>
                  <a:pt x="1003" y="199"/>
                  <a:pt x="1003" y="199"/>
                </a:cubicBezTo>
                <a:cubicBezTo>
                  <a:pt x="1003" y="199"/>
                  <a:pt x="1004" y="199"/>
                  <a:pt x="1004" y="199"/>
                </a:cubicBezTo>
                <a:cubicBezTo>
                  <a:pt x="1004" y="199"/>
                  <a:pt x="1004" y="200"/>
                  <a:pt x="1005" y="200"/>
                </a:cubicBezTo>
                <a:cubicBezTo>
                  <a:pt x="1005" y="200"/>
                  <a:pt x="1006" y="200"/>
                  <a:pt x="1007" y="201"/>
                </a:cubicBezTo>
                <a:cubicBezTo>
                  <a:pt x="1007" y="201"/>
                  <a:pt x="1007" y="202"/>
                  <a:pt x="1007" y="202"/>
                </a:cubicBezTo>
                <a:cubicBezTo>
                  <a:pt x="1008" y="203"/>
                  <a:pt x="1008" y="203"/>
                  <a:pt x="1008" y="203"/>
                </a:cubicBezTo>
                <a:cubicBezTo>
                  <a:pt x="1010" y="204"/>
                  <a:pt x="1011" y="205"/>
                  <a:pt x="1012" y="206"/>
                </a:cubicBezTo>
                <a:cubicBezTo>
                  <a:pt x="1013" y="207"/>
                  <a:pt x="1015" y="208"/>
                  <a:pt x="1015" y="210"/>
                </a:cubicBezTo>
                <a:cubicBezTo>
                  <a:pt x="1015" y="211"/>
                  <a:pt x="1015" y="211"/>
                  <a:pt x="1014" y="212"/>
                </a:cubicBezTo>
                <a:cubicBezTo>
                  <a:pt x="1013" y="212"/>
                  <a:pt x="1012" y="212"/>
                  <a:pt x="1011" y="212"/>
                </a:cubicBezTo>
                <a:cubicBezTo>
                  <a:pt x="1011" y="212"/>
                  <a:pt x="1010" y="212"/>
                  <a:pt x="1010" y="212"/>
                </a:cubicBezTo>
                <a:cubicBezTo>
                  <a:pt x="1010" y="211"/>
                  <a:pt x="1010" y="211"/>
                  <a:pt x="1010" y="211"/>
                </a:cubicBezTo>
                <a:cubicBezTo>
                  <a:pt x="1009" y="211"/>
                  <a:pt x="1009" y="211"/>
                  <a:pt x="1008" y="211"/>
                </a:cubicBezTo>
                <a:cubicBezTo>
                  <a:pt x="1008" y="211"/>
                  <a:pt x="1008" y="211"/>
                  <a:pt x="1008" y="211"/>
                </a:cubicBezTo>
                <a:cubicBezTo>
                  <a:pt x="1008" y="211"/>
                  <a:pt x="1008" y="211"/>
                  <a:pt x="1008" y="211"/>
                </a:cubicBezTo>
                <a:cubicBezTo>
                  <a:pt x="1007" y="211"/>
                  <a:pt x="1006" y="211"/>
                  <a:pt x="1005" y="210"/>
                </a:cubicBezTo>
                <a:cubicBezTo>
                  <a:pt x="1005" y="210"/>
                  <a:pt x="1004" y="210"/>
                  <a:pt x="1004" y="210"/>
                </a:cubicBezTo>
                <a:cubicBezTo>
                  <a:pt x="1003" y="209"/>
                  <a:pt x="1002" y="209"/>
                  <a:pt x="1001" y="208"/>
                </a:cubicBezTo>
                <a:cubicBezTo>
                  <a:pt x="1000" y="207"/>
                  <a:pt x="999" y="206"/>
                  <a:pt x="998" y="205"/>
                </a:cubicBezTo>
                <a:cubicBezTo>
                  <a:pt x="998" y="205"/>
                  <a:pt x="998" y="206"/>
                  <a:pt x="998" y="206"/>
                </a:cubicBezTo>
                <a:cubicBezTo>
                  <a:pt x="998" y="207"/>
                  <a:pt x="998" y="207"/>
                  <a:pt x="999" y="207"/>
                </a:cubicBezTo>
                <a:cubicBezTo>
                  <a:pt x="999" y="207"/>
                  <a:pt x="999" y="207"/>
                  <a:pt x="999" y="207"/>
                </a:cubicBezTo>
                <a:cubicBezTo>
                  <a:pt x="1000" y="208"/>
                  <a:pt x="1000" y="208"/>
                  <a:pt x="1001" y="209"/>
                </a:cubicBezTo>
                <a:cubicBezTo>
                  <a:pt x="1001" y="209"/>
                  <a:pt x="1002" y="210"/>
                  <a:pt x="1002" y="210"/>
                </a:cubicBezTo>
                <a:cubicBezTo>
                  <a:pt x="1002" y="210"/>
                  <a:pt x="1002" y="210"/>
                  <a:pt x="1003" y="211"/>
                </a:cubicBezTo>
                <a:cubicBezTo>
                  <a:pt x="1003" y="211"/>
                  <a:pt x="1003" y="211"/>
                  <a:pt x="1003" y="211"/>
                </a:cubicBezTo>
                <a:cubicBezTo>
                  <a:pt x="1004" y="211"/>
                  <a:pt x="1004" y="212"/>
                  <a:pt x="1004" y="212"/>
                </a:cubicBezTo>
                <a:cubicBezTo>
                  <a:pt x="1004" y="212"/>
                  <a:pt x="1004" y="213"/>
                  <a:pt x="1004" y="213"/>
                </a:cubicBezTo>
                <a:cubicBezTo>
                  <a:pt x="1004" y="213"/>
                  <a:pt x="1004" y="214"/>
                  <a:pt x="1003" y="214"/>
                </a:cubicBezTo>
                <a:cubicBezTo>
                  <a:pt x="1002" y="214"/>
                  <a:pt x="1002" y="214"/>
                  <a:pt x="1002" y="214"/>
                </a:cubicBezTo>
                <a:cubicBezTo>
                  <a:pt x="1001" y="214"/>
                  <a:pt x="1000" y="214"/>
                  <a:pt x="999" y="214"/>
                </a:cubicBezTo>
                <a:cubicBezTo>
                  <a:pt x="999" y="214"/>
                  <a:pt x="999" y="214"/>
                  <a:pt x="999" y="214"/>
                </a:cubicBezTo>
                <a:cubicBezTo>
                  <a:pt x="999" y="214"/>
                  <a:pt x="999" y="214"/>
                  <a:pt x="999" y="214"/>
                </a:cubicBezTo>
                <a:cubicBezTo>
                  <a:pt x="999" y="215"/>
                  <a:pt x="998" y="215"/>
                  <a:pt x="998" y="215"/>
                </a:cubicBezTo>
                <a:cubicBezTo>
                  <a:pt x="997" y="215"/>
                  <a:pt x="997" y="216"/>
                  <a:pt x="997" y="216"/>
                </a:cubicBezTo>
                <a:cubicBezTo>
                  <a:pt x="998" y="216"/>
                  <a:pt x="999" y="215"/>
                  <a:pt x="999" y="215"/>
                </a:cubicBezTo>
                <a:cubicBezTo>
                  <a:pt x="999" y="215"/>
                  <a:pt x="1000" y="215"/>
                  <a:pt x="1000" y="215"/>
                </a:cubicBezTo>
                <a:cubicBezTo>
                  <a:pt x="1001" y="215"/>
                  <a:pt x="1001" y="215"/>
                  <a:pt x="1002" y="216"/>
                </a:cubicBezTo>
                <a:cubicBezTo>
                  <a:pt x="1002" y="216"/>
                  <a:pt x="1002" y="215"/>
                  <a:pt x="1003" y="215"/>
                </a:cubicBezTo>
                <a:cubicBezTo>
                  <a:pt x="1003" y="215"/>
                  <a:pt x="1003" y="215"/>
                  <a:pt x="1003" y="215"/>
                </a:cubicBezTo>
                <a:cubicBezTo>
                  <a:pt x="1007" y="214"/>
                  <a:pt x="1007" y="217"/>
                  <a:pt x="1007" y="218"/>
                </a:cubicBezTo>
                <a:cubicBezTo>
                  <a:pt x="1007" y="218"/>
                  <a:pt x="1007" y="219"/>
                  <a:pt x="1006" y="219"/>
                </a:cubicBezTo>
                <a:cubicBezTo>
                  <a:pt x="1006" y="219"/>
                  <a:pt x="1006" y="219"/>
                  <a:pt x="1005" y="220"/>
                </a:cubicBezTo>
                <a:cubicBezTo>
                  <a:pt x="1006" y="220"/>
                  <a:pt x="1006" y="220"/>
                  <a:pt x="1006" y="220"/>
                </a:cubicBezTo>
                <a:cubicBezTo>
                  <a:pt x="1006" y="220"/>
                  <a:pt x="1006" y="220"/>
                  <a:pt x="1006" y="220"/>
                </a:cubicBezTo>
                <a:cubicBezTo>
                  <a:pt x="1007" y="220"/>
                  <a:pt x="1007" y="220"/>
                  <a:pt x="1007" y="220"/>
                </a:cubicBezTo>
                <a:cubicBezTo>
                  <a:pt x="1007" y="220"/>
                  <a:pt x="1008" y="221"/>
                  <a:pt x="1008" y="221"/>
                </a:cubicBezTo>
                <a:cubicBezTo>
                  <a:pt x="1008" y="221"/>
                  <a:pt x="1008" y="221"/>
                  <a:pt x="1008" y="221"/>
                </a:cubicBezTo>
                <a:cubicBezTo>
                  <a:pt x="1008" y="222"/>
                  <a:pt x="1008" y="222"/>
                  <a:pt x="1008" y="222"/>
                </a:cubicBezTo>
                <a:cubicBezTo>
                  <a:pt x="1008" y="223"/>
                  <a:pt x="1008" y="223"/>
                  <a:pt x="1008" y="223"/>
                </a:cubicBezTo>
                <a:cubicBezTo>
                  <a:pt x="1008" y="224"/>
                  <a:pt x="1009" y="225"/>
                  <a:pt x="1008" y="226"/>
                </a:cubicBezTo>
                <a:cubicBezTo>
                  <a:pt x="1009" y="225"/>
                  <a:pt x="1010" y="225"/>
                  <a:pt x="1011" y="224"/>
                </a:cubicBezTo>
                <a:cubicBezTo>
                  <a:pt x="1012" y="224"/>
                  <a:pt x="1013" y="224"/>
                  <a:pt x="1014" y="225"/>
                </a:cubicBezTo>
                <a:cubicBezTo>
                  <a:pt x="1014" y="226"/>
                  <a:pt x="1014" y="227"/>
                  <a:pt x="1014" y="228"/>
                </a:cubicBezTo>
                <a:cubicBezTo>
                  <a:pt x="1014" y="228"/>
                  <a:pt x="1014" y="228"/>
                  <a:pt x="1014" y="229"/>
                </a:cubicBezTo>
                <a:cubicBezTo>
                  <a:pt x="1014" y="228"/>
                  <a:pt x="1014" y="228"/>
                  <a:pt x="1014" y="228"/>
                </a:cubicBezTo>
                <a:cubicBezTo>
                  <a:pt x="1015" y="228"/>
                  <a:pt x="1015" y="228"/>
                  <a:pt x="1015" y="228"/>
                </a:cubicBezTo>
                <a:cubicBezTo>
                  <a:pt x="1015" y="228"/>
                  <a:pt x="1017" y="227"/>
                  <a:pt x="1017" y="228"/>
                </a:cubicBezTo>
                <a:cubicBezTo>
                  <a:pt x="1018" y="229"/>
                  <a:pt x="1018" y="229"/>
                  <a:pt x="1018" y="230"/>
                </a:cubicBezTo>
                <a:cubicBezTo>
                  <a:pt x="1018" y="230"/>
                  <a:pt x="1018" y="230"/>
                  <a:pt x="1018" y="230"/>
                </a:cubicBezTo>
                <a:cubicBezTo>
                  <a:pt x="1018" y="230"/>
                  <a:pt x="1018" y="230"/>
                  <a:pt x="1018" y="230"/>
                </a:cubicBezTo>
                <a:cubicBezTo>
                  <a:pt x="1018" y="230"/>
                  <a:pt x="1018" y="231"/>
                  <a:pt x="1018" y="231"/>
                </a:cubicBezTo>
                <a:cubicBezTo>
                  <a:pt x="1018" y="230"/>
                  <a:pt x="1018" y="230"/>
                  <a:pt x="1018" y="230"/>
                </a:cubicBezTo>
                <a:cubicBezTo>
                  <a:pt x="1018" y="230"/>
                  <a:pt x="1018" y="229"/>
                  <a:pt x="1018" y="229"/>
                </a:cubicBezTo>
                <a:cubicBezTo>
                  <a:pt x="1019" y="229"/>
                  <a:pt x="1019" y="228"/>
                  <a:pt x="1019" y="228"/>
                </a:cubicBezTo>
                <a:cubicBezTo>
                  <a:pt x="1020" y="228"/>
                  <a:pt x="1020" y="228"/>
                  <a:pt x="1020" y="228"/>
                </a:cubicBezTo>
                <a:cubicBezTo>
                  <a:pt x="1021" y="228"/>
                  <a:pt x="1022" y="229"/>
                  <a:pt x="1023" y="230"/>
                </a:cubicBezTo>
                <a:cubicBezTo>
                  <a:pt x="1023" y="230"/>
                  <a:pt x="1023" y="230"/>
                  <a:pt x="1023" y="231"/>
                </a:cubicBezTo>
                <a:cubicBezTo>
                  <a:pt x="1024" y="231"/>
                  <a:pt x="1025" y="232"/>
                  <a:pt x="1024" y="234"/>
                </a:cubicBezTo>
                <a:cubicBezTo>
                  <a:pt x="1024" y="234"/>
                  <a:pt x="1024" y="234"/>
                  <a:pt x="1024" y="235"/>
                </a:cubicBezTo>
                <a:cubicBezTo>
                  <a:pt x="1024" y="235"/>
                  <a:pt x="1024" y="235"/>
                  <a:pt x="1024" y="235"/>
                </a:cubicBezTo>
                <a:cubicBezTo>
                  <a:pt x="1025" y="235"/>
                  <a:pt x="1025" y="235"/>
                  <a:pt x="1025" y="235"/>
                </a:cubicBezTo>
                <a:cubicBezTo>
                  <a:pt x="1025" y="235"/>
                  <a:pt x="1025" y="235"/>
                  <a:pt x="1025" y="235"/>
                </a:cubicBezTo>
                <a:cubicBezTo>
                  <a:pt x="1026" y="234"/>
                  <a:pt x="1027" y="235"/>
                  <a:pt x="1028" y="235"/>
                </a:cubicBezTo>
                <a:cubicBezTo>
                  <a:pt x="1028" y="235"/>
                  <a:pt x="1028" y="234"/>
                  <a:pt x="1028" y="234"/>
                </a:cubicBezTo>
                <a:cubicBezTo>
                  <a:pt x="1027" y="233"/>
                  <a:pt x="1027" y="233"/>
                  <a:pt x="1028" y="232"/>
                </a:cubicBezTo>
                <a:cubicBezTo>
                  <a:pt x="1028" y="232"/>
                  <a:pt x="1029" y="232"/>
                  <a:pt x="1029" y="232"/>
                </a:cubicBezTo>
                <a:cubicBezTo>
                  <a:pt x="1029" y="232"/>
                  <a:pt x="1030" y="232"/>
                  <a:pt x="1030" y="232"/>
                </a:cubicBezTo>
                <a:cubicBezTo>
                  <a:pt x="1030" y="232"/>
                  <a:pt x="1030" y="232"/>
                  <a:pt x="1030" y="232"/>
                </a:cubicBezTo>
                <a:cubicBezTo>
                  <a:pt x="1031" y="232"/>
                  <a:pt x="1031" y="232"/>
                  <a:pt x="1031" y="232"/>
                </a:cubicBezTo>
                <a:cubicBezTo>
                  <a:pt x="1032" y="232"/>
                  <a:pt x="1034" y="232"/>
                  <a:pt x="1034" y="232"/>
                </a:cubicBezTo>
                <a:cubicBezTo>
                  <a:pt x="1035" y="232"/>
                  <a:pt x="1035" y="232"/>
                  <a:pt x="1035" y="232"/>
                </a:cubicBezTo>
                <a:cubicBezTo>
                  <a:pt x="1035" y="232"/>
                  <a:pt x="1035" y="232"/>
                  <a:pt x="1035" y="232"/>
                </a:cubicBezTo>
                <a:cubicBezTo>
                  <a:pt x="1036" y="231"/>
                  <a:pt x="1037" y="231"/>
                  <a:pt x="1037" y="231"/>
                </a:cubicBezTo>
                <a:cubicBezTo>
                  <a:pt x="1038" y="230"/>
                  <a:pt x="1039" y="230"/>
                  <a:pt x="1040" y="230"/>
                </a:cubicBezTo>
                <a:cubicBezTo>
                  <a:pt x="1040" y="231"/>
                  <a:pt x="1041" y="231"/>
                  <a:pt x="1041" y="231"/>
                </a:cubicBezTo>
                <a:cubicBezTo>
                  <a:pt x="1041" y="231"/>
                  <a:pt x="1042" y="231"/>
                  <a:pt x="1042" y="232"/>
                </a:cubicBezTo>
                <a:cubicBezTo>
                  <a:pt x="1042" y="232"/>
                  <a:pt x="1043" y="232"/>
                  <a:pt x="1043" y="232"/>
                </a:cubicBezTo>
                <a:cubicBezTo>
                  <a:pt x="1043" y="231"/>
                  <a:pt x="1044" y="231"/>
                  <a:pt x="1044" y="231"/>
                </a:cubicBezTo>
                <a:cubicBezTo>
                  <a:pt x="1045" y="230"/>
                  <a:pt x="1045" y="230"/>
                  <a:pt x="1046" y="230"/>
                </a:cubicBezTo>
                <a:cubicBezTo>
                  <a:pt x="1046" y="230"/>
                  <a:pt x="1047" y="230"/>
                  <a:pt x="1047" y="230"/>
                </a:cubicBezTo>
                <a:cubicBezTo>
                  <a:pt x="1047" y="230"/>
                  <a:pt x="1048" y="230"/>
                  <a:pt x="1048" y="230"/>
                </a:cubicBezTo>
                <a:cubicBezTo>
                  <a:pt x="1049" y="229"/>
                  <a:pt x="1050" y="229"/>
                  <a:pt x="1051" y="229"/>
                </a:cubicBezTo>
                <a:cubicBezTo>
                  <a:pt x="1052" y="230"/>
                  <a:pt x="1052" y="230"/>
                  <a:pt x="1052" y="230"/>
                </a:cubicBezTo>
                <a:cubicBezTo>
                  <a:pt x="1052" y="230"/>
                  <a:pt x="1053" y="231"/>
                  <a:pt x="1053" y="231"/>
                </a:cubicBezTo>
                <a:cubicBezTo>
                  <a:pt x="1054" y="231"/>
                  <a:pt x="1054" y="232"/>
                  <a:pt x="1055" y="232"/>
                </a:cubicBezTo>
                <a:cubicBezTo>
                  <a:pt x="1056" y="232"/>
                  <a:pt x="1056" y="232"/>
                  <a:pt x="1056" y="232"/>
                </a:cubicBezTo>
                <a:cubicBezTo>
                  <a:pt x="1056" y="232"/>
                  <a:pt x="1057" y="232"/>
                  <a:pt x="1057" y="232"/>
                </a:cubicBezTo>
                <a:cubicBezTo>
                  <a:pt x="1057" y="232"/>
                  <a:pt x="1058" y="233"/>
                  <a:pt x="1058" y="233"/>
                </a:cubicBezTo>
                <a:cubicBezTo>
                  <a:pt x="1058" y="233"/>
                  <a:pt x="1058" y="232"/>
                  <a:pt x="1059" y="232"/>
                </a:cubicBezTo>
                <a:cubicBezTo>
                  <a:pt x="1059" y="232"/>
                  <a:pt x="1059" y="232"/>
                  <a:pt x="1060" y="232"/>
                </a:cubicBezTo>
                <a:cubicBezTo>
                  <a:pt x="1060" y="232"/>
                  <a:pt x="1061" y="232"/>
                  <a:pt x="1061" y="232"/>
                </a:cubicBezTo>
                <a:cubicBezTo>
                  <a:pt x="1062" y="232"/>
                  <a:pt x="1062" y="232"/>
                  <a:pt x="1062" y="232"/>
                </a:cubicBezTo>
                <a:cubicBezTo>
                  <a:pt x="1062" y="232"/>
                  <a:pt x="1063" y="232"/>
                  <a:pt x="1063" y="232"/>
                </a:cubicBezTo>
                <a:cubicBezTo>
                  <a:pt x="1063" y="232"/>
                  <a:pt x="1064" y="231"/>
                  <a:pt x="1064" y="231"/>
                </a:cubicBezTo>
                <a:cubicBezTo>
                  <a:pt x="1064" y="231"/>
                  <a:pt x="1065" y="231"/>
                  <a:pt x="1065" y="231"/>
                </a:cubicBezTo>
                <a:cubicBezTo>
                  <a:pt x="1065" y="231"/>
                  <a:pt x="1065" y="231"/>
                  <a:pt x="1065" y="231"/>
                </a:cubicBezTo>
                <a:cubicBezTo>
                  <a:pt x="1066" y="231"/>
                  <a:pt x="1067" y="231"/>
                  <a:pt x="1068" y="232"/>
                </a:cubicBezTo>
                <a:cubicBezTo>
                  <a:pt x="1068" y="233"/>
                  <a:pt x="1069" y="233"/>
                  <a:pt x="1069" y="233"/>
                </a:cubicBezTo>
                <a:cubicBezTo>
                  <a:pt x="1070" y="234"/>
                  <a:pt x="1071" y="234"/>
                  <a:pt x="1071" y="236"/>
                </a:cubicBezTo>
                <a:cubicBezTo>
                  <a:pt x="1070" y="236"/>
                  <a:pt x="1070" y="237"/>
                  <a:pt x="1070" y="237"/>
                </a:cubicBezTo>
                <a:cubicBezTo>
                  <a:pt x="1070" y="238"/>
                  <a:pt x="1070" y="238"/>
                  <a:pt x="1070" y="238"/>
                </a:cubicBezTo>
                <a:cubicBezTo>
                  <a:pt x="1070" y="238"/>
                  <a:pt x="1070" y="238"/>
                  <a:pt x="1070" y="238"/>
                </a:cubicBezTo>
                <a:cubicBezTo>
                  <a:pt x="1071" y="238"/>
                  <a:pt x="1072" y="237"/>
                  <a:pt x="1072" y="237"/>
                </a:cubicBezTo>
                <a:cubicBezTo>
                  <a:pt x="1074" y="237"/>
                  <a:pt x="1074" y="238"/>
                  <a:pt x="1075" y="238"/>
                </a:cubicBezTo>
                <a:cubicBezTo>
                  <a:pt x="1075" y="239"/>
                  <a:pt x="1076" y="241"/>
                  <a:pt x="1075" y="242"/>
                </a:cubicBezTo>
                <a:cubicBezTo>
                  <a:pt x="1075" y="242"/>
                  <a:pt x="1075" y="243"/>
                  <a:pt x="1075" y="243"/>
                </a:cubicBezTo>
                <a:cubicBezTo>
                  <a:pt x="1075" y="243"/>
                  <a:pt x="1075" y="243"/>
                  <a:pt x="1075" y="243"/>
                </a:cubicBezTo>
                <a:cubicBezTo>
                  <a:pt x="1075" y="243"/>
                  <a:pt x="1075" y="243"/>
                  <a:pt x="1076" y="243"/>
                </a:cubicBezTo>
                <a:cubicBezTo>
                  <a:pt x="1076" y="243"/>
                  <a:pt x="1078" y="244"/>
                  <a:pt x="1078" y="246"/>
                </a:cubicBezTo>
                <a:cubicBezTo>
                  <a:pt x="1078" y="246"/>
                  <a:pt x="1078" y="247"/>
                  <a:pt x="1077" y="247"/>
                </a:cubicBezTo>
                <a:cubicBezTo>
                  <a:pt x="1077" y="248"/>
                  <a:pt x="1077" y="248"/>
                  <a:pt x="1077" y="248"/>
                </a:cubicBezTo>
                <a:cubicBezTo>
                  <a:pt x="1077" y="248"/>
                  <a:pt x="1076" y="249"/>
                  <a:pt x="1077" y="250"/>
                </a:cubicBezTo>
                <a:cubicBezTo>
                  <a:pt x="1077" y="250"/>
                  <a:pt x="1077" y="251"/>
                  <a:pt x="1077" y="252"/>
                </a:cubicBezTo>
                <a:cubicBezTo>
                  <a:pt x="1076" y="252"/>
                  <a:pt x="1076" y="253"/>
                  <a:pt x="1075" y="253"/>
                </a:cubicBezTo>
                <a:cubicBezTo>
                  <a:pt x="1074" y="253"/>
                  <a:pt x="1074" y="253"/>
                  <a:pt x="1073" y="253"/>
                </a:cubicBezTo>
                <a:cubicBezTo>
                  <a:pt x="1073" y="253"/>
                  <a:pt x="1073" y="253"/>
                  <a:pt x="1072" y="253"/>
                </a:cubicBezTo>
                <a:cubicBezTo>
                  <a:pt x="1072" y="253"/>
                  <a:pt x="1072" y="253"/>
                  <a:pt x="1072" y="253"/>
                </a:cubicBezTo>
                <a:cubicBezTo>
                  <a:pt x="1072" y="253"/>
                  <a:pt x="1072" y="253"/>
                  <a:pt x="1072" y="254"/>
                </a:cubicBezTo>
                <a:cubicBezTo>
                  <a:pt x="1072" y="254"/>
                  <a:pt x="1073" y="254"/>
                  <a:pt x="1073" y="254"/>
                </a:cubicBezTo>
                <a:cubicBezTo>
                  <a:pt x="1074" y="254"/>
                  <a:pt x="1074" y="255"/>
                  <a:pt x="1075" y="256"/>
                </a:cubicBezTo>
                <a:cubicBezTo>
                  <a:pt x="1075" y="256"/>
                  <a:pt x="1075" y="256"/>
                  <a:pt x="1075" y="256"/>
                </a:cubicBezTo>
                <a:cubicBezTo>
                  <a:pt x="1075" y="257"/>
                  <a:pt x="1076" y="259"/>
                  <a:pt x="1075" y="260"/>
                </a:cubicBezTo>
                <a:cubicBezTo>
                  <a:pt x="1074" y="260"/>
                  <a:pt x="1074" y="260"/>
                  <a:pt x="1073" y="260"/>
                </a:cubicBezTo>
                <a:cubicBezTo>
                  <a:pt x="1073" y="260"/>
                  <a:pt x="1072" y="260"/>
                  <a:pt x="1072" y="260"/>
                </a:cubicBezTo>
                <a:cubicBezTo>
                  <a:pt x="1071" y="261"/>
                  <a:pt x="1069" y="261"/>
                  <a:pt x="1068" y="260"/>
                </a:cubicBezTo>
                <a:cubicBezTo>
                  <a:pt x="1068" y="260"/>
                  <a:pt x="1068" y="260"/>
                  <a:pt x="1068" y="260"/>
                </a:cubicBezTo>
                <a:cubicBezTo>
                  <a:pt x="1069" y="261"/>
                  <a:pt x="1069" y="261"/>
                  <a:pt x="1069" y="262"/>
                </a:cubicBezTo>
                <a:cubicBezTo>
                  <a:pt x="1068" y="263"/>
                  <a:pt x="1068" y="263"/>
                  <a:pt x="1067" y="264"/>
                </a:cubicBezTo>
                <a:cubicBezTo>
                  <a:pt x="1067" y="264"/>
                  <a:pt x="1067" y="264"/>
                  <a:pt x="1066" y="265"/>
                </a:cubicBezTo>
                <a:cubicBezTo>
                  <a:pt x="1066" y="265"/>
                  <a:pt x="1066" y="266"/>
                  <a:pt x="1065" y="267"/>
                </a:cubicBezTo>
                <a:cubicBezTo>
                  <a:pt x="1065" y="267"/>
                  <a:pt x="1065" y="268"/>
                  <a:pt x="1064" y="268"/>
                </a:cubicBezTo>
                <a:cubicBezTo>
                  <a:pt x="1064" y="268"/>
                  <a:pt x="1063" y="268"/>
                  <a:pt x="1063" y="267"/>
                </a:cubicBezTo>
                <a:cubicBezTo>
                  <a:pt x="1062" y="267"/>
                  <a:pt x="1062" y="267"/>
                  <a:pt x="1062" y="267"/>
                </a:cubicBezTo>
                <a:cubicBezTo>
                  <a:pt x="1061" y="267"/>
                  <a:pt x="1061" y="268"/>
                  <a:pt x="1060" y="268"/>
                </a:cubicBezTo>
                <a:cubicBezTo>
                  <a:pt x="1060" y="268"/>
                  <a:pt x="1060" y="268"/>
                  <a:pt x="1060" y="268"/>
                </a:cubicBezTo>
                <a:cubicBezTo>
                  <a:pt x="1059" y="267"/>
                  <a:pt x="1058" y="267"/>
                  <a:pt x="1058" y="267"/>
                </a:cubicBezTo>
                <a:cubicBezTo>
                  <a:pt x="1057" y="268"/>
                  <a:pt x="1056" y="268"/>
                  <a:pt x="1055" y="269"/>
                </a:cubicBezTo>
                <a:cubicBezTo>
                  <a:pt x="1055" y="269"/>
                  <a:pt x="1054" y="269"/>
                  <a:pt x="1054" y="269"/>
                </a:cubicBezTo>
                <a:cubicBezTo>
                  <a:pt x="1054" y="269"/>
                  <a:pt x="1054" y="269"/>
                  <a:pt x="1054" y="269"/>
                </a:cubicBezTo>
                <a:cubicBezTo>
                  <a:pt x="1053" y="269"/>
                  <a:pt x="1053" y="269"/>
                  <a:pt x="1052" y="269"/>
                </a:cubicBezTo>
                <a:cubicBezTo>
                  <a:pt x="1052" y="269"/>
                  <a:pt x="1051" y="269"/>
                  <a:pt x="1051" y="269"/>
                </a:cubicBezTo>
                <a:cubicBezTo>
                  <a:pt x="1050" y="269"/>
                  <a:pt x="1050" y="269"/>
                  <a:pt x="1049" y="268"/>
                </a:cubicBezTo>
                <a:cubicBezTo>
                  <a:pt x="1049" y="268"/>
                  <a:pt x="1049" y="268"/>
                  <a:pt x="1049" y="267"/>
                </a:cubicBezTo>
                <a:cubicBezTo>
                  <a:pt x="1049" y="267"/>
                  <a:pt x="1049" y="267"/>
                  <a:pt x="1048" y="267"/>
                </a:cubicBezTo>
                <a:cubicBezTo>
                  <a:pt x="1048" y="267"/>
                  <a:pt x="1048" y="267"/>
                  <a:pt x="1048" y="267"/>
                </a:cubicBezTo>
                <a:cubicBezTo>
                  <a:pt x="1048" y="267"/>
                  <a:pt x="1048" y="267"/>
                  <a:pt x="1048" y="267"/>
                </a:cubicBezTo>
                <a:cubicBezTo>
                  <a:pt x="1048" y="267"/>
                  <a:pt x="1047" y="267"/>
                  <a:pt x="1047" y="267"/>
                </a:cubicBezTo>
                <a:cubicBezTo>
                  <a:pt x="1044" y="267"/>
                  <a:pt x="1044" y="264"/>
                  <a:pt x="1044" y="263"/>
                </a:cubicBezTo>
                <a:cubicBezTo>
                  <a:pt x="1044" y="262"/>
                  <a:pt x="1044" y="262"/>
                  <a:pt x="1044" y="261"/>
                </a:cubicBezTo>
                <a:cubicBezTo>
                  <a:pt x="1043" y="260"/>
                  <a:pt x="1044" y="259"/>
                  <a:pt x="1044" y="258"/>
                </a:cubicBezTo>
                <a:cubicBezTo>
                  <a:pt x="1045" y="257"/>
                  <a:pt x="1044" y="256"/>
                  <a:pt x="1043" y="255"/>
                </a:cubicBezTo>
                <a:cubicBezTo>
                  <a:pt x="1043" y="255"/>
                  <a:pt x="1043" y="255"/>
                  <a:pt x="1043" y="255"/>
                </a:cubicBezTo>
                <a:cubicBezTo>
                  <a:pt x="1043" y="255"/>
                  <a:pt x="1043" y="255"/>
                  <a:pt x="1043" y="255"/>
                </a:cubicBezTo>
                <a:cubicBezTo>
                  <a:pt x="1043" y="256"/>
                  <a:pt x="1043" y="257"/>
                  <a:pt x="1043" y="258"/>
                </a:cubicBezTo>
                <a:cubicBezTo>
                  <a:pt x="1043" y="259"/>
                  <a:pt x="1043" y="259"/>
                  <a:pt x="1042" y="259"/>
                </a:cubicBezTo>
                <a:cubicBezTo>
                  <a:pt x="1042" y="259"/>
                  <a:pt x="1042" y="260"/>
                  <a:pt x="1042" y="260"/>
                </a:cubicBezTo>
                <a:cubicBezTo>
                  <a:pt x="1042" y="260"/>
                  <a:pt x="1042" y="260"/>
                  <a:pt x="1042" y="260"/>
                </a:cubicBezTo>
                <a:cubicBezTo>
                  <a:pt x="1042" y="261"/>
                  <a:pt x="1042" y="263"/>
                  <a:pt x="1041" y="264"/>
                </a:cubicBezTo>
                <a:cubicBezTo>
                  <a:pt x="1040" y="264"/>
                  <a:pt x="1040" y="264"/>
                  <a:pt x="1039" y="265"/>
                </a:cubicBezTo>
                <a:cubicBezTo>
                  <a:pt x="1039" y="265"/>
                  <a:pt x="1038" y="264"/>
                  <a:pt x="1038" y="264"/>
                </a:cubicBezTo>
                <a:cubicBezTo>
                  <a:pt x="1038" y="264"/>
                  <a:pt x="1037" y="264"/>
                  <a:pt x="1037" y="264"/>
                </a:cubicBezTo>
                <a:cubicBezTo>
                  <a:pt x="1037" y="264"/>
                  <a:pt x="1037" y="265"/>
                  <a:pt x="1037" y="265"/>
                </a:cubicBezTo>
                <a:cubicBezTo>
                  <a:pt x="1036" y="265"/>
                  <a:pt x="1036" y="265"/>
                  <a:pt x="1035" y="265"/>
                </a:cubicBezTo>
                <a:cubicBezTo>
                  <a:pt x="1035" y="265"/>
                  <a:pt x="1035" y="265"/>
                  <a:pt x="1035" y="265"/>
                </a:cubicBezTo>
                <a:cubicBezTo>
                  <a:pt x="1034" y="265"/>
                  <a:pt x="1034" y="265"/>
                  <a:pt x="1033" y="264"/>
                </a:cubicBezTo>
                <a:cubicBezTo>
                  <a:pt x="1033" y="264"/>
                  <a:pt x="1033" y="264"/>
                  <a:pt x="1033" y="264"/>
                </a:cubicBezTo>
                <a:cubicBezTo>
                  <a:pt x="1032" y="263"/>
                  <a:pt x="1032" y="263"/>
                  <a:pt x="1031" y="263"/>
                </a:cubicBezTo>
                <a:cubicBezTo>
                  <a:pt x="1031" y="263"/>
                  <a:pt x="1031" y="263"/>
                  <a:pt x="1031" y="263"/>
                </a:cubicBezTo>
                <a:cubicBezTo>
                  <a:pt x="1030" y="263"/>
                  <a:pt x="1030" y="263"/>
                  <a:pt x="1030" y="263"/>
                </a:cubicBezTo>
                <a:cubicBezTo>
                  <a:pt x="1030" y="262"/>
                  <a:pt x="1029" y="262"/>
                  <a:pt x="1029" y="262"/>
                </a:cubicBezTo>
                <a:cubicBezTo>
                  <a:pt x="1029" y="262"/>
                  <a:pt x="1029" y="262"/>
                  <a:pt x="1029" y="261"/>
                </a:cubicBezTo>
                <a:cubicBezTo>
                  <a:pt x="1028" y="262"/>
                  <a:pt x="1028" y="262"/>
                  <a:pt x="1027" y="262"/>
                </a:cubicBezTo>
                <a:cubicBezTo>
                  <a:pt x="1027" y="262"/>
                  <a:pt x="1026" y="263"/>
                  <a:pt x="1026" y="263"/>
                </a:cubicBezTo>
                <a:cubicBezTo>
                  <a:pt x="1026" y="263"/>
                  <a:pt x="1026" y="262"/>
                  <a:pt x="1025" y="262"/>
                </a:cubicBezTo>
                <a:cubicBezTo>
                  <a:pt x="1025" y="262"/>
                  <a:pt x="1025" y="262"/>
                  <a:pt x="1025" y="262"/>
                </a:cubicBezTo>
                <a:cubicBezTo>
                  <a:pt x="1025" y="263"/>
                  <a:pt x="1024" y="263"/>
                  <a:pt x="1023" y="263"/>
                </a:cubicBezTo>
                <a:cubicBezTo>
                  <a:pt x="1023" y="263"/>
                  <a:pt x="1023" y="263"/>
                  <a:pt x="1023" y="263"/>
                </a:cubicBezTo>
                <a:cubicBezTo>
                  <a:pt x="1022" y="263"/>
                  <a:pt x="1022" y="263"/>
                  <a:pt x="1021" y="263"/>
                </a:cubicBezTo>
                <a:cubicBezTo>
                  <a:pt x="1021" y="263"/>
                  <a:pt x="1021" y="263"/>
                  <a:pt x="1021" y="263"/>
                </a:cubicBezTo>
                <a:cubicBezTo>
                  <a:pt x="1020" y="263"/>
                  <a:pt x="1020" y="262"/>
                  <a:pt x="1020" y="262"/>
                </a:cubicBezTo>
                <a:cubicBezTo>
                  <a:pt x="1020" y="261"/>
                  <a:pt x="1020" y="261"/>
                  <a:pt x="1020" y="261"/>
                </a:cubicBezTo>
                <a:cubicBezTo>
                  <a:pt x="1019" y="261"/>
                  <a:pt x="1019" y="261"/>
                  <a:pt x="1019" y="261"/>
                </a:cubicBezTo>
                <a:cubicBezTo>
                  <a:pt x="1019" y="261"/>
                  <a:pt x="1019" y="262"/>
                  <a:pt x="1018" y="262"/>
                </a:cubicBezTo>
                <a:cubicBezTo>
                  <a:pt x="1018" y="262"/>
                  <a:pt x="1018" y="262"/>
                  <a:pt x="1018" y="262"/>
                </a:cubicBezTo>
                <a:cubicBezTo>
                  <a:pt x="1017" y="262"/>
                  <a:pt x="1017" y="261"/>
                  <a:pt x="1016" y="261"/>
                </a:cubicBezTo>
                <a:cubicBezTo>
                  <a:pt x="1016" y="261"/>
                  <a:pt x="1016" y="261"/>
                  <a:pt x="1015" y="260"/>
                </a:cubicBezTo>
                <a:cubicBezTo>
                  <a:pt x="1015" y="261"/>
                  <a:pt x="1015" y="261"/>
                  <a:pt x="1014" y="262"/>
                </a:cubicBezTo>
                <a:cubicBezTo>
                  <a:pt x="1014" y="262"/>
                  <a:pt x="1013" y="262"/>
                  <a:pt x="1013" y="261"/>
                </a:cubicBezTo>
                <a:cubicBezTo>
                  <a:pt x="1013" y="261"/>
                  <a:pt x="1012" y="261"/>
                  <a:pt x="1012" y="261"/>
                </a:cubicBezTo>
                <a:cubicBezTo>
                  <a:pt x="1012" y="261"/>
                  <a:pt x="1011" y="261"/>
                  <a:pt x="1011" y="260"/>
                </a:cubicBezTo>
                <a:cubicBezTo>
                  <a:pt x="1011" y="260"/>
                  <a:pt x="1011" y="260"/>
                  <a:pt x="1010" y="260"/>
                </a:cubicBezTo>
                <a:cubicBezTo>
                  <a:pt x="1010" y="259"/>
                  <a:pt x="1010" y="259"/>
                  <a:pt x="1010" y="259"/>
                </a:cubicBezTo>
                <a:cubicBezTo>
                  <a:pt x="1010" y="259"/>
                  <a:pt x="1010" y="259"/>
                  <a:pt x="1010" y="260"/>
                </a:cubicBezTo>
                <a:cubicBezTo>
                  <a:pt x="1009" y="260"/>
                  <a:pt x="1008" y="261"/>
                  <a:pt x="1007" y="260"/>
                </a:cubicBezTo>
                <a:cubicBezTo>
                  <a:pt x="1007" y="260"/>
                  <a:pt x="1007" y="260"/>
                  <a:pt x="1007" y="260"/>
                </a:cubicBezTo>
                <a:cubicBezTo>
                  <a:pt x="1006" y="260"/>
                  <a:pt x="1006" y="260"/>
                  <a:pt x="1006" y="260"/>
                </a:cubicBezTo>
                <a:cubicBezTo>
                  <a:pt x="1006" y="260"/>
                  <a:pt x="1005" y="260"/>
                  <a:pt x="1005" y="259"/>
                </a:cubicBezTo>
                <a:cubicBezTo>
                  <a:pt x="1004" y="259"/>
                  <a:pt x="1004" y="259"/>
                  <a:pt x="1004" y="259"/>
                </a:cubicBezTo>
                <a:cubicBezTo>
                  <a:pt x="1002" y="258"/>
                  <a:pt x="1000" y="258"/>
                  <a:pt x="998" y="258"/>
                </a:cubicBezTo>
                <a:cubicBezTo>
                  <a:pt x="998" y="258"/>
                  <a:pt x="997" y="257"/>
                  <a:pt x="997" y="256"/>
                </a:cubicBezTo>
                <a:cubicBezTo>
                  <a:pt x="997" y="256"/>
                  <a:pt x="998" y="255"/>
                  <a:pt x="998" y="255"/>
                </a:cubicBezTo>
                <a:cubicBezTo>
                  <a:pt x="999" y="255"/>
                  <a:pt x="1000" y="253"/>
                  <a:pt x="1001" y="252"/>
                </a:cubicBezTo>
                <a:cubicBezTo>
                  <a:pt x="1001" y="252"/>
                  <a:pt x="1001" y="252"/>
                  <a:pt x="1001" y="252"/>
                </a:cubicBezTo>
                <a:cubicBezTo>
                  <a:pt x="1001" y="252"/>
                  <a:pt x="1001" y="252"/>
                  <a:pt x="1001" y="252"/>
                </a:cubicBezTo>
                <a:cubicBezTo>
                  <a:pt x="1001" y="252"/>
                  <a:pt x="1000" y="252"/>
                  <a:pt x="1000" y="251"/>
                </a:cubicBezTo>
                <a:cubicBezTo>
                  <a:pt x="1000" y="251"/>
                  <a:pt x="1000" y="251"/>
                  <a:pt x="1000" y="250"/>
                </a:cubicBezTo>
                <a:cubicBezTo>
                  <a:pt x="1000" y="251"/>
                  <a:pt x="999" y="251"/>
                  <a:pt x="999" y="252"/>
                </a:cubicBezTo>
                <a:cubicBezTo>
                  <a:pt x="999" y="252"/>
                  <a:pt x="998" y="252"/>
                  <a:pt x="997" y="253"/>
                </a:cubicBezTo>
                <a:cubicBezTo>
                  <a:pt x="997" y="253"/>
                  <a:pt x="997" y="253"/>
                  <a:pt x="997" y="253"/>
                </a:cubicBezTo>
                <a:cubicBezTo>
                  <a:pt x="997" y="253"/>
                  <a:pt x="996" y="253"/>
                  <a:pt x="996" y="253"/>
                </a:cubicBezTo>
                <a:cubicBezTo>
                  <a:pt x="996" y="254"/>
                  <a:pt x="994" y="254"/>
                  <a:pt x="993" y="254"/>
                </a:cubicBezTo>
                <a:cubicBezTo>
                  <a:pt x="993" y="254"/>
                  <a:pt x="992" y="254"/>
                  <a:pt x="992" y="254"/>
                </a:cubicBezTo>
                <a:cubicBezTo>
                  <a:pt x="991" y="254"/>
                  <a:pt x="991" y="254"/>
                  <a:pt x="991" y="254"/>
                </a:cubicBezTo>
                <a:cubicBezTo>
                  <a:pt x="991" y="254"/>
                  <a:pt x="990" y="254"/>
                  <a:pt x="990" y="254"/>
                </a:cubicBezTo>
                <a:cubicBezTo>
                  <a:pt x="989" y="254"/>
                  <a:pt x="989" y="254"/>
                  <a:pt x="989" y="254"/>
                </a:cubicBezTo>
                <a:cubicBezTo>
                  <a:pt x="989" y="254"/>
                  <a:pt x="989" y="254"/>
                  <a:pt x="989" y="254"/>
                </a:cubicBezTo>
                <a:cubicBezTo>
                  <a:pt x="988" y="254"/>
                  <a:pt x="988" y="253"/>
                  <a:pt x="988" y="253"/>
                </a:cubicBezTo>
                <a:cubicBezTo>
                  <a:pt x="987" y="253"/>
                  <a:pt x="987" y="252"/>
                  <a:pt x="987" y="251"/>
                </a:cubicBezTo>
                <a:cubicBezTo>
                  <a:pt x="987" y="251"/>
                  <a:pt x="986" y="251"/>
                  <a:pt x="986" y="251"/>
                </a:cubicBezTo>
                <a:cubicBezTo>
                  <a:pt x="986" y="250"/>
                  <a:pt x="985" y="250"/>
                  <a:pt x="985" y="249"/>
                </a:cubicBezTo>
                <a:cubicBezTo>
                  <a:pt x="984" y="247"/>
                  <a:pt x="986" y="246"/>
                  <a:pt x="987" y="246"/>
                </a:cubicBezTo>
                <a:cubicBezTo>
                  <a:pt x="987" y="246"/>
                  <a:pt x="987" y="246"/>
                  <a:pt x="987" y="246"/>
                </a:cubicBezTo>
                <a:cubicBezTo>
                  <a:pt x="988" y="245"/>
                  <a:pt x="988" y="245"/>
                  <a:pt x="988" y="245"/>
                </a:cubicBezTo>
                <a:cubicBezTo>
                  <a:pt x="988" y="245"/>
                  <a:pt x="988" y="245"/>
                  <a:pt x="988" y="245"/>
                </a:cubicBezTo>
                <a:cubicBezTo>
                  <a:pt x="987" y="245"/>
                  <a:pt x="987" y="245"/>
                  <a:pt x="987" y="245"/>
                </a:cubicBezTo>
                <a:cubicBezTo>
                  <a:pt x="987" y="246"/>
                  <a:pt x="986" y="246"/>
                  <a:pt x="986" y="246"/>
                </a:cubicBezTo>
                <a:cubicBezTo>
                  <a:pt x="986" y="246"/>
                  <a:pt x="985" y="247"/>
                  <a:pt x="985" y="247"/>
                </a:cubicBezTo>
                <a:cubicBezTo>
                  <a:pt x="985" y="247"/>
                  <a:pt x="985" y="247"/>
                  <a:pt x="985" y="247"/>
                </a:cubicBezTo>
                <a:cubicBezTo>
                  <a:pt x="985" y="248"/>
                  <a:pt x="984" y="249"/>
                  <a:pt x="984" y="249"/>
                </a:cubicBezTo>
                <a:cubicBezTo>
                  <a:pt x="984" y="249"/>
                  <a:pt x="983" y="250"/>
                  <a:pt x="983" y="250"/>
                </a:cubicBezTo>
                <a:cubicBezTo>
                  <a:pt x="981" y="249"/>
                  <a:pt x="979" y="248"/>
                  <a:pt x="979" y="246"/>
                </a:cubicBezTo>
                <a:cubicBezTo>
                  <a:pt x="979" y="245"/>
                  <a:pt x="979" y="245"/>
                  <a:pt x="979" y="245"/>
                </a:cubicBezTo>
                <a:cubicBezTo>
                  <a:pt x="979" y="245"/>
                  <a:pt x="979" y="244"/>
                  <a:pt x="979" y="244"/>
                </a:cubicBezTo>
                <a:cubicBezTo>
                  <a:pt x="979" y="244"/>
                  <a:pt x="979" y="243"/>
                  <a:pt x="979" y="243"/>
                </a:cubicBezTo>
                <a:cubicBezTo>
                  <a:pt x="978" y="243"/>
                  <a:pt x="978" y="242"/>
                  <a:pt x="978" y="242"/>
                </a:cubicBezTo>
                <a:cubicBezTo>
                  <a:pt x="978" y="241"/>
                  <a:pt x="978" y="241"/>
                  <a:pt x="978" y="241"/>
                </a:cubicBezTo>
                <a:cubicBezTo>
                  <a:pt x="978" y="240"/>
                  <a:pt x="978" y="240"/>
                  <a:pt x="978" y="239"/>
                </a:cubicBezTo>
                <a:cubicBezTo>
                  <a:pt x="978" y="239"/>
                  <a:pt x="978" y="239"/>
                  <a:pt x="978" y="239"/>
                </a:cubicBezTo>
                <a:cubicBezTo>
                  <a:pt x="978" y="238"/>
                  <a:pt x="978" y="237"/>
                  <a:pt x="979" y="236"/>
                </a:cubicBezTo>
                <a:cubicBezTo>
                  <a:pt x="979" y="236"/>
                  <a:pt x="980" y="236"/>
                  <a:pt x="980" y="236"/>
                </a:cubicBezTo>
                <a:cubicBezTo>
                  <a:pt x="980" y="236"/>
                  <a:pt x="980" y="235"/>
                  <a:pt x="981" y="235"/>
                </a:cubicBezTo>
                <a:cubicBezTo>
                  <a:pt x="981" y="235"/>
                  <a:pt x="980" y="234"/>
                  <a:pt x="980" y="234"/>
                </a:cubicBezTo>
                <a:cubicBezTo>
                  <a:pt x="979" y="234"/>
                  <a:pt x="979" y="233"/>
                  <a:pt x="978" y="232"/>
                </a:cubicBezTo>
                <a:cubicBezTo>
                  <a:pt x="978" y="230"/>
                  <a:pt x="978" y="228"/>
                  <a:pt x="980" y="227"/>
                </a:cubicBezTo>
                <a:cubicBezTo>
                  <a:pt x="981" y="227"/>
                  <a:pt x="981" y="227"/>
                  <a:pt x="981" y="226"/>
                </a:cubicBezTo>
                <a:cubicBezTo>
                  <a:pt x="982" y="225"/>
                  <a:pt x="982" y="223"/>
                  <a:pt x="984" y="223"/>
                </a:cubicBezTo>
                <a:cubicBezTo>
                  <a:pt x="984" y="222"/>
                  <a:pt x="984" y="222"/>
                  <a:pt x="984" y="222"/>
                </a:cubicBezTo>
                <a:cubicBezTo>
                  <a:pt x="985" y="222"/>
                  <a:pt x="986" y="222"/>
                  <a:pt x="987" y="221"/>
                </a:cubicBezTo>
                <a:cubicBezTo>
                  <a:pt x="987" y="221"/>
                  <a:pt x="987" y="221"/>
                  <a:pt x="987" y="220"/>
                </a:cubicBezTo>
                <a:cubicBezTo>
                  <a:pt x="987" y="220"/>
                  <a:pt x="987" y="219"/>
                  <a:pt x="987" y="218"/>
                </a:cubicBezTo>
                <a:cubicBezTo>
                  <a:pt x="988" y="217"/>
                  <a:pt x="988" y="217"/>
                  <a:pt x="989" y="216"/>
                </a:cubicBezTo>
                <a:cubicBezTo>
                  <a:pt x="989" y="216"/>
                  <a:pt x="990" y="215"/>
                  <a:pt x="990" y="215"/>
                </a:cubicBezTo>
                <a:cubicBezTo>
                  <a:pt x="989" y="215"/>
                  <a:pt x="989" y="215"/>
                  <a:pt x="989" y="215"/>
                </a:cubicBezTo>
                <a:cubicBezTo>
                  <a:pt x="989" y="214"/>
                  <a:pt x="989" y="214"/>
                  <a:pt x="989" y="214"/>
                </a:cubicBezTo>
                <a:cubicBezTo>
                  <a:pt x="988" y="213"/>
                  <a:pt x="988" y="212"/>
                  <a:pt x="988" y="210"/>
                </a:cubicBezTo>
                <a:cubicBezTo>
                  <a:pt x="988" y="210"/>
                  <a:pt x="988" y="210"/>
                  <a:pt x="988" y="209"/>
                </a:cubicBezTo>
                <a:cubicBezTo>
                  <a:pt x="988" y="209"/>
                  <a:pt x="988" y="209"/>
                  <a:pt x="988" y="208"/>
                </a:cubicBezTo>
                <a:cubicBezTo>
                  <a:pt x="988" y="208"/>
                  <a:pt x="988" y="208"/>
                  <a:pt x="988" y="208"/>
                </a:cubicBezTo>
                <a:cubicBezTo>
                  <a:pt x="988" y="207"/>
                  <a:pt x="988" y="207"/>
                  <a:pt x="988" y="207"/>
                </a:cubicBezTo>
                <a:cubicBezTo>
                  <a:pt x="988" y="207"/>
                  <a:pt x="988" y="206"/>
                  <a:pt x="988" y="206"/>
                </a:cubicBezTo>
                <a:cubicBezTo>
                  <a:pt x="988" y="206"/>
                  <a:pt x="988" y="206"/>
                  <a:pt x="988" y="206"/>
                </a:cubicBezTo>
                <a:cubicBezTo>
                  <a:pt x="987" y="205"/>
                  <a:pt x="987" y="204"/>
                  <a:pt x="988" y="203"/>
                </a:cubicBezTo>
                <a:cubicBezTo>
                  <a:pt x="988" y="202"/>
                  <a:pt x="988" y="202"/>
                  <a:pt x="988" y="202"/>
                </a:cubicBezTo>
                <a:cubicBezTo>
                  <a:pt x="988" y="202"/>
                  <a:pt x="988" y="202"/>
                  <a:pt x="988" y="202"/>
                </a:cubicBezTo>
                <a:cubicBezTo>
                  <a:pt x="987" y="203"/>
                  <a:pt x="986" y="203"/>
                  <a:pt x="985" y="203"/>
                </a:cubicBezTo>
                <a:cubicBezTo>
                  <a:pt x="985" y="203"/>
                  <a:pt x="985" y="203"/>
                  <a:pt x="985" y="203"/>
                </a:cubicBezTo>
                <a:cubicBezTo>
                  <a:pt x="984" y="203"/>
                  <a:pt x="983" y="203"/>
                  <a:pt x="983" y="203"/>
                </a:cubicBezTo>
                <a:cubicBezTo>
                  <a:pt x="983" y="202"/>
                  <a:pt x="982" y="202"/>
                  <a:pt x="982" y="202"/>
                </a:cubicBezTo>
                <a:cubicBezTo>
                  <a:pt x="982" y="202"/>
                  <a:pt x="981" y="202"/>
                  <a:pt x="981" y="201"/>
                </a:cubicBezTo>
                <a:cubicBezTo>
                  <a:pt x="981" y="201"/>
                  <a:pt x="981" y="201"/>
                  <a:pt x="980" y="201"/>
                </a:cubicBezTo>
                <a:cubicBezTo>
                  <a:pt x="980" y="200"/>
                  <a:pt x="980" y="200"/>
                  <a:pt x="979" y="200"/>
                </a:cubicBezTo>
                <a:cubicBezTo>
                  <a:pt x="979" y="200"/>
                  <a:pt x="979" y="199"/>
                  <a:pt x="978" y="199"/>
                </a:cubicBezTo>
                <a:cubicBezTo>
                  <a:pt x="978" y="199"/>
                  <a:pt x="978" y="198"/>
                  <a:pt x="977" y="198"/>
                </a:cubicBezTo>
                <a:cubicBezTo>
                  <a:pt x="977" y="198"/>
                  <a:pt x="977" y="198"/>
                  <a:pt x="976" y="198"/>
                </a:cubicBezTo>
                <a:cubicBezTo>
                  <a:pt x="976" y="198"/>
                  <a:pt x="975" y="199"/>
                  <a:pt x="975" y="199"/>
                </a:cubicBezTo>
                <a:cubicBezTo>
                  <a:pt x="972" y="199"/>
                  <a:pt x="972" y="199"/>
                  <a:pt x="972" y="199"/>
                </a:cubicBezTo>
                <a:cubicBezTo>
                  <a:pt x="971" y="199"/>
                  <a:pt x="970" y="198"/>
                  <a:pt x="970" y="197"/>
                </a:cubicBezTo>
                <a:cubicBezTo>
                  <a:pt x="970" y="196"/>
                  <a:pt x="971" y="195"/>
                  <a:pt x="972" y="194"/>
                </a:cubicBezTo>
                <a:cubicBezTo>
                  <a:pt x="972" y="194"/>
                  <a:pt x="973" y="194"/>
                  <a:pt x="973" y="194"/>
                </a:cubicBezTo>
                <a:cubicBezTo>
                  <a:pt x="973" y="194"/>
                  <a:pt x="973" y="194"/>
                  <a:pt x="973" y="194"/>
                </a:cubicBezTo>
                <a:cubicBezTo>
                  <a:pt x="973" y="194"/>
                  <a:pt x="973" y="194"/>
                  <a:pt x="973" y="194"/>
                </a:cubicBezTo>
                <a:cubicBezTo>
                  <a:pt x="972" y="193"/>
                  <a:pt x="972" y="193"/>
                  <a:pt x="971" y="193"/>
                </a:cubicBezTo>
                <a:cubicBezTo>
                  <a:pt x="971" y="192"/>
                  <a:pt x="970" y="192"/>
                  <a:pt x="970" y="192"/>
                </a:cubicBezTo>
                <a:cubicBezTo>
                  <a:pt x="969" y="191"/>
                  <a:pt x="969" y="190"/>
                  <a:pt x="969" y="189"/>
                </a:cubicBezTo>
                <a:cubicBezTo>
                  <a:pt x="969" y="189"/>
                  <a:pt x="969" y="188"/>
                  <a:pt x="969" y="188"/>
                </a:cubicBezTo>
                <a:cubicBezTo>
                  <a:pt x="969" y="188"/>
                  <a:pt x="969" y="187"/>
                  <a:pt x="970" y="187"/>
                </a:cubicBezTo>
                <a:cubicBezTo>
                  <a:pt x="970" y="187"/>
                  <a:pt x="969" y="186"/>
                  <a:pt x="969" y="186"/>
                </a:cubicBezTo>
                <a:cubicBezTo>
                  <a:pt x="969" y="186"/>
                  <a:pt x="969" y="186"/>
                  <a:pt x="969" y="186"/>
                </a:cubicBezTo>
                <a:cubicBezTo>
                  <a:pt x="968" y="185"/>
                  <a:pt x="968" y="185"/>
                  <a:pt x="968" y="185"/>
                </a:cubicBezTo>
                <a:cubicBezTo>
                  <a:pt x="968" y="185"/>
                  <a:pt x="968" y="184"/>
                  <a:pt x="967" y="184"/>
                </a:cubicBezTo>
                <a:cubicBezTo>
                  <a:pt x="967" y="184"/>
                  <a:pt x="966" y="184"/>
                  <a:pt x="966" y="183"/>
                </a:cubicBezTo>
                <a:cubicBezTo>
                  <a:pt x="965" y="183"/>
                  <a:pt x="965" y="181"/>
                  <a:pt x="966" y="180"/>
                </a:cubicBezTo>
                <a:cubicBezTo>
                  <a:pt x="966" y="179"/>
                  <a:pt x="967" y="179"/>
                  <a:pt x="967" y="179"/>
                </a:cubicBezTo>
                <a:cubicBezTo>
                  <a:pt x="967" y="179"/>
                  <a:pt x="968" y="179"/>
                  <a:pt x="968" y="179"/>
                </a:cubicBezTo>
                <a:cubicBezTo>
                  <a:pt x="968" y="179"/>
                  <a:pt x="968" y="179"/>
                  <a:pt x="968" y="179"/>
                </a:cubicBezTo>
                <a:cubicBezTo>
                  <a:pt x="968" y="179"/>
                  <a:pt x="968" y="179"/>
                  <a:pt x="968" y="179"/>
                </a:cubicBezTo>
                <a:cubicBezTo>
                  <a:pt x="968" y="178"/>
                  <a:pt x="968" y="178"/>
                  <a:pt x="968" y="178"/>
                </a:cubicBezTo>
                <a:cubicBezTo>
                  <a:pt x="968" y="177"/>
                  <a:pt x="968" y="176"/>
                  <a:pt x="969" y="175"/>
                </a:cubicBezTo>
                <a:cubicBezTo>
                  <a:pt x="970" y="174"/>
                  <a:pt x="972" y="173"/>
                  <a:pt x="973" y="173"/>
                </a:cubicBezTo>
                <a:cubicBezTo>
                  <a:pt x="973" y="173"/>
                  <a:pt x="974" y="173"/>
                  <a:pt x="974" y="173"/>
                </a:cubicBezTo>
                <a:cubicBezTo>
                  <a:pt x="975" y="173"/>
                  <a:pt x="977" y="172"/>
                  <a:pt x="978" y="173"/>
                </a:cubicBezTo>
                <a:close/>
                <a:moveTo>
                  <a:pt x="968" y="180"/>
                </a:moveTo>
                <a:cubicBezTo>
                  <a:pt x="968" y="180"/>
                  <a:pt x="968" y="180"/>
                  <a:pt x="968" y="180"/>
                </a:cubicBezTo>
                <a:cubicBezTo>
                  <a:pt x="968" y="180"/>
                  <a:pt x="968" y="180"/>
                  <a:pt x="968" y="180"/>
                </a:cubicBezTo>
                <a:close/>
                <a:moveTo>
                  <a:pt x="1002" y="250"/>
                </a:moveTo>
                <a:cubicBezTo>
                  <a:pt x="1003" y="250"/>
                  <a:pt x="1003" y="249"/>
                  <a:pt x="1004" y="249"/>
                </a:cubicBezTo>
                <a:cubicBezTo>
                  <a:pt x="1004" y="248"/>
                  <a:pt x="1004" y="248"/>
                  <a:pt x="1004" y="248"/>
                </a:cubicBezTo>
                <a:cubicBezTo>
                  <a:pt x="1004" y="248"/>
                  <a:pt x="1003" y="249"/>
                  <a:pt x="1003" y="249"/>
                </a:cubicBezTo>
                <a:cubicBezTo>
                  <a:pt x="1003" y="249"/>
                  <a:pt x="1003" y="250"/>
                  <a:pt x="1002" y="250"/>
                </a:cubicBezTo>
                <a:close/>
                <a:moveTo>
                  <a:pt x="1017" y="142"/>
                </a:moveTo>
                <a:cubicBezTo>
                  <a:pt x="1016" y="141"/>
                  <a:pt x="1017" y="140"/>
                  <a:pt x="1017" y="139"/>
                </a:cubicBezTo>
                <a:cubicBezTo>
                  <a:pt x="1017" y="139"/>
                  <a:pt x="1018" y="138"/>
                  <a:pt x="1018" y="138"/>
                </a:cubicBezTo>
                <a:cubicBezTo>
                  <a:pt x="1019" y="138"/>
                  <a:pt x="1019" y="138"/>
                  <a:pt x="1019" y="138"/>
                </a:cubicBezTo>
                <a:cubicBezTo>
                  <a:pt x="1020" y="137"/>
                  <a:pt x="1020" y="137"/>
                  <a:pt x="1020" y="137"/>
                </a:cubicBezTo>
                <a:cubicBezTo>
                  <a:pt x="1020" y="137"/>
                  <a:pt x="1021" y="137"/>
                  <a:pt x="1021" y="137"/>
                </a:cubicBezTo>
                <a:cubicBezTo>
                  <a:pt x="1021" y="137"/>
                  <a:pt x="1021" y="137"/>
                  <a:pt x="1022" y="137"/>
                </a:cubicBezTo>
                <a:cubicBezTo>
                  <a:pt x="1022" y="137"/>
                  <a:pt x="1021" y="136"/>
                  <a:pt x="1021" y="136"/>
                </a:cubicBezTo>
                <a:cubicBezTo>
                  <a:pt x="1021" y="136"/>
                  <a:pt x="1021" y="136"/>
                  <a:pt x="1020" y="136"/>
                </a:cubicBezTo>
                <a:cubicBezTo>
                  <a:pt x="1020" y="136"/>
                  <a:pt x="1019" y="136"/>
                  <a:pt x="1018" y="136"/>
                </a:cubicBezTo>
                <a:cubicBezTo>
                  <a:pt x="1017" y="134"/>
                  <a:pt x="1017" y="133"/>
                  <a:pt x="1018" y="132"/>
                </a:cubicBezTo>
                <a:cubicBezTo>
                  <a:pt x="1018" y="131"/>
                  <a:pt x="1018" y="131"/>
                  <a:pt x="1018" y="130"/>
                </a:cubicBezTo>
                <a:cubicBezTo>
                  <a:pt x="1018" y="129"/>
                  <a:pt x="1018" y="129"/>
                  <a:pt x="1018" y="129"/>
                </a:cubicBezTo>
                <a:cubicBezTo>
                  <a:pt x="1018" y="128"/>
                  <a:pt x="1019" y="128"/>
                  <a:pt x="1020" y="128"/>
                </a:cubicBezTo>
                <a:cubicBezTo>
                  <a:pt x="1020" y="127"/>
                  <a:pt x="1020" y="127"/>
                  <a:pt x="1020" y="126"/>
                </a:cubicBezTo>
                <a:cubicBezTo>
                  <a:pt x="1019" y="125"/>
                  <a:pt x="1019" y="123"/>
                  <a:pt x="1020" y="122"/>
                </a:cubicBezTo>
                <a:cubicBezTo>
                  <a:pt x="1020" y="122"/>
                  <a:pt x="1020" y="121"/>
                  <a:pt x="1021" y="121"/>
                </a:cubicBezTo>
                <a:cubicBezTo>
                  <a:pt x="1021" y="120"/>
                  <a:pt x="1022" y="119"/>
                  <a:pt x="1023" y="119"/>
                </a:cubicBezTo>
                <a:cubicBezTo>
                  <a:pt x="1024" y="119"/>
                  <a:pt x="1025" y="119"/>
                  <a:pt x="1026" y="118"/>
                </a:cubicBezTo>
                <a:cubicBezTo>
                  <a:pt x="1026" y="118"/>
                  <a:pt x="1027" y="118"/>
                  <a:pt x="1028" y="118"/>
                </a:cubicBezTo>
                <a:cubicBezTo>
                  <a:pt x="1029" y="117"/>
                  <a:pt x="1031" y="118"/>
                  <a:pt x="1033" y="119"/>
                </a:cubicBezTo>
                <a:cubicBezTo>
                  <a:pt x="1033" y="119"/>
                  <a:pt x="1033" y="119"/>
                  <a:pt x="1034" y="120"/>
                </a:cubicBezTo>
                <a:cubicBezTo>
                  <a:pt x="1034" y="119"/>
                  <a:pt x="1034" y="118"/>
                  <a:pt x="1034" y="118"/>
                </a:cubicBezTo>
                <a:cubicBezTo>
                  <a:pt x="1035" y="117"/>
                  <a:pt x="1036" y="117"/>
                  <a:pt x="1037" y="117"/>
                </a:cubicBezTo>
                <a:cubicBezTo>
                  <a:pt x="1037" y="117"/>
                  <a:pt x="1038" y="117"/>
                  <a:pt x="1038" y="117"/>
                </a:cubicBezTo>
                <a:cubicBezTo>
                  <a:pt x="1038" y="117"/>
                  <a:pt x="1039" y="117"/>
                  <a:pt x="1040" y="118"/>
                </a:cubicBezTo>
                <a:cubicBezTo>
                  <a:pt x="1040" y="118"/>
                  <a:pt x="1040" y="118"/>
                  <a:pt x="1040" y="118"/>
                </a:cubicBezTo>
                <a:cubicBezTo>
                  <a:pt x="1040" y="118"/>
                  <a:pt x="1040" y="118"/>
                  <a:pt x="1040" y="118"/>
                </a:cubicBezTo>
                <a:cubicBezTo>
                  <a:pt x="1040" y="118"/>
                  <a:pt x="1040" y="118"/>
                  <a:pt x="1040" y="118"/>
                </a:cubicBezTo>
                <a:cubicBezTo>
                  <a:pt x="1040" y="118"/>
                  <a:pt x="1039" y="117"/>
                  <a:pt x="1039" y="117"/>
                </a:cubicBezTo>
                <a:cubicBezTo>
                  <a:pt x="1038" y="117"/>
                  <a:pt x="1038" y="117"/>
                  <a:pt x="1038" y="117"/>
                </a:cubicBezTo>
                <a:cubicBezTo>
                  <a:pt x="1037" y="117"/>
                  <a:pt x="1036" y="117"/>
                  <a:pt x="1035" y="117"/>
                </a:cubicBezTo>
                <a:cubicBezTo>
                  <a:pt x="1035" y="117"/>
                  <a:pt x="1035" y="118"/>
                  <a:pt x="1034" y="118"/>
                </a:cubicBezTo>
                <a:cubicBezTo>
                  <a:pt x="1033" y="118"/>
                  <a:pt x="1033" y="116"/>
                  <a:pt x="1032" y="115"/>
                </a:cubicBezTo>
                <a:cubicBezTo>
                  <a:pt x="1032" y="115"/>
                  <a:pt x="1032" y="115"/>
                  <a:pt x="1032" y="115"/>
                </a:cubicBezTo>
                <a:cubicBezTo>
                  <a:pt x="1032" y="115"/>
                  <a:pt x="1032" y="115"/>
                  <a:pt x="1032" y="115"/>
                </a:cubicBezTo>
                <a:cubicBezTo>
                  <a:pt x="1032" y="115"/>
                  <a:pt x="1032" y="115"/>
                  <a:pt x="1032" y="115"/>
                </a:cubicBezTo>
                <a:cubicBezTo>
                  <a:pt x="1032" y="115"/>
                  <a:pt x="1031" y="114"/>
                  <a:pt x="1031" y="114"/>
                </a:cubicBezTo>
                <a:cubicBezTo>
                  <a:pt x="1030" y="114"/>
                  <a:pt x="1030" y="113"/>
                  <a:pt x="1029" y="112"/>
                </a:cubicBezTo>
                <a:cubicBezTo>
                  <a:pt x="1029" y="112"/>
                  <a:pt x="1029" y="112"/>
                  <a:pt x="1029" y="112"/>
                </a:cubicBezTo>
                <a:cubicBezTo>
                  <a:pt x="1029" y="112"/>
                  <a:pt x="1028" y="112"/>
                  <a:pt x="1028" y="112"/>
                </a:cubicBezTo>
                <a:cubicBezTo>
                  <a:pt x="1028" y="113"/>
                  <a:pt x="1027" y="113"/>
                  <a:pt x="1027" y="113"/>
                </a:cubicBezTo>
                <a:cubicBezTo>
                  <a:pt x="1027" y="113"/>
                  <a:pt x="1026" y="113"/>
                  <a:pt x="1026" y="113"/>
                </a:cubicBezTo>
                <a:cubicBezTo>
                  <a:pt x="1024" y="113"/>
                  <a:pt x="1023" y="113"/>
                  <a:pt x="1023" y="113"/>
                </a:cubicBezTo>
                <a:cubicBezTo>
                  <a:pt x="1023" y="113"/>
                  <a:pt x="1022" y="112"/>
                  <a:pt x="1023" y="111"/>
                </a:cubicBezTo>
                <a:cubicBezTo>
                  <a:pt x="1023" y="111"/>
                  <a:pt x="1023" y="110"/>
                  <a:pt x="1023" y="110"/>
                </a:cubicBezTo>
                <a:cubicBezTo>
                  <a:pt x="1024" y="109"/>
                  <a:pt x="1024" y="109"/>
                  <a:pt x="1025" y="109"/>
                </a:cubicBezTo>
                <a:cubicBezTo>
                  <a:pt x="1025" y="109"/>
                  <a:pt x="1025" y="109"/>
                  <a:pt x="1025" y="109"/>
                </a:cubicBezTo>
                <a:cubicBezTo>
                  <a:pt x="1025" y="109"/>
                  <a:pt x="1025" y="109"/>
                  <a:pt x="1025" y="109"/>
                </a:cubicBezTo>
                <a:cubicBezTo>
                  <a:pt x="1025" y="108"/>
                  <a:pt x="1025" y="108"/>
                  <a:pt x="1025" y="108"/>
                </a:cubicBezTo>
                <a:cubicBezTo>
                  <a:pt x="1024" y="108"/>
                  <a:pt x="1024" y="109"/>
                  <a:pt x="1023" y="109"/>
                </a:cubicBezTo>
                <a:cubicBezTo>
                  <a:pt x="1023" y="110"/>
                  <a:pt x="1022" y="110"/>
                  <a:pt x="1021" y="110"/>
                </a:cubicBezTo>
                <a:cubicBezTo>
                  <a:pt x="1020" y="110"/>
                  <a:pt x="1020" y="110"/>
                  <a:pt x="1019" y="110"/>
                </a:cubicBezTo>
                <a:cubicBezTo>
                  <a:pt x="1018" y="109"/>
                  <a:pt x="1017" y="107"/>
                  <a:pt x="1018" y="106"/>
                </a:cubicBezTo>
                <a:cubicBezTo>
                  <a:pt x="1018" y="105"/>
                  <a:pt x="1018" y="104"/>
                  <a:pt x="1018" y="103"/>
                </a:cubicBezTo>
                <a:cubicBezTo>
                  <a:pt x="1018" y="103"/>
                  <a:pt x="1018" y="102"/>
                  <a:pt x="1018" y="101"/>
                </a:cubicBezTo>
                <a:cubicBezTo>
                  <a:pt x="1018" y="99"/>
                  <a:pt x="1020" y="98"/>
                  <a:pt x="1021" y="98"/>
                </a:cubicBezTo>
                <a:cubicBezTo>
                  <a:pt x="1022" y="97"/>
                  <a:pt x="1023" y="97"/>
                  <a:pt x="1024" y="97"/>
                </a:cubicBezTo>
                <a:cubicBezTo>
                  <a:pt x="1023" y="97"/>
                  <a:pt x="1022" y="97"/>
                  <a:pt x="1022" y="96"/>
                </a:cubicBezTo>
                <a:cubicBezTo>
                  <a:pt x="1022" y="95"/>
                  <a:pt x="1022" y="95"/>
                  <a:pt x="1022" y="94"/>
                </a:cubicBezTo>
                <a:cubicBezTo>
                  <a:pt x="1022" y="94"/>
                  <a:pt x="1022" y="94"/>
                  <a:pt x="1022" y="94"/>
                </a:cubicBezTo>
                <a:cubicBezTo>
                  <a:pt x="1022" y="94"/>
                  <a:pt x="1022" y="94"/>
                  <a:pt x="1022" y="93"/>
                </a:cubicBezTo>
                <a:cubicBezTo>
                  <a:pt x="1021" y="93"/>
                  <a:pt x="1021" y="92"/>
                  <a:pt x="1022" y="91"/>
                </a:cubicBezTo>
                <a:cubicBezTo>
                  <a:pt x="1022" y="91"/>
                  <a:pt x="1022" y="90"/>
                  <a:pt x="1022" y="90"/>
                </a:cubicBezTo>
                <a:cubicBezTo>
                  <a:pt x="1023" y="90"/>
                  <a:pt x="1023" y="90"/>
                  <a:pt x="1023" y="90"/>
                </a:cubicBezTo>
                <a:cubicBezTo>
                  <a:pt x="1023" y="90"/>
                  <a:pt x="1023" y="89"/>
                  <a:pt x="1023" y="89"/>
                </a:cubicBezTo>
                <a:cubicBezTo>
                  <a:pt x="1023" y="88"/>
                  <a:pt x="1023" y="88"/>
                  <a:pt x="1023" y="88"/>
                </a:cubicBezTo>
                <a:cubicBezTo>
                  <a:pt x="1024" y="87"/>
                  <a:pt x="1025" y="86"/>
                  <a:pt x="1025" y="86"/>
                </a:cubicBezTo>
                <a:cubicBezTo>
                  <a:pt x="1026" y="85"/>
                  <a:pt x="1026" y="84"/>
                  <a:pt x="1026" y="83"/>
                </a:cubicBezTo>
                <a:cubicBezTo>
                  <a:pt x="1026" y="83"/>
                  <a:pt x="1026" y="83"/>
                  <a:pt x="1026" y="83"/>
                </a:cubicBezTo>
                <a:cubicBezTo>
                  <a:pt x="1025" y="81"/>
                  <a:pt x="1025" y="80"/>
                  <a:pt x="1026" y="79"/>
                </a:cubicBezTo>
                <a:cubicBezTo>
                  <a:pt x="1027" y="78"/>
                  <a:pt x="1028" y="78"/>
                  <a:pt x="1029" y="79"/>
                </a:cubicBezTo>
                <a:cubicBezTo>
                  <a:pt x="1030" y="80"/>
                  <a:pt x="1031" y="81"/>
                  <a:pt x="1031" y="83"/>
                </a:cubicBezTo>
                <a:cubicBezTo>
                  <a:pt x="1032" y="84"/>
                  <a:pt x="1032" y="84"/>
                  <a:pt x="1033" y="84"/>
                </a:cubicBezTo>
                <a:cubicBezTo>
                  <a:pt x="1034" y="84"/>
                  <a:pt x="1035" y="84"/>
                  <a:pt x="1035" y="84"/>
                </a:cubicBezTo>
                <a:cubicBezTo>
                  <a:pt x="1036" y="84"/>
                  <a:pt x="1037" y="85"/>
                  <a:pt x="1038" y="85"/>
                </a:cubicBezTo>
                <a:cubicBezTo>
                  <a:pt x="1038" y="85"/>
                  <a:pt x="1039" y="86"/>
                  <a:pt x="1039" y="86"/>
                </a:cubicBezTo>
                <a:cubicBezTo>
                  <a:pt x="1039" y="86"/>
                  <a:pt x="1040" y="86"/>
                  <a:pt x="1040" y="85"/>
                </a:cubicBezTo>
                <a:cubicBezTo>
                  <a:pt x="1040" y="84"/>
                  <a:pt x="1041" y="84"/>
                  <a:pt x="1041" y="83"/>
                </a:cubicBezTo>
                <a:cubicBezTo>
                  <a:pt x="1041" y="83"/>
                  <a:pt x="1041" y="82"/>
                  <a:pt x="1041" y="82"/>
                </a:cubicBezTo>
                <a:cubicBezTo>
                  <a:pt x="1041" y="82"/>
                  <a:pt x="1041" y="81"/>
                  <a:pt x="1041" y="81"/>
                </a:cubicBezTo>
                <a:cubicBezTo>
                  <a:pt x="1041" y="81"/>
                  <a:pt x="1041" y="81"/>
                  <a:pt x="1040" y="82"/>
                </a:cubicBezTo>
                <a:cubicBezTo>
                  <a:pt x="1040" y="82"/>
                  <a:pt x="1040" y="83"/>
                  <a:pt x="1039" y="83"/>
                </a:cubicBezTo>
                <a:cubicBezTo>
                  <a:pt x="1039" y="83"/>
                  <a:pt x="1039" y="83"/>
                  <a:pt x="1039" y="83"/>
                </a:cubicBezTo>
                <a:cubicBezTo>
                  <a:pt x="1038" y="83"/>
                  <a:pt x="1037" y="83"/>
                  <a:pt x="1037" y="82"/>
                </a:cubicBezTo>
                <a:cubicBezTo>
                  <a:pt x="1036" y="82"/>
                  <a:pt x="1036" y="82"/>
                  <a:pt x="1036" y="82"/>
                </a:cubicBezTo>
                <a:cubicBezTo>
                  <a:pt x="1036" y="81"/>
                  <a:pt x="1035" y="81"/>
                  <a:pt x="1035" y="81"/>
                </a:cubicBezTo>
                <a:cubicBezTo>
                  <a:pt x="1035" y="81"/>
                  <a:pt x="1034" y="81"/>
                  <a:pt x="1034" y="81"/>
                </a:cubicBezTo>
                <a:cubicBezTo>
                  <a:pt x="1033" y="81"/>
                  <a:pt x="1033" y="80"/>
                  <a:pt x="1033" y="80"/>
                </a:cubicBezTo>
                <a:cubicBezTo>
                  <a:pt x="1033" y="79"/>
                  <a:pt x="1033" y="79"/>
                  <a:pt x="1033" y="78"/>
                </a:cubicBezTo>
                <a:cubicBezTo>
                  <a:pt x="1033" y="78"/>
                  <a:pt x="1033" y="78"/>
                  <a:pt x="1033" y="78"/>
                </a:cubicBezTo>
                <a:cubicBezTo>
                  <a:pt x="1031" y="78"/>
                  <a:pt x="1030" y="77"/>
                  <a:pt x="1029" y="75"/>
                </a:cubicBezTo>
                <a:cubicBezTo>
                  <a:pt x="1029" y="74"/>
                  <a:pt x="1029" y="74"/>
                  <a:pt x="1028" y="74"/>
                </a:cubicBezTo>
                <a:cubicBezTo>
                  <a:pt x="1028" y="73"/>
                  <a:pt x="1027" y="72"/>
                  <a:pt x="1027" y="71"/>
                </a:cubicBezTo>
                <a:cubicBezTo>
                  <a:pt x="1027" y="70"/>
                  <a:pt x="1028" y="69"/>
                  <a:pt x="1028" y="69"/>
                </a:cubicBezTo>
                <a:cubicBezTo>
                  <a:pt x="1028" y="69"/>
                  <a:pt x="1028" y="69"/>
                  <a:pt x="1028" y="69"/>
                </a:cubicBezTo>
                <a:cubicBezTo>
                  <a:pt x="1028" y="69"/>
                  <a:pt x="1028" y="68"/>
                  <a:pt x="1028" y="68"/>
                </a:cubicBezTo>
                <a:cubicBezTo>
                  <a:pt x="1028" y="68"/>
                  <a:pt x="1028" y="68"/>
                  <a:pt x="1029" y="68"/>
                </a:cubicBezTo>
                <a:cubicBezTo>
                  <a:pt x="1029" y="67"/>
                  <a:pt x="1029" y="67"/>
                  <a:pt x="1030" y="67"/>
                </a:cubicBezTo>
                <a:cubicBezTo>
                  <a:pt x="1030" y="67"/>
                  <a:pt x="1031" y="67"/>
                  <a:pt x="1031" y="67"/>
                </a:cubicBezTo>
                <a:cubicBezTo>
                  <a:pt x="1031" y="67"/>
                  <a:pt x="1031" y="67"/>
                  <a:pt x="1031" y="67"/>
                </a:cubicBezTo>
                <a:cubicBezTo>
                  <a:pt x="1032" y="67"/>
                  <a:pt x="1032" y="67"/>
                  <a:pt x="1032" y="67"/>
                </a:cubicBezTo>
                <a:cubicBezTo>
                  <a:pt x="1033" y="68"/>
                  <a:pt x="1035" y="68"/>
                  <a:pt x="1036" y="69"/>
                </a:cubicBezTo>
                <a:cubicBezTo>
                  <a:pt x="1036" y="69"/>
                  <a:pt x="1036" y="68"/>
                  <a:pt x="1036" y="68"/>
                </a:cubicBezTo>
                <a:cubicBezTo>
                  <a:pt x="1036" y="68"/>
                  <a:pt x="1036" y="67"/>
                  <a:pt x="1037" y="66"/>
                </a:cubicBezTo>
                <a:cubicBezTo>
                  <a:pt x="1039" y="65"/>
                  <a:pt x="1040" y="65"/>
                  <a:pt x="1041" y="66"/>
                </a:cubicBezTo>
                <a:cubicBezTo>
                  <a:pt x="1042" y="66"/>
                  <a:pt x="1043" y="66"/>
                  <a:pt x="1043" y="67"/>
                </a:cubicBezTo>
                <a:cubicBezTo>
                  <a:pt x="1044" y="67"/>
                  <a:pt x="1044" y="67"/>
                  <a:pt x="1044" y="68"/>
                </a:cubicBezTo>
                <a:cubicBezTo>
                  <a:pt x="1045" y="68"/>
                  <a:pt x="1045" y="68"/>
                  <a:pt x="1045" y="68"/>
                </a:cubicBezTo>
                <a:cubicBezTo>
                  <a:pt x="1045" y="68"/>
                  <a:pt x="1045" y="68"/>
                  <a:pt x="1045" y="68"/>
                </a:cubicBezTo>
                <a:cubicBezTo>
                  <a:pt x="1045" y="67"/>
                  <a:pt x="1045" y="66"/>
                  <a:pt x="1045" y="66"/>
                </a:cubicBezTo>
                <a:cubicBezTo>
                  <a:pt x="1046" y="65"/>
                  <a:pt x="1046" y="65"/>
                  <a:pt x="1046" y="65"/>
                </a:cubicBezTo>
                <a:cubicBezTo>
                  <a:pt x="1046" y="65"/>
                  <a:pt x="1046" y="65"/>
                  <a:pt x="1046" y="65"/>
                </a:cubicBezTo>
                <a:cubicBezTo>
                  <a:pt x="1046" y="65"/>
                  <a:pt x="1046" y="65"/>
                  <a:pt x="1046" y="65"/>
                </a:cubicBezTo>
                <a:cubicBezTo>
                  <a:pt x="1046" y="64"/>
                  <a:pt x="1046" y="64"/>
                  <a:pt x="1045" y="63"/>
                </a:cubicBezTo>
                <a:cubicBezTo>
                  <a:pt x="1045" y="63"/>
                  <a:pt x="1045" y="63"/>
                  <a:pt x="1045" y="63"/>
                </a:cubicBezTo>
                <a:cubicBezTo>
                  <a:pt x="1045" y="62"/>
                  <a:pt x="1044" y="62"/>
                  <a:pt x="1044" y="61"/>
                </a:cubicBezTo>
                <a:cubicBezTo>
                  <a:pt x="1044" y="61"/>
                  <a:pt x="1044" y="60"/>
                  <a:pt x="1043" y="60"/>
                </a:cubicBezTo>
                <a:cubicBezTo>
                  <a:pt x="1043" y="60"/>
                  <a:pt x="1043" y="59"/>
                  <a:pt x="1043" y="59"/>
                </a:cubicBezTo>
                <a:cubicBezTo>
                  <a:pt x="1043" y="59"/>
                  <a:pt x="1043" y="59"/>
                  <a:pt x="1043" y="58"/>
                </a:cubicBezTo>
                <a:cubicBezTo>
                  <a:pt x="1043" y="58"/>
                  <a:pt x="1043" y="56"/>
                  <a:pt x="1043" y="56"/>
                </a:cubicBezTo>
                <a:cubicBezTo>
                  <a:pt x="1043" y="56"/>
                  <a:pt x="1043" y="55"/>
                  <a:pt x="1043" y="55"/>
                </a:cubicBezTo>
                <a:cubicBezTo>
                  <a:pt x="1043" y="55"/>
                  <a:pt x="1043" y="54"/>
                  <a:pt x="1044" y="54"/>
                </a:cubicBezTo>
                <a:cubicBezTo>
                  <a:pt x="1045" y="53"/>
                  <a:pt x="1045" y="53"/>
                  <a:pt x="1045" y="53"/>
                </a:cubicBezTo>
                <a:cubicBezTo>
                  <a:pt x="1045" y="53"/>
                  <a:pt x="1046" y="53"/>
                  <a:pt x="1047" y="52"/>
                </a:cubicBezTo>
                <a:cubicBezTo>
                  <a:pt x="1048" y="52"/>
                  <a:pt x="1050" y="52"/>
                  <a:pt x="1052" y="53"/>
                </a:cubicBezTo>
                <a:cubicBezTo>
                  <a:pt x="1052" y="53"/>
                  <a:pt x="1052" y="53"/>
                  <a:pt x="1052" y="53"/>
                </a:cubicBezTo>
                <a:cubicBezTo>
                  <a:pt x="1052" y="53"/>
                  <a:pt x="1052" y="53"/>
                  <a:pt x="1052" y="53"/>
                </a:cubicBezTo>
                <a:cubicBezTo>
                  <a:pt x="1052" y="52"/>
                  <a:pt x="1052" y="51"/>
                  <a:pt x="1053" y="51"/>
                </a:cubicBezTo>
                <a:cubicBezTo>
                  <a:pt x="1053" y="51"/>
                  <a:pt x="1054" y="51"/>
                  <a:pt x="1054" y="51"/>
                </a:cubicBezTo>
                <a:cubicBezTo>
                  <a:pt x="1055" y="51"/>
                  <a:pt x="1055" y="51"/>
                  <a:pt x="1055" y="51"/>
                </a:cubicBezTo>
                <a:cubicBezTo>
                  <a:pt x="1055" y="51"/>
                  <a:pt x="1056" y="51"/>
                  <a:pt x="1056" y="51"/>
                </a:cubicBezTo>
                <a:cubicBezTo>
                  <a:pt x="1057" y="51"/>
                  <a:pt x="1057" y="51"/>
                  <a:pt x="1057" y="51"/>
                </a:cubicBezTo>
                <a:cubicBezTo>
                  <a:pt x="1058" y="51"/>
                  <a:pt x="1059" y="50"/>
                  <a:pt x="1060" y="50"/>
                </a:cubicBezTo>
                <a:cubicBezTo>
                  <a:pt x="1060" y="49"/>
                  <a:pt x="1060" y="49"/>
                  <a:pt x="1060" y="49"/>
                </a:cubicBezTo>
                <a:cubicBezTo>
                  <a:pt x="1061" y="49"/>
                  <a:pt x="1061" y="48"/>
                  <a:pt x="1061" y="48"/>
                </a:cubicBezTo>
                <a:cubicBezTo>
                  <a:pt x="1061" y="48"/>
                  <a:pt x="1061" y="48"/>
                  <a:pt x="1061" y="48"/>
                </a:cubicBezTo>
                <a:cubicBezTo>
                  <a:pt x="1060" y="47"/>
                  <a:pt x="1059" y="46"/>
                  <a:pt x="1059" y="46"/>
                </a:cubicBezTo>
                <a:cubicBezTo>
                  <a:pt x="1059" y="45"/>
                  <a:pt x="1058" y="45"/>
                  <a:pt x="1058" y="45"/>
                </a:cubicBezTo>
                <a:cubicBezTo>
                  <a:pt x="1057" y="45"/>
                  <a:pt x="1057" y="45"/>
                  <a:pt x="1057" y="45"/>
                </a:cubicBezTo>
                <a:cubicBezTo>
                  <a:pt x="1056" y="45"/>
                  <a:pt x="1056" y="45"/>
                  <a:pt x="1056" y="44"/>
                </a:cubicBezTo>
                <a:cubicBezTo>
                  <a:pt x="1056" y="44"/>
                  <a:pt x="1056" y="44"/>
                  <a:pt x="1055" y="44"/>
                </a:cubicBezTo>
                <a:cubicBezTo>
                  <a:pt x="1055" y="44"/>
                  <a:pt x="1055" y="44"/>
                  <a:pt x="1055" y="44"/>
                </a:cubicBezTo>
                <a:cubicBezTo>
                  <a:pt x="1055" y="44"/>
                  <a:pt x="1055" y="44"/>
                  <a:pt x="1054" y="44"/>
                </a:cubicBezTo>
                <a:cubicBezTo>
                  <a:pt x="1054" y="44"/>
                  <a:pt x="1053" y="44"/>
                  <a:pt x="1053" y="44"/>
                </a:cubicBezTo>
                <a:cubicBezTo>
                  <a:pt x="1052" y="44"/>
                  <a:pt x="1052" y="44"/>
                  <a:pt x="1052" y="44"/>
                </a:cubicBezTo>
                <a:cubicBezTo>
                  <a:pt x="1052" y="44"/>
                  <a:pt x="1052" y="44"/>
                  <a:pt x="1052" y="44"/>
                </a:cubicBezTo>
                <a:cubicBezTo>
                  <a:pt x="1051" y="44"/>
                  <a:pt x="1051" y="45"/>
                  <a:pt x="1051" y="45"/>
                </a:cubicBezTo>
                <a:cubicBezTo>
                  <a:pt x="1050" y="45"/>
                  <a:pt x="1049" y="44"/>
                  <a:pt x="1049" y="44"/>
                </a:cubicBezTo>
                <a:cubicBezTo>
                  <a:pt x="1048" y="42"/>
                  <a:pt x="1049" y="41"/>
                  <a:pt x="1049" y="41"/>
                </a:cubicBezTo>
                <a:cubicBezTo>
                  <a:pt x="1049" y="41"/>
                  <a:pt x="1050" y="41"/>
                  <a:pt x="1050" y="41"/>
                </a:cubicBezTo>
                <a:cubicBezTo>
                  <a:pt x="1050" y="40"/>
                  <a:pt x="1051" y="40"/>
                  <a:pt x="1051" y="39"/>
                </a:cubicBezTo>
                <a:cubicBezTo>
                  <a:pt x="1052" y="39"/>
                  <a:pt x="1052" y="39"/>
                  <a:pt x="1052" y="39"/>
                </a:cubicBezTo>
                <a:cubicBezTo>
                  <a:pt x="1052" y="39"/>
                  <a:pt x="1052" y="38"/>
                  <a:pt x="1053" y="38"/>
                </a:cubicBezTo>
                <a:cubicBezTo>
                  <a:pt x="1054" y="37"/>
                  <a:pt x="1055" y="37"/>
                  <a:pt x="1057" y="38"/>
                </a:cubicBezTo>
                <a:cubicBezTo>
                  <a:pt x="1057" y="38"/>
                  <a:pt x="1057" y="38"/>
                  <a:pt x="1057" y="38"/>
                </a:cubicBezTo>
                <a:cubicBezTo>
                  <a:pt x="1058" y="38"/>
                  <a:pt x="1058" y="38"/>
                  <a:pt x="1058" y="38"/>
                </a:cubicBezTo>
                <a:cubicBezTo>
                  <a:pt x="1059" y="38"/>
                  <a:pt x="1060" y="38"/>
                  <a:pt x="1061" y="38"/>
                </a:cubicBezTo>
                <a:cubicBezTo>
                  <a:pt x="1062" y="39"/>
                  <a:pt x="1063" y="40"/>
                  <a:pt x="1064" y="41"/>
                </a:cubicBezTo>
                <a:cubicBezTo>
                  <a:pt x="1064" y="41"/>
                  <a:pt x="1064" y="41"/>
                  <a:pt x="1064" y="41"/>
                </a:cubicBezTo>
                <a:cubicBezTo>
                  <a:pt x="1064" y="42"/>
                  <a:pt x="1066" y="44"/>
                  <a:pt x="1067" y="45"/>
                </a:cubicBezTo>
                <a:cubicBezTo>
                  <a:pt x="1069" y="46"/>
                  <a:pt x="1070" y="47"/>
                  <a:pt x="1070" y="50"/>
                </a:cubicBezTo>
                <a:cubicBezTo>
                  <a:pt x="1070" y="50"/>
                  <a:pt x="1069" y="51"/>
                  <a:pt x="1069" y="51"/>
                </a:cubicBezTo>
                <a:cubicBezTo>
                  <a:pt x="1069" y="51"/>
                  <a:pt x="1069" y="52"/>
                  <a:pt x="1069" y="52"/>
                </a:cubicBezTo>
                <a:cubicBezTo>
                  <a:pt x="1069" y="53"/>
                  <a:pt x="1069" y="53"/>
                  <a:pt x="1069" y="54"/>
                </a:cubicBezTo>
                <a:cubicBezTo>
                  <a:pt x="1069" y="54"/>
                  <a:pt x="1069" y="54"/>
                  <a:pt x="1069" y="54"/>
                </a:cubicBezTo>
                <a:cubicBezTo>
                  <a:pt x="1069" y="55"/>
                  <a:pt x="1069" y="56"/>
                  <a:pt x="1069" y="57"/>
                </a:cubicBezTo>
                <a:cubicBezTo>
                  <a:pt x="1069" y="57"/>
                  <a:pt x="1069" y="57"/>
                  <a:pt x="1069" y="58"/>
                </a:cubicBezTo>
                <a:cubicBezTo>
                  <a:pt x="1069" y="58"/>
                  <a:pt x="1069" y="58"/>
                  <a:pt x="1069" y="58"/>
                </a:cubicBezTo>
                <a:cubicBezTo>
                  <a:pt x="1069" y="59"/>
                  <a:pt x="1069" y="59"/>
                  <a:pt x="1069" y="60"/>
                </a:cubicBezTo>
                <a:cubicBezTo>
                  <a:pt x="1068" y="62"/>
                  <a:pt x="1068" y="64"/>
                  <a:pt x="1068" y="66"/>
                </a:cubicBezTo>
                <a:cubicBezTo>
                  <a:pt x="1068" y="66"/>
                  <a:pt x="1068" y="67"/>
                  <a:pt x="1068" y="68"/>
                </a:cubicBezTo>
                <a:cubicBezTo>
                  <a:pt x="1068" y="68"/>
                  <a:pt x="1069" y="69"/>
                  <a:pt x="1069" y="69"/>
                </a:cubicBezTo>
                <a:cubicBezTo>
                  <a:pt x="1069" y="70"/>
                  <a:pt x="1069" y="71"/>
                  <a:pt x="1069" y="72"/>
                </a:cubicBezTo>
                <a:cubicBezTo>
                  <a:pt x="1069" y="73"/>
                  <a:pt x="1069" y="73"/>
                  <a:pt x="1069" y="73"/>
                </a:cubicBezTo>
                <a:cubicBezTo>
                  <a:pt x="1069" y="73"/>
                  <a:pt x="1069" y="73"/>
                  <a:pt x="1069" y="73"/>
                </a:cubicBezTo>
                <a:cubicBezTo>
                  <a:pt x="1069" y="76"/>
                  <a:pt x="1070" y="76"/>
                  <a:pt x="1070" y="76"/>
                </a:cubicBezTo>
                <a:cubicBezTo>
                  <a:pt x="1070" y="76"/>
                  <a:pt x="1071" y="76"/>
                  <a:pt x="1071" y="76"/>
                </a:cubicBezTo>
                <a:cubicBezTo>
                  <a:pt x="1072" y="76"/>
                  <a:pt x="1074" y="75"/>
                  <a:pt x="1075" y="76"/>
                </a:cubicBezTo>
                <a:cubicBezTo>
                  <a:pt x="1076" y="77"/>
                  <a:pt x="1077" y="78"/>
                  <a:pt x="1077" y="79"/>
                </a:cubicBezTo>
                <a:cubicBezTo>
                  <a:pt x="1078" y="79"/>
                  <a:pt x="1078" y="80"/>
                  <a:pt x="1077" y="81"/>
                </a:cubicBezTo>
                <a:cubicBezTo>
                  <a:pt x="1077" y="81"/>
                  <a:pt x="1077" y="82"/>
                  <a:pt x="1077" y="82"/>
                </a:cubicBezTo>
                <a:cubicBezTo>
                  <a:pt x="1077" y="82"/>
                  <a:pt x="1077" y="82"/>
                  <a:pt x="1077" y="82"/>
                </a:cubicBezTo>
                <a:cubicBezTo>
                  <a:pt x="1077" y="83"/>
                  <a:pt x="1077" y="84"/>
                  <a:pt x="1077" y="85"/>
                </a:cubicBezTo>
                <a:cubicBezTo>
                  <a:pt x="1077" y="86"/>
                  <a:pt x="1076" y="86"/>
                  <a:pt x="1076" y="87"/>
                </a:cubicBezTo>
                <a:cubicBezTo>
                  <a:pt x="1076" y="87"/>
                  <a:pt x="1076" y="87"/>
                  <a:pt x="1076" y="87"/>
                </a:cubicBezTo>
                <a:cubicBezTo>
                  <a:pt x="1076" y="88"/>
                  <a:pt x="1075" y="89"/>
                  <a:pt x="1076" y="90"/>
                </a:cubicBezTo>
                <a:cubicBezTo>
                  <a:pt x="1076" y="90"/>
                  <a:pt x="1076" y="90"/>
                  <a:pt x="1077" y="88"/>
                </a:cubicBezTo>
                <a:cubicBezTo>
                  <a:pt x="1077" y="88"/>
                  <a:pt x="1077" y="88"/>
                  <a:pt x="1077" y="87"/>
                </a:cubicBezTo>
                <a:cubicBezTo>
                  <a:pt x="1077" y="87"/>
                  <a:pt x="1077" y="87"/>
                  <a:pt x="1077" y="86"/>
                </a:cubicBezTo>
                <a:cubicBezTo>
                  <a:pt x="1077" y="85"/>
                  <a:pt x="1078" y="85"/>
                  <a:pt x="1078" y="84"/>
                </a:cubicBezTo>
                <a:cubicBezTo>
                  <a:pt x="1078" y="84"/>
                  <a:pt x="1078" y="84"/>
                  <a:pt x="1078" y="84"/>
                </a:cubicBezTo>
                <a:cubicBezTo>
                  <a:pt x="1078" y="83"/>
                  <a:pt x="1079" y="81"/>
                  <a:pt x="1081" y="81"/>
                </a:cubicBezTo>
                <a:cubicBezTo>
                  <a:pt x="1081" y="81"/>
                  <a:pt x="1081" y="81"/>
                  <a:pt x="1081" y="81"/>
                </a:cubicBezTo>
                <a:cubicBezTo>
                  <a:pt x="1083" y="81"/>
                  <a:pt x="1084" y="82"/>
                  <a:pt x="1084" y="83"/>
                </a:cubicBezTo>
                <a:cubicBezTo>
                  <a:pt x="1085" y="85"/>
                  <a:pt x="1084" y="86"/>
                  <a:pt x="1084" y="86"/>
                </a:cubicBezTo>
                <a:cubicBezTo>
                  <a:pt x="1084" y="87"/>
                  <a:pt x="1083" y="87"/>
                  <a:pt x="1083" y="87"/>
                </a:cubicBezTo>
                <a:cubicBezTo>
                  <a:pt x="1083" y="88"/>
                  <a:pt x="1083" y="88"/>
                  <a:pt x="1083" y="88"/>
                </a:cubicBezTo>
                <a:cubicBezTo>
                  <a:pt x="1083" y="89"/>
                  <a:pt x="1083" y="90"/>
                  <a:pt x="1081" y="91"/>
                </a:cubicBezTo>
                <a:cubicBezTo>
                  <a:pt x="1081" y="91"/>
                  <a:pt x="1081" y="91"/>
                  <a:pt x="1081" y="91"/>
                </a:cubicBezTo>
                <a:cubicBezTo>
                  <a:pt x="1080" y="91"/>
                  <a:pt x="1080" y="92"/>
                  <a:pt x="1080" y="92"/>
                </a:cubicBezTo>
                <a:cubicBezTo>
                  <a:pt x="1080" y="92"/>
                  <a:pt x="1080" y="92"/>
                  <a:pt x="1080" y="92"/>
                </a:cubicBezTo>
                <a:cubicBezTo>
                  <a:pt x="1080" y="92"/>
                  <a:pt x="1080" y="92"/>
                  <a:pt x="1080" y="92"/>
                </a:cubicBezTo>
                <a:cubicBezTo>
                  <a:pt x="1080" y="92"/>
                  <a:pt x="1080" y="92"/>
                  <a:pt x="1080" y="92"/>
                </a:cubicBezTo>
                <a:cubicBezTo>
                  <a:pt x="1080" y="92"/>
                  <a:pt x="1080" y="92"/>
                  <a:pt x="1080" y="92"/>
                </a:cubicBezTo>
                <a:cubicBezTo>
                  <a:pt x="1081" y="92"/>
                  <a:pt x="1081" y="92"/>
                  <a:pt x="1082" y="92"/>
                </a:cubicBezTo>
                <a:cubicBezTo>
                  <a:pt x="1082" y="93"/>
                  <a:pt x="1082" y="94"/>
                  <a:pt x="1082" y="94"/>
                </a:cubicBezTo>
                <a:cubicBezTo>
                  <a:pt x="1082" y="95"/>
                  <a:pt x="1082" y="95"/>
                  <a:pt x="1082" y="96"/>
                </a:cubicBezTo>
                <a:cubicBezTo>
                  <a:pt x="1082" y="96"/>
                  <a:pt x="1082" y="96"/>
                  <a:pt x="1082" y="97"/>
                </a:cubicBezTo>
                <a:cubicBezTo>
                  <a:pt x="1082" y="97"/>
                  <a:pt x="1082" y="98"/>
                  <a:pt x="1082" y="98"/>
                </a:cubicBezTo>
                <a:cubicBezTo>
                  <a:pt x="1082" y="99"/>
                  <a:pt x="1081" y="100"/>
                  <a:pt x="1081" y="100"/>
                </a:cubicBezTo>
                <a:cubicBezTo>
                  <a:pt x="1080" y="102"/>
                  <a:pt x="1079" y="103"/>
                  <a:pt x="1078" y="104"/>
                </a:cubicBezTo>
                <a:cubicBezTo>
                  <a:pt x="1078" y="104"/>
                  <a:pt x="1077" y="105"/>
                  <a:pt x="1077" y="105"/>
                </a:cubicBezTo>
                <a:cubicBezTo>
                  <a:pt x="1077" y="105"/>
                  <a:pt x="1077" y="105"/>
                  <a:pt x="1077" y="105"/>
                </a:cubicBezTo>
                <a:cubicBezTo>
                  <a:pt x="1077" y="106"/>
                  <a:pt x="1076" y="106"/>
                  <a:pt x="1076" y="106"/>
                </a:cubicBezTo>
                <a:cubicBezTo>
                  <a:pt x="1075" y="106"/>
                  <a:pt x="1075" y="106"/>
                  <a:pt x="1075" y="106"/>
                </a:cubicBezTo>
                <a:cubicBezTo>
                  <a:pt x="1074" y="107"/>
                  <a:pt x="1073" y="107"/>
                  <a:pt x="1072" y="107"/>
                </a:cubicBezTo>
                <a:cubicBezTo>
                  <a:pt x="1071" y="108"/>
                  <a:pt x="1070" y="108"/>
                  <a:pt x="1070" y="109"/>
                </a:cubicBezTo>
                <a:cubicBezTo>
                  <a:pt x="1070" y="109"/>
                  <a:pt x="1070" y="109"/>
                  <a:pt x="1071" y="109"/>
                </a:cubicBezTo>
                <a:cubicBezTo>
                  <a:pt x="1071" y="109"/>
                  <a:pt x="1072" y="108"/>
                  <a:pt x="1072" y="108"/>
                </a:cubicBezTo>
                <a:cubicBezTo>
                  <a:pt x="1073" y="108"/>
                  <a:pt x="1073" y="108"/>
                  <a:pt x="1074" y="108"/>
                </a:cubicBezTo>
                <a:cubicBezTo>
                  <a:pt x="1074" y="108"/>
                  <a:pt x="1074" y="108"/>
                  <a:pt x="1074" y="108"/>
                </a:cubicBezTo>
                <a:cubicBezTo>
                  <a:pt x="1075" y="108"/>
                  <a:pt x="1075" y="107"/>
                  <a:pt x="1076" y="107"/>
                </a:cubicBezTo>
                <a:cubicBezTo>
                  <a:pt x="1077" y="107"/>
                  <a:pt x="1077" y="107"/>
                  <a:pt x="1077" y="108"/>
                </a:cubicBezTo>
                <a:cubicBezTo>
                  <a:pt x="1078" y="108"/>
                  <a:pt x="1078" y="108"/>
                  <a:pt x="1078" y="108"/>
                </a:cubicBezTo>
                <a:cubicBezTo>
                  <a:pt x="1078" y="109"/>
                  <a:pt x="1079" y="109"/>
                  <a:pt x="1079" y="110"/>
                </a:cubicBezTo>
                <a:cubicBezTo>
                  <a:pt x="1079" y="110"/>
                  <a:pt x="1079" y="110"/>
                  <a:pt x="1079" y="110"/>
                </a:cubicBezTo>
                <a:cubicBezTo>
                  <a:pt x="1080" y="110"/>
                  <a:pt x="1080" y="111"/>
                  <a:pt x="1080" y="111"/>
                </a:cubicBezTo>
                <a:cubicBezTo>
                  <a:pt x="1080" y="112"/>
                  <a:pt x="1080" y="112"/>
                  <a:pt x="1080" y="113"/>
                </a:cubicBezTo>
                <a:cubicBezTo>
                  <a:pt x="1080" y="112"/>
                  <a:pt x="1081" y="112"/>
                  <a:pt x="1082" y="112"/>
                </a:cubicBezTo>
                <a:cubicBezTo>
                  <a:pt x="1082" y="112"/>
                  <a:pt x="1082" y="112"/>
                  <a:pt x="1082" y="112"/>
                </a:cubicBezTo>
                <a:cubicBezTo>
                  <a:pt x="1082" y="112"/>
                  <a:pt x="1083" y="112"/>
                  <a:pt x="1083" y="113"/>
                </a:cubicBezTo>
                <a:cubicBezTo>
                  <a:pt x="1083" y="113"/>
                  <a:pt x="1083" y="113"/>
                  <a:pt x="1083" y="113"/>
                </a:cubicBezTo>
                <a:cubicBezTo>
                  <a:pt x="1083" y="114"/>
                  <a:pt x="1083" y="114"/>
                  <a:pt x="1083" y="115"/>
                </a:cubicBezTo>
                <a:cubicBezTo>
                  <a:pt x="1083" y="116"/>
                  <a:pt x="1083" y="116"/>
                  <a:pt x="1083" y="116"/>
                </a:cubicBezTo>
                <a:cubicBezTo>
                  <a:pt x="1083" y="117"/>
                  <a:pt x="1083" y="117"/>
                  <a:pt x="1082" y="118"/>
                </a:cubicBezTo>
                <a:cubicBezTo>
                  <a:pt x="1083" y="118"/>
                  <a:pt x="1083" y="119"/>
                  <a:pt x="1083" y="119"/>
                </a:cubicBezTo>
                <a:cubicBezTo>
                  <a:pt x="1083" y="119"/>
                  <a:pt x="1083" y="119"/>
                  <a:pt x="1083" y="119"/>
                </a:cubicBezTo>
                <a:cubicBezTo>
                  <a:pt x="1084" y="120"/>
                  <a:pt x="1084" y="121"/>
                  <a:pt x="1084" y="122"/>
                </a:cubicBezTo>
                <a:cubicBezTo>
                  <a:pt x="1084" y="123"/>
                  <a:pt x="1083" y="127"/>
                  <a:pt x="1081" y="127"/>
                </a:cubicBezTo>
                <a:cubicBezTo>
                  <a:pt x="1080" y="127"/>
                  <a:pt x="1080" y="127"/>
                  <a:pt x="1080" y="127"/>
                </a:cubicBezTo>
                <a:cubicBezTo>
                  <a:pt x="1080" y="127"/>
                  <a:pt x="1079" y="127"/>
                  <a:pt x="1079" y="128"/>
                </a:cubicBezTo>
                <a:cubicBezTo>
                  <a:pt x="1079" y="128"/>
                  <a:pt x="1078" y="128"/>
                  <a:pt x="1077" y="129"/>
                </a:cubicBezTo>
                <a:cubicBezTo>
                  <a:pt x="1077" y="129"/>
                  <a:pt x="1076" y="129"/>
                  <a:pt x="1076" y="129"/>
                </a:cubicBezTo>
                <a:cubicBezTo>
                  <a:pt x="1075" y="129"/>
                  <a:pt x="1075" y="129"/>
                  <a:pt x="1075" y="129"/>
                </a:cubicBezTo>
                <a:cubicBezTo>
                  <a:pt x="1075" y="129"/>
                  <a:pt x="1075" y="129"/>
                  <a:pt x="1075" y="129"/>
                </a:cubicBezTo>
                <a:cubicBezTo>
                  <a:pt x="1075" y="129"/>
                  <a:pt x="1074" y="129"/>
                  <a:pt x="1074" y="129"/>
                </a:cubicBezTo>
                <a:cubicBezTo>
                  <a:pt x="1074" y="129"/>
                  <a:pt x="1074" y="129"/>
                  <a:pt x="1074" y="129"/>
                </a:cubicBezTo>
                <a:cubicBezTo>
                  <a:pt x="1075" y="129"/>
                  <a:pt x="1075" y="129"/>
                  <a:pt x="1075" y="130"/>
                </a:cubicBezTo>
                <a:cubicBezTo>
                  <a:pt x="1076" y="130"/>
                  <a:pt x="1076" y="130"/>
                  <a:pt x="1077" y="130"/>
                </a:cubicBezTo>
                <a:cubicBezTo>
                  <a:pt x="1077" y="130"/>
                  <a:pt x="1077" y="130"/>
                  <a:pt x="1077" y="130"/>
                </a:cubicBezTo>
                <a:cubicBezTo>
                  <a:pt x="1078" y="131"/>
                  <a:pt x="1078" y="131"/>
                  <a:pt x="1078" y="131"/>
                </a:cubicBezTo>
                <a:cubicBezTo>
                  <a:pt x="1078" y="131"/>
                  <a:pt x="1078" y="131"/>
                  <a:pt x="1079" y="132"/>
                </a:cubicBezTo>
                <a:cubicBezTo>
                  <a:pt x="1079" y="132"/>
                  <a:pt x="1079" y="132"/>
                  <a:pt x="1079" y="133"/>
                </a:cubicBezTo>
                <a:cubicBezTo>
                  <a:pt x="1079" y="133"/>
                  <a:pt x="1079" y="133"/>
                  <a:pt x="1079" y="133"/>
                </a:cubicBezTo>
                <a:cubicBezTo>
                  <a:pt x="1079" y="133"/>
                  <a:pt x="1080" y="133"/>
                  <a:pt x="1080" y="133"/>
                </a:cubicBezTo>
                <a:cubicBezTo>
                  <a:pt x="1080" y="133"/>
                  <a:pt x="1080" y="134"/>
                  <a:pt x="1079" y="134"/>
                </a:cubicBezTo>
                <a:cubicBezTo>
                  <a:pt x="1079" y="135"/>
                  <a:pt x="1079" y="135"/>
                  <a:pt x="1079" y="135"/>
                </a:cubicBezTo>
                <a:cubicBezTo>
                  <a:pt x="1079" y="135"/>
                  <a:pt x="1078" y="136"/>
                  <a:pt x="1077" y="136"/>
                </a:cubicBezTo>
                <a:cubicBezTo>
                  <a:pt x="1076" y="136"/>
                  <a:pt x="1075" y="136"/>
                  <a:pt x="1075" y="136"/>
                </a:cubicBezTo>
                <a:cubicBezTo>
                  <a:pt x="1074" y="136"/>
                  <a:pt x="1074" y="136"/>
                  <a:pt x="1073" y="136"/>
                </a:cubicBezTo>
                <a:cubicBezTo>
                  <a:pt x="1072" y="136"/>
                  <a:pt x="1070" y="137"/>
                  <a:pt x="1069" y="136"/>
                </a:cubicBezTo>
                <a:cubicBezTo>
                  <a:pt x="1068" y="136"/>
                  <a:pt x="1066" y="136"/>
                  <a:pt x="1066" y="135"/>
                </a:cubicBezTo>
                <a:cubicBezTo>
                  <a:pt x="1066" y="134"/>
                  <a:pt x="1066" y="133"/>
                  <a:pt x="1067" y="133"/>
                </a:cubicBezTo>
                <a:cubicBezTo>
                  <a:pt x="1066" y="133"/>
                  <a:pt x="1066" y="133"/>
                  <a:pt x="1065" y="132"/>
                </a:cubicBezTo>
                <a:cubicBezTo>
                  <a:pt x="1065" y="132"/>
                  <a:pt x="1065" y="132"/>
                  <a:pt x="1065" y="132"/>
                </a:cubicBezTo>
                <a:cubicBezTo>
                  <a:pt x="1065" y="133"/>
                  <a:pt x="1064" y="134"/>
                  <a:pt x="1063" y="135"/>
                </a:cubicBezTo>
                <a:cubicBezTo>
                  <a:pt x="1063" y="135"/>
                  <a:pt x="1063" y="135"/>
                  <a:pt x="1062" y="136"/>
                </a:cubicBezTo>
                <a:cubicBezTo>
                  <a:pt x="1062" y="136"/>
                  <a:pt x="1062" y="136"/>
                  <a:pt x="1061" y="137"/>
                </a:cubicBezTo>
                <a:cubicBezTo>
                  <a:pt x="1060" y="138"/>
                  <a:pt x="1060" y="138"/>
                  <a:pt x="1059" y="140"/>
                </a:cubicBezTo>
                <a:cubicBezTo>
                  <a:pt x="1059" y="140"/>
                  <a:pt x="1059" y="140"/>
                  <a:pt x="1059" y="141"/>
                </a:cubicBezTo>
                <a:cubicBezTo>
                  <a:pt x="1059" y="141"/>
                  <a:pt x="1059" y="142"/>
                  <a:pt x="1058" y="143"/>
                </a:cubicBezTo>
                <a:cubicBezTo>
                  <a:pt x="1058" y="143"/>
                  <a:pt x="1057" y="144"/>
                  <a:pt x="1057" y="144"/>
                </a:cubicBezTo>
                <a:cubicBezTo>
                  <a:pt x="1057" y="144"/>
                  <a:pt x="1057" y="144"/>
                  <a:pt x="1056" y="143"/>
                </a:cubicBezTo>
                <a:cubicBezTo>
                  <a:pt x="1055" y="142"/>
                  <a:pt x="1054" y="140"/>
                  <a:pt x="1055" y="138"/>
                </a:cubicBezTo>
                <a:cubicBezTo>
                  <a:pt x="1055" y="138"/>
                  <a:pt x="1055" y="137"/>
                  <a:pt x="1055" y="137"/>
                </a:cubicBezTo>
                <a:cubicBezTo>
                  <a:pt x="1055" y="136"/>
                  <a:pt x="1056" y="135"/>
                  <a:pt x="1056" y="133"/>
                </a:cubicBezTo>
                <a:cubicBezTo>
                  <a:pt x="1057" y="133"/>
                  <a:pt x="1057" y="133"/>
                  <a:pt x="1057" y="133"/>
                </a:cubicBezTo>
                <a:cubicBezTo>
                  <a:pt x="1058" y="132"/>
                  <a:pt x="1058" y="132"/>
                  <a:pt x="1058" y="131"/>
                </a:cubicBezTo>
                <a:cubicBezTo>
                  <a:pt x="1058" y="131"/>
                  <a:pt x="1058" y="130"/>
                  <a:pt x="1058" y="130"/>
                </a:cubicBezTo>
                <a:cubicBezTo>
                  <a:pt x="1057" y="131"/>
                  <a:pt x="1056" y="132"/>
                  <a:pt x="1056" y="133"/>
                </a:cubicBezTo>
                <a:cubicBezTo>
                  <a:pt x="1056" y="133"/>
                  <a:pt x="1055" y="134"/>
                  <a:pt x="1055" y="135"/>
                </a:cubicBezTo>
                <a:cubicBezTo>
                  <a:pt x="1055" y="135"/>
                  <a:pt x="1054" y="135"/>
                  <a:pt x="1054" y="135"/>
                </a:cubicBezTo>
                <a:cubicBezTo>
                  <a:pt x="1054" y="136"/>
                  <a:pt x="1053" y="136"/>
                  <a:pt x="1053" y="136"/>
                </a:cubicBezTo>
                <a:cubicBezTo>
                  <a:pt x="1053" y="136"/>
                  <a:pt x="1053" y="137"/>
                  <a:pt x="1053" y="137"/>
                </a:cubicBezTo>
                <a:cubicBezTo>
                  <a:pt x="1053" y="137"/>
                  <a:pt x="1054" y="138"/>
                  <a:pt x="1054" y="138"/>
                </a:cubicBezTo>
                <a:cubicBezTo>
                  <a:pt x="1054" y="139"/>
                  <a:pt x="1054" y="140"/>
                  <a:pt x="1054" y="141"/>
                </a:cubicBezTo>
                <a:cubicBezTo>
                  <a:pt x="1053" y="141"/>
                  <a:pt x="1053" y="141"/>
                  <a:pt x="1054" y="142"/>
                </a:cubicBezTo>
                <a:cubicBezTo>
                  <a:pt x="1056" y="143"/>
                  <a:pt x="1054" y="145"/>
                  <a:pt x="1054" y="146"/>
                </a:cubicBezTo>
                <a:cubicBezTo>
                  <a:pt x="1053" y="148"/>
                  <a:pt x="1052" y="148"/>
                  <a:pt x="1050" y="148"/>
                </a:cubicBezTo>
                <a:cubicBezTo>
                  <a:pt x="1050" y="148"/>
                  <a:pt x="1050" y="148"/>
                  <a:pt x="1050" y="148"/>
                </a:cubicBezTo>
                <a:cubicBezTo>
                  <a:pt x="1049" y="148"/>
                  <a:pt x="1049" y="148"/>
                  <a:pt x="1049" y="147"/>
                </a:cubicBezTo>
                <a:cubicBezTo>
                  <a:pt x="1049" y="147"/>
                  <a:pt x="1049" y="146"/>
                  <a:pt x="1049" y="146"/>
                </a:cubicBezTo>
                <a:cubicBezTo>
                  <a:pt x="1049" y="146"/>
                  <a:pt x="1049" y="146"/>
                  <a:pt x="1049" y="146"/>
                </a:cubicBezTo>
                <a:cubicBezTo>
                  <a:pt x="1049" y="145"/>
                  <a:pt x="1049" y="145"/>
                  <a:pt x="1049" y="145"/>
                </a:cubicBezTo>
                <a:cubicBezTo>
                  <a:pt x="1048" y="145"/>
                  <a:pt x="1048" y="145"/>
                  <a:pt x="1048" y="146"/>
                </a:cubicBezTo>
                <a:cubicBezTo>
                  <a:pt x="1048" y="147"/>
                  <a:pt x="1047" y="149"/>
                  <a:pt x="1047" y="150"/>
                </a:cubicBezTo>
                <a:cubicBezTo>
                  <a:pt x="1046" y="151"/>
                  <a:pt x="1045" y="152"/>
                  <a:pt x="1044" y="153"/>
                </a:cubicBezTo>
                <a:cubicBezTo>
                  <a:pt x="1044" y="154"/>
                  <a:pt x="1044" y="154"/>
                  <a:pt x="1044" y="154"/>
                </a:cubicBezTo>
                <a:cubicBezTo>
                  <a:pt x="1044" y="154"/>
                  <a:pt x="1044" y="154"/>
                  <a:pt x="1044" y="154"/>
                </a:cubicBezTo>
                <a:cubicBezTo>
                  <a:pt x="1043" y="155"/>
                  <a:pt x="1043" y="156"/>
                  <a:pt x="1041" y="156"/>
                </a:cubicBezTo>
                <a:cubicBezTo>
                  <a:pt x="1041" y="156"/>
                  <a:pt x="1041" y="156"/>
                  <a:pt x="1041" y="156"/>
                </a:cubicBezTo>
                <a:cubicBezTo>
                  <a:pt x="1041" y="156"/>
                  <a:pt x="1040" y="156"/>
                  <a:pt x="1040" y="156"/>
                </a:cubicBezTo>
                <a:cubicBezTo>
                  <a:pt x="1039" y="155"/>
                  <a:pt x="1039" y="153"/>
                  <a:pt x="1039" y="152"/>
                </a:cubicBezTo>
                <a:cubicBezTo>
                  <a:pt x="1039" y="152"/>
                  <a:pt x="1039" y="151"/>
                  <a:pt x="1039" y="151"/>
                </a:cubicBezTo>
                <a:cubicBezTo>
                  <a:pt x="1039" y="151"/>
                  <a:pt x="1039" y="151"/>
                  <a:pt x="1039" y="151"/>
                </a:cubicBezTo>
                <a:cubicBezTo>
                  <a:pt x="1039" y="151"/>
                  <a:pt x="1039" y="150"/>
                  <a:pt x="1039" y="150"/>
                </a:cubicBezTo>
                <a:cubicBezTo>
                  <a:pt x="1039" y="151"/>
                  <a:pt x="1039" y="152"/>
                  <a:pt x="1039" y="152"/>
                </a:cubicBezTo>
                <a:cubicBezTo>
                  <a:pt x="1038" y="154"/>
                  <a:pt x="1038" y="154"/>
                  <a:pt x="1037" y="155"/>
                </a:cubicBezTo>
                <a:cubicBezTo>
                  <a:pt x="1036" y="155"/>
                  <a:pt x="1036" y="154"/>
                  <a:pt x="1035" y="154"/>
                </a:cubicBezTo>
                <a:cubicBezTo>
                  <a:pt x="1035" y="153"/>
                  <a:pt x="1035" y="152"/>
                  <a:pt x="1035" y="152"/>
                </a:cubicBezTo>
                <a:cubicBezTo>
                  <a:pt x="1035" y="151"/>
                  <a:pt x="1035" y="151"/>
                  <a:pt x="1034" y="151"/>
                </a:cubicBezTo>
                <a:cubicBezTo>
                  <a:pt x="1034" y="151"/>
                  <a:pt x="1034" y="151"/>
                  <a:pt x="1034" y="151"/>
                </a:cubicBezTo>
                <a:cubicBezTo>
                  <a:pt x="1034" y="151"/>
                  <a:pt x="1034" y="151"/>
                  <a:pt x="1034" y="151"/>
                </a:cubicBezTo>
                <a:cubicBezTo>
                  <a:pt x="1034" y="152"/>
                  <a:pt x="1034" y="152"/>
                  <a:pt x="1033" y="153"/>
                </a:cubicBezTo>
                <a:cubicBezTo>
                  <a:pt x="1032" y="153"/>
                  <a:pt x="1032" y="154"/>
                  <a:pt x="1031" y="154"/>
                </a:cubicBezTo>
                <a:cubicBezTo>
                  <a:pt x="1031" y="154"/>
                  <a:pt x="1030" y="154"/>
                  <a:pt x="1030" y="154"/>
                </a:cubicBezTo>
                <a:cubicBezTo>
                  <a:pt x="1030" y="154"/>
                  <a:pt x="1029" y="153"/>
                  <a:pt x="1029" y="153"/>
                </a:cubicBezTo>
                <a:cubicBezTo>
                  <a:pt x="1029" y="153"/>
                  <a:pt x="1028" y="153"/>
                  <a:pt x="1028" y="153"/>
                </a:cubicBezTo>
                <a:cubicBezTo>
                  <a:pt x="1028" y="153"/>
                  <a:pt x="1028" y="153"/>
                  <a:pt x="1028" y="153"/>
                </a:cubicBezTo>
                <a:cubicBezTo>
                  <a:pt x="1028" y="153"/>
                  <a:pt x="1027" y="153"/>
                  <a:pt x="1026" y="153"/>
                </a:cubicBezTo>
                <a:cubicBezTo>
                  <a:pt x="1026" y="152"/>
                  <a:pt x="1026" y="152"/>
                  <a:pt x="1025" y="152"/>
                </a:cubicBezTo>
                <a:cubicBezTo>
                  <a:pt x="1025" y="152"/>
                  <a:pt x="1025" y="151"/>
                  <a:pt x="1025" y="151"/>
                </a:cubicBezTo>
                <a:cubicBezTo>
                  <a:pt x="1025" y="151"/>
                  <a:pt x="1025" y="151"/>
                  <a:pt x="1024" y="151"/>
                </a:cubicBezTo>
                <a:cubicBezTo>
                  <a:pt x="1024" y="151"/>
                  <a:pt x="1024" y="151"/>
                  <a:pt x="1023" y="150"/>
                </a:cubicBezTo>
                <a:cubicBezTo>
                  <a:pt x="1023" y="150"/>
                  <a:pt x="1023" y="149"/>
                  <a:pt x="1022" y="149"/>
                </a:cubicBezTo>
                <a:cubicBezTo>
                  <a:pt x="1022" y="148"/>
                  <a:pt x="1022" y="148"/>
                  <a:pt x="1021" y="148"/>
                </a:cubicBezTo>
                <a:cubicBezTo>
                  <a:pt x="1019" y="147"/>
                  <a:pt x="1019" y="146"/>
                  <a:pt x="1019" y="145"/>
                </a:cubicBezTo>
                <a:cubicBezTo>
                  <a:pt x="1018" y="144"/>
                  <a:pt x="1018" y="144"/>
                  <a:pt x="1018" y="143"/>
                </a:cubicBezTo>
                <a:cubicBezTo>
                  <a:pt x="1018" y="143"/>
                  <a:pt x="1018" y="143"/>
                  <a:pt x="1018" y="142"/>
                </a:cubicBezTo>
                <a:cubicBezTo>
                  <a:pt x="1018" y="142"/>
                  <a:pt x="1017" y="142"/>
                  <a:pt x="1017" y="142"/>
                </a:cubicBezTo>
                <a:close/>
                <a:moveTo>
                  <a:pt x="1069" y="131"/>
                </a:moveTo>
                <a:cubicBezTo>
                  <a:pt x="1070" y="131"/>
                  <a:pt x="1070" y="130"/>
                  <a:pt x="1071" y="130"/>
                </a:cubicBezTo>
                <a:cubicBezTo>
                  <a:pt x="1071" y="130"/>
                  <a:pt x="1072" y="130"/>
                  <a:pt x="1072" y="130"/>
                </a:cubicBezTo>
                <a:cubicBezTo>
                  <a:pt x="1072" y="130"/>
                  <a:pt x="1072" y="130"/>
                  <a:pt x="1072" y="130"/>
                </a:cubicBezTo>
                <a:cubicBezTo>
                  <a:pt x="1072" y="130"/>
                  <a:pt x="1071" y="130"/>
                  <a:pt x="1071" y="130"/>
                </a:cubicBezTo>
                <a:cubicBezTo>
                  <a:pt x="1071" y="130"/>
                  <a:pt x="1071" y="130"/>
                  <a:pt x="1071" y="130"/>
                </a:cubicBezTo>
                <a:cubicBezTo>
                  <a:pt x="1071" y="130"/>
                  <a:pt x="1070" y="130"/>
                  <a:pt x="1070" y="130"/>
                </a:cubicBezTo>
                <a:cubicBezTo>
                  <a:pt x="1070" y="130"/>
                  <a:pt x="1070" y="130"/>
                  <a:pt x="1069" y="130"/>
                </a:cubicBezTo>
                <a:cubicBezTo>
                  <a:pt x="1069" y="131"/>
                  <a:pt x="1069" y="131"/>
                  <a:pt x="1069" y="131"/>
                </a:cubicBezTo>
                <a:close/>
                <a:moveTo>
                  <a:pt x="957" y="677"/>
                </a:moveTo>
                <a:cubicBezTo>
                  <a:pt x="957" y="677"/>
                  <a:pt x="957" y="677"/>
                  <a:pt x="956" y="676"/>
                </a:cubicBezTo>
                <a:cubicBezTo>
                  <a:pt x="956" y="675"/>
                  <a:pt x="955" y="674"/>
                  <a:pt x="954" y="674"/>
                </a:cubicBezTo>
                <a:cubicBezTo>
                  <a:pt x="953" y="674"/>
                  <a:pt x="953" y="674"/>
                  <a:pt x="953" y="674"/>
                </a:cubicBezTo>
                <a:cubicBezTo>
                  <a:pt x="953" y="674"/>
                  <a:pt x="953" y="674"/>
                  <a:pt x="952" y="674"/>
                </a:cubicBezTo>
                <a:cubicBezTo>
                  <a:pt x="952" y="673"/>
                  <a:pt x="952" y="673"/>
                  <a:pt x="952" y="673"/>
                </a:cubicBezTo>
                <a:cubicBezTo>
                  <a:pt x="952" y="673"/>
                  <a:pt x="951" y="673"/>
                  <a:pt x="950" y="673"/>
                </a:cubicBezTo>
                <a:cubicBezTo>
                  <a:pt x="950" y="673"/>
                  <a:pt x="950" y="673"/>
                  <a:pt x="950" y="673"/>
                </a:cubicBezTo>
                <a:cubicBezTo>
                  <a:pt x="949" y="673"/>
                  <a:pt x="949" y="674"/>
                  <a:pt x="949" y="674"/>
                </a:cubicBezTo>
                <a:cubicBezTo>
                  <a:pt x="949" y="674"/>
                  <a:pt x="949" y="674"/>
                  <a:pt x="949" y="674"/>
                </a:cubicBezTo>
                <a:cubicBezTo>
                  <a:pt x="949" y="674"/>
                  <a:pt x="948" y="675"/>
                  <a:pt x="948" y="675"/>
                </a:cubicBezTo>
                <a:cubicBezTo>
                  <a:pt x="947" y="676"/>
                  <a:pt x="946" y="677"/>
                  <a:pt x="945" y="678"/>
                </a:cubicBezTo>
                <a:cubicBezTo>
                  <a:pt x="945" y="679"/>
                  <a:pt x="946" y="680"/>
                  <a:pt x="947" y="680"/>
                </a:cubicBezTo>
                <a:cubicBezTo>
                  <a:pt x="947" y="681"/>
                  <a:pt x="948" y="681"/>
                  <a:pt x="948" y="681"/>
                </a:cubicBezTo>
                <a:cubicBezTo>
                  <a:pt x="948" y="681"/>
                  <a:pt x="948" y="681"/>
                  <a:pt x="948" y="681"/>
                </a:cubicBezTo>
                <a:cubicBezTo>
                  <a:pt x="949" y="681"/>
                  <a:pt x="949" y="681"/>
                  <a:pt x="949" y="681"/>
                </a:cubicBezTo>
                <a:cubicBezTo>
                  <a:pt x="950" y="681"/>
                  <a:pt x="950" y="681"/>
                  <a:pt x="951" y="681"/>
                </a:cubicBezTo>
                <a:cubicBezTo>
                  <a:pt x="951" y="681"/>
                  <a:pt x="951" y="681"/>
                  <a:pt x="952" y="681"/>
                </a:cubicBezTo>
                <a:cubicBezTo>
                  <a:pt x="952" y="681"/>
                  <a:pt x="952" y="681"/>
                  <a:pt x="952" y="681"/>
                </a:cubicBezTo>
                <a:cubicBezTo>
                  <a:pt x="953" y="681"/>
                  <a:pt x="953" y="681"/>
                  <a:pt x="953" y="681"/>
                </a:cubicBezTo>
                <a:cubicBezTo>
                  <a:pt x="954" y="681"/>
                  <a:pt x="955" y="682"/>
                  <a:pt x="956" y="682"/>
                </a:cubicBezTo>
                <a:cubicBezTo>
                  <a:pt x="956" y="682"/>
                  <a:pt x="957" y="682"/>
                  <a:pt x="957" y="682"/>
                </a:cubicBezTo>
                <a:cubicBezTo>
                  <a:pt x="957" y="682"/>
                  <a:pt x="958" y="682"/>
                  <a:pt x="958" y="681"/>
                </a:cubicBezTo>
                <a:cubicBezTo>
                  <a:pt x="959" y="681"/>
                  <a:pt x="959" y="680"/>
                  <a:pt x="959" y="680"/>
                </a:cubicBezTo>
                <a:cubicBezTo>
                  <a:pt x="959" y="678"/>
                  <a:pt x="957" y="677"/>
                  <a:pt x="957" y="677"/>
                </a:cubicBezTo>
                <a:close/>
                <a:moveTo>
                  <a:pt x="1076" y="227"/>
                </a:moveTo>
                <a:cubicBezTo>
                  <a:pt x="1076" y="226"/>
                  <a:pt x="1076" y="226"/>
                  <a:pt x="1076" y="225"/>
                </a:cubicBezTo>
                <a:cubicBezTo>
                  <a:pt x="1076" y="225"/>
                  <a:pt x="1076" y="225"/>
                  <a:pt x="1075" y="224"/>
                </a:cubicBezTo>
                <a:cubicBezTo>
                  <a:pt x="1075" y="224"/>
                  <a:pt x="1075" y="224"/>
                  <a:pt x="1075" y="224"/>
                </a:cubicBezTo>
                <a:cubicBezTo>
                  <a:pt x="1075" y="224"/>
                  <a:pt x="1075" y="224"/>
                  <a:pt x="1074" y="224"/>
                </a:cubicBezTo>
                <a:cubicBezTo>
                  <a:pt x="1074" y="224"/>
                  <a:pt x="1074" y="224"/>
                  <a:pt x="1074" y="224"/>
                </a:cubicBezTo>
                <a:cubicBezTo>
                  <a:pt x="1072" y="224"/>
                  <a:pt x="1071" y="225"/>
                  <a:pt x="1071" y="226"/>
                </a:cubicBezTo>
                <a:cubicBezTo>
                  <a:pt x="1071" y="226"/>
                  <a:pt x="1071" y="227"/>
                  <a:pt x="1071" y="227"/>
                </a:cubicBezTo>
                <a:cubicBezTo>
                  <a:pt x="1072" y="228"/>
                  <a:pt x="1073" y="228"/>
                  <a:pt x="1073" y="228"/>
                </a:cubicBezTo>
                <a:cubicBezTo>
                  <a:pt x="1073" y="228"/>
                  <a:pt x="1074" y="228"/>
                  <a:pt x="1074" y="228"/>
                </a:cubicBezTo>
                <a:cubicBezTo>
                  <a:pt x="1075" y="228"/>
                  <a:pt x="1075" y="228"/>
                  <a:pt x="1075" y="228"/>
                </a:cubicBezTo>
                <a:cubicBezTo>
                  <a:pt x="1076" y="228"/>
                  <a:pt x="1076" y="227"/>
                  <a:pt x="1076" y="227"/>
                </a:cubicBezTo>
                <a:cubicBezTo>
                  <a:pt x="1075" y="227"/>
                  <a:pt x="1075" y="227"/>
                  <a:pt x="1075" y="227"/>
                </a:cubicBezTo>
                <a:cubicBezTo>
                  <a:pt x="1075" y="227"/>
                  <a:pt x="1075" y="227"/>
                  <a:pt x="1075" y="227"/>
                </a:cubicBezTo>
                <a:lnTo>
                  <a:pt x="1076" y="227"/>
                </a:lnTo>
                <a:close/>
                <a:moveTo>
                  <a:pt x="998" y="80"/>
                </a:moveTo>
                <a:cubicBezTo>
                  <a:pt x="999" y="80"/>
                  <a:pt x="1000" y="80"/>
                  <a:pt x="1001" y="80"/>
                </a:cubicBezTo>
                <a:cubicBezTo>
                  <a:pt x="1001" y="80"/>
                  <a:pt x="1001" y="80"/>
                  <a:pt x="1001" y="80"/>
                </a:cubicBezTo>
                <a:cubicBezTo>
                  <a:pt x="1001" y="80"/>
                  <a:pt x="1001" y="80"/>
                  <a:pt x="1001" y="80"/>
                </a:cubicBezTo>
                <a:cubicBezTo>
                  <a:pt x="1000" y="81"/>
                  <a:pt x="1000" y="81"/>
                  <a:pt x="999" y="82"/>
                </a:cubicBezTo>
                <a:cubicBezTo>
                  <a:pt x="999" y="83"/>
                  <a:pt x="1000" y="85"/>
                  <a:pt x="1001" y="86"/>
                </a:cubicBezTo>
                <a:cubicBezTo>
                  <a:pt x="1002" y="86"/>
                  <a:pt x="1002" y="86"/>
                  <a:pt x="1003" y="86"/>
                </a:cubicBezTo>
                <a:cubicBezTo>
                  <a:pt x="1004" y="86"/>
                  <a:pt x="1005" y="85"/>
                  <a:pt x="1005" y="84"/>
                </a:cubicBezTo>
                <a:cubicBezTo>
                  <a:pt x="1005" y="83"/>
                  <a:pt x="1005" y="83"/>
                  <a:pt x="1006" y="82"/>
                </a:cubicBezTo>
                <a:cubicBezTo>
                  <a:pt x="1006" y="82"/>
                  <a:pt x="1006" y="81"/>
                  <a:pt x="1006" y="81"/>
                </a:cubicBezTo>
                <a:cubicBezTo>
                  <a:pt x="1006" y="81"/>
                  <a:pt x="1006" y="80"/>
                  <a:pt x="1006" y="80"/>
                </a:cubicBezTo>
                <a:cubicBezTo>
                  <a:pt x="1006" y="80"/>
                  <a:pt x="1006" y="80"/>
                  <a:pt x="1006" y="80"/>
                </a:cubicBezTo>
                <a:cubicBezTo>
                  <a:pt x="1007" y="79"/>
                  <a:pt x="1007" y="79"/>
                  <a:pt x="1007" y="79"/>
                </a:cubicBezTo>
                <a:cubicBezTo>
                  <a:pt x="1007" y="79"/>
                  <a:pt x="1008" y="79"/>
                  <a:pt x="1008" y="78"/>
                </a:cubicBezTo>
                <a:cubicBezTo>
                  <a:pt x="1009" y="77"/>
                  <a:pt x="1010" y="76"/>
                  <a:pt x="1010" y="74"/>
                </a:cubicBezTo>
                <a:cubicBezTo>
                  <a:pt x="1010" y="73"/>
                  <a:pt x="1009" y="72"/>
                  <a:pt x="1008" y="72"/>
                </a:cubicBezTo>
                <a:cubicBezTo>
                  <a:pt x="1008" y="72"/>
                  <a:pt x="1007" y="72"/>
                  <a:pt x="1006" y="72"/>
                </a:cubicBezTo>
                <a:cubicBezTo>
                  <a:pt x="1006" y="72"/>
                  <a:pt x="1006" y="72"/>
                  <a:pt x="1006" y="72"/>
                </a:cubicBezTo>
                <a:cubicBezTo>
                  <a:pt x="1006" y="72"/>
                  <a:pt x="1006" y="71"/>
                  <a:pt x="1006" y="71"/>
                </a:cubicBezTo>
                <a:cubicBezTo>
                  <a:pt x="1007" y="71"/>
                  <a:pt x="1006" y="70"/>
                  <a:pt x="1005" y="70"/>
                </a:cubicBezTo>
                <a:cubicBezTo>
                  <a:pt x="1005" y="70"/>
                  <a:pt x="1005" y="70"/>
                  <a:pt x="1005" y="70"/>
                </a:cubicBezTo>
                <a:cubicBezTo>
                  <a:pt x="1004" y="70"/>
                  <a:pt x="1003" y="71"/>
                  <a:pt x="1002" y="71"/>
                </a:cubicBezTo>
                <a:cubicBezTo>
                  <a:pt x="1002" y="71"/>
                  <a:pt x="1002" y="72"/>
                  <a:pt x="1001" y="72"/>
                </a:cubicBezTo>
                <a:cubicBezTo>
                  <a:pt x="1001" y="72"/>
                  <a:pt x="1001" y="72"/>
                  <a:pt x="1001" y="72"/>
                </a:cubicBezTo>
                <a:cubicBezTo>
                  <a:pt x="1000" y="72"/>
                  <a:pt x="1000" y="72"/>
                  <a:pt x="999" y="73"/>
                </a:cubicBezTo>
                <a:cubicBezTo>
                  <a:pt x="998" y="73"/>
                  <a:pt x="998" y="74"/>
                  <a:pt x="997" y="75"/>
                </a:cubicBezTo>
                <a:cubicBezTo>
                  <a:pt x="997" y="75"/>
                  <a:pt x="997" y="75"/>
                  <a:pt x="997" y="76"/>
                </a:cubicBezTo>
                <a:cubicBezTo>
                  <a:pt x="997" y="76"/>
                  <a:pt x="996" y="77"/>
                  <a:pt x="996" y="77"/>
                </a:cubicBezTo>
                <a:cubicBezTo>
                  <a:pt x="996" y="78"/>
                  <a:pt x="996" y="78"/>
                  <a:pt x="996" y="79"/>
                </a:cubicBezTo>
                <a:cubicBezTo>
                  <a:pt x="997" y="80"/>
                  <a:pt x="998" y="80"/>
                  <a:pt x="998" y="80"/>
                </a:cubicBezTo>
                <a:close/>
                <a:moveTo>
                  <a:pt x="1012" y="183"/>
                </a:moveTo>
                <a:cubicBezTo>
                  <a:pt x="1012" y="183"/>
                  <a:pt x="1012" y="182"/>
                  <a:pt x="1012" y="182"/>
                </a:cubicBezTo>
                <a:cubicBezTo>
                  <a:pt x="1012" y="180"/>
                  <a:pt x="1013" y="179"/>
                  <a:pt x="1013" y="179"/>
                </a:cubicBezTo>
                <a:cubicBezTo>
                  <a:pt x="1014" y="179"/>
                  <a:pt x="1014" y="179"/>
                  <a:pt x="1014" y="179"/>
                </a:cubicBezTo>
                <a:cubicBezTo>
                  <a:pt x="1014" y="180"/>
                  <a:pt x="1014" y="180"/>
                  <a:pt x="1015" y="180"/>
                </a:cubicBezTo>
                <a:cubicBezTo>
                  <a:pt x="1014" y="178"/>
                  <a:pt x="1014" y="177"/>
                  <a:pt x="1015" y="176"/>
                </a:cubicBezTo>
                <a:cubicBezTo>
                  <a:pt x="1015" y="176"/>
                  <a:pt x="1015" y="175"/>
                  <a:pt x="1015" y="175"/>
                </a:cubicBezTo>
                <a:cubicBezTo>
                  <a:pt x="1015" y="175"/>
                  <a:pt x="1015" y="175"/>
                  <a:pt x="1015" y="174"/>
                </a:cubicBezTo>
                <a:cubicBezTo>
                  <a:pt x="1015" y="174"/>
                  <a:pt x="1015" y="174"/>
                  <a:pt x="1015" y="174"/>
                </a:cubicBezTo>
                <a:cubicBezTo>
                  <a:pt x="1015" y="173"/>
                  <a:pt x="1015" y="172"/>
                  <a:pt x="1015" y="172"/>
                </a:cubicBezTo>
                <a:cubicBezTo>
                  <a:pt x="1015" y="171"/>
                  <a:pt x="1016" y="171"/>
                  <a:pt x="1016" y="171"/>
                </a:cubicBezTo>
                <a:cubicBezTo>
                  <a:pt x="1017" y="170"/>
                  <a:pt x="1017" y="170"/>
                  <a:pt x="1017" y="170"/>
                </a:cubicBezTo>
                <a:cubicBezTo>
                  <a:pt x="1017" y="170"/>
                  <a:pt x="1017" y="170"/>
                  <a:pt x="1017" y="170"/>
                </a:cubicBezTo>
                <a:cubicBezTo>
                  <a:pt x="1017" y="169"/>
                  <a:pt x="1017" y="169"/>
                  <a:pt x="1017" y="169"/>
                </a:cubicBezTo>
                <a:cubicBezTo>
                  <a:pt x="1018" y="169"/>
                  <a:pt x="1018" y="169"/>
                  <a:pt x="1018" y="169"/>
                </a:cubicBezTo>
                <a:cubicBezTo>
                  <a:pt x="1018" y="169"/>
                  <a:pt x="1018" y="169"/>
                  <a:pt x="1018" y="169"/>
                </a:cubicBezTo>
                <a:cubicBezTo>
                  <a:pt x="1020" y="169"/>
                  <a:pt x="1021" y="170"/>
                  <a:pt x="1021" y="171"/>
                </a:cubicBezTo>
                <a:cubicBezTo>
                  <a:pt x="1021" y="171"/>
                  <a:pt x="1022" y="172"/>
                  <a:pt x="1022" y="172"/>
                </a:cubicBezTo>
                <a:cubicBezTo>
                  <a:pt x="1022" y="172"/>
                  <a:pt x="1022" y="172"/>
                  <a:pt x="1022" y="172"/>
                </a:cubicBezTo>
                <a:cubicBezTo>
                  <a:pt x="1023" y="172"/>
                  <a:pt x="1025" y="173"/>
                  <a:pt x="1025" y="175"/>
                </a:cubicBezTo>
                <a:cubicBezTo>
                  <a:pt x="1025" y="177"/>
                  <a:pt x="1025" y="179"/>
                  <a:pt x="1024" y="180"/>
                </a:cubicBezTo>
                <a:cubicBezTo>
                  <a:pt x="1023" y="182"/>
                  <a:pt x="1021" y="182"/>
                  <a:pt x="1020" y="182"/>
                </a:cubicBezTo>
                <a:cubicBezTo>
                  <a:pt x="1020" y="183"/>
                  <a:pt x="1019" y="183"/>
                  <a:pt x="1019" y="183"/>
                </a:cubicBezTo>
                <a:cubicBezTo>
                  <a:pt x="1018" y="183"/>
                  <a:pt x="1017" y="183"/>
                  <a:pt x="1016" y="183"/>
                </a:cubicBezTo>
                <a:cubicBezTo>
                  <a:pt x="1016" y="184"/>
                  <a:pt x="1015" y="184"/>
                  <a:pt x="1014" y="184"/>
                </a:cubicBezTo>
                <a:cubicBezTo>
                  <a:pt x="1014" y="184"/>
                  <a:pt x="1014" y="184"/>
                  <a:pt x="1014" y="184"/>
                </a:cubicBezTo>
                <a:cubicBezTo>
                  <a:pt x="1013" y="184"/>
                  <a:pt x="1012" y="184"/>
                  <a:pt x="1012" y="183"/>
                </a:cubicBezTo>
                <a:close/>
                <a:moveTo>
                  <a:pt x="1014" y="183"/>
                </a:moveTo>
                <a:cubicBezTo>
                  <a:pt x="1014" y="183"/>
                  <a:pt x="1014" y="183"/>
                  <a:pt x="1014" y="183"/>
                </a:cubicBezTo>
                <a:cubicBezTo>
                  <a:pt x="1014" y="183"/>
                  <a:pt x="1014" y="183"/>
                  <a:pt x="1014" y="183"/>
                </a:cubicBezTo>
                <a:cubicBezTo>
                  <a:pt x="1014" y="183"/>
                  <a:pt x="1014" y="183"/>
                  <a:pt x="1014" y="183"/>
                </a:cubicBezTo>
                <a:close/>
                <a:moveTo>
                  <a:pt x="1080" y="302"/>
                </a:moveTo>
                <a:cubicBezTo>
                  <a:pt x="1080" y="302"/>
                  <a:pt x="1080" y="303"/>
                  <a:pt x="1080" y="303"/>
                </a:cubicBezTo>
                <a:cubicBezTo>
                  <a:pt x="1080" y="303"/>
                  <a:pt x="1080" y="303"/>
                  <a:pt x="1080" y="303"/>
                </a:cubicBezTo>
                <a:cubicBezTo>
                  <a:pt x="1080" y="303"/>
                  <a:pt x="1080" y="303"/>
                  <a:pt x="1080" y="303"/>
                </a:cubicBezTo>
                <a:cubicBezTo>
                  <a:pt x="1083" y="304"/>
                  <a:pt x="1082" y="307"/>
                  <a:pt x="1082" y="308"/>
                </a:cubicBezTo>
                <a:cubicBezTo>
                  <a:pt x="1082" y="308"/>
                  <a:pt x="1082" y="308"/>
                  <a:pt x="1082" y="309"/>
                </a:cubicBezTo>
                <a:cubicBezTo>
                  <a:pt x="1083" y="309"/>
                  <a:pt x="1083" y="309"/>
                  <a:pt x="1083" y="310"/>
                </a:cubicBezTo>
                <a:cubicBezTo>
                  <a:pt x="1084" y="311"/>
                  <a:pt x="1084" y="312"/>
                  <a:pt x="1084" y="312"/>
                </a:cubicBezTo>
                <a:cubicBezTo>
                  <a:pt x="1083" y="313"/>
                  <a:pt x="1083" y="313"/>
                  <a:pt x="1083" y="314"/>
                </a:cubicBezTo>
                <a:cubicBezTo>
                  <a:pt x="1083" y="314"/>
                  <a:pt x="1083" y="314"/>
                  <a:pt x="1083" y="314"/>
                </a:cubicBezTo>
                <a:cubicBezTo>
                  <a:pt x="1083" y="314"/>
                  <a:pt x="1083" y="314"/>
                  <a:pt x="1083" y="314"/>
                </a:cubicBezTo>
                <a:cubicBezTo>
                  <a:pt x="1083" y="314"/>
                  <a:pt x="1084" y="314"/>
                  <a:pt x="1084" y="314"/>
                </a:cubicBezTo>
                <a:cubicBezTo>
                  <a:pt x="1084" y="314"/>
                  <a:pt x="1085" y="315"/>
                  <a:pt x="1085" y="316"/>
                </a:cubicBezTo>
                <a:cubicBezTo>
                  <a:pt x="1085" y="316"/>
                  <a:pt x="1085" y="317"/>
                  <a:pt x="1084" y="317"/>
                </a:cubicBezTo>
                <a:cubicBezTo>
                  <a:pt x="1084" y="317"/>
                  <a:pt x="1084" y="317"/>
                  <a:pt x="1083" y="317"/>
                </a:cubicBezTo>
                <a:cubicBezTo>
                  <a:pt x="1083" y="318"/>
                  <a:pt x="1082" y="318"/>
                  <a:pt x="1081" y="318"/>
                </a:cubicBezTo>
                <a:cubicBezTo>
                  <a:pt x="1081" y="318"/>
                  <a:pt x="1081" y="318"/>
                  <a:pt x="1081" y="318"/>
                </a:cubicBezTo>
                <a:cubicBezTo>
                  <a:pt x="1080" y="318"/>
                  <a:pt x="1080" y="318"/>
                  <a:pt x="1079" y="318"/>
                </a:cubicBezTo>
                <a:cubicBezTo>
                  <a:pt x="1079" y="317"/>
                  <a:pt x="1079" y="317"/>
                  <a:pt x="1079" y="317"/>
                </a:cubicBezTo>
                <a:cubicBezTo>
                  <a:pt x="1078" y="317"/>
                  <a:pt x="1078" y="317"/>
                  <a:pt x="1077" y="317"/>
                </a:cubicBezTo>
                <a:cubicBezTo>
                  <a:pt x="1076" y="317"/>
                  <a:pt x="1076" y="317"/>
                  <a:pt x="1075" y="317"/>
                </a:cubicBezTo>
                <a:cubicBezTo>
                  <a:pt x="1075" y="316"/>
                  <a:pt x="1074" y="316"/>
                  <a:pt x="1074" y="316"/>
                </a:cubicBezTo>
                <a:cubicBezTo>
                  <a:pt x="1074" y="316"/>
                  <a:pt x="1073" y="315"/>
                  <a:pt x="1073" y="315"/>
                </a:cubicBezTo>
                <a:cubicBezTo>
                  <a:pt x="1073" y="315"/>
                  <a:pt x="1072" y="315"/>
                  <a:pt x="1072" y="315"/>
                </a:cubicBezTo>
                <a:cubicBezTo>
                  <a:pt x="1071" y="315"/>
                  <a:pt x="1071" y="315"/>
                  <a:pt x="1071" y="315"/>
                </a:cubicBezTo>
                <a:cubicBezTo>
                  <a:pt x="1070" y="315"/>
                  <a:pt x="1070" y="315"/>
                  <a:pt x="1070" y="315"/>
                </a:cubicBezTo>
                <a:cubicBezTo>
                  <a:pt x="1069" y="315"/>
                  <a:pt x="1069" y="315"/>
                  <a:pt x="1068" y="315"/>
                </a:cubicBezTo>
                <a:cubicBezTo>
                  <a:pt x="1068" y="314"/>
                  <a:pt x="1068" y="314"/>
                  <a:pt x="1068" y="314"/>
                </a:cubicBezTo>
                <a:cubicBezTo>
                  <a:pt x="1067" y="314"/>
                  <a:pt x="1067" y="314"/>
                  <a:pt x="1067" y="314"/>
                </a:cubicBezTo>
                <a:cubicBezTo>
                  <a:pt x="1067" y="314"/>
                  <a:pt x="1067" y="314"/>
                  <a:pt x="1066" y="314"/>
                </a:cubicBezTo>
                <a:cubicBezTo>
                  <a:pt x="1066" y="314"/>
                  <a:pt x="1066" y="315"/>
                  <a:pt x="1065" y="315"/>
                </a:cubicBezTo>
                <a:cubicBezTo>
                  <a:pt x="1065" y="315"/>
                  <a:pt x="1064" y="315"/>
                  <a:pt x="1064" y="315"/>
                </a:cubicBezTo>
                <a:cubicBezTo>
                  <a:pt x="1063" y="315"/>
                  <a:pt x="1063" y="315"/>
                  <a:pt x="1063" y="315"/>
                </a:cubicBezTo>
                <a:cubicBezTo>
                  <a:pt x="1063" y="315"/>
                  <a:pt x="1062" y="316"/>
                  <a:pt x="1062" y="316"/>
                </a:cubicBezTo>
                <a:cubicBezTo>
                  <a:pt x="1062" y="316"/>
                  <a:pt x="1062" y="316"/>
                  <a:pt x="1062" y="316"/>
                </a:cubicBezTo>
                <a:cubicBezTo>
                  <a:pt x="1061" y="317"/>
                  <a:pt x="1061" y="318"/>
                  <a:pt x="1060" y="318"/>
                </a:cubicBezTo>
                <a:cubicBezTo>
                  <a:pt x="1059" y="318"/>
                  <a:pt x="1059" y="318"/>
                  <a:pt x="1058" y="317"/>
                </a:cubicBezTo>
                <a:cubicBezTo>
                  <a:pt x="1058" y="317"/>
                  <a:pt x="1058" y="317"/>
                  <a:pt x="1057" y="316"/>
                </a:cubicBezTo>
                <a:cubicBezTo>
                  <a:pt x="1057" y="316"/>
                  <a:pt x="1057" y="316"/>
                  <a:pt x="1057" y="316"/>
                </a:cubicBezTo>
                <a:cubicBezTo>
                  <a:pt x="1056" y="316"/>
                  <a:pt x="1056" y="316"/>
                  <a:pt x="1056" y="316"/>
                </a:cubicBezTo>
                <a:cubicBezTo>
                  <a:pt x="1056" y="316"/>
                  <a:pt x="1056" y="316"/>
                  <a:pt x="1055" y="316"/>
                </a:cubicBezTo>
                <a:cubicBezTo>
                  <a:pt x="1054" y="316"/>
                  <a:pt x="1053" y="314"/>
                  <a:pt x="1053" y="314"/>
                </a:cubicBezTo>
                <a:cubicBezTo>
                  <a:pt x="1053" y="313"/>
                  <a:pt x="1053" y="312"/>
                  <a:pt x="1053" y="312"/>
                </a:cubicBezTo>
                <a:cubicBezTo>
                  <a:pt x="1053" y="312"/>
                  <a:pt x="1052" y="312"/>
                  <a:pt x="1052" y="312"/>
                </a:cubicBezTo>
                <a:cubicBezTo>
                  <a:pt x="1052" y="311"/>
                  <a:pt x="1051" y="311"/>
                  <a:pt x="1051" y="310"/>
                </a:cubicBezTo>
                <a:cubicBezTo>
                  <a:pt x="1050" y="310"/>
                  <a:pt x="1050" y="308"/>
                  <a:pt x="1051" y="307"/>
                </a:cubicBezTo>
                <a:cubicBezTo>
                  <a:pt x="1052" y="306"/>
                  <a:pt x="1052" y="306"/>
                  <a:pt x="1053" y="305"/>
                </a:cubicBezTo>
                <a:cubicBezTo>
                  <a:pt x="1052" y="305"/>
                  <a:pt x="1052" y="305"/>
                  <a:pt x="1052" y="305"/>
                </a:cubicBezTo>
                <a:cubicBezTo>
                  <a:pt x="1052" y="304"/>
                  <a:pt x="1053" y="304"/>
                  <a:pt x="1053" y="303"/>
                </a:cubicBezTo>
                <a:cubicBezTo>
                  <a:pt x="1053" y="303"/>
                  <a:pt x="1053" y="303"/>
                  <a:pt x="1053" y="303"/>
                </a:cubicBezTo>
                <a:cubicBezTo>
                  <a:pt x="1053" y="303"/>
                  <a:pt x="1053" y="302"/>
                  <a:pt x="1053" y="302"/>
                </a:cubicBezTo>
                <a:cubicBezTo>
                  <a:pt x="1053" y="302"/>
                  <a:pt x="1053" y="302"/>
                  <a:pt x="1053" y="302"/>
                </a:cubicBezTo>
                <a:cubicBezTo>
                  <a:pt x="1053" y="302"/>
                  <a:pt x="1052" y="302"/>
                  <a:pt x="1052" y="302"/>
                </a:cubicBezTo>
                <a:cubicBezTo>
                  <a:pt x="1051" y="301"/>
                  <a:pt x="1050" y="301"/>
                  <a:pt x="1049" y="301"/>
                </a:cubicBezTo>
                <a:cubicBezTo>
                  <a:pt x="1049" y="301"/>
                  <a:pt x="1049" y="300"/>
                  <a:pt x="1049" y="299"/>
                </a:cubicBezTo>
                <a:cubicBezTo>
                  <a:pt x="1049" y="299"/>
                  <a:pt x="1049" y="298"/>
                  <a:pt x="1049" y="298"/>
                </a:cubicBezTo>
                <a:cubicBezTo>
                  <a:pt x="1050" y="298"/>
                  <a:pt x="1050" y="297"/>
                  <a:pt x="1050" y="297"/>
                </a:cubicBezTo>
                <a:cubicBezTo>
                  <a:pt x="1049" y="296"/>
                  <a:pt x="1049" y="295"/>
                  <a:pt x="1050" y="295"/>
                </a:cubicBezTo>
                <a:cubicBezTo>
                  <a:pt x="1050" y="295"/>
                  <a:pt x="1051" y="294"/>
                  <a:pt x="1051" y="294"/>
                </a:cubicBezTo>
                <a:cubicBezTo>
                  <a:pt x="1051" y="294"/>
                  <a:pt x="1051" y="294"/>
                  <a:pt x="1051" y="294"/>
                </a:cubicBezTo>
                <a:cubicBezTo>
                  <a:pt x="1052" y="294"/>
                  <a:pt x="1052" y="294"/>
                  <a:pt x="1052" y="294"/>
                </a:cubicBezTo>
                <a:cubicBezTo>
                  <a:pt x="1052" y="294"/>
                  <a:pt x="1052" y="294"/>
                  <a:pt x="1052" y="294"/>
                </a:cubicBezTo>
                <a:cubicBezTo>
                  <a:pt x="1052" y="293"/>
                  <a:pt x="1051" y="291"/>
                  <a:pt x="1053" y="290"/>
                </a:cubicBezTo>
                <a:cubicBezTo>
                  <a:pt x="1053" y="289"/>
                  <a:pt x="1053" y="289"/>
                  <a:pt x="1054" y="289"/>
                </a:cubicBezTo>
                <a:cubicBezTo>
                  <a:pt x="1054" y="288"/>
                  <a:pt x="1054" y="288"/>
                  <a:pt x="1054" y="287"/>
                </a:cubicBezTo>
                <a:cubicBezTo>
                  <a:pt x="1054" y="287"/>
                  <a:pt x="1055" y="286"/>
                  <a:pt x="1055" y="286"/>
                </a:cubicBezTo>
                <a:cubicBezTo>
                  <a:pt x="1057" y="286"/>
                  <a:pt x="1058" y="288"/>
                  <a:pt x="1059" y="289"/>
                </a:cubicBezTo>
                <a:cubicBezTo>
                  <a:pt x="1059" y="289"/>
                  <a:pt x="1059" y="289"/>
                  <a:pt x="1059" y="289"/>
                </a:cubicBezTo>
                <a:cubicBezTo>
                  <a:pt x="1060" y="289"/>
                  <a:pt x="1060" y="290"/>
                  <a:pt x="1060" y="290"/>
                </a:cubicBezTo>
                <a:cubicBezTo>
                  <a:pt x="1061" y="290"/>
                  <a:pt x="1062" y="290"/>
                  <a:pt x="1063" y="291"/>
                </a:cubicBezTo>
                <a:cubicBezTo>
                  <a:pt x="1064" y="292"/>
                  <a:pt x="1065" y="292"/>
                  <a:pt x="1065" y="292"/>
                </a:cubicBezTo>
                <a:cubicBezTo>
                  <a:pt x="1066" y="292"/>
                  <a:pt x="1066" y="292"/>
                  <a:pt x="1066" y="292"/>
                </a:cubicBezTo>
                <a:cubicBezTo>
                  <a:pt x="1067" y="292"/>
                  <a:pt x="1067" y="292"/>
                  <a:pt x="1067" y="292"/>
                </a:cubicBezTo>
                <a:cubicBezTo>
                  <a:pt x="1068" y="292"/>
                  <a:pt x="1068" y="291"/>
                  <a:pt x="1070" y="292"/>
                </a:cubicBezTo>
                <a:cubicBezTo>
                  <a:pt x="1071" y="293"/>
                  <a:pt x="1072" y="293"/>
                  <a:pt x="1073" y="293"/>
                </a:cubicBezTo>
                <a:cubicBezTo>
                  <a:pt x="1074" y="293"/>
                  <a:pt x="1074" y="293"/>
                  <a:pt x="1074" y="293"/>
                </a:cubicBezTo>
                <a:cubicBezTo>
                  <a:pt x="1075" y="293"/>
                  <a:pt x="1075" y="293"/>
                  <a:pt x="1076" y="294"/>
                </a:cubicBezTo>
                <a:cubicBezTo>
                  <a:pt x="1077" y="294"/>
                  <a:pt x="1077" y="295"/>
                  <a:pt x="1077" y="295"/>
                </a:cubicBezTo>
                <a:cubicBezTo>
                  <a:pt x="1077" y="295"/>
                  <a:pt x="1077" y="296"/>
                  <a:pt x="1077" y="296"/>
                </a:cubicBezTo>
                <a:cubicBezTo>
                  <a:pt x="1078" y="296"/>
                  <a:pt x="1078" y="296"/>
                  <a:pt x="1078" y="297"/>
                </a:cubicBezTo>
                <a:cubicBezTo>
                  <a:pt x="1079" y="297"/>
                  <a:pt x="1079" y="297"/>
                  <a:pt x="1080" y="298"/>
                </a:cubicBezTo>
                <a:cubicBezTo>
                  <a:pt x="1080" y="299"/>
                  <a:pt x="1081" y="300"/>
                  <a:pt x="1080" y="301"/>
                </a:cubicBezTo>
                <a:cubicBezTo>
                  <a:pt x="1080" y="302"/>
                  <a:pt x="1080" y="302"/>
                  <a:pt x="1080" y="302"/>
                </a:cubicBezTo>
                <a:close/>
                <a:moveTo>
                  <a:pt x="1069" y="313"/>
                </a:moveTo>
                <a:cubicBezTo>
                  <a:pt x="1069" y="313"/>
                  <a:pt x="1069" y="313"/>
                  <a:pt x="1069" y="313"/>
                </a:cubicBezTo>
                <a:cubicBezTo>
                  <a:pt x="1069" y="313"/>
                  <a:pt x="1069" y="313"/>
                  <a:pt x="1069" y="313"/>
                </a:cubicBezTo>
                <a:close/>
                <a:moveTo>
                  <a:pt x="1081" y="317"/>
                </a:moveTo>
                <a:cubicBezTo>
                  <a:pt x="1081" y="317"/>
                  <a:pt x="1081" y="317"/>
                  <a:pt x="1081" y="317"/>
                </a:cubicBezTo>
                <a:cubicBezTo>
                  <a:pt x="1081" y="317"/>
                  <a:pt x="1081" y="317"/>
                  <a:pt x="1081" y="317"/>
                </a:cubicBezTo>
                <a:close/>
                <a:moveTo>
                  <a:pt x="973" y="457"/>
                </a:moveTo>
                <a:cubicBezTo>
                  <a:pt x="973" y="458"/>
                  <a:pt x="973" y="458"/>
                  <a:pt x="973" y="458"/>
                </a:cubicBezTo>
                <a:cubicBezTo>
                  <a:pt x="973" y="458"/>
                  <a:pt x="973" y="458"/>
                  <a:pt x="973" y="458"/>
                </a:cubicBezTo>
                <a:cubicBezTo>
                  <a:pt x="973" y="458"/>
                  <a:pt x="973" y="458"/>
                  <a:pt x="973" y="458"/>
                </a:cubicBezTo>
                <a:cubicBezTo>
                  <a:pt x="973" y="459"/>
                  <a:pt x="973" y="460"/>
                  <a:pt x="973" y="460"/>
                </a:cubicBezTo>
                <a:cubicBezTo>
                  <a:pt x="974" y="461"/>
                  <a:pt x="974" y="461"/>
                  <a:pt x="975" y="461"/>
                </a:cubicBezTo>
                <a:cubicBezTo>
                  <a:pt x="975" y="461"/>
                  <a:pt x="975" y="461"/>
                  <a:pt x="975" y="461"/>
                </a:cubicBezTo>
                <a:cubicBezTo>
                  <a:pt x="976" y="462"/>
                  <a:pt x="977" y="463"/>
                  <a:pt x="977" y="463"/>
                </a:cubicBezTo>
                <a:cubicBezTo>
                  <a:pt x="977" y="463"/>
                  <a:pt x="977" y="463"/>
                  <a:pt x="978" y="463"/>
                </a:cubicBezTo>
                <a:cubicBezTo>
                  <a:pt x="978" y="463"/>
                  <a:pt x="979" y="464"/>
                  <a:pt x="979" y="464"/>
                </a:cubicBezTo>
                <a:cubicBezTo>
                  <a:pt x="979" y="463"/>
                  <a:pt x="979" y="463"/>
                  <a:pt x="979" y="463"/>
                </a:cubicBezTo>
                <a:cubicBezTo>
                  <a:pt x="979" y="464"/>
                  <a:pt x="979" y="464"/>
                  <a:pt x="979" y="464"/>
                </a:cubicBezTo>
                <a:cubicBezTo>
                  <a:pt x="979" y="464"/>
                  <a:pt x="980" y="464"/>
                  <a:pt x="980" y="464"/>
                </a:cubicBezTo>
                <a:cubicBezTo>
                  <a:pt x="980" y="464"/>
                  <a:pt x="981" y="464"/>
                  <a:pt x="981" y="463"/>
                </a:cubicBezTo>
                <a:cubicBezTo>
                  <a:pt x="982" y="462"/>
                  <a:pt x="982" y="462"/>
                  <a:pt x="982" y="461"/>
                </a:cubicBezTo>
                <a:cubicBezTo>
                  <a:pt x="981" y="460"/>
                  <a:pt x="981" y="460"/>
                  <a:pt x="980" y="460"/>
                </a:cubicBezTo>
                <a:cubicBezTo>
                  <a:pt x="979" y="460"/>
                  <a:pt x="979" y="460"/>
                  <a:pt x="979" y="460"/>
                </a:cubicBezTo>
                <a:cubicBezTo>
                  <a:pt x="978" y="459"/>
                  <a:pt x="978" y="459"/>
                  <a:pt x="978" y="458"/>
                </a:cubicBezTo>
                <a:cubicBezTo>
                  <a:pt x="978" y="457"/>
                  <a:pt x="978" y="457"/>
                  <a:pt x="977" y="457"/>
                </a:cubicBezTo>
                <a:cubicBezTo>
                  <a:pt x="977" y="456"/>
                  <a:pt x="977" y="456"/>
                  <a:pt x="977" y="456"/>
                </a:cubicBezTo>
                <a:cubicBezTo>
                  <a:pt x="977" y="456"/>
                  <a:pt x="977" y="456"/>
                  <a:pt x="977" y="456"/>
                </a:cubicBezTo>
                <a:cubicBezTo>
                  <a:pt x="977" y="456"/>
                  <a:pt x="977" y="456"/>
                  <a:pt x="977" y="456"/>
                </a:cubicBezTo>
                <a:cubicBezTo>
                  <a:pt x="977" y="455"/>
                  <a:pt x="976" y="454"/>
                  <a:pt x="975" y="454"/>
                </a:cubicBezTo>
                <a:cubicBezTo>
                  <a:pt x="975" y="454"/>
                  <a:pt x="975" y="454"/>
                  <a:pt x="975" y="454"/>
                </a:cubicBezTo>
                <a:cubicBezTo>
                  <a:pt x="975" y="453"/>
                  <a:pt x="974" y="453"/>
                  <a:pt x="974" y="453"/>
                </a:cubicBezTo>
                <a:cubicBezTo>
                  <a:pt x="974" y="453"/>
                  <a:pt x="974" y="452"/>
                  <a:pt x="974" y="452"/>
                </a:cubicBezTo>
                <a:cubicBezTo>
                  <a:pt x="973" y="451"/>
                  <a:pt x="972" y="452"/>
                  <a:pt x="971" y="452"/>
                </a:cubicBezTo>
                <a:cubicBezTo>
                  <a:pt x="971" y="453"/>
                  <a:pt x="971" y="453"/>
                  <a:pt x="971" y="453"/>
                </a:cubicBezTo>
                <a:cubicBezTo>
                  <a:pt x="971" y="453"/>
                  <a:pt x="971" y="454"/>
                  <a:pt x="971" y="454"/>
                </a:cubicBezTo>
                <a:cubicBezTo>
                  <a:pt x="971" y="455"/>
                  <a:pt x="971" y="457"/>
                  <a:pt x="973" y="457"/>
                </a:cubicBezTo>
                <a:close/>
                <a:moveTo>
                  <a:pt x="968" y="456"/>
                </a:moveTo>
                <a:cubicBezTo>
                  <a:pt x="968" y="455"/>
                  <a:pt x="968" y="455"/>
                  <a:pt x="968" y="454"/>
                </a:cubicBezTo>
                <a:cubicBezTo>
                  <a:pt x="968" y="454"/>
                  <a:pt x="968" y="454"/>
                  <a:pt x="968" y="454"/>
                </a:cubicBezTo>
                <a:cubicBezTo>
                  <a:pt x="968" y="453"/>
                  <a:pt x="967" y="453"/>
                  <a:pt x="966" y="453"/>
                </a:cubicBezTo>
                <a:cubicBezTo>
                  <a:pt x="965" y="453"/>
                  <a:pt x="965" y="454"/>
                  <a:pt x="965" y="454"/>
                </a:cubicBezTo>
                <a:cubicBezTo>
                  <a:pt x="965" y="455"/>
                  <a:pt x="964" y="455"/>
                  <a:pt x="964" y="455"/>
                </a:cubicBezTo>
                <a:cubicBezTo>
                  <a:pt x="964" y="455"/>
                  <a:pt x="964" y="456"/>
                  <a:pt x="964" y="457"/>
                </a:cubicBezTo>
                <a:cubicBezTo>
                  <a:pt x="964" y="458"/>
                  <a:pt x="964" y="458"/>
                  <a:pt x="964" y="459"/>
                </a:cubicBezTo>
                <a:cubicBezTo>
                  <a:pt x="964" y="459"/>
                  <a:pt x="964" y="462"/>
                  <a:pt x="965" y="463"/>
                </a:cubicBezTo>
                <a:cubicBezTo>
                  <a:pt x="965" y="463"/>
                  <a:pt x="965" y="463"/>
                  <a:pt x="966" y="463"/>
                </a:cubicBezTo>
                <a:cubicBezTo>
                  <a:pt x="966" y="463"/>
                  <a:pt x="967" y="463"/>
                  <a:pt x="967" y="463"/>
                </a:cubicBezTo>
                <a:cubicBezTo>
                  <a:pt x="968" y="462"/>
                  <a:pt x="968" y="461"/>
                  <a:pt x="968" y="459"/>
                </a:cubicBezTo>
                <a:cubicBezTo>
                  <a:pt x="968" y="459"/>
                  <a:pt x="968" y="458"/>
                  <a:pt x="968" y="458"/>
                </a:cubicBezTo>
                <a:cubicBezTo>
                  <a:pt x="968" y="458"/>
                  <a:pt x="968" y="458"/>
                  <a:pt x="968" y="457"/>
                </a:cubicBezTo>
                <a:cubicBezTo>
                  <a:pt x="968" y="457"/>
                  <a:pt x="968" y="457"/>
                  <a:pt x="968" y="456"/>
                </a:cubicBezTo>
                <a:close/>
                <a:moveTo>
                  <a:pt x="839" y="246"/>
                </a:moveTo>
                <a:cubicBezTo>
                  <a:pt x="839" y="246"/>
                  <a:pt x="839" y="246"/>
                  <a:pt x="838" y="246"/>
                </a:cubicBezTo>
                <a:cubicBezTo>
                  <a:pt x="838" y="246"/>
                  <a:pt x="838" y="246"/>
                  <a:pt x="838" y="246"/>
                </a:cubicBezTo>
                <a:cubicBezTo>
                  <a:pt x="838" y="245"/>
                  <a:pt x="837" y="245"/>
                  <a:pt x="837" y="245"/>
                </a:cubicBezTo>
                <a:cubicBezTo>
                  <a:pt x="836" y="246"/>
                  <a:pt x="835" y="246"/>
                  <a:pt x="835" y="247"/>
                </a:cubicBezTo>
                <a:cubicBezTo>
                  <a:pt x="835" y="248"/>
                  <a:pt x="835" y="249"/>
                  <a:pt x="836" y="250"/>
                </a:cubicBezTo>
                <a:cubicBezTo>
                  <a:pt x="836" y="250"/>
                  <a:pt x="837" y="250"/>
                  <a:pt x="837" y="250"/>
                </a:cubicBezTo>
                <a:cubicBezTo>
                  <a:pt x="837" y="250"/>
                  <a:pt x="838" y="250"/>
                  <a:pt x="838" y="250"/>
                </a:cubicBezTo>
                <a:cubicBezTo>
                  <a:pt x="838" y="250"/>
                  <a:pt x="839" y="250"/>
                  <a:pt x="839" y="250"/>
                </a:cubicBezTo>
                <a:cubicBezTo>
                  <a:pt x="840" y="250"/>
                  <a:pt x="841" y="250"/>
                  <a:pt x="841" y="250"/>
                </a:cubicBezTo>
                <a:cubicBezTo>
                  <a:pt x="841" y="249"/>
                  <a:pt x="841" y="249"/>
                  <a:pt x="841" y="248"/>
                </a:cubicBezTo>
                <a:cubicBezTo>
                  <a:pt x="841" y="248"/>
                  <a:pt x="841" y="248"/>
                  <a:pt x="841" y="247"/>
                </a:cubicBezTo>
                <a:cubicBezTo>
                  <a:pt x="841" y="246"/>
                  <a:pt x="840" y="246"/>
                  <a:pt x="839" y="246"/>
                </a:cubicBezTo>
                <a:close/>
                <a:moveTo>
                  <a:pt x="985" y="505"/>
                </a:moveTo>
                <a:cubicBezTo>
                  <a:pt x="985" y="505"/>
                  <a:pt x="985" y="505"/>
                  <a:pt x="984" y="505"/>
                </a:cubicBezTo>
                <a:cubicBezTo>
                  <a:pt x="984" y="505"/>
                  <a:pt x="984" y="504"/>
                  <a:pt x="983" y="504"/>
                </a:cubicBezTo>
                <a:cubicBezTo>
                  <a:pt x="983" y="504"/>
                  <a:pt x="983" y="504"/>
                  <a:pt x="983" y="504"/>
                </a:cubicBezTo>
                <a:cubicBezTo>
                  <a:pt x="983" y="504"/>
                  <a:pt x="983" y="504"/>
                  <a:pt x="983" y="504"/>
                </a:cubicBezTo>
                <a:cubicBezTo>
                  <a:pt x="982" y="504"/>
                  <a:pt x="981" y="504"/>
                  <a:pt x="981" y="503"/>
                </a:cubicBezTo>
                <a:cubicBezTo>
                  <a:pt x="981" y="503"/>
                  <a:pt x="981" y="503"/>
                  <a:pt x="981" y="503"/>
                </a:cubicBezTo>
                <a:cubicBezTo>
                  <a:pt x="980" y="503"/>
                  <a:pt x="980" y="504"/>
                  <a:pt x="979" y="504"/>
                </a:cubicBezTo>
                <a:cubicBezTo>
                  <a:pt x="979" y="504"/>
                  <a:pt x="979" y="504"/>
                  <a:pt x="979" y="504"/>
                </a:cubicBezTo>
                <a:cubicBezTo>
                  <a:pt x="978" y="504"/>
                  <a:pt x="977" y="504"/>
                  <a:pt x="977" y="503"/>
                </a:cubicBezTo>
                <a:cubicBezTo>
                  <a:pt x="976" y="502"/>
                  <a:pt x="976" y="501"/>
                  <a:pt x="977" y="501"/>
                </a:cubicBezTo>
                <a:cubicBezTo>
                  <a:pt x="977" y="500"/>
                  <a:pt x="977" y="500"/>
                  <a:pt x="977" y="500"/>
                </a:cubicBezTo>
                <a:cubicBezTo>
                  <a:pt x="977" y="500"/>
                  <a:pt x="977" y="500"/>
                  <a:pt x="977" y="499"/>
                </a:cubicBezTo>
                <a:cubicBezTo>
                  <a:pt x="978" y="499"/>
                  <a:pt x="978" y="499"/>
                  <a:pt x="978" y="498"/>
                </a:cubicBezTo>
                <a:cubicBezTo>
                  <a:pt x="978" y="498"/>
                  <a:pt x="978" y="498"/>
                  <a:pt x="978" y="498"/>
                </a:cubicBezTo>
                <a:cubicBezTo>
                  <a:pt x="978" y="497"/>
                  <a:pt x="978" y="497"/>
                  <a:pt x="978" y="497"/>
                </a:cubicBezTo>
                <a:cubicBezTo>
                  <a:pt x="978" y="497"/>
                  <a:pt x="978" y="497"/>
                  <a:pt x="978" y="497"/>
                </a:cubicBezTo>
                <a:cubicBezTo>
                  <a:pt x="978" y="497"/>
                  <a:pt x="978" y="497"/>
                  <a:pt x="978" y="497"/>
                </a:cubicBezTo>
                <a:cubicBezTo>
                  <a:pt x="977" y="497"/>
                  <a:pt x="977" y="497"/>
                  <a:pt x="976" y="497"/>
                </a:cubicBezTo>
                <a:cubicBezTo>
                  <a:pt x="976" y="497"/>
                  <a:pt x="976" y="497"/>
                  <a:pt x="976" y="497"/>
                </a:cubicBezTo>
                <a:cubicBezTo>
                  <a:pt x="976" y="497"/>
                  <a:pt x="975" y="497"/>
                  <a:pt x="975" y="497"/>
                </a:cubicBezTo>
                <a:cubicBezTo>
                  <a:pt x="975" y="497"/>
                  <a:pt x="975" y="497"/>
                  <a:pt x="974" y="497"/>
                </a:cubicBezTo>
                <a:cubicBezTo>
                  <a:pt x="973" y="497"/>
                  <a:pt x="972" y="497"/>
                  <a:pt x="972" y="496"/>
                </a:cubicBezTo>
                <a:cubicBezTo>
                  <a:pt x="972" y="496"/>
                  <a:pt x="972" y="495"/>
                  <a:pt x="972" y="494"/>
                </a:cubicBezTo>
                <a:cubicBezTo>
                  <a:pt x="973" y="494"/>
                  <a:pt x="973" y="494"/>
                  <a:pt x="973" y="494"/>
                </a:cubicBezTo>
                <a:cubicBezTo>
                  <a:pt x="973" y="494"/>
                  <a:pt x="973" y="494"/>
                  <a:pt x="973" y="494"/>
                </a:cubicBezTo>
                <a:cubicBezTo>
                  <a:pt x="973" y="493"/>
                  <a:pt x="974" y="493"/>
                  <a:pt x="974" y="493"/>
                </a:cubicBezTo>
                <a:cubicBezTo>
                  <a:pt x="974" y="493"/>
                  <a:pt x="974" y="492"/>
                  <a:pt x="974" y="492"/>
                </a:cubicBezTo>
                <a:cubicBezTo>
                  <a:pt x="974" y="492"/>
                  <a:pt x="974" y="492"/>
                  <a:pt x="974" y="492"/>
                </a:cubicBezTo>
                <a:cubicBezTo>
                  <a:pt x="973" y="492"/>
                  <a:pt x="973" y="492"/>
                  <a:pt x="973" y="492"/>
                </a:cubicBezTo>
                <a:cubicBezTo>
                  <a:pt x="973" y="492"/>
                  <a:pt x="972" y="493"/>
                  <a:pt x="971" y="493"/>
                </a:cubicBezTo>
                <a:cubicBezTo>
                  <a:pt x="971" y="493"/>
                  <a:pt x="970" y="493"/>
                  <a:pt x="970" y="493"/>
                </a:cubicBezTo>
                <a:cubicBezTo>
                  <a:pt x="970" y="493"/>
                  <a:pt x="970" y="492"/>
                  <a:pt x="970" y="492"/>
                </a:cubicBezTo>
                <a:cubicBezTo>
                  <a:pt x="969" y="492"/>
                  <a:pt x="969" y="492"/>
                  <a:pt x="969" y="493"/>
                </a:cubicBezTo>
                <a:cubicBezTo>
                  <a:pt x="969" y="493"/>
                  <a:pt x="969" y="493"/>
                  <a:pt x="969" y="493"/>
                </a:cubicBezTo>
                <a:cubicBezTo>
                  <a:pt x="969" y="493"/>
                  <a:pt x="969" y="494"/>
                  <a:pt x="968" y="494"/>
                </a:cubicBezTo>
                <a:cubicBezTo>
                  <a:pt x="968" y="494"/>
                  <a:pt x="968" y="495"/>
                  <a:pt x="968" y="495"/>
                </a:cubicBezTo>
                <a:cubicBezTo>
                  <a:pt x="967" y="495"/>
                  <a:pt x="967" y="495"/>
                  <a:pt x="967" y="495"/>
                </a:cubicBezTo>
                <a:cubicBezTo>
                  <a:pt x="967" y="495"/>
                  <a:pt x="967" y="495"/>
                  <a:pt x="967" y="495"/>
                </a:cubicBezTo>
                <a:cubicBezTo>
                  <a:pt x="968" y="496"/>
                  <a:pt x="968" y="496"/>
                  <a:pt x="968" y="497"/>
                </a:cubicBezTo>
                <a:cubicBezTo>
                  <a:pt x="968" y="498"/>
                  <a:pt x="968" y="498"/>
                  <a:pt x="968" y="499"/>
                </a:cubicBezTo>
                <a:cubicBezTo>
                  <a:pt x="968" y="500"/>
                  <a:pt x="967" y="500"/>
                  <a:pt x="966" y="500"/>
                </a:cubicBezTo>
                <a:cubicBezTo>
                  <a:pt x="966" y="500"/>
                  <a:pt x="966" y="500"/>
                  <a:pt x="966" y="500"/>
                </a:cubicBezTo>
                <a:cubicBezTo>
                  <a:pt x="965" y="500"/>
                  <a:pt x="965" y="500"/>
                  <a:pt x="965" y="500"/>
                </a:cubicBezTo>
                <a:cubicBezTo>
                  <a:pt x="965" y="500"/>
                  <a:pt x="965" y="500"/>
                  <a:pt x="965" y="500"/>
                </a:cubicBezTo>
                <a:cubicBezTo>
                  <a:pt x="964" y="501"/>
                  <a:pt x="963" y="501"/>
                  <a:pt x="962" y="501"/>
                </a:cubicBezTo>
                <a:cubicBezTo>
                  <a:pt x="962" y="501"/>
                  <a:pt x="962" y="501"/>
                  <a:pt x="961" y="501"/>
                </a:cubicBezTo>
                <a:cubicBezTo>
                  <a:pt x="961" y="501"/>
                  <a:pt x="961" y="501"/>
                  <a:pt x="961" y="501"/>
                </a:cubicBezTo>
                <a:cubicBezTo>
                  <a:pt x="960" y="502"/>
                  <a:pt x="960" y="502"/>
                  <a:pt x="960" y="502"/>
                </a:cubicBezTo>
                <a:cubicBezTo>
                  <a:pt x="960" y="503"/>
                  <a:pt x="960" y="503"/>
                  <a:pt x="960" y="503"/>
                </a:cubicBezTo>
                <a:cubicBezTo>
                  <a:pt x="960" y="504"/>
                  <a:pt x="960" y="505"/>
                  <a:pt x="960" y="505"/>
                </a:cubicBezTo>
                <a:cubicBezTo>
                  <a:pt x="959" y="505"/>
                  <a:pt x="959" y="505"/>
                  <a:pt x="959" y="505"/>
                </a:cubicBezTo>
                <a:cubicBezTo>
                  <a:pt x="959" y="507"/>
                  <a:pt x="957" y="507"/>
                  <a:pt x="956" y="508"/>
                </a:cubicBezTo>
                <a:cubicBezTo>
                  <a:pt x="955" y="508"/>
                  <a:pt x="955" y="508"/>
                  <a:pt x="954" y="508"/>
                </a:cubicBezTo>
                <a:cubicBezTo>
                  <a:pt x="954" y="509"/>
                  <a:pt x="953" y="509"/>
                  <a:pt x="953" y="509"/>
                </a:cubicBezTo>
                <a:cubicBezTo>
                  <a:pt x="952" y="510"/>
                  <a:pt x="952" y="510"/>
                  <a:pt x="951" y="510"/>
                </a:cubicBezTo>
                <a:cubicBezTo>
                  <a:pt x="951" y="510"/>
                  <a:pt x="951" y="510"/>
                  <a:pt x="951" y="509"/>
                </a:cubicBezTo>
                <a:cubicBezTo>
                  <a:pt x="950" y="510"/>
                  <a:pt x="950" y="510"/>
                  <a:pt x="950" y="510"/>
                </a:cubicBezTo>
                <a:cubicBezTo>
                  <a:pt x="949" y="510"/>
                  <a:pt x="949" y="510"/>
                  <a:pt x="949" y="510"/>
                </a:cubicBezTo>
                <a:cubicBezTo>
                  <a:pt x="948" y="510"/>
                  <a:pt x="947" y="510"/>
                  <a:pt x="947" y="508"/>
                </a:cubicBezTo>
                <a:cubicBezTo>
                  <a:pt x="946" y="507"/>
                  <a:pt x="946" y="506"/>
                  <a:pt x="947" y="506"/>
                </a:cubicBezTo>
                <a:cubicBezTo>
                  <a:pt x="947" y="505"/>
                  <a:pt x="947" y="505"/>
                  <a:pt x="947" y="504"/>
                </a:cubicBezTo>
                <a:cubicBezTo>
                  <a:pt x="947" y="503"/>
                  <a:pt x="947" y="503"/>
                  <a:pt x="947" y="503"/>
                </a:cubicBezTo>
                <a:cubicBezTo>
                  <a:pt x="947" y="503"/>
                  <a:pt x="947" y="503"/>
                  <a:pt x="947" y="502"/>
                </a:cubicBezTo>
                <a:cubicBezTo>
                  <a:pt x="947" y="502"/>
                  <a:pt x="947" y="502"/>
                  <a:pt x="947" y="502"/>
                </a:cubicBezTo>
                <a:cubicBezTo>
                  <a:pt x="947" y="501"/>
                  <a:pt x="948" y="501"/>
                  <a:pt x="948" y="501"/>
                </a:cubicBezTo>
                <a:cubicBezTo>
                  <a:pt x="948" y="501"/>
                  <a:pt x="948" y="500"/>
                  <a:pt x="948" y="499"/>
                </a:cubicBezTo>
                <a:cubicBezTo>
                  <a:pt x="948" y="499"/>
                  <a:pt x="948" y="499"/>
                  <a:pt x="948" y="499"/>
                </a:cubicBezTo>
                <a:cubicBezTo>
                  <a:pt x="948" y="499"/>
                  <a:pt x="948" y="499"/>
                  <a:pt x="948" y="499"/>
                </a:cubicBezTo>
                <a:cubicBezTo>
                  <a:pt x="947" y="499"/>
                  <a:pt x="947" y="500"/>
                  <a:pt x="946" y="500"/>
                </a:cubicBezTo>
                <a:cubicBezTo>
                  <a:pt x="945" y="500"/>
                  <a:pt x="944" y="499"/>
                  <a:pt x="944" y="499"/>
                </a:cubicBezTo>
                <a:cubicBezTo>
                  <a:pt x="943" y="499"/>
                  <a:pt x="943" y="499"/>
                  <a:pt x="943" y="499"/>
                </a:cubicBezTo>
                <a:cubicBezTo>
                  <a:pt x="943" y="499"/>
                  <a:pt x="943" y="499"/>
                  <a:pt x="943" y="499"/>
                </a:cubicBezTo>
                <a:cubicBezTo>
                  <a:pt x="943" y="500"/>
                  <a:pt x="942" y="501"/>
                  <a:pt x="941" y="501"/>
                </a:cubicBezTo>
                <a:cubicBezTo>
                  <a:pt x="940" y="502"/>
                  <a:pt x="939" y="501"/>
                  <a:pt x="939" y="500"/>
                </a:cubicBezTo>
                <a:cubicBezTo>
                  <a:pt x="939" y="499"/>
                  <a:pt x="939" y="499"/>
                  <a:pt x="939" y="499"/>
                </a:cubicBezTo>
                <a:cubicBezTo>
                  <a:pt x="939" y="499"/>
                  <a:pt x="939" y="499"/>
                  <a:pt x="939" y="498"/>
                </a:cubicBezTo>
                <a:cubicBezTo>
                  <a:pt x="939" y="498"/>
                  <a:pt x="939" y="498"/>
                  <a:pt x="939" y="498"/>
                </a:cubicBezTo>
                <a:cubicBezTo>
                  <a:pt x="939" y="497"/>
                  <a:pt x="939" y="497"/>
                  <a:pt x="939" y="497"/>
                </a:cubicBezTo>
                <a:cubicBezTo>
                  <a:pt x="939" y="496"/>
                  <a:pt x="939" y="495"/>
                  <a:pt x="939" y="494"/>
                </a:cubicBezTo>
                <a:cubicBezTo>
                  <a:pt x="940" y="494"/>
                  <a:pt x="940" y="494"/>
                  <a:pt x="940" y="494"/>
                </a:cubicBezTo>
                <a:cubicBezTo>
                  <a:pt x="940" y="493"/>
                  <a:pt x="940" y="493"/>
                  <a:pt x="940" y="493"/>
                </a:cubicBezTo>
                <a:cubicBezTo>
                  <a:pt x="940" y="492"/>
                  <a:pt x="940" y="491"/>
                  <a:pt x="942" y="491"/>
                </a:cubicBezTo>
                <a:cubicBezTo>
                  <a:pt x="943" y="491"/>
                  <a:pt x="943" y="491"/>
                  <a:pt x="943" y="491"/>
                </a:cubicBezTo>
                <a:cubicBezTo>
                  <a:pt x="944" y="492"/>
                  <a:pt x="945" y="492"/>
                  <a:pt x="945" y="491"/>
                </a:cubicBezTo>
                <a:cubicBezTo>
                  <a:pt x="946" y="491"/>
                  <a:pt x="946" y="491"/>
                  <a:pt x="946" y="491"/>
                </a:cubicBezTo>
                <a:cubicBezTo>
                  <a:pt x="946" y="490"/>
                  <a:pt x="946" y="490"/>
                  <a:pt x="946" y="490"/>
                </a:cubicBezTo>
                <a:cubicBezTo>
                  <a:pt x="945" y="489"/>
                  <a:pt x="946" y="487"/>
                  <a:pt x="946" y="487"/>
                </a:cubicBezTo>
                <a:cubicBezTo>
                  <a:pt x="946" y="487"/>
                  <a:pt x="946" y="486"/>
                  <a:pt x="946" y="486"/>
                </a:cubicBezTo>
                <a:cubicBezTo>
                  <a:pt x="946" y="486"/>
                  <a:pt x="946" y="486"/>
                  <a:pt x="946" y="485"/>
                </a:cubicBezTo>
                <a:cubicBezTo>
                  <a:pt x="946" y="484"/>
                  <a:pt x="946" y="484"/>
                  <a:pt x="946" y="483"/>
                </a:cubicBezTo>
                <a:cubicBezTo>
                  <a:pt x="946" y="482"/>
                  <a:pt x="947" y="481"/>
                  <a:pt x="947" y="481"/>
                </a:cubicBezTo>
                <a:cubicBezTo>
                  <a:pt x="947" y="481"/>
                  <a:pt x="947" y="480"/>
                  <a:pt x="948" y="480"/>
                </a:cubicBezTo>
                <a:cubicBezTo>
                  <a:pt x="948" y="480"/>
                  <a:pt x="948" y="480"/>
                  <a:pt x="948" y="479"/>
                </a:cubicBezTo>
                <a:cubicBezTo>
                  <a:pt x="949" y="479"/>
                  <a:pt x="949" y="479"/>
                  <a:pt x="949" y="479"/>
                </a:cubicBezTo>
                <a:cubicBezTo>
                  <a:pt x="949" y="478"/>
                  <a:pt x="949" y="478"/>
                  <a:pt x="949" y="477"/>
                </a:cubicBezTo>
                <a:cubicBezTo>
                  <a:pt x="949" y="477"/>
                  <a:pt x="949" y="476"/>
                  <a:pt x="949" y="476"/>
                </a:cubicBezTo>
                <a:cubicBezTo>
                  <a:pt x="950" y="476"/>
                  <a:pt x="950" y="475"/>
                  <a:pt x="950" y="474"/>
                </a:cubicBezTo>
                <a:cubicBezTo>
                  <a:pt x="950" y="473"/>
                  <a:pt x="950" y="472"/>
                  <a:pt x="951" y="471"/>
                </a:cubicBezTo>
                <a:cubicBezTo>
                  <a:pt x="951" y="471"/>
                  <a:pt x="951" y="471"/>
                  <a:pt x="951" y="471"/>
                </a:cubicBezTo>
                <a:cubicBezTo>
                  <a:pt x="951" y="470"/>
                  <a:pt x="952" y="468"/>
                  <a:pt x="952" y="467"/>
                </a:cubicBezTo>
                <a:cubicBezTo>
                  <a:pt x="952" y="466"/>
                  <a:pt x="953" y="465"/>
                  <a:pt x="953" y="465"/>
                </a:cubicBezTo>
                <a:cubicBezTo>
                  <a:pt x="953" y="464"/>
                  <a:pt x="954" y="464"/>
                  <a:pt x="954" y="463"/>
                </a:cubicBezTo>
                <a:cubicBezTo>
                  <a:pt x="954" y="463"/>
                  <a:pt x="954" y="463"/>
                  <a:pt x="954" y="463"/>
                </a:cubicBezTo>
                <a:cubicBezTo>
                  <a:pt x="954" y="462"/>
                  <a:pt x="954" y="462"/>
                  <a:pt x="954" y="461"/>
                </a:cubicBezTo>
                <a:cubicBezTo>
                  <a:pt x="954" y="461"/>
                  <a:pt x="954" y="460"/>
                  <a:pt x="954" y="460"/>
                </a:cubicBezTo>
                <a:cubicBezTo>
                  <a:pt x="955" y="459"/>
                  <a:pt x="955" y="459"/>
                  <a:pt x="957" y="458"/>
                </a:cubicBezTo>
                <a:cubicBezTo>
                  <a:pt x="957" y="458"/>
                  <a:pt x="957" y="458"/>
                  <a:pt x="957" y="458"/>
                </a:cubicBezTo>
                <a:cubicBezTo>
                  <a:pt x="957" y="457"/>
                  <a:pt x="958" y="457"/>
                  <a:pt x="958" y="457"/>
                </a:cubicBezTo>
                <a:cubicBezTo>
                  <a:pt x="959" y="457"/>
                  <a:pt x="959" y="457"/>
                  <a:pt x="959" y="457"/>
                </a:cubicBezTo>
                <a:cubicBezTo>
                  <a:pt x="959" y="457"/>
                  <a:pt x="959" y="457"/>
                  <a:pt x="959" y="457"/>
                </a:cubicBezTo>
                <a:cubicBezTo>
                  <a:pt x="960" y="456"/>
                  <a:pt x="961" y="456"/>
                  <a:pt x="962" y="457"/>
                </a:cubicBezTo>
                <a:cubicBezTo>
                  <a:pt x="962" y="457"/>
                  <a:pt x="963" y="458"/>
                  <a:pt x="963" y="459"/>
                </a:cubicBezTo>
                <a:cubicBezTo>
                  <a:pt x="963" y="459"/>
                  <a:pt x="963" y="459"/>
                  <a:pt x="962" y="460"/>
                </a:cubicBezTo>
                <a:cubicBezTo>
                  <a:pt x="963" y="460"/>
                  <a:pt x="964" y="460"/>
                  <a:pt x="964" y="461"/>
                </a:cubicBezTo>
                <a:cubicBezTo>
                  <a:pt x="964" y="461"/>
                  <a:pt x="964" y="462"/>
                  <a:pt x="964" y="462"/>
                </a:cubicBezTo>
                <a:cubicBezTo>
                  <a:pt x="964" y="463"/>
                  <a:pt x="964" y="463"/>
                  <a:pt x="964" y="463"/>
                </a:cubicBezTo>
                <a:cubicBezTo>
                  <a:pt x="964" y="464"/>
                  <a:pt x="964" y="465"/>
                  <a:pt x="963" y="465"/>
                </a:cubicBezTo>
                <a:cubicBezTo>
                  <a:pt x="963" y="466"/>
                  <a:pt x="963" y="466"/>
                  <a:pt x="962" y="466"/>
                </a:cubicBezTo>
                <a:cubicBezTo>
                  <a:pt x="963" y="467"/>
                  <a:pt x="963" y="467"/>
                  <a:pt x="963" y="468"/>
                </a:cubicBezTo>
                <a:cubicBezTo>
                  <a:pt x="963" y="468"/>
                  <a:pt x="963" y="468"/>
                  <a:pt x="963" y="468"/>
                </a:cubicBezTo>
                <a:cubicBezTo>
                  <a:pt x="963" y="468"/>
                  <a:pt x="963" y="469"/>
                  <a:pt x="963" y="469"/>
                </a:cubicBezTo>
                <a:cubicBezTo>
                  <a:pt x="963" y="469"/>
                  <a:pt x="964" y="469"/>
                  <a:pt x="964" y="469"/>
                </a:cubicBezTo>
                <a:cubicBezTo>
                  <a:pt x="964" y="469"/>
                  <a:pt x="964" y="469"/>
                  <a:pt x="964" y="469"/>
                </a:cubicBezTo>
                <a:cubicBezTo>
                  <a:pt x="964" y="469"/>
                  <a:pt x="964" y="468"/>
                  <a:pt x="964" y="468"/>
                </a:cubicBezTo>
                <a:cubicBezTo>
                  <a:pt x="965" y="467"/>
                  <a:pt x="965" y="467"/>
                  <a:pt x="965" y="467"/>
                </a:cubicBezTo>
                <a:cubicBezTo>
                  <a:pt x="965" y="466"/>
                  <a:pt x="965" y="466"/>
                  <a:pt x="966" y="466"/>
                </a:cubicBezTo>
                <a:cubicBezTo>
                  <a:pt x="966" y="465"/>
                  <a:pt x="966" y="465"/>
                  <a:pt x="967" y="465"/>
                </a:cubicBezTo>
                <a:cubicBezTo>
                  <a:pt x="967" y="465"/>
                  <a:pt x="967" y="465"/>
                  <a:pt x="968" y="465"/>
                </a:cubicBezTo>
                <a:cubicBezTo>
                  <a:pt x="968" y="466"/>
                  <a:pt x="968" y="466"/>
                  <a:pt x="968" y="467"/>
                </a:cubicBezTo>
                <a:cubicBezTo>
                  <a:pt x="968" y="467"/>
                  <a:pt x="969" y="467"/>
                  <a:pt x="969" y="467"/>
                </a:cubicBezTo>
                <a:cubicBezTo>
                  <a:pt x="969" y="467"/>
                  <a:pt x="969" y="467"/>
                  <a:pt x="969" y="468"/>
                </a:cubicBezTo>
                <a:cubicBezTo>
                  <a:pt x="970" y="468"/>
                  <a:pt x="969" y="469"/>
                  <a:pt x="969" y="470"/>
                </a:cubicBezTo>
                <a:cubicBezTo>
                  <a:pt x="969" y="470"/>
                  <a:pt x="969" y="470"/>
                  <a:pt x="969" y="470"/>
                </a:cubicBezTo>
                <a:cubicBezTo>
                  <a:pt x="970" y="470"/>
                  <a:pt x="970" y="470"/>
                  <a:pt x="970" y="470"/>
                </a:cubicBezTo>
                <a:cubicBezTo>
                  <a:pt x="970" y="471"/>
                  <a:pt x="970" y="471"/>
                  <a:pt x="970" y="471"/>
                </a:cubicBezTo>
                <a:cubicBezTo>
                  <a:pt x="970" y="471"/>
                  <a:pt x="971" y="471"/>
                  <a:pt x="971" y="472"/>
                </a:cubicBezTo>
                <a:cubicBezTo>
                  <a:pt x="971" y="472"/>
                  <a:pt x="971" y="472"/>
                  <a:pt x="972" y="472"/>
                </a:cubicBezTo>
                <a:cubicBezTo>
                  <a:pt x="972" y="472"/>
                  <a:pt x="973" y="472"/>
                  <a:pt x="973" y="472"/>
                </a:cubicBezTo>
                <a:cubicBezTo>
                  <a:pt x="973" y="472"/>
                  <a:pt x="974" y="473"/>
                  <a:pt x="974" y="473"/>
                </a:cubicBezTo>
                <a:cubicBezTo>
                  <a:pt x="974" y="473"/>
                  <a:pt x="974" y="473"/>
                  <a:pt x="974" y="473"/>
                </a:cubicBezTo>
                <a:cubicBezTo>
                  <a:pt x="974" y="473"/>
                  <a:pt x="975" y="473"/>
                  <a:pt x="975" y="473"/>
                </a:cubicBezTo>
                <a:cubicBezTo>
                  <a:pt x="975" y="473"/>
                  <a:pt x="975" y="473"/>
                  <a:pt x="975" y="473"/>
                </a:cubicBezTo>
                <a:cubicBezTo>
                  <a:pt x="976" y="473"/>
                  <a:pt x="976" y="473"/>
                  <a:pt x="976" y="473"/>
                </a:cubicBezTo>
                <a:cubicBezTo>
                  <a:pt x="977" y="474"/>
                  <a:pt x="977" y="475"/>
                  <a:pt x="977" y="475"/>
                </a:cubicBezTo>
                <a:cubicBezTo>
                  <a:pt x="977" y="476"/>
                  <a:pt x="977" y="476"/>
                  <a:pt x="977" y="476"/>
                </a:cubicBezTo>
                <a:cubicBezTo>
                  <a:pt x="977" y="476"/>
                  <a:pt x="977" y="477"/>
                  <a:pt x="977" y="477"/>
                </a:cubicBezTo>
                <a:cubicBezTo>
                  <a:pt x="978" y="477"/>
                  <a:pt x="979" y="478"/>
                  <a:pt x="979" y="479"/>
                </a:cubicBezTo>
                <a:cubicBezTo>
                  <a:pt x="979" y="479"/>
                  <a:pt x="980" y="479"/>
                  <a:pt x="980" y="480"/>
                </a:cubicBezTo>
                <a:cubicBezTo>
                  <a:pt x="980" y="480"/>
                  <a:pt x="980" y="481"/>
                  <a:pt x="981" y="481"/>
                </a:cubicBezTo>
                <a:cubicBezTo>
                  <a:pt x="981" y="481"/>
                  <a:pt x="981" y="481"/>
                  <a:pt x="981" y="481"/>
                </a:cubicBezTo>
                <a:cubicBezTo>
                  <a:pt x="982" y="481"/>
                  <a:pt x="982" y="481"/>
                  <a:pt x="982" y="482"/>
                </a:cubicBezTo>
                <a:cubicBezTo>
                  <a:pt x="982" y="482"/>
                  <a:pt x="983" y="482"/>
                  <a:pt x="983" y="482"/>
                </a:cubicBezTo>
                <a:cubicBezTo>
                  <a:pt x="984" y="483"/>
                  <a:pt x="984" y="484"/>
                  <a:pt x="985" y="484"/>
                </a:cubicBezTo>
                <a:cubicBezTo>
                  <a:pt x="985" y="485"/>
                  <a:pt x="985" y="485"/>
                  <a:pt x="985" y="485"/>
                </a:cubicBezTo>
                <a:cubicBezTo>
                  <a:pt x="985" y="485"/>
                  <a:pt x="985" y="485"/>
                  <a:pt x="986" y="486"/>
                </a:cubicBezTo>
                <a:cubicBezTo>
                  <a:pt x="986" y="486"/>
                  <a:pt x="986" y="486"/>
                  <a:pt x="986" y="486"/>
                </a:cubicBezTo>
                <a:cubicBezTo>
                  <a:pt x="987" y="487"/>
                  <a:pt x="987" y="489"/>
                  <a:pt x="986" y="489"/>
                </a:cubicBezTo>
                <a:cubicBezTo>
                  <a:pt x="986" y="490"/>
                  <a:pt x="986" y="490"/>
                  <a:pt x="986" y="490"/>
                </a:cubicBezTo>
                <a:cubicBezTo>
                  <a:pt x="987" y="490"/>
                  <a:pt x="987" y="491"/>
                  <a:pt x="987" y="491"/>
                </a:cubicBezTo>
                <a:cubicBezTo>
                  <a:pt x="987" y="492"/>
                  <a:pt x="987" y="493"/>
                  <a:pt x="987" y="494"/>
                </a:cubicBezTo>
                <a:cubicBezTo>
                  <a:pt x="986" y="494"/>
                  <a:pt x="986" y="494"/>
                  <a:pt x="986" y="495"/>
                </a:cubicBezTo>
                <a:cubicBezTo>
                  <a:pt x="986" y="495"/>
                  <a:pt x="986" y="495"/>
                  <a:pt x="985" y="495"/>
                </a:cubicBezTo>
                <a:cubicBezTo>
                  <a:pt x="985" y="495"/>
                  <a:pt x="985" y="495"/>
                  <a:pt x="984" y="495"/>
                </a:cubicBezTo>
                <a:cubicBezTo>
                  <a:pt x="984" y="495"/>
                  <a:pt x="984" y="495"/>
                  <a:pt x="984" y="495"/>
                </a:cubicBezTo>
                <a:cubicBezTo>
                  <a:pt x="983" y="495"/>
                  <a:pt x="983" y="496"/>
                  <a:pt x="983" y="496"/>
                </a:cubicBezTo>
                <a:cubicBezTo>
                  <a:pt x="983" y="496"/>
                  <a:pt x="983" y="496"/>
                  <a:pt x="983" y="496"/>
                </a:cubicBezTo>
                <a:cubicBezTo>
                  <a:pt x="983" y="496"/>
                  <a:pt x="983" y="496"/>
                  <a:pt x="983" y="496"/>
                </a:cubicBezTo>
                <a:cubicBezTo>
                  <a:pt x="983" y="496"/>
                  <a:pt x="983" y="496"/>
                  <a:pt x="984" y="496"/>
                </a:cubicBezTo>
                <a:cubicBezTo>
                  <a:pt x="984" y="496"/>
                  <a:pt x="984" y="496"/>
                  <a:pt x="985" y="496"/>
                </a:cubicBezTo>
                <a:cubicBezTo>
                  <a:pt x="985" y="496"/>
                  <a:pt x="985" y="496"/>
                  <a:pt x="985" y="496"/>
                </a:cubicBezTo>
                <a:cubicBezTo>
                  <a:pt x="985" y="496"/>
                  <a:pt x="985" y="496"/>
                  <a:pt x="985" y="496"/>
                </a:cubicBezTo>
                <a:cubicBezTo>
                  <a:pt x="986" y="496"/>
                  <a:pt x="986" y="496"/>
                  <a:pt x="987" y="496"/>
                </a:cubicBezTo>
                <a:cubicBezTo>
                  <a:pt x="987" y="496"/>
                  <a:pt x="987" y="496"/>
                  <a:pt x="987" y="496"/>
                </a:cubicBezTo>
                <a:cubicBezTo>
                  <a:pt x="987" y="495"/>
                  <a:pt x="988" y="495"/>
                  <a:pt x="988" y="495"/>
                </a:cubicBezTo>
                <a:cubicBezTo>
                  <a:pt x="989" y="495"/>
                  <a:pt x="990" y="495"/>
                  <a:pt x="990" y="496"/>
                </a:cubicBezTo>
                <a:cubicBezTo>
                  <a:pt x="990" y="496"/>
                  <a:pt x="990" y="496"/>
                  <a:pt x="990" y="496"/>
                </a:cubicBezTo>
                <a:cubicBezTo>
                  <a:pt x="991" y="496"/>
                  <a:pt x="991" y="496"/>
                  <a:pt x="991" y="496"/>
                </a:cubicBezTo>
                <a:cubicBezTo>
                  <a:pt x="992" y="496"/>
                  <a:pt x="992" y="496"/>
                  <a:pt x="992" y="496"/>
                </a:cubicBezTo>
                <a:cubicBezTo>
                  <a:pt x="993" y="495"/>
                  <a:pt x="993" y="495"/>
                  <a:pt x="994" y="495"/>
                </a:cubicBezTo>
                <a:cubicBezTo>
                  <a:pt x="995" y="495"/>
                  <a:pt x="996" y="496"/>
                  <a:pt x="996" y="497"/>
                </a:cubicBezTo>
                <a:cubicBezTo>
                  <a:pt x="996" y="498"/>
                  <a:pt x="996" y="499"/>
                  <a:pt x="995" y="499"/>
                </a:cubicBezTo>
                <a:cubicBezTo>
                  <a:pt x="996" y="499"/>
                  <a:pt x="996" y="500"/>
                  <a:pt x="996" y="500"/>
                </a:cubicBezTo>
                <a:cubicBezTo>
                  <a:pt x="996" y="500"/>
                  <a:pt x="996" y="501"/>
                  <a:pt x="996" y="502"/>
                </a:cubicBezTo>
                <a:cubicBezTo>
                  <a:pt x="996" y="502"/>
                  <a:pt x="996" y="503"/>
                  <a:pt x="995" y="503"/>
                </a:cubicBezTo>
                <a:cubicBezTo>
                  <a:pt x="995" y="503"/>
                  <a:pt x="994" y="503"/>
                  <a:pt x="994" y="503"/>
                </a:cubicBezTo>
                <a:cubicBezTo>
                  <a:pt x="994" y="503"/>
                  <a:pt x="993" y="504"/>
                  <a:pt x="993" y="504"/>
                </a:cubicBezTo>
                <a:cubicBezTo>
                  <a:pt x="992" y="504"/>
                  <a:pt x="991" y="504"/>
                  <a:pt x="991" y="505"/>
                </a:cubicBezTo>
                <a:cubicBezTo>
                  <a:pt x="991" y="505"/>
                  <a:pt x="991" y="505"/>
                  <a:pt x="991" y="505"/>
                </a:cubicBezTo>
                <a:cubicBezTo>
                  <a:pt x="991" y="505"/>
                  <a:pt x="991" y="507"/>
                  <a:pt x="989" y="507"/>
                </a:cubicBezTo>
                <a:cubicBezTo>
                  <a:pt x="989" y="507"/>
                  <a:pt x="989" y="507"/>
                  <a:pt x="988" y="507"/>
                </a:cubicBezTo>
                <a:cubicBezTo>
                  <a:pt x="988" y="507"/>
                  <a:pt x="988" y="507"/>
                  <a:pt x="988" y="507"/>
                </a:cubicBezTo>
                <a:cubicBezTo>
                  <a:pt x="988" y="506"/>
                  <a:pt x="987" y="506"/>
                  <a:pt x="987" y="506"/>
                </a:cubicBezTo>
                <a:cubicBezTo>
                  <a:pt x="987" y="506"/>
                  <a:pt x="986" y="506"/>
                  <a:pt x="986" y="506"/>
                </a:cubicBezTo>
                <a:cubicBezTo>
                  <a:pt x="986" y="506"/>
                  <a:pt x="985" y="505"/>
                  <a:pt x="985" y="505"/>
                </a:cubicBezTo>
                <a:close/>
                <a:moveTo>
                  <a:pt x="994" y="502"/>
                </a:moveTo>
                <a:cubicBezTo>
                  <a:pt x="994" y="502"/>
                  <a:pt x="994" y="502"/>
                  <a:pt x="994" y="502"/>
                </a:cubicBezTo>
                <a:cubicBezTo>
                  <a:pt x="994" y="502"/>
                  <a:pt x="994" y="502"/>
                  <a:pt x="994" y="502"/>
                </a:cubicBezTo>
                <a:close/>
                <a:moveTo>
                  <a:pt x="959" y="503"/>
                </a:moveTo>
                <a:cubicBezTo>
                  <a:pt x="959" y="503"/>
                  <a:pt x="959" y="503"/>
                  <a:pt x="959" y="503"/>
                </a:cubicBezTo>
                <a:cubicBezTo>
                  <a:pt x="959" y="503"/>
                  <a:pt x="959" y="503"/>
                  <a:pt x="959" y="503"/>
                </a:cubicBezTo>
                <a:close/>
                <a:moveTo>
                  <a:pt x="1215" y="3"/>
                </a:moveTo>
                <a:cubicBezTo>
                  <a:pt x="1215" y="3"/>
                  <a:pt x="1216" y="4"/>
                  <a:pt x="1217" y="5"/>
                </a:cubicBezTo>
                <a:cubicBezTo>
                  <a:pt x="1217" y="5"/>
                  <a:pt x="1217" y="5"/>
                  <a:pt x="1218" y="5"/>
                </a:cubicBezTo>
                <a:cubicBezTo>
                  <a:pt x="1218" y="5"/>
                  <a:pt x="1219" y="5"/>
                  <a:pt x="1219" y="4"/>
                </a:cubicBezTo>
                <a:cubicBezTo>
                  <a:pt x="1220" y="3"/>
                  <a:pt x="1219" y="1"/>
                  <a:pt x="1219" y="0"/>
                </a:cubicBezTo>
                <a:cubicBezTo>
                  <a:pt x="1219" y="0"/>
                  <a:pt x="1219" y="0"/>
                  <a:pt x="1219" y="0"/>
                </a:cubicBezTo>
                <a:cubicBezTo>
                  <a:pt x="1218" y="0"/>
                  <a:pt x="1218" y="0"/>
                  <a:pt x="1217" y="0"/>
                </a:cubicBezTo>
                <a:cubicBezTo>
                  <a:pt x="1217" y="0"/>
                  <a:pt x="1217" y="0"/>
                  <a:pt x="1217" y="0"/>
                </a:cubicBezTo>
                <a:cubicBezTo>
                  <a:pt x="1217" y="1"/>
                  <a:pt x="1217" y="1"/>
                  <a:pt x="1217" y="1"/>
                </a:cubicBezTo>
                <a:cubicBezTo>
                  <a:pt x="1217" y="0"/>
                  <a:pt x="1217" y="0"/>
                  <a:pt x="1217" y="0"/>
                </a:cubicBezTo>
                <a:cubicBezTo>
                  <a:pt x="1216" y="0"/>
                  <a:pt x="1215" y="0"/>
                  <a:pt x="1215" y="1"/>
                </a:cubicBezTo>
                <a:cubicBezTo>
                  <a:pt x="1215" y="1"/>
                  <a:pt x="1215" y="2"/>
                  <a:pt x="1215" y="2"/>
                </a:cubicBezTo>
                <a:cubicBezTo>
                  <a:pt x="1215" y="2"/>
                  <a:pt x="1215" y="3"/>
                  <a:pt x="1215" y="3"/>
                </a:cubicBezTo>
                <a:close/>
                <a:moveTo>
                  <a:pt x="1048" y="418"/>
                </a:moveTo>
                <a:cubicBezTo>
                  <a:pt x="1048" y="418"/>
                  <a:pt x="1048" y="418"/>
                  <a:pt x="1048" y="418"/>
                </a:cubicBezTo>
                <a:cubicBezTo>
                  <a:pt x="1047" y="419"/>
                  <a:pt x="1047" y="419"/>
                  <a:pt x="1046" y="420"/>
                </a:cubicBezTo>
                <a:cubicBezTo>
                  <a:pt x="1046" y="421"/>
                  <a:pt x="1046" y="421"/>
                  <a:pt x="1046" y="421"/>
                </a:cubicBezTo>
                <a:cubicBezTo>
                  <a:pt x="1046" y="422"/>
                  <a:pt x="1046" y="422"/>
                  <a:pt x="1045" y="422"/>
                </a:cubicBezTo>
                <a:cubicBezTo>
                  <a:pt x="1043" y="423"/>
                  <a:pt x="1043" y="424"/>
                  <a:pt x="1043" y="425"/>
                </a:cubicBezTo>
                <a:cubicBezTo>
                  <a:pt x="1043" y="425"/>
                  <a:pt x="1043" y="425"/>
                  <a:pt x="1043" y="426"/>
                </a:cubicBezTo>
                <a:cubicBezTo>
                  <a:pt x="1043" y="427"/>
                  <a:pt x="1042" y="427"/>
                  <a:pt x="1041" y="428"/>
                </a:cubicBezTo>
                <a:cubicBezTo>
                  <a:pt x="1041" y="428"/>
                  <a:pt x="1040" y="429"/>
                  <a:pt x="1040" y="430"/>
                </a:cubicBezTo>
                <a:cubicBezTo>
                  <a:pt x="1040" y="430"/>
                  <a:pt x="1040" y="430"/>
                  <a:pt x="1040" y="430"/>
                </a:cubicBezTo>
                <a:cubicBezTo>
                  <a:pt x="1040" y="430"/>
                  <a:pt x="1040" y="431"/>
                  <a:pt x="1040" y="431"/>
                </a:cubicBezTo>
                <a:cubicBezTo>
                  <a:pt x="1040" y="431"/>
                  <a:pt x="1040" y="431"/>
                  <a:pt x="1040" y="432"/>
                </a:cubicBezTo>
                <a:cubicBezTo>
                  <a:pt x="1040" y="432"/>
                  <a:pt x="1040" y="432"/>
                  <a:pt x="1040" y="432"/>
                </a:cubicBezTo>
                <a:cubicBezTo>
                  <a:pt x="1040" y="433"/>
                  <a:pt x="1040" y="433"/>
                  <a:pt x="1040" y="434"/>
                </a:cubicBezTo>
                <a:cubicBezTo>
                  <a:pt x="1041" y="434"/>
                  <a:pt x="1041" y="434"/>
                  <a:pt x="1041" y="435"/>
                </a:cubicBezTo>
                <a:cubicBezTo>
                  <a:pt x="1040" y="435"/>
                  <a:pt x="1040" y="436"/>
                  <a:pt x="1040" y="437"/>
                </a:cubicBezTo>
                <a:cubicBezTo>
                  <a:pt x="1041" y="437"/>
                  <a:pt x="1042" y="438"/>
                  <a:pt x="1043" y="438"/>
                </a:cubicBezTo>
                <a:cubicBezTo>
                  <a:pt x="1043" y="438"/>
                  <a:pt x="1043" y="438"/>
                  <a:pt x="1043" y="438"/>
                </a:cubicBezTo>
                <a:cubicBezTo>
                  <a:pt x="1044" y="438"/>
                  <a:pt x="1044" y="438"/>
                  <a:pt x="1044" y="438"/>
                </a:cubicBezTo>
                <a:cubicBezTo>
                  <a:pt x="1045" y="438"/>
                  <a:pt x="1045" y="439"/>
                  <a:pt x="1046" y="439"/>
                </a:cubicBezTo>
                <a:cubicBezTo>
                  <a:pt x="1046" y="439"/>
                  <a:pt x="1046" y="439"/>
                  <a:pt x="1046" y="439"/>
                </a:cubicBezTo>
                <a:cubicBezTo>
                  <a:pt x="1047" y="439"/>
                  <a:pt x="1047" y="439"/>
                  <a:pt x="1048" y="438"/>
                </a:cubicBezTo>
                <a:cubicBezTo>
                  <a:pt x="1048" y="438"/>
                  <a:pt x="1048" y="438"/>
                  <a:pt x="1048" y="438"/>
                </a:cubicBezTo>
                <a:cubicBezTo>
                  <a:pt x="1049" y="438"/>
                  <a:pt x="1049" y="438"/>
                  <a:pt x="1050" y="438"/>
                </a:cubicBezTo>
                <a:cubicBezTo>
                  <a:pt x="1051" y="439"/>
                  <a:pt x="1052" y="439"/>
                  <a:pt x="1053" y="438"/>
                </a:cubicBezTo>
                <a:cubicBezTo>
                  <a:pt x="1054" y="437"/>
                  <a:pt x="1054" y="437"/>
                  <a:pt x="1054" y="436"/>
                </a:cubicBezTo>
                <a:cubicBezTo>
                  <a:pt x="1055" y="436"/>
                  <a:pt x="1055" y="436"/>
                  <a:pt x="1055" y="436"/>
                </a:cubicBezTo>
                <a:cubicBezTo>
                  <a:pt x="1055" y="436"/>
                  <a:pt x="1055" y="436"/>
                  <a:pt x="1055" y="436"/>
                </a:cubicBezTo>
                <a:cubicBezTo>
                  <a:pt x="1056" y="436"/>
                  <a:pt x="1056" y="436"/>
                  <a:pt x="1057" y="435"/>
                </a:cubicBezTo>
                <a:cubicBezTo>
                  <a:pt x="1057" y="435"/>
                  <a:pt x="1058" y="435"/>
                  <a:pt x="1058" y="434"/>
                </a:cubicBezTo>
                <a:cubicBezTo>
                  <a:pt x="1058" y="433"/>
                  <a:pt x="1058" y="433"/>
                  <a:pt x="1059" y="432"/>
                </a:cubicBezTo>
                <a:cubicBezTo>
                  <a:pt x="1060" y="431"/>
                  <a:pt x="1060" y="429"/>
                  <a:pt x="1060" y="428"/>
                </a:cubicBezTo>
                <a:cubicBezTo>
                  <a:pt x="1060" y="427"/>
                  <a:pt x="1060" y="427"/>
                  <a:pt x="1060" y="427"/>
                </a:cubicBezTo>
                <a:cubicBezTo>
                  <a:pt x="1060" y="426"/>
                  <a:pt x="1060" y="426"/>
                  <a:pt x="1061" y="426"/>
                </a:cubicBezTo>
                <a:cubicBezTo>
                  <a:pt x="1062" y="425"/>
                  <a:pt x="1062" y="425"/>
                  <a:pt x="1062" y="424"/>
                </a:cubicBezTo>
                <a:cubicBezTo>
                  <a:pt x="1063" y="423"/>
                  <a:pt x="1063" y="421"/>
                  <a:pt x="1063" y="420"/>
                </a:cubicBezTo>
                <a:cubicBezTo>
                  <a:pt x="1062" y="419"/>
                  <a:pt x="1061" y="418"/>
                  <a:pt x="1061" y="418"/>
                </a:cubicBezTo>
                <a:cubicBezTo>
                  <a:pt x="1060" y="418"/>
                  <a:pt x="1060" y="417"/>
                  <a:pt x="1060" y="416"/>
                </a:cubicBezTo>
                <a:cubicBezTo>
                  <a:pt x="1059" y="416"/>
                  <a:pt x="1059" y="416"/>
                  <a:pt x="1059" y="416"/>
                </a:cubicBezTo>
                <a:cubicBezTo>
                  <a:pt x="1058" y="415"/>
                  <a:pt x="1057" y="414"/>
                  <a:pt x="1056" y="415"/>
                </a:cubicBezTo>
                <a:cubicBezTo>
                  <a:pt x="1054" y="415"/>
                  <a:pt x="1052" y="416"/>
                  <a:pt x="1051" y="416"/>
                </a:cubicBezTo>
                <a:cubicBezTo>
                  <a:pt x="1050" y="416"/>
                  <a:pt x="1049" y="417"/>
                  <a:pt x="1048" y="418"/>
                </a:cubicBezTo>
                <a:close/>
                <a:moveTo>
                  <a:pt x="1011" y="191"/>
                </a:moveTo>
                <a:cubicBezTo>
                  <a:pt x="1011" y="191"/>
                  <a:pt x="1011" y="191"/>
                  <a:pt x="1011" y="191"/>
                </a:cubicBezTo>
                <a:cubicBezTo>
                  <a:pt x="1013" y="191"/>
                  <a:pt x="1014" y="192"/>
                  <a:pt x="1015" y="193"/>
                </a:cubicBezTo>
                <a:cubicBezTo>
                  <a:pt x="1016" y="194"/>
                  <a:pt x="1017" y="195"/>
                  <a:pt x="1016" y="197"/>
                </a:cubicBezTo>
                <a:cubicBezTo>
                  <a:pt x="1016" y="198"/>
                  <a:pt x="1016" y="199"/>
                  <a:pt x="1016" y="199"/>
                </a:cubicBezTo>
                <a:cubicBezTo>
                  <a:pt x="1015" y="200"/>
                  <a:pt x="1015" y="200"/>
                  <a:pt x="1015" y="200"/>
                </a:cubicBezTo>
                <a:cubicBezTo>
                  <a:pt x="1015" y="200"/>
                  <a:pt x="1015" y="200"/>
                  <a:pt x="1015" y="200"/>
                </a:cubicBezTo>
                <a:cubicBezTo>
                  <a:pt x="1015" y="201"/>
                  <a:pt x="1016" y="201"/>
                  <a:pt x="1016" y="201"/>
                </a:cubicBezTo>
                <a:cubicBezTo>
                  <a:pt x="1016" y="201"/>
                  <a:pt x="1016" y="201"/>
                  <a:pt x="1016" y="201"/>
                </a:cubicBezTo>
                <a:cubicBezTo>
                  <a:pt x="1016" y="200"/>
                  <a:pt x="1016" y="199"/>
                  <a:pt x="1017" y="198"/>
                </a:cubicBezTo>
                <a:cubicBezTo>
                  <a:pt x="1017" y="197"/>
                  <a:pt x="1018" y="197"/>
                  <a:pt x="1018" y="196"/>
                </a:cubicBezTo>
                <a:cubicBezTo>
                  <a:pt x="1018" y="196"/>
                  <a:pt x="1018" y="196"/>
                  <a:pt x="1018" y="195"/>
                </a:cubicBezTo>
                <a:cubicBezTo>
                  <a:pt x="1018" y="195"/>
                  <a:pt x="1018" y="194"/>
                  <a:pt x="1019" y="193"/>
                </a:cubicBezTo>
                <a:cubicBezTo>
                  <a:pt x="1020" y="193"/>
                  <a:pt x="1020" y="193"/>
                  <a:pt x="1021" y="192"/>
                </a:cubicBezTo>
                <a:cubicBezTo>
                  <a:pt x="1021" y="192"/>
                  <a:pt x="1021" y="192"/>
                  <a:pt x="1021" y="192"/>
                </a:cubicBezTo>
                <a:cubicBezTo>
                  <a:pt x="1022" y="192"/>
                  <a:pt x="1023" y="191"/>
                  <a:pt x="1024" y="191"/>
                </a:cubicBezTo>
                <a:cubicBezTo>
                  <a:pt x="1024" y="191"/>
                  <a:pt x="1025" y="191"/>
                  <a:pt x="1025" y="191"/>
                </a:cubicBezTo>
                <a:cubicBezTo>
                  <a:pt x="1025" y="190"/>
                  <a:pt x="1025" y="190"/>
                  <a:pt x="1026" y="190"/>
                </a:cubicBezTo>
                <a:cubicBezTo>
                  <a:pt x="1026" y="190"/>
                  <a:pt x="1026" y="190"/>
                  <a:pt x="1026" y="189"/>
                </a:cubicBezTo>
                <a:cubicBezTo>
                  <a:pt x="1027" y="189"/>
                  <a:pt x="1028" y="189"/>
                  <a:pt x="1029" y="188"/>
                </a:cubicBezTo>
                <a:cubicBezTo>
                  <a:pt x="1029" y="188"/>
                  <a:pt x="1030" y="188"/>
                  <a:pt x="1030" y="187"/>
                </a:cubicBezTo>
                <a:cubicBezTo>
                  <a:pt x="1030" y="187"/>
                  <a:pt x="1030" y="187"/>
                  <a:pt x="1030" y="187"/>
                </a:cubicBezTo>
                <a:cubicBezTo>
                  <a:pt x="1030" y="187"/>
                  <a:pt x="1031" y="187"/>
                  <a:pt x="1031" y="186"/>
                </a:cubicBezTo>
                <a:cubicBezTo>
                  <a:pt x="1031" y="186"/>
                  <a:pt x="1031" y="186"/>
                  <a:pt x="1032" y="186"/>
                </a:cubicBezTo>
                <a:cubicBezTo>
                  <a:pt x="1032" y="186"/>
                  <a:pt x="1032" y="186"/>
                  <a:pt x="1032" y="186"/>
                </a:cubicBezTo>
                <a:cubicBezTo>
                  <a:pt x="1033" y="186"/>
                  <a:pt x="1033" y="186"/>
                  <a:pt x="1033" y="186"/>
                </a:cubicBezTo>
                <a:cubicBezTo>
                  <a:pt x="1034" y="186"/>
                  <a:pt x="1036" y="186"/>
                  <a:pt x="1037" y="187"/>
                </a:cubicBezTo>
                <a:cubicBezTo>
                  <a:pt x="1037" y="187"/>
                  <a:pt x="1037" y="187"/>
                  <a:pt x="1038" y="187"/>
                </a:cubicBezTo>
                <a:cubicBezTo>
                  <a:pt x="1038" y="187"/>
                  <a:pt x="1038" y="187"/>
                  <a:pt x="1038" y="187"/>
                </a:cubicBezTo>
                <a:cubicBezTo>
                  <a:pt x="1038" y="187"/>
                  <a:pt x="1038" y="187"/>
                  <a:pt x="1038" y="187"/>
                </a:cubicBezTo>
                <a:cubicBezTo>
                  <a:pt x="1038" y="187"/>
                  <a:pt x="1039" y="187"/>
                  <a:pt x="1039" y="187"/>
                </a:cubicBezTo>
                <a:cubicBezTo>
                  <a:pt x="1040" y="186"/>
                  <a:pt x="1040" y="186"/>
                  <a:pt x="1041" y="187"/>
                </a:cubicBezTo>
                <a:cubicBezTo>
                  <a:pt x="1042" y="187"/>
                  <a:pt x="1043" y="187"/>
                  <a:pt x="1043" y="188"/>
                </a:cubicBezTo>
                <a:cubicBezTo>
                  <a:pt x="1043" y="188"/>
                  <a:pt x="1043" y="188"/>
                  <a:pt x="1044" y="188"/>
                </a:cubicBezTo>
                <a:cubicBezTo>
                  <a:pt x="1044" y="188"/>
                  <a:pt x="1044" y="188"/>
                  <a:pt x="1044" y="188"/>
                </a:cubicBezTo>
                <a:cubicBezTo>
                  <a:pt x="1045" y="188"/>
                  <a:pt x="1045" y="188"/>
                  <a:pt x="1045" y="188"/>
                </a:cubicBezTo>
                <a:cubicBezTo>
                  <a:pt x="1046" y="188"/>
                  <a:pt x="1046" y="188"/>
                  <a:pt x="1046" y="188"/>
                </a:cubicBezTo>
                <a:cubicBezTo>
                  <a:pt x="1046" y="187"/>
                  <a:pt x="1046" y="187"/>
                  <a:pt x="1046" y="187"/>
                </a:cubicBezTo>
                <a:cubicBezTo>
                  <a:pt x="1045" y="186"/>
                  <a:pt x="1045" y="186"/>
                  <a:pt x="1046" y="185"/>
                </a:cubicBezTo>
                <a:cubicBezTo>
                  <a:pt x="1045" y="185"/>
                  <a:pt x="1045" y="184"/>
                  <a:pt x="1046" y="183"/>
                </a:cubicBezTo>
                <a:cubicBezTo>
                  <a:pt x="1046" y="183"/>
                  <a:pt x="1046" y="182"/>
                  <a:pt x="1047" y="182"/>
                </a:cubicBezTo>
                <a:cubicBezTo>
                  <a:pt x="1046" y="182"/>
                  <a:pt x="1046" y="182"/>
                  <a:pt x="1046" y="182"/>
                </a:cubicBezTo>
                <a:cubicBezTo>
                  <a:pt x="1045" y="182"/>
                  <a:pt x="1045" y="182"/>
                  <a:pt x="1045" y="182"/>
                </a:cubicBezTo>
                <a:cubicBezTo>
                  <a:pt x="1044" y="182"/>
                  <a:pt x="1044" y="182"/>
                  <a:pt x="1044" y="182"/>
                </a:cubicBezTo>
                <a:cubicBezTo>
                  <a:pt x="1044" y="182"/>
                  <a:pt x="1043" y="181"/>
                  <a:pt x="1043" y="181"/>
                </a:cubicBezTo>
                <a:cubicBezTo>
                  <a:pt x="1043" y="181"/>
                  <a:pt x="1043" y="180"/>
                  <a:pt x="1043" y="180"/>
                </a:cubicBezTo>
                <a:cubicBezTo>
                  <a:pt x="1043" y="180"/>
                  <a:pt x="1043" y="180"/>
                  <a:pt x="1043" y="180"/>
                </a:cubicBezTo>
                <a:cubicBezTo>
                  <a:pt x="1043" y="180"/>
                  <a:pt x="1043" y="180"/>
                  <a:pt x="1043" y="180"/>
                </a:cubicBezTo>
                <a:cubicBezTo>
                  <a:pt x="1043" y="179"/>
                  <a:pt x="1043" y="178"/>
                  <a:pt x="1044" y="177"/>
                </a:cubicBezTo>
                <a:cubicBezTo>
                  <a:pt x="1044" y="177"/>
                  <a:pt x="1044" y="177"/>
                  <a:pt x="1044" y="177"/>
                </a:cubicBezTo>
                <a:cubicBezTo>
                  <a:pt x="1044" y="177"/>
                  <a:pt x="1044" y="177"/>
                  <a:pt x="1044" y="177"/>
                </a:cubicBezTo>
                <a:cubicBezTo>
                  <a:pt x="1044" y="177"/>
                  <a:pt x="1044" y="177"/>
                  <a:pt x="1044" y="177"/>
                </a:cubicBezTo>
                <a:cubicBezTo>
                  <a:pt x="1044" y="176"/>
                  <a:pt x="1043" y="176"/>
                  <a:pt x="1043" y="176"/>
                </a:cubicBezTo>
                <a:cubicBezTo>
                  <a:pt x="1043" y="175"/>
                  <a:pt x="1042" y="175"/>
                  <a:pt x="1042" y="175"/>
                </a:cubicBezTo>
                <a:cubicBezTo>
                  <a:pt x="1042" y="174"/>
                  <a:pt x="1042" y="173"/>
                  <a:pt x="1042" y="173"/>
                </a:cubicBezTo>
                <a:cubicBezTo>
                  <a:pt x="1042" y="172"/>
                  <a:pt x="1042" y="172"/>
                  <a:pt x="1042" y="172"/>
                </a:cubicBezTo>
                <a:cubicBezTo>
                  <a:pt x="1042" y="172"/>
                  <a:pt x="1043" y="171"/>
                  <a:pt x="1043" y="171"/>
                </a:cubicBezTo>
                <a:cubicBezTo>
                  <a:pt x="1043" y="171"/>
                  <a:pt x="1043" y="170"/>
                  <a:pt x="1042" y="170"/>
                </a:cubicBezTo>
                <a:cubicBezTo>
                  <a:pt x="1042" y="170"/>
                  <a:pt x="1042" y="169"/>
                  <a:pt x="1042" y="169"/>
                </a:cubicBezTo>
                <a:cubicBezTo>
                  <a:pt x="1042" y="169"/>
                  <a:pt x="1041" y="168"/>
                  <a:pt x="1042" y="167"/>
                </a:cubicBezTo>
                <a:cubicBezTo>
                  <a:pt x="1042" y="166"/>
                  <a:pt x="1044" y="165"/>
                  <a:pt x="1045" y="165"/>
                </a:cubicBezTo>
                <a:cubicBezTo>
                  <a:pt x="1046" y="165"/>
                  <a:pt x="1047" y="165"/>
                  <a:pt x="1048" y="165"/>
                </a:cubicBezTo>
                <a:cubicBezTo>
                  <a:pt x="1048" y="165"/>
                  <a:pt x="1049" y="165"/>
                  <a:pt x="1050" y="165"/>
                </a:cubicBezTo>
                <a:cubicBezTo>
                  <a:pt x="1050" y="165"/>
                  <a:pt x="1050" y="165"/>
                  <a:pt x="1050" y="165"/>
                </a:cubicBezTo>
                <a:cubicBezTo>
                  <a:pt x="1051" y="165"/>
                  <a:pt x="1052" y="165"/>
                  <a:pt x="1053" y="165"/>
                </a:cubicBezTo>
                <a:cubicBezTo>
                  <a:pt x="1055" y="166"/>
                  <a:pt x="1056" y="167"/>
                  <a:pt x="1057" y="169"/>
                </a:cubicBezTo>
                <a:cubicBezTo>
                  <a:pt x="1058" y="171"/>
                  <a:pt x="1059" y="173"/>
                  <a:pt x="1058" y="175"/>
                </a:cubicBezTo>
                <a:cubicBezTo>
                  <a:pt x="1058" y="177"/>
                  <a:pt x="1058" y="179"/>
                  <a:pt x="1059" y="181"/>
                </a:cubicBezTo>
                <a:cubicBezTo>
                  <a:pt x="1059" y="181"/>
                  <a:pt x="1059" y="181"/>
                  <a:pt x="1059" y="181"/>
                </a:cubicBezTo>
                <a:cubicBezTo>
                  <a:pt x="1059" y="181"/>
                  <a:pt x="1060" y="181"/>
                  <a:pt x="1060" y="181"/>
                </a:cubicBezTo>
                <a:cubicBezTo>
                  <a:pt x="1061" y="182"/>
                  <a:pt x="1061" y="182"/>
                  <a:pt x="1062" y="183"/>
                </a:cubicBezTo>
                <a:cubicBezTo>
                  <a:pt x="1062" y="183"/>
                  <a:pt x="1062" y="183"/>
                  <a:pt x="1062" y="183"/>
                </a:cubicBezTo>
                <a:cubicBezTo>
                  <a:pt x="1063" y="183"/>
                  <a:pt x="1063" y="183"/>
                  <a:pt x="1063" y="183"/>
                </a:cubicBezTo>
                <a:cubicBezTo>
                  <a:pt x="1063" y="183"/>
                  <a:pt x="1063" y="184"/>
                  <a:pt x="1064" y="184"/>
                </a:cubicBezTo>
                <a:cubicBezTo>
                  <a:pt x="1064" y="185"/>
                  <a:pt x="1064" y="185"/>
                  <a:pt x="1065" y="185"/>
                </a:cubicBezTo>
                <a:cubicBezTo>
                  <a:pt x="1065" y="185"/>
                  <a:pt x="1065" y="185"/>
                  <a:pt x="1066" y="185"/>
                </a:cubicBezTo>
                <a:cubicBezTo>
                  <a:pt x="1066" y="185"/>
                  <a:pt x="1067" y="185"/>
                  <a:pt x="1067" y="185"/>
                </a:cubicBezTo>
                <a:cubicBezTo>
                  <a:pt x="1068" y="184"/>
                  <a:pt x="1069" y="184"/>
                  <a:pt x="1069" y="184"/>
                </a:cubicBezTo>
                <a:cubicBezTo>
                  <a:pt x="1070" y="185"/>
                  <a:pt x="1070" y="185"/>
                  <a:pt x="1070" y="185"/>
                </a:cubicBezTo>
                <a:cubicBezTo>
                  <a:pt x="1071" y="186"/>
                  <a:pt x="1071" y="186"/>
                  <a:pt x="1072" y="186"/>
                </a:cubicBezTo>
                <a:cubicBezTo>
                  <a:pt x="1072" y="186"/>
                  <a:pt x="1072" y="186"/>
                  <a:pt x="1072" y="186"/>
                </a:cubicBezTo>
                <a:cubicBezTo>
                  <a:pt x="1072" y="186"/>
                  <a:pt x="1072" y="186"/>
                  <a:pt x="1072" y="186"/>
                </a:cubicBezTo>
                <a:cubicBezTo>
                  <a:pt x="1072" y="186"/>
                  <a:pt x="1072" y="186"/>
                  <a:pt x="1073" y="186"/>
                </a:cubicBezTo>
                <a:cubicBezTo>
                  <a:pt x="1073" y="185"/>
                  <a:pt x="1073" y="184"/>
                  <a:pt x="1074" y="183"/>
                </a:cubicBezTo>
                <a:cubicBezTo>
                  <a:pt x="1074" y="183"/>
                  <a:pt x="1074" y="183"/>
                  <a:pt x="1074" y="183"/>
                </a:cubicBezTo>
                <a:cubicBezTo>
                  <a:pt x="1074" y="183"/>
                  <a:pt x="1074" y="183"/>
                  <a:pt x="1073" y="183"/>
                </a:cubicBezTo>
                <a:cubicBezTo>
                  <a:pt x="1072" y="183"/>
                  <a:pt x="1072" y="183"/>
                  <a:pt x="1072" y="183"/>
                </a:cubicBezTo>
                <a:cubicBezTo>
                  <a:pt x="1071" y="182"/>
                  <a:pt x="1071" y="182"/>
                  <a:pt x="1070" y="182"/>
                </a:cubicBezTo>
                <a:cubicBezTo>
                  <a:pt x="1069" y="182"/>
                  <a:pt x="1069" y="182"/>
                  <a:pt x="1069" y="182"/>
                </a:cubicBezTo>
                <a:cubicBezTo>
                  <a:pt x="1068" y="182"/>
                  <a:pt x="1068" y="182"/>
                  <a:pt x="1067" y="182"/>
                </a:cubicBezTo>
                <a:cubicBezTo>
                  <a:pt x="1066" y="182"/>
                  <a:pt x="1065" y="182"/>
                  <a:pt x="1065" y="181"/>
                </a:cubicBezTo>
                <a:cubicBezTo>
                  <a:pt x="1065" y="181"/>
                  <a:pt x="1064" y="182"/>
                  <a:pt x="1064" y="182"/>
                </a:cubicBezTo>
                <a:cubicBezTo>
                  <a:pt x="1063" y="182"/>
                  <a:pt x="1063" y="182"/>
                  <a:pt x="1063" y="182"/>
                </a:cubicBezTo>
                <a:cubicBezTo>
                  <a:pt x="1062" y="182"/>
                  <a:pt x="1062" y="182"/>
                  <a:pt x="1061" y="181"/>
                </a:cubicBezTo>
                <a:cubicBezTo>
                  <a:pt x="1061" y="181"/>
                  <a:pt x="1061" y="180"/>
                  <a:pt x="1061" y="179"/>
                </a:cubicBezTo>
                <a:cubicBezTo>
                  <a:pt x="1061" y="179"/>
                  <a:pt x="1061" y="179"/>
                  <a:pt x="1061" y="178"/>
                </a:cubicBezTo>
                <a:cubicBezTo>
                  <a:pt x="1061" y="178"/>
                  <a:pt x="1061" y="178"/>
                  <a:pt x="1061" y="177"/>
                </a:cubicBezTo>
                <a:cubicBezTo>
                  <a:pt x="1061" y="177"/>
                  <a:pt x="1061" y="177"/>
                  <a:pt x="1061" y="177"/>
                </a:cubicBezTo>
                <a:cubicBezTo>
                  <a:pt x="1062" y="177"/>
                  <a:pt x="1062" y="177"/>
                  <a:pt x="1062" y="177"/>
                </a:cubicBezTo>
                <a:cubicBezTo>
                  <a:pt x="1062" y="177"/>
                  <a:pt x="1062" y="177"/>
                  <a:pt x="1063" y="177"/>
                </a:cubicBezTo>
                <a:cubicBezTo>
                  <a:pt x="1062" y="176"/>
                  <a:pt x="1062" y="175"/>
                  <a:pt x="1062" y="175"/>
                </a:cubicBezTo>
                <a:cubicBezTo>
                  <a:pt x="1062" y="174"/>
                  <a:pt x="1063" y="174"/>
                  <a:pt x="1063" y="173"/>
                </a:cubicBezTo>
                <a:cubicBezTo>
                  <a:pt x="1063" y="173"/>
                  <a:pt x="1063" y="173"/>
                  <a:pt x="1063" y="173"/>
                </a:cubicBezTo>
                <a:cubicBezTo>
                  <a:pt x="1063" y="173"/>
                  <a:pt x="1063" y="173"/>
                  <a:pt x="1064" y="173"/>
                </a:cubicBezTo>
                <a:cubicBezTo>
                  <a:pt x="1064" y="173"/>
                  <a:pt x="1064" y="172"/>
                  <a:pt x="1064" y="172"/>
                </a:cubicBezTo>
                <a:cubicBezTo>
                  <a:pt x="1064" y="172"/>
                  <a:pt x="1064" y="172"/>
                  <a:pt x="1064" y="172"/>
                </a:cubicBezTo>
                <a:cubicBezTo>
                  <a:pt x="1064" y="171"/>
                  <a:pt x="1065" y="171"/>
                  <a:pt x="1065" y="171"/>
                </a:cubicBezTo>
                <a:cubicBezTo>
                  <a:pt x="1066" y="170"/>
                  <a:pt x="1066" y="170"/>
                  <a:pt x="1066" y="170"/>
                </a:cubicBezTo>
                <a:cubicBezTo>
                  <a:pt x="1066" y="170"/>
                  <a:pt x="1067" y="170"/>
                  <a:pt x="1067" y="170"/>
                </a:cubicBezTo>
                <a:cubicBezTo>
                  <a:pt x="1067" y="170"/>
                  <a:pt x="1067" y="170"/>
                  <a:pt x="1067" y="170"/>
                </a:cubicBezTo>
                <a:cubicBezTo>
                  <a:pt x="1066" y="170"/>
                  <a:pt x="1066" y="170"/>
                  <a:pt x="1066" y="170"/>
                </a:cubicBezTo>
                <a:cubicBezTo>
                  <a:pt x="1066" y="170"/>
                  <a:pt x="1066" y="170"/>
                  <a:pt x="1065" y="170"/>
                </a:cubicBezTo>
                <a:cubicBezTo>
                  <a:pt x="1064" y="170"/>
                  <a:pt x="1063" y="170"/>
                  <a:pt x="1063" y="169"/>
                </a:cubicBezTo>
                <a:cubicBezTo>
                  <a:pt x="1062" y="169"/>
                  <a:pt x="1062" y="168"/>
                  <a:pt x="1062" y="168"/>
                </a:cubicBezTo>
                <a:cubicBezTo>
                  <a:pt x="1063" y="166"/>
                  <a:pt x="1064" y="166"/>
                  <a:pt x="1065" y="165"/>
                </a:cubicBezTo>
                <a:cubicBezTo>
                  <a:pt x="1066" y="165"/>
                  <a:pt x="1067" y="165"/>
                  <a:pt x="1068" y="165"/>
                </a:cubicBezTo>
                <a:cubicBezTo>
                  <a:pt x="1068" y="165"/>
                  <a:pt x="1068" y="165"/>
                  <a:pt x="1068" y="165"/>
                </a:cubicBezTo>
                <a:cubicBezTo>
                  <a:pt x="1068" y="165"/>
                  <a:pt x="1068" y="164"/>
                  <a:pt x="1068" y="164"/>
                </a:cubicBezTo>
                <a:cubicBezTo>
                  <a:pt x="1068" y="163"/>
                  <a:pt x="1069" y="162"/>
                  <a:pt x="1070" y="162"/>
                </a:cubicBezTo>
                <a:cubicBezTo>
                  <a:pt x="1070" y="162"/>
                  <a:pt x="1070" y="162"/>
                  <a:pt x="1070" y="162"/>
                </a:cubicBezTo>
                <a:cubicBezTo>
                  <a:pt x="1070" y="162"/>
                  <a:pt x="1070" y="162"/>
                  <a:pt x="1070" y="162"/>
                </a:cubicBezTo>
                <a:cubicBezTo>
                  <a:pt x="1070" y="162"/>
                  <a:pt x="1070" y="161"/>
                  <a:pt x="1070" y="161"/>
                </a:cubicBezTo>
                <a:cubicBezTo>
                  <a:pt x="1069" y="161"/>
                  <a:pt x="1069" y="162"/>
                  <a:pt x="1068" y="162"/>
                </a:cubicBezTo>
                <a:cubicBezTo>
                  <a:pt x="1068" y="162"/>
                  <a:pt x="1068" y="162"/>
                  <a:pt x="1068" y="163"/>
                </a:cubicBezTo>
                <a:cubicBezTo>
                  <a:pt x="1067" y="163"/>
                  <a:pt x="1066" y="164"/>
                  <a:pt x="1065" y="164"/>
                </a:cubicBezTo>
                <a:cubicBezTo>
                  <a:pt x="1063" y="165"/>
                  <a:pt x="1062" y="165"/>
                  <a:pt x="1061" y="165"/>
                </a:cubicBezTo>
                <a:cubicBezTo>
                  <a:pt x="1060" y="165"/>
                  <a:pt x="1060" y="165"/>
                  <a:pt x="1060" y="165"/>
                </a:cubicBezTo>
                <a:cubicBezTo>
                  <a:pt x="1060" y="165"/>
                  <a:pt x="1060" y="165"/>
                  <a:pt x="1060" y="165"/>
                </a:cubicBezTo>
                <a:cubicBezTo>
                  <a:pt x="1059" y="165"/>
                  <a:pt x="1059" y="164"/>
                  <a:pt x="1059" y="164"/>
                </a:cubicBezTo>
                <a:cubicBezTo>
                  <a:pt x="1058" y="164"/>
                  <a:pt x="1058" y="164"/>
                  <a:pt x="1058" y="163"/>
                </a:cubicBezTo>
                <a:cubicBezTo>
                  <a:pt x="1058" y="162"/>
                  <a:pt x="1060" y="160"/>
                  <a:pt x="1061" y="160"/>
                </a:cubicBezTo>
                <a:cubicBezTo>
                  <a:pt x="1062" y="160"/>
                  <a:pt x="1062" y="160"/>
                  <a:pt x="1062" y="160"/>
                </a:cubicBezTo>
                <a:cubicBezTo>
                  <a:pt x="1062" y="159"/>
                  <a:pt x="1063" y="159"/>
                  <a:pt x="1063" y="158"/>
                </a:cubicBezTo>
                <a:cubicBezTo>
                  <a:pt x="1063" y="158"/>
                  <a:pt x="1064" y="158"/>
                  <a:pt x="1064" y="158"/>
                </a:cubicBezTo>
                <a:cubicBezTo>
                  <a:pt x="1063" y="158"/>
                  <a:pt x="1063" y="158"/>
                  <a:pt x="1063" y="158"/>
                </a:cubicBezTo>
                <a:cubicBezTo>
                  <a:pt x="1061" y="159"/>
                  <a:pt x="1060" y="160"/>
                  <a:pt x="1058" y="160"/>
                </a:cubicBezTo>
                <a:cubicBezTo>
                  <a:pt x="1058" y="160"/>
                  <a:pt x="1058" y="160"/>
                  <a:pt x="1058" y="160"/>
                </a:cubicBezTo>
                <a:cubicBezTo>
                  <a:pt x="1058" y="160"/>
                  <a:pt x="1058" y="160"/>
                  <a:pt x="1057" y="160"/>
                </a:cubicBezTo>
                <a:cubicBezTo>
                  <a:pt x="1057" y="161"/>
                  <a:pt x="1057" y="162"/>
                  <a:pt x="1056" y="162"/>
                </a:cubicBezTo>
                <a:cubicBezTo>
                  <a:pt x="1056" y="162"/>
                  <a:pt x="1055" y="163"/>
                  <a:pt x="1054" y="163"/>
                </a:cubicBezTo>
                <a:cubicBezTo>
                  <a:pt x="1052" y="163"/>
                  <a:pt x="1051" y="162"/>
                  <a:pt x="1050" y="161"/>
                </a:cubicBezTo>
                <a:cubicBezTo>
                  <a:pt x="1050" y="161"/>
                  <a:pt x="1050" y="160"/>
                  <a:pt x="1050" y="159"/>
                </a:cubicBezTo>
                <a:cubicBezTo>
                  <a:pt x="1050" y="158"/>
                  <a:pt x="1051" y="158"/>
                  <a:pt x="1051" y="157"/>
                </a:cubicBezTo>
                <a:cubicBezTo>
                  <a:pt x="1052" y="157"/>
                  <a:pt x="1052" y="157"/>
                  <a:pt x="1052" y="156"/>
                </a:cubicBezTo>
                <a:cubicBezTo>
                  <a:pt x="1052" y="154"/>
                  <a:pt x="1053" y="153"/>
                  <a:pt x="1053" y="152"/>
                </a:cubicBezTo>
                <a:cubicBezTo>
                  <a:pt x="1054" y="152"/>
                  <a:pt x="1054" y="151"/>
                  <a:pt x="1055" y="151"/>
                </a:cubicBezTo>
                <a:cubicBezTo>
                  <a:pt x="1055" y="151"/>
                  <a:pt x="1055" y="150"/>
                  <a:pt x="1056" y="150"/>
                </a:cubicBezTo>
                <a:cubicBezTo>
                  <a:pt x="1056" y="149"/>
                  <a:pt x="1057" y="149"/>
                  <a:pt x="1058" y="148"/>
                </a:cubicBezTo>
                <a:cubicBezTo>
                  <a:pt x="1058" y="148"/>
                  <a:pt x="1058" y="148"/>
                  <a:pt x="1059" y="148"/>
                </a:cubicBezTo>
                <a:cubicBezTo>
                  <a:pt x="1059" y="147"/>
                  <a:pt x="1060" y="147"/>
                  <a:pt x="1060" y="147"/>
                </a:cubicBezTo>
                <a:cubicBezTo>
                  <a:pt x="1061" y="146"/>
                  <a:pt x="1061" y="145"/>
                  <a:pt x="1062" y="144"/>
                </a:cubicBezTo>
                <a:cubicBezTo>
                  <a:pt x="1062" y="144"/>
                  <a:pt x="1062" y="143"/>
                  <a:pt x="1062" y="143"/>
                </a:cubicBezTo>
                <a:cubicBezTo>
                  <a:pt x="1062" y="143"/>
                  <a:pt x="1062" y="142"/>
                  <a:pt x="1062" y="142"/>
                </a:cubicBezTo>
                <a:cubicBezTo>
                  <a:pt x="1063" y="141"/>
                  <a:pt x="1063" y="140"/>
                  <a:pt x="1064" y="139"/>
                </a:cubicBezTo>
                <a:cubicBezTo>
                  <a:pt x="1065" y="139"/>
                  <a:pt x="1066" y="138"/>
                  <a:pt x="1068" y="138"/>
                </a:cubicBezTo>
                <a:cubicBezTo>
                  <a:pt x="1068" y="138"/>
                  <a:pt x="1068" y="138"/>
                  <a:pt x="1068" y="138"/>
                </a:cubicBezTo>
                <a:cubicBezTo>
                  <a:pt x="1068" y="138"/>
                  <a:pt x="1069" y="138"/>
                  <a:pt x="1069" y="138"/>
                </a:cubicBezTo>
                <a:cubicBezTo>
                  <a:pt x="1069" y="138"/>
                  <a:pt x="1069" y="138"/>
                  <a:pt x="1070" y="138"/>
                </a:cubicBezTo>
                <a:cubicBezTo>
                  <a:pt x="1070" y="138"/>
                  <a:pt x="1071" y="138"/>
                  <a:pt x="1071" y="138"/>
                </a:cubicBezTo>
                <a:cubicBezTo>
                  <a:pt x="1072" y="138"/>
                  <a:pt x="1072" y="138"/>
                  <a:pt x="1072" y="138"/>
                </a:cubicBezTo>
                <a:cubicBezTo>
                  <a:pt x="1072" y="138"/>
                  <a:pt x="1073" y="138"/>
                  <a:pt x="1073" y="138"/>
                </a:cubicBezTo>
                <a:cubicBezTo>
                  <a:pt x="1074" y="138"/>
                  <a:pt x="1074" y="138"/>
                  <a:pt x="1075" y="137"/>
                </a:cubicBezTo>
                <a:cubicBezTo>
                  <a:pt x="1076" y="137"/>
                  <a:pt x="1076" y="137"/>
                  <a:pt x="1076" y="137"/>
                </a:cubicBezTo>
                <a:cubicBezTo>
                  <a:pt x="1076" y="137"/>
                  <a:pt x="1077" y="137"/>
                  <a:pt x="1078" y="137"/>
                </a:cubicBezTo>
                <a:cubicBezTo>
                  <a:pt x="1079" y="137"/>
                  <a:pt x="1079" y="137"/>
                  <a:pt x="1080" y="138"/>
                </a:cubicBezTo>
                <a:cubicBezTo>
                  <a:pt x="1080" y="138"/>
                  <a:pt x="1081" y="139"/>
                  <a:pt x="1081" y="139"/>
                </a:cubicBezTo>
                <a:cubicBezTo>
                  <a:pt x="1081" y="139"/>
                  <a:pt x="1082" y="139"/>
                  <a:pt x="1082" y="139"/>
                </a:cubicBezTo>
                <a:cubicBezTo>
                  <a:pt x="1083" y="140"/>
                  <a:pt x="1084" y="140"/>
                  <a:pt x="1085" y="140"/>
                </a:cubicBezTo>
                <a:cubicBezTo>
                  <a:pt x="1086" y="140"/>
                  <a:pt x="1086" y="140"/>
                  <a:pt x="1087" y="141"/>
                </a:cubicBezTo>
                <a:cubicBezTo>
                  <a:pt x="1087" y="141"/>
                  <a:pt x="1087" y="141"/>
                  <a:pt x="1087" y="141"/>
                </a:cubicBezTo>
                <a:cubicBezTo>
                  <a:pt x="1088" y="142"/>
                  <a:pt x="1089" y="142"/>
                  <a:pt x="1089" y="143"/>
                </a:cubicBezTo>
                <a:cubicBezTo>
                  <a:pt x="1090" y="143"/>
                  <a:pt x="1090" y="143"/>
                  <a:pt x="1090" y="143"/>
                </a:cubicBezTo>
                <a:cubicBezTo>
                  <a:pt x="1090" y="144"/>
                  <a:pt x="1091" y="145"/>
                  <a:pt x="1091" y="145"/>
                </a:cubicBezTo>
                <a:cubicBezTo>
                  <a:pt x="1092" y="145"/>
                  <a:pt x="1093" y="146"/>
                  <a:pt x="1094" y="147"/>
                </a:cubicBezTo>
                <a:cubicBezTo>
                  <a:pt x="1094" y="147"/>
                  <a:pt x="1094" y="147"/>
                  <a:pt x="1094" y="147"/>
                </a:cubicBezTo>
                <a:cubicBezTo>
                  <a:pt x="1094" y="148"/>
                  <a:pt x="1095" y="149"/>
                  <a:pt x="1095" y="149"/>
                </a:cubicBezTo>
                <a:cubicBezTo>
                  <a:pt x="1095" y="149"/>
                  <a:pt x="1096" y="148"/>
                  <a:pt x="1096" y="148"/>
                </a:cubicBezTo>
                <a:cubicBezTo>
                  <a:pt x="1096" y="148"/>
                  <a:pt x="1096" y="148"/>
                  <a:pt x="1095" y="148"/>
                </a:cubicBezTo>
                <a:cubicBezTo>
                  <a:pt x="1095" y="148"/>
                  <a:pt x="1094" y="147"/>
                  <a:pt x="1094" y="146"/>
                </a:cubicBezTo>
                <a:cubicBezTo>
                  <a:pt x="1094" y="145"/>
                  <a:pt x="1094" y="144"/>
                  <a:pt x="1094" y="144"/>
                </a:cubicBezTo>
                <a:cubicBezTo>
                  <a:pt x="1096" y="143"/>
                  <a:pt x="1097" y="143"/>
                  <a:pt x="1099" y="143"/>
                </a:cubicBezTo>
                <a:cubicBezTo>
                  <a:pt x="1099" y="143"/>
                  <a:pt x="1100" y="144"/>
                  <a:pt x="1100" y="144"/>
                </a:cubicBezTo>
                <a:cubicBezTo>
                  <a:pt x="1101" y="144"/>
                  <a:pt x="1101" y="143"/>
                  <a:pt x="1101" y="143"/>
                </a:cubicBezTo>
                <a:cubicBezTo>
                  <a:pt x="1101" y="143"/>
                  <a:pt x="1101" y="142"/>
                  <a:pt x="1101" y="141"/>
                </a:cubicBezTo>
                <a:cubicBezTo>
                  <a:pt x="1101" y="141"/>
                  <a:pt x="1101" y="140"/>
                  <a:pt x="1101" y="140"/>
                </a:cubicBezTo>
                <a:cubicBezTo>
                  <a:pt x="1101" y="140"/>
                  <a:pt x="1101" y="140"/>
                  <a:pt x="1101" y="140"/>
                </a:cubicBezTo>
                <a:cubicBezTo>
                  <a:pt x="1101" y="140"/>
                  <a:pt x="1101" y="140"/>
                  <a:pt x="1101" y="140"/>
                </a:cubicBezTo>
                <a:cubicBezTo>
                  <a:pt x="1100" y="141"/>
                  <a:pt x="1099" y="142"/>
                  <a:pt x="1097" y="142"/>
                </a:cubicBezTo>
                <a:cubicBezTo>
                  <a:pt x="1096" y="142"/>
                  <a:pt x="1094" y="142"/>
                  <a:pt x="1092" y="142"/>
                </a:cubicBezTo>
                <a:cubicBezTo>
                  <a:pt x="1091" y="141"/>
                  <a:pt x="1091" y="141"/>
                  <a:pt x="1090" y="140"/>
                </a:cubicBezTo>
                <a:cubicBezTo>
                  <a:pt x="1090" y="140"/>
                  <a:pt x="1088" y="140"/>
                  <a:pt x="1088" y="140"/>
                </a:cubicBezTo>
                <a:cubicBezTo>
                  <a:pt x="1088" y="140"/>
                  <a:pt x="1087" y="140"/>
                  <a:pt x="1087" y="140"/>
                </a:cubicBezTo>
                <a:cubicBezTo>
                  <a:pt x="1087" y="140"/>
                  <a:pt x="1086" y="140"/>
                  <a:pt x="1085" y="139"/>
                </a:cubicBezTo>
                <a:cubicBezTo>
                  <a:pt x="1085" y="139"/>
                  <a:pt x="1084" y="139"/>
                  <a:pt x="1084" y="139"/>
                </a:cubicBezTo>
                <a:cubicBezTo>
                  <a:pt x="1084" y="138"/>
                  <a:pt x="1083" y="138"/>
                  <a:pt x="1083" y="138"/>
                </a:cubicBezTo>
                <a:cubicBezTo>
                  <a:pt x="1082" y="138"/>
                  <a:pt x="1082" y="137"/>
                  <a:pt x="1082" y="137"/>
                </a:cubicBezTo>
                <a:cubicBezTo>
                  <a:pt x="1082" y="136"/>
                  <a:pt x="1082" y="136"/>
                  <a:pt x="1081" y="136"/>
                </a:cubicBezTo>
                <a:cubicBezTo>
                  <a:pt x="1081" y="136"/>
                  <a:pt x="1081" y="136"/>
                  <a:pt x="1081" y="136"/>
                </a:cubicBezTo>
                <a:cubicBezTo>
                  <a:pt x="1081" y="135"/>
                  <a:pt x="1080" y="135"/>
                  <a:pt x="1080" y="134"/>
                </a:cubicBezTo>
                <a:cubicBezTo>
                  <a:pt x="1080" y="133"/>
                  <a:pt x="1079" y="131"/>
                  <a:pt x="1081" y="130"/>
                </a:cubicBezTo>
                <a:cubicBezTo>
                  <a:pt x="1082" y="129"/>
                  <a:pt x="1083" y="129"/>
                  <a:pt x="1085" y="130"/>
                </a:cubicBezTo>
                <a:cubicBezTo>
                  <a:pt x="1085" y="130"/>
                  <a:pt x="1085" y="131"/>
                  <a:pt x="1085" y="131"/>
                </a:cubicBezTo>
                <a:cubicBezTo>
                  <a:pt x="1085" y="131"/>
                  <a:pt x="1086" y="132"/>
                  <a:pt x="1086" y="132"/>
                </a:cubicBezTo>
                <a:cubicBezTo>
                  <a:pt x="1086" y="132"/>
                  <a:pt x="1086" y="132"/>
                  <a:pt x="1086" y="132"/>
                </a:cubicBezTo>
                <a:cubicBezTo>
                  <a:pt x="1086" y="132"/>
                  <a:pt x="1087" y="131"/>
                  <a:pt x="1087" y="131"/>
                </a:cubicBezTo>
                <a:cubicBezTo>
                  <a:pt x="1087" y="131"/>
                  <a:pt x="1087" y="131"/>
                  <a:pt x="1087" y="130"/>
                </a:cubicBezTo>
                <a:cubicBezTo>
                  <a:pt x="1086" y="130"/>
                  <a:pt x="1085" y="129"/>
                  <a:pt x="1085" y="129"/>
                </a:cubicBezTo>
                <a:cubicBezTo>
                  <a:pt x="1085" y="128"/>
                  <a:pt x="1085" y="127"/>
                  <a:pt x="1085" y="127"/>
                </a:cubicBezTo>
                <a:cubicBezTo>
                  <a:pt x="1086" y="125"/>
                  <a:pt x="1086" y="124"/>
                  <a:pt x="1087" y="122"/>
                </a:cubicBezTo>
                <a:cubicBezTo>
                  <a:pt x="1087" y="122"/>
                  <a:pt x="1087" y="121"/>
                  <a:pt x="1087" y="120"/>
                </a:cubicBezTo>
                <a:cubicBezTo>
                  <a:pt x="1086" y="120"/>
                  <a:pt x="1086" y="119"/>
                  <a:pt x="1086" y="119"/>
                </a:cubicBezTo>
                <a:cubicBezTo>
                  <a:pt x="1086" y="116"/>
                  <a:pt x="1086" y="116"/>
                  <a:pt x="1086" y="116"/>
                </a:cubicBezTo>
                <a:cubicBezTo>
                  <a:pt x="1086" y="114"/>
                  <a:pt x="1085" y="113"/>
                  <a:pt x="1085" y="111"/>
                </a:cubicBezTo>
                <a:cubicBezTo>
                  <a:pt x="1084" y="111"/>
                  <a:pt x="1084" y="111"/>
                  <a:pt x="1084" y="110"/>
                </a:cubicBezTo>
                <a:cubicBezTo>
                  <a:pt x="1084" y="110"/>
                  <a:pt x="1084" y="110"/>
                  <a:pt x="1084" y="110"/>
                </a:cubicBezTo>
                <a:cubicBezTo>
                  <a:pt x="1084" y="110"/>
                  <a:pt x="1084" y="110"/>
                  <a:pt x="1084" y="109"/>
                </a:cubicBezTo>
                <a:cubicBezTo>
                  <a:pt x="1084" y="109"/>
                  <a:pt x="1084" y="109"/>
                  <a:pt x="1084" y="109"/>
                </a:cubicBezTo>
                <a:cubicBezTo>
                  <a:pt x="1083" y="108"/>
                  <a:pt x="1083" y="108"/>
                  <a:pt x="1083" y="107"/>
                </a:cubicBezTo>
                <a:cubicBezTo>
                  <a:pt x="1083" y="106"/>
                  <a:pt x="1083" y="104"/>
                  <a:pt x="1085" y="103"/>
                </a:cubicBezTo>
                <a:cubicBezTo>
                  <a:pt x="1085" y="103"/>
                  <a:pt x="1087" y="103"/>
                  <a:pt x="1088" y="103"/>
                </a:cubicBezTo>
                <a:cubicBezTo>
                  <a:pt x="1088" y="103"/>
                  <a:pt x="1087" y="102"/>
                  <a:pt x="1087" y="102"/>
                </a:cubicBezTo>
                <a:cubicBezTo>
                  <a:pt x="1086" y="101"/>
                  <a:pt x="1085" y="99"/>
                  <a:pt x="1085" y="97"/>
                </a:cubicBezTo>
                <a:cubicBezTo>
                  <a:pt x="1085" y="96"/>
                  <a:pt x="1085" y="95"/>
                  <a:pt x="1086" y="95"/>
                </a:cubicBezTo>
                <a:cubicBezTo>
                  <a:pt x="1086" y="94"/>
                  <a:pt x="1087" y="94"/>
                  <a:pt x="1087" y="93"/>
                </a:cubicBezTo>
                <a:cubicBezTo>
                  <a:pt x="1088" y="93"/>
                  <a:pt x="1088" y="93"/>
                  <a:pt x="1088" y="92"/>
                </a:cubicBezTo>
                <a:cubicBezTo>
                  <a:pt x="1089" y="92"/>
                  <a:pt x="1089" y="91"/>
                  <a:pt x="1090" y="91"/>
                </a:cubicBezTo>
                <a:cubicBezTo>
                  <a:pt x="1091" y="90"/>
                  <a:pt x="1091" y="89"/>
                  <a:pt x="1092" y="88"/>
                </a:cubicBezTo>
                <a:cubicBezTo>
                  <a:pt x="1094" y="86"/>
                  <a:pt x="1096" y="87"/>
                  <a:pt x="1098" y="88"/>
                </a:cubicBezTo>
                <a:cubicBezTo>
                  <a:pt x="1098" y="88"/>
                  <a:pt x="1098" y="88"/>
                  <a:pt x="1098" y="88"/>
                </a:cubicBezTo>
                <a:cubicBezTo>
                  <a:pt x="1099" y="88"/>
                  <a:pt x="1100" y="89"/>
                  <a:pt x="1100" y="90"/>
                </a:cubicBezTo>
                <a:cubicBezTo>
                  <a:pt x="1101" y="90"/>
                  <a:pt x="1102" y="91"/>
                  <a:pt x="1103" y="92"/>
                </a:cubicBezTo>
                <a:cubicBezTo>
                  <a:pt x="1104" y="92"/>
                  <a:pt x="1106" y="94"/>
                  <a:pt x="1107" y="96"/>
                </a:cubicBezTo>
                <a:cubicBezTo>
                  <a:pt x="1107" y="96"/>
                  <a:pt x="1107" y="96"/>
                  <a:pt x="1107" y="96"/>
                </a:cubicBezTo>
                <a:cubicBezTo>
                  <a:pt x="1108" y="97"/>
                  <a:pt x="1108" y="97"/>
                  <a:pt x="1109" y="98"/>
                </a:cubicBezTo>
                <a:cubicBezTo>
                  <a:pt x="1109" y="99"/>
                  <a:pt x="1109" y="99"/>
                  <a:pt x="1109" y="99"/>
                </a:cubicBezTo>
                <a:cubicBezTo>
                  <a:pt x="1109" y="100"/>
                  <a:pt x="1109" y="100"/>
                  <a:pt x="1110" y="101"/>
                </a:cubicBezTo>
                <a:cubicBezTo>
                  <a:pt x="1111" y="102"/>
                  <a:pt x="1112" y="104"/>
                  <a:pt x="1112" y="106"/>
                </a:cubicBezTo>
                <a:cubicBezTo>
                  <a:pt x="1112" y="107"/>
                  <a:pt x="1112" y="108"/>
                  <a:pt x="1112" y="108"/>
                </a:cubicBezTo>
                <a:cubicBezTo>
                  <a:pt x="1112" y="109"/>
                  <a:pt x="1112" y="109"/>
                  <a:pt x="1112" y="109"/>
                </a:cubicBezTo>
                <a:cubicBezTo>
                  <a:pt x="1112" y="109"/>
                  <a:pt x="1113" y="110"/>
                  <a:pt x="1113" y="110"/>
                </a:cubicBezTo>
                <a:cubicBezTo>
                  <a:pt x="1113" y="111"/>
                  <a:pt x="1113" y="111"/>
                  <a:pt x="1113" y="111"/>
                </a:cubicBezTo>
                <a:cubicBezTo>
                  <a:pt x="1113" y="112"/>
                  <a:pt x="1114" y="112"/>
                  <a:pt x="1115" y="113"/>
                </a:cubicBezTo>
                <a:cubicBezTo>
                  <a:pt x="1116" y="113"/>
                  <a:pt x="1116" y="114"/>
                  <a:pt x="1117" y="114"/>
                </a:cubicBezTo>
                <a:cubicBezTo>
                  <a:pt x="1117" y="114"/>
                  <a:pt x="1117" y="114"/>
                  <a:pt x="1118" y="114"/>
                </a:cubicBezTo>
                <a:cubicBezTo>
                  <a:pt x="1118" y="115"/>
                  <a:pt x="1118" y="115"/>
                  <a:pt x="1118" y="115"/>
                </a:cubicBezTo>
                <a:cubicBezTo>
                  <a:pt x="1119" y="115"/>
                  <a:pt x="1119" y="115"/>
                  <a:pt x="1119" y="115"/>
                </a:cubicBezTo>
                <a:cubicBezTo>
                  <a:pt x="1119" y="115"/>
                  <a:pt x="1119" y="115"/>
                  <a:pt x="1119" y="115"/>
                </a:cubicBezTo>
                <a:cubicBezTo>
                  <a:pt x="1119" y="115"/>
                  <a:pt x="1119" y="115"/>
                  <a:pt x="1119" y="115"/>
                </a:cubicBezTo>
                <a:cubicBezTo>
                  <a:pt x="1119" y="114"/>
                  <a:pt x="1118" y="114"/>
                  <a:pt x="1117" y="114"/>
                </a:cubicBezTo>
                <a:cubicBezTo>
                  <a:pt x="1117" y="113"/>
                  <a:pt x="1116" y="113"/>
                  <a:pt x="1115" y="112"/>
                </a:cubicBezTo>
                <a:cubicBezTo>
                  <a:pt x="1114" y="111"/>
                  <a:pt x="1114" y="110"/>
                  <a:pt x="1114" y="108"/>
                </a:cubicBezTo>
                <a:cubicBezTo>
                  <a:pt x="1114" y="107"/>
                  <a:pt x="1115" y="107"/>
                  <a:pt x="1115" y="106"/>
                </a:cubicBezTo>
                <a:cubicBezTo>
                  <a:pt x="1116" y="106"/>
                  <a:pt x="1116" y="105"/>
                  <a:pt x="1116" y="104"/>
                </a:cubicBezTo>
                <a:cubicBezTo>
                  <a:pt x="1116" y="103"/>
                  <a:pt x="1115" y="101"/>
                  <a:pt x="1115" y="100"/>
                </a:cubicBezTo>
                <a:cubicBezTo>
                  <a:pt x="1114" y="100"/>
                  <a:pt x="1114" y="99"/>
                  <a:pt x="1114" y="99"/>
                </a:cubicBezTo>
                <a:cubicBezTo>
                  <a:pt x="1114" y="97"/>
                  <a:pt x="1113" y="96"/>
                  <a:pt x="1113" y="95"/>
                </a:cubicBezTo>
                <a:cubicBezTo>
                  <a:pt x="1113" y="95"/>
                  <a:pt x="1113" y="94"/>
                  <a:pt x="1114" y="93"/>
                </a:cubicBezTo>
                <a:cubicBezTo>
                  <a:pt x="1114" y="93"/>
                  <a:pt x="1114" y="92"/>
                  <a:pt x="1116" y="92"/>
                </a:cubicBezTo>
                <a:cubicBezTo>
                  <a:pt x="1117" y="92"/>
                  <a:pt x="1117" y="92"/>
                  <a:pt x="1118" y="92"/>
                </a:cubicBezTo>
                <a:cubicBezTo>
                  <a:pt x="1119" y="93"/>
                  <a:pt x="1120" y="93"/>
                  <a:pt x="1121" y="94"/>
                </a:cubicBezTo>
                <a:cubicBezTo>
                  <a:pt x="1121" y="94"/>
                  <a:pt x="1122" y="94"/>
                  <a:pt x="1123" y="94"/>
                </a:cubicBezTo>
                <a:cubicBezTo>
                  <a:pt x="1123" y="94"/>
                  <a:pt x="1123" y="94"/>
                  <a:pt x="1123" y="94"/>
                </a:cubicBezTo>
                <a:cubicBezTo>
                  <a:pt x="1123" y="94"/>
                  <a:pt x="1123" y="94"/>
                  <a:pt x="1123" y="94"/>
                </a:cubicBezTo>
                <a:cubicBezTo>
                  <a:pt x="1124" y="94"/>
                  <a:pt x="1125" y="94"/>
                  <a:pt x="1125" y="94"/>
                </a:cubicBezTo>
                <a:cubicBezTo>
                  <a:pt x="1125" y="94"/>
                  <a:pt x="1125" y="94"/>
                  <a:pt x="1126" y="94"/>
                </a:cubicBezTo>
                <a:cubicBezTo>
                  <a:pt x="1126" y="95"/>
                  <a:pt x="1127" y="95"/>
                  <a:pt x="1128" y="95"/>
                </a:cubicBezTo>
                <a:cubicBezTo>
                  <a:pt x="1129" y="95"/>
                  <a:pt x="1130" y="95"/>
                  <a:pt x="1131" y="95"/>
                </a:cubicBezTo>
                <a:cubicBezTo>
                  <a:pt x="1132" y="94"/>
                  <a:pt x="1133" y="94"/>
                  <a:pt x="1134" y="94"/>
                </a:cubicBezTo>
                <a:cubicBezTo>
                  <a:pt x="1135" y="94"/>
                  <a:pt x="1135" y="94"/>
                  <a:pt x="1135" y="94"/>
                </a:cubicBezTo>
                <a:cubicBezTo>
                  <a:pt x="1136" y="94"/>
                  <a:pt x="1136" y="94"/>
                  <a:pt x="1137" y="94"/>
                </a:cubicBezTo>
                <a:cubicBezTo>
                  <a:pt x="1137" y="94"/>
                  <a:pt x="1137" y="94"/>
                  <a:pt x="1138" y="95"/>
                </a:cubicBezTo>
                <a:cubicBezTo>
                  <a:pt x="1138" y="95"/>
                  <a:pt x="1139" y="95"/>
                  <a:pt x="1139" y="95"/>
                </a:cubicBezTo>
                <a:cubicBezTo>
                  <a:pt x="1140" y="95"/>
                  <a:pt x="1140" y="95"/>
                  <a:pt x="1141" y="95"/>
                </a:cubicBezTo>
                <a:cubicBezTo>
                  <a:pt x="1141" y="95"/>
                  <a:pt x="1141" y="95"/>
                  <a:pt x="1141" y="95"/>
                </a:cubicBezTo>
                <a:cubicBezTo>
                  <a:pt x="1141" y="95"/>
                  <a:pt x="1141" y="95"/>
                  <a:pt x="1141" y="95"/>
                </a:cubicBezTo>
                <a:cubicBezTo>
                  <a:pt x="1140" y="95"/>
                  <a:pt x="1140" y="94"/>
                  <a:pt x="1140" y="93"/>
                </a:cubicBezTo>
                <a:cubicBezTo>
                  <a:pt x="1139" y="93"/>
                  <a:pt x="1140" y="92"/>
                  <a:pt x="1140" y="92"/>
                </a:cubicBezTo>
                <a:cubicBezTo>
                  <a:pt x="1141" y="91"/>
                  <a:pt x="1142" y="91"/>
                  <a:pt x="1143" y="91"/>
                </a:cubicBezTo>
                <a:cubicBezTo>
                  <a:pt x="1144" y="91"/>
                  <a:pt x="1144" y="91"/>
                  <a:pt x="1144" y="91"/>
                </a:cubicBezTo>
                <a:cubicBezTo>
                  <a:pt x="1145" y="90"/>
                  <a:pt x="1146" y="90"/>
                  <a:pt x="1147" y="90"/>
                </a:cubicBezTo>
                <a:cubicBezTo>
                  <a:pt x="1148" y="90"/>
                  <a:pt x="1148" y="90"/>
                  <a:pt x="1148" y="90"/>
                </a:cubicBezTo>
                <a:cubicBezTo>
                  <a:pt x="1148" y="90"/>
                  <a:pt x="1149" y="90"/>
                  <a:pt x="1149" y="90"/>
                </a:cubicBezTo>
                <a:cubicBezTo>
                  <a:pt x="1150" y="90"/>
                  <a:pt x="1151" y="90"/>
                  <a:pt x="1152" y="90"/>
                </a:cubicBezTo>
                <a:cubicBezTo>
                  <a:pt x="1153" y="89"/>
                  <a:pt x="1154" y="89"/>
                  <a:pt x="1155" y="89"/>
                </a:cubicBezTo>
                <a:cubicBezTo>
                  <a:pt x="1156" y="89"/>
                  <a:pt x="1157" y="89"/>
                  <a:pt x="1157" y="89"/>
                </a:cubicBezTo>
                <a:cubicBezTo>
                  <a:pt x="1158" y="89"/>
                  <a:pt x="1158" y="89"/>
                  <a:pt x="1158" y="89"/>
                </a:cubicBezTo>
                <a:cubicBezTo>
                  <a:pt x="1159" y="89"/>
                  <a:pt x="1159" y="89"/>
                  <a:pt x="1160" y="90"/>
                </a:cubicBezTo>
                <a:cubicBezTo>
                  <a:pt x="1160" y="90"/>
                  <a:pt x="1161" y="90"/>
                  <a:pt x="1161" y="91"/>
                </a:cubicBezTo>
                <a:cubicBezTo>
                  <a:pt x="1162" y="91"/>
                  <a:pt x="1162" y="91"/>
                  <a:pt x="1162" y="91"/>
                </a:cubicBezTo>
                <a:cubicBezTo>
                  <a:pt x="1163" y="91"/>
                  <a:pt x="1163" y="91"/>
                  <a:pt x="1164" y="91"/>
                </a:cubicBezTo>
                <a:cubicBezTo>
                  <a:pt x="1164" y="91"/>
                  <a:pt x="1164" y="91"/>
                  <a:pt x="1164" y="91"/>
                </a:cubicBezTo>
                <a:cubicBezTo>
                  <a:pt x="1165" y="91"/>
                  <a:pt x="1166" y="91"/>
                  <a:pt x="1166" y="91"/>
                </a:cubicBezTo>
                <a:cubicBezTo>
                  <a:pt x="1166" y="91"/>
                  <a:pt x="1166" y="91"/>
                  <a:pt x="1165" y="91"/>
                </a:cubicBezTo>
                <a:cubicBezTo>
                  <a:pt x="1165" y="91"/>
                  <a:pt x="1165" y="91"/>
                  <a:pt x="1165" y="91"/>
                </a:cubicBezTo>
                <a:cubicBezTo>
                  <a:pt x="1164" y="90"/>
                  <a:pt x="1164" y="90"/>
                  <a:pt x="1164" y="90"/>
                </a:cubicBezTo>
                <a:cubicBezTo>
                  <a:pt x="1164" y="90"/>
                  <a:pt x="1163" y="90"/>
                  <a:pt x="1162" y="89"/>
                </a:cubicBezTo>
                <a:cubicBezTo>
                  <a:pt x="1162" y="89"/>
                  <a:pt x="1162" y="89"/>
                  <a:pt x="1162" y="89"/>
                </a:cubicBezTo>
                <a:cubicBezTo>
                  <a:pt x="1162" y="88"/>
                  <a:pt x="1162" y="88"/>
                  <a:pt x="1162" y="88"/>
                </a:cubicBezTo>
                <a:cubicBezTo>
                  <a:pt x="1161" y="88"/>
                  <a:pt x="1161" y="88"/>
                  <a:pt x="1161" y="88"/>
                </a:cubicBezTo>
                <a:cubicBezTo>
                  <a:pt x="1160" y="88"/>
                  <a:pt x="1159" y="87"/>
                  <a:pt x="1158" y="87"/>
                </a:cubicBezTo>
                <a:cubicBezTo>
                  <a:pt x="1156" y="87"/>
                  <a:pt x="1154" y="87"/>
                  <a:pt x="1153" y="88"/>
                </a:cubicBezTo>
                <a:cubicBezTo>
                  <a:pt x="1152" y="88"/>
                  <a:pt x="1151" y="87"/>
                  <a:pt x="1151" y="87"/>
                </a:cubicBezTo>
                <a:cubicBezTo>
                  <a:pt x="1151" y="85"/>
                  <a:pt x="1151" y="84"/>
                  <a:pt x="1153" y="83"/>
                </a:cubicBezTo>
                <a:cubicBezTo>
                  <a:pt x="1154" y="82"/>
                  <a:pt x="1154" y="82"/>
                  <a:pt x="1154" y="81"/>
                </a:cubicBezTo>
                <a:cubicBezTo>
                  <a:pt x="1155" y="80"/>
                  <a:pt x="1155" y="80"/>
                  <a:pt x="1156" y="79"/>
                </a:cubicBezTo>
                <a:cubicBezTo>
                  <a:pt x="1156" y="79"/>
                  <a:pt x="1156" y="79"/>
                  <a:pt x="1156" y="79"/>
                </a:cubicBezTo>
                <a:cubicBezTo>
                  <a:pt x="1155" y="79"/>
                  <a:pt x="1155" y="79"/>
                  <a:pt x="1154" y="79"/>
                </a:cubicBezTo>
                <a:cubicBezTo>
                  <a:pt x="1154" y="79"/>
                  <a:pt x="1154" y="79"/>
                  <a:pt x="1154" y="79"/>
                </a:cubicBezTo>
                <a:cubicBezTo>
                  <a:pt x="1153" y="79"/>
                  <a:pt x="1153" y="79"/>
                  <a:pt x="1153" y="79"/>
                </a:cubicBezTo>
                <a:cubicBezTo>
                  <a:pt x="1153" y="79"/>
                  <a:pt x="1152" y="80"/>
                  <a:pt x="1152" y="80"/>
                </a:cubicBezTo>
                <a:cubicBezTo>
                  <a:pt x="1151" y="80"/>
                  <a:pt x="1151" y="80"/>
                  <a:pt x="1151" y="80"/>
                </a:cubicBezTo>
                <a:cubicBezTo>
                  <a:pt x="1150" y="80"/>
                  <a:pt x="1150" y="80"/>
                  <a:pt x="1149" y="81"/>
                </a:cubicBezTo>
                <a:cubicBezTo>
                  <a:pt x="1149" y="81"/>
                  <a:pt x="1149" y="81"/>
                  <a:pt x="1149" y="81"/>
                </a:cubicBezTo>
                <a:cubicBezTo>
                  <a:pt x="1150" y="82"/>
                  <a:pt x="1150" y="82"/>
                  <a:pt x="1150" y="83"/>
                </a:cubicBezTo>
                <a:cubicBezTo>
                  <a:pt x="1149" y="85"/>
                  <a:pt x="1148" y="86"/>
                  <a:pt x="1147" y="86"/>
                </a:cubicBezTo>
                <a:cubicBezTo>
                  <a:pt x="1146" y="86"/>
                  <a:pt x="1146" y="86"/>
                  <a:pt x="1146" y="87"/>
                </a:cubicBezTo>
                <a:cubicBezTo>
                  <a:pt x="1145" y="87"/>
                  <a:pt x="1145" y="88"/>
                  <a:pt x="1144" y="88"/>
                </a:cubicBezTo>
                <a:cubicBezTo>
                  <a:pt x="1144" y="89"/>
                  <a:pt x="1144" y="89"/>
                  <a:pt x="1144" y="89"/>
                </a:cubicBezTo>
                <a:cubicBezTo>
                  <a:pt x="1143" y="89"/>
                  <a:pt x="1142" y="90"/>
                  <a:pt x="1141" y="90"/>
                </a:cubicBezTo>
                <a:cubicBezTo>
                  <a:pt x="1141" y="90"/>
                  <a:pt x="1140" y="90"/>
                  <a:pt x="1140" y="90"/>
                </a:cubicBezTo>
                <a:cubicBezTo>
                  <a:pt x="1139" y="90"/>
                  <a:pt x="1139" y="90"/>
                  <a:pt x="1138" y="90"/>
                </a:cubicBezTo>
                <a:cubicBezTo>
                  <a:pt x="1137" y="91"/>
                  <a:pt x="1136" y="91"/>
                  <a:pt x="1135" y="91"/>
                </a:cubicBezTo>
                <a:cubicBezTo>
                  <a:pt x="1132" y="91"/>
                  <a:pt x="1132" y="91"/>
                  <a:pt x="1132" y="91"/>
                </a:cubicBezTo>
                <a:cubicBezTo>
                  <a:pt x="1131" y="91"/>
                  <a:pt x="1131" y="91"/>
                  <a:pt x="1130" y="91"/>
                </a:cubicBezTo>
                <a:cubicBezTo>
                  <a:pt x="1130" y="91"/>
                  <a:pt x="1129" y="91"/>
                  <a:pt x="1129" y="91"/>
                </a:cubicBezTo>
                <a:cubicBezTo>
                  <a:pt x="1129" y="91"/>
                  <a:pt x="1129" y="91"/>
                  <a:pt x="1128" y="91"/>
                </a:cubicBezTo>
                <a:cubicBezTo>
                  <a:pt x="1127" y="91"/>
                  <a:pt x="1125" y="91"/>
                  <a:pt x="1124" y="90"/>
                </a:cubicBezTo>
                <a:cubicBezTo>
                  <a:pt x="1124" y="89"/>
                  <a:pt x="1123" y="89"/>
                  <a:pt x="1121" y="90"/>
                </a:cubicBezTo>
                <a:cubicBezTo>
                  <a:pt x="1121" y="90"/>
                  <a:pt x="1120" y="90"/>
                  <a:pt x="1120" y="90"/>
                </a:cubicBezTo>
                <a:cubicBezTo>
                  <a:pt x="1119" y="90"/>
                  <a:pt x="1119" y="90"/>
                  <a:pt x="1119" y="89"/>
                </a:cubicBezTo>
                <a:cubicBezTo>
                  <a:pt x="1118" y="88"/>
                  <a:pt x="1118" y="87"/>
                  <a:pt x="1119" y="86"/>
                </a:cubicBezTo>
                <a:cubicBezTo>
                  <a:pt x="1120" y="85"/>
                  <a:pt x="1122" y="85"/>
                  <a:pt x="1123" y="84"/>
                </a:cubicBezTo>
                <a:cubicBezTo>
                  <a:pt x="1123" y="84"/>
                  <a:pt x="1124" y="84"/>
                  <a:pt x="1124" y="83"/>
                </a:cubicBezTo>
                <a:cubicBezTo>
                  <a:pt x="1125" y="83"/>
                  <a:pt x="1125" y="83"/>
                  <a:pt x="1125" y="83"/>
                </a:cubicBezTo>
                <a:cubicBezTo>
                  <a:pt x="1126" y="83"/>
                  <a:pt x="1127" y="83"/>
                  <a:pt x="1127" y="82"/>
                </a:cubicBezTo>
                <a:cubicBezTo>
                  <a:pt x="1127" y="82"/>
                  <a:pt x="1127" y="82"/>
                  <a:pt x="1127" y="82"/>
                </a:cubicBezTo>
                <a:cubicBezTo>
                  <a:pt x="1126" y="82"/>
                  <a:pt x="1126" y="82"/>
                  <a:pt x="1125" y="82"/>
                </a:cubicBezTo>
                <a:cubicBezTo>
                  <a:pt x="1125" y="83"/>
                  <a:pt x="1125" y="83"/>
                  <a:pt x="1124" y="83"/>
                </a:cubicBezTo>
                <a:cubicBezTo>
                  <a:pt x="1124" y="83"/>
                  <a:pt x="1124" y="83"/>
                  <a:pt x="1124" y="83"/>
                </a:cubicBezTo>
                <a:cubicBezTo>
                  <a:pt x="1123" y="83"/>
                  <a:pt x="1122" y="84"/>
                  <a:pt x="1120" y="83"/>
                </a:cubicBezTo>
                <a:cubicBezTo>
                  <a:pt x="1120" y="83"/>
                  <a:pt x="1119" y="83"/>
                  <a:pt x="1119" y="83"/>
                </a:cubicBezTo>
                <a:cubicBezTo>
                  <a:pt x="1119" y="82"/>
                  <a:pt x="1119" y="81"/>
                  <a:pt x="1119" y="81"/>
                </a:cubicBezTo>
                <a:cubicBezTo>
                  <a:pt x="1119" y="81"/>
                  <a:pt x="1118" y="81"/>
                  <a:pt x="1118" y="81"/>
                </a:cubicBezTo>
                <a:cubicBezTo>
                  <a:pt x="1118" y="81"/>
                  <a:pt x="1118" y="81"/>
                  <a:pt x="1118" y="81"/>
                </a:cubicBezTo>
                <a:cubicBezTo>
                  <a:pt x="1117" y="81"/>
                  <a:pt x="1117" y="81"/>
                  <a:pt x="1117" y="81"/>
                </a:cubicBezTo>
                <a:cubicBezTo>
                  <a:pt x="1117" y="81"/>
                  <a:pt x="1117" y="82"/>
                  <a:pt x="1117" y="83"/>
                </a:cubicBezTo>
                <a:cubicBezTo>
                  <a:pt x="1117" y="84"/>
                  <a:pt x="1116" y="85"/>
                  <a:pt x="1116" y="85"/>
                </a:cubicBezTo>
                <a:cubicBezTo>
                  <a:pt x="1115" y="86"/>
                  <a:pt x="1114" y="86"/>
                  <a:pt x="1114" y="86"/>
                </a:cubicBezTo>
                <a:cubicBezTo>
                  <a:pt x="1113" y="86"/>
                  <a:pt x="1113" y="86"/>
                  <a:pt x="1113" y="86"/>
                </a:cubicBezTo>
                <a:cubicBezTo>
                  <a:pt x="1113" y="86"/>
                  <a:pt x="1112" y="86"/>
                  <a:pt x="1111" y="86"/>
                </a:cubicBezTo>
                <a:cubicBezTo>
                  <a:pt x="1109" y="87"/>
                  <a:pt x="1109" y="87"/>
                  <a:pt x="1108" y="86"/>
                </a:cubicBezTo>
                <a:cubicBezTo>
                  <a:pt x="1107" y="86"/>
                  <a:pt x="1107" y="86"/>
                  <a:pt x="1106" y="86"/>
                </a:cubicBezTo>
                <a:cubicBezTo>
                  <a:pt x="1106" y="86"/>
                  <a:pt x="1106" y="86"/>
                  <a:pt x="1105" y="86"/>
                </a:cubicBezTo>
                <a:cubicBezTo>
                  <a:pt x="1103" y="86"/>
                  <a:pt x="1101" y="85"/>
                  <a:pt x="1100" y="84"/>
                </a:cubicBezTo>
                <a:cubicBezTo>
                  <a:pt x="1100" y="84"/>
                  <a:pt x="1099" y="84"/>
                  <a:pt x="1099" y="83"/>
                </a:cubicBezTo>
                <a:cubicBezTo>
                  <a:pt x="1098" y="83"/>
                  <a:pt x="1098" y="82"/>
                  <a:pt x="1097" y="82"/>
                </a:cubicBezTo>
                <a:cubicBezTo>
                  <a:pt x="1096" y="82"/>
                  <a:pt x="1096" y="82"/>
                  <a:pt x="1095" y="81"/>
                </a:cubicBezTo>
                <a:cubicBezTo>
                  <a:pt x="1094" y="80"/>
                  <a:pt x="1094" y="79"/>
                  <a:pt x="1095" y="78"/>
                </a:cubicBezTo>
                <a:cubicBezTo>
                  <a:pt x="1095" y="77"/>
                  <a:pt x="1096" y="76"/>
                  <a:pt x="1096" y="76"/>
                </a:cubicBezTo>
                <a:cubicBezTo>
                  <a:pt x="1097" y="75"/>
                  <a:pt x="1098" y="74"/>
                  <a:pt x="1098" y="74"/>
                </a:cubicBezTo>
                <a:cubicBezTo>
                  <a:pt x="1099" y="73"/>
                  <a:pt x="1099" y="73"/>
                  <a:pt x="1099" y="73"/>
                </a:cubicBezTo>
                <a:cubicBezTo>
                  <a:pt x="1100" y="72"/>
                  <a:pt x="1100" y="71"/>
                  <a:pt x="1102" y="70"/>
                </a:cubicBezTo>
                <a:cubicBezTo>
                  <a:pt x="1102" y="70"/>
                  <a:pt x="1103" y="69"/>
                  <a:pt x="1104" y="69"/>
                </a:cubicBezTo>
                <a:cubicBezTo>
                  <a:pt x="1104" y="69"/>
                  <a:pt x="1104" y="69"/>
                  <a:pt x="1104" y="69"/>
                </a:cubicBezTo>
                <a:cubicBezTo>
                  <a:pt x="1105" y="69"/>
                  <a:pt x="1105" y="68"/>
                  <a:pt x="1105" y="68"/>
                </a:cubicBezTo>
                <a:cubicBezTo>
                  <a:pt x="1106" y="68"/>
                  <a:pt x="1106" y="68"/>
                  <a:pt x="1106" y="67"/>
                </a:cubicBezTo>
                <a:cubicBezTo>
                  <a:pt x="1107" y="67"/>
                  <a:pt x="1107" y="67"/>
                  <a:pt x="1108" y="67"/>
                </a:cubicBezTo>
                <a:cubicBezTo>
                  <a:pt x="1108" y="67"/>
                  <a:pt x="1108" y="67"/>
                  <a:pt x="1108" y="67"/>
                </a:cubicBezTo>
                <a:cubicBezTo>
                  <a:pt x="1109" y="67"/>
                  <a:pt x="1109" y="67"/>
                  <a:pt x="1109" y="67"/>
                </a:cubicBezTo>
                <a:cubicBezTo>
                  <a:pt x="1110" y="67"/>
                  <a:pt x="1111" y="67"/>
                  <a:pt x="1111" y="67"/>
                </a:cubicBezTo>
                <a:cubicBezTo>
                  <a:pt x="1112" y="67"/>
                  <a:pt x="1114" y="67"/>
                  <a:pt x="1115" y="67"/>
                </a:cubicBezTo>
                <a:cubicBezTo>
                  <a:pt x="1116" y="67"/>
                  <a:pt x="1116" y="67"/>
                  <a:pt x="1117" y="67"/>
                </a:cubicBezTo>
                <a:cubicBezTo>
                  <a:pt x="1117" y="67"/>
                  <a:pt x="1117" y="67"/>
                  <a:pt x="1117" y="67"/>
                </a:cubicBezTo>
                <a:cubicBezTo>
                  <a:pt x="1117" y="67"/>
                  <a:pt x="1118" y="68"/>
                  <a:pt x="1119" y="68"/>
                </a:cubicBezTo>
                <a:cubicBezTo>
                  <a:pt x="1119" y="68"/>
                  <a:pt x="1119" y="68"/>
                  <a:pt x="1119" y="68"/>
                </a:cubicBezTo>
                <a:cubicBezTo>
                  <a:pt x="1120" y="69"/>
                  <a:pt x="1120" y="69"/>
                  <a:pt x="1121" y="69"/>
                </a:cubicBezTo>
                <a:cubicBezTo>
                  <a:pt x="1121" y="69"/>
                  <a:pt x="1122" y="69"/>
                  <a:pt x="1122" y="69"/>
                </a:cubicBezTo>
                <a:cubicBezTo>
                  <a:pt x="1122" y="69"/>
                  <a:pt x="1123" y="69"/>
                  <a:pt x="1123" y="69"/>
                </a:cubicBezTo>
                <a:cubicBezTo>
                  <a:pt x="1122" y="69"/>
                  <a:pt x="1121" y="69"/>
                  <a:pt x="1121" y="68"/>
                </a:cubicBezTo>
                <a:cubicBezTo>
                  <a:pt x="1120" y="68"/>
                  <a:pt x="1119" y="68"/>
                  <a:pt x="1118" y="68"/>
                </a:cubicBezTo>
                <a:cubicBezTo>
                  <a:pt x="1117" y="67"/>
                  <a:pt x="1117" y="67"/>
                  <a:pt x="1117" y="67"/>
                </a:cubicBezTo>
                <a:cubicBezTo>
                  <a:pt x="1115" y="67"/>
                  <a:pt x="1114" y="67"/>
                  <a:pt x="1112" y="66"/>
                </a:cubicBezTo>
                <a:cubicBezTo>
                  <a:pt x="1111" y="66"/>
                  <a:pt x="1110" y="66"/>
                  <a:pt x="1109" y="66"/>
                </a:cubicBezTo>
                <a:cubicBezTo>
                  <a:pt x="1107" y="66"/>
                  <a:pt x="1107" y="66"/>
                  <a:pt x="1107" y="66"/>
                </a:cubicBezTo>
                <a:cubicBezTo>
                  <a:pt x="1107" y="66"/>
                  <a:pt x="1106" y="66"/>
                  <a:pt x="1106" y="66"/>
                </a:cubicBezTo>
                <a:cubicBezTo>
                  <a:pt x="1106" y="66"/>
                  <a:pt x="1106" y="66"/>
                  <a:pt x="1106" y="66"/>
                </a:cubicBezTo>
                <a:cubicBezTo>
                  <a:pt x="1105" y="66"/>
                  <a:pt x="1105" y="66"/>
                  <a:pt x="1105" y="66"/>
                </a:cubicBezTo>
                <a:cubicBezTo>
                  <a:pt x="1104" y="66"/>
                  <a:pt x="1104" y="66"/>
                  <a:pt x="1104" y="66"/>
                </a:cubicBezTo>
                <a:cubicBezTo>
                  <a:pt x="1104" y="67"/>
                  <a:pt x="1104" y="68"/>
                  <a:pt x="1103" y="68"/>
                </a:cubicBezTo>
                <a:cubicBezTo>
                  <a:pt x="1103" y="68"/>
                  <a:pt x="1103" y="68"/>
                  <a:pt x="1103" y="69"/>
                </a:cubicBezTo>
                <a:cubicBezTo>
                  <a:pt x="1103" y="69"/>
                  <a:pt x="1102" y="69"/>
                  <a:pt x="1102" y="70"/>
                </a:cubicBezTo>
                <a:cubicBezTo>
                  <a:pt x="1101" y="70"/>
                  <a:pt x="1101" y="70"/>
                  <a:pt x="1101" y="70"/>
                </a:cubicBezTo>
                <a:cubicBezTo>
                  <a:pt x="1101" y="70"/>
                  <a:pt x="1101" y="70"/>
                  <a:pt x="1101" y="70"/>
                </a:cubicBezTo>
                <a:cubicBezTo>
                  <a:pt x="1100" y="70"/>
                  <a:pt x="1100" y="71"/>
                  <a:pt x="1100" y="71"/>
                </a:cubicBezTo>
                <a:cubicBezTo>
                  <a:pt x="1099" y="71"/>
                  <a:pt x="1098" y="72"/>
                  <a:pt x="1098" y="72"/>
                </a:cubicBezTo>
                <a:cubicBezTo>
                  <a:pt x="1098" y="72"/>
                  <a:pt x="1098" y="72"/>
                  <a:pt x="1098" y="72"/>
                </a:cubicBezTo>
                <a:cubicBezTo>
                  <a:pt x="1096" y="73"/>
                  <a:pt x="1095" y="74"/>
                  <a:pt x="1094" y="76"/>
                </a:cubicBezTo>
                <a:cubicBezTo>
                  <a:pt x="1094" y="76"/>
                  <a:pt x="1094" y="76"/>
                  <a:pt x="1094" y="76"/>
                </a:cubicBezTo>
                <a:cubicBezTo>
                  <a:pt x="1093" y="77"/>
                  <a:pt x="1093" y="78"/>
                  <a:pt x="1092" y="78"/>
                </a:cubicBezTo>
                <a:cubicBezTo>
                  <a:pt x="1091" y="78"/>
                  <a:pt x="1091" y="77"/>
                  <a:pt x="1091" y="77"/>
                </a:cubicBezTo>
                <a:cubicBezTo>
                  <a:pt x="1090" y="77"/>
                  <a:pt x="1090" y="77"/>
                  <a:pt x="1090" y="77"/>
                </a:cubicBezTo>
                <a:cubicBezTo>
                  <a:pt x="1090" y="77"/>
                  <a:pt x="1090" y="77"/>
                  <a:pt x="1089" y="77"/>
                </a:cubicBezTo>
                <a:cubicBezTo>
                  <a:pt x="1088" y="76"/>
                  <a:pt x="1088" y="76"/>
                  <a:pt x="1087" y="75"/>
                </a:cubicBezTo>
                <a:cubicBezTo>
                  <a:pt x="1087" y="75"/>
                  <a:pt x="1087" y="75"/>
                  <a:pt x="1087" y="75"/>
                </a:cubicBezTo>
                <a:cubicBezTo>
                  <a:pt x="1086" y="74"/>
                  <a:pt x="1086" y="74"/>
                  <a:pt x="1085" y="74"/>
                </a:cubicBezTo>
                <a:cubicBezTo>
                  <a:pt x="1084" y="73"/>
                  <a:pt x="1084" y="73"/>
                  <a:pt x="1083" y="72"/>
                </a:cubicBezTo>
                <a:cubicBezTo>
                  <a:pt x="1082" y="72"/>
                  <a:pt x="1082" y="71"/>
                  <a:pt x="1082" y="70"/>
                </a:cubicBezTo>
                <a:cubicBezTo>
                  <a:pt x="1082" y="70"/>
                  <a:pt x="1082" y="69"/>
                  <a:pt x="1081" y="69"/>
                </a:cubicBezTo>
                <a:cubicBezTo>
                  <a:pt x="1081" y="69"/>
                  <a:pt x="1081" y="68"/>
                  <a:pt x="1081" y="68"/>
                </a:cubicBezTo>
                <a:cubicBezTo>
                  <a:pt x="1080" y="66"/>
                  <a:pt x="1080" y="64"/>
                  <a:pt x="1080" y="63"/>
                </a:cubicBezTo>
                <a:cubicBezTo>
                  <a:pt x="1080" y="62"/>
                  <a:pt x="1080" y="61"/>
                  <a:pt x="1082" y="60"/>
                </a:cubicBezTo>
                <a:cubicBezTo>
                  <a:pt x="1083" y="60"/>
                  <a:pt x="1084" y="61"/>
                  <a:pt x="1086" y="61"/>
                </a:cubicBezTo>
                <a:cubicBezTo>
                  <a:pt x="1086" y="61"/>
                  <a:pt x="1087" y="62"/>
                  <a:pt x="1088" y="62"/>
                </a:cubicBezTo>
                <a:cubicBezTo>
                  <a:pt x="1090" y="61"/>
                  <a:pt x="1092" y="62"/>
                  <a:pt x="1094" y="62"/>
                </a:cubicBezTo>
                <a:cubicBezTo>
                  <a:pt x="1094" y="62"/>
                  <a:pt x="1095" y="62"/>
                  <a:pt x="1095" y="62"/>
                </a:cubicBezTo>
                <a:cubicBezTo>
                  <a:pt x="1095" y="62"/>
                  <a:pt x="1095" y="61"/>
                  <a:pt x="1095" y="61"/>
                </a:cubicBezTo>
                <a:cubicBezTo>
                  <a:pt x="1094" y="61"/>
                  <a:pt x="1094" y="61"/>
                  <a:pt x="1094" y="61"/>
                </a:cubicBezTo>
                <a:cubicBezTo>
                  <a:pt x="1094" y="60"/>
                  <a:pt x="1093" y="60"/>
                  <a:pt x="1093" y="60"/>
                </a:cubicBezTo>
                <a:cubicBezTo>
                  <a:pt x="1090" y="60"/>
                  <a:pt x="1088" y="60"/>
                  <a:pt x="1087" y="59"/>
                </a:cubicBezTo>
                <a:cubicBezTo>
                  <a:pt x="1086" y="59"/>
                  <a:pt x="1086" y="59"/>
                  <a:pt x="1085" y="59"/>
                </a:cubicBezTo>
                <a:cubicBezTo>
                  <a:pt x="1085" y="59"/>
                  <a:pt x="1085" y="59"/>
                  <a:pt x="1084" y="59"/>
                </a:cubicBezTo>
                <a:cubicBezTo>
                  <a:pt x="1084" y="58"/>
                  <a:pt x="1084" y="58"/>
                  <a:pt x="1083" y="58"/>
                </a:cubicBezTo>
                <a:cubicBezTo>
                  <a:pt x="1083" y="58"/>
                  <a:pt x="1082" y="58"/>
                  <a:pt x="1082" y="58"/>
                </a:cubicBezTo>
                <a:cubicBezTo>
                  <a:pt x="1081" y="58"/>
                  <a:pt x="1081" y="57"/>
                  <a:pt x="1080" y="56"/>
                </a:cubicBezTo>
                <a:cubicBezTo>
                  <a:pt x="1080" y="56"/>
                  <a:pt x="1080" y="55"/>
                  <a:pt x="1080" y="55"/>
                </a:cubicBezTo>
                <a:cubicBezTo>
                  <a:pt x="1080" y="55"/>
                  <a:pt x="1080" y="54"/>
                  <a:pt x="1080" y="54"/>
                </a:cubicBezTo>
                <a:cubicBezTo>
                  <a:pt x="1080" y="53"/>
                  <a:pt x="1081" y="53"/>
                  <a:pt x="1081" y="53"/>
                </a:cubicBezTo>
                <a:cubicBezTo>
                  <a:pt x="1081" y="53"/>
                  <a:pt x="1081" y="52"/>
                  <a:pt x="1081" y="52"/>
                </a:cubicBezTo>
                <a:cubicBezTo>
                  <a:pt x="1081" y="52"/>
                  <a:pt x="1082" y="51"/>
                  <a:pt x="1082" y="51"/>
                </a:cubicBezTo>
                <a:cubicBezTo>
                  <a:pt x="1083" y="51"/>
                  <a:pt x="1084" y="51"/>
                  <a:pt x="1084" y="51"/>
                </a:cubicBezTo>
                <a:cubicBezTo>
                  <a:pt x="1085" y="52"/>
                  <a:pt x="1086" y="53"/>
                  <a:pt x="1087" y="53"/>
                </a:cubicBezTo>
                <a:cubicBezTo>
                  <a:pt x="1088" y="52"/>
                  <a:pt x="1088" y="52"/>
                  <a:pt x="1088" y="52"/>
                </a:cubicBezTo>
                <a:cubicBezTo>
                  <a:pt x="1088" y="51"/>
                  <a:pt x="1087" y="51"/>
                  <a:pt x="1087" y="51"/>
                </a:cubicBezTo>
                <a:cubicBezTo>
                  <a:pt x="1087" y="51"/>
                  <a:pt x="1087" y="51"/>
                  <a:pt x="1087" y="51"/>
                </a:cubicBezTo>
                <a:cubicBezTo>
                  <a:pt x="1086" y="51"/>
                  <a:pt x="1085" y="50"/>
                  <a:pt x="1085" y="49"/>
                </a:cubicBezTo>
                <a:cubicBezTo>
                  <a:pt x="1085" y="49"/>
                  <a:pt x="1085" y="48"/>
                  <a:pt x="1085" y="47"/>
                </a:cubicBezTo>
                <a:cubicBezTo>
                  <a:pt x="1085" y="47"/>
                  <a:pt x="1085" y="47"/>
                  <a:pt x="1086" y="47"/>
                </a:cubicBezTo>
                <a:cubicBezTo>
                  <a:pt x="1085" y="47"/>
                  <a:pt x="1085" y="46"/>
                  <a:pt x="1084" y="46"/>
                </a:cubicBezTo>
                <a:cubicBezTo>
                  <a:pt x="1084" y="45"/>
                  <a:pt x="1084" y="45"/>
                  <a:pt x="1084" y="44"/>
                </a:cubicBezTo>
                <a:cubicBezTo>
                  <a:pt x="1084" y="44"/>
                  <a:pt x="1084" y="44"/>
                  <a:pt x="1084" y="44"/>
                </a:cubicBezTo>
                <a:cubicBezTo>
                  <a:pt x="1084" y="43"/>
                  <a:pt x="1085" y="42"/>
                  <a:pt x="1085" y="42"/>
                </a:cubicBezTo>
                <a:cubicBezTo>
                  <a:pt x="1086" y="40"/>
                  <a:pt x="1087" y="39"/>
                  <a:pt x="1089" y="38"/>
                </a:cubicBezTo>
                <a:cubicBezTo>
                  <a:pt x="1089" y="38"/>
                  <a:pt x="1090" y="38"/>
                  <a:pt x="1090" y="38"/>
                </a:cubicBezTo>
                <a:cubicBezTo>
                  <a:pt x="1090" y="38"/>
                  <a:pt x="1091" y="38"/>
                  <a:pt x="1091" y="38"/>
                </a:cubicBezTo>
                <a:cubicBezTo>
                  <a:pt x="1091" y="38"/>
                  <a:pt x="1091" y="38"/>
                  <a:pt x="1091" y="38"/>
                </a:cubicBezTo>
                <a:cubicBezTo>
                  <a:pt x="1091" y="38"/>
                  <a:pt x="1091" y="37"/>
                  <a:pt x="1091" y="37"/>
                </a:cubicBezTo>
                <a:cubicBezTo>
                  <a:pt x="1091" y="37"/>
                  <a:pt x="1091" y="37"/>
                  <a:pt x="1091" y="37"/>
                </a:cubicBezTo>
                <a:cubicBezTo>
                  <a:pt x="1091" y="37"/>
                  <a:pt x="1090" y="36"/>
                  <a:pt x="1090" y="36"/>
                </a:cubicBezTo>
                <a:cubicBezTo>
                  <a:pt x="1090" y="36"/>
                  <a:pt x="1090" y="36"/>
                  <a:pt x="1090" y="36"/>
                </a:cubicBezTo>
                <a:cubicBezTo>
                  <a:pt x="1089" y="37"/>
                  <a:pt x="1088" y="37"/>
                  <a:pt x="1088" y="36"/>
                </a:cubicBezTo>
                <a:cubicBezTo>
                  <a:pt x="1087" y="36"/>
                  <a:pt x="1087" y="36"/>
                  <a:pt x="1087" y="36"/>
                </a:cubicBezTo>
                <a:cubicBezTo>
                  <a:pt x="1087" y="36"/>
                  <a:pt x="1086" y="36"/>
                  <a:pt x="1086" y="36"/>
                </a:cubicBezTo>
                <a:cubicBezTo>
                  <a:pt x="1086" y="36"/>
                  <a:pt x="1086" y="36"/>
                  <a:pt x="1086" y="36"/>
                </a:cubicBezTo>
                <a:cubicBezTo>
                  <a:pt x="1086" y="37"/>
                  <a:pt x="1086" y="37"/>
                  <a:pt x="1085" y="37"/>
                </a:cubicBezTo>
                <a:cubicBezTo>
                  <a:pt x="1085" y="38"/>
                  <a:pt x="1084" y="38"/>
                  <a:pt x="1083" y="39"/>
                </a:cubicBezTo>
                <a:cubicBezTo>
                  <a:pt x="1082" y="39"/>
                  <a:pt x="1081" y="39"/>
                  <a:pt x="1080" y="39"/>
                </a:cubicBezTo>
                <a:cubicBezTo>
                  <a:pt x="1079" y="38"/>
                  <a:pt x="1079" y="37"/>
                  <a:pt x="1079" y="37"/>
                </a:cubicBezTo>
                <a:cubicBezTo>
                  <a:pt x="1079" y="36"/>
                  <a:pt x="1079" y="36"/>
                  <a:pt x="1079" y="36"/>
                </a:cubicBezTo>
                <a:cubicBezTo>
                  <a:pt x="1078" y="35"/>
                  <a:pt x="1077" y="34"/>
                  <a:pt x="1078" y="33"/>
                </a:cubicBezTo>
                <a:cubicBezTo>
                  <a:pt x="1079" y="32"/>
                  <a:pt x="1080" y="31"/>
                  <a:pt x="1081" y="31"/>
                </a:cubicBezTo>
                <a:cubicBezTo>
                  <a:pt x="1081" y="31"/>
                  <a:pt x="1081" y="31"/>
                  <a:pt x="1082" y="30"/>
                </a:cubicBezTo>
                <a:cubicBezTo>
                  <a:pt x="1082" y="30"/>
                  <a:pt x="1082" y="30"/>
                  <a:pt x="1083" y="30"/>
                </a:cubicBezTo>
                <a:cubicBezTo>
                  <a:pt x="1084" y="29"/>
                  <a:pt x="1085" y="29"/>
                  <a:pt x="1085" y="29"/>
                </a:cubicBezTo>
                <a:cubicBezTo>
                  <a:pt x="1085" y="29"/>
                  <a:pt x="1086" y="29"/>
                  <a:pt x="1086" y="28"/>
                </a:cubicBezTo>
                <a:cubicBezTo>
                  <a:pt x="1086" y="28"/>
                  <a:pt x="1087" y="27"/>
                  <a:pt x="1087" y="27"/>
                </a:cubicBezTo>
                <a:cubicBezTo>
                  <a:pt x="1088" y="27"/>
                  <a:pt x="1088" y="27"/>
                  <a:pt x="1089" y="27"/>
                </a:cubicBezTo>
                <a:cubicBezTo>
                  <a:pt x="1089" y="27"/>
                  <a:pt x="1089" y="26"/>
                  <a:pt x="1090" y="26"/>
                </a:cubicBezTo>
                <a:cubicBezTo>
                  <a:pt x="1090" y="26"/>
                  <a:pt x="1091" y="26"/>
                  <a:pt x="1091" y="25"/>
                </a:cubicBezTo>
                <a:cubicBezTo>
                  <a:pt x="1092" y="25"/>
                  <a:pt x="1093" y="24"/>
                  <a:pt x="1094" y="24"/>
                </a:cubicBezTo>
                <a:cubicBezTo>
                  <a:pt x="1095" y="24"/>
                  <a:pt x="1097" y="23"/>
                  <a:pt x="1098" y="24"/>
                </a:cubicBezTo>
                <a:cubicBezTo>
                  <a:pt x="1100" y="24"/>
                  <a:pt x="1100" y="27"/>
                  <a:pt x="1100" y="28"/>
                </a:cubicBezTo>
                <a:cubicBezTo>
                  <a:pt x="1101" y="27"/>
                  <a:pt x="1101" y="27"/>
                  <a:pt x="1102" y="28"/>
                </a:cubicBezTo>
                <a:cubicBezTo>
                  <a:pt x="1102" y="28"/>
                  <a:pt x="1103" y="29"/>
                  <a:pt x="1103" y="30"/>
                </a:cubicBezTo>
                <a:cubicBezTo>
                  <a:pt x="1103" y="30"/>
                  <a:pt x="1103" y="30"/>
                  <a:pt x="1103" y="30"/>
                </a:cubicBezTo>
                <a:cubicBezTo>
                  <a:pt x="1103" y="30"/>
                  <a:pt x="1103" y="30"/>
                  <a:pt x="1103" y="30"/>
                </a:cubicBezTo>
                <a:cubicBezTo>
                  <a:pt x="1103" y="29"/>
                  <a:pt x="1103" y="28"/>
                  <a:pt x="1103" y="27"/>
                </a:cubicBezTo>
                <a:cubicBezTo>
                  <a:pt x="1103" y="27"/>
                  <a:pt x="1103" y="26"/>
                  <a:pt x="1103" y="25"/>
                </a:cubicBezTo>
                <a:cubicBezTo>
                  <a:pt x="1104" y="23"/>
                  <a:pt x="1105" y="22"/>
                  <a:pt x="1107" y="21"/>
                </a:cubicBezTo>
                <a:cubicBezTo>
                  <a:pt x="1107" y="21"/>
                  <a:pt x="1108" y="21"/>
                  <a:pt x="1108" y="21"/>
                </a:cubicBezTo>
                <a:cubicBezTo>
                  <a:pt x="1109" y="20"/>
                  <a:pt x="1110" y="21"/>
                  <a:pt x="1111" y="22"/>
                </a:cubicBezTo>
                <a:cubicBezTo>
                  <a:pt x="1111" y="22"/>
                  <a:pt x="1111" y="23"/>
                  <a:pt x="1111" y="24"/>
                </a:cubicBezTo>
                <a:cubicBezTo>
                  <a:pt x="1112" y="24"/>
                  <a:pt x="1112" y="24"/>
                  <a:pt x="1112" y="24"/>
                </a:cubicBezTo>
                <a:cubicBezTo>
                  <a:pt x="1112" y="24"/>
                  <a:pt x="1112" y="25"/>
                  <a:pt x="1112" y="25"/>
                </a:cubicBezTo>
                <a:cubicBezTo>
                  <a:pt x="1112" y="25"/>
                  <a:pt x="1112" y="25"/>
                  <a:pt x="1112" y="26"/>
                </a:cubicBezTo>
                <a:cubicBezTo>
                  <a:pt x="1112" y="26"/>
                  <a:pt x="1113" y="26"/>
                  <a:pt x="1113" y="27"/>
                </a:cubicBezTo>
                <a:cubicBezTo>
                  <a:pt x="1113" y="28"/>
                  <a:pt x="1114" y="29"/>
                  <a:pt x="1114" y="30"/>
                </a:cubicBezTo>
                <a:cubicBezTo>
                  <a:pt x="1114" y="31"/>
                  <a:pt x="1114" y="32"/>
                  <a:pt x="1114" y="32"/>
                </a:cubicBezTo>
                <a:cubicBezTo>
                  <a:pt x="1114" y="32"/>
                  <a:pt x="1114" y="32"/>
                  <a:pt x="1114" y="32"/>
                </a:cubicBezTo>
                <a:cubicBezTo>
                  <a:pt x="1114" y="31"/>
                  <a:pt x="1114" y="30"/>
                  <a:pt x="1115" y="29"/>
                </a:cubicBezTo>
                <a:cubicBezTo>
                  <a:pt x="1115" y="29"/>
                  <a:pt x="1115" y="28"/>
                  <a:pt x="1115" y="28"/>
                </a:cubicBezTo>
                <a:cubicBezTo>
                  <a:pt x="1115" y="27"/>
                  <a:pt x="1116" y="26"/>
                  <a:pt x="1117" y="26"/>
                </a:cubicBezTo>
                <a:cubicBezTo>
                  <a:pt x="1119" y="25"/>
                  <a:pt x="1121" y="25"/>
                  <a:pt x="1121" y="26"/>
                </a:cubicBezTo>
                <a:cubicBezTo>
                  <a:pt x="1122" y="27"/>
                  <a:pt x="1122" y="28"/>
                  <a:pt x="1121" y="29"/>
                </a:cubicBezTo>
                <a:cubicBezTo>
                  <a:pt x="1121" y="30"/>
                  <a:pt x="1121" y="32"/>
                  <a:pt x="1122" y="33"/>
                </a:cubicBezTo>
                <a:cubicBezTo>
                  <a:pt x="1122" y="33"/>
                  <a:pt x="1122" y="32"/>
                  <a:pt x="1122" y="32"/>
                </a:cubicBezTo>
                <a:cubicBezTo>
                  <a:pt x="1122" y="32"/>
                  <a:pt x="1122" y="32"/>
                  <a:pt x="1122" y="32"/>
                </a:cubicBezTo>
                <a:cubicBezTo>
                  <a:pt x="1122" y="31"/>
                  <a:pt x="1123" y="30"/>
                  <a:pt x="1124" y="31"/>
                </a:cubicBezTo>
                <a:cubicBezTo>
                  <a:pt x="1125" y="30"/>
                  <a:pt x="1126" y="31"/>
                  <a:pt x="1127" y="33"/>
                </a:cubicBezTo>
                <a:cubicBezTo>
                  <a:pt x="1127" y="33"/>
                  <a:pt x="1127" y="33"/>
                  <a:pt x="1127" y="33"/>
                </a:cubicBezTo>
                <a:cubicBezTo>
                  <a:pt x="1127" y="33"/>
                  <a:pt x="1127" y="34"/>
                  <a:pt x="1127" y="34"/>
                </a:cubicBezTo>
                <a:cubicBezTo>
                  <a:pt x="1127" y="34"/>
                  <a:pt x="1127" y="34"/>
                  <a:pt x="1127" y="34"/>
                </a:cubicBezTo>
                <a:cubicBezTo>
                  <a:pt x="1127" y="34"/>
                  <a:pt x="1127" y="34"/>
                  <a:pt x="1127" y="34"/>
                </a:cubicBezTo>
                <a:cubicBezTo>
                  <a:pt x="1128" y="34"/>
                  <a:pt x="1129" y="34"/>
                  <a:pt x="1129" y="35"/>
                </a:cubicBezTo>
                <a:cubicBezTo>
                  <a:pt x="1129" y="35"/>
                  <a:pt x="1129" y="35"/>
                  <a:pt x="1129" y="35"/>
                </a:cubicBezTo>
                <a:cubicBezTo>
                  <a:pt x="1129" y="35"/>
                  <a:pt x="1129" y="35"/>
                  <a:pt x="1129" y="35"/>
                </a:cubicBezTo>
                <a:cubicBezTo>
                  <a:pt x="1129" y="34"/>
                  <a:pt x="1129" y="33"/>
                  <a:pt x="1128" y="33"/>
                </a:cubicBezTo>
                <a:cubicBezTo>
                  <a:pt x="1128" y="32"/>
                  <a:pt x="1127" y="32"/>
                  <a:pt x="1127" y="32"/>
                </a:cubicBezTo>
                <a:cubicBezTo>
                  <a:pt x="1127" y="32"/>
                  <a:pt x="1127" y="31"/>
                  <a:pt x="1127" y="31"/>
                </a:cubicBezTo>
                <a:cubicBezTo>
                  <a:pt x="1126" y="30"/>
                  <a:pt x="1125" y="30"/>
                  <a:pt x="1125" y="29"/>
                </a:cubicBezTo>
                <a:cubicBezTo>
                  <a:pt x="1125" y="28"/>
                  <a:pt x="1125" y="28"/>
                  <a:pt x="1125" y="27"/>
                </a:cubicBezTo>
                <a:cubicBezTo>
                  <a:pt x="1125" y="27"/>
                  <a:pt x="1125" y="27"/>
                  <a:pt x="1125" y="26"/>
                </a:cubicBezTo>
                <a:cubicBezTo>
                  <a:pt x="1124" y="26"/>
                  <a:pt x="1124" y="26"/>
                  <a:pt x="1124" y="25"/>
                </a:cubicBezTo>
                <a:cubicBezTo>
                  <a:pt x="1124" y="25"/>
                  <a:pt x="1124" y="25"/>
                  <a:pt x="1124" y="25"/>
                </a:cubicBezTo>
                <a:cubicBezTo>
                  <a:pt x="1123" y="24"/>
                  <a:pt x="1123" y="23"/>
                  <a:pt x="1122" y="22"/>
                </a:cubicBezTo>
                <a:cubicBezTo>
                  <a:pt x="1121" y="22"/>
                  <a:pt x="1121" y="22"/>
                  <a:pt x="1121" y="21"/>
                </a:cubicBezTo>
                <a:cubicBezTo>
                  <a:pt x="1120" y="21"/>
                  <a:pt x="1120" y="20"/>
                  <a:pt x="1120" y="19"/>
                </a:cubicBezTo>
                <a:cubicBezTo>
                  <a:pt x="1121" y="18"/>
                  <a:pt x="1122" y="17"/>
                  <a:pt x="1123" y="17"/>
                </a:cubicBezTo>
                <a:cubicBezTo>
                  <a:pt x="1124" y="18"/>
                  <a:pt x="1124" y="18"/>
                  <a:pt x="1124" y="18"/>
                </a:cubicBezTo>
                <a:cubicBezTo>
                  <a:pt x="1125" y="18"/>
                  <a:pt x="1125" y="18"/>
                  <a:pt x="1125" y="18"/>
                </a:cubicBezTo>
                <a:cubicBezTo>
                  <a:pt x="1125" y="18"/>
                  <a:pt x="1126" y="18"/>
                  <a:pt x="1126" y="18"/>
                </a:cubicBezTo>
                <a:cubicBezTo>
                  <a:pt x="1126" y="18"/>
                  <a:pt x="1127" y="18"/>
                  <a:pt x="1127" y="18"/>
                </a:cubicBezTo>
                <a:cubicBezTo>
                  <a:pt x="1127" y="18"/>
                  <a:pt x="1128" y="18"/>
                  <a:pt x="1128" y="18"/>
                </a:cubicBezTo>
                <a:cubicBezTo>
                  <a:pt x="1128" y="18"/>
                  <a:pt x="1128" y="17"/>
                  <a:pt x="1128" y="16"/>
                </a:cubicBezTo>
                <a:cubicBezTo>
                  <a:pt x="1128" y="15"/>
                  <a:pt x="1128" y="15"/>
                  <a:pt x="1128" y="15"/>
                </a:cubicBezTo>
                <a:cubicBezTo>
                  <a:pt x="1128" y="15"/>
                  <a:pt x="1128" y="14"/>
                  <a:pt x="1128" y="14"/>
                </a:cubicBezTo>
                <a:cubicBezTo>
                  <a:pt x="1127" y="14"/>
                  <a:pt x="1127" y="13"/>
                  <a:pt x="1127" y="13"/>
                </a:cubicBezTo>
                <a:cubicBezTo>
                  <a:pt x="1128" y="12"/>
                  <a:pt x="1129" y="11"/>
                  <a:pt x="1129" y="11"/>
                </a:cubicBezTo>
                <a:cubicBezTo>
                  <a:pt x="1132" y="10"/>
                  <a:pt x="1135" y="10"/>
                  <a:pt x="1137" y="12"/>
                </a:cubicBezTo>
                <a:cubicBezTo>
                  <a:pt x="1137" y="12"/>
                  <a:pt x="1138" y="13"/>
                  <a:pt x="1138" y="13"/>
                </a:cubicBezTo>
                <a:cubicBezTo>
                  <a:pt x="1139" y="14"/>
                  <a:pt x="1138" y="14"/>
                  <a:pt x="1138" y="15"/>
                </a:cubicBezTo>
                <a:cubicBezTo>
                  <a:pt x="1138" y="15"/>
                  <a:pt x="1138" y="15"/>
                  <a:pt x="1138" y="15"/>
                </a:cubicBezTo>
                <a:cubicBezTo>
                  <a:pt x="1137" y="15"/>
                  <a:pt x="1137" y="15"/>
                  <a:pt x="1137" y="15"/>
                </a:cubicBezTo>
                <a:cubicBezTo>
                  <a:pt x="1137" y="15"/>
                  <a:pt x="1137" y="15"/>
                  <a:pt x="1137" y="15"/>
                </a:cubicBezTo>
                <a:cubicBezTo>
                  <a:pt x="1138" y="16"/>
                  <a:pt x="1139" y="16"/>
                  <a:pt x="1140" y="17"/>
                </a:cubicBezTo>
                <a:cubicBezTo>
                  <a:pt x="1140" y="17"/>
                  <a:pt x="1140" y="17"/>
                  <a:pt x="1140" y="17"/>
                </a:cubicBezTo>
                <a:cubicBezTo>
                  <a:pt x="1140" y="18"/>
                  <a:pt x="1141" y="18"/>
                  <a:pt x="1141" y="19"/>
                </a:cubicBezTo>
                <a:cubicBezTo>
                  <a:pt x="1141" y="20"/>
                  <a:pt x="1142" y="20"/>
                  <a:pt x="1142" y="21"/>
                </a:cubicBezTo>
                <a:cubicBezTo>
                  <a:pt x="1142" y="21"/>
                  <a:pt x="1142" y="21"/>
                  <a:pt x="1142" y="22"/>
                </a:cubicBezTo>
                <a:cubicBezTo>
                  <a:pt x="1142" y="22"/>
                  <a:pt x="1142" y="22"/>
                  <a:pt x="1142" y="22"/>
                </a:cubicBezTo>
                <a:cubicBezTo>
                  <a:pt x="1142" y="23"/>
                  <a:pt x="1142" y="23"/>
                  <a:pt x="1142" y="23"/>
                </a:cubicBezTo>
                <a:cubicBezTo>
                  <a:pt x="1142" y="24"/>
                  <a:pt x="1142" y="24"/>
                  <a:pt x="1142" y="25"/>
                </a:cubicBezTo>
                <a:cubicBezTo>
                  <a:pt x="1142" y="25"/>
                  <a:pt x="1142" y="25"/>
                  <a:pt x="1142" y="25"/>
                </a:cubicBezTo>
                <a:cubicBezTo>
                  <a:pt x="1143" y="25"/>
                  <a:pt x="1143" y="26"/>
                  <a:pt x="1143" y="26"/>
                </a:cubicBezTo>
                <a:cubicBezTo>
                  <a:pt x="1143" y="26"/>
                  <a:pt x="1143" y="26"/>
                  <a:pt x="1143" y="26"/>
                </a:cubicBezTo>
                <a:cubicBezTo>
                  <a:pt x="1143" y="26"/>
                  <a:pt x="1143" y="26"/>
                  <a:pt x="1143" y="26"/>
                </a:cubicBezTo>
                <a:cubicBezTo>
                  <a:pt x="1143" y="26"/>
                  <a:pt x="1143" y="25"/>
                  <a:pt x="1144" y="25"/>
                </a:cubicBezTo>
                <a:cubicBezTo>
                  <a:pt x="1144" y="24"/>
                  <a:pt x="1145" y="24"/>
                  <a:pt x="1146" y="25"/>
                </a:cubicBezTo>
                <a:cubicBezTo>
                  <a:pt x="1147" y="26"/>
                  <a:pt x="1148" y="26"/>
                  <a:pt x="1148" y="25"/>
                </a:cubicBezTo>
                <a:cubicBezTo>
                  <a:pt x="1149" y="25"/>
                  <a:pt x="1149" y="24"/>
                  <a:pt x="1150" y="24"/>
                </a:cubicBezTo>
                <a:cubicBezTo>
                  <a:pt x="1150" y="23"/>
                  <a:pt x="1150" y="23"/>
                  <a:pt x="1150" y="23"/>
                </a:cubicBezTo>
                <a:cubicBezTo>
                  <a:pt x="1151" y="23"/>
                  <a:pt x="1151" y="22"/>
                  <a:pt x="1150" y="20"/>
                </a:cubicBezTo>
                <a:cubicBezTo>
                  <a:pt x="1150" y="20"/>
                  <a:pt x="1150" y="20"/>
                  <a:pt x="1150" y="20"/>
                </a:cubicBezTo>
                <a:cubicBezTo>
                  <a:pt x="1149" y="19"/>
                  <a:pt x="1148" y="18"/>
                  <a:pt x="1149" y="16"/>
                </a:cubicBezTo>
                <a:cubicBezTo>
                  <a:pt x="1150" y="16"/>
                  <a:pt x="1151" y="15"/>
                  <a:pt x="1152" y="15"/>
                </a:cubicBezTo>
                <a:cubicBezTo>
                  <a:pt x="1152" y="15"/>
                  <a:pt x="1153" y="16"/>
                  <a:pt x="1153" y="16"/>
                </a:cubicBezTo>
                <a:cubicBezTo>
                  <a:pt x="1153" y="16"/>
                  <a:pt x="1154" y="16"/>
                  <a:pt x="1154" y="16"/>
                </a:cubicBezTo>
                <a:cubicBezTo>
                  <a:pt x="1154" y="17"/>
                  <a:pt x="1154" y="17"/>
                  <a:pt x="1155" y="17"/>
                </a:cubicBezTo>
                <a:cubicBezTo>
                  <a:pt x="1155" y="17"/>
                  <a:pt x="1155" y="17"/>
                  <a:pt x="1155" y="16"/>
                </a:cubicBezTo>
                <a:cubicBezTo>
                  <a:pt x="1155" y="16"/>
                  <a:pt x="1155" y="16"/>
                  <a:pt x="1155" y="16"/>
                </a:cubicBezTo>
                <a:cubicBezTo>
                  <a:pt x="1155" y="15"/>
                  <a:pt x="1154" y="15"/>
                  <a:pt x="1154" y="15"/>
                </a:cubicBezTo>
                <a:cubicBezTo>
                  <a:pt x="1153" y="15"/>
                  <a:pt x="1152" y="14"/>
                  <a:pt x="1151" y="13"/>
                </a:cubicBezTo>
                <a:cubicBezTo>
                  <a:pt x="1151" y="13"/>
                  <a:pt x="1151" y="12"/>
                  <a:pt x="1151" y="11"/>
                </a:cubicBezTo>
                <a:cubicBezTo>
                  <a:pt x="1151" y="11"/>
                  <a:pt x="1151" y="10"/>
                  <a:pt x="1151" y="10"/>
                </a:cubicBezTo>
                <a:cubicBezTo>
                  <a:pt x="1151" y="10"/>
                  <a:pt x="1152" y="10"/>
                  <a:pt x="1152" y="10"/>
                </a:cubicBezTo>
                <a:cubicBezTo>
                  <a:pt x="1152" y="9"/>
                  <a:pt x="1152" y="9"/>
                  <a:pt x="1152" y="9"/>
                </a:cubicBezTo>
                <a:cubicBezTo>
                  <a:pt x="1153" y="8"/>
                  <a:pt x="1153" y="7"/>
                  <a:pt x="1155" y="7"/>
                </a:cubicBezTo>
                <a:cubicBezTo>
                  <a:pt x="1155" y="7"/>
                  <a:pt x="1155" y="7"/>
                  <a:pt x="1155" y="7"/>
                </a:cubicBezTo>
                <a:cubicBezTo>
                  <a:pt x="1157" y="7"/>
                  <a:pt x="1157" y="8"/>
                  <a:pt x="1158" y="8"/>
                </a:cubicBezTo>
                <a:cubicBezTo>
                  <a:pt x="1158" y="9"/>
                  <a:pt x="1158" y="9"/>
                  <a:pt x="1158" y="9"/>
                </a:cubicBezTo>
                <a:cubicBezTo>
                  <a:pt x="1160" y="10"/>
                  <a:pt x="1160" y="12"/>
                  <a:pt x="1160" y="13"/>
                </a:cubicBezTo>
                <a:cubicBezTo>
                  <a:pt x="1160" y="14"/>
                  <a:pt x="1160" y="15"/>
                  <a:pt x="1160" y="16"/>
                </a:cubicBezTo>
                <a:cubicBezTo>
                  <a:pt x="1161" y="17"/>
                  <a:pt x="1161" y="18"/>
                  <a:pt x="1161" y="18"/>
                </a:cubicBezTo>
                <a:cubicBezTo>
                  <a:pt x="1161" y="19"/>
                  <a:pt x="1161" y="19"/>
                  <a:pt x="1161" y="19"/>
                </a:cubicBezTo>
                <a:cubicBezTo>
                  <a:pt x="1161" y="20"/>
                  <a:pt x="1161" y="21"/>
                  <a:pt x="1161" y="21"/>
                </a:cubicBezTo>
                <a:cubicBezTo>
                  <a:pt x="1161" y="22"/>
                  <a:pt x="1162" y="22"/>
                  <a:pt x="1162" y="22"/>
                </a:cubicBezTo>
                <a:cubicBezTo>
                  <a:pt x="1162" y="23"/>
                  <a:pt x="1162" y="23"/>
                  <a:pt x="1162" y="23"/>
                </a:cubicBezTo>
                <a:cubicBezTo>
                  <a:pt x="1163" y="23"/>
                  <a:pt x="1163" y="22"/>
                  <a:pt x="1163" y="22"/>
                </a:cubicBezTo>
                <a:cubicBezTo>
                  <a:pt x="1163" y="20"/>
                  <a:pt x="1163" y="18"/>
                  <a:pt x="1163" y="16"/>
                </a:cubicBezTo>
                <a:cubicBezTo>
                  <a:pt x="1162" y="16"/>
                  <a:pt x="1162" y="16"/>
                  <a:pt x="1162" y="15"/>
                </a:cubicBezTo>
                <a:cubicBezTo>
                  <a:pt x="1161" y="14"/>
                  <a:pt x="1160" y="13"/>
                  <a:pt x="1160" y="12"/>
                </a:cubicBezTo>
                <a:cubicBezTo>
                  <a:pt x="1160" y="11"/>
                  <a:pt x="1160" y="10"/>
                  <a:pt x="1160" y="9"/>
                </a:cubicBezTo>
                <a:cubicBezTo>
                  <a:pt x="1160" y="9"/>
                  <a:pt x="1160" y="8"/>
                  <a:pt x="1160" y="8"/>
                </a:cubicBezTo>
                <a:cubicBezTo>
                  <a:pt x="1160" y="7"/>
                  <a:pt x="1160" y="7"/>
                  <a:pt x="1160" y="7"/>
                </a:cubicBezTo>
                <a:cubicBezTo>
                  <a:pt x="1160" y="6"/>
                  <a:pt x="1160" y="6"/>
                  <a:pt x="1160" y="6"/>
                </a:cubicBezTo>
                <a:cubicBezTo>
                  <a:pt x="1160" y="6"/>
                  <a:pt x="1160" y="4"/>
                  <a:pt x="1160" y="4"/>
                </a:cubicBezTo>
                <a:cubicBezTo>
                  <a:pt x="1161" y="3"/>
                  <a:pt x="1161" y="3"/>
                  <a:pt x="1161" y="3"/>
                </a:cubicBezTo>
                <a:cubicBezTo>
                  <a:pt x="1162" y="3"/>
                  <a:pt x="1162" y="3"/>
                  <a:pt x="1163" y="3"/>
                </a:cubicBezTo>
                <a:cubicBezTo>
                  <a:pt x="1163" y="3"/>
                  <a:pt x="1165" y="3"/>
                  <a:pt x="1166" y="4"/>
                </a:cubicBezTo>
                <a:cubicBezTo>
                  <a:pt x="1166" y="5"/>
                  <a:pt x="1166" y="5"/>
                  <a:pt x="1166" y="5"/>
                </a:cubicBezTo>
                <a:cubicBezTo>
                  <a:pt x="1167" y="5"/>
                  <a:pt x="1167" y="5"/>
                  <a:pt x="1167" y="6"/>
                </a:cubicBezTo>
                <a:cubicBezTo>
                  <a:pt x="1168" y="6"/>
                  <a:pt x="1168" y="7"/>
                  <a:pt x="1168" y="8"/>
                </a:cubicBezTo>
                <a:cubicBezTo>
                  <a:pt x="1169" y="8"/>
                  <a:pt x="1169" y="8"/>
                  <a:pt x="1169" y="8"/>
                </a:cubicBezTo>
                <a:cubicBezTo>
                  <a:pt x="1169" y="9"/>
                  <a:pt x="1169" y="10"/>
                  <a:pt x="1169" y="11"/>
                </a:cubicBezTo>
                <a:cubicBezTo>
                  <a:pt x="1169" y="11"/>
                  <a:pt x="1169" y="11"/>
                  <a:pt x="1169" y="11"/>
                </a:cubicBezTo>
                <a:cubicBezTo>
                  <a:pt x="1169" y="12"/>
                  <a:pt x="1170" y="12"/>
                  <a:pt x="1170" y="13"/>
                </a:cubicBezTo>
                <a:cubicBezTo>
                  <a:pt x="1170" y="13"/>
                  <a:pt x="1170" y="13"/>
                  <a:pt x="1170" y="13"/>
                </a:cubicBezTo>
                <a:cubicBezTo>
                  <a:pt x="1170" y="14"/>
                  <a:pt x="1170" y="14"/>
                  <a:pt x="1170" y="15"/>
                </a:cubicBezTo>
                <a:cubicBezTo>
                  <a:pt x="1170" y="15"/>
                  <a:pt x="1170" y="15"/>
                  <a:pt x="1170" y="15"/>
                </a:cubicBezTo>
                <a:cubicBezTo>
                  <a:pt x="1170" y="15"/>
                  <a:pt x="1170" y="15"/>
                  <a:pt x="1170" y="15"/>
                </a:cubicBezTo>
                <a:cubicBezTo>
                  <a:pt x="1171" y="15"/>
                  <a:pt x="1172" y="15"/>
                  <a:pt x="1173" y="15"/>
                </a:cubicBezTo>
                <a:cubicBezTo>
                  <a:pt x="1173" y="16"/>
                  <a:pt x="1174" y="16"/>
                  <a:pt x="1175" y="17"/>
                </a:cubicBezTo>
                <a:cubicBezTo>
                  <a:pt x="1175" y="17"/>
                  <a:pt x="1176" y="17"/>
                  <a:pt x="1176" y="17"/>
                </a:cubicBezTo>
                <a:cubicBezTo>
                  <a:pt x="1176" y="16"/>
                  <a:pt x="1176" y="16"/>
                  <a:pt x="1175" y="16"/>
                </a:cubicBezTo>
                <a:cubicBezTo>
                  <a:pt x="1175" y="15"/>
                  <a:pt x="1174" y="14"/>
                  <a:pt x="1174" y="13"/>
                </a:cubicBezTo>
                <a:cubicBezTo>
                  <a:pt x="1174" y="13"/>
                  <a:pt x="1174" y="13"/>
                  <a:pt x="1174" y="13"/>
                </a:cubicBezTo>
                <a:cubicBezTo>
                  <a:pt x="1174" y="12"/>
                  <a:pt x="1174" y="11"/>
                  <a:pt x="1174" y="11"/>
                </a:cubicBezTo>
                <a:cubicBezTo>
                  <a:pt x="1174" y="11"/>
                  <a:pt x="1173" y="11"/>
                  <a:pt x="1173" y="10"/>
                </a:cubicBezTo>
                <a:cubicBezTo>
                  <a:pt x="1173" y="10"/>
                  <a:pt x="1172" y="10"/>
                  <a:pt x="1172" y="10"/>
                </a:cubicBezTo>
                <a:cubicBezTo>
                  <a:pt x="1172" y="10"/>
                  <a:pt x="1172" y="10"/>
                  <a:pt x="1172" y="10"/>
                </a:cubicBezTo>
                <a:cubicBezTo>
                  <a:pt x="1171" y="9"/>
                  <a:pt x="1171" y="9"/>
                  <a:pt x="1171" y="9"/>
                </a:cubicBezTo>
                <a:cubicBezTo>
                  <a:pt x="1170" y="9"/>
                  <a:pt x="1170" y="8"/>
                  <a:pt x="1170" y="8"/>
                </a:cubicBezTo>
                <a:cubicBezTo>
                  <a:pt x="1170" y="8"/>
                  <a:pt x="1170" y="7"/>
                  <a:pt x="1170" y="7"/>
                </a:cubicBezTo>
                <a:cubicBezTo>
                  <a:pt x="1171" y="7"/>
                  <a:pt x="1171" y="6"/>
                  <a:pt x="1171" y="6"/>
                </a:cubicBezTo>
                <a:cubicBezTo>
                  <a:pt x="1171" y="6"/>
                  <a:pt x="1171" y="6"/>
                  <a:pt x="1171" y="6"/>
                </a:cubicBezTo>
                <a:cubicBezTo>
                  <a:pt x="1171" y="6"/>
                  <a:pt x="1170" y="6"/>
                  <a:pt x="1170" y="5"/>
                </a:cubicBezTo>
                <a:cubicBezTo>
                  <a:pt x="1170" y="4"/>
                  <a:pt x="1170" y="3"/>
                  <a:pt x="1170" y="3"/>
                </a:cubicBezTo>
                <a:cubicBezTo>
                  <a:pt x="1170" y="2"/>
                  <a:pt x="1172" y="2"/>
                  <a:pt x="1172" y="2"/>
                </a:cubicBezTo>
                <a:cubicBezTo>
                  <a:pt x="1173" y="1"/>
                  <a:pt x="1174" y="1"/>
                  <a:pt x="1174" y="1"/>
                </a:cubicBezTo>
                <a:cubicBezTo>
                  <a:pt x="1175" y="1"/>
                  <a:pt x="1176" y="1"/>
                  <a:pt x="1176" y="1"/>
                </a:cubicBezTo>
                <a:cubicBezTo>
                  <a:pt x="1177" y="1"/>
                  <a:pt x="1178" y="1"/>
                  <a:pt x="1179" y="1"/>
                </a:cubicBezTo>
                <a:cubicBezTo>
                  <a:pt x="1180" y="1"/>
                  <a:pt x="1181" y="1"/>
                  <a:pt x="1181" y="2"/>
                </a:cubicBezTo>
                <a:cubicBezTo>
                  <a:pt x="1182" y="2"/>
                  <a:pt x="1182" y="3"/>
                  <a:pt x="1181" y="4"/>
                </a:cubicBezTo>
                <a:cubicBezTo>
                  <a:pt x="1181" y="4"/>
                  <a:pt x="1181" y="4"/>
                  <a:pt x="1181" y="4"/>
                </a:cubicBezTo>
                <a:cubicBezTo>
                  <a:pt x="1181" y="5"/>
                  <a:pt x="1181" y="5"/>
                  <a:pt x="1181" y="5"/>
                </a:cubicBezTo>
                <a:cubicBezTo>
                  <a:pt x="1181" y="5"/>
                  <a:pt x="1182" y="4"/>
                  <a:pt x="1183" y="4"/>
                </a:cubicBezTo>
                <a:cubicBezTo>
                  <a:pt x="1183" y="4"/>
                  <a:pt x="1184" y="5"/>
                  <a:pt x="1184" y="5"/>
                </a:cubicBezTo>
                <a:cubicBezTo>
                  <a:pt x="1184" y="6"/>
                  <a:pt x="1185" y="6"/>
                  <a:pt x="1184" y="7"/>
                </a:cubicBezTo>
                <a:cubicBezTo>
                  <a:pt x="1185" y="7"/>
                  <a:pt x="1185" y="7"/>
                  <a:pt x="1185" y="7"/>
                </a:cubicBezTo>
                <a:cubicBezTo>
                  <a:pt x="1185" y="7"/>
                  <a:pt x="1185" y="7"/>
                  <a:pt x="1185" y="7"/>
                </a:cubicBezTo>
                <a:cubicBezTo>
                  <a:pt x="1186" y="7"/>
                  <a:pt x="1186" y="7"/>
                  <a:pt x="1186" y="6"/>
                </a:cubicBezTo>
                <a:cubicBezTo>
                  <a:pt x="1186" y="6"/>
                  <a:pt x="1187" y="6"/>
                  <a:pt x="1187" y="6"/>
                </a:cubicBezTo>
                <a:cubicBezTo>
                  <a:pt x="1188" y="5"/>
                  <a:pt x="1189" y="5"/>
                  <a:pt x="1189" y="5"/>
                </a:cubicBezTo>
                <a:cubicBezTo>
                  <a:pt x="1190" y="5"/>
                  <a:pt x="1191" y="5"/>
                  <a:pt x="1191" y="6"/>
                </a:cubicBezTo>
                <a:cubicBezTo>
                  <a:pt x="1191" y="6"/>
                  <a:pt x="1191" y="6"/>
                  <a:pt x="1191" y="7"/>
                </a:cubicBezTo>
                <a:cubicBezTo>
                  <a:pt x="1191" y="8"/>
                  <a:pt x="1191" y="8"/>
                  <a:pt x="1190" y="9"/>
                </a:cubicBezTo>
                <a:cubicBezTo>
                  <a:pt x="1190" y="9"/>
                  <a:pt x="1190" y="11"/>
                  <a:pt x="1190" y="11"/>
                </a:cubicBezTo>
                <a:cubicBezTo>
                  <a:pt x="1190" y="12"/>
                  <a:pt x="1190" y="13"/>
                  <a:pt x="1190" y="14"/>
                </a:cubicBezTo>
                <a:cubicBezTo>
                  <a:pt x="1190" y="15"/>
                  <a:pt x="1191" y="15"/>
                  <a:pt x="1191" y="15"/>
                </a:cubicBezTo>
                <a:cubicBezTo>
                  <a:pt x="1191" y="15"/>
                  <a:pt x="1191" y="15"/>
                  <a:pt x="1191" y="15"/>
                </a:cubicBezTo>
                <a:cubicBezTo>
                  <a:pt x="1193" y="15"/>
                  <a:pt x="1193" y="15"/>
                  <a:pt x="1193" y="15"/>
                </a:cubicBezTo>
                <a:cubicBezTo>
                  <a:pt x="1193" y="14"/>
                  <a:pt x="1193" y="13"/>
                  <a:pt x="1194" y="12"/>
                </a:cubicBezTo>
                <a:cubicBezTo>
                  <a:pt x="1194" y="11"/>
                  <a:pt x="1194" y="11"/>
                  <a:pt x="1194" y="11"/>
                </a:cubicBezTo>
                <a:cubicBezTo>
                  <a:pt x="1194" y="11"/>
                  <a:pt x="1195" y="10"/>
                  <a:pt x="1195" y="10"/>
                </a:cubicBezTo>
                <a:cubicBezTo>
                  <a:pt x="1195" y="9"/>
                  <a:pt x="1194" y="7"/>
                  <a:pt x="1194" y="6"/>
                </a:cubicBezTo>
                <a:cubicBezTo>
                  <a:pt x="1193" y="6"/>
                  <a:pt x="1193" y="5"/>
                  <a:pt x="1193" y="4"/>
                </a:cubicBezTo>
                <a:cubicBezTo>
                  <a:pt x="1192" y="4"/>
                  <a:pt x="1192" y="4"/>
                  <a:pt x="1192" y="4"/>
                </a:cubicBezTo>
                <a:cubicBezTo>
                  <a:pt x="1192" y="3"/>
                  <a:pt x="1191" y="1"/>
                  <a:pt x="1193" y="0"/>
                </a:cubicBezTo>
                <a:cubicBezTo>
                  <a:pt x="1193" y="0"/>
                  <a:pt x="1194" y="0"/>
                  <a:pt x="1195" y="0"/>
                </a:cubicBezTo>
                <a:cubicBezTo>
                  <a:pt x="1195" y="0"/>
                  <a:pt x="1195" y="0"/>
                  <a:pt x="1195" y="0"/>
                </a:cubicBezTo>
                <a:cubicBezTo>
                  <a:pt x="1196" y="1"/>
                  <a:pt x="1196" y="1"/>
                  <a:pt x="1197" y="1"/>
                </a:cubicBezTo>
                <a:cubicBezTo>
                  <a:pt x="1198" y="1"/>
                  <a:pt x="1199" y="0"/>
                  <a:pt x="1199" y="0"/>
                </a:cubicBezTo>
                <a:cubicBezTo>
                  <a:pt x="1200" y="0"/>
                  <a:pt x="1201" y="0"/>
                  <a:pt x="1203" y="0"/>
                </a:cubicBezTo>
                <a:cubicBezTo>
                  <a:pt x="1204" y="0"/>
                  <a:pt x="1205" y="1"/>
                  <a:pt x="1205" y="1"/>
                </a:cubicBezTo>
                <a:cubicBezTo>
                  <a:pt x="1205" y="1"/>
                  <a:pt x="1205" y="2"/>
                  <a:pt x="1206" y="2"/>
                </a:cubicBezTo>
                <a:cubicBezTo>
                  <a:pt x="1207" y="2"/>
                  <a:pt x="1209" y="2"/>
                  <a:pt x="1211" y="2"/>
                </a:cubicBezTo>
                <a:cubicBezTo>
                  <a:pt x="1211" y="2"/>
                  <a:pt x="1211" y="2"/>
                  <a:pt x="1211" y="2"/>
                </a:cubicBezTo>
                <a:cubicBezTo>
                  <a:pt x="1213" y="2"/>
                  <a:pt x="1214" y="3"/>
                  <a:pt x="1214" y="4"/>
                </a:cubicBezTo>
                <a:cubicBezTo>
                  <a:pt x="1215" y="5"/>
                  <a:pt x="1215" y="5"/>
                  <a:pt x="1216" y="6"/>
                </a:cubicBezTo>
                <a:cubicBezTo>
                  <a:pt x="1217" y="7"/>
                  <a:pt x="1217" y="8"/>
                  <a:pt x="1218" y="9"/>
                </a:cubicBezTo>
                <a:cubicBezTo>
                  <a:pt x="1218" y="10"/>
                  <a:pt x="1218" y="11"/>
                  <a:pt x="1217" y="12"/>
                </a:cubicBezTo>
                <a:cubicBezTo>
                  <a:pt x="1217" y="13"/>
                  <a:pt x="1217" y="13"/>
                  <a:pt x="1217" y="14"/>
                </a:cubicBezTo>
                <a:cubicBezTo>
                  <a:pt x="1217" y="14"/>
                  <a:pt x="1217" y="14"/>
                  <a:pt x="1218" y="14"/>
                </a:cubicBezTo>
                <a:cubicBezTo>
                  <a:pt x="1218" y="14"/>
                  <a:pt x="1218" y="14"/>
                  <a:pt x="1218" y="14"/>
                </a:cubicBezTo>
                <a:cubicBezTo>
                  <a:pt x="1218" y="14"/>
                  <a:pt x="1218" y="14"/>
                  <a:pt x="1218" y="13"/>
                </a:cubicBezTo>
                <a:cubicBezTo>
                  <a:pt x="1218" y="13"/>
                  <a:pt x="1218" y="13"/>
                  <a:pt x="1218" y="13"/>
                </a:cubicBezTo>
                <a:cubicBezTo>
                  <a:pt x="1219" y="13"/>
                  <a:pt x="1219" y="12"/>
                  <a:pt x="1219" y="12"/>
                </a:cubicBezTo>
                <a:cubicBezTo>
                  <a:pt x="1220" y="12"/>
                  <a:pt x="1220" y="12"/>
                  <a:pt x="1220" y="12"/>
                </a:cubicBezTo>
                <a:cubicBezTo>
                  <a:pt x="1220" y="11"/>
                  <a:pt x="1220" y="11"/>
                  <a:pt x="1220" y="11"/>
                </a:cubicBezTo>
                <a:cubicBezTo>
                  <a:pt x="1220" y="10"/>
                  <a:pt x="1220" y="10"/>
                  <a:pt x="1221" y="9"/>
                </a:cubicBezTo>
                <a:cubicBezTo>
                  <a:pt x="1221" y="9"/>
                  <a:pt x="1221" y="9"/>
                  <a:pt x="1221" y="9"/>
                </a:cubicBezTo>
                <a:cubicBezTo>
                  <a:pt x="1221" y="8"/>
                  <a:pt x="1222" y="8"/>
                  <a:pt x="1222" y="7"/>
                </a:cubicBezTo>
                <a:cubicBezTo>
                  <a:pt x="1223" y="6"/>
                  <a:pt x="1225" y="6"/>
                  <a:pt x="1226" y="6"/>
                </a:cubicBezTo>
                <a:cubicBezTo>
                  <a:pt x="1227" y="6"/>
                  <a:pt x="1227" y="7"/>
                  <a:pt x="1228" y="7"/>
                </a:cubicBezTo>
                <a:cubicBezTo>
                  <a:pt x="1228" y="7"/>
                  <a:pt x="1228" y="7"/>
                  <a:pt x="1229" y="7"/>
                </a:cubicBezTo>
                <a:cubicBezTo>
                  <a:pt x="1229" y="7"/>
                  <a:pt x="1229" y="7"/>
                  <a:pt x="1229" y="7"/>
                </a:cubicBezTo>
                <a:cubicBezTo>
                  <a:pt x="1230" y="7"/>
                  <a:pt x="1230" y="7"/>
                  <a:pt x="1231" y="7"/>
                </a:cubicBezTo>
                <a:cubicBezTo>
                  <a:pt x="1231" y="7"/>
                  <a:pt x="1232" y="7"/>
                  <a:pt x="1232" y="8"/>
                </a:cubicBezTo>
                <a:cubicBezTo>
                  <a:pt x="1232" y="9"/>
                  <a:pt x="1232" y="9"/>
                  <a:pt x="1232" y="10"/>
                </a:cubicBezTo>
                <a:cubicBezTo>
                  <a:pt x="1232" y="10"/>
                  <a:pt x="1232" y="10"/>
                  <a:pt x="1232" y="10"/>
                </a:cubicBezTo>
                <a:cubicBezTo>
                  <a:pt x="1232" y="9"/>
                  <a:pt x="1233" y="9"/>
                  <a:pt x="1233" y="9"/>
                </a:cubicBezTo>
                <a:cubicBezTo>
                  <a:pt x="1235" y="8"/>
                  <a:pt x="1236" y="8"/>
                  <a:pt x="1238" y="9"/>
                </a:cubicBezTo>
                <a:cubicBezTo>
                  <a:pt x="1238" y="9"/>
                  <a:pt x="1238" y="9"/>
                  <a:pt x="1239" y="9"/>
                </a:cubicBezTo>
                <a:cubicBezTo>
                  <a:pt x="1240" y="9"/>
                  <a:pt x="1242" y="10"/>
                  <a:pt x="1243" y="10"/>
                </a:cubicBezTo>
                <a:cubicBezTo>
                  <a:pt x="1243" y="11"/>
                  <a:pt x="1243" y="11"/>
                  <a:pt x="1243" y="11"/>
                </a:cubicBezTo>
                <a:cubicBezTo>
                  <a:pt x="1244" y="11"/>
                  <a:pt x="1246" y="12"/>
                  <a:pt x="1245" y="13"/>
                </a:cubicBezTo>
                <a:cubicBezTo>
                  <a:pt x="1245" y="14"/>
                  <a:pt x="1245" y="15"/>
                  <a:pt x="1245" y="15"/>
                </a:cubicBezTo>
                <a:cubicBezTo>
                  <a:pt x="1245" y="15"/>
                  <a:pt x="1245" y="15"/>
                  <a:pt x="1245" y="15"/>
                </a:cubicBezTo>
                <a:cubicBezTo>
                  <a:pt x="1245" y="15"/>
                  <a:pt x="1245" y="15"/>
                  <a:pt x="1245" y="15"/>
                </a:cubicBezTo>
                <a:cubicBezTo>
                  <a:pt x="1246" y="15"/>
                  <a:pt x="1247" y="15"/>
                  <a:pt x="1247" y="16"/>
                </a:cubicBezTo>
                <a:cubicBezTo>
                  <a:pt x="1248" y="16"/>
                  <a:pt x="1248" y="16"/>
                  <a:pt x="1248" y="17"/>
                </a:cubicBezTo>
                <a:cubicBezTo>
                  <a:pt x="1248" y="16"/>
                  <a:pt x="1249" y="16"/>
                  <a:pt x="1249" y="16"/>
                </a:cubicBezTo>
                <a:cubicBezTo>
                  <a:pt x="1250" y="16"/>
                  <a:pt x="1250" y="16"/>
                  <a:pt x="1250" y="16"/>
                </a:cubicBezTo>
                <a:cubicBezTo>
                  <a:pt x="1251" y="16"/>
                  <a:pt x="1251" y="16"/>
                  <a:pt x="1252" y="16"/>
                </a:cubicBezTo>
                <a:cubicBezTo>
                  <a:pt x="1252" y="17"/>
                  <a:pt x="1253" y="17"/>
                  <a:pt x="1253" y="17"/>
                </a:cubicBezTo>
                <a:cubicBezTo>
                  <a:pt x="1253" y="18"/>
                  <a:pt x="1253" y="18"/>
                  <a:pt x="1253" y="18"/>
                </a:cubicBezTo>
                <a:cubicBezTo>
                  <a:pt x="1253" y="18"/>
                  <a:pt x="1252" y="19"/>
                  <a:pt x="1252" y="19"/>
                </a:cubicBezTo>
                <a:cubicBezTo>
                  <a:pt x="1253" y="19"/>
                  <a:pt x="1253" y="19"/>
                  <a:pt x="1254" y="19"/>
                </a:cubicBezTo>
                <a:cubicBezTo>
                  <a:pt x="1254" y="18"/>
                  <a:pt x="1254" y="18"/>
                  <a:pt x="1254" y="18"/>
                </a:cubicBezTo>
                <a:cubicBezTo>
                  <a:pt x="1255" y="18"/>
                  <a:pt x="1255" y="18"/>
                  <a:pt x="1255" y="18"/>
                </a:cubicBezTo>
                <a:cubicBezTo>
                  <a:pt x="1256" y="18"/>
                  <a:pt x="1258" y="17"/>
                  <a:pt x="1259" y="18"/>
                </a:cubicBezTo>
                <a:cubicBezTo>
                  <a:pt x="1259" y="18"/>
                  <a:pt x="1259" y="19"/>
                  <a:pt x="1259" y="19"/>
                </a:cubicBezTo>
                <a:cubicBezTo>
                  <a:pt x="1260" y="19"/>
                  <a:pt x="1260" y="20"/>
                  <a:pt x="1261" y="20"/>
                </a:cubicBezTo>
                <a:cubicBezTo>
                  <a:pt x="1261" y="20"/>
                  <a:pt x="1261" y="20"/>
                  <a:pt x="1262" y="20"/>
                </a:cubicBezTo>
                <a:cubicBezTo>
                  <a:pt x="1262" y="21"/>
                  <a:pt x="1263" y="21"/>
                  <a:pt x="1263" y="21"/>
                </a:cubicBezTo>
                <a:cubicBezTo>
                  <a:pt x="1264" y="22"/>
                  <a:pt x="1264" y="22"/>
                  <a:pt x="1264" y="23"/>
                </a:cubicBezTo>
                <a:cubicBezTo>
                  <a:pt x="1264" y="23"/>
                  <a:pt x="1264" y="24"/>
                  <a:pt x="1264" y="24"/>
                </a:cubicBezTo>
                <a:cubicBezTo>
                  <a:pt x="1263" y="25"/>
                  <a:pt x="1261" y="26"/>
                  <a:pt x="1260" y="26"/>
                </a:cubicBezTo>
                <a:cubicBezTo>
                  <a:pt x="1259" y="26"/>
                  <a:pt x="1258" y="27"/>
                  <a:pt x="1257" y="28"/>
                </a:cubicBezTo>
                <a:cubicBezTo>
                  <a:pt x="1256" y="29"/>
                  <a:pt x="1256" y="29"/>
                  <a:pt x="1256" y="29"/>
                </a:cubicBezTo>
                <a:cubicBezTo>
                  <a:pt x="1256" y="29"/>
                  <a:pt x="1255" y="29"/>
                  <a:pt x="1255" y="30"/>
                </a:cubicBezTo>
                <a:cubicBezTo>
                  <a:pt x="1254" y="30"/>
                  <a:pt x="1254" y="31"/>
                  <a:pt x="1253" y="31"/>
                </a:cubicBezTo>
                <a:cubicBezTo>
                  <a:pt x="1253" y="31"/>
                  <a:pt x="1253" y="31"/>
                  <a:pt x="1253" y="31"/>
                </a:cubicBezTo>
                <a:cubicBezTo>
                  <a:pt x="1253" y="31"/>
                  <a:pt x="1253" y="31"/>
                  <a:pt x="1253" y="31"/>
                </a:cubicBezTo>
                <a:cubicBezTo>
                  <a:pt x="1254" y="32"/>
                  <a:pt x="1255" y="32"/>
                  <a:pt x="1256" y="32"/>
                </a:cubicBezTo>
                <a:cubicBezTo>
                  <a:pt x="1257" y="32"/>
                  <a:pt x="1258" y="32"/>
                  <a:pt x="1258" y="31"/>
                </a:cubicBezTo>
                <a:cubicBezTo>
                  <a:pt x="1259" y="31"/>
                  <a:pt x="1259" y="31"/>
                  <a:pt x="1259" y="31"/>
                </a:cubicBezTo>
                <a:cubicBezTo>
                  <a:pt x="1260" y="31"/>
                  <a:pt x="1262" y="31"/>
                  <a:pt x="1263" y="30"/>
                </a:cubicBezTo>
                <a:cubicBezTo>
                  <a:pt x="1263" y="30"/>
                  <a:pt x="1263" y="30"/>
                  <a:pt x="1263" y="30"/>
                </a:cubicBezTo>
                <a:cubicBezTo>
                  <a:pt x="1263" y="29"/>
                  <a:pt x="1264" y="29"/>
                  <a:pt x="1264" y="28"/>
                </a:cubicBezTo>
                <a:cubicBezTo>
                  <a:pt x="1264" y="27"/>
                  <a:pt x="1265" y="27"/>
                  <a:pt x="1266" y="27"/>
                </a:cubicBezTo>
                <a:cubicBezTo>
                  <a:pt x="1267" y="27"/>
                  <a:pt x="1267" y="27"/>
                  <a:pt x="1268" y="27"/>
                </a:cubicBezTo>
                <a:cubicBezTo>
                  <a:pt x="1269" y="28"/>
                  <a:pt x="1269" y="28"/>
                  <a:pt x="1269" y="29"/>
                </a:cubicBezTo>
                <a:cubicBezTo>
                  <a:pt x="1269" y="29"/>
                  <a:pt x="1269" y="29"/>
                  <a:pt x="1269" y="30"/>
                </a:cubicBezTo>
                <a:cubicBezTo>
                  <a:pt x="1269" y="29"/>
                  <a:pt x="1269" y="29"/>
                  <a:pt x="1269" y="29"/>
                </a:cubicBezTo>
                <a:cubicBezTo>
                  <a:pt x="1269" y="29"/>
                  <a:pt x="1269" y="28"/>
                  <a:pt x="1270" y="28"/>
                </a:cubicBezTo>
                <a:cubicBezTo>
                  <a:pt x="1270" y="27"/>
                  <a:pt x="1270" y="27"/>
                  <a:pt x="1271" y="27"/>
                </a:cubicBezTo>
                <a:cubicBezTo>
                  <a:pt x="1272" y="27"/>
                  <a:pt x="1273" y="27"/>
                  <a:pt x="1273" y="28"/>
                </a:cubicBezTo>
                <a:cubicBezTo>
                  <a:pt x="1274" y="29"/>
                  <a:pt x="1274" y="29"/>
                  <a:pt x="1274" y="30"/>
                </a:cubicBezTo>
                <a:cubicBezTo>
                  <a:pt x="1274" y="30"/>
                  <a:pt x="1274" y="30"/>
                  <a:pt x="1274" y="30"/>
                </a:cubicBezTo>
                <a:cubicBezTo>
                  <a:pt x="1274" y="30"/>
                  <a:pt x="1274" y="30"/>
                  <a:pt x="1275" y="30"/>
                </a:cubicBezTo>
                <a:cubicBezTo>
                  <a:pt x="1275" y="29"/>
                  <a:pt x="1275" y="29"/>
                  <a:pt x="1276" y="29"/>
                </a:cubicBezTo>
                <a:cubicBezTo>
                  <a:pt x="1277" y="29"/>
                  <a:pt x="1278" y="30"/>
                  <a:pt x="1279" y="31"/>
                </a:cubicBezTo>
                <a:cubicBezTo>
                  <a:pt x="1279" y="32"/>
                  <a:pt x="1279" y="32"/>
                  <a:pt x="1278" y="33"/>
                </a:cubicBezTo>
                <a:cubicBezTo>
                  <a:pt x="1278" y="34"/>
                  <a:pt x="1278" y="34"/>
                  <a:pt x="1278" y="35"/>
                </a:cubicBezTo>
                <a:cubicBezTo>
                  <a:pt x="1278" y="36"/>
                  <a:pt x="1278" y="37"/>
                  <a:pt x="1278" y="38"/>
                </a:cubicBezTo>
                <a:cubicBezTo>
                  <a:pt x="1278" y="39"/>
                  <a:pt x="1278" y="40"/>
                  <a:pt x="1278" y="41"/>
                </a:cubicBezTo>
                <a:cubicBezTo>
                  <a:pt x="1278" y="42"/>
                  <a:pt x="1277" y="42"/>
                  <a:pt x="1277" y="43"/>
                </a:cubicBezTo>
                <a:cubicBezTo>
                  <a:pt x="1277" y="43"/>
                  <a:pt x="1277" y="43"/>
                  <a:pt x="1277" y="43"/>
                </a:cubicBezTo>
                <a:cubicBezTo>
                  <a:pt x="1276" y="44"/>
                  <a:pt x="1275" y="45"/>
                  <a:pt x="1275" y="45"/>
                </a:cubicBezTo>
                <a:cubicBezTo>
                  <a:pt x="1275" y="45"/>
                  <a:pt x="1275" y="46"/>
                  <a:pt x="1275" y="46"/>
                </a:cubicBezTo>
                <a:cubicBezTo>
                  <a:pt x="1276" y="46"/>
                  <a:pt x="1276" y="46"/>
                  <a:pt x="1277" y="45"/>
                </a:cubicBezTo>
                <a:cubicBezTo>
                  <a:pt x="1277" y="45"/>
                  <a:pt x="1277" y="45"/>
                  <a:pt x="1278" y="45"/>
                </a:cubicBezTo>
                <a:cubicBezTo>
                  <a:pt x="1278" y="45"/>
                  <a:pt x="1280" y="44"/>
                  <a:pt x="1280" y="44"/>
                </a:cubicBezTo>
                <a:cubicBezTo>
                  <a:pt x="1281" y="43"/>
                  <a:pt x="1282" y="43"/>
                  <a:pt x="1283" y="44"/>
                </a:cubicBezTo>
                <a:cubicBezTo>
                  <a:pt x="1284" y="45"/>
                  <a:pt x="1285" y="46"/>
                  <a:pt x="1285" y="47"/>
                </a:cubicBezTo>
                <a:cubicBezTo>
                  <a:pt x="1286" y="49"/>
                  <a:pt x="1286" y="51"/>
                  <a:pt x="1286" y="53"/>
                </a:cubicBezTo>
                <a:cubicBezTo>
                  <a:pt x="1286" y="55"/>
                  <a:pt x="1286" y="56"/>
                  <a:pt x="1285" y="58"/>
                </a:cubicBezTo>
                <a:cubicBezTo>
                  <a:pt x="1284" y="59"/>
                  <a:pt x="1283" y="61"/>
                  <a:pt x="1282" y="62"/>
                </a:cubicBezTo>
                <a:cubicBezTo>
                  <a:pt x="1282" y="62"/>
                  <a:pt x="1281" y="62"/>
                  <a:pt x="1281" y="62"/>
                </a:cubicBezTo>
                <a:cubicBezTo>
                  <a:pt x="1281" y="62"/>
                  <a:pt x="1281" y="63"/>
                  <a:pt x="1281" y="63"/>
                </a:cubicBezTo>
                <a:cubicBezTo>
                  <a:pt x="1280" y="63"/>
                  <a:pt x="1280" y="63"/>
                  <a:pt x="1280" y="64"/>
                </a:cubicBezTo>
                <a:cubicBezTo>
                  <a:pt x="1279" y="64"/>
                  <a:pt x="1278" y="65"/>
                  <a:pt x="1277" y="65"/>
                </a:cubicBezTo>
                <a:cubicBezTo>
                  <a:pt x="1277" y="65"/>
                  <a:pt x="1277" y="65"/>
                  <a:pt x="1277" y="65"/>
                </a:cubicBezTo>
                <a:cubicBezTo>
                  <a:pt x="1275" y="65"/>
                  <a:pt x="1274" y="66"/>
                  <a:pt x="1273" y="67"/>
                </a:cubicBezTo>
                <a:cubicBezTo>
                  <a:pt x="1272" y="68"/>
                  <a:pt x="1272" y="68"/>
                  <a:pt x="1272" y="68"/>
                </a:cubicBezTo>
                <a:cubicBezTo>
                  <a:pt x="1271" y="69"/>
                  <a:pt x="1270" y="70"/>
                  <a:pt x="1268" y="71"/>
                </a:cubicBezTo>
                <a:cubicBezTo>
                  <a:pt x="1267" y="72"/>
                  <a:pt x="1267" y="72"/>
                  <a:pt x="1266" y="72"/>
                </a:cubicBezTo>
                <a:cubicBezTo>
                  <a:pt x="1265" y="72"/>
                  <a:pt x="1264" y="73"/>
                  <a:pt x="1263" y="73"/>
                </a:cubicBezTo>
                <a:cubicBezTo>
                  <a:pt x="1263" y="73"/>
                  <a:pt x="1263" y="73"/>
                  <a:pt x="1263" y="73"/>
                </a:cubicBezTo>
                <a:cubicBezTo>
                  <a:pt x="1261" y="74"/>
                  <a:pt x="1260" y="75"/>
                  <a:pt x="1258" y="75"/>
                </a:cubicBezTo>
                <a:cubicBezTo>
                  <a:pt x="1257" y="75"/>
                  <a:pt x="1256" y="75"/>
                  <a:pt x="1256" y="75"/>
                </a:cubicBezTo>
                <a:cubicBezTo>
                  <a:pt x="1255" y="75"/>
                  <a:pt x="1255" y="75"/>
                  <a:pt x="1255" y="75"/>
                </a:cubicBezTo>
                <a:cubicBezTo>
                  <a:pt x="1255" y="75"/>
                  <a:pt x="1255" y="75"/>
                  <a:pt x="1255" y="75"/>
                </a:cubicBezTo>
                <a:cubicBezTo>
                  <a:pt x="1255" y="76"/>
                  <a:pt x="1254" y="76"/>
                  <a:pt x="1253" y="76"/>
                </a:cubicBezTo>
                <a:cubicBezTo>
                  <a:pt x="1253" y="76"/>
                  <a:pt x="1252" y="76"/>
                  <a:pt x="1252" y="76"/>
                </a:cubicBezTo>
                <a:cubicBezTo>
                  <a:pt x="1252" y="76"/>
                  <a:pt x="1252" y="76"/>
                  <a:pt x="1252" y="76"/>
                </a:cubicBezTo>
                <a:cubicBezTo>
                  <a:pt x="1251" y="76"/>
                  <a:pt x="1251" y="77"/>
                  <a:pt x="1250" y="77"/>
                </a:cubicBezTo>
                <a:cubicBezTo>
                  <a:pt x="1250" y="77"/>
                  <a:pt x="1250" y="77"/>
                  <a:pt x="1250" y="77"/>
                </a:cubicBezTo>
                <a:cubicBezTo>
                  <a:pt x="1248" y="77"/>
                  <a:pt x="1247" y="77"/>
                  <a:pt x="1245" y="77"/>
                </a:cubicBezTo>
                <a:cubicBezTo>
                  <a:pt x="1244" y="76"/>
                  <a:pt x="1243" y="76"/>
                  <a:pt x="1242" y="76"/>
                </a:cubicBezTo>
                <a:cubicBezTo>
                  <a:pt x="1242" y="76"/>
                  <a:pt x="1242" y="76"/>
                  <a:pt x="1242" y="76"/>
                </a:cubicBezTo>
                <a:cubicBezTo>
                  <a:pt x="1241" y="76"/>
                  <a:pt x="1241" y="76"/>
                  <a:pt x="1240" y="76"/>
                </a:cubicBezTo>
                <a:cubicBezTo>
                  <a:pt x="1241" y="76"/>
                  <a:pt x="1241" y="77"/>
                  <a:pt x="1242" y="78"/>
                </a:cubicBezTo>
                <a:cubicBezTo>
                  <a:pt x="1242" y="79"/>
                  <a:pt x="1241" y="80"/>
                  <a:pt x="1240" y="81"/>
                </a:cubicBezTo>
                <a:cubicBezTo>
                  <a:pt x="1240" y="81"/>
                  <a:pt x="1240" y="81"/>
                  <a:pt x="1239" y="81"/>
                </a:cubicBezTo>
                <a:cubicBezTo>
                  <a:pt x="1239" y="82"/>
                  <a:pt x="1238" y="82"/>
                  <a:pt x="1237" y="82"/>
                </a:cubicBezTo>
                <a:cubicBezTo>
                  <a:pt x="1236" y="83"/>
                  <a:pt x="1236" y="83"/>
                  <a:pt x="1235" y="83"/>
                </a:cubicBezTo>
                <a:cubicBezTo>
                  <a:pt x="1235" y="83"/>
                  <a:pt x="1235" y="83"/>
                  <a:pt x="1235" y="83"/>
                </a:cubicBezTo>
                <a:cubicBezTo>
                  <a:pt x="1234" y="84"/>
                  <a:pt x="1233" y="84"/>
                  <a:pt x="1232" y="84"/>
                </a:cubicBezTo>
                <a:cubicBezTo>
                  <a:pt x="1231" y="85"/>
                  <a:pt x="1230" y="85"/>
                  <a:pt x="1229" y="85"/>
                </a:cubicBezTo>
                <a:cubicBezTo>
                  <a:pt x="1228" y="86"/>
                  <a:pt x="1227" y="86"/>
                  <a:pt x="1226" y="86"/>
                </a:cubicBezTo>
                <a:cubicBezTo>
                  <a:pt x="1227" y="86"/>
                  <a:pt x="1229" y="86"/>
                  <a:pt x="1231" y="86"/>
                </a:cubicBezTo>
                <a:cubicBezTo>
                  <a:pt x="1233" y="86"/>
                  <a:pt x="1235" y="85"/>
                  <a:pt x="1236" y="84"/>
                </a:cubicBezTo>
                <a:cubicBezTo>
                  <a:pt x="1237" y="84"/>
                  <a:pt x="1238" y="83"/>
                  <a:pt x="1239" y="82"/>
                </a:cubicBezTo>
                <a:cubicBezTo>
                  <a:pt x="1240" y="82"/>
                  <a:pt x="1240" y="82"/>
                  <a:pt x="1240" y="82"/>
                </a:cubicBezTo>
                <a:cubicBezTo>
                  <a:pt x="1240" y="82"/>
                  <a:pt x="1240" y="81"/>
                  <a:pt x="1241" y="81"/>
                </a:cubicBezTo>
                <a:cubicBezTo>
                  <a:pt x="1241" y="81"/>
                  <a:pt x="1242" y="81"/>
                  <a:pt x="1242" y="81"/>
                </a:cubicBezTo>
                <a:cubicBezTo>
                  <a:pt x="1243" y="81"/>
                  <a:pt x="1243" y="81"/>
                  <a:pt x="1243" y="81"/>
                </a:cubicBezTo>
                <a:cubicBezTo>
                  <a:pt x="1243" y="81"/>
                  <a:pt x="1243" y="81"/>
                  <a:pt x="1243" y="81"/>
                </a:cubicBezTo>
                <a:cubicBezTo>
                  <a:pt x="1244" y="80"/>
                  <a:pt x="1244" y="80"/>
                  <a:pt x="1245" y="80"/>
                </a:cubicBezTo>
                <a:cubicBezTo>
                  <a:pt x="1246" y="80"/>
                  <a:pt x="1246" y="80"/>
                  <a:pt x="1247" y="80"/>
                </a:cubicBezTo>
                <a:cubicBezTo>
                  <a:pt x="1249" y="80"/>
                  <a:pt x="1250" y="80"/>
                  <a:pt x="1250" y="81"/>
                </a:cubicBezTo>
                <a:cubicBezTo>
                  <a:pt x="1251" y="82"/>
                  <a:pt x="1251" y="83"/>
                  <a:pt x="1250" y="84"/>
                </a:cubicBezTo>
                <a:cubicBezTo>
                  <a:pt x="1250" y="84"/>
                  <a:pt x="1249" y="85"/>
                  <a:pt x="1249" y="85"/>
                </a:cubicBezTo>
                <a:cubicBezTo>
                  <a:pt x="1249" y="86"/>
                  <a:pt x="1249" y="87"/>
                  <a:pt x="1248" y="88"/>
                </a:cubicBezTo>
                <a:cubicBezTo>
                  <a:pt x="1247" y="88"/>
                  <a:pt x="1246" y="89"/>
                  <a:pt x="1245" y="89"/>
                </a:cubicBezTo>
                <a:cubicBezTo>
                  <a:pt x="1245" y="89"/>
                  <a:pt x="1244" y="90"/>
                  <a:pt x="1244" y="90"/>
                </a:cubicBezTo>
                <a:cubicBezTo>
                  <a:pt x="1243" y="90"/>
                  <a:pt x="1243" y="90"/>
                  <a:pt x="1242" y="91"/>
                </a:cubicBezTo>
                <a:cubicBezTo>
                  <a:pt x="1242" y="91"/>
                  <a:pt x="1242" y="91"/>
                  <a:pt x="1241" y="91"/>
                </a:cubicBezTo>
                <a:cubicBezTo>
                  <a:pt x="1241" y="91"/>
                  <a:pt x="1240" y="92"/>
                  <a:pt x="1239" y="92"/>
                </a:cubicBezTo>
                <a:cubicBezTo>
                  <a:pt x="1238" y="94"/>
                  <a:pt x="1236" y="95"/>
                  <a:pt x="1235" y="96"/>
                </a:cubicBezTo>
                <a:cubicBezTo>
                  <a:pt x="1234" y="97"/>
                  <a:pt x="1233" y="97"/>
                  <a:pt x="1232" y="97"/>
                </a:cubicBezTo>
                <a:cubicBezTo>
                  <a:pt x="1232" y="97"/>
                  <a:pt x="1231" y="97"/>
                  <a:pt x="1231" y="97"/>
                </a:cubicBezTo>
                <a:cubicBezTo>
                  <a:pt x="1230" y="97"/>
                  <a:pt x="1230" y="97"/>
                  <a:pt x="1229" y="98"/>
                </a:cubicBezTo>
                <a:cubicBezTo>
                  <a:pt x="1229" y="98"/>
                  <a:pt x="1228" y="98"/>
                  <a:pt x="1227" y="99"/>
                </a:cubicBezTo>
                <a:cubicBezTo>
                  <a:pt x="1227" y="99"/>
                  <a:pt x="1227" y="99"/>
                  <a:pt x="1227" y="99"/>
                </a:cubicBezTo>
                <a:cubicBezTo>
                  <a:pt x="1226" y="99"/>
                  <a:pt x="1226" y="100"/>
                  <a:pt x="1225" y="100"/>
                </a:cubicBezTo>
                <a:cubicBezTo>
                  <a:pt x="1224" y="100"/>
                  <a:pt x="1224" y="100"/>
                  <a:pt x="1224" y="100"/>
                </a:cubicBezTo>
                <a:cubicBezTo>
                  <a:pt x="1224" y="100"/>
                  <a:pt x="1223" y="101"/>
                  <a:pt x="1222" y="101"/>
                </a:cubicBezTo>
                <a:cubicBezTo>
                  <a:pt x="1221" y="101"/>
                  <a:pt x="1221" y="101"/>
                  <a:pt x="1221" y="101"/>
                </a:cubicBezTo>
                <a:cubicBezTo>
                  <a:pt x="1221" y="101"/>
                  <a:pt x="1221" y="101"/>
                  <a:pt x="1221" y="101"/>
                </a:cubicBezTo>
                <a:cubicBezTo>
                  <a:pt x="1220" y="102"/>
                  <a:pt x="1219" y="102"/>
                  <a:pt x="1219" y="103"/>
                </a:cubicBezTo>
                <a:cubicBezTo>
                  <a:pt x="1218" y="103"/>
                  <a:pt x="1218" y="103"/>
                  <a:pt x="1218" y="103"/>
                </a:cubicBezTo>
                <a:cubicBezTo>
                  <a:pt x="1216" y="104"/>
                  <a:pt x="1215" y="105"/>
                  <a:pt x="1214" y="106"/>
                </a:cubicBezTo>
                <a:cubicBezTo>
                  <a:pt x="1213" y="106"/>
                  <a:pt x="1212" y="106"/>
                  <a:pt x="1211" y="107"/>
                </a:cubicBezTo>
                <a:cubicBezTo>
                  <a:pt x="1210" y="107"/>
                  <a:pt x="1210" y="107"/>
                  <a:pt x="1210" y="107"/>
                </a:cubicBezTo>
                <a:cubicBezTo>
                  <a:pt x="1210" y="107"/>
                  <a:pt x="1209" y="107"/>
                  <a:pt x="1209" y="107"/>
                </a:cubicBezTo>
                <a:cubicBezTo>
                  <a:pt x="1209" y="108"/>
                  <a:pt x="1209" y="108"/>
                  <a:pt x="1209" y="108"/>
                </a:cubicBezTo>
                <a:cubicBezTo>
                  <a:pt x="1209" y="108"/>
                  <a:pt x="1208" y="108"/>
                  <a:pt x="1208" y="108"/>
                </a:cubicBezTo>
                <a:cubicBezTo>
                  <a:pt x="1208" y="109"/>
                  <a:pt x="1207" y="110"/>
                  <a:pt x="1207" y="110"/>
                </a:cubicBezTo>
                <a:cubicBezTo>
                  <a:pt x="1206" y="110"/>
                  <a:pt x="1206" y="110"/>
                  <a:pt x="1206" y="110"/>
                </a:cubicBezTo>
                <a:cubicBezTo>
                  <a:pt x="1206" y="110"/>
                  <a:pt x="1206" y="110"/>
                  <a:pt x="1206" y="110"/>
                </a:cubicBezTo>
                <a:cubicBezTo>
                  <a:pt x="1206" y="111"/>
                  <a:pt x="1206" y="111"/>
                  <a:pt x="1206" y="111"/>
                </a:cubicBezTo>
                <a:cubicBezTo>
                  <a:pt x="1205" y="112"/>
                  <a:pt x="1205" y="114"/>
                  <a:pt x="1204" y="114"/>
                </a:cubicBezTo>
                <a:cubicBezTo>
                  <a:pt x="1203" y="115"/>
                  <a:pt x="1202" y="115"/>
                  <a:pt x="1200" y="115"/>
                </a:cubicBezTo>
                <a:cubicBezTo>
                  <a:pt x="1200" y="115"/>
                  <a:pt x="1199" y="115"/>
                  <a:pt x="1199" y="115"/>
                </a:cubicBezTo>
                <a:cubicBezTo>
                  <a:pt x="1198" y="115"/>
                  <a:pt x="1198" y="115"/>
                  <a:pt x="1198" y="115"/>
                </a:cubicBezTo>
                <a:cubicBezTo>
                  <a:pt x="1198" y="115"/>
                  <a:pt x="1196" y="115"/>
                  <a:pt x="1195" y="113"/>
                </a:cubicBezTo>
                <a:cubicBezTo>
                  <a:pt x="1195" y="112"/>
                  <a:pt x="1195" y="112"/>
                  <a:pt x="1196" y="111"/>
                </a:cubicBezTo>
                <a:cubicBezTo>
                  <a:pt x="1196" y="111"/>
                  <a:pt x="1196" y="111"/>
                  <a:pt x="1196" y="111"/>
                </a:cubicBezTo>
                <a:cubicBezTo>
                  <a:pt x="1196" y="111"/>
                  <a:pt x="1196" y="111"/>
                  <a:pt x="1196" y="111"/>
                </a:cubicBezTo>
                <a:cubicBezTo>
                  <a:pt x="1196" y="111"/>
                  <a:pt x="1195" y="112"/>
                  <a:pt x="1195" y="112"/>
                </a:cubicBezTo>
                <a:cubicBezTo>
                  <a:pt x="1195" y="112"/>
                  <a:pt x="1195" y="113"/>
                  <a:pt x="1194" y="113"/>
                </a:cubicBezTo>
                <a:cubicBezTo>
                  <a:pt x="1195" y="113"/>
                  <a:pt x="1195" y="113"/>
                  <a:pt x="1195" y="114"/>
                </a:cubicBezTo>
                <a:cubicBezTo>
                  <a:pt x="1195" y="114"/>
                  <a:pt x="1196" y="115"/>
                  <a:pt x="1196" y="115"/>
                </a:cubicBezTo>
                <a:cubicBezTo>
                  <a:pt x="1196" y="116"/>
                  <a:pt x="1196" y="116"/>
                  <a:pt x="1196" y="116"/>
                </a:cubicBezTo>
                <a:cubicBezTo>
                  <a:pt x="1196" y="117"/>
                  <a:pt x="1197" y="118"/>
                  <a:pt x="1196" y="119"/>
                </a:cubicBezTo>
                <a:cubicBezTo>
                  <a:pt x="1195" y="120"/>
                  <a:pt x="1194" y="120"/>
                  <a:pt x="1193" y="120"/>
                </a:cubicBezTo>
                <a:cubicBezTo>
                  <a:pt x="1192" y="120"/>
                  <a:pt x="1192" y="120"/>
                  <a:pt x="1192" y="120"/>
                </a:cubicBezTo>
                <a:cubicBezTo>
                  <a:pt x="1191" y="120"/>
                  <a:pt x="1191" y="120"/>
                  <a:pt x="1190" y="120"/>
                </a:cubicBezTo>
                <a:cubicBezTo>
                  <a:pt x="1189" y="120"/>
                  <a:pt x="1188" y="120"/>
                  <a:pt x="1188" y="119"/>
                </a:cubicBezTo>
                <a:cubicBezTo>
                  <a:pt x="1187" y="119"/>
                  <a:pt x="1186" y="119"/>
                  <a:pt x="1185" y="119"/>
                </a:cubicBezTo>
                <a:cubicBezTo>
                  <a:pt x="1185" y="119"/>
                  <a:pt x="1184" y="119"/>
                  <a:pt x="1184" y="119"/>
                </a:cubicBezTo>
                <a:cubicBezTo>
                  <a:pt x="1183" y="119"/>
                  <a:pt x="1182" y="119"/>
                  <a:pt x="1182" y="119"/>
                </a:cubicBezTo>
                <a:cubicBezTo>
                  <a:pt x="1183" y="120"/>
                  <a:pt x="1184" y="120"/>
                  <a:pt x="1185" y="120"/>
                </a:cubicBezTo>
                <a:cubicBezTo>
                  <a:pt x="1186" y="120"/>
                  <a:pt x="1186" y="120"/>
                  <a:pt x="1186" y="120"/>
                </a:cubicBezTo>
                <a:cubicBezTo>
                  <a:pt x="1186" y="120"/>
                  <a:pt x="1186" y="120"/>
                  <a:pt x="1187" y="120"/>
                </a:cubicBezTo>
                <a:cubicBezTo>
                  <a:pt x="1188" y="120"/>
                  <a:pt x="1189" y="120"/>
                  <a:pt x="1190" y="120"/>
                </a:cubicBezTo>
                <a:cubicBezTo>
                  <a:pt x="1191" y="121"/>
                  <a:pt x="1191" y="123"/>
                  <a:pt x="1191" y="123"/>
                </a:cubicBezTo>
                <a:cubicBezTo>
                  <a:pt x="1191" y="125"/>
                  <a:pt x="1189" y="126"/>
                  <a:pt x="1188" y="126"/>
                </a:cubicBezTo>
                <a:cubicBezTo>
                  <a:pt x="1187" y="126"/>
                  <a:pt x="1187" y="126"/>
                  <a:pt x="1186" y="126"/>
                </a:cubicBezTo>
                <a:cubicBezTo>
                  <a:pt x="1186" y="126"/>
                  <a:pt x="1185" y="126"/>
                  <a:pt x="1185" y="126"/>
                </a:cubicBezTo>
                <a:cubicBezTo>
                  <a:pt x="1185" y="127"/>
                  <a:pt x="1186" y="128"/>
                  <a:pt x="1186" y="129"/>
                </a:cubicBezTo>
                <a:cubicBezTo>
                  <a:pt x="1185" y="130"/>
                  <a:pt x="1183" y="132"/>
                  <a:pt x="1182" y="132"/>
                </a:cubicBezTo>
                <a:cubicBezTo>
                  <a:pt x="1180" y="133"/>
                  <a:pt x="1179" y="133"/>
                  <a:pt x="1177" y="133"/>
                </a:cubicBezTo>
                <a:cubicBezTo>
                  <a:pt x="1176" y="133"/>
                  <a:pt x="1175" y="133"/>
                  <a:pt x="1174" y="132"/>
                </a:cubicBezTo>
                <a:cubicBezTo>
                  <a:pt x="1173" y="132"/>
                  <a:pt x="1173" y="132"/>
                  <a:pt x="1172" y="132"/>
                </a:cubicBezTo>
                <a:cubicBezTo>
                  <a:pt x="1171" y="132"/>
                  <a:pt x="1170" y="131"/>
                  <a:pt x="1170" y="130"/>
                </a:cubicBezTo>
                <a:cubicBezTo>
                  <a:pt x="1170" y="130"/>
                  <a:pt x="1169" y="129"/>
                  <a:pt x="1169" y="129"/>
                </a:cubicBezTo>
                <a:cubicBezTo>
                  <a:pt x="1169" y="129"/>
                  <a:pt x="1169" y="129"/>
                  <a:pt x="1168" y="128"/>
                </a:cubicBezTo>
                <a:cubicBezTo>
                  <a:pt x="1168" y="128"/>
                  <a:pt x="1168" y="128"/>
                  <a:pt x="1168" y="128"/>
                </a:cubicBezTo>
                <a:cubicBezTo>
                  <a:pt x="1168" y="128"/>
                  <a:pt x="1167" y="128"/>
                  <a:pt x="1167" y="128"/>
                </a:cubicBezTo>
                <a:cubicBezTo>
                  <a:pt x="1167" y="128"/>
                  <a:pt x="1167" y="128"/>
                  <a:pt x="1167" y="128"/>
                </a:cubicBezTo>
                <a:cubicBezTo>
                  <a:pt x="1168" y="128"/>
                  <a:pt x="1168" y="130"/>
                  <a:pt x="1169" y="131"/>
                </a:cubicBezTo>
                <a:cubicBezTo>
                  <a:pt x="1169" y="131"/>
                  <a:pt x="1169" y="131"/>
                  <a:pt x="1169" y="132"/>
                </a:cubicBezTo>
                <a:cubicBezTo>
                  <a:pt x="1169" y="133"/>
                  <a:pt x="1170" y="135"/>
                  <a:pt x="1169" y="136"/>
                </a:cubicBezTo>
                <a:cubicBezTo>
                  <a:pt x="1168" y="136"/>
                  <a:pt x="1167" y="137"/>
                  <a:pt x="1166" y="137"/>
                </a:cubicBezTo>
                <a:cubicBezTo>
                  <a:pt x="1166" y="137"/>
                  <a:pt x="1165" y="137"/>
                  <a:pt x="1165" y="136"/>
                </a:cubicBezTo>
                <a:cubicBezTo>
                  <a:pt x="1164" y="136"/>
                  <a:pt x="1163" y="136"/>
                  <a:pt x="1162" y="136"/>
                </a:cubicBezTo>
                <a:cubicBezTo>
                  <a:pt x="1162" y="136"/>
                  <a:pt x="1162" y="136"/>
                  <a:pt x="1162" y="136"/>
                </a:cubicBezTo>
                <a:cubicBezTo>
                  <a:pt x="1161" y="137"/>
                  <a:pt x="1160" y="137"/>
                  <a:pt x="1159" y="136"/>
                </a:cubicBezTo>
                <a:cubicBezTo>
                  <a:pt x="1159" y="136"/>
                  <a:pt x="1158" y="136"/>
                  <a:pt x="1158" y="136"/>
                </a:cubicBezTo>
                <a:cubicBezTo>
                  <a:pt x="1158" y="136"/>
                  <a:pt x="1158" y="136"/>
                  <a:pt x="1158" y="136"/>
                </a:cubicBezTo>
                <a:cubicBezTo>
                  <a:pt x="1157" y="137"/>
                  <a:pt x="1157" y="137"/>
                  <a:pt x="1157" y="137"/>
                </a:cubicBezTo>
                <a:cubicBezTo>
                  <a:pt x="1156" y="137"/>
                  <a:pt x="1155" y="137"/>
                  <a:pt x="1155" y="137"/>
                </a:cubicBezTo>
                <a:cubicBezTo>
                  <a:pt x="1153" y="136"/>
                  <a:pt x="1151" y="136"/>
                  <a:pt x="1150" y="134"/>
                </a:cubicBezTo>
                <a:cubicBezTo>
                  <a:pt x="1150" y="134"/>
                  <a:pt x="1150" y="134"/>
                  <a:pt x="1150" y="134"/>
                </a:cubicBezTo>
                <a:cubicBezTo>
                  <a:pt x="1150" y="134"/>
                  <a:pt x="1150" y="134"/>
                  <a:pt x="1150" y="135"/>
                </a:cubicBezTo>
                <a:cubicBezTo>
                  <a:pt x="1150" y="135"/>
                  <a:pt x="1150" y="136"/>
                  <a:pt x="1149" y="137"/>
                </a:cubicBezTo>
                <a:cubicBezTo>
                  <a:pt x="1149" y="137"/>
                  <a:pt x="1148" y="137"/>
                  <a:pt x="1147" y="137"/>
                </a:cubicBezTo>
                <a:cubicBezTo>
                  <a:pt x="1146" y="137"/>
                  <a:pt x="1145" y="137"/>
                  <a:pt x="1145" y="137"/>
                </a:cubicBezTo>
                <a:cubicBezTo>
                  <a:pt x="1143" y="137"/>
                  <a:pt x="1142" y="136"/>
                  <a:pt x="1141" y="135"/>
                </a:cubicBezTo>
                <a:cubicBezTo>
                  <a:pt x="1140" y="134"/>
                  <a:pt x="1140" y="134"/>
                  <a:pt x="1140" y="134"/>
                </a:cubicBezTo>
                <a:cubicBezTo>
                  <a:pt x="1140" y="134"/>
                  <a:pt x="1140" y="134"/>
                  <a:pt x="1140" y="134"/>
                </a:cubicBezTo>
                <a:cubicBezTo>
                  <a:pt x="1140" y="134"/>
                  <a:pt x="1140" y="134"/>
                  <a:pt x="1140" y="134"/>
                </a:cubicBezTo>
                <a:cubicBezTo>
                  <a:pt x="1140" y="134"/>
                  <a:pt x="1140" y="134"/>
                  <a:pt x="1140" y="134"/>
                </a:cubicBezTo>
                <a:cubicBezTo>
                  <a:pt x="1139" y="135"/>
                  <a:pt x="1139" y="135"/>
                  <a:pt x="1138" y="135"/>
                </a:cubicBezTo>
                <a:cubicBezTo>
                  <a:pt x="1139" y="135"/>
                  <a:pt x="1139" y="135"/>
                  <a:pt x="1139" y="135"/>
                </a:cubicBezTo>
                <a:cubicBezTo>
                  <a:pt x="1139" y="136"/>
                  <a:pt x="1139" y="136"/>
                  <a:pt x="1140" y="136"/>
                </a:cubicBezTo>
                <a:cubicBezTo>
                  <a:pt x="1140" y="136"/>
                  <a:pt x="1140" y="136"/>
                  <a:pt x="1141" y="137"/>
                </a:cubicBezTo>
                <a:cubicBezTo>
                  <a:pt x="1141" y="137"/>
                  <a:pt x="1142" y="137"/>
                  <a:pt x="1143" y="138"/>
                </a:cubicBezTo>
                <a:cubicBezTo>
                  <a:pt x="1144" y="139"/>
                  <a:pt x="1145" y="139"/>
                  <a:pt x="1146" y="139"/>
                </a:cubicBezTo>
                <a:cubicBezTo>
                  <a:pt x="1147" y="140"/>
                  <a:pt x="1147" y="140"/>
                  <a:pt x="1148" y="140"/>
                </a:cubicBezTo>
                <a:cubicBezTo>
                  <a:pt x="1149" y="140"/>
                  <a:pt x="1149" y="140"/>
                  <a:pt x="1149" y="140"/>
                </a:cubicBezTo>
                <a:cubicBezTo>
                  <a:pt x="1149" y="140"/>
                  <a:pt x="1149" y="140"/>
                  <a:pt x="1149" y="140"/>
                </a:cubicBezTo>
                <a:cubicBezTo>
                  <a:pt x="1150" y="140"/>
                  <a:pt x="1150" y="140"/>
                  <a:pt x="1151" y="140"/>
                </a:cubicBezTo>
                <a:cubicBezTo>
                  <a:pt x="1151" y="140"/>
                  <a:pt x="1152" y="140"/>
                  <a:pt x="1152" y="140"/>
                </a:cubicBezTo>
                <a:cubicBezTo>
                  <a:pt x="1153" y="140"/>
                  <a:pt x="1153" y="140"/>
                  <a:pt x="1153" y="140"/>
                </a:cubicBezTo>
                <a:cubicBezTo>
                  <a:pt x="1153" y="140"/>
                  <a:pt x="1153" y="140"/>
                  <a:pt x="1153" y="140"/>
                </a:cubicBezTo>
                <a:cubicBezTo>
                  <a:pt x="1154" y="140"/>
                  <a:pt x="1155" y="141"/>
                  <a:pt x="1155" y="141"/>
                </a:cubicBezTo>
                <a:cubicBezTo>
                  <a:pt x="1156" y="141"/>
                  <a:pt x="1156" y="141"/>
                  <a:pt x="1156" y="141"/>
                </a:cubicBezTo>
                <a:cubicBezTo>
                  <a:pt x="1157" y="142"/>
                  <a:pt x="1158" y="143"/>
                  <a:pt x="1158" y="144"/>
                </a:cubicBezTo>
                <a:cubicBezTo>
                  <a:pt x="1158" y="145"/>
                  <a:pt x="1158" y="145"/>
                  <a:pt x="1158" y="145"/>
                </a:cubicBezTo>
                <a:cubicBezTo>
                  <a:pt x="1158" y="145"/>
                  <a:pt x="1158" y="146"/>
                  <a:pt x="1158" y="146"/>
                </a:cubicBezTo>
                <a:cubicBezTo>
                  <a:pt x="1157" y="146"/>
                  <a:pt x="1157" y="146"/>
                  <a:pt x="1158" y="147"/>
                </a:cubicBezTo>
                <a:cubicBezTo>
                  <a:pt x="1158" y="147"/>
                  <a:pt x="1158" y="147"/>
                  <a:pt x="1158" y="148"/>
                </a:cubicBezTo>
                <a:cubicBezTo>
                  <a:pt x="1158" y="148"/>
                  <a:pt x="1157" y="149"/>
                  <a:pt x="1157" y="149"/>
                </a:cubicBezTo>
                <a:cubicBezTo>
                  <a:pt x="1156" y="150"/>
                  <a:pt x="1155" y="150"/>
                  <a:pt x="1155" y="150"/>
                </a:cubicBezTo>
                <a:cubicBezTo>
                  <a:pt x="1153" y="150"/>
                  <a:pt x="1151" y="149"/>
                  <a:pt x="1150" y="148"/>
                </a:cubicBezTo>
                <a:cubicBezTo>
                  <a:pt x="1149" y="147"/>
                  <a:pt x="1149" y="147"/>
                  <a:pt x="1148" y="147"/>
                </a:cubicBezTo>
                <a:cubicBezTo>
                  <a:pt x="1148" y="147"/>
                  <a:pt x="1147" y="146"/>
                  <a:pt x="1147" y="146"/>
                </a:cubicBezTo>
                <a:cubicBezTo>
                  <a:pt x="1146" y="146"/>
                  <a:pt x="1146" y="145"/>
                  <a:pt x="1145" y="144"/>
                </a:cubicBezTo>
                <a:cubicBezTo>
                  <a:pt x="1145" y="144"/>
                  <a:pt x="1145" y="144"/>
                  <a:pt x="1145" y="144"/>
                </a:cubicBezTo>
                <a:cubicBezTo>
                  <a:pt x="1145" y="143"/>
                  <a:pt x="1145" y="143"/>
                  <a:pt x="1145" y="142"/>
                </a:cubicBezTo>
                <a:cubicBezTo>
                  <a:pt x="1144" y="142"/>
                  <a:pt x="1144" y="142"/>
                  <a:pt x="1143" y="141"/>
                </a:cubicBezTo>
                <a:cubicBezTo>
                  <a:pt x="1143" y="141"/>
                  <a:pt x="1143" y="141"/>
                  <a:pt x="1143" y="141"/>
                </a:cubicBezTo>
                <a:cubicBezTo>
                  <a:pt x="1143" y="141"/>
                  <a:pt x="1142" y="141"/>
                  <a:pt x="1142" y="141"/>
                </a:cubicBezTo>
                <a:cubicBezTo>
                  <a:pt x="1141" y="141"/>
                  <a:pt x="1141" y="141"/>
                  <a:pt x="1140" y="141"/>
                </a:cubicBezTo>
                <a:cubicBezTo>
                  <a:pt x="1140" y="141"/>
                  <a:pt x="1139" y="141"/>
                  <a:pt x="1139" y="141"/>
                </a:cubicBezTo>
                <a:cubicBezTo>
                  <a:pt x="1138" y="141"/>
                  <a:pt x="1138" y="140"/>
                  <a:pt x="1138" y="140"/>
                </a:cubicBezTo>
                <a:cubicBezTo>
                  <a:pt x="1137" y="140"/>
                  <a:pt x="1137" y="140"/>
                  <a:pt x="1136" y="140"/>
                </a:cubicBezTo>
                <a:cubicBezTo>
                  <a:pt x="1137" y="140"/>
                  <a:pt x="1138" y="141"/>
                  <a:pt x="1138" y="141"/>
                </a:cubicBezTo>
                <a:cubicBezTo>
                  <a:pt x="1139" y="141"/>
                  <a:pt x="1140" y="141"/>
                  <a:pt x="1141" y="141"/>
                </a:cubicBezTo>
                <a:cubicBezTo>
                  <a:pt x="1142" y="142"/>
                  <a:pt x="1143" y="142"/>
                  <a:pt x="1143" y="143"/>
                </a:cubicBezTo>
                <a:cubicBezTo>
                  <a:pt x="1143" y="144"/>
                  <a:pt x="1143" y="144"/>
                  <a:pt x="1143" y="144"/>
                </a:cubicBezTo>
                <a:cubicBezTo>
                  <a:pt x="1143" y="145"/>
                  <a:pt x="1143" y="145"/>
                  <a:pt x="1142" y="145"/>
                </a:cubicBezTo>
                <a:cubicBezTo>
                  <a:pt x="1142" y="145"/>
                  <a:pt x="1142" y="145"/>
                  <a:pt x="1142" y="145"/>
                </a:cubicBezTo>
                <a:cubicBezTo>
                  <a:pt x="1143" y="146"/>
                  <a:pt x="1144" y="146"/>
                  <a:pt x="1144" y="147"/>
                </a:cubicBezTo>
                <a:cubicBezTo>
                  <a:pt x="1146" y="148"/>
                  <a:pt x="1146" y="149"/>
                  <a:pt x="1145" y="150"/>
                </a:cubicBezTo>
                <a:cubicBezTo>
                  <a:pt x="1145" y="151"/>
                  <a:pt x="1144" y="152"/>
                  <a:pt x="1143" y="152"/>
                </a:cubicBezTo>
                <a:cubicBezTo>
                  <a:pt x="1143" y="152"/>
                  <a:pt x="1144" y="152"/>
                  <a:pt x="1144" y="152"/>
                </a:cubicBezTo>
                <a:cubicBezTo>
                  <a:pt x="1145" y="152"/>
                  <a:pt x="1146" y="152"/>
                  <a:pt x="1147" y="152"/>
                </a:cubicBezTo>
                <a:cubicBezTo>
                  <a:pt x="1147" y="152"/>
                  <a:pt x="1150" y="153"/>
                  <a:pt x="1151" y="155"/>
                </a:cubicBezTo>
                <a:cubicBezTo>
                  <a:pt x="1151" y="155"/>
                  <a:pt x="1151" y="156"/>
                  <a:pt x="1151" y="156"/>
                </a:cubicBezTo>
                <a:cubicBezTo>
                  <a:pt x="1151" y="156"/>
                  <a:pt x="1151" y="155"/>
                  <a:pt x="1152" y="155"/>
                </a:cubicBezTo>
                <a:cubicBezTo>
                  <a:pt x="1153" y="155"/>
                  <a:pt x="1154" y="155"/>
                  <a:pt x="1155" y="155"/>
                </a:cubicBezTo>
                <a:cubicBezTo>
                  <a:pt x="1155" y="156"/>
                  <a:pt x="1156" y="156"/>
                  <a:pt x="1156" y="157"/>
                </a:cubicBezTo>
                <a:cubicBezTo>
                  <a:pt x="1156" y="158"/>
                  <a:pt x="1156" y="159"/>
                  <a:pt x="1155" y="159"/>
                </a:cubicBezTo>
                <a:cubicBezTo>
                  <a:pt x="1154" y="160"/>
                  <a:pt x="1152" y="160"/>
                  <a:pt x="1151" y="159"/>
                </a:cubicBezTo>
                <a:cubicBezTo>
                  <a:pt x="1151" y="159"/>
                  <a:pt x="1151" y="158"/>
                  <a:pt x="1151" y="157"/>
                </a:cubicBezTo>
                <a:cubicBezTo>
                  <a:pt x="1151" y="157"/>
                  <a:pt x="1151" y="157"/>
                  <a:pt x="1151" y="157"/>
                </a:cubicBezTo>
                <a:cubicBezTo>
                  <a:pt x="1151" y="157"/>
                  <a:pt x="1151" y="157"/>
                  <a:pt x="1151" y="157"/>
                </a:cubicBezTo>
                <a:cubicBezTo>
                  <a:pt x="1150" y="158"/>
                  <a:pt x="1150" y="158"/>
                  <a:pt x="1150" y="159"/>
                </a:cubicBezTo>
                <a:cubicBezTo>
                  <a:pt x="1150" y="159"/>
                  <a:pt x="1149" y="159"/>
                  <a:pt x="1149" y="159"/>
                </a:cubicBezTo>
                <a:cubicBezTo>
                  <a:pt x="1149" y="159"/>
                  <a:pt x="1148" y="160"/>
                  <a:pt x="1148" y="160"/>
                </a:cubicBezTo>
                <a:cubicBezTo>
                  <a:pt x="1148" y="161"/>
                  <a:pt x="1148" y="161"/>
                  <a:pt x="1148" y="162"/>
                </a:cubicBezTo>
                <a:cubicBezTo>
                  <a:pt x="1148" y="162"/>
                  <a:pt x="1148" y="162"/>
                  <a:pt x="1148" y="162"/>
                </a:cubicBezTo>
                <a:cubicBezTo>
                  <a:pt x="1148" y="163"/>
                  <a:pt x="1147" y="163"/>
                  <a:pt x="1147" y="163"/>
                </a:cubicBezTo>
                <a:cubicBezTo>
                  <a:pt x="1147" y="164"/>
                  <a:pt x="1147" y="164"/>
                  <a:pt x="1147" y="164"/>
                </a:cubicBezTo>
                <a:cubicBezTo>
                  <a:pt x="1147" y="165"/>
                  <a:pt x="1146" y="165"/>
                  <a:pt x="1146" y="165"/>
                </a:cubicBezTo>
                <a:cubicBezTo>
                  <a:pt x="1145" y="165"/>
                  <a:pt x="1144" y="165"/>
                  <a:pt x="1144" y="165"/>
                </a:cubicBezTo>
                <a:cubicBezTo>
                  <a:pt x="1143" y="165"/>
                  <a:pt x="1142" y="165"/>
                  <a:pt x="1142" y="165"/>
                </a:cubicBezTo>
                <a:cubicBezTo>
                  <a:pt x="1141" y="165"/>
                  <a:pt x="1141" y="165"/>
                  <a:pt x="1141" y="165"/>
                </a:cubicBezTo>
                <a:cubicBezTo>
                  <a:pt x="1141" y="165"/>
                  <a:pt x="1140" y="165"/>
                  <a:pt x="1140" y="164"/>
                </a:cubicBezTo>
                <a:cubicBezTo>
                  <a:pt x="1140" y="164"/>
                  <a:pt x="1139" y="164"/>
                  <a:pt x="1139" y="164"/>
                </a:cubicBezTo>
                <a:cubicBezTo>
                  <a:pt x="1139" y="164"/>
                  <a:pt x="1138" y="163"/>
                  <a:pt x="1138" y="163"/>
                </a:cubicBezTo>
                <a:cubicBezTo>
                  <a:pt x="1137" y="163"/>
                  <a:pt x="1136" y="162"/>
                  <a:pt x="1136" y="162"/>
                </a:cubicBezTo>
                <a:cubicBezTo>
                  <a:pt x="1135" y="162"/>
                  <a:pt x="1135" y="162"/>
                  <a:pt x="1135" y="162"/>
                </a:cubicBezTo>
                <a:cubicBezTo>
                  <a:pt x="1135" y="162"/>
                  <a:pt x="1136" y="163"/>
                  <a:pt x="1137" y="163"/>
                </a:cubicBezTo>
                <a:cubicBezTo>
                  <a:pt x="1137" y="164"/>
                  <a:pt x="1137" y="164"/>
                  <a:pt x="1138" y="164"/>
                </a:cubicBezTo>
                <a:cubicBezTo>
                  <a:pt x="1138" y="164"/>
                  <a:pt x="1139" y="164"/>
                  <a:pt x="1139" y="165"/>
                </a:cubicBezTo>
                <a:cubicBezTo>
                  <a:pt x="1140" y="165"/>
                  <a:pt x="1140" y="165"/>
                  <a:pt x="1141" y="166"/>
                </a:cubicBezTo>
                <a:cubicBezTo>
                  <a:pt x="1142" y="166"/>
                  <a:pt x="1144" y="167"/>
                  <a:pt x="1144" y="169"/>
                </a:cubicBezTo>
                <a:cubicBezTo>
                  <a:pt x="1144" y="170"/>
                  <a:pt x="1142" y="171"/>
                  <a:pt x="1142" y="171"/>
                </a:cubicBezTo>
                <a:cubicBezTo>
                  <a:pt x="1141" y="171"/>
                  <a:pt x="1141" y="171"/>
                  <a:pt x="1141" y="171"/>
                </a:cubicBezTo>
                <a:cubicBezTo>
                  <a:pt x="1141" y="172"/>
                  <a:pt x="1140" y="172"/>
                  <a:pt x="1140" y="172"/>
                </a:cubicBezTo>
                <a:cubicBezTo>
                  <a:pt x="1140" y="172"/>
                  <a:pt x="1139" y="173"/>
                  <a:pt x="1139" y="173"/>
                </a:cubicBezTo>
                <a:cubicBezTo>
                  <a:pt x="1138" y="173"/>
                  <a:pt x="1138" y="173"/>
                  <a:pt x="1137" y="173"/>
                </a:cubicBezTo>
                <a:cubicBezTo>
                  <a:pt x="1137" y="173"/>
                  <a:pt x="1137" y="173"/>
                  <a:pt x="1137" y="173"/>
                </a:cubicBezTo>
                <a:cubicBezTo>
                  <a:pt x="1137" y="173"/>
                  <a:pt x="1137" y="173"/>
                  <a:pt x="1137" y="173"/>
                </a:cubicBezTo>
                <a:cubicBezTo>
                  <a:pt x="1136" y="173"/>
                  <a:pt x="1135" y="172"/>
                  <a:pt x="1134" y="172"/>
                </a:cubicBezTo>
                <a:cubicBezTo>
                  <a:pt x="1134" y="172"/>
                  <a:pt x="1134" y="171"/>
                  <a:pt x="1134" y="171"/>
                </a:cubicBezTo>
                <a:cubicBezTo>
                  <a:pt x="1133" y="171"/>
                  <a:pt x="1133" y="171"/>
                  <a:pt x="1132" y="171"/>
                </a:cubicBezTo>
                <a:cubicBezTo>
                  <a:pt x="1132" y="171"/>
                  <a:pt x="1131" y="171"/>
                  <a:pt x="1131" y="171"/>
                </a:cubicBezTo>
                <a:cubicBezTo>
                  <a:pt x="1130" y="171"/>
                  <a:pt x="1130" y="170"/>
                  <a:pt x="1129" y="170"/>
                </a:cubicBezTo>
                <a:cubicBezTo>
                  <a:pt x="1129" y="170"/>
                  <a:pt x="1129" y="170"/>
                  <a:pt x="1129" y="170"/>
                </a:cubicBezTo>
                <a:cubicBezTo>
                  <a:pt x="1129" y="170"/>
                  <a:pt x="1129" y="170"/>
                  <a:pt x="1128" y="170"/>
                </a:cubicBezTo>
                <a:cubicBezTo>
                  <a:pt x="1129" y="171"/>
                  <a:pt x="1129" y="171"/>
                  <a:pt x="1130" y="171"/>
                </a:cubicBezTo>
                <a:cubicBezTo>
                  <a:pt x="1130" y="172"/>
                  <a:pt x="1130" y="172"/>
                  <a:pt x="1130" y="172"/>
                </a:cubicBezTo>
                <a:cubicBezTo>
                  <a:pt x="1130" y="172"/>
                  <a:pt x="1131" y="172"/>
                  <a:pt x="1131" y="173"/>
                </a:cubicBezTo>
                <a:cubicBezTo>
                  <a:pt x="1132" y="173"/>
                  <a:pt x="1132" y="173"/>
                  <a:pt x="1132" y="173"/>
                </a:cubicBezTo>
                <a:cubicBezTo>
                  <a:pt x="1133" y="174"/>
                  <a:pt x="1133" y="174"/>
                  <a:pt x="1133" y="174"/>
                </a:cubicBezTo>
                <a:cubicBezTo>
                  <a:pt x="1133" y="174"/>
                  <a:pt x="1134" y="175"/>
                  <a:pt x="1135" y="175"/>
                </a:cubicBezTo>
                <a:cubicBezTo>
                  <a:pt x="1135" y="175"/>
                  <a:pt x="1135" y="175"/>
                  <a:pt x="1135" y="175"/>
                </a:cubicBezTo>
                <a:cubicBezTo>
                  <a:pt x="1136" y="175"/>
                  <a:pt x="1138" y="175"/>
                  <a:pt x="1138" y="176"/>
                </a:cubicBezTo>
                <a:cubicBezTo>
                  <a:pt x="1139" y="178"/>
                  <a:pt x="1137" y="179"/>
                  <a:pt x="1136" y="180"/>
                </a:cubicBezTo>
                <a:cubicBezTo>
                  <a:pt x="1134" y="180"/>
                  <a:pt x="1133" y="180"/>
                  <a:pt x="1132" y="180"/>
                </a:cubicBezTo>
                <a:cubicBezTo>
                  <a:pt x="1131" y="179"/>
                  <a:pt x="1131" y="179"/>
                  <a:pt x="1131" y="179"/>
                </a:cubicBezTo>
                <a:cubicBezTo>
                  <a:pt x="1131" y="179"/>
                  <a:pt x="1130" y="179"/>
                  <a:pt x="1130" y="179"/>
                </a:cubicBezTo>
                <a:cubicBezTo>
                  <a:pt x="1130" y="179"/>
                  <a:pt x="1130" y="179"/>
                  <a:pt x="1129" y="179"/>
                </a:cubicBezTo>
                <a:cubicBezTo>
                  <a:pt x="1129" y="179"/>
                  <a:pt x="1129" y="179"/>
                  <a:pt x="1128" y="179"/>
                </a:cubicBezTo>
                <a:cubicBezTo>
                  <a:pt x="1127" y="180"/>
                  <a:pt x="1126" y="181"/>
                  <a:pt x="1124" y="181"/>
                </a:cubicBezTo>
                <a:cubicBezTo>
                  <a:pt x="1124" y="181"/>
                  <a:pt x="1124" y="181"/>
                  <a:pt x="1124" y="181"/>
                </a:cubicBezTo>
                <a:cubicBezTo>
                  <a:pt x="1123" y="181"/>
                  <a:pt x="1123" y="180"/>
                  <a:pt x="1122" y="180"/>
                </a:cubicBezTo>
                <a:cubicBezTo>
                  <a:pt x="1122" y="180"/>
                  <a:pt x="1121" y="179"/>
                  <a:pt x="1121" y="179"/>
                </a:cubicBezTo>
                <a:cubicBezTo>
                  <a:pt x="1121" y="179"/>
                  <a:pt x="1120" y="179"/>
                  <a:pt x="1120" y="179"/>
                </a:cubicBezTo>
                <a:cubicBezTo>
                  <a:pt x="1120" y="178"/>
                  <a:pt x="1119" y="178"/>
                  <a:pt x="1119" y="178"/>
                </a:cubicBezTo>
                <a:cubicBezTo>
                  <a:pt x="1118" y="178"/>
                  <a:pt x="1118" y="178"/>
                  <a:pt x="1117" y="178"/>
                </a:cubicBezTo>
                <a:cubicBezTo>
                  <a:pt x="1116" y="178"/>
                  <a:pt x="1116" y="178"/>
                  <a:pt x="1116" y="178"/>
                </a:cubicBezTo>
                <a:cubicBezTo>
                  <a:pt x="1116" y="178"/>
                  <a:pt x="1116" y="178"/>
                  <a:pt x="1116" y="178"/>
                </a:cubicBezTo>
                <a:cubicBezTo>
                  <a:pt x="1116" y="178"/>
                  <a:pt x="1116" y="178"/>
                  <a:pt x="1116" y="178"/>
                </a:cubicBezTo>
                <a:cubicBezTo>
                  <a:pt x="1116" y="179"/>
                  <a:pt x="1116" y="179"/>
                  <a:pt x="1116" y="179"/>
                </a:cubicBezTo>
                <a:cubicBezTo>
                  <a:pt x="1116" y="180"/>
                  <a:pt x="1116" y="180"/>
                  <a:pt x="1116" y="181"/>
                </a:cubicBezTo>
                <a:cubicBezTo>
                  <a:pt x="1116" y="181"/>
                  <a:pt x="1116" y="181"/>
                  <a:pt x="1116" y="181"/>
                </a:cubicBezTo>
                <a:cubicBezTo>
                  <a:pt x="1116" y="181"/>
                  <a:pt x="1116" y="181"/>
                  <a:pt x="1116" y="181"/>
                </a:cubicBezTo>
                <a:cubicBezTo>
                  <a:pt x="1116" y="180"/>
                  <a:pt x="1117" y="180"/>
                  <a:pt x="1117" y="180"/>
                </a:cubicBezTo>
                <a:cubicBezTo>
                  <a:pt x="1118" y="180"/>
                  <a:pt x="1118" y="180"/>
                  <a:pt x="1118" y="180"/>
                </a:cubicBezTo>
                <a:cubicBezTo>
                  <a:pt x="1120" y="180"/>
                  <a:pt x="1120" y="181"/>
                  <a:pt x="1121" y="182"/>
                </a:cubicBezTo>
                <a:cubicBezTo>
                  <a:pt x="1121" y="182"/>
                  <a:pt x="1121" y="183"/>
                  <a:pt x="1120" y="184"/>
                </a:cubicBezTo>
                <a:cubicBezTo>
                  <a:pt x="1120" y="185"/>
                  <a:pt x="1119" y="185"/>
                  <a:pt x="1119" y="185"/>
                </a:cubicBezTo>
                <a:cubicBezTo>
                  <a:pt x="1119" y="185"/>
                  <a:pt x="1119" y="185"/>
                  <a:pt x="1119" y="185"/>
                </a:cubicBezTo>
                <a:cubicBezTo>
                  <a:pt x="1118" y="185"/>
                  <a:pt x="1118" y="185"/>
                  <a:pt x="1118" y="185"/>
                </a:cubicBezTo>
                <a:cubicBezTo>
                  <a:pt x="1118" y="185"/>
                  <a:pt x="1117" y="185"/>
                  <a:pt x="1117" y="185"/>
                </a:cubicBezTo>
                <a:cubicBezTo>
                  <a:pt x="1117" y="185"/>
                  <a:pt x="1116" y="185"/>
                  <a:pt x="1115" y="184"/>
                </a:cubicBezTo>
                <a:cubicBezTo>
                  <a:pt x="1115" y="183"/>
                  <a:pt x="1115" y="183"/>
                  <a:pt x="1115" y="183"/>
                </a:cubicBezTo>
                <a:cubicBezTo>
                  <a:pt x="1115" y="183"/>
                  <a:pt x="1115" y="183"/>
                  <a:pt x="1114" y="184"/>
                </a:cubicBezTo>
                <a:cubicBezTo>
                  <a:pt x="1114" y="184"/>
                  <a:pt x="1114" y="184"/>
                  <a:pt x="1114" y="184"/>
                </a:cubicBezTo>
                <a:cubicBezTo>
                  <a:pt x="1114" y="184"/>
                  <a:pt x="1114" y="184"/>
                  <a:pt x="1114" y="184"/>
                </a:cubicBezTo>
                <a:cubicBezTo>
                  <a:pt x="1116" y="184"/>
                  <a:pt x="1117" y="186"/>
                  <a:pt x="1116" y="187"/>
                </a:cubicBezTo>
                <a:cubicBezTo>
                  <a:pt x="1116" y="188"/>
                  <a:pt x="1116" y="189"/>
                  <a:pt x="1115" y="189"/>
                </a:cubicBezTo>
                <a:cubicBezTo>
                  <a:pt x="1115" y="189"/>
                  <a:pt x="1115" y="189"/>
                  <a:pt x="1115" y="190"/>
                </a:cubicBezTo>
                <a:cubicBezTo>
                  <a:pt x="1115" y="190"/>
                  <a:pt x="1114" y="190"/>
                  <a:pt x="1114" y="190"/>
                </a:cubicBezTo>
                <a:cubicBezTo>
                  <a:pt x="1114" y="190"/>
                  <a:pt x="1114" y="190"/>
                  <a:pt x="1114" y="190"/>
                </a:cubicBezTo>
                <a:cubicBezTo>
                  <a:pt x="1114" y="191"/>
                  <a:pt x="1114" y="192"/>
                  <a:pt x="1113" y="193"/>
                </a:cubicBezTo>
                <a:cubicBezTo>
                  <a:pt x="1112" y="193"/>
                  <a:pt x="1112" y="193"/>
                  <a:pt x="1112" y="193"/>
                </a:cubicBezTo>
                <a:cubicBezTo>
                  <a:pt x="1111" y="194"/>
                  <a:pt x="1111" y="194"/>
                  <a:pt x="1111" y="194"/>
                </a:cubicBezTo>
                <a:cubicBezTo>
                  <a:pt x="1110" y="195"/>
                  <a:pt x="1110" y="195"/>
                  <a:pt x="1109" y="195"/>
                </a:cubicBezTo>
                <a:cubicBezTo>
                  <a:pt x="1109" y="195"/>
                  <a:pt x="1108" y="195"/>
                  <a:pt x="1107" y="195"/>
                </a:cubicBezTo>
                <a:cubicBezTo>
                  <a:pt x="1107" y="195"/>
                  <a:pt x="1106" y="195"/>
                  <a:pt x="1106" y="195"/>
                </a:cubicBezTo>
                <a:cubicBezTo>
                  <a:pt x="1106" y="195"/>
                  <a:pt x="1106" y="195"/>
                  <a:pt x="1106" y="195"/>
                </a:cubicBezTo>
                <a:cubicBezTo>
                  <a:pt x="1106" y="195"/>
                  <a:pt x="1105" y="196"/>
                  <a:pt x="1105" y="196"/>
                </a:cubicBezTo>
                <a:cubicBezTo>
                  <a:pt x="1105" y="196"/>
                  <a:pt x="1105" y="196"/>
                  <a:pt x="1105" y="196"/>
                </a:cubicBezTo>
                <a:cubicBezTo>
                  <a:pt x="1105" y="197"/>
                  <a:pt x="1104" y="199"/>
                  <a:pt x="1102" y="199"/>
                </a:cubicBezTo>
                <a:cubicBezTo>
                  <a:pt x="1101" y="199"/>
                  <a:pt x="1100" y="198"/>
                  <a:pt x="1099" y="198"/>
                </a:cubicBezTo>
                <a:cubicBezTo>
                  <a:pt x="1099" y="198"/>
                  <a:pt x="1099" y="198"/>
                  <a:pt x="1099" y="198"/>
                </a:cubicBezTo>
                <a:cubicBezTo>
                  <a:pt x="1100" y="199"/>
                  <a:pt x="1099" y="200"/>
                  <a:pt x="1099" y="201"/>
                </a:cubicBezTo>
                <a:cubicBezTo>
                  <a:pt x="1099" y="201"/>
                  <a:pt x="1099" y="202"/>
                  <a:pt x="1099" y="203"/>
                </a:cubicBezTo>
                <a:cubicBezTo>
                  <a:pt x="1099" y="203"/>
                  <a:pt x="1099" y="203"/>
                  <a:pt x="1099" y="203"/>
                </a:cubicBezTo>
                <a:cubicBezTo>
                  <a:pt x="1098" y="204"/>
                  <a:pt x="1098" y="205"/>
                  <a:pt x="1098" y="205"/>
                </a:cubicBezTo>
                <a:cubicBezTo>
                  <a:pt x="1097" y="205"/>
                  <a:pt x="1097" y="205"/>
                  <a:pt x="1097" y="205"/>
                </a:cubicBezTo>
                <a:cubicBezTo>
                  <a:pt x="1097" y="206"/>
                  <a:pt x="1097" y="206"/>
                  <a:pt x="1097" y="206"/>
                </a:cubicBezTo>
                <a:cubicBezTo>
                  <a:pt x="1097" y="206"/>
                  <a:pt x="1097" y="206"/>
                  <a:pt x="1097" y="206"/>
                </a:cubicBezTo>
                <a:cubicBezTo>
                  <a:pt x="1098" y="207"/>
                  <a:pt x="1099" y="207"/>
                  <a:pt x="1099" y="209"/>
                </a:cubicBezTo>
                <a:cubicBezTo>
                  <a:pt x="1099" y="209"/>
                  <a:pt x="1099" y="209"/>
                  <a:pt x="1099" y="209"/>
                </a:cubicBezTo>
                <a:cubicBezTo>
                  <a:pt x="1099" y="209"/>
                  <a:pt x="1100" y="209"/>
                  <a:pt x="1100" y="208"/>
                </a:cubicBezTo>
                <a:cubicBezTo>
                  <a:pt x="1100" y="208"/>
                  <a:pt x="1101" y="207"/>
                  <a:pt x="1102" y="207"/>
                </a:cubicBezTo>
                <a:cubicBezTo>
                  <a:pt x="1102" y="207"/>
                  <a:pt x="1104" y="206"/>
                  <a:pt x="1105" y="207"/>
                </a:cubicBezTo>
                <a:cubicBezTo>
                  <a:pt x="1106" y="207"/>
                  <a:pt x="1106" y="209"/>
                  <a:pt x="1105" y="210"/>
                </a:cubicBezTo>
                <a:cubicBezTo>
                  <a:pt x="1105" y="211"/>
                  <a:pt x="1105" y="212"/>
                  <a:pt x="1105" y="212"/>
                </a:cubicBezTo>
                <a:cubicBezTo>
                  <a:pt x="1105" y="213"/>
                  <a:pt x="1105" y="214"/>
                  <a:pt x="1105" y="214"/>
                </a:cubicBezTo>
                <a:cubicBezTo>
                  <a:pt x="1104" y="215"/>
                  <a:pt x="1104" y="215"/>
                  <a:pt x="1104" y="216"/>
                </a:cubicBezTo>
                <a:cubicBezTo>
                  <a:pt x="1104" y="217"/>
                  <a:pt x="1104" y="217"/>
                  <a:pt x="1104" y="218"/>
                </a:cubicBezTo>
                <a:cubicBezTo>
                  <a:pt x="1103" y="219"/>
                  <a:pt x="1103" y="220"/>
                  <a:pt x="1102" y="220"/>
                </a:cubicBezTo>
                <a:cubicBezTo>
                  <a:pt x="1101" y="220"/>
                  <a:pt x="1101" y="220"/>
                  <a:pt x="1101" y="221"/>
                </a:cubicBezTo>
                <a:cubicBezTo>
                  <a:pt x="1100" y="221"/>
                  <a:pt x="1100" y="221"/>
                  <a:pt x="1099" y="221"/>
                </a:cubicBezTo>
                <a:cubicBezTo>
                  <a:pt x="1099" y="222"/>
                  <a:pt x="1098" y="222"/>
                  <a:pt x="1098" y="223"/>
                </a:cubicBezTo>
                <a:cubicBezTo>
                  <a:pt x="1098" y="223"/>
                  <a:pt x="1098" y="223"/>
                  <a:pt x="1098" y="223"/>
                </a:cubicBezTo>
                <a:cubicBezTo>
                  <a:pt x="1097" y="223"/>
                  <a:pt x="1097" y="224"/>
                  <a:pt x="1095" y="224"/>
                </a:cubicBezTo>
                <a:cubicBezTo>
                  <a:pt x="1095" y="224"/>
                  <a:pt x="1094" y="224"/>
                  <a:pt x="1094" y="223"/>
                </a:cubicBezTo>
                <a:cubicBezTo>
                  <a:pt x="1094" y="223"/>
                  <a:pt x="1094" y="222"/>
                  <a:pt x="1094" y="222"/>
                </a:cubicBezTo>
                <a:cubicBezTo>
                  <a:pt x="1094" y="222"/>
                  <a:pt x="1093" y="223"/>
                  <a:pt x="1092" y="223"/>
                </a:cubicBezTo>
                <a:cubicBezTo>
                  <a:pt x="1092" y="223"/>
                  <a:pt x="1092" y="223"/>
                  <a:pt x="1092" y="223"/>
                </a:cubicBezTo>
                <a:cubicBezTo>
                  <a:pt x="1091" y="223"/>
                  <a:pt x="1091" y="224"/>
                  <a:pt x="1090" y="224"/>
                </a:cubicBezTo>
                <a:cubicBezTo>
                  <a:pt x="1089" y="224"/>
                  <a:pt x="1088" y="225"/>
                  <a:pt x="1088" y="225"/>
                </a:cubicBezTo>
                <a:cubicBezTo>
                  <a:pt x="1087" y="226"/>
                  <a:pt x="1087" y="226"/>
                  <a:pt x="1086" y="226"/>
                </a:cubicBezTo>
                <a:cubicBezTo>
                  <a:pt x="1086" y="226"/>
                  <a:pt x="1085" y="226"/>
                  <a:pt x="1085" y="226"/>
                </a:cubicBezTo>
                <a:cubicBezTo>
                  <a:pt x="1085" y="226"/>
                  <a:pt x="1084" y="226"/>
                  <a:pt x="1084" y="226"/>
                </a:cubicBezTo>
                <a:cubicBezTo>
                  <a:pt x="1083" y="226"/>
                  <a:pt x="1083" y="226"/>
                  <a:pt x="1083" y="226"/>
                </a:cubicBezTo>
                <a:cubicBezTo>
                  <a:pt x="1083" y="226"/>
                  <a:pt x="1082" y="226"/>
                  <a:pt x="1082" y="226"/>
                </a:cubicBezTo>
                <a:cubicBezTo>
                  <a:pt x="1082" y="227"/>
                  <a:pt x="1082" y="227"/>
                  <a:pt x="1082" y="227"/>
                </a:cubicBezTo>
                <a:cubicBezTo>
                  <a:pt x="1081" y="227"/>
                  <a:pt x="1080" y="227"/>
                  <a:pt x="1080" y="227"/>
                </a:cubicBezTo>
                <a:cubicBezTo>
                  <a:pt x="1079" y="227"/>
                  <a:pt x="1079" y="227"/>
                  <a:pt x="1078" y="227"/>
                </a:cubicBezTo>
                <a:cubicBezTo>
                  <a:pt x="1078" y="227"/>
                  <a:pt x="1078" y="226"/>
                  <a:pt x="1077" y="226"/>
                </a:cubicBezTo>
                <a:cubicBezTo>
                  <a:pt x="1077" y="226"/>
                  <a:pt x="1077" y="226"/>
                  <a:pt x="1077" y="225"/>
                </a:cubicBezTo>
                <a:cubicBezTo>
                  <a:pt x="1076" y="225"/>
                  <a:pt x="1076" y="224"/>
                  <a:pt x="1076" y="224"/>
                </a:cubicBezTo>
                <a:cubicBezTo>
                  <a:pt x="1076" y="223"/>
                  <a:pt x="1077" y="222"/>
                  <a:pt x="1077" y="222"/>
                </a:cubicBezTo>
                <a:cubicBezTo>
                  <a:pt x="1078" y="222"/>
                  <a:pt x="1078" y="221"/>
                  <a:pt x="1078" y="221"/>
                </a:cubicBezTo>
                <a:cubicBezTo>
                  <a:pt x="1078" y="221"/>
                  <a:pt x="1077" y="221"/>
                  <a:pt x="1077" y="220"/>
                </a:cubicBezTo>
                <a:cubicBezTo>
                  <a:pt x="1077" y="219"/>
                  <a:pt x="1076" y="218"/>
                  <a:pt x="1076" y="218"/>
                </a:cubicBezTo>
                <a:cubicBezTo>
                  <a:pt x="1075" y="218"/>
                  <a:pt x="1075" y="218"/>
                  <a:pt x="1075" y="218"/>
                </a:cubicBezTo>
                <a:cubicBezTo>
                  <a:pt x="1075" y="218"/>
                  <a:pt x="1074" y="218"/>
                  <a:pt x="1074" y="218"/>
                </a:cubicBezTo>
                <a:cubicBezTo>
                  <a:pt x="1073" y="218"/>
                  <a:pt x="1073" y="218"/>
                  <a:pt x="1073" y="218"/>
                </a:cubicBezTo>
                <a:cubicBezTo>
                  <a:pt x="1072" y="218"/>
                  <a:pt x="1072" y="217"/>
                  <a:pt x="1072" y="217"/>
                </a:cubicBezTo>
                <a:cubicBezTo>
                  <a:pt x="1071" y="217"/>
                  <a:pt x="1071" y="217"/>
                  <a:pt x="1071" y="216"/>
                </a:cubicBezTo>
                <a:cubicBezTo>
                  <a:pt x="1071" y="216"/>
                  <a:pt x="1071" y="216"/>
                  <a:pt x="1071" y="216"/>
                </a:cubicBezTo>
                <a:cubicBezTo>
                  <a:pt x="1071" y="216"/>
                  <a:pt x="1071" y="215"/>
                  <a:pt x="1071" y="215"/>
                </a:cubicBezTo>
                <a:cubicBezTo>
                  <a:pt x="1071" y="215"/>
                  <a:pt x="1071" y="214"/>
                  <a:pt x="1071" y="214"/>
                </a:cubicBezTo>
                <a:cubicBezTo>
                  <a:pt x="1071" y="214"/>
                  <a:pt x="1071" y="214"/>
                  <a:pt x="1071" y="213"/>
                </a:cubicBezTo>
                <a:cubicBezTo>
                  <a:pt x="1071" y="213"/>
                  <a:pt x="1071" y="213"/>
                  <a:pt x="1071" y="213"/>
                </a:cubicBezTo>
                <a:cubicBezTo>
                  <a:pt x="1071" y="213"/>
                  <a:pt x="1071" y="213"/>
                  <a:pt x="1071" y="213"/>
                </a:cubicBezTo>
                <a:cubicBezTo>
                  <a:pt x="1071" y="213"/>
                  <a:pt x="1071" y="213"/>
                  <a:pt x="1071" y="214"/>
                </a:cubicBezTo>
                <a:cubicBezTo>
                  <a:pt x="1071" y="214"/>
                  <a:pt x="1071" y="214"/>
                  <a:pt x="1071" y="215"/>
                </a:cubicBezTo>
                <a:cubicBezTo>
                  <a:pt x="1070" y="215"/>
                  <a:pt x="1070" y="215"/>
                  <a:pt x="1070" y="216"/>
                </a:cubicBezTo>
                <a:cubicBezTo>
                  <a:pt x="1070" y="216"/>
                  <a:pt x="1070" y="219"/>
                  <a:pt x="1068" y="219"/>
                </a:cubicBezTo>
                <a:cubicBezTo>
                  <a:pt x="1068" y="219"/>
                  <a:pt x="1068" y="219"/>
                  <a:pt x="1068" y="219"/>
                </a:cubicBezTo>
                <a:cubicBezTo>
                  <a:pt x="1066" y="219"/>
                  <a:pt x="1064" y="218"/>
                  <a:pt x="1063" y="217"/>
                </a:cubicBezTo>
                <a:cubicBezTo>
                  <a:pt x="1063" y="217"/>
                  <a:pt x="1063" y="216"/>
                  <a:pt x="1062" y="216"/>
                </a:cubicBezTo>
                <a:cubicBezTo>
                  <a:pt x="1062" y="216"/>
                  <a:pt x="1062" y="216"/>
                  <a:pt x="1062" y="216"/>
                </a:cubicBezTo>
                <a:cubicBezTo>
                  <a:pt x="1061" y="216"/>
                  <a:pt x="1060" y="217"/>
                  <a:pt x="1059" y="217"/>
                </a:cubicBezTo>
                <a:cubicBezTo>
                  <a:pt x="1058" y="217"/>
                  <a:pt x="1057" y="217"/>
                  <a:pt x="1057" y="216"/>
                </a:cubicBezTo>
                <a:cubicBezTo>
                  <a:pt x="1057" y="216"/>
                  <a:pt x="1057" y="215"/>
                  <a:pt x="1057" y="215"/>
                </a:cubicBezTo>
                <a:cubicBezTo>
                  <a:pt x="1056" y="214"/>
                  <a:pt x="1056" y="214"/>
                  <a:pt x="1056" y="213"/>
                </a:cubicBezTo>
                <a:cubicBezTo>
                  <a:pt x="1056" y="212"/>
                  <a:pt x="1056" y="211"/>
                  <a:pt x="1057" y="210"/>
                </a:cubicBezTo>
                <a:cubicBezTo>
                  <a:pt x="1057" y="210"/>
                  <a:pt x="1057" y="210"/>
                  <a:pt x="1057" y="209"/>
                </a:cubicBezTo>
                <a:cubicBezTo>
                  <a:pt x="1058" y="209"/>
                  <a:pt x="1058" y="208"/>
                  <a:pt x="1057" y="208"/>
                </a:cubicBezTo>
                <a:cubicBezTo>
                  <a:pt x="1057" y="208"/>
                  <a:pt x="1057" y="208"/>
                  <a:pt x="1057" y="208"/>
                </a:cubicBezTo>
                <a:cubicBezTo>
                  <a:pt x="1057" y="207"/>
                  <a:pt x="1057" y="207"/>
                  <a:pt x="1057" y="207"/>
                </a:cubicBezTo>
                <a:cubicBezTo>
                  <a:pt x="1057" y="207"/>
                  <a:pt x="1057" y="207"/>
                  <a:pt x="1057" y="207"/>
                </a:cubicBezTo>
                <a:cubicBezTo>
                  <a:pt x="1057" y="207"/>
                  <a:pt x="1057" y="207"/>
                  <a:pt x="1057" y="207"/>
                </a:cubicBezTo>
                <a:cubicBezTo>
                  <a:pt x="1057" y="208"/>
                  <a:pt x="1057" y="208"/>
                  <a:pt x="1057" y="208"/>
                </a:cubicBezTo>
                <a:cubicBezTo>
                  <a:pt x="1057" y="208"/>
                  <a:pt x="1057" y="208"/>
                  <a:pt x="1057" y="208"/>
                </a:cubicBezTo>
                <a:cubicBezTo>
                  <a:pt x="1056" y="209"/>
                  <a:pt x="1056" y="210"/>
                  <a:pt x="1056" y="211"/>
                </a:cubicBezTo>
                <a:cubicBezTo>
                  <a:pt x="1056" y="211"/>
                  <a:pt x="1056" y="211"/>
                  <a:pt x="1056" y="212"/>
                </a:cubicBezTo>
                <a:cubicBezTo>
                  <a:pt x="1055" y="212"/>
                  <a:pt x="1055" y="213"/>
                  <a:pt x="1054" y="213"/>
                </a:cubicBezTo>
                <a:cubicBezTo>
                  <a:pt x="1054" y="213"/>
                  <a:pt x="1054" y="213"/>
                  <a:pt x="1054" y="213"/>
                </a:cubicBezTo>
                <a:cubicBezTo>
                  <a:pt x="1054" y="214"/>
                  <a:pt x="1053" y="214"/>
                  <a:pt x="1052" y="214"/>
                </a:cubicBezTo>
                <a:cubicBezTo>
                  <a:pt x="1052" y="214"/>
                  <a:pt x="1052" y="214"/>
                  <a:pt x="1052" y="214"/>
                </a:cubicBezTo>
                <a:cubicBezTo>
                  <a:pt x="1051" y="214"/>
                  <a:pt x="1051" y="213"/>
                  <a:pt x="1051" y="213"/>
                </a:cubicBezTo>
                <a:cubicBezTo>
                  <a:pt x="1050" y="212"/>
                  <a:pt x="1050" y="212"/>
                  <a:pt x="1050" y="212"/>
                </a:cubicBezTo>
                <a:cubicBezTo>
                  <a:pt x="1050" y="211"/>
                  <a:pt x="1050" y="211"/>
                  <a:pt x="1050" y="210"/>
                </a:cubicBezTo>
                <a:cubicBezTo>
                  <a:pt x="1050" y="209"/>
                  <a:pt x="1049" y="209"/>
                  <a:pt x="1049" y="209"/>
                </a:cubicBezTo>
                <a:cubicBezTo>
                  <a:pt x="1049" y="209"/>
                  <a:pt x="1048" y="209"/>
                  <a:pt x="1048" y="210"/>
                </a:cubicBezTo>
                <a:cubicBezTo>
                  <a:pt x="1048" y="210"/>
                  <a:pt x="1048" y="213"/>
                  <a:pt x="1048" y="213"/>
                </a:cubicBezTo>
                <a:cubicBezTo>
                  <a:pt x="1049" y="214"/>
                  <a:pt x="1049" y="214"/>
                  <a:pt x="1049" y="215"/>
                </a:cubicBezTo>
                <a:cubicBezTo>
                  <a:pt x="1049" y="215"/>
                  <a:pt x="1049" y="215"/>
                  <a:pt x="1049" y="215"/>
                </a:cubicBezTo>
                <a:cubicBezTo>
                  <a:pt x="1050" y="215"/>
                  <a:pt x="1050" y="216"/>
                  <a:pt x="1050" y="216"/>
                </a:cubicBezTo>
                <a:cubicBezTo>
                  <a:pt x="1050" y="216"/>
                  <a:pt x="1051" y="217"/>
                  <a:pt x="1051" y="218"/>
                </a:cubicBezTo>
                <a:cubicBezTo>
                  <a:pt x="1050" y="219"/>
                  <a:pt x="1050" y="220"/>
                  <a:pt x="1048" y="220"/>
                </a:cubicBezTo>
                <a:cubicBezTo>
                  <a:pt x="1048" y="220"/>
                  <a:pt x="1047" y="219"/>
                  <a:pt x="1047" y="219"/>
                </a:cubicBezTo>
                <a:cubicBezTo>
                  <a:pt x="1047" y="219"/>
                  <a:pt x="1046" y="219"/>
                  <a:pt x="1046" y="219"/>
                </a:cubicBezTo>
                <a:cubicBezTo>
                  <a:pt x="1045" y="219"/>
                  <a:pt x="1045" y="219"/>
                  <a:pt x="1045" y="219"/>
                </a:cubicBezTo>
                <a:cubicBezTo>
                  <a:pt x="1044" y="219"/>
                  <a:pt x="1043" y="218"/>
                  <a:pt x="1043" y="218"/>
                </a:cubicBezTo>
                <a:cubicBezTo>
                  <a:pt x="1042" y="217"/>
                  <a:pt x="1042" y="217"/>
                  <a:pt x="1041" y="216"/>
                </a:cubicBezTo>
                <a:cubicBezTo>
                  <a:pt x="1041" y="216"/>
                  <a:pt x="1041" y="216"/>
                  <a:pt x="1040" y="216"/>
                </a:cubicBezTo>
                <a:cubicBezTo>
                  <a:pt x="1040" y="216"/>
                  <a:pt x="1040" y="216"/>
                  <a:pt x="1040" y="216"/>
                </a:cubicBezTo>
                <a:cubicBezTo>
                  <a:pt x="1039" y="215"/>
                  <a:pt x="1038" y="215"/>
                  <a:pt x="1037" y="215"/>
                </a:cubicBezTo>
                <a:cubicBezTo>
                  <a:pt x="1036" y="215"/>
                  <a:pt x="1036" y="214"/>
                  <a:pt x="1036" y="214"/>
                </a:cubicBezTo>
                <a:cubicBezTo>
                  <a:pt x="1036" y="214"/>
                  <a:pt x="1036" y="214"/>
                  <a:pt x="1035" y="214"/>
                </a:cubicBezTo>
                <a:cubicBezTo>
                  <a:pt x="1034" y="213"/>
                  <a:pt x="1035" y="211"/>
                  <a:pt x="1035" y="210"/>
                </a:cubicBezTo>
                <a:cubicBezTo>
                  <a:pt x="1036" y="209"/>
                  <a:pt x="1036" y="209"/>
                  <a:pt x="1036" y="209"/>
                </a:cubicBezTo>
                <a:cubicBezTo>
                  <a:pt x="1036" y="209"/>
                  <a:pt x="1036" y="208"/>
                  <a:pt x="1036" y="208"/>
                </a:cubicBezTo>
                <a:cubicBezTo>
                  <a:pt x="1036" y="208"/>
                  <a:pt x="1037" y="208"/>
                  <a:pt x="1037" y="208"/>
                </a:cubicBezTo>
                <a:cubicBezTo>
                  <a:pt x="1037" y="207"/>
                  <a:pt x="1037" y="206"/>
                  <a:pt x="1037" y="206"/>
                </a:cubicBezTo>
                <a:cubicBezTo>
                  <a:pt x="1037" y="205"/>
                  <a:pt x="1036" y="205"/>
                  <a:pt x="1035" y="205"/>
                </a:cubicBezTo>
                <a:cubicBezTo>
                  <a:pt x="1035" y="205"/>
                  <a:pt x="1036" y="205"/>
                  <a:pt x="1036" y="205"/>
                </a:cubicBezTo>
                <a:cubicBezTo>
                  <a:pt x="1036" y="206"/>
                  <a:pt x="1036" y="206"/>
                  <a:pt x="1036" y="207"/>
                </a:cubicBezTo>
                <a:cubicBezTo>
                  <a:pt x="1037" y="208"/>
                  <a:pt x="1036" y="209"/>
                  <a:pt x="1035" y="210"/>
                </a:cubicBezTo>
                <a:cubicBezTo>
                  <a:pt x="1035" y="210"/>
                  <a:pt x="1035" y="210"/>
                  <a:pt x="1035" y="210"/>
                </a:cubicBezTo>
                <a:cubicBezTo>
                  <a:pt x="1035" y="211"/>
                  <a:pt x="1035" y="212"/>
                  <a:pt x="1034" y="212"/>
                </a:cubicBezTo>
                <a:cubicBezTo>
                  <a:pt x="1032" y="213"/>
                  <a:pt x="1031" y="212"/>
                  <a:pt x="1030" y="211"/>
                </a:cubicBezTo>
                <a:cubicBezTo>
                  <a:pt x="1030" y="210"/>
                  <a:pt x="1030" y="210"/>
                  <a:pt x="1030" y="209"/>
                </a:cubicBezTo>
                <a:cubicBezTo>
                  <a:pt x="1029" y="210"/>
                  <a:pt x="1029" y="210"/>
                  <a:pt x="1028" y="210"/>
                </a:cubicBezTo>
                <a:cubicBezTo>
                  <a:pt x="1028" y="210"/>
                  <a:pt x="1028" y="210"/>
                  <a:pt x="1028" y="210"/>
                </a:cubicBezTo>
                <a:cubicBezTo>
                  <a:pt x="1028" y="210"/>
                  <a:pt x="1027" y="210"/>
                  <a:pt x="1027" y="210"/>
                </a:cubicBezTo>
                <a:cubicBezTo>
                  <a:pt x="1027" y="209"/>
                  <a:pt x="1027" y="209"/>
                  <a:pt x="1026" y="209"/>
                </a:cubicBezTo>
                <a:cubicBezTo>
                  <a:pt x="1026" y="209"/>
                  <a:pt x="1026" y="209"/>
                  <a:pt x="1025" y="209"/>
                </a:cubicBezTo>
                <a:cubicBezTo>
                  <a:pt x="1025" y="209"/>
                  <a:pt x="1024" y="208"/>
                  <a:pt x="1024" y="208"/>
                </a:cubicBezTo>
                <a:cubicBezTo>
                  <a:pt x="1023" y="208"/>
                  <a:pt x="1023" y="208"/>
                  <a:pt x="1023" y="207"/>
                </a:cubicBezTo>
                <a:cubicBezTo>
                  <a:pt x="1023" y="206"/>
                  <a:pt x="1023" y="205"/>
                  <a:pt x="1023" y="204"/>
                </a:cubicBezTo>
                <a:cubicBezTo>
                  <a:pt x="1023" y="204"/>
                  <a:pt x="1024" y="203"/>
                  <a:pt x="1024" y="202"/>
                </a:cubicBezTo>
                <a:cubicBezTo>
                  <a:pt x="1024" y="202"/>
                  <a:pt x="1024" y="201"/>
                  <a:pt x="1024" y="201"/>
                </a:cubicBezTo>
                <a:cubicBezTo>
                  <a:pt x="1024" y="200"/>
                  <a:pt x="1024" y="200"/>
                  <a:pt x="1024" y="200"/>
                </a:cubicBezTo>
                <a:cubicBezTo>
                  <a:pt x="1024" y="200"/>
                  <a:pt x="1024" y="200"/>
                  <a:pt x="1024" y="200"/>
                </a:cubicBezTo>
                <a:cubicBezTo>
                  <a:pt x="1024" y="200"/>
                  <a:pt x="1024" y="200"/>
                  <a:pt x="1024" y="200"/>
                </a:cubicBezTo>
                <a:cubicBezTo>
                  <a:pt x="1024" y="200"/>
                  <a:pt x="1024" y="201"/>
                  <a:pt x="1024" y="202"/>
                </a:cubicBezTo>
                <a:cubicBezTo>
                  <a:pt x="1023" y="202"/>
                  <a:pt x="1023" y="202"/>
                  <a:pt x="1023" y="203"/>
                </a:cubicBezTo>
                <a:cubicBezTo>
                  <a:pt x="1023" y="204"/>
                  <a:pt x="1023" y="205"/>
                  <a:pt x="1022" y="205"/>
                </a:cubicBezTo>
                <a:cubicBezTo>
                  <a:pt x="1022" y="206"/>
                  <a:pt x="1021" y="206"/>
                  <a:pt x="1021" y="206"/>
                </a:cubicBezTo>
                <a:cubicBezTo>
                  <a:pt x="1021" y="206"/>
                  <a:pt x="1021" y="206"/>
                  <a:pt x="1021" y="206"/>
                </a:cubicBezTo>
                <a:cubicBezTo>
                  <a:pt x="1021" y="207"/>
                  <a:pt x="1021" y="207"/>
                  <a:pt x="1021" y="207"/>
                </a:cubicBezTo>
                <a:cubicBezTo>
                  <a:pt x="1020" y="207"/>
                  <a:pt x="1019" y="208"/>
                  <a:pt x="1018" y="208"/>
                </a:cubicBezTo>
                <a:cubicBezTo>
                  <a:pt x="1017" y="208"/>
                  <a:pt x="1017" y="208"/>
                  <a:pt x="1017" y="207"/>
                </a:cubicBezTo>
                <a:cubicBezTo>
                  <a:pt x="1016" y="206"/>
                  <a:pt x="1016" y="206"/>
                  <a:pt x="1016" y="205"/>
                </a:cubicBezTo>
                <a:cubicBezTo>
                  <a:pt x="1016" y="205"/>
                  <a:pt x="1016" y="205"/>
                  <a:pt x="1016" y="205"/>
                </a:cubicBezTo>
                <a:cubicBezTo>
                  <a:pt x="1016" y="204"/>
                  <a:pt x="1016" y="204"/>
                  <a:pt x="1016" y="204"/>
                </a:cubicBezTo>
                <a:cubicBezTo>
                  <a:pt x="1016" y="203"/>
                  <a:pt x="1016" y="203"/>
                  <a:pt x="1016" y="203"/>
                </a:cubicBezTo>
                <a:cubicBezTo>
                  <a:pt x="1016" y="203"/>
                  <a:pt x="1015" y="203"/>
                  <a:pt x="1015" y="203"/>
                </a:cubicBezTo>
                <a:cubicBezTo>
                  <a:pt x="1015" y="203"/>
                  <a:pt x="1015" y="204"/>
                  <a:pt x="1015" y="204"/>
                </a:cubicBezTo>
                <a:cubicBezTo>
                  <a:pt x="1015" y="204"/>
                  <a:pt x="1014" y="204"/>
                  <a:pt x="1014" y="204"/>
                </a:cubicBezTo>
                <a:cubicBezTo>
                  <a:pt x="1014" y="204"/>
                  <a:pt x="1014" y="204"/>
                  <a:pt x="1014" y="204"/>
                </a:cubicBezTo>
                <a:cubicBezTo>
                  <a:pt x="1013" y="204"/>
                  <a:pt x="1012" y="203"/>
                  <a:pt x="1012" y="203"/>
                </a:cubicBezTo>
                <a:cubicBezTo>
                  <a:pt x="1010" y="201"/>
                  <a:pt x="1010" y="199"/>
                  <a:pt x="1010" y="198"/>
                </a:cubicBezTo>
                <a:cubicBezTo>
                  <a:pt x="1010" y="198"/>
                  <a:pt x="1010" y="197"/>
                  <a:pt x="1010" y="197"/>
                </a:cubicBezTo>
                <a:cubicBezTo>
                  <a:pt x="1010" y="197"/>
                  <a:pt x="1010" y="197"/>
                  <a:pt x="1010" y="197"/>
                </a:cubicBezTo>
                <a:cubicBezTo>
                  <a:pt x="1010" y="196"/>
                  <a:pt x="1010" y="196"/>
                  <a:pt x="1010" y="196"/>
                </a:cubicBezTo>
                <a:cubicBezTo>
                  <a:pt x="1009" y="195"/>
                  <a:pt x="1009" y="194"/>
                  <a:pt x="1009" y="193"/>
                </a:cubicBezTo>
                <a:cubicBezTo>
                  <a:pt x="1009" y="193"/>
                  <a:pt x="1009" y="191"/>
                  <a:pt x="1011" y="191"/>
                </a:cubicBezTo>
                <a:close/>
                <a:moveTo>
                  <a:pt x="1100" y="42"/>
                </a:moveTo>
                <a:cubicBezTo>
                  <a:pt x="1100" y="42"/>
                  <a:pt x="1100" y="42"/>
                  <a:pt x="1100" y="42"/>
                </a:cubicBezTo>
                <a:cubicBezTo>
                  <a:pt x="1100" y="42"/>
                  <a:pt x="1100" y="42"/>
                  <a:pt x="1100" y="42"/>
                </a:cubicBezTo>
                <a:cubicBezTo>
                  <a:pt x="1099" y="42"/>
                  <a:pt x="1098" y="41"/>
                  <a:pt x="1098" y="41"/>
                </a:cubicBezTo>
                <a:cubicBezTo>
                  <a:pt x="1097" y="41"/>
                  <a:pt x="1097" y="41"/>
                  <a:pt x="1097" y="41"/>
                </a:cubicBezTo>
                <a:cubicBezTo>
                  <a:pt x="1097" y="41"/>
                  <a:pt x="1097" y="41"/>
                  <a:pt x="1097" y="42"/>
                </a:cubicBezTo>
                <a:cubicBezTo>
                  <a:pt x="1096" y="42"/>
                  <a:pt x="1096" y="42"/>
                  <a:pt x="1095" y="42"/>
                </a:cubicBezTo>
                <a:cubicBezTo>
                  <a:pt x="1095" y="42"/>
                  <a:pt x="1094" y="43"/>
                  <a:pt x="1094" y="43"/>
                </a:cubicBezTo>
                <a:cubicBezTo>
                  <a:pt x="1094" y="43"/>
                  <a:pt x="1093" y="43"/>
                  <a:pt x="1093" y="43"/>
                </a:cubicBezTo>
                <a:cubicBezTo>
                  <a:pt x="1093" y="43"/>
                  <a:pt x="1093" y="43"/>
                  <a:pt x="1093" y="43"/>
                </a:cubicBezTo>
                <a:cubicBezTo>
                  <a:pt x="1092" y="44"/>
                  <a:pt x="1091" y="44"/>
                  <a:pt x="1090" y="45"/>
                </a:cubicBezTo>
                <a:cubicBezTo>
                  <a:pt x="1090" y="45"/>
                  <a:pt x="1090" y="45"/>
                  <a:pt x="1090" y="45"/>
                </a:cubicBezTo>
                <a:cubicBezTo>
                  <a:pt x="1090" y="45"/>
                  <a:pt x="1090" y="45"/>
                  <a:pt x="1089" y="45"/>
                </a:cubicBezTo>
                <a:cubicBezTo>
                  <a:pt x="1091" y="44"/>
                  <a:pt x="1093" y="44"/>
                  <a:pt x="1095" y="44"/>
                </a:cubicBezTo>
                <a:cubicBezTo>
                  <a:pt x="1097" y="44"/>
                  <a:pt x="1098" y="44"/>
                  <a:pt x="1099" y="44"/>
                </a:cubicBezTo>
                <a:cubicBezTo>
                  <a:pt x="1100" y="44"/>
                  <a:pt x="1100" y="43"/>
                  <a:pt x="1100" y="42"/>
                </a:cubicBezTo>
                <a:close/>
                <a:moveTo>
                  <a:pt x="1114" y="32"/>
                </a:moveTo>
                <a:cubicBezTo>
                  <a:pt x="1114" y="32"/>
                  <a:pt x="1114" y="33"/>
                  <a:pt x="1114" y="33"/>
                </a:cubicBezTo>
                <a:cubicBezTo>
                  <a:pt x="1114" y="33"/>
                  <a:pt x="1114" y="33"/>
                  <a:pt x="1114" y="33"/>
                </a:cubicBezTo>
                <a:cubicBezTo>
                  <a:pt x="1115" y="32"/>
                  <a:pt x="1115" y="32"/>
                  <a:pt x="1115" y="32"/>
                </a:cubicBezTo>
                <a:cubicBezTo>
                  <a:pt x="1115" y="32"/>
                  <a:pt x="1115" y="32"/>
                  <a:pt x="1115" y="32"/>
                </a:cubicBezTo>
                <a:lnTo>
                  <a:pt x="1114" y="32"/>
                </a:lnTo>
                <a:close/>
                <a:moveTo>
                  <a:pt x="1118" y="58"/>
                </a:moveTo>
                <a:cubicBezTo>
                  <a:pt x="1118" y="58"/>
                  <a:pt x="1118" y="58"/>
                  <a:pt x="1118" y="58"/>
                </a:cubicBezTo>
                <a:cubicBezTo>
                  <a:pt x="1118" y="58"/>
                  <a:pt x="1117" y="58"/>
                  <a:pt x="1117" y="58"/>
                </a:cubicBezTo>
                <a:cubicBezTo>
                  <a:pt x="1116" y="58"/>
                  <a:pt x="1116" y="58"/>
                  <a:pt x="1115" y="59"/>
                </a:cubicBezTo>
                <a:cubicBezTo>
                  <a:pt x="1114" y="59"/>
                  <a:pt x="1113" y="60"/>
                  <a:pt x="1112" y="60"/>
                </a:cubicBezTo>
                <a:cubicBezTo>
                  <a:pt x="1110" y="60"/>
                  <a:pt x="1108" y="60"/>
                  <a:pt x="1107" y="61"/>
                </a:cubicBezTo>
                <a:cubicBezTo>
                  <a:pt x="1106" y="61"/>
                  <a:pt x="1106" y="61"/>
                  <a:pt x="1106" y="61"/>
                </a:cubicBezTo>
                <a:cubicBezTo>
                  <a:pt x="1105" y="61"/>
                  <a:pt x="1104" y="61"/>
                  <a:pt x="1103" y="62"/>
                </a:cubicBezTo>
                <a:cubicBezTo>
                  <a:pt x="1103" y="62"/>
                  <a:pt x="1102" y="62"/>
                  <a:pt x="1102" y="62"/>
                </a:cubicBezTo>
                <a:cubicBezTo>
                  <a:pt x="1103" y="62"/>
                  <a:pt x="1103" y="62"/>
                  <a:pt x="1103" y="62"/>
                </a:cubicBezTo>
                <a:cubicBezTo>
                  <a:pt x="1104" y="62"/>
                  <a:pt x="1104" y="62"/>
                  <a:pt x="1105" y="62"/>
                </a:cubicBezTo>
                <a:cubicBezTo>
                  <a:pt x="1106" y="62"/>
                  <a:pt x="1106" y="62"/>
                  <a:pt x="1107" y="62"/>
                </a:cubicBezTo>
                <a:cubicBezTo>
                  <a:pt x="1108" y="62"/>
                  <a:pt x="1108" y="62"/>
                  <a:pt x="1108" y="62"/>
                </a:cubicBezTo>
                <a:cubicBezTo>
                  <a:pt x="1109" y="62"/>
                  <a:pt x="1111" y="62"/>
                  <a:pt x="1111" y="61"/>
                </a:cubicBezTo>
                <a:cubicBezTo>
                  <a:pt x="1112" y="61"/>
                  <a:pt x="1113" y="60"/>
                  <a:pt x="1114" y="60"/>
                </a:cubicBezTo>
                <a:cubicBezTo>
                  <a:pt x="1115" y="59"/>
                  <a:pt x="1116" y="59"/>
                  <a:pt x="1117" y="59"/>
                </a:cubicBezTo>
                <a:cubicBezTo>
                  <a:pt x="1117" y="58"/>
                  <a:pt x="1117" y="58"/>
                  <a:pt x="1117" y="58"/>
                </a:cubicBezTo>
                <a:cubicBezTo>
                  <a:pt x="1118" y="58"/>
                  <a:pt x="1118" y="58"/>
                  <a:pt x="1118" y="58"/>
                </a:cubicBezTo>
                <a:close/>
                <a:moveTo>
                  <a:pt x="1168" y="73"/>
                </a:moveTo>
                <a:cubicBezTo>
                  <a:pt x="1168" y="73"/>
                  <a:pt x="1169" y="73"/>
                  <a:pt x="1169" y="73"/>
                </a:cubicBezTo>
                <a:cubicBezTo>
                  <a:pt x="1169" y="72"/>
                  <a:pt x="1170" y="72"/>
                  <a:pt x="1170" y="72"/>
                </a:cubicBezTo>
                <a:cubicBezTo>
                  <a:pt x="1171" y="71"/>
                  <a:pt x="1171" y="71"/>
                  <a:pt x="1171" y="71"/>
                </a:cubicBezTo>
                <a:cubicBezTo>
                  <a:pt x="1171" y="71"/>
                  <a:pt x="1171" y="71"/>
                  <a:pt x="1171" y="71"/>
                </a:cubicBezTo>
                <a:cubicBezTo>
                  <a:pt x="1170" y="71"/>
                  <a:pt x="1170" y="71"/>
                  <a:pt x="1170" y="71"/>
                </a:cubicBezTo>
                <a:cubicBezTo>
                  <a:pt x="1168" y="71"/>
                  <a:pt x="1167" y="72"/>
                  <a:pt x="1165" y="73"/>
                </a:cubicBezTo>
                <a:cubicBezTo>
                  <a:pt x="1164" y="73"/>
                  <a:pt x="1163" y="73"/>
                  <a:pt x="1163" y="73"/>
                </a:cubicBezTo>
                <a:cubicBezTo>
                  <a:pt x="1162" y="73"/>
                  <a:pt x="1162" y="73"/>
                  <a:pt x="1162" y="74"/>
                </a:cubicBezTo>
                <a:cubicBezTo>
                  <a:pt x="1162" y="74"/>
                  <a:pt x="1161" y="74"/>
                  <a:pt x="1161" y="74"/>
                </a:cubicBezTo>
                <a:cubicBezTo>
                  <a:pt x="1161" y="74"/>
                  <a:pt x="1161" y="74"/>
                  <a:pt x="1161" y="74"/>
                </a:cubicBezTo>
                <a:cubicBezTo>
                  <a:pt x="1161" y="73"/>
                  <a:pt x="1161" y="73"/>
                  <a:pt x="1161" y="73"/>
                </a:cubicBezTo>
                <a:cubicBezTo>
                  <a:pt x="1161" y="73"/>
                  <a:pt x="1161" y="73"/>
                  <a:pt x="1161" y="73"/>
                </a:cubicBezTo>
                <a:cubicBezTo>
                  <a:pt x="1161" y="74"/>
                  <a:pt x="1161" y="74"/>
                  <a:pt x="1161" y="74"/>
                </a:cubicBezTo>
                <a:cubicBezTo>
                  <a:pt x="1160" y="74"/>
                  <a:pt x="1160" y="74"/>
                  <a:pt x="1160" y="74"/>
                </a:cubicBezTo>
                <a:cubicBezTo>
                  <a:pt x="1160" y="74"/>
                  <a:pt x="1160" y="74"/>
                  <a:pt x="1160" y="74"/>
                </a:cubicBezTo>
                <a:cubicBezTo>
                  <a:pt x="1160" y="75"/>
                  <a:pt x="1159" y="75"/>
                  <a:pt x="1159" y="75"/>
                </a:cubicBezTo>
                <a:cubicBezTo>
                  <a:pt x="1159" y="75"/>
                  <a:pt x="1158" y="76"/>
                  <a:pt x="1158" y="76"/>
                </a:cubicBezTo>
                <a:cubicBezTo>
                  <a:pt x="1158" y="76"/>
                  <a:pt x="1157" y="77"/>
                  <a:pt x="1157" y="77"/>
                </a:cubicBezTo>
                <a:cubicBezTo>
                  <a:pt x="1157" y="78"/>
                  <a:pt x="1157" y="78"/>
                  <a:pt x="1157" y="78"/>
                </a:cubicBezTo>
                <a:cubicBezTo>
                  <a:pt x="1157" y="78"/>
                  <a:pt x="1157" y="78"/>
                  <a:pt x="1157" y="78"/>
                </a:cubicBezTo>
                <a:cubicBezTo>
                  <a:pt x="1159" y="77"/>
                  <a:pt x="1162" y="76"/>
                  <a:pt x="1164" y="75"/>
                </a:cubicBezTo>
                <a:cubicBezTo>
                  <a:pt x="1165" y="74"/>
                  <a:pt x="1166" y="74"/>
                  <a:pt x="1168" y="73"/>
                </a:cubicBezTo>
                <a:close/>
                <a:moveTo>
                  <a:pt x="1163" y="125"/>
                </a:moveTo>
                <a:cubicBezTo>
                  <a:pt x="1163" y="125"/>
                  <a:pt x="1164" y="126"/>
                  <a:pt x="1164" y="126"/>
                </a:cubicBezTo>
                <a:cubicBezTo>
                  <a:pt x="1165" y="126"/>
                  <a:pt x="1165" y="127"/>
                  <a:pt x="1165" y="127"/>
                </a:cubicBezTo>
                <a:cubicBezTo>
                  <a:pt x="1165" y="127"/>
                  <a:pt x="1166" y="127"/>
                  <a:pt x="1166" y="127"/>
                </a:cubicBezTo>
                <a:cubicBezTo>
                  <a:pt x="1166" y="127"/>
                  <a:pt x="1166" y="127"/>
                  <a:pt x="1165" y="127"/>
                </a:cubicBezTo>
                <a:cubicBezTo>
                  <a:pt x="1165" y="126"/>
                  <a:pt x="1165" y="126"/>
                  <a:pt x="1165" y="125"/>
                </a:cubicBezTo>
                <a:cubicBezTo>
                  <a:pt x="1164" y="125"/>
                  <a:pt x="1164" y="125"/>
                  <a:pt x="1164" y="124"/>
                </a:cubicBezTo>
                <a:cubicBezTo>
                  <a:pt x="1164" y="124"/>
                  <a:pt x="1164" y="124"/>
                  <a:pt x="1163" y="124"/>
                </a:cubicBezTo>
                <a:cubicBezTo>
                  <a:pt x="1163" y="124"/>
                  <a:pt x="1163" y="124"/>
                  <a:pt x="1163" y="124"/>
                </a:cubicBezTo>
                <a:cubicBezTo>
                  <a:pt x="1163" y="124"/>
                  <a:pt x="1163" y="125"/>
                  <a:pt x="1163" y="125"/>
                </a:cubicBezTo>
                <a:close/>
                <a:moveTo>
                  <a:pt x="1144" y="131"/>
                </a:moveTo>
                <a:cubicBezTo>
                  <a:pt x="1144" y="131"/>
                  <a:pt x="1144" y="131"/>
                  <a:pt x="1144" y="131"/>
                </a:cubicBezTo>
                <a:cubicBezTo>
                  <a:pt x="1144" y="131"/>
                  <a:pt x="1145" y="131"/>
                  <a:pt x="1145" y="131"/>
                </a:cubicBezTo>
                <a:cubicBezTo>
                  <a:pt x="1145" y="131"/>
                  <a:pt x="1145" y="131"/>
                  <a:pt x="1145" y="131"/>
                </a:cubicBezTo>
                <a:cubicBezTo>
                  <a:pt x="1146" y="132"/>
                  <a:pt x="1146" y="132"/>
                  <a:pt x="1146" y="132"/>
                </a:cubicBezTo>
                <a:cubicBezTo>
                  <a:pt x="1146" y="132"/>
                  <a:pt x="1147" y="132"/>
                  <a:pt x="1147" y="132"/>
                </a:cubicBezTo>
                <a:cubicBezTo>
                  <a:pt x="1147" y="132"/>
                  <a:pt x="1147" y="132"/>
                  <a:pt x="1146" y="131"/>
                </a:cubicBezTo>
                <a:cubicBezTo>
                  <a:pt x="1146" y="131"/>
                  <a:pt x="1146" y="131"/>
                  <a:pt x="1146" y="131"/>
                </a:cubicBezTo>
                <a:cubicBezTo>
                  <a:pt x="1145" y="130"/>
                  <a:pt x="1145" y="130"/>
                  <a:pt x="1144" y="131"/>
                </a:cubicBezTo>
                <a:cubicBezTo>
                  <a:pt x="1144" y="131"/>
                  <a:pt x="1144" y="131"/>
                  <a:pt x="1144" y="131"/>
                </a:cubicBezTo>
                <a:close/>
                <a:moveTo>
                  <a:pt x="1129" y="142"/>
                </a:moveTo>
                <a:cubicBezTo>
                  <a:pt x="1130" y="142"/>
                  <a:pt x="1130" y="143"/>
                  <a:pt x="1130" y="143"/>
                </a:cubicBezTo>
                <a:cubicBezTo>
                  <a:pt x="1130" y="143"/>
                  <a:pt x="1130" y="143"/>
                  <a:pt x="1131" y="143"/>
                </a:cubicBezTo>
                <a:cubicBezTo>
                  <a:pt x="1132" y="143"/>
                  <a:pt x="1132" y="144"/>
                  <a:pt x="1133" y="145"/>
                </a:cubicBezTo>
                <a:cubicBezTo>
                  <a:pt x="1133" y="145"/>
                  <a:pt x="1133" y="145"/>
                  <a:pt x="1133" y="145"/>
                </a:cubicBezTo>
                <a:cubicBezTo>
                  <a:pt x="1134" y="145"/>
                  <a:pt x="1134" y="146"/>
                  <a:pt x="1134" y="146"/>
                </a:cubicBezTo>
                <a:cubicBezTo>
                  <a:pt x="1134" y="146"/>
                  <a:pt x="1134" y="146"/>
                  <a:pt x="1135" y="146"/>
                </a:cubicBezTo>
                <a:cubicBezTo>
                  <a:pt x="1135" y="145"/>
                  <a:pt x="1136" y="145"/>
                  <a:pt x="1136" y="145"/>
                </a:cubicBezTo>
                <a:cubicBezTo>
                  <a:pt x="1137" y="145"/>
                  <a:pt x="1138" y="145"/>
                  <a:pt x="1139" y="145"/>
                </a:cubicBezTo>
                <a:cubicBezTo>
                  <a:pt x="1139" y="145"/>
                  <a:pt x="1139" y="145"/>
                  <a:pt x="1139" y="145"/>
                </a:cubicBezTo>
                <a:cubicBezTo>
                  <a:pt x="1139" y="145"/>
                  <a:pt x="1138" y="145"/>
                  <a:pt x="1138" y="145"/>
                </a:cubicBezTo>
                <a:cubicBezTo>
                  <a:pt x="1137" y="144"/>
                  <a:pt x="1137" y="144"/>
                  <a:pt x="1137" y="144"/>
                </a:cubicBezTo>
                <a:cubicBezTo>
                  <a:pt x="1136" y="144"/>
                  <a:pt x="1136" y="144"/>
                  <a:pt x="1135" y="144"/>
                </a:cubicBezTo>
                <a:cubicBezTo>
                  <a:pt x="1135" y="144"/>
                  <a:pt x="1134" y="144"/>
                  <a:pt x="1134" y="143"/>
                </a:cubicBezTo>
                <a:cubicBezTo>
                  <a:pt x="1133" y="143"/>
                  <a:pt x="1133" y="143"/>
                  <a:pt x="1133" y="143"/>
                </a:cubicBezTo>
                <a:cubicBezTo>
                  <a:pt x="1133" y="143"/>
                  <a:pt x="1132" y="143"/>
                  <a:pt x="1132" y="143"/>
                </a:cubicBezTo>
                <a:cubicBezTo>
                  <a:pt x="1132" y="143"/>
                  <a:pt x="1131" y="142"/>
                  <a:pt x="1131" y="142"/>
                </a:cubicBezTo>
                <a:lnTo>
                  <a:pt x="1129" y="142"/>
                </a:lnTo>
                <a:close/>
                <a:moveTo>
                  <a:pt x="1081" y="178"/>
                </a:moveTo>
                <a:cubicBezTo>
                  <a:pt x="1081" y="178"/>
                  <a:pt x="1081" y="178"/>
                  <a:pt x="1081" y="178"/>
                </a:cubicBezTo>
                <a:cubicBezTo>
                  <a:pt x="1082" y="177"/>
                  <a:pt x="1083" y="176"/>
                  <a:pt x="1084" y="175"/>
                </a:cubicBezTo>
                <a:cubicBezTo>
                  <a:pt x="1084" y="175"/>
                  <a:pt x="1084" y="174"/>
                  <a:pt x="1085" y="174"/>
                </a:cubicBezTo>
                <a:cubicBezTo>
                  <a:pt x="1085" y="173"/>
                  <a:pt x="1085" y="173"/>
                  <a:pt x="1085" y="172"/>
                </a:cubicBezTo>
                <a:cubicBezTo>
                  <a:pt x="1086" y="171"/>
                  <a:pt x="1086" y="171"/>
                  <a:pt x="1087" y="170"/>
                </a:cubicBezTo>
                <a:cubicBezTo>
                  <a:pt x="1087" y="170"/>
                  <a:pt x="1087" y="170"/>
                  <a:pt x="1087" y="170"/>
                </a:cubicBezTo>
                <a:cubicBezTo>
                  <a:pt x="1086" y="170"/>
                  <a:pt x="1086" y="170"/>
                  <a:pt x="1086" y="170"/>
                </a:cubicBezTo>
                <a:cubicBezTo>
                  <a:pt x="1085" y="171"/>
                  <a:pt x="1085" y="172"/>
                  <a:pt x="1084" y="173"/>
                </a:cubicBezTo>
                <a:cubicBezTo>
                  <a:pt x="1084" y="173"/>
                  <a:pt x="1084" y="173"/>
                  <a:pt x="1084" y="173"/>
                </a:cubicBezTo>
                <a:cubicBezTo>
                  <a:pt x="1084" y="174"/>
                  <a:pt x="1083" y="175"/>
                  <a:pt x="1083" y="175"/>
                </a:cubicBezTo>
                <a:cubicBezTo>
                  <a:pt x="1082" y="176"/>
                  <a:pt x="1082" y="176"/>
                  <a:pt x="1082" y="176"/>
                </a:cubicBezTo>
                <a:cubicBezTo>
                  <a:pt x="1081" y="177"/>
                  <a:pt x="1081" y="177"/>
                  <a:pt x="1081" y="178"/>
                </a:cubicBezTo>
                <a:cubicBezTo>
                  <a:pt x="1081" y="178"/>
                  <a:pt x="1081" y="178"/>
                  <a:pt x="1081" y="178"/>
                </a:cubicBezTo>
                <a:close/>
                <a:moveTo>
                  <a:pt x="1081" y="193"/>
                </a:moveTo>
                <a:cubicBezTo>
                  <a:pt x="1081" y="193"/>
                  <a:pt x="1081" y="193"/>
                  <a:pt x="1081" y="193"/>
                </a:cubicBezTo>
                <a:cubicBezTo>
                  <a:pt x="1081" y="195"/>
                  <a:pt x="1081" y="196"/>
                  <a:pt x="1081" y="197"/>
                </a:cubicBezTo>
                <a:cubicBezTo>
                  <a:pt x="1081" y="197"/>
                  <a:pt x="1082" y="196"/>
                  <a:pt x="1082" y="196"/>
                </a:cubicBezTo>
                <a:cubicBezTo>
                  <a:pt x="1083" y="196"/>
                  <a:pt x="1083" y="196"/>
                  <a:pt x="1083" y="196"/>
                </a:cubicBezTo>
                <a:cubicBezTo>
                  <a:pt x="1084" y="195"/>
                  <a:pt x="1085" y="194"/>
                  <a:pt x="1086" y="193"/>
                </a:cubicBezTo>
                <a:cubicBezTo>
                  <a:pt x="1086" y="193"/>
                  <a:pt x="1086" y="193"/>
                  <a:pt x="1087" y="193"/>
                </a:cubicBezTo>
                <a:cubicBezTo>
                  <a:pt x="1087" y="193"/>
                  <a:pt x="1088" y="194"/>
                  <a:pt x="1089" y="194"/>
                </a:cubicBezTo>
                <a:cubicBezTo>
                  <a:pt x="1091" y="195"/>
                  <a:pt x="1091" y="197"/>
                  <a:pt x="1091" y="198"/>
                </a:cubicBezTo>
                <a:cubicBezTo>
                  <a:pt x="1091" y="198"/>
                  <a:pt x="1090" y="198"/>
                  <a:pt x="1090" y="198"/>
                </a:cubicBezTo>
                <a:cubicBezTo>
                  <a:pt x="1091" y="198"/>
                  <a:pt x="1091" y="198"/>
                  <a:pt x="1091" y="198"/>
                </a:cubicBezTo>
                <a:cubicBezTo>
                  <a:pt x="1091" y="198"/>
                  <a:pt x="1091" y="198"/>
                  <a:pt x="1091" y="198"/>
                </a:cubicBezTo>
                <a:cubicBezTo>
                  <a:pt x="1092" y="197"/>
                  <a:pt x="1092" y="197"/>
                  <a:pt x="1093" y="197"/>
                </a:cubicBezTo>
                <a:cubicBezTo>
                  <a:pt x="1093" y="197"/>
                  <a:pt x="1093" y="197"/>
                  <a:pt x="1093" y="197"/>
                </a:cubicBezTo>
                <a:cubicBezTo>
                  <a:pt x="1094" y="197"/>
                  <a:pt x="1095" y="197"/>
                  <a:pt x="1095" y="197"/>
                </a:cubicBezTo>
                <a:cubicBezTo>
                  <a:pt x="1096" y="197"/>
                  <a:pt x="1098" y="197"/>
                  <a:pt x="1098" y="197"/>
                </a:cubicBezTo>
                <a:cubicBezTo>
                  <a:pt x="1098" y="197"/>
                  <a:pt x="1098" y="197"/>
                  <a:pt x="1098" y="197"/>
                </a:cubicBezTo>
                <a:cubicBezTo>
                  <a:pt x="1098" y="197"/>
                  <a:pt x="1098" y="197"/>
                  <a:pt x="1098" y="197"/>
                </a:cubicBezTo>
                <a:cubicBezTo>
                  <a:pt x="1097" y="196"/>
                  <a:pt x="1096" y="196"/>
                  <a:pt x="1095" y="196"/>
                </a:cubicBezTo>
                <a:cubicBezTo>
                  <a:pt x="1095" y="196"/>
                  <a:pt x="1094" y="196"/>
                  <a:pt x="1094" y="196"/>
                </a:cubicBezTo>
                <a:cubicBezTo>
                  <a:pt x="1094" y="196"/>
                  <a:pt x="1094" y="196"/>
                  <a:pt x="1093" y="196"/>
                </a:cubicBezTo>
                <a:cubicBezTo>
                  <a:pt x="1091" y="196"/>
                  <a:pt x="1090" y="195"/>
                  <a:pt x="1089" y="194"/>
                </a:cubicBezTo>
                <a:cubicBezTo>
                  <a:pt x="1088" y="194"/>
                  <a:pt x="1088" y="193"/>
                  <a:pt x="1088" y="193"/>
                </a:cubicBezTo>
                <a:cubicBezTo>
                  <a:pt x="1087" y="192"/>
                  <a:pt x="1086" y="191"/>
                  <a:pt x="1085" y="190"/>
                </a:cubicBezTo>
                <a:cubicBezTo>
                  <a:pt x="1085" y="189"/>
                  <a:pt x="1085" y="187"/>
                  <a:pt x="1085" y="186"/>
                </a:cubicBezTo>
                <a:cubicBezTo>
                  <a:pt x="1085" y="187"/>
                  <a:pt x="1085" y="187"/>
                  <a:pt x="1085" y="187"/>
                </a:cubicBezTo>
                <a:cubicBezTo>
                  <a:pt x="1084" y="189"/>
                  <a:pt x="1083" y="190"/>
                  <a:pt x="1084" y="190"/>
                </a:cubicBezTo>
                <a:cubicBezTo>
                  <a:pt x="1085" y="191"/>
                  <a:pt x="1085" y="192"/>
                  <a:pt x="1085" y="193"/>
                </a:cubicBezTo>
                <a:cubicBezTo>
                  <a:pt x="1085" y="193"/>
                  <a:pt x="1084" y="194"/>
                  <a:pt x="1084" y="194"/>
                </a:cubicBezTo>
                <a:cubicBezTo>
                  <a:pt x="1083" y="194"/>
                  <a:pt x="1082" y="194"/>
                  <a:pt x="1082" y="194"/>
                </a:cubicBezTo>
                <a:cubicBezTo>
                  <a:pt x="1081" y="194"/>
                  <a:pt x="1081" y="193"/>
                  <a:pt x="1081" y="193"/>
                </a:cubicBezTo>
                <a:close/>
                <a:moveTo>
                  <a:pt x="1074" y="153"/>
                </a:moveTo>
                <a:cubicBezTo>
                  <a:pt x="1074" y="153"/>
                  <a:pt x="1075" y="152"/>
                  <a:pt x="1075" y="152"/>
                </a:cubicBezTo>
                <a:cubicBezTo>
                  <a:pt x="1075" y="152"/>
                  <a:pt x="1075" y="152"/>
                  <a:pt x="1075" y="152"/>
                </a:cubicBezTo>
                <a:cubicBezTo>
                  <a:pt x="1075" y="152"/>
                  <a:pt x="1075" y="152"/>
                  <a:pt x="1075" y="152"/>
                </a:cubicBezTo>
                <a:cubicBezTo>
                  <a:pt x="1075" y="152"/>
                  <a:pt x="1075" y="152"/>
                  <a:pt x="1074" y="152"/>
                </a:cubicBezTo>
                <a:cubicBezTo>
                  <a:pt x="1073" y="153"/>
                  <a:pt x="1073" y="153"/>
                  <a:pt x="1073" y="153"/>
                </a:cubicBezTo>
                <a:cubicBezTo>
                  <a:pt x="1072" y="154"/>
                  <a:pt x="1072" y="155"/>
                  <a:pt x="1071" y="156"/>
                </a:cubicBezTo>
                <a:cubicBezTo>
                  <a:pt x="1071" y="156"/>
                  <a:pt x="1071" y="156"/>
                  <a:pt x="1071" y="157"/>
                </a:cubicBezTo>
                <a:cubicBezTo>
                  <a:pt x="1071" y="157"/>
                  <a:pt x="1070" y="158"/>
                  <a:pt x="1070" y="158"/>
                </a:cubicBezTo>
                <a:cubicBezTo>
                  <a:pt x="1070" y="159"/>
                  <a:pt x="1070" y="159"/>
                  <a:pt x="1070" y="159"/>
                </a:cubicBezTo>
                <a:cubicBezTo>
                  <a:pt x="1070" y="159"/>
                  <a:pt x="1070" y="159"/>
                  <a:pt x="1070" y="159"/>
                </a:cubicBezTo>
                <a:cubicBezTo>
                  <a:pt x="1071" y="158"/>
                  <a:pt x="1071" y="157"/>
                  <a:pt x="1072" y="157"/>
                </a:cubicBezTo>
                <a:cubicBezTo>
                  <a:pt x="1072" y="156"/>
                  <a:pt x="1073" y="156"/>
                  <a:pt x="1073" y="155"/>
                </a:cubicBezTo>
                <a:cubicBezTo>
                  <a:pt x="1073" y="154"/>
                  <a:pt x="1074" y="153"/>
                  <a:pt x="1074" y="153"/>
                </a:cubicBezTo>
                <a:close/>
                <a:moveTo>
                  <a:pt x="1070" y="211"/>
                </a:moveTo>
                <a:cubicBezTo>
                  <a:pt x="1070" y="211"/>
                  <a:pt x="1070" y="211"/>
                  <a:pt x="1070" y="211"/>
                </a:cubicBezTo>
                <a:cubicBezTo>
                  <a:pt x="1069" y="210"/>
                  <a:pt x="1069" y="208"/>
                  <a:pt x="1069" y="207"/>
                </a:cubicBezTo>
                <a:cubicBezTo>
                  <a:pt x="1069" y="207"/>
                  <a:pt x="1069" y="207"/>
                  <a:pt x="1069" y="207"/>
                </a:cubicBezTo>
                <a:cubicBezTo>
                  <a:pt x="1069" y="208"/>
                  <a:pt x="1069" y="209"/>
                  <a:pt x="1070" y="211"/>
                </a:cubicBezTo>
                <a:close/>
                <a:moveTo>
                  <a:pt x="1063" y="211"/>
                </a:moveTo>
                <a:cubicBezTo>
                  <a:pt x="1063" y="211"/>
                  <a:pt x="1063" y="211"/>
                  <a:pt x="1063" y="211"/>
                </a:cubicBezTo>
                <a:cubicBezTo>
                  <a:pt x="1063" y="211"/>
                  <a:pt x="1063" y="211"/>
                  <a:pt x="1063" y="211"/>
                </a:cubicBezTo>
                <a:cubicBezTo>
                  <a:pt x="1063" y="210"/>
                  <a:pt x="1063" y="209"/>
                  <a:pt x="1063" y="209"/>
                </a:cubicBezTo>
                <a:cubicBezTo>
                  <a:pt x="1063" y="209"/>
                  <a:pt x="1063" y="209"/>
                  <a:pt x="1063" y="209"/>
                </a:cubicBezTo>
                <a:cubicBezTo>
                  <a:pt x="1062" y="209"/>
                  <a:pt x="1062" y="210"/>
                  <a:pt x="1063" y="211"/>
                </a:cubicBezTo>
                <a:close/>
                <a:moveTo>
                  <a:pt x="1085" y="236"/>
                </a:moveTo>
                <a:cubicBezTo>
                  <a:pt x="1085" y="236"/>
                  <a:pt x="1085" y="236"/>
                  <a:pt x="1085" y="236"/>
                </a:cubicBezTo>
                <a:cubicBezTo>
                  <a:pt x="1085" y="236"/>
                  <a:pt x="1085" y="236"/>
                  <a:pt x="1086" y="236"/>
                </a:cubicBezTo>
                <a:cubicBezTo>
                  <a:pt x="1086" y="237"/>
                  <a:pt x="1086" y="237"/>
                  <a:pt x="1087" y="237"/>
                </a:cubicBezTo>
                <a:cubicBezTo>
                  <a:pt x="1088" y="237"/>
                  <a:pt x="1088" y="236"/>
                  <a:pt x="1089" y="236"/>
                </a:cubicBezTo>
                <a:cubicBezTo>
                  <a:pt x="1089" y="235"/>
                  <a:pt x="1089" y="235"/>
                  <a:pt x="1089" y="234"/>
                </a:cubicBezTo>
                <a:cubicBezTo>
                  <a:pt x="1089" y="234"/>
                  <a:pt x="1089" y="233"/>
                  <a:pt x="1090" y="233"/>
                </a:cubicBezTo>
                <a:cubicBezTo>
                  <a:pt x="1091" y="232"/>
                  <a:pt x="1092" y="231"/>
                  <a:pt x="1092" y="230"/>
                </a:cubicBezTo>
                <a:cubicBezTo>
                  <a:pt x="1092" y="230"/>
                  <a:pt x="1092" y="230"/>
                  <a:pt x="1092" y="229"/>
                </a:cubicBezTo>
                <a:cubicBezTo>
                  <a:pt x="1092" y="229"/>
                  <a:pt x="1092" y="229"/>
                  <a:pt x="1092" y="229"/>
                </a:cubicBezTo>
                <a:cubicBezTo>
                  <a:pt x="1092" y="228"/>
                  <a:pt x="1092" y="228"/>
                  <a:pt x="1092" y="228"/>
                </a:cubicBezTo>
                <a:cubicBezTo>
                  <a:pt x="1092" y="228"/>
                  <a:pt x="1092" y="228"/>
                  <a:pt x="1092" y="228"/>
                </a:cubicBezTo>
                <a:cubicBezTo>
                  <a:pt x="1092" y="228"/>
                  <a:pt x="1092" y="228"/>
                  <a:pt x="1092" y="227"/>
                </a:cubicBezTo>
                <a:cubicBezTo>
                  <a:pt x="1091" y="227"/>
                  <a:pt x="1091" y="227"/>
                  <a:pt x="1090" y="227"/>
                </a:cubicBezTo>
                <a:cubicBezTo>
                  <a:pt x="1088" y="227"/>
                  <a:pt x="1086" y="229"/>
                  <a:pt x="1085" y="229"/>
                </a:cubicBezTo>
                <a:cubicBezTo>
                  <a:pt x="1085" y="230"/>
                  <a:pt x="1084" y="230"/>
                  <a:pt x="1084" y="230"/>
                </a:cubicBezTo>
                <a:cubicBezTo>
                  <a:pt x="1084" y="230"/>
                  <a:pt x="1083" y="231"/>
                  <a:pt x="1083" y="232"/>
                </a:cubicBezTo>
                <a:cubicBezTo>
                  <a:pt x="1082" y="232"/>
                  <a:pt x="1082" y="233"/>
                  <a:pt x="1082" y="234"/>
                </a:cubicBezTo>
                <a:cubicBezTo>
                  <a:pt x="1082" y="234"/>
                  <a:pt x="1082" y="234"/>
                  <a:pt x="1082" y="234"/>
                </a:cubicBezTo>
                <a:cubicBezTo>
                  <a:pt x="1082" y="235"/>
                  <a:pt x="1083" y="236"/>
                  <a:pt x="1083" y="236"/>
                </a:cubicBezTo>
                <a:cubicBezTo>
                  <a:pt x="1084" y="236"/>
                  <a:pt x="1084" y="236"/>
                  <a:pt x="1085" y="236"/>
                </a:cubicBezTo>
                <a:close/>
                <a:moveTo>
                  <a:pt x="933" y="117"/>
                </a:moveTo>
                <a:cubicBezTo>
                  <a:pt x="934" y="118"/>
                  <a:pt x="934" y="118"/>
                  <a:pt x="934" y="119"/>
                </a:cubicBezTo>
                <a:cubicBezTo>
                  <a:pt x="934" y="121"/>
                  <a:pt x="935" y="122"/>
                  <a:pt x="937" y="122"/>
                </a:cubicBezTo>
                <a:cubicBezTo>
                  <a:pt x="937" y="122"/>
                  <a:pt x="937" y="122"/>
                  <a:pt x="937" y="122"/>
                </a:cubicBezTo>
                <a:cubicBezTo>
                  <a:pt x="937" y="122"/>
                  <a:pt x="938" y="122"/>
                  <a:pt x="938" y="122"/>
                </a:cubicBezTo>
                <a:cubicBezTo>
                  <a:pt x="939" y="121"/>
                  <a:pt x="939" y="121"/>
                  <a:pt x="939" y="121"/>
                </a:cubicBezTo>
                <a:cubicBezTo>
                  <a:pt x="939" y="121"/>
                  <a:pt x="939" y="121"/>
                  <a:pt x="939" y="121"/>
                </a:cubicBezTo>
                <a:cubicBezTo>
                  <a:pt x="940" y="121"/>
                  <a:pt x="940" y="121"/>
                  <a:pt x="940" y="121"/>
                </a:cubicBezTo>
                <a:cubicBezTo>
                  <a:pt x="941" y="122"/>
                  <a:pt x="941" y="122"/>
                  <a:pt x="942" y="122"/>
                </a:cubicBezTo>
                <a:cubicBezTo>
                  <a:pt x="943" y="122"/>
                  <a:pt x="943" y="122"/>
                  <a:pt x="943" y="122"/>
                </a:cubicBezTo>
                <a:cubicBezTo>
                  <a:pt x="943" y="122"/>
                  <a:pt x="943" y="122"/>
                  <a:pt x="943" y="122"/>
                </a:cubicBezTo>
                <a:cubicBezTo>
                  <a:pt x="944" y="121"/>
                  <a:pt x="944" y="121"/>
                  <a:pt x="944" y="121"/>
                </a:cubicBezTo>
                <a:cubicBezTo>
                  <a:pt x="944" y="121"/>
                  <a:pt x="945" y="121"/>
                  <a:pt x="945" y="121"/>
                </a:cubicBezTo>
                <a:cubicBezTo>
                  <a:pt x="945" y="122"/>
                  <a:pt x="946" y="122"/>
                  <a:pt x="947" y="122"/>
                </a:cubicBezTo>
                <a:cubicBezTo>
                  <a:pt x="947" y="122"/>
                  <a:pt x="947" y="122"/>
                  <a:pt x="948" y="122"/>
                </a:cubicBezTo>
                <a:cubicBezTo>
                  <a:pt x="948" y="122"/>
                  <a:pt x="948" y="122"/>
                  <a:pt x="949" y="122"/>
                </a:cubicBezTo>
                <a:cubicBezTo>
                  <a:pt x="948" y="122"/>
                  <a:pt x="948" y="123"/>
                  <a:pt x="948" y="123"/>
                </a:cubicBezTo>
                <a:cubicBezTo>
                  <a:pt x="948" y="123"/>
                  <a:pt x="947" y="125"/>
                  <a:pt x="948" y="126"/>
                </a:cubicBezTo>
                <a:cubicBezTo>
                  <a:pt x="948" y="126"/>
                  <a:pt x="948" y="127"/>
                  <a:pt x="949" y="127"/>
                </a:cubicBezTo>
                <a:cubicBezTo>
                  <a:pt x="949" y="127"/>
                  <a:pt x="950" y="127"/>
                  <a:pt x="951" y="127"/>
                </a:cubicBezTo>
                <a:cubicBezTo>
                  <a:pt x="951" y="127"/>
                  <a:pt x="951" y="127"/>
                  <a:pt x="951" y="127"/>
                </a:cubicBezTo>
                <a:cubicBezTo>
                  <a:pt x="951" y="127"/>
                  <a:pt x="951" y="127"/>
                  <a:pt x="951" y="127"/>
                </a:cubicBezTo>
                <a:cubicBezTo>
                  <a:pt x="952" y="127"/>
                  <a:pt x="952" y="128"/>
                  <a:pt x="952" y="128"/>
                </a:cubicBezTo>
                <a:cubicBezTo>
                  <a:pt x="952" y="128"/>
                  <a:pt x="952" y="128"/>
                  <a:pt x="952" y="128"/>
                </a:cubicBezTo>
                <a:cubicBezTo>
                  <a:pt x="953" y="129"/>
                  <a:pt x="953" y="129"/>
                  <a:pt x="954" y="129"/>
                </a:cubicBezTo>
                <a:cubicBezTo>
                  <a:pt x="954" y="129"/>
                  <a:pt x="954" y="129"/>
                  <a:pt x="954" y="129"/>
                </a:cubicBezTo>
                <a:cubicBezTo>
                  <a:pt x="954" y="130"/>
                  <a:pt x="954" y="132"/>
                  <a:pt x="956" y="132"/>
                </a:cubicBezTo>
                <a:cubicBezTo>
                  <a:pt x="956" y="132"/>
                  <a:pt x="956" y="132"/>
                  <a:pt x="956" y="132"/>
                </a:cubicBezTo>
                <a:cubicBezTo>
                  <a:pt x="956" y="131"/>
                  <a:pt x="956" y="131"/>
                  <a:pt x="956" y="131"/>
                </a:cubicBezTo>
                <a:cubicBezTo>
                  <a:pt x="956" y="131"/>
                  <a:pt x="957" y="131"/>
                  <a:pt x="957" y="131"/>
                </a:cubicBezTo>
                <a:cubicBezTo>
                  <a:pt x="957" y="132"/>
                  <a:pt x="957" y="132"/>
                  <a:pt x="957" y="132"/>
                </a:cubicBezTo>
                <a:cubicBezTo>
                  <a:pt x="956" y="132"/>
                  <a:pt x="956" y="132"/>
                  <a:pt x="956" y="132"/>
                </a:cubicBezTo>
                <a:cubicBezTo>
                  <a:pt x="956" y="132"/>
                  <a:pt x="956" y="133"/>
                  <a:pt x="956" y="133"/>
                </a:cubicBezTo>
                <a:cubicBezTo>
                  <a:pt x="956" y="134"/>
                  <a:pt x="956" y="134"/>
                  <a:pt x="956" y="135"/>
                </a:cubicBezTo>
                <a:cubicBezTo>
                  <a:pt x="956" y="135"/>
                  <a:pt x="956" y="135"/>
                  <a:pt x="956" y="135"/>
                </a:cubicBezTo>
                <a:cubicBezTo>
                  <a:pt x="956" y="136"/>
                  <a:pt x="956" y="136"/>
                  <a:pt x="956" y="137"/>
                </a:cubicBezTo>
                <a:cubicBezTo>
                  <a:pt x="956" y="137"/>
                  <a:pt x="956" y="137"/>
                  <a:pt x="956" y="137"/>
                </a:cubicBezTo>
                <a:cubicBezTo>
                  <a:pt x="955" y="139"/>
                  <a:pt x="954" y="140"/>
                  <a:pt x="954" y="142"/>
                </a:cubicBezTo>
                <a:cubicBezTo>
                  <a:pt x="954" y="142"/>
                  <a:pt x="954" y="142"/>
                  <a:pt x="954" y="143"/>
                </a:cubicBezTo>
                <a:cubicBezTo>
                  <a:pt x="954" y="144"/>
                  <a:pt x="954" y="145"/>
                  <a:pt x="955" y="146"/>
                </a:cubicBezTo>
                <a:cubicBezTo>
                  <a:pt x="955" y="146"/>
                  <a:pt x="955" y="146"/>
                  <a:pt x="955" y="146"/>
                </a:cubicBezTo>
                <a:cubicBezTo>
                  <a:pt x="956" y="147"/>
                  <a:pt x="956" y="147"/>
                  <a:pt x="956" y="147"/>
                </a:cubicBezTo>
                <a:cubicBezTo>
                  <a:pt x="956" y="147"/>
                  <a:pt x="956" y="147"/>
                  <a:pt x="956" y="147"/>
                </a:cubicBezTo>
                <a:cubicBezTo>
                  <a:pt x="957" y="148"/>
                  <a:pt x="957" y="148"/>
                  <a:pt x="958" y="148"/>
                </a:cubicBezTo>
                <a:cubicBezTo>
                  <a:pt x="959" y="148"/>
                  <a:pt x="959" y="148"/>
                  <a:pt x="960" y="148"/>
                </a:cubicBezTo>
                <a:cubicBezTo>
                  <a:pt x="960" y="148"/>
                  <a:pt x="960" y="148"/>
                  <a:pt x="960" y="148"/>
                </a:cubicBezTo>
                <a:cubicBezTo>
                  <a:pt x="960" y="148"/>
                  <a:pt x="961" y="148"/>
                  <a:pt x="961" y="149"/>
                </a:cubicBezTo>
                <a:cubicBezTo>
                  <a:pt x="961" y="149"/>
                  <a:pt x="962" y="149"/>
                  <a:pt x="962" y="149"/>
                </a:cubicBezTo>
                <a:cubicBezTo>
                  <a:pt x="963" y="149"/>
                  <a:pt x="964" y="148"/>
                  <a:pt x="965" y="147"/>
                </a:cubicBezTo>
                <a:cubicBezTo>
                  <a:pt x="965" y="147"/>
                  <a:pt x="965" y="146"/>
                  <a:pt x="965" y="146"/>
                </a:cubicBezTo>
                <a:cubicBezTo>
                  <a:pt x="965" y="145"/>
                  <a:pt x="966" y="145"/>
                  <a:pt x="966" y="145"/>
                </a:cubicBezTo>
                <a:cubicBezTo>
                  <a:pt x="966" y="144"/>
                  <a:pt x="966" y="144"/>
                  <a:pt x="967" y="144"/>
                </a:cubicBezTo>
                <a:cubicBezTo>
                  <a:pt x="967" y="144"/>
                  <a:pt x="967" y="143"/>
                  <a:pt x="968" y="143"/>
                </a:cubicBezTo>
                <a:cubicBezTo>
                  <a:pt x="969" y="142"/>
                  <a:pt x="970" y="140"/>
                  <a:pt x="969" y="138"/>
                </a:cubicBezTo>
                <a:cubicBezTo>
                  <a:pt x="969" y="138"/>
                  <a:pt x="970" y="137"/>
                  <a:pt x="970" y="136"/>
                </a:cubicBezTo>
                <a:cubicBezTo>
                  <a:pt x="970" y="136"/>
                  <a:pt x="970" y="136"/>
                  <a:pt x="970" y="136"/>
                </a:cubicBezTo>
                <a:cubicBezTo>
                  <a:pt x="971" y="135"/>
                  <a:pt x="971" y="135"/>
                  <a:pt x="971" y="134"/>
                </a:cubicBezTo>
                <a:cubicBezTo>
                  <a:pt x="971" y="133"/>
                  <a:pt x="971" y="132"/>
                  <a:pt x="971" y="131"/>
                </a:cubicBezTo>
                <a:cubicBezTo>
                  <a:pt x="971" y="130"/>
                  <a:pt x="971" y="130"/>
                  <a:pt x="971" y="129"/>
                </a:cubicBezTo>
                <a:cubicBezTo>
                  <a:pt x="972" y="129"/>
                  <a:pt x="972" y="128"/>
                  <a:pt x="973" y="128"/>
                </a:cubicBezTo>
                <a:cubicBezTo>
                  <a:pt x="973" y="127"/>
                  <a:pt x="974" y="126"/>
                  <a:pt x="975" y="126"/>
                </a:cubicBezTo>
                <a:cubicBezTo>
                  <a:pt x="976" y="125"/>
                  <a:pt x="977" y="124"/>
                  <a:pt x="977" y="121"/>
                </a:cubicBezTo>
                <a:cubicBezTo>
                  <a:pt x="977" y="121"/>
                  <a:pt x="977" y="121"/>
                  <a:pt x="977" y="121"/>
                </a:cubicBezTo>
                <a:cubicBezTo>
                  <a:pt x="977" y="120"/>
                  <a:pt x="977" y="119"/>
                  <a:pt x="977" y="119"/>
                </a:cubicBezTo>
                <a:cubicBezTo>
                  <a:pt x="978" y="119"/>
                  <a:pt x="978" y="119"/>
                  <a:pt x="978" y="118"/>
                </a:cubicBezTo>
                <a:cubicBezTo>
                  <a:pt x="978" y="118"/>
                  <a:pt x="979" y="118"/>
                  <a:pt x="979" y="117"/>
                </a:cubicBezTo>
                <a:cubicBezTo>
                  <a:pt x="979" y="117"/>
                  <a:pt x="979" y="116"/>
                  <a:pt x="979" y="115"/>
                </a:cubicBezTo>
                <a:cubicBezTo>
                  <a:pt x="979" y="115"/>
                  <a:pt x="979" y="115"/>
                  <a:pt x="979" y="115"/>
                </a:cubicBezTo>
                <a:cubicBezTo>
                  <a:pt x="979" y="114"/>
                  <a:pt x="979" y="113"/>
                  <a:pt x="979" y="113"/>
                </a:cubicBezTo>
                <a:cubicBezTo>
                  <a:pt x="979" y="112"/>
                  <a:pt x="978" y="110"/>
                  <a:pt x="976" y="109"/>
                </a:cubicBezTo>
                <a:cubicBezTo>
                  <a:pt x="975" y="109"/>
                  <a:pt x="974" y="109"/>
                  <a:pt x="974" y="109"/>
                </a:cubicBezTo>
                <a:cubicBezTo>
                  <a:pt x="973" y="108"/>
                  <a:pt x="973" y="108"/>
                  <a:pt x="973" y="108"/>
                </a:cubicBezTo>
                <a:cubicBezTo>
                  <a:pt x="973" y="108"/>
                  <a:pt x="972" y="108"/>
                  <a:pt x="972" y="108"/>
                </a:cubicBezTo>
                <a:cubicBezTo>
                  <a:pt x="972" y="108"/>
                  <a:pt x="972" y="108"/>
                  <a:pt x="972" y="108"/>
                </a:cubicBezTo>
                <a:cubicBezTo>
                  <a:pt x="972" y="108"/>
                  <a:pt x="972" y="108"/>
                  <a:pt x="972" y="108"/>
                </a:cubicBezTo>
                <a:cubicBezTo>
                  <a:pt x="972" y="107"/>
                  <a:pt x="972" y="107"/>
                  <a:pt x="972" y="107"/>
                </a:cubicBezTo>
                <a:cubicBezTo>
                  <a:pt x="973" y="107"/>
                  <a:pt x="975" y="106"/>
                  <a:pt x="975" y="104"/>
                </a:cubicBezTo>
                <a:cubicBezTo>
                  <a:pt x="974" y="104"/>
                  <a:pt x="974" y="103"/>
                  <a:pt x="974" y="102"/>
                </a:cubicBezTo>
                <a:cubicBezTo>
                  <a:pt x="974" y="102"/>
                  <a:pt x="974" y="101"/>
                  <a:pt x="973" y="101"/>
                </a:cubicBezTo>
                <a:cubicBezTo>
                  <a:pt x="973" y="101"/>
                  <a:pt x="973" y="101"/>
                  <a:pt x="973" y="101"/>
                </a:cubicBezTo>
                <a:cubicBezTo>
                  <a:pt x="973" y="101"/>
                  <a:pt x="973" y="100"/>
                  <a:pt x="973" y="100"/>
                </a:cubicBezTo>
                <a:cubicBezTo>
                  <a:pt x="974" y="100"/>
                  <a:pt x="974" y="99"/>
                  <a:pt x="974" y="99"/>
                </a:cubicBezTo>
                <a:cubicBezTo>
                  <a:pt x="974" y="99"/>
                  <a:pt x="974" y="99"/>
                  <a:pt x="974" y="99"/>
                </a:cubicBezTo>
                <a:cubicBezTo>
                  <a:pt x="974" y="98"/>
                  <a:pt x="974" y="96"/>
                  <a:pt x="973" y="96"/>
                </a:cubicBezTo>
                <a:cubicBezTo>
                  <a:pt x="972" y="95"/>
                  <a:pt x="971" y="95"/>
                  <a:pt x="971" y="95"/>
                </a:cubicBezTo>
                <a:cubicBezTo>
                  <a:pt x="970" y="95"/>
                  <a:pt x="970" y="95"/>
                  <a:pt x="970" y="95"/>
                </a:cubicBezTo>
                <a:cubicBezTo>
                  <a:pt x="969" y="95"/>
                  <a:pt x="969" y="95"/>
                  <a:pt x="968" y="95"/>
                </a:cubicBezTo>
                <a:cubicBezTo>
                  <a:pt x="967" y="95"/>
                  <a:pt x="967" y="96"/>
                  <a:pt x="967" y="96"/>
                </a:cubicBezTo>
                <a:cubicBezTo>
                  <a:pt x="967" y="97"/>
                  <a:pt x="966" y="97"/>
                  <a:pt x="966" y="97"/>
                </a:cubicBezTo>
                <a:cubicBezTo>
                  <a:pt x="966" y="97"/>
                  <a:pt x="965" y="97"/>
                  <a:pt x="965" y="97"/>
                </a:cubicBezTo>
                <a:cubicBezTo>
                  <a:pt x="965" y="97"/>
                  <a:pt x="964" y="97"/>
                  <a:pt x="963" y="98"/>
                </a:cubicBezTo>
                <a:cubicBezTo>
                  <a:pt x="964" y="97"/>
                  <a:pt x="963" y="96"/>
                  <a:pt x="963" y="95"/>
                </a:cubicBezTo>
                <a:cubicBezTo>
                  <a:pt x="963" y="95"/>
                  <a:pt x="963" y="94"/>
                  <a:pt x="963" y="94"/>
                </a:cubicBezTo>
                <a:cubicBezTo>
                  <a:pt x="963" y="94"/>
                  <a:pt x="963" y="94"/>
                  <a:pt x="963" y="93"/>
                </a:cubicBezTo>
                <a:cubicBezTo>
                  <a:pt x="964" y="92"/>
                  <a:pt x="964" y="91"/>
                  <a:pt x="964" y="89"/>
                </a:cubicBezTo>
                <a:cubicBezTo>
                  <a:pt x="963" y="88"/>
                  <a:pt x="963" y="88"/>
                  <a:pt x="962" y="88"/>
                </a:cubicBezTo>
                <a:cubicBezTo>
                  <a:pt x="962" y="88"/>
                  <a:pt x="962" y="88"/>
                  <a:pt x="962" y="88"/>
                </a:cubicBezTo>
                <a:cubicBezTo>
                  <a:pt x="962" y="87"/>
                  <a:pt x="961" y="87"/>
                  <a:pt x="961" y="86"/>
                </a:cubicBezTo>
                <a:cubicBezTo>
                  <a:pt x="961" y="86"/>
                  <a:pt x="961" y="86"/>
                  <a:pt x="960" y="85"/>
                </a:cubicBezTo>
                <a:cubicBezTo>
                  <a:pt x="960" y="85"/>
                  <a:pt x="960" y="85"/>
                  <a:pt x="960" y="85"/>
                </a:cubicBezTo>
                <a:cubicBezTo>
                  <a:pt x="959" y="84"/>
                  <a:pt x="959" y="83"/>
                  <a:pt x="957" y="83"/>
                </a:cubicBezTo>
                <a:cubicBezTo>
                  <a:pt x="956" y="83"/>
                  <a:pt x="955" y="83"/>
                  <a:pt x="955" y="84"/>
                </a:cubicBezTo>
                <a:cubicBezTo>
                  <a:pt x="955" y="84"/>
                  <a:pt x="955" y="84"/>
                  <a:pt x="955" y="84"/>
                </a:cubicBezTo>
                <a:cubicBezTo>
                  <a:pt x="954" y="84"/>
                  <a:pt x="954" y="84"/>
                  <a:pt x="954" y="84"/>
                </a:cubicBezTo>
                <a:cubicBezTo>
                  <a:pt x="953" y="84"/>
                  <a:pt x="953" y="84"/>
                  <a:pt x="953" y="84"/>
                </a:cubicBezTo>
                <a:cubicBezTo>
                  <a:pt x="952" y="84"/>
                  <a:pt x="951" y="84"/>
                  <a:pt x="951" y="84"/>
                </a:cubicBezTo>
                <a:cubicBezTo>
                  <a:pt x="951" y="85"/>
                  <a:pt x="951" y="85"/>
                  <a:pt x="950" y="85"/>
                </a:cubicBezTo>
                <a:cubicBezTo>
                  <a:pt x="950" y="85"/>
                  <a:pt x="950" y="85"/>
                  <a:pt x="950" y="84"/>
                </a:cubicBezTo>
                <a:cubicBezTo>
                  <a:pt x="950" y="84"/>
                  <a:pt x="949" y="82"/>
                  <a:pt x="948" y="82"/>
                </a:cubicBezTo>
                <a:cubicBezTo>
                  <a:pt x="947" y="81"/>
                  <a:pt x="945" y="82"/>
                  <a:pt x="945" y="83"/>
                </a:cubicBezTo>
                <a:cubicBezTo>
                  <a:pt x="944" y="84"/>
                  <a:pt x="944" y="84"/>
                  <a:pt x="944" y="85"/>
                </a:cubicBezTo>
                <a:cubicBezTo>
                  <a:pt x="944" y="85"/>
                  <a:pt x="944" y="85"/>
                  <a:pt x="944" y="85"/>
                </a:cubicBezTo>
                <a:cubicBezTo>
                  <a:pt x="944" y="85"/>
                  <a:pt x="944" y="85"/>
                  <a:pt x="944" y="85"/>
                </a:cubicBezTo>
                <a:cubicBezTo>
                  <a:pt x="943" y="85"/>
                  <a:pt x="943" y="85"/>
                  <a:pt x="942" y="86"/>
                </a:cubicBezTo>
                <a:cubicBezTo>
                  <a:pt x="942" y="86"/>
                  <a:pt x="941" y="87"/>
                  <a:pt x="941" y="87"/>
                </a:cubicBezTo>
                <a:cubicBezTo>
                  <a:pt x="941" y="88"/>
                  <a:pt x="941" y="88"/>
                  <a:pt x="942" y="88"/>
                </a:cubicBezTo>
                <a:cubicBezTo>
                  <a:pt x="942" y="89"/>
                  <a:pt x="942" y="89"/>
                  <a:pt x="941" y="90"/>
                </a:cubicBezTo>
                <a:cubicBezTo>
                  <a:pt x="940" y="91"/>
                  <a:pt x="939" y="93"/>
                  <a:pt x="940" y="94"/>
                </a:cubicBezTo>
                <a:cubicBezTo>
                  <a:pt x="941" y="95"/>
                  <a:pt x="942" y="96"/>
                  <a:pt x="944" y="95"/>
                </a:cubicBezTo>
                <a:cubicBezTo>
                  <a:pt x="944" y="95"/>
                  <a:pt x="944" y="95"/>
                  <a:pt x="945" y="95"/>
                </a:cubicBezTo>
                <a:cubicBezTo>
                  <a:pt x="944" y="95"/>
                  <a:pt x="944" y="96"/>
                  <a:pt x="944" y="96"/>
                </a:cubicBezTo>
                <a:cubicBezTo>
                  <a:pt x="944" y="96"/>
                  <a:pt x="943" y="97"/>
                  <a:pt x="943" y="97"/>
                </a:cubicBezTo>
                <a:cubicBezTo>
                  <a:pt x="943" y="97"/>
                  <a:pt x="943" y="97"/>
                  <a:pt x="942" y="98"/>
                </a:cubicBezTo>
                <a:cubicBezTo>
                  <a:pt x="940" y="99"/>
                  <a:pt x="939" y="101"/>
                  <a:pt x="939" y="102"/>
                </a:cubicBezTo>
                <a:cubicBezTo>
                  <a:pt x="939" y="102"/>
                  <a:pt x="939" y="103"/>
                  <a:pt x="940" y="103"/>
                </a:cubicBezTo>
                <a:cubicBezTo>
                  <a:pt x="942" y="104"/>
                  <a:pt x="943" y="103"/>
                  <a:pt x="944" y="102"/>
                </a:cubicBezTo>
                <a:cubicBezTo>
                  <a:pt x="944" y="102"/>
                  <a:pt x="944" y="102"/>
                  <a:pt x="944" y="102"/>
                </a:cubicBezTo>
                <a:cubicBezTo>
                  <a:pt x="945" y="101"/>
                  <a:pt x="945" y="101"/>
                  <a:pt x="946" y="101"/>
                </a:cubicBezTo>
                <a:cubicBezTo>
                  <a:pt x="946" y="100"/>
                  <a:pt x="946" y="100"/>
                  <a:pt x="946" y="100"/>
                </a:cubicBezTo>
                <a:cubicBezTo>
                  <a:pt x="947" y="99"/>
                  <a:pt x="947" y="99"/>
                  <a:pt x="948" y="98"/>
                </a:cubicBezTo>
                <a:cubicBezTo>
                  <a:pt x="948" y="98"/>
                  <a:pt x="948" y="98"/>
                  <a:pt x="948" y="98"/>
                </a:cubicBezTo>
                <a:cubicBezTo>
                  <a:pt x="948" y="99"/>
                  <a:pt x="948" y="99"/>
                  <a:pt x="948" y="99"/>
                </a:cubicBezTo>
                <a:cubicBezTo>
                  <a:pt x="948" y="99"/>
                  <a:pt x="948" y="99"/>
                  <a:pt x="948" y="100"/>
                </a:cubicBezTo>
                <a:cubicBezTo>
                  <a:pt x="947" y="100"/>
                  <a:pt x="947" y="101"/>
                  <a:pt x="946" y="101"/>
                </a:cubicBezTo>
                <a:cubicBezTo>
                  <a:pt x="945" y="103"/>
                  <a:pt x="944" y="104"/>
                  <a:pt x="946" y="106"/>
                </a:cubicBezTo>
                <a:cubicBezTo>
                  <a:pt x="947" y="106"/>
                  <a:pt x="948" y="107"/>
                  <a:pt x="948" y="107"/>
                </a:cubicBezTo>
                <a:cubicBezTo>
                  <a:pt x="948" y="107"/>
                  <a:pt x="948" y="107"/>
                  <a:pt x="948" y="107"/>
                </a:cubicBezTo>
                <a:cubicBezTo>
                  <a:pt x="948" y="107"/>
                  <a:pt x="948" y="107"/>
                  <a:pt x="949" y="107"/>
                </a:cubicBezTo>
                <a:cubicBezTo>
                  <a:pt x="949" y="107"/>
                  <a:pt x="949" y="107"/>
                  <a:pt x="949" y="107"/>
                </a:cubicBezTo>
                <a:cubicBezTo>
                  <a:pt x="948" y="107"/>
                  <a:pt x="948" y="107"/>
                  <a:pt x="948" y="107"/>
                </a:cubicBezTo>
                <a:cubicBezTo>
                  <a:pt x="947" y="107"/>
                  <a:pt x="946" y="107"/>
                  <a:pt x="946" y="108"/>
                </a:cubicBezTo>
                <a:cubicBezTo>
                  <a:pt x="945" y="109"/>
                  <a:pt x="946" y="110"/>
                  <a:pt x="946" y="110"/>
                </a:cubicBezTo>
                <a:cubicBezTo>
                  <a:pt x="946" y="111"/>
                  <a:pt x="946" y="111"/>
                  <a:pt x="946" y="111"/>
                </a:cubicBezTo>
                <a:cubicBezTo>
                  <a:pt x="946" y="111"/>
                  <a:pt x="946" y="112"/>
                  <a:pt x="945" y="112"/>
                </a:cubicBezTo>
                <a:cubicBezTo>
                  <a:pt x="945" y="112"/>
                  <a:pt x="945" y="112"/>
                  <a:pt x="945" y="113"/>
                </a:cubicBezTo>
                <a:cubicBezTo>
                  <a:pt x="945" y="113"/>
                  <a:pt x="945" y="113"/>
                  <a:pt x="945" y="113"/>
                </a:cubicBezTo>
                <a:cubicBezTo>
                  <a:pt x="944" y="113"/>
                  <a:pt x="944" y="113"/>
                  <a:pt x="944" y="113"/>
                </a:cubicBezTo>
                <a:cubicBezTo>
                  <a:pt x="944" y="113"/>
                  <a:pt x="944" y="113"/>
                  <a:pt x="944" y="112"/>
                </a:cubicBezTo>
                <a:cubicBezTo>
                  <a:pt x="943" y="112"/>
                  <a:pt x="943" y="111"/>
                  <a:pt x="942" y="111"/>
                </a:cubicBezTo>
                <a:cubicBezTo>
                  <a:pt x="941" y="111"/>
                  <a:pt x="941" y="111"/>
                  <a:pt x="941" y="110"/>
                </a:cubicBezTo>
                <a:cubicBezTo>
                  <a:pt x="940" y="109"/>
                  <a:pt x="940" y="109"/>
                  <a:pt x="939" y="109"/>
                </a:cubicBezTo>
                <a:cubicBezTo>
                  <a:pt x="938" y="108"/>
                  <a:pt x="937" y="109"/>
                  <a:pt x="937" y="109"/>
                </a:cubicBezTo>
                <a:cubicBezTo>
                  <a:pt x="936" y="109"/>
                  <a:pt x="936" y="110"/>
                  <a:pt x="936" y="110"/>
                </a:cubicBezTo>
                <a:cubicBezTo>
                  <a:pt x="936" y="110"/>
                  <a:pt x="935" y="110"/>
                  <a:pt x="935" y="110"/>
                </a:cubicBezTo>
                <a:cubicBezTo>
                  <a:pt x="934" y="111"/>
                  <a:pt x="934" y="111"/>
                  <a:pt x="934" y="112"/>
                </a:cubicBezTo>
                <a:cubicBezTo>
                  <a:pt x="934" y="112"/>
                  <a:pt x="934" y="112"/>
                  <a:pt x="934" y="112"/>
                </a:cubicBezTo>
                <a:cubicBezTo>
                  <a:pt x="934" y="113"/>
                  <a:pt x="933" y="113"/>
                  <a:pt x="933" y="114"/>
                </a:cubicBezTo>
                <a:cubicBezTo>
                  <a:pt x="933" y="114"/>
                  <a:pt x="933" y="114"/>
                  <a:pt x="933" y="114"/>
                </a:cubicBezTo>
                <a:cubicBezTo>
                  <a:pt x="932" y="115"/>
                  <a:pt x="932" y="115"/>
                  <a:pt x="932" y="116"/>
                </a:cubicBezTo>
                <a:cubicBezTo>
                  <a:pt x="932" y="117"/>
                  <a:pt x="933" y="117"/>
                  <a:pt x="933" y="117"/>
                </a:cubicBezTo>
                <a:close/>
                <a:moveTo>
                  <a:pt x="980" y="135"/>
                </a:moveTo>
                <a:cubicBezTo>
                  <a:pt x="980" y="136"/>
                  <a:pt x="981" y="137"/>
                  <a:pt x="981" y="137"/>
                </a:cubicBezTo>
                <a:cubicBezTo>
                  <a:pt x="982" y="137"/>
                  <a:pt x="982" y="138"/>
                  <a:pt x="982" y="138"/>
                </a:cubicBezTo>
                <a:cubicBezTo>
                  <a:pt x="983" y="138"/>
                  <a:pt x="983" y="138"/>
                  <a:pt x="983" y="139"/>
                </a:cubicBezTo>
                <a:cubicBezTo>
                  <a:pt x="983" y="139"/>
                  <a:pt x="983" y="139"/>
                  <a:pt x="983" y="139"/>
                </a:cubicBezTo>
                <a:cubicBezTo>
                  <a:pt x="983" y="139"/>
                  <a:pt x="983" y="139"/>
                  <a:pt x="983" y="139"/>
                </a:cubicBezTo>
                <a:cubicBezTo>
                  <a:pt x="982" y="139"/>
                  <a:pt x="981" y="139"/>
                  <a:pt x="981" y="139"/>
                </a:cubicBezTo>
                <a:cubicBezTo>
                  <a:pt x="980" y="139"/>
                  <a:pt x="979" y="140"/>
                  <a:pt x="978" y="141"/>
                </a:cubicBezTo>
                <a:cubicBezTo>
                  <a:pt x="978" y="142"/>
                  <a:pt x="978" y="142"/>
                  <a:pt x="978" y="143"/>
                </a:cubicBezTo>
                <a:cubicBezTo>
                  <a:pt x="978" y="144"/>
                  <a:pt x="979" y="144"/>
                  <a:pt x="980" y="145"/>
                </a:cubicBezTo>
                <a:cubicBezTo>
                  <a:pt x="980" y="145"/>
                  <a:pt x="980" y="145"/>
                  <a:pt x="980" y="145"/>
                </a:cubicBezTo>
                <a:cubicBezTo>
                  <a:pt x="981" y="146"/>
                  <a:pt x="981" y="146"/>
                  <a:pt x="981" y="146"/>
                </a:cubicBezTo>
                <a:cubicBezTo>
                  <a:pt x="981" y="146"/>
                  <a:pt x="981" y="146"/>
                  <a:pt x="981" y="146"/>
                </a:cubicBezTo>
                <a:cubicBezTo>
                  <a:pt x="981" y="147"/>
                  <a:pt x="981" y="147"/>
                  <a:pt x="981" y="147"/>
                </a:cubicBezTo>
                <a:cubicBezTo>
                  <a:pt x="980" y="148"/>
                  <a:pt x="980" y="149"/>
                  <a:pt x="980" y="149"/>
                </a:cubicBezTo>
                <a:cubicBezTo>
                  <a:pt x="980" y="150"/>
                  <a:pt x="981" y="151"/>
                  <a:pt x="982" y="151"/>
                </a:cubicBezTo>
                <a:cubicBezTo>
                  <a:pt x="982" y="151"/>
                  <a:pt x="983" y="151"/>
                  <a:pt x="983" y="151"/>
                </a:cubicBezTo>
                <a:cubicBezTo>
                  <a:pt x="983" y="151"/>
                  <a:pt x="984" y="150"/>
                  <a:pt x="984" y="150"/>
                </a:cubicBezTo>
                <a:cubicBezTo>
                  <a:pt x="984" y="150"/>
                  <a:pt x="985" y="150"/>
                  <a:pt x="985" y="151"/>
                </a:cubicBezTo>
                <a:cubicBezTo>
                  <a:pt x="985" y="152"/>
                  <a:pt x="985" y="152"/>
                  <a:pt x="986" y="152"/>
                </a:cubicBezTo>
                <a:cubicBezTo>
                  <a:pt x="986" y="152"/>
                  <a:pt x="986" y="152"/>
                  <a:pt x="987" y="152"/>
                </a:cubicBezTo>
                <a:cubicBezTo>
                  <a:pt x="987" y="152"/>
                  <a:pt x="987" y="152"/>
                  <a:pt x="988" y="152"/>
                </a:cubicBezTo>
                <a:cubicBezTo>
                  <a:pt x="988" y="152"/>
                  <a:pt x="988" y="152"/>
                  <a:pt x="988" y="152"/>
                </a:cubicBezTo>
                <a:cubicBezTo>
                  <a:pt x="989" y="152"/>
                  <a:pt x="989" y="151"/>
                  <a:pt x="989" y="151"/>
                </a:cubicBezTo>
                <a:cubicBezTo>
                  <a:pt x="990" y="151"/>
                  <a:pt x="990" y="151"/>
                  <a:pt x="990" y="151"/>
                </a:cubicBezTo>
                <a:cubicBezTo>
                  <a:pt x="991" y="151"/>
                  <a:pt x="991" y="151"/>
                  <a:pt x="991" y="151"/>
                </a:cubicBezTo>
                <a:cubicBezTo>
                  <a:pt x="991" y="151"/>
                  <a:pt x="991" y="151"/>
                  <a:pt x="992" y="151"/>
                </a:cubicBezTo>
                <a:cubicBezTo>
                  <a:pt x="992" y="151"/>
                  <a:pt x="993" y="151"/>
                  <a:pt x="994" y="150"/>
                </a:cubicBezTo>
                <a:cubicBezTo>
                  <a:pt x="994" y="150"/>
                  <a:pt x="994" y="150"/>
                  <a:pt x="994" y="150"/>
                </a:cubicBezTo>
                <a:cubicBezTo>
                  <a:pt x="994" y="150"/>
                  <a:pt x="994" y="150"/>
                  <a:pt x="994" y="150"/>
                </a:cubicBezTo>
                <a:cubicBezTo>
                  <a:pt x="994" y="151"/>
                  <a:pt x="995" y="151"/>
                  <a:pt x="996" y="151"/>
                </a:cubicBezTo>
                <a:cubicBezTo>
                  <a:pt x="996" y="151"/>
                  <a:pt x="997" y="151"/>
                  <a:pt x="997" y="151"/>
                </a:cubicBezTo>
                <a:cubicBezTo>
                  <a:pt x="997" y="151"/>
                  <a:pt x="997" y="151"/>
                  <a:pt x="997" y="151"/>
                </a:cubicBezTo>
                <a:cubicBezTo>
                  <a:pt x="998" y="151"/>
                  <a:pt x="998" y="151"/>
                  <a:pt x="999" y="150"/>
                </a:cubicBezTo>
                <a:cubicBezTo>
                  <a:pt x="999" y="150"/>
                  <a:pt x="999" y="150"/>
                  <a:pt x="1000" y="150"/>
                </a:cubicBezTo>
                <a:cubicBezTo>
                  <a:pt x="1001" y="149"/>
                  <a:pt x="1001" y="149"/>
                  <a:pt x="1001" y="149"/>
                </a:cubicBezTo>
                <a:cubicBezTo>
                  <a:pt x="1002" y="149"/>
                  <a:pt x="1003" y="148"/>
                  <a:pt x="1003" y="147"/>
                </a:cubicBezTo>
                <a:cubicBezTo>
                  <a:pt x="1003" y="147"/>
                  <a:pt x="1003" y="147"/>
                  <a:pt x="1003" y="146"/>
                </a:cubicBezTo>
                <a:cubicBezTo>
                  <a:pt x="1003" y="146"/>
                  <a:pt x="1003" y="146"/>
                  <a:pt x="1003" y="145"/>
                </a:cubicBezTo>
                <a:cubicBezTo>
                  <a:pt x="1003" y="145"/>
                  <a:pt x="1003" y="144"/>
                  <a:pt x="1002" y="144"/>
                </a:cubicBezTo>
                <a:cubicBezTo>
                  <a:pt x="1002" y="143"/>
                  <a:pt x="1002" y="143"/>
                  <a:pt x="1002" y="143"/>
                </a:cubicBezTo>
                <a:cubicBezTo>
                  <a:pt x="1002" y="143"/>
                  <a:pt x="1002" y="142"/>
                  <a:pt x="1001" y="142"/>
                </a:cubicBezTo>
                <a:cubicBezTo>
                  <a:pt x="1001" y="142"/>
                  <a:pt x="1001" y="142"/>
                  <a:pt x="1001" y="142"/>
                </a:cubicBezTo>
                <a:cubicBezTo>
                  <a:pt x="1000" y="142"/>
                  <a:pt x="1000" y="142"/>
                  <a:pt x="1000" y="141"/>
                </a:cubicBezTo>
                <a:cubicBezTo>
                  <a:pt x="1000" y="141"/>
                  <a:pt x="1000" y="141"/>
                  <a:pt x="1000" y="141"/>
                </a:cubicBezTo>
                <a:cubicBezTo>
                  <a:pt x="1000" y="141"/>
                  <a:pt x="1000" y="141"/>
                  <a:pt x="1000" y="141"/>
                </a:cubicBezTo>
                <a:cubicBezTo>
                  <a:pt x="1001" y="141"/>
                  <a:pt x="1002" y="141"/>
                  <a:pt x="1002" y="140"/>
                </a:cubicBezTo>
                <a:cubicBezTo>
                  <a:pt x="1003" y="140"/>
                  <a:pt x="1005" y="140"/>
                  <a:pt x="1006" y="138"/>
                </a:cubicBezTo>
                <a:cubicBezTo>
                  <a:pt x="1006" y="138"/>
                  <a:pt x="1006" y="137"/>
                  <a:pt x="1005" y="137"/>
                </a:cubicBezTo>
                <a:cubicBezTo>
                  <a:pt x="1005" y="136"/>
                  <a:pt x="1005" y="136"/>
                  <a:pt x="1005" y="135"/>
                </a:cubicBezTo>
                <a:cubicBezTo>
                  <a:pt x="1005" y="135"/>
                  <a:pt x="1005" y="134"/>
                  <a:pt x="1005" y="134"/>
                </a:cubicBezTo>
                <a:cubicBezTo>
                  <a:pt x="1005" y="133"/>
                  <a:pt x="1004" y="133"/>
                  <a:pt x="1003" y="132"/>
                </a:cubicBezTo>
                <a:cubicBezTo>
                  <a:pt x="1003" y="132"/>
                  <a:pt x="1003" y="131"/>
                  <a:pt x="1002" y="131"/>
                </a:cubicBezTo>
                <a:cubicBezTo>
                  <a:pt x="1002" y="131"/>
                  <a:pt x="1001" y="131"/>
                  <a:pt x="1001" y="130"/>
                </a:cubicBezTo>
                <a:cubicBezTo>
                  <a:pt x="1000" y="129"/>
                  <a:pt x="1000" y="129"/>
                  <a:pt x="1000" y="129"/>
                </a:cubicBezTo>
                <a:cubicBezTo>
                  <a:pt x="999" y="128"/>
                  <a:pt x="999" y="127"/>
                  <a:pt x="998" y="126"/>
                </a:cubicBezTo>
                <a:cubicBezTo>
                  <a:pt x="998" y="124"/>
                  <a:pt x="997" y="124"/>
                  <a:pt x="996" y="123"/>
                </a:cubicBezTo>
                <a:cubicBezTo>
                  <a:pt x="996" y="123"/>
                  <a:pt x="996" y="123"/>
                  <a:pt x="996" y="123"/>
                </a:cubicBezTo>
                <a:cubicBezTo>
                  <a:pt x="996" y="123"/>
                  <a:pt x="996" y="123"/>
                  <a:pt x="996" y="122"/>
                </a:cubicBezTo>
                <a:cubicBezTo>
                  <a:pt x="996" y="122"/>
                  <a:pt x="996" y="121"/>
                  <a:pt x="995" y="120"/>
                </a:cubicBezTo>
                <a:cubicBezTo>
                  <a:pt x="994" y="119"/>
                  <a:pt x="994" y="119"/>
                  <a:pt x="993" y="118"/>
                </a:cubicBezTo>
                <a:cubicBezTo>
                  <a:pt x="993" y="117"/>
                  <a:pt x="993" y="117"/>
                  <a:pt x="992" y="117"/>
                </a:cubicBezTo>
                <a:cubicBezTo>
                  <a:pt x="992" y="116"/>
                  <a:pt x="992" y="116"/>
                  <a:pt x="992" y="116"/>
                </a:cubicBezTo>
                <a:cubicBezTo>
                  <a:pt x="991" y="116"/>
                  <a:pt x="991" y="115"/>
                  <a:pt x="990" y="115"/>
                </a:cubicBezTo>
                <a:cubicBezTo>
                  <a:pt x="990" y="115"/>
                  <a:pt x="990" y="115"/>
                  <a:pt x="989" y="116"/>
                </a:cubicBezTo>
                <a:cubicBezTo>
                  <a:pt x="989" y="116"/>
                  <a:pt x="989" y="116"/>
                  <a:pt x="989" y="116"/>
                </a:cubicBezTo>
                <a:cubicBezTo>
                  <a:pt x="989" y="116"/>
                  <a:pt x="988" y="116"/>
                  <a:pt x="988" y="116"/>
                </a:cubicBezTo>
                <a:cubicBezTo>
                  <a:pt x="988" y="117"/>
                  <a:pt x="987" y="117"/>
                  <a:pt x="987" y="117"/>
                </a:cubicBezTo>
                <a:cubicBezTo>
                  <a:pt x="986" y="118"/>
                  <a:pt x="985" y="118"/>
                  <a:pt x="985" y="120"/>
                </a:cubicBezTo>
                <a:cubicBezTo>
                  <a:pt x="985" y="120"/>
                  <a:pt x="985" y="121"/>
                  <a:pt x="985" y="121"/>
                </a:cubicBezTo>
                <a:cubicBezTo>
                  <a:pt x="985" y="122"/>
                  <a:pt x="985" y="122"/>
                  <a:pt x="984" y="122"/>
                </a:cubicBezTo>
                <a:cubicBezTo>
                  <a:pt x="984" y="122"/>
                  <a:pt x="983" y="123"/>
                  <a:pt x="983" y="123"/>
                </a:cubicBezTo>
                <a:cubicBezTo>
                  <a:pt x="982" y="123"/>
                  <a:pt x="982" y="123"/>
                  <a:pt x="982" y="123"/>
                </a:cubicBezTo>
                <a:cubicBezTo>
                  <a:pt x="981" y="123"/>
                  <a:pt x="981" y="124"/>
                  <a:pt x="981" y="124"/>
                </a:cubicBezTo>
                <a:cubicBezTo>
                  <a:pt x="981" y="126"/>
                  <a:pt x="981" y="126"/>
                  <a:pt x="981" y="126"/>
                </a:cubicBezTo>
                <a:cubicBezTo>
                  <a:pt x="981" y="126"/>
                  <a:pt x="981" y="126"/>
                  <a:pt x="981" y="127"/>
                </a:cubicBezTo>
                <a:cubicBezTo>
                  <a:pt x="981" y="127"/>
                  <a:pt x="981" y="127"/>
                  <a:pt x="981" y="128"/>
                </a:cubicBezTo>
                <a:cubicBezTo>
                  <a:pt x="981" y="128"/>
                  <a:pt x="981" y="128"/>
                  <a:pt x="981" y="128"/>
                </a:cubicBezTo>
                <a:cubicBezTo>
                  <a:pt x="981" y="128"/>
                  <a:pt x="980" y="129"/>
                  <a:pt x="980" y="129"/>
                </a:cubicBezTo>
                <a:cubicBezTo>
                  <a:pt x="980" y="130"/>
                  <a:pt x="980" y="132"/>
                  <a:pt x="981" y="132"/>
                </a:cubicBezTo>
                <a:cubicBezTo>
                  <a:pt x="981" y="133"/>
                  <a:pt x="981" y="133"/>
                  <a:pt x="980" y="133"/>
                </a:cubicBezTo>
                <a:cubicBezTo>
                  <a:pt x="980" y="134"/>
                  <a:pt x="980" y="134"/>
                  <a:pt x="980" y="135"/>
                </a:cubicBezTo>
                <a:close/>
                <a:moveTo>
                  <a:pt x="1004" y="147"/>
                </a:moveTo>
                <a:cubicBezTo>
                  <a:pt x="1005" y="147"/>
                  <a:pt x="1006" y="148"/>
                  <a:pt x="1007" y="148"/>
                </a:cubicBezTo>
                <a:cubicBezTo>
                  <a:pt x="1007" y="148"/>
                  <a:pt x="1007" y="148"/>
                  <a:pt x="1007" y="148"/>
                </a:cubicBezTo>
                <a:cubicBezTo>
                  <a:pt x="1008" y="148"/>
                  <a:pt x="1008" y="147"/>
                  <a:pt x="1009" y="147"/>
                </a:cubicBezTo>
                <a:cubicBezTo>
                  <a:pt x="1009" y="146"/>
                  <a:pt x="1009" y="144"/>
                  <a:pt x="1008" y="143"/>
                </a:cubicBezTo>
                <a:cubicBezTo>
                  <a:pt x="1008" y="143"/>
                  <a:pt x="1008" y="143"/>
                  <a:pt x="1008" y="142"/>
                </a:cubicBezTo>
                <a:cubicBezTo>
                  <a:pt x="1008" y="142"/>
                  <a:pt x="1008" y="142"/>
                  <a:pt x="1007" y="142"/>
                </a:cubicBezTo>
                <a:cubicBezTo>
                  <a:pt x="1007" y="141"/>
                  <a:pt x="1007" y="141"/>
                  <a:pt x="1007" y="141"/>
                </a:cubicBezTo>
                <a:cubicBezTo>
                  <a:pt x="1007" y="141"/>
                  <a:pt x="1006" y="141"/>
                  <a:pt x="1006" y="141"/>
                </a:cubicBezTo>
                <a:cubicBezTo>
                  <a:pt x="1006" y="141"/>
                  <a:pt x="1005" y="141"/>
                  <a:pt x="1005" y="142"/>
                </a:cubicBezTo>
                <a:cubicBezTo>
                  <a:pt x="1005" y="142"/>
                  <a:pt x="1005" y="142"/>
                  <a:pt x="1005" y="142"/>
                </a:cubicBezTo>
                <a:cubicBezTo>
                  <a:pt x="1005" y="142"/>
                  <a:pt x="1004" y="142"/>
                  <a:pt x="1004" y="142"/>
                </a:cubicBezTo>
                <a:cubicBezTo>
                  <a:pt x="1004" y="143"/>
                  <a:pt x="1004" y="143"/>
                  <a:pt x="1004" y="143"/>
                </a:cubicBezTo>
                <a:cubicBezTo>
                  <a:pt x="1004" y="143"/>
                  <a:pt x="1004" y="144"/>
                  <a:pt x="1004" y="144"/>
                </a:cubicBezTo>
                <a:cubicBezTo>
                  <a:pt x="1004" y="144"/>
                  <a:pt x="1004" y="144"/>
                  <a:pt x="1004" y="144"/>
                </a:cubicBezTo>
                <a:cubicBezTo>
                  <a:pt x="1004" y="145"/>
                  <a:pt x="1004" y="146"/>
                  <a:pt x="1004" y="147"/>
                </a:cubicBezTo>
                <a:close/>
                <a:moveTo>
                  <a:pt x="1054" y="401"/>
                </a:moveTo>
                <a:cubicBezTo>
                  <a:pt x="1054" y="401"/>
                  <a:pt x="1055" y="401"/>
                  <a:pt x="1055" y="401"/>
                </a:cubicBezTo>
                <a:cubicBezTo>
                  <a:pt x="1055" y="400"/>
                  <a:pt x="1055" y="400"/>
                  <a:pt x="1055" y="400"/>
                </a:cubicBezTo>
                <a:cubicBezTo>
                  <a:pt x="1056" y="400"/>
                  <a:pt x="1056" y="399"/>
                  <a:pt x="1056" y="399"/>
                </a:cubicBezTo>
                <a:cubicBezTo>
                  <a:pt x="1057" y="398"/>
                  <a:pt x="1057" y="398"/>
                  <a:pt x="1057" y="397"/>
                </a:cubicBezTo>
                <a:cubicBezTo>
                  <a:pt x="1057" y="397"/>
                  <a:pt x="1056" y="396"/>
                  <a:pt x="1056" y="396"/>
                </a:cubicBezTo>
                <a:cubicBezTo>
                  <a:pt x="1056" y="396"/>
                  <a:pt x="1056" y="396"/>
                  <a:pt x="1056" y="395"/>
                </a:cubicBezTo>
                <a:cubicBezTo>
                  <a:pt x="1056" y="394"/>
                  <a:pt x="1055" y="394"/>
                  <a:pt x="1053" y="394"/>
                </a:cubicBezTo>
                <a:cubicBezTo>
                  <a:pt x="1053" y="394"/>
                  <a:pt x="1052" y="394"/>
                  <a:pt x="1051" y="394"/>
                </a:cubicBezTo>
                <a:cubicBezTo>
                  <a:pt x="1051" y="395"/>
                  <a:pt x="1050" y="396"/>
                  <a:pt x="1050" y="397"/>
                </a:cubicBezTo>
                <a:cubicBezTo>
                  <a:pt x="1050" y="397"/>
                  <a:pt x="1050" y="398"/>
                  <a:pt x="1050" y="398"/>
                </a:cubicBezTo>
                <a:cubicBezTo>
                  <a:pt x="1050" y="398"/>
                  <a:pt x="1049" y="399"/>
                  <a:pt x="1050" y="400"/>
                </a:cubicBezTo>
                <a:cubicBezTo>
                  <a:pt x="1050" y="401"/>
                  <a:pt x="1051" y="402"/>
                  <a:pt x="1052" y="402"/>
                </a:cubicBezTo>
                <a:cubicBezTo>
                  <a:pt x="1053" y="402"/>
                  <a:pt x="1054" y="402"/>
                  <a:pt x="1054" y="401"/>
                </a:cubicBezTo>
                <a:close/>
                <a:moveTo>
                  <a:pt x="980" y="162"/>
                </a:moveTo>
                <a:cubicBezTo>
                  <a:pt x="980" y="164"/>
                  <a:pt x="981" y="165"/>
                  <a:pt x="982" y="165"/>
                </a:cubicBezTo>
                <a:cubicBezTo>
                  <a:pt x="982" y="165"/>
                  <a:pt x="983" y="165"/>
                  <a:pt x="983" y="165"/>
                </a:cubicBezTo>
                <a:cubicBezTo>
                  <a:pt x="984" y="165"/>
                  <a:pt x="984" y="165"/>
                  <a:pt x="985" y="165"/>
                </a:cubicBezTo>
                <a:cubicBezTo>
                  <a:pt x="985" y="166"/>
                  <a:pt x="985" y="166"/>
                  <a:pt x="986" y="166"/>
                </a:cubicBezTo>
                <a:cubicBezTo>
                  <a:pt x="986" y="166"/>
                  <a:pt x="986" y="167"/>
                  <a:pt x="986" y="167"/>
                </a:cubicBezTo>
                <a:cubicBezTo>
                  <a:pt x="987" y="168"/>
                  <a:pt x="988" y="168"/>
                  <a:pt x="989" y="168"/>
                </a:cubicBezTo>
                <a:cubicBezTo>
                  <a:pt x="990" y="168"/>
                  <a:pt x="990" y="168"/>
                  <a:pt x="990" y="168"/>
                </a:cubicBezTo>
                <a:cubicBezTo>
                  <a:pt x="990" y="168"/>
                  <a:pt x="990" y="168"/>
                  <a:pt x="990" y="168"/>
                </a:cubicBezTo>
                <a:cubicBezTo>
                  <a:pt x="991" y="168"/>
                  <a:pt x="991" y="168"/>
                  <a:pt x="992" y="168"/>
                </a:cubicBezTo>
                <a:cubicBezTo>
                  <a:pt x="992" y="168"/>
                  <a:pt x="992" y="169"/>
                  <a:pt x="993" y="169"/>
                </a:cubicBezTo>
                <a:cubicBezTo>
                  <a:pt x="993" y="170"/>
                  <a:pt x="994" y="170"/>
                  <a:pt x="995" y="170"/>
                </a:cubicBezTo>
                <a:cubicBezTo>
                  <a:pt x="996" y="170"/>
                  <a:pt x="996" y="170"/>
                  <a:pt x="997" y="169"/>
                </a:cubicBezTo>
                <a:cubicBezTo>
                  <a:pt x="997" y="169"/>
                  <a:pt x="997" y="169"/>
                  <a:pt x="997" y="169"/>
                </a:cubicBezTo>
                <a:cubicBezTo>
                  <a:pt x="997" y="169"/>
                  <a:pt x="998" y="169"/>
                  <a:pt x="998" y="169"/>
                </a:cubicBezTo>
                <a:cubicBezTo>
                  <a:pt x="998" y="169"/>
                  <a:pt x="998" y="169"/>
                  <a:pt x="998" y="169"/>
                </a:cubicBezTo>
                <a:cubicBezTo>
                  <a:pt x="999" y="169"/>
                  <a:pt x="999" y="170"/>
                  <a:pt x="999" y="170"/>
                </a:cubicBezTo>
                <a:cubicBezTo>
                  <a:pt x="1000" y="170"/>
                  <a:pt x="1000" y="170"/>
                  <a:pt x="1001" y="170"/>
                </a:cubicBezTo>
                <a:cubicBezTo>
                  <a:pt x="1002" y="170"/>
                  <a:pt x="1003" y="170"/>
                  <a:pt x="1004" y="169"/>
                </a:cubicBezTo>
                <a:cubicBezTo>
                  <a:pt x="1004" y="169"/>
                  <a:pt x="1004" y="169"/>
                  <a:pt x="1004" y="168"/>
                </a:cubicBezTo>
                <a:cubicBezTo>
                  <a:pt x="1004" y="168"/>
                  <a:pt x="1004" y="168"/>
                  <a:pt x="1004" y="168"/>
                </a:cubicBezTo>
                <a:cubicBezTo>
                  <a:pt x="1005" y="168"/>
                  <a:pt x="1005" y="168"/>
                  <a:pt x="1006" y="168"/>
                </a:cubicBezTo>
                <a:cubicBezTo>
                  <a:pt x="1006" y="168"/>
                  <a:pt x="1006" y="168"/>
                  <a:pt x="1006" y="168"/>
                </a:cubicBezTo>
                <a:cubicBezTo>
                  <a:pt x="1006" y="168"/>
                  <a:pt x="1006" y="168"/>
                  <a:pt x="1006" y="168"/>
                </a:cubicBezTo>
                <a:cubicBezTo>
                  <a:pt x="1006" y="168"/>
                  <a:pt x="1007" y="168"/>
                  <a:pt x="1007" y="168"/>
                </a:cubicBezTo>
                <a:cubicBezTo>
                  <a:pt x="1007" y="168"/>
                  <a:pt x="1008" y="167"/>
                  <a:pt x="1008" y="167"/>
                </a:cubicBezTo>
                <a:cubicBezTo>
                  <a:pt x="1008" y="167"/>
                  <a:pt x="1008" y="166"/>
                  <a:pt x="1008" y="166"/>
                </a:cubicBezTo>
                <a:cubicBezTo>
                  <a:pt x="1007" y="165"/>
                  <a:pt x="1007" y="165"/>
                  <a:pt x="1007" y="165"/>
                </a:cubicBezTo>
                <a:cubicBezTo>
                  <a:pt x="1007" y="165"/>
                  <a:pt x="1007" y="165"/>
                  <a:pt x="1007" y="164"/>
                </a:cubicBezTo>
                <a:cubicBezTo>
                  <a:pt x="1006" y="164"/>
                  <a:pt x="1006" y="164"/>
                  <a:pt x="1006" y="164"/>
                </a:cubicBezTo>
                <a:cubicBezTo>
                  <a:pt x="1006" y="163"/>
                  <a:pt x="1006" y="163"/>
                  <a:pt x="1005" y="162"/>
                </a:cubicBezTo>
                <a:cubicBezTo>
                  <a:pt x="1004" y="161"/>
                  <a:pt x="1003" y="161"/>
                  <a:pt x="1002" y="161"/>
                </a:cubicBezTo>
                <a:cubicBezTo>
                  <a:pt x="1002" y="161"/>
                  <a:pt x="1001" y="161"/>
                  <a:pt x="1001" y="161"/>
                </a:cubicBezTo>
                <a:cubicBezTo>
                  <a:pt x="1001" y="161"/>
                  <a:pt x="1000" y="161"/>
                  <a:pt x="1000" y="161"/>
                </a:cubicBezTo>
                <a:cubicBezTo>
                  <a:pt x="1000" y="160"/>
                  <a:pt x="999" y="160"/>
                  <a:pt x="999" y="159"/>
                </a:cubicBezTo>
                <a:cubicBezTo>
                  <a:pt x="999" y="159"/>
                  <a:pt x="998" y="159"/>
                  <a:pt x="998" y="159"/>
                </a:cubicBezTo>
                <a:cubicBezTo>
                  <a:pt x="997" y="157"/>
                  <a:pt x="996" y="156"/>
                  <a:pt x="995" y="156"/>
                </a:cubicBezTo>
                <a:cubicBezTo>
                  <a:pt x="995" y="156"/>
                  <a:pt x="994" y="156"/>
                  <a:pt x="993" y="156"/>
                </a:cubicBezTo>
                <a:cubicBezTo>
                  <a:pt x="993" y="156"/>
                  <a:pt x="993" y="156"/>
                  <a:pt x="993" y="156"/>
                </a:cubicBezTo>
                <a:cubicBezTo>
                  <a:pt x="992" y="156"/>
                  <a:pt x="991" y="156"/>
                  <a:pt x="991" y="155"/>
                </a:cubicBezTo>
                <a:cubicBezTo>
                  <a:pt x="990" y="155"/>
                  <a:pt x="989" y="154"/>
                  <a:pt x="988" y="154"/>
                </a:cubicBezTo>
                <a:cubicBezTo>
                  <a:pt x="987" y="154"/>
                  <a:pt x="987" y="155"/>
                  <a:pt x="986" y="155"/>
                </a:cubicBezTo>
                <a:cubicBezTo>
                  <a:pt x="986" y="155"/>
                  <a:pt x="986" y="155"/>
                  <a:pt x="986" y="155"/>
                </a:cubicBezTo>
                <a:cubicBezTo>
                  <a:pt x="986" y="155"/>
                  <a:pt x="985" y="155"/>
                  <a:pt x="985" y="155"/>
                </a:cubicBezTo>
                <a:cubicBezTo>
                  <a:pt x="984" y="155"/>
                  <a:pt x="983" y="155"/>
                  <a:pt x="982" y="156"/>
                </a:cubicBezTo>
                <a:cubicBezTo>
                  <a:pt x="982" y="156"/>
                  <a:pt x="981" y="156"/>
                  <a:pt x="981" y="156"/>
                </a:cubicBezTo>
                <a:cubicBezTo>
                  <a:pt x="980" y="156"/>
                  <a:pt x="980" y="157"/>
                  <a:pt x="980" y="157"/>
                </a:cubicBezTo>
                <a:cubicBezTo>
                  <a:pt x="980" y="158"/>
                  <a:pt x="980" y="158"/>
                  <a:pt x="980" y="158"/>
                </a:cubicBezTo>
                <a:cubicBezTo>
                  <a:pt x="980" y="158"/>
                  <a:pt x="980" y="159"/>
                  <a:pt x="980" y="160"/>
                </a:cubicBezTo>
                <a:cubicBezTo>
                  <a:pt x="980" y="160"/>
                  <a:pt x="980" y="160"/>
                  <a:pt x="980" y="160"/>
                </a:cubicBezTo>
                <a:cubicBezTo>
                  <a:pt x="980" y="161"/>
                  <a:pt x="980" y="162"/>
                  <a:pt x="980" y="162"/>
                </a:cubicBezTo>
                <a:close/>
                <a:moveTo>
                  <a:pt x="965" y="214"/>
                </a:moveTo>
                <a:cubicBezTo>
                  <a:pt x="965" y="214"/>
                  <a:pt x="965" y="215"/>
                  <a:pt x="965" y="215"/>
                </a:cubicBezTo>
                <a:cubicBezTo>
                  <a:pt x="965" y="215"/>
                  <a:pt x="965" y="216"/>
                  <a:pt x="966" y="216"/>
                </a:cubicBezTo>
                <a:cubicBezTo>
                  <a:pt x="966" y="216"/>
                  <a:pt x="966" y="217"/>
                  <a:pt x="967" y="217"/>
                </a:cubicBezTo>
                <a:cubicBezTo>
                  <a:pt x="967" y="217"/>
                  <a:pt x="968" y="216"/>
                  <a:pt x="968" y="216"/>
                </a:cubicBezTo>
                <a:cubicBezTo>
                  <a:pt x="968" y="215"/>
                  <a:pt x="968" y="215"/>
                  <a:pt x="968" y="215"/>
                </a:cubicBezTo>
                <a:cubicBezTo>
                  <a:pt x="968" y="214"/>
                  <a:pt x="969" y="213"/>
                  <a:pt x="969" y="212"/>
                </a:cubicBezTo>
                <a:cubicBezTo>
                  <a:pt x="969" y="211"/>
                  <a:pt x="970" y="211"/>
                  <a:pt x="970" y="209"/>
                </a:cubicBezTo>
                <a:cubicBezTo>
                  <a:pt x="970" y="207"/>
                  <a:pt x="968" y="206"/>
                  <a:pt x="966" y="207"/>
                </a:cubicBezTo>
                <a:cubicBezTo>
                  <a:pt x="965" y="207"/>
                  <a:pt x="964" y="208"/>
                  <a:pt x="965" y="209"/>
                </a:cubicBezTo>
                <a:cubicBezTo>
                  <a:pt x="965" y="210"/>
                  <a:pt x="965" y="211"/>
                  <a:pt x="965" y="212"/>
                </a:cubicBezTo>
                <a:cubicBezTo>
                  <a:pt x="965" y="212"/>
                  <a:pt x="964" y="213"/>
                  <a:pt x="965" y="214"/>
                </a:cubicBezTo>
                <a:close/>
                <a:moveTo>
                  <a:pt x="949" y="240"/>
                </a:moveTo>
                <a:cubicBezTo>
                  <a:pt x="949" y="240"/>
                  <a:pt x="949" y="240"/>
                  <a:pt x="949" y="240"/>
                </a:cubicBezTo>
                <a:cubicBezTo>
                  <a:pt x="949" y="240"/>
                  <a:pt x="948" y="240"/>
                  <a:pt x="948" y="240"/>
                </a:cubicBezTo>
                <a:cubicBezTo>
                  <a:pt x="948" y="240"/>
                  <a:pt x="948" y="240"/>
                  <a:pt x="948" y="240"/>
                </a:cubicBezTo>
                <a:cubicBezTo>
                  <a:pt x="947" y="240"/>
                  <a:pt x="947" y="240"/>
                  <a:pt x="946" y="240"/>
                </a:cubicBezTo>
                <a:cubicBezTo>
                  <a:pt x="946" y="240"/>
                  <a:pt x="946" y="241"/>
                  <a:pt x="946" y="241"/>
                </a:cubicBezTo>
                <a:cubicBezTo>
                  <a:pt x="946" y="241"/>
                  <a:pt x="946" y="242"/>
                  <a:pt x="946" y="243"/>
                </a:cubicBezTo>
                <a:cubicBezTo>
                  <a:pt x="946" y="243"/>
                  <a:pt x="946" y="243"/>
                  <a:pt x="946" y="243"/>
                </a:cubicBezTo>
                <a:cubicBezTo>
                  <a:pt x="946" y="244"/>
                  <a:pt x="946" y="246"/>
                  <a:pt x="948" y="246"/>
                </a:cubicBezTo>
                <a:cubicBezTo>
                  <a:pt x="948" y="246"/>
                  <a:pt x="948" y="246"/>
                  <a:pt x="949" y="246"/>
                </a:cubicBezTo>
                <a:cubicBezTo>
                  <a:pt x="950" y="245"/>
                  <a:pt x="951" y="244"/>
                  <a:pt x="951" y="242"/>
                </a:cubicBezTo>
                <a:cubicBezTo>
                  <a:pt x="951" y="242"/>
                  <a:pt x="950" y="241"/>
                  <a:pt x="950" y="240"/>
                </a:cubicBezTo>
                <a:cubicBezTo>
                  <a:pt x="949" y="240"/>
                  <a:pt x="949" y="240"/>
                  <a:pt x="949" y="240"/>
                </a:cubicBezTo>
                <a:close/>
                <a:moveTo>
                  <a:pt x="949" y="215"/>
                </a:moveTo>
                <a:cubicBezTo>
                  <a:pt x="949" y="215"/>
                  <a:pt x="949" y="215"/>
                  <a:pt x="949" y="215"/>
                </a:cubicBezTo>
                <a:cubicBezTo>
                  <a:pt x="950" y="216"/>
                  <a:pt x="950" y="216"/>
                  <a:pt x="950" y="216"/>
                </a:cubicBezTo>
                <a:cubicBezTo>
                  <a:pt x="950" y="216"/>
                  <a:pt x="950" y="216"/>
                  <a:pt x="950" y="215"/>
                </a:cubicBezTo>
                <a:cubicBezTo>
                  <a:pt x="950" y="215"/>
                  <a:pt x="950" y="215"/>
                  <a:pt x="950" y="215"/>
                </a:cubicBezTo>
                <a:cubicBezTo>
                  <a:pt x="950" y="214"/>
                  <a:pt x="951" y="213"/>
                  <a:pt x="952" y="213"/>
                </a:cubicBezTo>
                <a:cubicBezTo>
                  <a:pt x="952" y="214"/>
                  <a:pt x="952" y="214"/>
                  <a:pt x="952" y="214"/>
                </a:cubicBezTo>
                <a:cubicBezTo>
                  <a:pt x="952" y="214"/>
                  <a:pt x="952" y="214"/>
                  <a:pt x="952" y="214"/>
                </a:cubicBezTo>
                <a:cubicBezTo>
                  <a:pt x="952" y="213"/>
                  <a:pt x="952" y="213"/>
                  <a:pt x="952" y="213"/>
                </a:cubicBezTo>
                <a:cubicBezTo>
                  <a:pt x="953" y="213"/>
                  <a:pt x="953" y="214"/>
                  <a:pt x="953" y="214"/>
                </a:cubicBezTo>
                <a:cubicBezTo>
                  <a:pt x="953" y="214"/>
                  <a:pt x="953" y="214"/>
                  <a:pt x="953" y="214"/>
                </a:cubicBezTo>
                <a:cubicBezTo>
                  <a:pt x="954" y="215"/>
                  <a:pt x="954" y="215"/>
                  <a:pt x="954" y="216"/>
                </a:cubicBezTo>
                <a:cubicBezTo>
                  <a:pt x="954" y="217"/>
                  <a:pt x="954" y="218"/>
                  <a:pt x="954" y="219"/>
                </a:cubicBezTo>
                <a:cubicBezTo>
                  <a:pt x="954" y="219"/>
                  <a:pt x="953" y="219"/>
                  <a:pt x="952" y="219"/>
                </a:cubicBezTo>
                <a:cubicBezTo>
                  <a:pt x="952" y="219"/>
                  <a:pt x="952" y="219"/>
                  <a:pt x="952" y="219"/>
                </a:cubicBezTo>
                <a:cubicBezTo>
                  <a:pt x="951" y="219"/>
                  <a:pt x="951" y="219"/>
                  <a:pt x="950" y="218"/>
                </a:cubicBezTo>
                <a:cubicBezTo>
                  <a:pt x="950" y="218"/>
                  <a:pt x="950" y="218"/>
                  <a:pt x="950" y="218"/>
                </a:cubicBezTo>
                <a:cubicBezTo>
                  <a:pt x="950" y="220"/>
                  <a:pt x="949" y="223"/>
                  <a:pt x="947" y="223"/>
                </a:cubicBezTo>
                <a:cubicBezTo>
                  <a:pt x="947" y="223"/>
                  <a:pt x="946" y="222"/>
                  <a:pt x="946" y="222"/>
                </a:cubicBezTo>
                <a:cubicBezTo>
                  <a:pt x="946" y="222"/>
                  <a:pt x="946" y="222"/>
                  <a:pt x="945" y="221"/>
                </a:cubicBezTo>
                <a:cubicBezTo>
                  <a:pt x="945" y="221"/>
                  <a:pt x="944" y="221"/>
                  <a:pt x="944" y="220"/>
                </a:cubicBezTo>
                <a:cubicBezTo>
                  <a:pt x="943" y="219"/>
                  <a:pt x="943" y="218"/>
                  <a:pt x="944" y="217"/>
                </a:cubicBezTo>
                <a:cubicBezTo>
                  <a:pt x="945" y="215"/>
                  <a:pt x="948" y="214"/>
                  <a:pt x="949" y="215"/>
                </a:cubicBezTo>
                <a:close/>
                <a:moveTo>
                  <a:pt x="952" y="218"/>
                </a:moveTo>
                <a:cubicBezTo>
                  <a:pt x="952" y="218"/>
                  <a:pt x="952" y="218"/>
                  <a:pt x="952" y="218"/>
                </a:cubicBezTo>
                <a:cubicBezTo>
                  <a:pt x="952" y="218"/>
                  <a:pt x="952" y="218"/>
                  <a:pt x="952" y="218"/>
                </a:cubicBezTo>
                <a:cubicBezTo>
                  <a:pt x="952" y="218"/>
                  <a:pt x="952" y="218"/>
                  <a:pt x="952" y="218"/>
                </a:cubicBezTo>
                <a:close/>
                <a:moveTo>
                  <a:pt x="966" y="171"/>
                </a:moveTo>
                <a:cubicBezTo>
                  <a:pt x="965" y="170"/>
                  <a:pt x="963" y="171"/>
                  <a:pt x="963" y="172"/>
                </a:cubicBezTo>
                <a:cubicBezTo>
                  <a:pt x="963" y="173"/>
                  <a:pt x="963" y="174"/>
                  <a:pt x="965" y="175"/>
                </a:cubicBezTo>
                <a:cubicBezTo>
                  <a:pt x="965" y="175"/>
                  <a:pt x="965" y="175"/>
                  <a:pt x="966" y="175"/>
                </a:cubicBezTo>
                <a:cubicBezTo>
                  <a:pt x="966" y="175"/>
                  <a:pt x="967" y="175"/>
                  <a:pt x="968" y="174"/>
                </a:cubicBezTo>
                <a:cubicBezTo>
                  <a:pt x="968" y="174"/>
                  <a:pt x="968" y="173"/>
                  <a:pt x="968" y="173"/>
                </a:cubicBezTo>
                <a:cubicBezTo>
                  <a:pt x="968" y="172"/>
                  <a:pt x="968" y="172"/>
                  <a:pt x="967" y="171"/>
                </a:cubicBezTo>
                <a:cubicBezTo>
                  <a:pt x="967" y="171"/>
                  <a:pt x="966" y="171"/>
                  <a:pt x="966" y="171"/>
                </a:cubicBezTo>
                <a:close/>
                <a:moveTo>
                  <a:pt x="960" y="216"/>
                </a:moveTo>
                <a:cubicBezTo>
                  <a:pt x="960" y="216"/>
                  <a:pt x="960" y="216"/>
                  <a:pt x="960" y="216"/>
                </a:cubicBezTo>
                <a:cubicBezTo>
                  <a:pt x="959" y="216"/>
                  <a:pt x="958" y="216"/>
                  <a:pt x="957" y="216"/>
                </a:cubicBezTo>
                <a:cubicBezTo>
                  <a:pt x="956" y="216"/>
                  <a:pt x="956" y="217"/>
                  <a:pt x="955" y="217"/>
                </a:cubicBezTo>
                <a:cubicBezTo>
                  <a:pt x="955" y="218"/>
                  <a:pt x="955" y="219"/>
                  <a:pt x="955" y="220"/>
                </a:cubicBezTo>
                <a:cubicBezTo>
                  <a:pt x="955" y="220"/>
                  <a:pt x="955" y="220"/>
                  <a:pt x="955" y="220"/>
                </a:cubicBezTo>
                <a:cubicBezTo>
                  <a:pt x="955" y="220"/>
                  <a:pt x="955" y="220"/>
                  <a:pt x="954" y="220"/>
                </a:cubicBezTo>
                <a:cubicBezTo>
                  <a:pt x="954" y="220"/>
                  <a:pt x="953" y="220"/>
                  <a:pt x="953" y="221"/>
                </a:cubicBezTo>
                <a:cubicBezTo>
                  <a:pt x="952" y="221"/>
                  <a:pt x="952" y="222"/>
                  <a:pt x="952" y="223"/>
                </a:cubicBezTo>
                <a:cubicBezTo>
                  <a:pt x="952" y="223"/>
                  <a:pt x="951" y="223"/>
                  <a:pt x="950" y="224"/>
                </a:cubicBezTo>
                <a:cubicBezTo>
                  <a:pt x="950" y="224"/>
                  <a:pt x="950" y="224"/>
                  <a:pt x="950" y="224"/>
                </a:cubicBezTo>
                <a:cubicBezTo>
                  <a:pt x="950" y="224"/>
                  <a:pt x="950" y="224"/>
                  <a:pt x="949" y="224"/>
                </a:cubicBezTo>
                <a:cubicBezTo>
                  <a:pt x="949" y="225"/>
                  <a:pt x="949" y="225"/>
                  <a:pt x="950" y="226"/>
                </a:cubicBezTo>
                <a:cubicBezTo>
                  <a:pt x="950" y="226"/>
                  <a:pt x="950" y="226"/>
                  <a:pt x="950" y="226"/>
                </a:cubicBezTo>
                <a:cubicBezTo>
                  <a:pt x="949" y="226"/>
                  <a:pt x="949" y="226"/>
                  <a:pt x="949" y="226"/>
                </a:cubicBezTo>
                <a:cubicBezTo>
                  <a:pt x="948" y="226"/>
                  <a:pt x="948" y="226"/>
                  <a:pt x="948" y="226"/>
                </a:cubicBezTo>
                <a:cubicBezTo>
                  <a:pt x="947" y="227"/>
                  <a:pt x="945" y="227"/>
                  <a:pt x="944" y="229"/>
                </a:cubicBezTo>
                <a:cubicBezTo>
                  <a:pt x="944" y="231"/>
                  <a:pt x="944" y="232"/>
                  <a:pt x="945" y="233"/>
                </a:cubicBezTo>
                <a:cubicBezTo>
                  <a:pt x="945" y="233"/>
                  <a:pt x="945" y="233"/>
                  <a:pt x="945" y="233"/>
                </a:cubicBezTo>
                <a:cubicBezTo>
                  <a:pt x="946" y="234"/>
                  <a:pt x="946" y="234"/>
                  <a:pt x="946" y="234"/>
                </a:cubicBezTo>
                <a:cubicBezTo>
                  <a:pt x="947" y="235"/>
                  <a:pt x="947" y="235"/>
                  <a:pt x="947" y="236"/>
                </a:cubicBezTo>
                <a:cubicBezTo>
                  <a:pt x="947" y="237"/>
                  <a:pt x="948" y="238"/>
                  <a:pt x="949" y="238"/>
                </a:cubicBezTo>
                <a:cubicBezTo>
                  <a:pt x="949" y="238"/>
                  <a:pt x="950" y="238"/>
                  <a:pt x="950" y="239"/>
                </a:cubicBezTo>
                <a:cubicBezTo>
                  <a:pt x="950" y="239"/>
                  <a:pt x="951" y="239"/>
                  <a:pt x="951" y="239"/>
                </a:cubicBezTo>
                <a:cubicBezTo>
                  <a:pt x="952" y="240"/>
                  <a:pt x="952" y="240"/>
                  <a:pt x="953" y="240"/>
                </a:cubicBezTo>
                <a:cubicBezTo>
                  <a:pt x="953" y="240"/>
                  <a:pt x="953" y="239"/>
                  <a:pt x="954" y="240"/>
                </a:cubicBezTo>
                <a:cubicBezTo>
                  <a:pt x="954" y="240"/>
                  <a:pt x="954" y="240"/>
                  <a:pt x="954" y="241"/>
                </a:cubicBezTo>
                <a:cubicBezTo>
                  <a:pt x="954" y="241"/>
                  <a:pt x="955" y="241"/>
                  <a:pt x="955" y="242"/>
                </a:cubicBezTo>
                <a:cubicBezTo>
                  <a:pt x="955" y="242"/>
                  <a:pt x="956" y="243"/>
                  <a:pt x="956" y="243"/>
                </a:cubicBezTo>
                <a:cubicBezTo>
                  <a:pt x="957" y="243"/>
                  <a:pt x="957" y="243"/>
                  <a:pt x="957" y="243"/>
                </a:cubicBezTo>
                <a:cubicBezTo>
                  <a:pt x="958" y="244"/>
                  <a:pt x="959" y="245"/>
                  <a:pt x="961" y="245"/>
                </a:cubicBezTo>
                <a:cubicBezTo>
                  <a:pt x="962" y="246"/>
                  <a:pt x="962" y="246"/>
                  <a:pt x="962" y="246"/>
                </a:cubicBezTo>
                <a:cubicBezTo>
                  <a:pt x="962" y="246"/>
                  <a:pt x="963" y="246"/>
                  <a:pt x="964" y="246"/>
                </a:cubicBezTo>
                <a:cubicBezTo>
                  <a:pt x="965" y="246"/>
                  <a:pt x="966" y="245"/>
                  <a:pt x="966" y="245"/>
                </a:cubicBezTo>
                <a:cubicBezTo>
                  <a:pt x="966" y="245"/>
                  <a:pt x="966" y="244"/>
                  <a:pt x="966" y="244"/>
                </a:cubicBezTo>
                <a:cubicBezTo>
                  <a:pt x="966" y="244"/>
                  <a:pt x="966" y="243"/>
                  <a:pt x="966" y="244"/>
                </a:cubicBezTo>
                <a:cubicBezTo>
                  <a:pt x="967" y="243"/>
                  <a:pt x="967" y="242"/>
                  <a:pt x="967" y="242"/>
                </a:cubicBezTo>
                <a:cubicBezTo>
                  <a:pt x="967" y="242"/>
                  <a:pt x="967" y="241"/>
                  <a:pt x="967" y="241"/>
                </a:cubicBezTo>
                <a:cubicBezTo>
                  <a:pt x="968" y="241"/>
                  <a:pt x="968" y="240"/>
                  <a:pt x="968" y="240"/>
                </a:cubicBezTo>
                <a:cubicBezTo>
                  <a:pt x="968" y="239"/>
                  <a:pt x="968" y="239"/>
                  <a:pt x="967" y="238"/>
                </a:cubicBezTo>
                <a:cubicBezTo>
                  <a:pt x="967" y="238"/>
                  <a:pt x="967" y="238"/>
                  <a:pt x="967" y="238"/>
                </a:cubicBezTo>
                <a:cubicBezTo>
                  <a:pt x="967" y="237"/>
                  <a:pt x="967" y="237"/>
                  <a:pt x="968" y="236"/>
                </a:cubicBezTo>
                <a:cubicBezTo>
                  <a:pt x="968" y="236"/>
                  <a:pt x="969" y="235"/>
                  <a:pt x="969" y="234"/>
                </a:cubicBezTo>
                <a:cubicBezTo>
                  <a:pt x="969" y="233"/>
                  <a:pt x="969" y="233"/>
                  <a:pt x="969" y="232"/>
                </a:cubicBezTo>
                <a:cubicBezTo>
                  <a:pt x="969" y="232"/>
                  <a:pt x="969" y="232"/>
                  <a:pt x="969" y="232"/>
                </a:cubicBezTo>
                <a:cubicBezTo>
                  <a:pt x="969" y="231"/>
                  <a:pt x="969" y="231"/>
                  <a:pt x="969" y="230"/>
                </a:cubicBezTo>
                <a:cubicBezTo>
                  <a:pt x="969" y="230"/>
                  <a:pt x="969" y="230"/>
                  <a:pt x="970" y="229"/>
                </a:cubicBezTo>
                <a:cubicBezTo>
                  <a:pt x="970" y="229"/>
                  <a:pt x="970" y="229"/>
                  <a:pt x="970" y="229"/>
                </a:cubicBezTo>
                <a:cubicBezTo>
                  <a:pt x="970" y="228"/>
                  <a:pt x="971" y="227"/>
                  <a:pt x="970" y="225"/>
                </a:cubicBezTo>
                <a:cubicBezTo>
                  <a:pt x="970" y="225"/>
                  <a:pt x="970" y="224"/>
                  <a:pt x="969" y="224"/>
                </a:cubicBezTo>
                <a:cubicBezTo>
                  <a:pt x="969" y="224"/>
                  <a:pt x="969" y="224"/>
                  <a:pt x="969" y="224"/>
                </a:cubicBezTo>
                <a:cubicBezTo>
                  <a:pt x="968" y="224"/>
                  <a:pt x="968" y="223"/>
                  <a:pt x="968" y="222"/>
                </a:cubicBezTo>
                <a:cubicBezTo>
                  <a:pt x="968" y="222"/>
                  <a:pt x="967" y="222"/>
                  <a:pt x="967" y="221"/>
                </a:cubicBezTo>
                <a:cubicBezTo>
                  <a:pt x="967" y="221"/>
                  <a:pt x="967" y="221"/>
                  <a:pt x="967" y="220"/>
                </a:cubicBezTo>
                <a:cubicBezTo>
                  <a:pt x="967" y="220"/>
                  <a:pt x="967" y="219"/>
                  <a:pt x="966" y="219"/>
                </a:cubicBezTo>
                <a:cubicBezTo>
                  <a:pt x="966" y="218"/>
                  <a:pt x="966" y="218"/>
                  <a:pt x="966" y="218"/>
                </a:cubicBezTo>
                <a:cubicBezTo>
                  <a:pt x="966" y="218"/>
                  <a:pt x="965" y="218"/>
                  <a:pt x="965" y="218"/>
                </a:cubicBezTo>
                <a:cubicBezTo>
                  <a:pt x="965" y="217"/>
                  <a:pt x="965" y="217"/>
                  <a:pt x="965" y="217"/>
                </a:cubicBezTo>
                <a:cubicBezTo>
                  <a:pt x="965" y="217"/>
                  <a:pt x="964" y="217"/>
                  <a:pt x="964" y="217"/>
                </a:cubicBezTo>
                <a:cubicBezTo>
                  <a:pt x="963" y="217"/>
                  <a:pt x="963" y="216"/>
                  <a:pt x="963" y="216"/>
                </a:cubicBezTo>
                <a:cubicBezTo>
                  <a:pt x="963" y="216"/>
                  <a:pt x="963" y="216"/>
                  <a:pt x="962" y="216"/>
                </a:cubicBezTo>
                <a:cubicBezTo>
                  <a:pt x="962" y="216"/>
                  <a:pt x="961" y="216"/>
                  <a:pt x="960" y="216"/>
                </a:cubicBezTo>
                <a:close/>
                <a:moveTo>
                  <a:pt x="952" y="213"/>
                </a:moveTo>
                <a:cubicBezTo>
                  <a:pt x="952" y="213"/>
                  <a:pt x="952" y="213"/>
                  <a:pt x="952" y="213"/>
                </a:cubicBezTo>
                <a:cubicBezTo>
                  <a:pt x="953" y="212"/>
                  <a:pt x="954" y="212"/>
                  <a:pt x="954" y="211"/>
                </a:cubicBezTo>
                <a:cubicBezTo>
                  <a:pt x="955" y="211"/>
                  <a:pt x="954" y="210"/>
                  <a:pt x="954" y="209"/>
                </a:cubicBezTo>
                <a:cubicBezTo>
                  <a:pt x="953" y="208"/>
                  <a:pt x="952" y="208"/>
                  <a:pt x="952" y="208"/>
                </a:cubicBezTo>
                <a:cubicBezTo>
                  <a:pt x="952" y="208"/>
                  <a:pt x="951" y="208"/>
                  <a:pt x="951" y="208"/>
                </a:cubicBezTo>
                <a:cubicBezTo>
                  <a:pt x="951" y="208"/>
                  <a:pt x="951" y="208"/>
                  <a:pt x="950" y="208"/>
                </a:cubicBezTo>
                <a:cubicBezTo>
                  <a:pt x="949" y="209"/>
                  <a:pt x="949" y="210"/>
                  <a:pt x="949" y="210"/>
                </a:cubicBezTo>
                <a:cubicBezTo>
                  <a:pt x="949" y="211"/>
                  <a:pt x="950" y="211"/>
                  <a:pt x="950" y="212"/>
                </a:cubicBezTo>
                <a:cubicBezTo>
                  <a:pt x="950" y="212"/>
                  <a:pt x="951" y="213"/>
                  <a:pt x="952" y="213"/>
                </a:cubicBezTo>
                <a:close/>
                <a:moveTo>
                  <a:pt x="908" y="181"/>
                </a:moveTo>
                <a:cubicBezTo>
                  <a:pt x="907" y="181"/>
                  <a:pt x="907" y="181"/>
                  <a:pt x="907" y="181"/>
                </a:cubicBezTo>
                <a:cubicBezTo>
                  <a:pt x="906" y="181"/>
                  <a:pt x="906" y="181"/>
                  <a:pt x="905" y="181"/>
                </a:cubicBezTo>
                <a:cubicBezTo>
                  <a:pt x="904" y="181"/>
                  <a:pt x="904" y="181"/>
                  <a:pt x="904" y="181"/>
                </a:cubicBezTo>
                <a:cubicBezTo>
                  <a:pt x="904" y="181"/>
                  <a:pt x="903" y="181"/>
                  <a:pt x="903" y="181"/>
                </a:cubicBezTo>
                <a:cubicBezTo>
                  <a:pt x="902" y="181"/>
                  <a:pt x="902" y="182"/>
                  <a:pt x="901" y="182"/>
                </a:cubicBezTo>
                <a:cubicBezTo>
                  <a:pt x="901" y="182"/>
                  <a:pt x="901" y="182"/>
                  <a:pt x="901" y="183"/>
                </a:cubicBezTo>
                <a:cubicBezTo>
                  <a:pt x="901" y="183"/>
                  <a:pt x="900" y="184"/>
                  <a:pt x="901" y="184"/>
                </a:cubicBezTo>
                <a:cubicBezTo>
                  <a:pt x="901" y="186"/>
                  <a:pt x="903" y="187"/>
                  <a:pt x="904" y="187"/>
                </a:cubicBezTo>
                <a:cubicBezTo>
                  <a:pt x="904" y="188"/>
                  <a:pt x="904" y="188"/>
                  <a:pt x="904" y="188"/>
                </a:cubicBezTo>
                <a:cubicBezTo>
                  <a:pt x="905" y="188"/>
                  <a:pt x="905" y="188"/>
                  <a:pt x="905" y="188"/>
                </a:cubicBezTo>
                <a:cubicBezTo>
                  <a:pt x="905" y="188"/>
                  <a:pt x="905" y="188"/>
                  <a:pt x="906" y="188"/>
                </a:cubicBezTo>
                <a:cubicBezTo>
                  <a:pt x="905" y="188"/>
                  <a:pt x="905" y="188"/>
                  <a:pt x="905" y="188"/>
                </a:cubicBezTo>
                <a:cubicBezTo>
                  <a:pt x="904" y="188"/>
                  <a:pt x="903" y="189"/>
                  <a:pt x="902" y="189"/>
                </a:cubicBezTo>
                <a:cubicBezTo>
                  <a:pt x="901" y="189"/>
                  <a:pt x="901" y="190"/>
                  <a:pt x="901" y="190"/>
                </a:cubicBezTo>
                <a:cubicBezTo>
                  <a:pt x="901" y="192"/>
                  <a:pt x="902" y="193"/>
                  <a:pt x="903" y="194"/>
                </a:cubicBezTo>
                <a:cubicBezTo>
                  <a:pt x="903" y="194"/>
                  <a:pt x="904" y="194"/>
                  <a:pt x="904" y="194"/>
                </a:cubicBezTo>
                <a:cubicBezTo>
                  <a:pt x="905" y="194"/>
                  <a:pt x="905" y="194"/>
                  <a:pt x="905" y="194"/>
                </a:cubicBezTo>
                <a:cubicBezTo>
                  <a:pt x="906" y="194"/>
                  <a:pt x="906" y="194"/>
                  <a:pt x="906" y="194"/>
                </a:cubicBezTo>
                <a:cubicBezTo>
                  <a:pt x="906" y="194"/>
                  <a:pt x="906" y="194"/>
                  <a:pt x="906" y="194"/>
                </a:cubicBezTo>
                <a:cubicBezTo>
                  <a:pt x="906" y="194"/>
                  <a:pt x="906" y="194"/>
                  <a:pt x="906" y="194"/>
                </a:cubicBezTo>
                <a:cubicBezTo>
                  <a:pt x="906" y="194"/>
                  <a:pt x="905" y="194"/>
                  <a:pt x="905" y="194"/>
                </a:cubicBezTo>
                <a:cubicBezTo>
                  <a:pt x="903" y="195"/>
                  <a:pt x="902" y="195"/>
                  <a:pt x="901" y="196"/>
                </a:cubicBezTo>
                <a:cubicBezTo>
                  <a:pt x="901" y="196"/>
                  <a:pt x="901" y="197"/>
                  <a:pt x="901" y="198"/>
                </a:cubicBezTo>
                <a:cubicBezTo>
                  <a:pt x="901" y="199"/>
                  <a:pt x="902" y="199"/>
                  <a:pt x="904" y="200"/>
                </a:cubicBezTo>
                <a:cubicBezTo>
                  <a:pt x="904" y="200"/>
                  <a:pt x="904" y="200"/>
                  <a:pt x="904" y="200"/>
                </a:cubicBezTo>
                <a:cubicBezTo>
                  <a:pt x="905" y="200"/>
                  <a:pt x="905" y="200"/>
                  <a:pt x="905" y="200"/>
                </a:cubicBezTo>
                <a:cubicBezTo>
                  <a:pt x="905" y="200"/>
                  <a:pt x="906" y="200"/>
                  <a:pt x="906" y="200"/>
                </a:cubicBezTo>
                <a:cubicBezTo>
                  <a:pt x="906" y="200"/>
                  <a:pt x="907" y="200"/>
                  <a:pt x="907" y="201"/>
                </a:cubicBezTo>
                <a:cubicBezTo>
                  <a:pt x="907" y="201"/>
                  <a:pt x="907" y="201"/>
                  <a:pt x="906" y="201"/>
                </a:cubicBezTo>
                <a:cubicBezTo>
                  <a:pt x="906" y="201"/>
                  <a:pt x="905" y="202"/>
                  <a:pt x="905" y="203"/>
                </a:cubicBezTo>
                <a:cubicBezTo>
                  <a:pt x="905" y="203"/>
                  <a:pt x="906" y="204"/>
                  <a:pt x="906" y="204"/>
                </a:cubicBezTo>
                <a:cubicBezTo>
                  <a:pt x="908" y="205"/>
                  <a:pt x="909" y="205"/>
                  <a:pt x="910" y="205"/>
                </a:cubicBezTo>
                <a:cubicBezTo>
                  <a:pt x="911" y="205"/>
                  <a:pt x="911" y="205"/>
                  <a:pt x="912" y="205"/>
                </a:cubicBezTo>
                <a:cubicBezTo>
                  <a:pt x="913" y="205"/>
                  <a:pt x="913" y="205"/>
                  <a:pt x="913" y="205"/>
                </a:cubicBezTo>
                <a:cubicBezTo>
                  <a:pt x="914" y="205"/>
                  <a:pt x="915" y="206"/>
                  <a:pt x="915" y="206"/>
                </a:cubicBezTo>
                <a:cubicBezTo>
                  <a:pt x="916" y="206"/>
                  <a:pt x="916" y="206"/>
                  <a:pt x="916" y="206"/>
                </a:cubicBezTo>
                <a:cubicBezTo>
                  <a:pt x="917" y="206"/>
                  <a:pt x="917" y="206"/>
                  <a:pt x="918" y="206"/>
                </a:cubicBezTo>
                <a:cubicBezTo>
                  <a:pt x="920" y="206"/>
                  <a:pt x="922" y="206"/>
                  <a:pt x="924" y="205"/>
                </a:cubicBezTo>
                <a:cubicBezTo>
                  <a:pt x="925" y="205"/>
                  <a:pt x="927" y="206"/>
                  <a:pt x="928" y="206"/>
                </a:cubicBezTo>
                <a:cubicBezTo>
                  <a:pt x="929" y="206"/>
                  <a:pt x="930" y="207"/>
                  <a:pt x="930" y="207"/>
                </a:cubicBezTo>
                <a:cubicBezTo>
                  <a:pt x="931" y="207"/>
                  <a:pt x="931" y="207"/>
                  <a:pt x="931" y="207"/>
                </a:cubicBezTo>
                <a:cubicBezTo>
                  <a:pt x="932" y="207"/>
                  <a:pt x="932" y="207"/>
                  <a:pt x="933" y="207"/>
                </a:cubicBezTo>
                <a:cubicBezTo>
                  <a:pt x="932" y="207"/>
                  <a:pt x="932" y="207"/>
                  <a:pt x="932" y="207"/>
                </a:cubicBezTo>
                <a:cubicBezTo>
                  <a:pt x="931" y="208"/>
                  <a:pt x="931" y="208"/>
                  <a:pt x="930" y="208"/>
                </a:cubicBezTo>
                <a:cubicBezTo>
                  <a:pt x="930" y="208"/>
                  <a:pt x="930" y="208"/>
                  <a:pt x="929" y="208"/>
                </a:cubicBezTo>
                <a:cubicBezTo>
                  <a:pt x="929" y="208"/>
                  <a:pt x="929" y="208"/>
                  <a:pt x="929" y="208"/>
                </a:cubicBezTo>
                <a:cubicBezTo>
                  <a:pt x="928" y="209"/>
                  <a:pt x="928" y="209"/>
                  <a:pt x="928" y="209"/>
                </a:cubicBezTo>
                <a:cubicBezTo>
                  <a:pt x="928" y="209"/>
                  <a:pt x="928" y="209"/>
                  <a:pt x="927" y="209"/>
                </a:cubicBezTo>
                <a:cubicBezTo>
                  <a:pt x="926" y="209"/>
                  <a:pt x="925" y="209"/>
                  <a:pt x="924" y="209"/>
                </a:cubicBezTo>
                <a:cubicBezTo>
                  <a:pt x="924" y="209"/>
                  <a:pt x="923" y="210"/>
                  <a:pt x="923" y="210"/>
                </a:cubicBezTo>
                <a:cubicBezTo>
                  <a:pt x="923" y="210"/>
                  <a:pt x="923" y="211"/>
                  <a:pt x="923" y="211"/>
                </a:cubicBezTo>
                <a:cubicBezTo>
                  <a:pt x="923" y="211"/>
                  <a:pt x="923" y="211"/>
                  <a:pt x="922" y="211"/>
                </a:cubicBezTo>
                <a:cubicBezTo>
                  <a:pt x="922" y="211"/>
                  <a:pt x="922" y="211"/>
                  <a:pt x="921" y="211"/>
                </a:cubicBezTo>
                <a:cubicBezTo>
                  <a:pt x="921" y="210"/>
                  <a:pt x="920" y="210"/>
                  <a:pt x="919" y="210"/>
                </a:cubicBezTo>
                <a:cubicBezTo>
                  <a:pt x="918" y="210"/>
                  <a:pt x="917" y="211"/>
                  <a:pt x="916" y="211"/>
                </a:cubicBezTo>
                <a:cubicBezTo>
                  <a:pt x="915" y="212"/>
                  <a:pt x="915" y="212"/>
                  <a:pt x="915" y="214"/>
                </a:cubicBezTo>
                <a:cubicBezTo>
                  <a:pt x="915" y="214"/>
                  <a:pt x="916" y="215"/>
                  <a:pt x="916" y="215"/>
                </a:cubicBezTo>
                <a:cubicBezTo>
                  <a:pt x="916" y="216"/>
                  <a:pt x="917" y="216"/>
                  <a:pt x="917" y="216"/>
                </a:cubicBezTo>
                <a:cubicBezTo>
                  <a:pt x="917" y="216"/>
                  <a:pt x="918" y="217"/>
                  <a:pt x="918" y="217"/>
                </a:cubicBezTo>
                <a:cubicBezTo>
                  <a:pt x="918" y="217"/>
                  <a:pt x="918" y="217"/>
                  <a:pt x="918" y="217"/>
                </a:cubicBezTo>
                <a:cubicBezTo>
                  <a:pt x="917" y="217"/>
                  <a:pt x="916" y="217"/>
                  <a:pt x="916" y="218"/>
                </a:cubicBezTo>
                <a:cubicBezTo>
                  <a:pt x="916" y="218"/>
                  <a:pt x="915" y="219"/>
                  <a:pt x="915" y="220"/>
                </a:cubicBezTo>
                <a:cubicBezTo>
                  <a:pt x="915" y="220"/>
                  <a:pt x="915" y="220"/>
                  <a:pt x="915" y="220"/>
                </a:cubicBezTo>
                <a:cubicBezTo>
                  <a:pt x="915" y="221"/>
                  <a:pt x="914" y="222"/>
                  <a:pt x="915" y="223"/>
                </a:cubicBezTo>
                <a:cubicBezTo>
                  <a:pt x="916" y="223"/>
                  <a:pt x="916" y="224"/>
                  <a:pt x="916" y="224"/>
                </a:cubicBezTo>
                <a:cubicBezTo>
                  <a:pt x="916" y="225"/>
                  <a:pt x="916" y="225"/>
                  <a:pt x="916" y="225"/>
                </a:cubicBezTo>
                <a:cubicBezTo>
                  <a:pt x="917" y="225"/>
                  <a:pt x="918" y="225"/>
                  <a:pt x="919" y="225"/>
                </a:cubicBezTo>
                <a:cubicBezTo>
                  <a:pt x="919" y="225"/>
                  <a:pt x="920" y="225"/>
                  <a:pt x="920" y="225"/>
                </a:cubicBezTo>
                <a:cubicBezTo>
                  <a:pt x="920" y="225"/>
                  <a:pt x="920" y="225"/>
                  <a:pt x="921" y="225"/>
                </a:cubicBezTo>
                <a:cubicBezTo>
                  <a:pt x="921" y="225"/>
                  <a:pt x="922" y="225"/>
                  <a:pt x="922" y="226"/>
                </a:cubicBezTo>
                <a:cubicBezTo>
                  <a:pt x="923" y="226"/>
                  <a:pt x="923" y="227"/>
                  <a:pt x="924" y="226"/>
                </a:cubicBezTo>
                <a:cubicBezTo>
                  <a:pt x="924" y="226"/>
                  <a:pt x="924" y="226"/>
                  <a:pt x="924" y="226"/>
                </a:cubicBezTo>
                <a:cubicBezTo>
                  <a:pt x="925" y="226"/>
                  <a:pt x="925" y="226"/>
                  <a:pt x="925" y="227"/>
                </a:cubicBezTo>
                <a:cubicBezTo>
                  <a:pt x="925" y="227"/>
                  <a:pt x="926" y="228"/>
                  <a:pt x="927" y="228"/>
                </a:cubicBezTo>
                <a:cubicBezTo>
                  <a:pt x="927" y="228"/>
                  <a:pt x="927" y="228"/>
                  <a:pt x="927" y="228"/>
                </a:cubicBezTo>
                <a:cubicBezTo>
                  <a:pt x="928" y="228"/>
                  <a:pt x="929" y="227"/>
                  <a:pt x="930" y="227"/>
                </a:cubicBezTo>
                <a:cubicBezTo>
                  <a:pt x="931" y="227"/>
                  <a:pt x="931" y="227"/>
                  <a:pt x="931" y="227"/>
                </a:cubicBezTo>
                <a:cubicBezTo>
                  <a:pt x="932" y="227"/>
                  <a:pt x="934" y="226"/>
                  <a:pt x="935" y="225"/>
                </a:cubicBezTo>
                <a:cubicBezTo>
                  <a:pt x="935" y="225"/>
                  <a:pt x="935" y="225"/>
                  <a:pt x="935" y="225"/>
                </a:cubicBezTo>
                <a:cubicBezTo>
                  <a:pt x="935" y="226"/>
                  <a:pt x="935" y="226"/>
                  <a:pt x="936" y="226"/>
                </a:cubicBezTo>
                <a:cubicBezTo>
                  <a:pt x="936" y="226"/>
                  <a:pt x="937" y="226"/>
                  <a:pt x="937" y="225"/>
                </a:cubicBezTo>
                <a:cubicBezTo>
                  <a:pt x="937" y="225"/>
                  <a:pt x="937" y="224"/>
                  <a:pt x="937" y="224"/>
                </a:cubicBezTo>
                <a:cubicBezTo>
                  <a:pt x="938" y="223"/>
                  <a:pt x="938" y="223"/>
                  <a:pt x="938" y="223"/>
                </a:cubicBezTo>
                <a:cubicBezTo>
                  <a:pt x="938" y="223"/>
                  <a:pt x="938" y="222"/>
                  <a:pt x="938" y="222"/>
                </a:cubicBezTo>
                <a:cubicBezTo>
                  <a:pt x="938" y="221"/>
                  <a:pt x="938" y="220"/>
                  <a:pt x="937" y="220"/>
                </a:cubicBezTo>
                <a:cubicBezTo>
                  <a:pt x="937" y="219"/>
                  <a:pt x="937" y="219"/>
                  <a:pt x="937" y="219"/>
                </a:cubicBezTo>
                <a:cubicBezTo>
                  <a:pt x="937" y="219"/>
                  <a:pt x="937" y="219"/>
                  <a:pt x="937" y="219"/>
                </a:cubicBezTo>
                <a:cubicBezTo>
                  <a:pt x="937" y="219"/>
                  <a:pt x="937" y="219"/>
                  <a:pt x="937" y="219"/>
                </a:cubicBezTo>
                <a:cubicBezTo>
                  <a:pt x="937" y="218"/>
                  <a:pt x="938" y="218"/>
                  <a:pt x="939" y="218"/>
                </a:cubicBezTo>
                <a:cubicBezTo>
                  <a:pt x="939" y="217"/>
                  <a:pt x="940" y="217"/>
                  <a:pt x="940" y="216"/>
                </a:cubicBezTo>
                <a:cubicBezTo>
                  <a:pt x="941" y="215"/>
                  <a:pt x="941" y="215"/>
                  <a:pt x="941" y="215"/>
                </a:cubicBezTo>
                <a:cubicBezTo>
                  <a:pt x="941" y="215"/>
                  <a:pt x="941" y="215"/>
                  <a:pt x="941" y="215"/>
                </a:cubicBezTo>
                <a:cubicBezTo>
                  <a:pt x="941" y="215"/>
                  <a:pt x="941" y="215"/>
                  <a:pt x="941" y="215"/>
                </a:cubicBezTo>
                <a:cubicBezTo>
                  <a:pt x="941" y="216"/>
                  <a:pt x="942" y="216"/>
                  <a:pt x="942" y="216"/>
                </a:cubicBezTo>
                <a:cubicBezTo>
                  <a:pt x="943" y="216"/>
                  <a:pt x="945" y="214"/>
                  <a:pt x="945" y="214"/>
                </a:cubicBezTo>
                <a:cubicBezTo>
                  <a:pt x="945" y="213"/>
                  <a:pt x="946" y="212"/>
                  <a:pt x="946" y="210"/>
                </a:cubicBezTo>
                <a:cubicBezTo>
                  <a:pt x="945" y="210"/>
                  <a:pt x="945" y="209"/>
                  <a:pt x="944" y="209"/>
                </a:cubicBezTo>
                <a:cubicBezTo>
                  <a:pt x="944" y="209"/>
                  <a:pt x="944" y="209"/>
                  <a:pt x="944" y="208"/>
                </a:cubicBezTo>
                <a:cubicBezTo>
                  <a:pt x="944" y="208"/>
                  <a:pt x="944" y="208"/>
                  <a:pt x="944" y="208"/>
                </a:cubicBezTo>
                <a:cubicBezTo>
                  <a:pt x="944" y="208"/>
                  <a:pt x="944" y="208"/>
                  <a:pt x="944" y="208"/>
                </a:cubicBezTo>
                <a:cubicBezTo>
                  <a:pt x="945" y="208"/>
                  <a:pt x="947" y="208"/>
                  <a:pt x="947" y="207"/>
                </a:cubicBezTo>
                <a:cubicBezTo>
                  <a:pt x="947" y="206"/>
                  <a:pt x="947" y="205"/>
                  <a:pt x="948" y="204"/>
                </a:cubicBezTo>
                <a:cubicBezTo>
                  <a:pt x="948" y="203"/>
                  <a:pt x="949" y="203"/>
                  <a:pt x="949" y="202"/>
                </a:cubicBezTo>
                <a:cubicBezTo>
                  <a:pt x="949" y="202"/>
                  <a:pt x="949" y="202"/>
                  <a:pt x="949" y="201"/>
                </a:cubicBezTo>
                <a:cubicBezTo>
                  <a:pt x="949" y="201"/>
                  <a:pt x="950" y="200"/>
                  <a:pt x="950" y="200"/>
                </a:cubicBezTo>
                <a:cubicBezTo>
                  <a:pt x="950" y="200"/>
                  <a:pt x="950" y="199"/>
                  <a:pt x="951" y="199"/>
                </a:cubicBezTo>
                <a:cubicBezTo>
                  <a:pt x="951" y="199"/>
                  <a:pt x="951" y="199"/>
                  <a:pt x="952" y="199"/>
                </a:cubicBezTo>
                <a:cubicBezTo>
                  <a:pt x="952" y="198"/>
                  <a:pt x="954" y="196"/>
                  <a:pt x="954" y="195"/>
                </a:cubicBezTo>
                <a:cubicBezTo>
                  <a:pt x="954" y="195"/>
                  <a:pt x="954" y="194"/>
                  <a:pt x="954" y="194"/>
                </a:cubicBezTo>
                <a:cubicBezTo>
                  <a:pt x="954" y="193"/>
                  <a:pt x="954" y="193"/>
                  <a:pt x="954" y="192"/>
                </a:cubicBezTo>
                <a:cubicBezTo>
                  <a:pt x="954" y="192"/>
                  <a:pt x="954" y="191"/>
                  <a:pt x="954" y="191"/>
                </a:cubicBezTo>
                <a:cubicBezTo>
                  <a:pt x="954" y="191"/>
                  <a:pt x="955" y="191"/>
                  <a:pt x="955" y="190"/>
                </a:cubicBezTo>
                <a:cubicBezTo>
                  <a:pt x="956" y="189"/>
                  <a:pt x="956" y="187"/>
                  <a:pt x="956" y="186"/>
                </a:cubicBezTo>
                <a:cubicBezTo>
                  <a:pt x="956" y="185"/>
                  <a:pt x="955" y="184"/>
                  <a:pt x="954" y="184"/>
                </a:cubicBezTo>
                <a:cubicBezTo>
                  <a:pt x="954" y="184"/>
                  <a:pt x="954" y="183"/>
                  <a:pt x="954" y="183"/>
                </a:cubicBezTo>
                <a:cubicBezTo>
                  <a:pt x="954" y="183"/>
                  <a:pt x="954" y="183"/>
                  <a:pt x="954" y="183"/>
                </a:cubicBezTo>
                <a:cubicBezTo>
                  <a:pt x="954" y="182"/>
                  <a:pt x="954" y="182"/>
                  <a:pt x="954" y="181"/>
                </a:cubicBezTo>
                <a:cubicBezTo>
                  <a:pt x="954" y="181"/>
                  <a:pt x="954" y="180"/>
                  <a:pt x="954" y="179"/>
                </a:cubicBezTo>
                <a:cubicBezTo>
                  <a:pt x="954" y="179"/>
                  <a:pt x="954" y="179"/>
                  <a:pt x="954" y="179"/>
                </a:cubicBezTo>
                <a:cubicBezTo>
                  <a:pt x="954" y="178"/>
                  <a:pt x="953" y="177"/>
                  <a:pt x="951" y="177"/>
                </a:cubicBezTo>
                <a:cubicBezTo>
                  <a:pt x="950" y="177"/>
                  <a:pt x="950" y="177"/>
                  <a:pt x="950" y="177"/>
                </a:cubicBezTo>
                <a:cubicBezTo>
                  <a:pt x="950" y="178"/>
                  <a:pt x="949" y="178"/>
                  <a:pt x="949" y="178"/>
                </a:cubicBezTo>
                <a:cubicBezTo>
                  <a:pt x="949" y="179"/>
                  <a:pt x="949" y="179"/>
                  <a:pt x="949" y="179"/>
                </a:cubicBezTo>
                <a:cubicBezTo>
                  <a:pt x="949" y="179"/>
                  <a:pt x="948" y="180"/>
                  <a:pt x="948" y="180"/>
                </a:cubicBezTo>
                <a:cubicBezTo>
                  <a:pt x="947" y="180"/>
                  <a:pt x="946" y="180"/>
                  <a:pt x="946" y="180"/>
                </a:cubicBezTo>
                <a:cubicBezTo>
                  <a:pt x="945" y="181"/>
                  <a:pt x="945" y="182"/>
                  <a:pt x="945" y="183"/>
                </a:cubicBezTo>
                <a:cubicBezTo>
                  <a:pt x="945" y="183"/>
                  <a:pt x="945" y="183"/>
                  <a:pt x="945" y="183"/>
                </a:cubicBezTo>
                <a:cubicBezTo>
                  <a:pt x="945" y="184"/>
                  <a:pt x="946" y="184"/>
                  <a:pt x="946" y="184"/>
                </a:cubicBezTo>
                <a:cubicBezTo>
                  <a:pt x="946" y="184"/>
                  <a:pt x="946" y="185"/>
                  <a:pt x="945" y="185"/>
                </a:cubicBezTo>
                <a:cubicBezTo>
                  <a:pt x="944" y="185"/>
                  <a:pt x="944" y="185"/>
                  <a:pt x="944" y="185"/>
                </a:cubicBezTo>
                <a:cubicBezTo>
                  <a:pt x="944" y="185"/>
                  <a:pt x="944" y="185"/>
                  <a:pt x="944" y="185"/>
                </a:cubicBezTo>
                <a:cubicBezTo>
                  <a:pt x="944" y="185"/>
                  <a:pt x="944" y="185"/>
                  <a:pt x="943" y="185"/>
                </a:cubicBezTo>
                <a:cubicBezTo>
                  <a:pt x="943" y="184"/>
                  <a:pt x="944" y="183"/>
                  <a:pt x="944" y="183"/>
                </a:cubicBezTo>
                <a:cubicBezTo>
                  <a:pt x="946" y="181"/>
                  <a:pt x="945" y="180"/>
                  <a:pt x="944" y="179"/>
                </a:cubicBezTo>
                <a:cubicBezTo>
                  <a:pt x="944" y="178"/>
                  <a:pt x="944" y="178"/>
                  <a:pt x="944" y="178"/>
                </a:cubicBezTo>
                <a:cubicBezTo>
                  <a:pt x="944" y="178"/>
                  <a:pt x="943" y="178"/>
                  <a:pt x="943" y="178"/>
                </a:cubicBezTo>
                <a:cubicBezTo>
                  <a:pt x="943" y="178"/>
                  <a:pt x="943" y="178"/>
                  <a:pt x="943" y="178"/>
                </a:cubicBezTo>
                <a:cubicBezTo>
                  <a:pt x="942" y="178"/>
                  <a:pt x="942" y="178"/>
                  <a:pt x="941" y="178"/>
                </a:cubicBezTo>
                <a:cubicBezTo>
                  <a:pt x="940" y="178"/>
                  <a:pt x="940" y="178"/>
                  <a:pt x="940" y="177"/>
                </a:cubicBezTo>
                <a:cubicBezTo>
                  <a:pt x="939" y="176"/>
                  <a:pt x="938" y="176"/>
                  <a:pt x="937" y="176"/>
                </a:cubicBezTo>
                <a:cubicBezTo>
                  <a:pt x="937" y="176"/>
                  <a:pt x="937" y="176"/>
                  <a:pt x="937" y="176"/>
                </a:cubicBezTo>
                <a:cubicBezTo>
                  <a:pt x="936" y="176"/>
                  <a:pt x="935" y="176"/>
                  <a:pt x="935" y="177"/>
                </a:cubicBezTo>
                <a:cubicBezTo>
                  <a:pt x="934" y="178"/>
                  <a:pt x="934" y="178"/>
                  <a:pt x="934" y="178"/>
                </a:cubicBezTo>
                <a:cubicBezTo>
                  <a:pt x="934" y="178"/>
                  <a:pt x="934" y="178"/>
                  <a:pt x="934" y="178"/>
                </a:cubicBezTo>
                <a:cubicBezTo>
                  <a:pt x="934" y="178"/>
                  <a:pt x="933" y="178"/>
                  <a:pt x="933" y="178"/>
                </a:cubicBezTo>
                <a:cubicBezTo>
                  <a:pt x="933" y="178"/>
                  <a:pt x="932" y="178"/>
                  <a:pt x="932" y="178"/>
                </a:cubicBezTo>
                <a:cubicBezTo>
                  <a:pt x="931" y="178"/>
                  <a:pt x="930" y="179"/>
                  <a:pt x="930" y="179"/>
                </a:cubicBezTo>
                <a:cubicBezTo>
                  <a:pt x="930" y="179"/>
                  <a:pt x="930" y="179"/>
                  <a:pt x="930" y="179"/>
                </a:cubicBezTo>
                <a:cubicBezTo>
                  <a:pt x="929" y="181"/>
                  <a:pt x="929" y="182"/>
                  <a:pt x="929" y="183"/>
                </a:cubicBezTo>
                <a:cubicBezTo>
                  <a:pt x="929" y="184"/>
                  <a:pt x="930" y="184"/>
                  <a:pt x="930" y="185"/>
                </a:cubicBezTo>
                <a:cubicBezTo>
                  <a:pt x="931" y="185"/>
                  <a:pt x="931" y="185"/>
                  <a:pt x="931" y="186"/>
                </a:cubicBezTo>
                <a:cubicBezTo>
                  <a:pt x="931" y="186"/>
                  <a:pt x="931" y="186"/>
                  <a:pt x="931" y="186"/>
                </a:cubicBezTo>
                <a:cubicBezTo>
                  <a:pt x="932" y="187"/>
                  <a:pt x="932" y="187"/>
                  <a:pt x="932" y="188"/>
                </a:cubicBezTo>
                <a:cubicBezTo>
                  <a:pt x="932" y="188"/>
                  <a:pt x="931" y="188"/>
                  <a:pt x="931" y="189"/>
                </a:cubicBezTo>
                <a:cubicBezTo>
                  <a:pt x="930" y="189"/>
                  <a:pt x="930" y="190"/>
                  <a:pt x="930" y="190"/>
                </a:cubicBezTo>
                <a:cubicBezTo>
                  <a:pt x="931" y="191"/>
                  <a:pt x="931" y="191"/>
                  <a:pt x="931" y="192"/>
                </a:cubicBezTo>
                <a:cubicBezTo>
                  <a:pt x="931" y="192"/>
                  <a:pt x="931" y="192"/>
                  <a:pt x="931" y="192"/>
                </a:cubicBezTo>
                <a:cubicBezTo>
                  <a:pt x="932" y="193"/>
                  <a:pt x="932" y="193"/>
                  <a:pt x="932" y="193"/>
                </a:cubicBezTo>
                <a:cubicBezTo>
                  <a:pt x="931" y="194"/>
                  <a:pt x="930" y="195"/>
                  <a:pt x="930" y="196"/>
                </a:cubicBezTo>
                <a:cubicBezTo>
                  <a:pt x="930" y="197"/>
                  <a:pt x="930" y="197"/>
                  <a:pt x="930" y="198"/>
                </a:cubicBezTo>
                <a:cubicBezTo>
                  <a:pt x="930" y="198"/>
                  <a:pt x="930" y="198"/>
                  <a:pt x="930" y="199"/>
                </a:cubicBezTo>
                <a:cubicBezTo>
                  <a:pt x="930" y="198"/>
                  <a:pt x="929" y="198"/>
                  <a:pt x="929" y="198"/>
                </a:cubicBezTo>
                <a:cubicBezTo>
                  <a:pt x="929" y="197"/>
                  <a:pt x="929" y="196"/>
                  <a:pt x="929" y="196"/>
                </a:cubicBezTo>
                <a:cubicBezTo>
                  <a:pt x="929" y="195"/>
                  <a:pt x="929" y="195"/>
                  <a:pt x="929" y="195"/>
                </a:cubicBezTo>
                <a:cubicBezTo>
                  <a:pt x="928" y="193"/>
                  <a:pt x="928" y="191"/>
                  <a:pt x="927" y="189"/>
                </a:cubicBezTo>
                <a:cubicBezTo>
                  <a:pt x="927" y="189"/>
                  <a:pt x="927" y="188"/>
                  <a:pt x="927" y="187"/>
                </a:cubicBezTo>
                <a:cubicBezTo>
                  <a:pt x="927" y="187"/>
                  <a:pt x="927" y="186"/>
                  <a:pt x="927" y="185"/>
                </a:cubicBezTo>
                <a:cubicBezTo>
                  <a:pt x="926" y="185"/>
                  <a:pt x="926" y="184"/>
                  <a:pt x="926" y="184"/>
                </a:cubicBezTo>
                <a:cubicBezTo>
                  <a:pt x="925" y="185"/>
                  <a:pt x="925" y="185"/>
                  <a:pt x="925" y="185"/>
                </a:cubicBezTo>
                <a:cubicBezTo>
                  <a:pt x="925" y="185"/>
                  <a:pt x="925" y="185"/>
                  <a:pt x="925" y="185"/>
                </a:cubicBezTo>
                <a:cubicBezTo>
                  <a:pt x="925" y="184"/>
                  <a:pt x="925" y="184"/>
                  <a:pt x="925" y="184"/>
                </a:cubicBezTo>
                <a:cubicBezTo>
                  <a:pt x="925" y="183"/>
                  <a:pt x="925" y="183"/>
                  <a:pt x="925" y="183"/>
                </a:cubicBezTo>
                <a:cubicBezTo>
                  <a:pt x="925" y="183"/>
                  <a:pt x="925" y="183"/>
                  <a:pt x="925" y="183"/>
                </a:cubicBezTo>
                <a:cubicBezTo>
                  <a:pt x="925" y="182"/>
                  <a:pt x="924" y="181"/>
                  <a:pt x="923" y="181"/>
                </a:cubicBezTo>
                <a:cubicBezTo>
                  <a:pt x="922" y="181"/>
                  <a:pt x="922" y="181"/>
                  <a:pt x="922" y="181"/>
                </a:cubicBezTo>
                <a:cubicBezTo>
                  <a:pt x="921" y="181"/>
                  <a:pt x="921" y="181"/>
                  <a:pt x="921" y="182"/>
                </a:cubicBezTo>
                <a:cubicBezTo>
                  <a:pt x="921" y="182"/>
                  <a:pt x="920" y="183"/>
                  <a:pt x="919" y="183"/>
                </a:cubicBezTo>
                <a:cubicBezTo>
                  <a:pt x="919" y="183"/>
                  <a:pt x="919" y="183"/>
                  <a:pt x="919" y="183"/>
                </a:cubicBezTo>
                <a:cubicBezTo>
                  <a:pt x="918" y="184"/>
                  <a:pt x="918" y="184"/>
                  <a:pt x="918" y="185"/>
                </a:cubicBezTo>
                <a:cubicBezTo>
                  <a:pt x="918" y="185"/>
                  <a:pt x="918" y="186"/>
                  <a:pt x="918" y="186"/>
                </a:cubicBezTo>
                <a:cubicBezTo>
                  <a:pt x="918" y="187"/>
                  <a:pt x="919" y="187"/>
                  <a:pt x="919" y="187"/>
                </a:cubicBezTo>
                <a:cubicBezTo>
                  <a:pt x="920" y="188"/>
                  <a:pt x="920" y="188"/>
                  <a:pt x="920" y="188"/>
                </a:cubicBezTo>
                <a:cubicBezTo>
                  <a:pt x="920" y="188"/>
                  <a:pt x="920" y="188"/>
                  <a:pt x="920" y="188"/>
                </a:cubicBezTo>
                <a:cubicBezTo>
                  <a:pt x="920" y="188"/>
                  <a:pt x="920" y="189"/>
                  <a:pt x="919" y="189"/>
                </a:cubicBezTo>
                <a:cubicBezTo>
                  <a:pt x="918" y="189"/>
                  <a:pt x="917" y="190"/>
                  <a:pt x="917" y="191"/>
                </a:cubicBezTo>
                <a:cubicBezTo>
                  <a:pt x="917" y="192"/>
                  <a:pt x="917" y="193"/>
                  <a:pt x="917" y="193"/>
                </a:cubicBezTo>
                <a:cubicBezTo>
                  <a:pt x="918" y="194"/>
                  <a:pt x="918" y="194"/>
                  <a:pt x="918" y="194"/>
                </a:cubicBezTo>
                <a:cubicBezTo>
                  <a:pt x="918" y="194"/>
                  <a:pt x="918" y="194"/>
                  <a:pt x="918" y="194"/>
                </a:cubicBezTo>
                <a:cubicBezTo>
                  <a:pt x="917" y="194"/>
                  <a:pt x="917" y="195"/>
                  <a:pt x="916" y="195"/>
                </a:cubicBezTo>
                <a:cubicBezTo>
                  <a:pt x="916" y="196"/>
                  <a:pt x="916" y="196"/>
                  <a:pt x="916" y="196"/>
                </a:cubicBezTo>
                <a:cubicBezTo>
                  <a:pt x="916" y="196"/>
                  <a:pt x="916" y="195"/>
                  <a:pt x="916" y="195"/>
                </a:cubicBezTo>
                <a:cubicBezTo>
                  <a:pt x="915" y="194"/>
                  <a:pt x="915" y="194"/>
                  <a:pt x="915" y="194"/>
                </a:cubicBezTo>
                <a:cubicBezTo>
                  <a:pt x="915" y="194"/>
                  <a:pt x="915" y="193"/>
                  <a:pt x="915" y="193"/>
                </a:cubicBezTo>
                <a:cubicBezTo>
                  <a:pt x="915" y="193"/>
                  <a:pt x="915" y="193"/>
                  <a:pt x="915" y="192"/>
                </a:cubicBezTo>
                <a:cubicBezTo>
                  <a:pt x="915" y="191"/>
                  <a:pt x="915" y="191"/>
                  <a:pt x="915" y="190"/>
                </a:cubicBezTo>
                <a:cubicBezTo>
                  <a:pt x="915" y="190"/>
                  <a:pt x="915" y="190"/>
                  <a:pt x="915" y="190"/>
                </a:cubicBezTo>
                <a:cubicBezTo>
                  <a:pt x="916" y="189"/>
                  <a:pt x="916" y="189"/>
                  <a:pt x="915" y="188"/>
                </a:cubicBezTo>
                <a:cubicBezTo>
                  <a:pt x="915" y="188"/>
                  <a:pt x="916" y="187"/>
                  <a:pt x="916" y="187"/>
                </a:cubicBezTo>
                <a:cubicBezTo>
                  <a:pt x="916" y="187"/>
                  <a:pt x="916" y="186"/>
                  <a:pt x="916" y="186"/>
                </a:cubicBezTo>
                <a:cubicBezTo>
                  <a:pt x="917" y="184"/>
                  <a:pt x="916" y="183"/>
                  <a:pt x="915" y="182"/>
                </a:cubicBezTo>
                <a:cubicBezTo>
                  <a:pt x="914" y="182"/>
                  <a:pt x="914" y="182"/>
                  <a:pt x="913" y="182"/>
                </a:cubicBezTo>
                <a:cubicBezTo>
                  <a:pt x="913" y="182"/>
                  <a:pt x="913" y="182"/>
                  <a:pt x="913" y="182"/>
                </a:cubicBezTo>
                <a:cubicBezTo>
                  <a:pt x="913" y="181"/>
                  <a:pt x="913" y="181"/>
                  <a:pt x="914" y="181"/>
                </a:cubicBezTo>
                <a:cubicBezTo>
                  <a:pt x="915" y="179"/>
                  <a:pt x="914" y="177"/>
                  <a:pt x="914" y="176"/>
                </a:cubicBezTo>
                <a:cubicBezTo>
                  <a:pt x="914" y="176"/>
                  <a:pt x="914" y="175"/>
                  <a:pt x="914" y="175"/>
                </a:cubicBezTo>
                <a:cubicBezTo>
                  <a:pt x="914" y="174"/>
                  <a:pt x="914" y="172"/>
                  <a:pt x="913" y="171"/>
                </a:cubicBezTo>
                <a:cubicBezTo>
                  <a:pt x="912" y="171"/>
                  <a:pt x="912" y="171"/>
                  <a:pt x="912" y="171"/>
                </a:cubicBezTo>
                <a:cubicBezTo>
                  <a:pt x="912" y="171"/>
                  <a:pt x="911" y="170"/>
                  <a:pt x="911" y="170"/>
                </a:cubicBezTo>
                <a:cubicBezTo>
                  <a:pt x="911" y="170"/>
                  <a:pt x="911" y="170"/>
                  <a:pt x="911" y="170"/>
                </a:cubicBezTo>
                <a:cubicBezTo>
                  <a:pt x="911" y="169"/>
                  <a:pt x="911" y="169"/>
                  <a:pt x="910" y="168"/>
                </a:cubicBezTo>
                <a:cubicBezTo>
                  <a:pt x="909" y="167"/>
                  <a:pt x="906" y="167"/>
                  <a:pt x="905" y="169"/>
                </a:cubicBezTo>
                <a:cubicBezTo>
                  <a:pt x="904" y="170"/>
                  <a:pt x="904" y="171"/>
                  <a:pt x="904" y="172"/>
                </a:cubicBezTo>
                <a:cubicBezTo>
                  <a:pt x="904" y="172"/>
                  <a:pt x="904" y="172"/>
                  <a:pt x="904" y="172"/>
                </a:cubicBezTo>
                <a:cubicBezTo>
                  <a:pt x="904" y="172"/>
                  <a:pt x="904" y="173"/>
                  <a:pt x="904" y="173"/>
                </a:cubicBezTo>
                <a:cubicBezTo>
                  <a:pt x="904" y="173"/>
                  <a:pt x="904" y="173"/>
                  <a:pt x="904" y="174"/>
                </a:cubicBezTo>
                <a:cubicBezTo>
                  <a:pt x="904" y="174"/>
                  <a:pt x="904" y="174"/>
                  <a:pt x="904" y="174"/>
                </a:cubicBezTo>
                <a:cubicBezTo>
                  <a:pt x="904" y="175"/>
                  <a:pt x="903" y="176"/>
                  <a:pt x="903" y="178"/>
                </a:cubicBezTo>
                <a:cubicBezTo>
                  <a:pt x="904" y="178"/>
                  <a:pt x="904" y="179"/>
                  <a:pt x="905" y="180"/>
                </a:cubicBezTo>
                <a:cubicBezTo>
                  <a:pt x="906" y="181"/>
                  <a:pt x="906" y="181"/>
                  <a:pt x="907" y="181"/>
                </a:cubicBezTo>
                <a:cubicBezTo>
                  <a:pt x="907" y="181"/>
                  <a:pt x="908" y="181"/>
                  <a:pt x="908" y="181"/>
                </a:cubicBezTo>
                <a:cubicBezTo>
                  <a:pt x="908" y="181"/>
                  <a:pt x="908" y="181"/>
                  <a:pt x="908" y="181"/>
                </a:cubicBezTo>
                <a:cubicBezTo>
                  <a:pt x="908" y="181"/>
                  <a:pt x="908" y="181"/>
                  <a:pt x="908" y="181"/>
                </a:cubicBezTo>
                <a:close/>
                <a:moveTo>
                  <a:pt x="910" y="150"/>
                </a:moveTo>
                <a:cubicBezTo>
                  <a:pt x="911" y="150"/>
                  <a:pt x="911" y="149"/>
                  <a:pt x="911" y="148"/>
                </a:cubicBezTo>
                <a:cubicBezTo>
                  <a:pt x="911" y="148"/>
                  <a:pt x="911" y="148"/>
                  <a:pt x="911" y="148"/>
                </a:cubicBezTo>
                <a:cubicBezTo>
                  <a:pt x="910" y="147"/>
                  <a:pt x="910" y="147"/>
                  <a:pt x="910" y="146"/>
                </a:cubicBezTo>
                <a:cubicBezTo>
                  <a:pt x="910" y="145"/>
                  <a:pt x="911" y="144"/>
                  <a:pt x="912" y="143"/>
                </a:cubicBezTo>
                <a:cubicBezTo>
                  <a:pt x="913" y="143"/>
                  <a:pt x="913" y="142"/>
                  <a:pt x="913" y="142"/>
                </a:cubicBezTo>
                <a:cubicBezTo>
                  <a:pt x="913" y="141"/>
                  <a:pt x="913" y="141"/>
                  <a:pt x="913" y="140"/>
                </a:cubicBezTo>
                <a:cubicBezTo>
                  <a:pt x="913" y="140"/>
                  <a:pt x="913" y="140"/>
                  <a:pt x="913" y="140"/>
                </a:cubicBezTo>
                <a:cubicBezTo>
                  <a:pt x="913" y="139"/>
                  <a:pt x="913" y="139"/>
                  <a:pt x="913" y="139"/>
                </a:cubicBezTo>
                <a:cubicBezTo>
                  <a:pt x="913" y="138"/>
                  <a:pt x="914" y="138"/>
                  <a:pt x="914" y="138"/>
                </a:cubicBezTo>
                <a:cubicBezTo>
                  <a:pt x="914" y="137"/>
                  <a:pt x="914" y="137"/>
                  <a:pt x="914" y="137"/>
                </a:cubicBezTo>
                <a:cubicBezTo>
                  <a:pt x="914" y="137"/>
                  <a:pt x="914" y="136"/>
                  <a:pt x="914" y="136"/>
                </a:cubicBezTo>
                <a:cubicBezTo>
                  <a:pt x="914" y="135"/>
                  <a:pt x="914" y="134"/>
                  <a:pt x="914" y="133"/>
                </a:cubicBezTo>
                <a:cubicBezTo>
                  <a:pt x="914" y="133"/>
                  <a:pt x="914" y="133"/>
                  <a:pt x="914" y="133"/>
                </a:cubicBezTo>
                <a:cubicBezTo>
                  <a:pt x="914" y="133"/>
                  <a:pt x="915" y="133"/>
                  <a:pt x="915" y="133"/>
                </a:cubicBezTo>
                <a:cubicBezTo>
                  <a:pt x="915" y="133"/>
                  <a:pt x="915" y="133"/>
                  <a:pt x="915" y="133"/>
                </a:cubicBezTo>
                <a:cubicBezTo>
                  <a:pt x="919" y="133"/>
                  <a:pt x="920" y="137"/>
                  <a:pt x="920" y="140"/>
                </a:cubicBezTo>
                <a:cubicBezTo>
                  <a:pt x="920" y="140"/>
                  <a:pt x="920" y="140"/>
                  <a:pt x="920" y="140"/>
                </a:cubicBezTo>
                <a:cubicBezTo>
                  <a:pt x="920" y="141"/>
                  <a:pt x="920" y="141"/>
                  <a:pt x="919" y="142"/>
                </a:cubicBezTo>
                <a:cubicBezTo>
                  <a:pt x="919" y="143"/>
                  <a:pt x="919" y="143"/>
                  <a:pt x="919" y="144"/>
                </a:cubicBezTo>
                <a:cubicBezTo>
                  <a:pt x="919" y="144"/>
                  <a:pt x="919" y="145"/>
                  <a:pt x="919" y="146"/>
                </a:cubicBezTo>
                <a:cubicBezTo>
                  <a:pt x="918" y="147"/>
                  <a:pt x="918" y="147"/>
                  <a:pt x="919" y="148"/>
                </a:cubicBezTo>
                <a:cubicBezTo>
                  <a:pt x="920" y="149"/>
                  <a:pt x="919" y="150"/>
                  <a:pt x="919" y="152"/>
                </a:cubicBezTo>
                <a:cubicBezTo>
                  <a:pt x="918" y="152"/>
                  <a:pt x="918" y="152"/>
                  <a:pt x="918" y="152"/>
                </a:cubicBezTo>
                <a:cubicBezTo>
                  <a:pt x="919" y="152"/>
                  <a:pt x="919" y="152"/>
                  <a:pt x="919" y="152"/>
                </a:cubicBezTo>
                <a:cubicBezTo>
                  <a:pt x="918" y="153"/>
                  <a:pt x="918" y="154"/>
                  <a:pt x="917" y="155"/>
                </a:cubicBezTo>
                <a:cubicBezTo>
                  <a:pt x="919" y="155"/>
                  <a:pt x="919" y="156"/>
                  <a:pt x="920" y="156"/>
                </a:cubicBezTo>
                <a:cubicBezTo>
                  <a:pt x="920" y="157"/>
                  <a:pt x="920" y="158"/>
                  <a:pt x="919" y="158"/>
                </a:cubicBezTo>
                <a:cubicBezTo>
                  <a:pt x="919" y="159"/>
                  <a:pt x="918" y="160"/>
                  <a:pt x="917" y="160"/>
                </a:cubicBezTo>
                <a:cubicBezTo>
                  <a:pt x="917" y="160"/>
                  <a:pt x="916" y="160"/>
                  <a:pt x="916" y="160"/>
                </a:cubicBezTo>
                <a:cubicBezTo>
                  <a:pt x="916" y="160"/>
                  <a:pt x="915" y="159"/>
                  <a:pt x="915" y="159"/>
                </a:cubicBezTo>
                <a:cubicBezTo>
                  <a:pt x="914" y="158"/>
                  <a:pt x="914" y="158"/>
                  <a:pt x="914" y="157"/>
                </a:cubicBezTo>
                <a:cubicBezTo>
                  <a:pt x="914" y="156"/>
                  <a:pt x="915" y="156"/>
                  <a:pt x="915" y="155"/>
                </a:cubicBezTo>
                <a:cubicBezTo>
                  <a:pt x="915" y="155"/>
                  <a:pt x="915" y="155"/>
                  <a:pt x="915" y="155"/>
                </a:cubicBezTo>
                <a:cubicBezTo>
                  <a:pt x="915" y="155"/>
                  <a:pt x="914" y="156"/>
                  <a:pt x="914" y="156"/>
                </a:cubicBezTo>
                <a:cubicBezTo>
                  <a:pt x="913" y="156"/>
                  <a:pt x="913" y="156"/>
                  <a:pt x="912" y="155"/>
                </a:cubicBezTo>
                <a:cubicBezTo>
                  <a:pt x="912" y="155"/>
                  <a:pt x="911" y="154"/>
                  <a:pt x="911" y="153"/>
                </a:cubicBezTo>
                <a:cubicBezTo>
                  <a:pt x="911" y="153"/>
                  <a:pt x="911" y="153"/>
                  <a:pt x="911" y="153"/>
                </a:cubicBezTo>
                <a:cubicBezTo>
                  <a:pt x="910" y="153"/>
                  <a:pt x="910" y="152"/>
                  <a:pt x="910" y="152"/>
                </a:cubicBezTo>
                <a:cubicBezTo>
                  <a:pt x="910" y="151"/>
                  <a:pt x="910" y="151"/>
                  <a:pt x="910" y="150"/>
                </a:cubicBezTo>
                <a:close/>
                <a:moveTo>
                  <a:pt x="916" y="159"/>
                </a:moveTo>
                <a:cubicBezTo>
                  <a:pt x="916" y="159"/>
                  <a:pt x="916" y="159"/>
                  <a:pt x="916" y="159"/>
                </a:cubicBezTo>
                <a:cubicBezTo>
                  <a:pt x="916" y="159"/>
                  <a:pt x="916" y="159"/>
                  <a:pt x="916" y="159"/>
                </a:cubicBezTo>
                <a:close/>
                <a:moveTo>
                  <a:pt x="772" y="375"/>
                </a:moveTo>
                <a:cubicBezTo>
                  <a:pt x="772" y="376"/>
                  <a:pt x="772" y="376"/>
                  <a:pt x="772" y="376"/>
                </a:cubicBezTo>
                <a:cubicBezTo>
                  <a:pt x="772" y="376"/>
                  <a:pt x="771" y="376"/>
                  <a:pt x="771" y="377"/>
                </a:cubicBezTo>
                <a:cubicBezTo>
                  <a:pt x="771" y="377"/>
                  <a:pt x="771" y="377"/>
                  <a:pt x="771" y="377"/>
                </a:cubicBezTo>
                <a:cubicBezTo>
                  <a:pt x="771" y="377"/>
                  <a:pt x="771" y="377"/>
                  <a:pt x="771" y="377"/>
                </a:cubicBezTo>
                <a:cubicBezTo>
                  <a:pt x="771" y="378"/>
                  <a:pt x="771" y="378"/>
                  <a:pt x="771" y="379"/>
                </a:cubicBezTo>
                <a:cubicBezTo>
                  <a:pt x="771" y="379"/>
                  <a:pt x="772" y="380"/>
                  <a:pt x="772" y="380"/>
                </a:cubicBezTo>
                <a:cubicBezTo>
                  <a:pt x="773" y="380"/>
                  <a:pt x="773" y="379"/>
                  <a:pt x="774" y="379"/>
                </a:cubicBezTo>
                <a:cubicBezTo>
                  <a:pt x="774" y="379"/>
                  <a:pt x="775" y="378"/>
                  <a:pt x="775" y="377"/>
                </a:cubicBezTo>
                <a:cubicBezTo>
                  <a:pt x="775" y="376"/>
                  <a:pt x="773" y="375"/>
                  <a:pt x="772" y="375"/>
                </a:cubicBezTo>
                <a:close/>
                <a:moveTo>
                  <a:pt x="774" y="393"/>
                </a:moveTo>
                <a:cubicBezTo>
                  <a:pt x="774" y="393"/>
                  <a:pt x="774" y="393"/>
                  <a:pt x="773" y="394"/>
                </a:cubicBezTo>
                <a:cubicBezTo>
                  <a:pt x="773" y="394"/>
                  <a:pt x="773" y="396"/>
                  <a:pt x="773" y="396"/>
                </a:cubicBezTo>
                <a:cubicBezTo>
                  <a:pt x="774" y="397"/>
                  <a:pt x="774" y="397"/>
                  <a:pt x="775" y="397"/>
                </a:cubicBezTo>
                <a:cubicBezTo>
                  <a:pt x="775" y="397"/>
                  <a:pt x="776" y="397"/>
                  <a:pt x="776" y="396"/>
                </a:cubicBezTo>
                <a:cubicBezTo>
                  <a:pt x="777" y="396"/>
                  <a:pt x="777" y="395"/>
                  <a:pt x="777" y="394"/>
                </a:cubicBezTo>
                <a:cubicBezTo>
                  <a:pt x="777" y="394"/>
                  <a:pt x="778" y="394"/>
                  <a:pt x="778" y="393"/>
                </a:cubicBezTo>
                <a:cubicBezTo>
                  <a:pt x="778" y="393"/>
                  <a:pt x="778" y="392"/>
                  <a:pt x="777" y="392"/>
                </a:cubicBezTo>
                <a:cubicBezTo>
                  <a:pt x="777" y="391"/>
                  <a:pt x="775" y="391"/>
                  <a:pt x="775" y="392"/>
                </a:cubicBezTo>
                <a:cubicBezTo>
                  <a:pt x="775" y="392"/>
                  <a:pt x="774" y="393"/>
                  <a:pt x="774" y="393"/>
                </a:cubicBezTo>
                <a:close/>
                <a:moveTo>
                  <a:pt x="850" y="364"/>
                </a:moveTo>
                <a:cubicBezTo>
                  <a:pt x="850" y="365"/>
                  <a:pt x="850" y="365"/>
                  <a:pt x="850" y="366"/>
                </a:cubicBezTo>
                <a:cubicBezTo>
                  <a:pt x="850" y="366"/>
                  <a:pt x="851" y="366"/>
                  <a:pt x="851" y="366"/>
                </a:cubicBezTo>
                <a:cubicBezTo>
                  <a:pt x="852" y="366"/>
                  <a:pt x="853" y="366"/>
                  <a:pt x="853" y="366"/>
                </a:cubicBezTo>
                <a:cubicBezTo>
                  <a:pt x="854" y="366"/>
                  <a:pt x="855" y="365"/>
                  <a:pt x="855" y="365"/>
                </a:cubicBezTo>
                <a:cubicBezTo>
                  <a:pt x="856" y="363"/>
                  <a:pt x="854" y="361"/>
                  <a:pt x="854" y="361"/>
                </a:cubicBezTo>
                <a:cubicBezTo>
                  <a:pt x="854" y="360"/>
                  <a:pt x="853" y="359"/>
                  <a:pt x="852" y="359"/>
                </a:cubicBezTo>
                <a:cubicBezTo>
                  <a:pt x="851" y="359"/>
                  <a:pt x="851" y="359"/>
                  <a:pt x="851" y="359"/>
                </a:cubicBezTo>
                <a:cubicBezTo>
                  <a:pt x="851" y="359"/>
                  <a:pt x="850" y="360"/>
                  <a:pt x="850" y="360"/>
                </a:cubicBezTo>
                <a:cubicBezTo>
                  <a:pt x="850" y="360"/>
                  <a:pt x="850" y="360"/>
                  <a:pt x="850" y="361"/>
                </a:cubicBezTo>
                <a:cubicBezTo>
                  <a:pt x="850" y="361"/>
                  <a:pt x="850" y="362"/>
                  <a:pt x="850" y="362"/>
                </a:cubicBezTo>
                <a:cubicBezTo>
                  <a:pt x="850" y="362"/>
                  <a:pt x="850" y="362"/>
                  <a:pt x="850" y="362"/>
                </a:cubicBezTo>
                <a:cubicBezTo>
                  <a:pt x="851" y="362"/>
                  <a:pt x="851" y="362"/>
                  <a:pt x="851" y="362"/>
                </a:cubicBezTo>
                <a:cubicBezTo>
                  <a:pt x="851" y="363"/>
                  <a:pt x="851" y="363"/>
                  <a:pt x="851" y="363"/>
                </a:cubicBezTo>
                <a:cubicBezTo>
                  <a:pt x="850" y="363"/>
                  <a:pt x="850" y="363"/>
                  <a:pt x="850" y="364"/>
                </a:cubicBezTo>
                <a:close/>
                <a:moveTo>
                  <a:pt x="767" y="383"/>
                </a:moveTo>
                <a:cubicBezTo>
                  <a:pt x="767" y="383"/>
                  <a:pt x="768" y="382"/>
                  <a:pt x="768" y="382"/>
                </a:cubicBezTo>
                <a:cubicBezTo>
                  <a:pt x="769" y="382"/>
                  <a:pt x="769" y="381"/>
                  <a:pt x="769" y="381"/>
                </a:cubicBezTo>
                <a:cubicBezTo>
                  <a:pt x="769" y="380"/>
                  <a:pt x="768" y="380"/>
                  <a:pt x="768" y="379"/>
                </a:cubicBezTo>
                <a:cubicBezTo>
                  <a:pt x="768" y="379"/>
                  <a:pt x="768" y="379"/>
                  <a:pt x="768" y="379"/>
                </a:cubicBezTo>
                <a:cubicBezTo>
                  <a:pt x="767" y="378"/>
                  <a:pt x="766" y="378"/>
                  <a:pt x="765" y="378"/>
                </a:cubicBezTo>
                <a:cubicBezTo>
                  <a:pt x="765" y="379"/>
                  <a:pt x="764" y="379"/>
                  <a:pt x="764" y="380"/>
                </a:cubicBezTo>
                <a:cubicBezTo>
                  <a:pt x="764" y="380"/>
                  <a:pt x="764" y="381"/>
                  <a:pt x="764" y="382"/>
                </a:cubicBezTo>
                <a:cubicBezTo>
                  <a:pt x="765" y="382"/>
                  <a:pt x="765" y="382"/>
                  <a:pt x="766" y="382"/>
                </a:cubicBezTo>
                <a:cubicBezTo>
                  <a:pt x="766" y="382"/>
                  <a:pt x="766" y="383"/>
                  <a:pt x="767" y="383"/>
                </a:cubicBezTo>
                <a:close/>
                <a:moveTo>
                  <a:pt x="947" y="147"/>
                </a:moveTo>
                <a:cubicBezTo>
                  <a:pt x="947" y="147"/>
                  <a:pt x="947" y="147"/>
                  <a:pt x="947" y="146"/>
                </a:cubicBezTo>
                <a:cubicBezTo>
                  <a:pt x="946" y="146"/>
                  <a:pt x="946" y="146"/>
                  <a:pt x="945" y="146"/>
                </a:cubicBezTo>
                <a:cubicBezTo>
                  <a:pt x="945" y="146"/>
                  <a:pt x="945" y="146"/>
                  <a:pt x="945" y="146"/>
                </a:cubicBezTo>
                <a:cubicBezTo>
                  <a:pt x="944" y="146"/>
                  <a:pt x="944" y="146"/>
                  <a:pt x="944" y="146"/>
                </a:cubicBezTo>
                <a:cubicBezTo>
                  <a:pt x="944" y="146"/>
                  <a:pt x="943" y="146"/>
                  <a:pt x="942" y="146"/>
                </a:cubicBezTo>
                <a:cubicBezTo>
                  <a:pt x="942" y="145"/>
                  <a:pt x="941" y="145"/>
                  <a:pt x="941" y="144"/>
                </a:cubicBezTo>
                <a:cubicBezTo>
                  <a:pt x="941" y="144"/>
                  <a:pt x="941" y="144"/>
                  <a:pt x="940" y="144"/>
                </a:cubicBezTo>
                <a:cubicBezTo>
                  <a:pt x="940" y="143"/>
                  <a:pt x="940" y="142"/>
                  <a:pt x="939" y="142"/>
                </a:cubicBezTo>
                <a:cubicBezTo>
                  <a:pt x="939" y="142"/>
                  <a:pt x="939" y="142"/>
                  <a:pt x="939" y="142"/>
                </a:cubicBezTo>
                <a:cubicBezTo>
                  <a:pt x="939" y="141"/>
                  <a:pt x="938" y="141"/>
                  <a:pt x="938" y="140"/>
                </a:cubicBezTo>
                <a:cubicBezTo>
                  <a:pt x="938" y="139"/>
                  <a:pt x="938" y="139"/>
                  <a:pt x="938" y="139"/>
                </a:cubicBezTo>
                <a:cubicBezTo>
                  <a:pt x="938" y="138"/>
                  <a:pt x="938" y="138"/>
                  <a:pt x="938" y="137"/>
                </a:cubicBezTo>
                <a:cubicBezTo>
                  <a:pt x="938" y="136"/>
                  <a:pt x="939" y="135"/>
                  <a:pt x="941" y="135"/>
                </a:cubicBezTo>
                <a:cubicBezTo>
                  <a:pt x="942" y="135"/>
                  <a:pt x="942" y="135"/>
                  <a:pt x="943" y="135"/>
                </a:cubicBezTo>
                <a:cubicBezTo>
                  <a:pt x="944" y="135"/>
                  <a:pt x="944" y="135"/>
                  <a:pt x="944" y="135"/>
                </a:cubicBezTo>
                <a:cubicBezTo>
                  <a:pt x="945" y="135"/>
                  <a:pt x="946" y="135"/>
                  <a:pt x="946" y="136"/>
                </a:cubicBezTo>
                <a:cubicBezTo>
                  <a:pt x="947" y="136"/>
                  <a:pt x="948" y="137"/>
                  <a:pt x="948" y="138"/>
                </a:cubicBezTo>
                <a:cubicBezTo>
                  <a:pt x="948" y="138"/>
                  <a:pt x="949" y="138"/>
                  <a:pt x="949" y="138"/>
                </a:cubicBezTo>
                <a:cubicBezTo>
                  <a:pt x="949" y="139"/>
                  <a:pt x="950" y="139"/>
                  <a:pt x="950" y="140"/>
                </a:cubicBezTo>
                <a:cubicBezTo>
                  <a:pt x="951" y="141"/>
                  <a:pt x="950" y="142"/>
                  <a:pt x="950" y="143"/>
                </a:cubicBezTo>
                <a:cubicBezTo>
                  <a:pt x="950" y="143"/>
                  <a:pt x="950" y="143"/>
                  <a:pt x="950" y="144"/>
                </a:cubicBezTo>
                <a:cubicBezTo>
                  <a:pt x="951" y="144"/>
                  <a:pt x="951" y="145"/>
                  <a:pt x="951" y="145"/>
                </a:cubicBezTo>
                <a:cubicBezTo>
                  <a:pt x="951" y="146"/>
                  <a:pt x="951" y="147"/>
                  <a:pt x="950" y="147"/>
                </a:cubicBezTo>
                <a:cubicBezTo>
                  <a:pt x="950" y="147"/>
                  <a:pt x="950" y="148"/>
                  <a:pt x="949" y="148"/>
                </a:cubicBezTo>
                <a:cubicBezTo>
                  <a:pt x="949" y="148"/>
                  <a:pt x="948" y="148"/>
                  <a:pt x="948" y="148"/>
                </a:cubicBezTo>
                <a:cubicBezTo>
                  <a:pt x="948" y="148"/>
                  <a:pt x="947" y="147"/>
                  <a:pt x="947" y="147"/>
                </a:cubicBezTo>
                <a:close/>
                <a:moveTo>
                  <a:pt x="949" y="146"/>
                </a:moveTo>
                <a:cubicBezTo>
                  <a:pt x="949" y="146"/>
                  <a:pt x="949" y="146"/>
                  <a:pt x="949" y="146"/>
                </a:cubicBezTo>
                <a:cubicBezTo>
                  <a:pt x="949" y="146"/>
                  <a:pt x="949" y="146"/>
                  <a:pt x="949" y="146"/>
                </a:cubicBezTo>
                <a:cubicBezTo>
                  <a:pt x="949" y="146"/>
                  <a:pt x="949" y="146"/>
                  <a:pt x="949" y="146"/>
                </a:cubicBezTo>
                <a:close/>
                <a:moveTo>
                  <a:pt x="929" y="176"/>
                </a:moveTo>
                <a:cubicBezTo>
                  <a:pt x="929" y="176"/>
                  <a:pt x="930" y="176"/>
                  <a:pt x="930" y="176"/>
                </a:cubicBezTo>
                <a:cubicBezTo>
                  <a:pt x="930" y="176"/>
                  <a:pt x="930" y="176"/>
                  <a:pt x="931" y="176"/>
                </a:cubicBezTo>
                <a:cubicBezTo>
                  <a:pt x="931" y="176"/>
                  <a:pt x="931" y="176"/>
                  <a:pt x="931" y="176"/>
                </a:cubicBezTo>
                <a:cubicBezTo>
                  <a:pt x="932" y="176"/>
                  <a:pt x="932" y="176"/>
                  <a:pt x="932" y="176"/>
                </a:cubicBezTo>
                <a:cubicBezTo>
                  <a:pt x="932" y="176"/>
                  <a:pt x="933" y="176"/>
                  <a:pt x="933" y="176"/>
                </a:cubicBezTo>
                <a:cubicBezTo>
                  <a:pt x="934" y="176"/>
                  <a:pt x="935" y="176"/>
                  <a:pt x="936" y="175"/>
                </a:cubicBezTo>
                <a:cubicBezTo>
                  <a:pt x="936" y="175"/>
                  <a:pt x="936" y="175"/>
                  <a:pt x="937" y="175"/>
                </a:cubicBezTo>
                <a:cubicBezTo>
                  <a:pt x="938" y="174"/>
                  <a:pt x="939" y="174"/>
                  <a:pt x="940" y="173"/>
                </a:cubicBezTo>
                <a:cubicBezTo>
                  <a:pt x="940" y="172"/>
                  <a:pt x="940" y="172"/>
                  <a:pt x="939" y="171"/>
                </a:cubicBezTo>
                <a:cubicBezTo>
                  <a:pt x="939" y="171"/>
                  <a:pt x="939" y="170"/>
                  <a:pt x="938" y="170"/>
                </a:cubicBezTo>
                <a:cubicBezTo>
                  <a:pt x="937" y="170"/>
                  <a:pt x="936" y="170"/>
                  <a:pt x="936" y="170"/>
                </a:cubicBezTo>
                <a:cubicBezTo>
                  <a:pt x="935" y="170"/>
                  <a:pt x="935" y="170"/>
                  <a:pt x="935" y="170"/>
                </a:cubicBezTo>
                <a:cubicBezTo>
                  <a:pt x="934" y="170"/>
                  <a:pt x="934" y="170"/>
                  <a:pt x="934" y="170"/>
                </a:cubicBezTo>
                <a:cubicBezTo>
                  <a:pt x="933" y="171"/>
                  <a:pt x="933" y="171"/>
                  <a:pt x="933" y="171"/>
                </a:cubicBezTo>
                <a:cubicBezTo>
                  <a:pt x="933" y="171"/>
                  <a:pt x="933" y="171"/>
                  <a:pt x="933" y="171"/>
                </a:cubicBezTo>
                <a:cubicBezTo>
                  <a:pt x="932" y="172"/>
                  <a:pt x="932" y="172"/>
                  <a:pt x="931" y="172"/>
                </a:cubicBezTo>
                <a:cubicBezTo>
                  <a:pt x="930" y="172"/>
                  <a:pt x="930" y="172"/>
                  <a:pt x="930" y="172"/>
                </a:cubicBezTo>
                <a:cubicBezTo>
                  <a:pt x="929" y="172"/>
                  <a:pt x="928" y="173"/>
                  <a:pt x="928" y="173"/>
                </a:cubicBezTo>
                <a:cubicBezTo>
                  <a:pt x="927" y="174"/>
                  <a:pt x="927" y="175"/>
                  <a:pt x="927" y="175"/>
                </a:cubicBezTo>
                <a:cubicBezTo>
                  <a:pt x="927" y="176"/>
                  <a:pt x="928" y="176"/>
                  <a:pt x="929" y="176"/>
                </a:cubicBezTo>
                <a:close/>
                <a:moveTo>
                  <a:pt x="945" y="173"/>
                </a:moveTo>
                <a:cubicBezTo>
                  <a:pt x="945" y="173"/>
                  <a:pt x="945" y="173"/>
                  <a:pt x="945" y="173"/>
                </a:cubicBezTo>
                <a:cubicBezTo>
                  <a:pt x="944" y="173"/>
                  <a:pt x="944" y="173"/>
                  <a:pt x="944" y="173"/>
                </a:cubicBezTo>
                <a:cubicBezTo>
                  <a:pt x="943" y="173"/>
                  <a:pt x="943" y="173"/>
                  <a:pt x="943" y="173"/>
                </a:cubicBezTo>
                <a:cubicBezTo>
                  <a:pt x="942" y="173"/>
                  <a:pt x="942" y="174"/>
                  <a:pt x="942" y="175"/>
                </a:cubicBezTo>
                <a:cubicBezTo>
                  <a:pt x="942" y="175"/>
                  <a:pt x="942" y="176"/>
                  <a:pt x="943" y="176"/>
                </a:cubicBezTo>
                <a:cubicBezTo>
                  <a:pt x="943" y="177"/>
                  <a:pt x="943" y="177"/>
                  <a:pt x="943" y="177"/>
                </a:cubicBezTo>
                <a:cubicBezTo>
                  <a:pt x="943" y="177"/>
                  <a:pt x="944" y="178"/>
                  <a:pt x="945" y="178"/>
                </a:cubicBezTo>
                <a:cubicBezTo>
                  <a:pt x="945" y="178"/>
                  <a:pt x="945" y="178"/>
                  <a:pt x="945" y="178"/>
                </a:cubicBezTo>
                <a:cubicBezTo>
                  <a:pt x="946" y="178"/>
                  <a:pt x="947" y="177"/>
                  <a:pt x="947" y="176"/>
                </a:cubicBezTo>
                <a:cubicBezTo>
                  <a:pt x="947" y="175"/>
                  <a:pt x="946" y="174"/>
                  <a:pt x="945" y="173"/>
                </a:cubicBezTo>
                <a:close/>
                <a:moveTo>
                  <a:pt x="942" y="128"/>
                </a:moveTo>
                <a:cubicBezTo>
                  <a:pt x="942" y="128"/>
                  <a:pt x="942" y="128"/>
                  <a:pt x="942" y="128"/>
                </a:cubicBezTo>
                <a:cubicBezTo>
                  <a:pt x="943" y="128"/>
                  <a:pt x="944" y="128"/>
                  <a:pt x="944" y="127"/>
                </a:cubicBezTo>
                <a:cubicBezTo>
                  <a:pt x="944" y="127"/>
                  <a:pt x="945" y="127"/>
                  <a:pt x="945" y="127"/>
                </a:cubicBezTo>
                <a:cubicBezTo>
                  <a:pt x="945" y="127"/>
                  <a:pt x="946" y="126"/>
                  <a:pt x="946" y="126"/>
                </a:cubicBezTo>
                <a:cubicBezTo>
                  <a:pt x="946" y="126"/>
                  <a:pt x="946" y="126"/>
                  <a:pt x="946" y="125"/>
                </a:cubicBezTo>
                <a:cubicBezTo>
                  <a:pt x="947" y="125"/>
                  <a:pt x="947" y="125"/>
                  <a:pt x="947" y="124"/>
                </a:cubicBezTo>
                <a:cubicBezTo>
                  <a:pt x="947" y="124"/>
                  <a:pt x="947" y="123"/>
                  <a:pt x="947" y="123"/>
                </a:cubicBezTo>
                <a:cubicBezTo>
                  <a:pt x="947" y="123"/>
                  <a:pt x="947" y="123"/>
                  <a:pt x="947" y="123"/>
                </a:cubicBezTo>
                <a:cubicBezTo>
                  <a:pt x="946" y="122"/>
                  <a:pt x="946" y="122"/>
                  <a:pt x="945" y="122"/>
                </a:cubicBezTo>
                <a:cubicBezTo>
                  <a:pt x="945" y="122"/>
                  <a:pt x="945" y="122"/>
                  <a:pt x="945" y="122"/>
                </a:cubicBezTo>
                <a:cubicBezTo>
                  <a:pt x="944" y="122"/>
                  <a:pt x="943" y="122"/>
                  <a:pt x="942" y="123"/>
                </a:cubicBezTo>
                <a:cubicBezTo>
                  <a:pt x="942" y="124"/>
                  <a:pt x="941" y="125"/>
                  <a:pt x="941" y="126"/>
                </a:cubicBezTo>
                <a:cubicBezTo>
                  <a:pt x="941" y="126"/>
                  <a:pt x="941" y="127"/>
                  <a:pt x="941" y="127"/>
                </a:cubicBezTo>
                <a:cubicBezTo>
                  <a:pt x="941" y="127"/>
                  <a:pt x="942" y="128"/>
                  <a:pt x="942" y="128"/>
                </a:cubicBezTo>
                <a:close/>
                <a:moveTo>
                  <a:pt x="987" y="264"/>
                </a:moveTo>
                <a:cubicBezTo>
                  <a:pt x="986" y="264"/>
                  <a:pt x="985" y="264"/>
                  <a:pt x="985" y="264"/>
                </a:cubicBezTo>
                <a:cubicBezTo>
                  <a:pt x="985" y="264"/>
                  <a:pt x="985" y="264"/>
                  <a:pt x="985" y="264"/>
                </a:cubicBezTo>
                <a:cubicBezTo>
                  <a:pt x="984" y="264"/>
                  <a:pt x="983" y="264"/>
                  <a:pt x="983" y="265"/>
                </a:cubicBezTo>
                <a:cubicBezTo>
                  <a:pt x="982" y="266"/>
                  <a:pt x="983" y="266"/>
                  <a:pt x="983" y="267"/>
                </a:cubicBezTo>
                <a:cubicBezTo>
                  <a:pt x="983" y="267"/>
                  <a:pt x="983" y="267"/>
                  <a:pt x="983" y="267"/>
                </a:cubicBezTo>
                <a:cubicBezTo>
                  <a:pt x="983" y="268"/>
                  <a:pt x="983" y="268"/>
                  <a:pt x="984" y="268"/>
                </a:cubicBezTo>
                <a:cubicBezTo>
                  <a:pt x="984" y="269"/>
                  <a:pt x="985" y="269"/>
                  <a:pt x="986" y="269"/>
                </a:cubicBezTo>
                <a:cubicBezTo>
                  <a:pt x="986" y="269"/>
                  <a:pt x="986" y="269"/>
                  <a:pt x="986" y="269"/>
                </a:cubicBezTo>
                <a:cubicBezTo>
                  <a:pt x="986" y="269"/>
                  <a:pt x="986" y="269"/>
                  <a:pt x="986" y="269"/>
                </a:cubicBezTo>
                <a:cubicBezTo>
                  <a:pt x="987" y="269"/>
                  <a:pt x="988" y="268"/>
                  <a:pt x="988" y="266"/>
                </a:cubicBezTo>
                <a:cubicBezTo>
                  <a:pt x="988" y="265"/>
                  <a:pt x="987" y="265"/>
                  <a:pt x="987" y="264"/>
                </a:cubicBezTo>
                <a:close/>
                <a:moveTo>
                  <a:pt x="1064" y="428"/>
                </a:moveTo>
                <a:cubicBezTo>
                  <a:pt x="1064" y="428"/>
                  <a:pt x="1064" y="429"/>
                  <a:pt x="1065" y="429"/>
                </a:cubicBezTo>
                <a:cubicBezTo>
                  <a:pt x="1066" y="430"/>
                  <a:pt x="1067" y="430"/>
                  <a:pt x="1068" y="430"/>
                </a:cubicBezTo>
                <a:cubicBezTo>
                  <a:pt x="1068" y="430"/>
                  <a:pt x="1068" y="430"/>
                  <a:pt x="1069" y="430"/>
                </a:cubicBezTo>
                <a:cubicBezTo>
                  <a:pt x="1070" y="431"/>
                  <a:pt x="1071" y="431"/>
                  <a:pt x="1072" y="431"/>
                </a:cubicBezTo>
                <a:cubicBezTo>
                  <a:pt x="1073" y="431"/>
                  <a:pt x="1074" y="431"/>
                  <a:pt x="1075" y="430"/>
                </a:cubicBezTo>
                <a:cubicBezTo>
                  <a:pt x="1075" y="428"/>
                  <a:pt x="1075" y="427"/>
                  <a:pt x="1075" y="427"/>
                </a:cubicBezTo>
                <a:cubicBezTo>
                  <a:pt x="1075" y="427"/>
                  <a:pt x="1074" y="427"/>
                  <a:pt x="1074" y="426"/>
                </a:cubicBezTo>
                <a:cubicBezTo>
                  <a:pt x="1074" y="426"/>
                  <a:pt x="1074" y="425"/>
                  <a:pt x="1073" y="425"/>
                </a:cubicBezTo>
                <a:cubicBezTo>
                  <a:pt x="1073" y="425"/>
                  <a:pt x="1073" y="425"/>
                  <a:pt x="1073" y="425"/>
                </a:cubicBezTo>
                <a:cubicBezTo>
                  <a:pt x="1073" y="424"/>
                  <a:pt x="1072" y="424"/>
                  <a:pt x="1072" y="424"/>
                </a:cubicBezTo>
                <a:cubicBezTo>
                  <a:pt x="1072" y="424"/>
                  <a:pt x="1072" y="424"/>
                  <a:pt x="1071" y="424"/>
                </a:cubicBezTo>
                <a:cubicBezTo>
                  <a:pt x="1071" y="423"/>
                  <a:pt x="1070" y="423"/>
                  <a:pt x="1070" y="423"/>
                </a:cubicBezTo>
                <a:cubicBezTo>
                  <a:pt x="1070" y="423"/>
                  <a:pt x="1070" y="423"/>
                  <a:pt x="1070" y="423"/>
                </a:cubicBezTo>
                <a:cubicBezTo>
                  <a:pt x="1070" y="422"/>
                  <a:pt x="1069" y="422"/>
                  <a:pt x="1068" y="422"/>
                </a:cubicBezTo>
                <a:cubicBezTo>
                  <a:pt x="1068" y="422"/>
                  <a:pt x="1068" y="422"/>
                  <a:pt x="1068" y="422"/>
                </a:cubicBezTo>
                <a:cubicBezTo>
                  <a:pt x="1067" y="422"/>
                  <a:pt x="1067" y="422"/>
                  <a:pt x="1066" y="423"/>
                </a:cubicBezTo>
                <a:cubicBezTo>
                  <a:pt x="1066" y="423"/>
                  <a:pt x="1065" y="423"/>
                  <a:pt x="1065" y="423"/>
                </a:cubicBezTo>
                <a:cubicBezTo>
                  <a:pt x="1064" y="423"/>
                  <a:pt x="1064" y="424"/>
                  <a:pt x="1064" y="424"/>
                </a:cubicBezTo>
                <a:cubicBezTo>
                  <a:pt x="1063" y="425"/>
                  <a:pt x="1063" y="426"/>
                  <a:pt x="1063" y="426"/>
                </a:cubicBezTo>
                <a:cubicBezTo>
                  <a:pt x="1064" y="427"/>
                  <a:pt x="1064" y="427"/>
                  <a:pt x="1064" y="427"/>
                </a:cubicBezTo>
                <a:cubicBezTo>
                  <a:pt x="1064" y="427"/>
                  <a:pt x="1064" y="427"/>
                  <a:pt x="1064" y="428"/>
                </a:cubicBezTo>
                <a:close/>
                <a:moveTo>
                  <a:pt x="988" y="538"/>
                </a:moveTo>
                <a:cubicBezTo>
                  <a:pt x="989" y="538"/>
                  <a:pt x="989" y="538"/>
                  <a:pt x="989" y="538"/>
                </a:cubicBezTo>
                <a:cubicBezTo>
                  <a:pt x="989" y="538"/>
                  <a:pt x="989" y="538"/>
                  <a:pt x="990" y="538"/>
                </a:cubicBezTo>
                <a:cubicBezTo>
                  <a:pt x="990" y="538"/>
                  <a:pt x="990" y="539"/>
                  <a:pt x="990" y="539"/>
                </a:cubicBezTo>
                <a:cubicBezTo>
                  <a:pt x="990" y="539"/>
                  <a:pt x="990" y="539"/>
                  <a:pt x="990" y="540"/>
                </a:cubicBezTo>
                <a:cubicBezTo>
                  <a:pt x="991" y="540"/>
                  <a:pt x="991" y="541"/>
                  <a:pt x="992" y="541"/>
                </a:cubicBezTo>
                <a:cubicBezTo>
                  <a:pt x="992" y="541"/>
                  <a:pt x="992" y="541"/>
                  <a:pt x="993" y="541"/>
                </a:cubicBezTo>
                <a:cubicBezTo>
                  <a:pt x="994" y="540"/>
                  <a:pt x="994" y="539"/>
                  <a:pt x="994" y="538"/>
                </a:cubicBezTo>
                <a:cubicBezTo>
                  <a:pt x="994" y="537"/>
                  <a:pt x="994" y="537"/>
                  <a:pt x="994" y="537"/>
                </a:cubicBezTo>
                <a:cubicBezTo>
                  <a:pt x="994" y="537"/>
                  <a:pt x="995" y="536"/>
                  <a:pt x="995" y="535"/>
                </a:cubicBezTo>
                <a:cubicBezTo>
                  <a:pt x="996" y="535"/>
                  <a:pt x="996" y="535"/>
                  <a:pt x="997" y="534"/>
                </a:cubicBezTo>
                <a:cubicBezTo>
                  <a:pt x="997" y="533"/>
                  <a:pt x="998" y="532"/>
                  <a:pt x="998" y="531"/>
                </a:cubicBezTo>
                <a:cubicBezTo>
                  <a:pt x="998" y="531"/>
                  <a:pt x="998" y="530"/>
                  <a:pt x="999" y="530"/>
                </a:cubicBezTo>
                <a:cubicBezTo>
                  <a:pt x="999" y="529"/>
                  <a:pt x="999" y="529"/>
                  <a:pt x="999" y="528"/>
                </a:cubicBezTo>
                <a:cubicBezTo>
                  <a:pt x="999" y="528"/>
                  <a:pt x="999" y="527"/>
                  <a:pt x="999" y="527"/>
                </a:cubicBezTo>
                <a:cubicBezTo>
                  <a:pt x="999" y="527"/>
                  <a:pt x="999" y="526"/>
                  <a:pt x="999" y="525"/>
                </a:cubicBezTo>
                <a:cubicBezTo>
                  <a:pt x="998" y="524"/>
                  <a:pt x="998" y="524"/>
                  <a:pt x="997" y="524"/>
                </a:cubicBezTo>
                <a:cubicBezTo>
                  <a:pt x="997" y="524"/>
                  <a:pt x="996" y="525"/>
                  <a:pt x="996" y="525"/>
                </a:cubicBezTo>
                <a:cubicBezTo>
                  <a:pt x="996" y="525"/>
                  <a:pt x="996" y="525"/>
                  <a:pt x="996" y="525"/>
                </a:cubicBezTo>
                <a:cubicBezTo>
                  <a:pt x="995" y="524"/>
                  <a:pt x="995" y="524"/>
                  <a:pt x="994" y="524"/>
                </a:cubicBezTo>
                <a:cubicBezTo>
                  <a:pt x="994" y="524"/>
                  <a:pt x="993" y="524"/>
                  <a:pt x="993" y="524"/>
                </a:cubicBezTo>
                <a:cubicBezTo>
                  <a:pt x="992" y="524"/>
                  <a:pt x="992" y="525"/>
                  <a:pt x="992" y="525"/>
                </a:cubicBezTo>
                <a:cubicBezTo>
                  <a:pt x="992" y="526"/>
                  <a:pt x="991" y="526"/>
                  <a:pt x="991" y="526"/>
                </a:cubicBezTo>
                <a:cubicBezTo>
                  <a:pt x="990" y="527"/>
                  <a:pt x="990" y="527"/>
                  <a:pt x="990" y="527"/>
                </a:cubicBezTo>
                <a:cubicBezTo>
                  <a:pt x="990" y="527"/>
                  <a:pt x="990" y="527"/>
                  <a:pt x="990" y="527"/>
                </a:cubicBezTo>
                <a:cubicBezTo>
                  <a:pt x="989" y="527"/>
                  <a:pt x="988" y="528"/>
                  <a:pt x="988" y="529"/>
                </a:cubicBezTo>
                <a:cubicBezTo>
                  <a:pt x="988" y="530"/>
                  <a:pt x="988" y="530"/>
                  <a:pt x="988" y="530"/>
                </a:cubicBezTo>
                <a:cubicBezTo>
                  <a:pt x="988" y="531"/>
                  <a:pt x="988" y="532"/>
                  <a:pt x="988" y="533"/>
                </a:cubicBezTo>
                <a:cubicBezTo>
                  <a:pt x="987" y="534"/>
                  <a:pt x="987" y="534"/>
                  <a:pt x="987" y="535"/>
                </a:cubicBezTo>
                <a:cubicBezTo>
                  <a:pt x="987" y="535"/>
                  <a:pt x="987" y="535"/>
                  <a:pt x="987" y="536"/>
                </a:cubicBezTo>
                <a:cubicBezTo>
                  <a:pt x="987" y="537"/>
                  <a:pt x="987" y="538"/>
                  <a:pt x="988" y="538"/>
                </a:cubicBezTo>
                <a:close/>
                <a:moveTo>
                  <a:pt x="972" y="632"/>
                </a:moveTo>
                <a:cubicBezTo>
                  <a:pt x="972" y="632"/>
                  <a:pt x="972" y="633"/>
                  <a:pt x="971" y="633"/>
                </a:cubicBezTo>
                <a:cubicBezTo>
                  <a:pt x="971" y="633"/>
                  <a:pt x="971" y="633"/>
                  <a:pt x="971" y="634"/>
                </a:cubicBezTo>
                <a:cubicBezTo>
                  <a:pt x="971" y="634"/>
                  <a:pt x="971" y="634"/>
                  <a:pt x="970" y="634"/>
                </a:cubicBezTo>
                <a:cubicBezTo>
                  <a:pt x="970" y="634"/>
                  <a:pt x="970" y="635"/>
                  <a:pt x="970" y="635"/>
                </a:cubicBezTo>
                <a:cubicBezTo>
                  <a:pt x="971" y="636"/>
                  <a:pt x="971" y="636"/>
                  <a:pt x="972" y="636"/>
                </a:cubicBezTo>
                <a:cubicBezTo>
                  <a:pt x="972" y="636"/>
                  <a:pt x="973" y="636"/>
                  <a:pt x="973" y="636"/>
                </a:cubicBezTo>
                <a:cubicBezTo>
                  <a:pt x="973" y="636"/>
                  <a:pt x="974" y="636"/>
                  <a:pt x="974" y="636"/>
                </a:cubicBezTo>
                <a:cubicBezTo>
                  <a:pt x="975" y="636"/>
                  <a:pt x="975" y="636"/>
                  <a:pt x="976" y="636"/>
                </a:cubicBezTo>
                <a:cubicBezTo>
                  <a:pt x="976" y="636"/>
                  <a:pt x="976" y="636"/>
                  <a:pt x="977" y="636"/>
                </a:cubicBezTo>
                <a:cubicBezTo>
                  <a:pt x="977" y="635"/>
                  <a:pt x="978" y="635"/>
                  <a:pt x="978" y="635"/>
                </a:cubicBezTo>
                <a:cubicBezTo>
                  <a:pt x="979" y="635"/>
                  <a:pt x="980" y="634"/>
                  <a:pt x="981" y="634"/>
                </a:cubicBezTo>
                <a:cubicBezTo>
                  <a:pt x="981" y="633"/>
                  <a:pt x="981" y="633"/>
                  <a:pt x="981" y="633"/>
                </a:cubicBezTo>
                <a:cubicBezTo>
                  <a:pt x="981" y="633"/>
                  <a:pt x="981" y="633"/>
                  <a:pt x="981" y="633"/>
                </a:cubicBezTo>
                <a:cubicBezTo>
                  <a:pt x="982" y="633"/>
                  <a:pt x="982" y="633"/>
                  <a:pt x="983" y="633"/>
                </a:cubicBezTo>
                <a:cubicBezTo>
                  <a:pt x="984" y="633"/>
                  <a:pt x="985" y="631"/>
                  <a:pt x="985" y="631"/>
                </a:cubicBezTo>
                <a:cubicBezTo>
                  <a:pt x="985" y="629"/>
                  <a:pt x="985" y="628"/>
                  <a:pt x="984" y="628"/>
                </a:cubicBezTo>
                <a:cubicBezTo>
                  <a:pt x="983" y="628"/>
                  <a:pt x="983" y="628"/>
                  <a:pt x="983" y="628"/>
                </a:cubicBezTo>
                <a:cubicBezTo>
                  <a:pt x="983" y="628"/>
                  <a:pt x="983" y="628"/>
                  <a:pt x="983" y="627"/>
                </a:cubicBezTo>
                <a:cubicBezTo>
                  <a:pt x="983" y="627"/>
                  <a:pt x="982" y="626"/>
                  <a:pt x="982" y="626"/>
                </a:cubicBezTo>
                <a:cubicBezTo>
                  <a:pt x="982" y="626"/>
                  <a:pt x="982" y="626"/>
                  <a:pt x="982" y="626"/>
                </a:cubicBezTo>
                <a:cubicBezTo>
                  <a:pt x="982" y="625"/>
                  <a:pt x="981" y="624"/>
                  <a:pt x="980" y="624"/>
                </a:cubicBezTo>
                <a:cubicBezTo>
                  <a:pt x="979" y="624"/>
                  <a:pt x="978" y="625"/>
                  <a:pt x="978" y="626"/>
                </a:cubicBezTo>
                <a:cubicBezTo>
                  <a:pt x="978" y="626"/>
                  <a:pt x="978" y="626"/>
                  <a:pt x="978" y="626"/>
                </a:cubicBezTo>
                <a:cubicBezTo>
                  <a:pt x="977" y="625"/>
                  <a:pt x="976" y="626"/>
                  <a:pt x="975" y="626"/>
                </a:cubicBezTo>
                <a:cubicBezTo>
                  <a:pt x="975" y="626"/>
                  <a:pt x="975" y="626"/>
                  <a:pt x="975" y="626"/>
                </a:cubicBezTo>
                <a:cubicBezTo>
                  <a:pt x="975" y="625"/>
                  <a:pt x="975" y="625"/>
                  <a:pt x="974" y="625"/>
                </a:cubicBezTo>
                <a:cubicBezTo>
                  <a:pt x="973" y="625"/>
                  <a:pt x="973" y="625"/>
                  <a:pt x="973" y="625"/>
                </a:cubicBezTo>
                <a:cubicBezTo>
                  <a:pt x="973" y="625"/>
                  <a:pt x="973" y="625"/>
                  <a:pt x="973" y="625"/>
                </a:cubicBezTo>
                <a:cubicBezTo>
                  <a:pt x="973" y="626"/>
                  <a:pt x="972" y="626"/>
                  <a:pt x="972" y="626"/>
                </a:cubicBezTo>
                <a:cubicBezTo>
                  <a:pt x="972" y="626"/>
                  <a:pt x="972" y="626"/>
                  <a:pt x="972" y="626"/>
                </a:cubicBezTo>
                <a:cubicBezTo>
                  <a:pt x="971" y="626"/>
                  <a:pt x="971" y="626"/>
                  <a:pt x="971" y="626"/>
                </a:cubicBezTo>
                <a:cubicBezTo>
                  <a:pt x="971" y="627"/>
                  <a:pt x="970" y="627"/>
                  <a:pt x="970" y="627"/>
                </a:cubicBezTo>
                <a:cubicBezTo>
                  <a:pt x="969" y="627"/>
                  <a:pt x="969" y="628"/>
                  <a:pt x="969" y="629"/>
                </a:cubicBezTo>
                <a:cubicBezTo>
                  <a:pt x="969" y="630"/>
                  <a:pt x="969" y="630"/>
                  <a:pt x="970" y="631"/>
                </a:cubicBezTo>
                <a:cubicBezTo>
                  <a:pt x="971" y="631"/>
                  <a:pt x="972" y="631"/>
                  <a:pt x="972" y="630"/>
                </a:cubicBezTo>
                <a:cubicBezTo>
                  <a:pt x="972" y="631"/>
                  <a:pt x="972" y="631"/>
                  <a:pt x="972" y="631"/>
                </a:cubicBezTo>
                <a:lnTo>
                  <a:pt x="972" y="632"/>
                </a:lnTo>
                <a:close/>
                <a:moveTo>
                  <a:pt x="947" y="293"/>
                </a:moveTo>
                <a:cubicBezTo>
                  <a:pt x="947" y="293"/>
                  <a:pt x="947" y="293"/>
                  <a:pt x="947" y="293"/>
                </a:cubicBezTo>
                <a:cubicBezTo>
                  <a:pt x="947" y="293"/>
                  <a:pt x="946" y="293"/>
                  <a:pt x="946" y="293"/>
                </a:cubicBezTo>
                <a:cubicBezTo>
                  <a:pt x="945" y="294"/>
                  <a:pt x="943" y="294"/>
                  <a:pt x="942" y="294"/>
                </a:cubicBezTo>
                <a:cubicBezTo>
                  <a:pt x="942" y="294"/>
                  <a:pt x="942" y="295"/>
                  <a:pt x="942" y="295"/>
                </a:cubicBezTo>
                <a:cubicBezTo>
                  <a:pt x="943" y="295"/>
                  <a:pt x="943" y="296"/>
                  <a:pt x="942" y="296"/>
                </a:cubicBezTo>
                <a:cubicBezTo>
                  <a:pt x="942" y="297"/>
                  <a:pt x="942" y="297"/>
                  <a:pt x="941" y="297"/>
                </a:cubicBezTo>
                <a:cubicBezTo>
                  <a:pt x="941" y="297"/>
                  <a:pt x="941" y="298"/>
                  <a:pt x="941" y="298"/>
                </a:cubicBezTo>
                <a:cubicBezTo>
                  <a:pt x="941" y="298"/>
                  <a:pt x="941" y="298"/>
                  <a:pt x="941" y="298"/>
                </a:cubicBezTo>
                <a:cubicBezTo>
                  <a:pt x="943" y="299"/>
                  <a:pt x="943" y="300"/>
                  <a:pt x="943" y="300"/>
                </a:cubicBezTo>
                <a:cubicBezTo>
                  <a:pt x="943" y="302"/>
                  <a:pt x="942" y="303"/>
                  <a:pt x="942" y="303"/>
                </a:cubicBezTo>
                <a:cubicBezTo>
                  <a:pt x="942" y="303"/>
                  <a:pt x="942" y="303"/>
                  <a:pt x="942" y="303"/>
                </a:cubicBezTo>
                <a:cubicBezTo>
                  <a:pt x="942" y="304"/>
                  <a:pt x="941" y="304"/>
                  <a:pt x="941" y="304"/>
                </a:cubicBezTo>
                <a:cubicBezTo>
                  <a:pt x="941" y="304"/>
                  <a:pt x="940" y="305"/>
                  <a:pt x="939" y="306"/>
                </a:cubicBezTo>
                <a:cubicBezTo>
                  <a:pt x="939" y="306"/>
                  <a:pt x="939" y="306"/>
                  <a:pt x="939" y="306"/>
                </a:cubicBezTo>
                <a:cubicBezTo>
                  <a:pt x="938" y="306"/>
                  <a:pt x="938" y="306"/>
                  <a:pt x="938" y="306"/>
                </a:cubicBezTo>
                <a:cubicBezTo>
                  <a:pt x="937" y="306"/>
                  <a:pt x="937" y="306"/>
                  <a:pt x="937" y="306"/>
                </a:cubicBezTo>
                <a:cubicBezTo>
                  <a:pt x="937" y="306"/>
                  <a:pt x="937" y="307"/>
                  <a:pt x="936" y="307"/>
                </a:cubicBezTo>
                <a:cubicBezTo>
                  <a:pt x="936" y="308"/>
                  <a:pt x="936" y="308"/>
                  <a:pt x="936" y="309"/>
                </a:cubicBezTo>
                <a:cubicBezTo>
                  <a:pt x="935" y="310"/>
                  <a:pt x="933" y="310"/>
                  <a:pt x="932" y="310"/>
                </a:cubicBezTo>
                <a:cubicBezTo>
                  <a:pt x="933" y="311"/>
                  <a:pt x="933" y="311"/>
                  <a:pt x="933" y="311"/>
                </a:cubicBezTo>
                <a:cubicBezTo>
                  <a:pt x="933" y="312"/>
                  <a:pt x="933" y="312"/>
                  <a:pt x="932" y="312"/>
                </a:cubicBezTo>
                <a:cubicBezTo>
                  <a:pt x="932" y="313"/>
                  <a:pt x="932" y="313"/>
                  <a:pt x="931" y="313"/>
                </a:cubicBezTo>
                <a:cubicBezTo>
                  <a:pt x="931" y="313"/>
                  <a:pt x="931" y="313"/>
                  <a:pt x="930" y="312"/>
                </a:cubicBezTo>
                <a:cubicBezTo>
                  <a:pt x="930" y="312"/>
                  <a:pt x="930" y="312"/>
                  <a:pt x="930" y="312"/>
                </a:cubicBezTo>
                <a:cubicBezTo>
                  <a:pt x="929" y="312"/>
                  <a:pt x="929" y="312"/>
                  <a:pt x="929" y="312"/>
                </a:cubicBezTo>
                <a:cubicBezTo>
                  <a:pt x="929" y="311"/>
                  <a:pt x="929" y="311"/>
                  <a:pt x="929" y="311"/>
                </a:cubicBezTo>
                <a:cubicBezTo>
                  <a:pt x="929" y="311"/>
                  <a:pt x="928" y="311"/>
                  <a:pt x="928" y="311"/>
                </a:cubicBezTo>
                <a:cubicBezTo>
                  <a:pt x="928" y="310"/>
                  <a:pt x="928" y="310"/>
                  <a:pt x="928" y="310"/>
                </a:cubicBezTo>
                <a:cubicBezTo>
                  <a:pt x="928" y="311"/>
                  <a:pt x="927" y="312"/>
                  <a:pt x="926" y="312"/>
                </a:cubicBezTo>
                <a:cubicBezTo>
                  <a:pt x="926" y="312"/>
                  <a:pt x="925" y="312"/>
                  <a:pt x="925" y="311"/>
                </a:cubicBezTo>
                <a:cubicBezTo>
                  <a:pt x="925" y="311"/>
                  <a:pt x="924" y="311"/>
                  <a:pt x="924" y="311"/>
                </a:cubicBezTo>
                <a:cubicBezTo>
                  <a:pt x="923" y="311"/>
                  <a:pt x="923" y="311"/>
                  <a:pt x="923" y="310"/>
                </a:cubicBezTo>
                <a:cubicBezTo>
                  <a:pt x="924" y="310"/>
                  <a:pt x="924" y="310"/>
                  <a:pt x="924" y="310"/>
                </a:cubicBezTo>
                <a:cubicBezTo>
                  <a:pt x="923" y="310"/>
                  <a:pt x="923" y="310"/>
                  <a:pt x="923" y="310"/>
                </a:cubicBezTo>
                <a:cubicBezTo>
                  <a:pt x="923" y="309"/>
                  <a:pt x="923" y="309"/>
                  <a:pt x="923" y="308"/>
                </a:cubicBezTo>
                <a:cubicBezTo>
                  <a:pt x="924" y="308"/>
                  <a:pt x="924" y="308"/>
                  <a:pt x="924" y="308"/>
                </a:cubicBezTo>
                <a:cubicBezTo>
                  <a:pt x="924" y="307"/>
                  <a:pt x="924" y="307"/>
                  <a:pt x="924" y="307"/>
                </a:cubicBezTo>
                <a:cubicBezTo>
                  <a:pt x="924" y="307"/>
                  <a:pt x="925" y="306"/>
                  <a:pt x="925" y="306"/>
                </a:cubicBezTo>
                <a:cubicBezTo>
                  <a:pt x="925" y="306"/>
                  <a:pt x="925" y="306"/>
                  <a:pt x="926" y="306"/>
                </a:cubicBezTo>
                <a:cubicBezTo>
                  <a:pt x="925" y="306"/>
                  <a:pt x="925" y="306"/>
                  <a:pt x="925" y="305"/>
                </a:cubicBezTo>
                <a:cubicBezTo>
                  <a:pt x="925" y="304"/>
                  <a:pt x="925" y="302"/>
                  <a:pt x="926" y="301"/>
                </a:cubicBezTo>
                <a:cubicBezTo>
                  <a:pt x="927" y="300"/>
                  <a:pt x="927" y="299"/>
                  <a:pt x="927" y="298"/>
                </a:cubicBezTo>
                <a:cubicBezTo>
                  <a:pt x="927" y="298"/>
                  <a:pt x="927" y="298"/>
                  <a:pt x="927" y="298"/>
                </a:cubicBezTo>
                <a:cubicBezTo>
                  <a:pt x="927" y="297"/>
                  <a:pt x="927" y="297"/>
                  <a:pt x="928" y="296"/>
                </a:cubicBezTo>
                <a:cubicBezTo>
                  <a:pt x="928" y="296"/>
                  <a:pt x="928" y="296"/>
                  <a:pt x="928" y="296"/>
                </a:cubicBezTo>
                <a:cubicBezTo>
                  <a:pt x="928" y="295"/>
                  <a:pt x="929" y="295"/>
                  <a:pt x="929" y="295"/>
                </a:cubicBezTo>
                <a:cubicBezTo>
                  <a:pt x="929" y="295"/>
                  <a:pt x="929" y="295"/>
                  <a:pt x="929" y="295"/>
                </a:cubicBezTo>
                <a:cubicBezTo>
                  <a:pt x="929" y="295"/>
                  <a:pt x="929" y="295"/>
                  <a:pt x="928" y="294"/>
                </a:cubicBezTo>
                <a:cubicBezTo>
                  <a:pt x="928" y="294"/>
                  <a:pt x="927" y="294"/>
                  <a:pt x="927" y="294"/>
                </a:cubicBezTo>
                <a:cubicBezTo>
                  <a:pt x="926" y="293"/>
                  <a:pt x="926" y="291"/>
                  <a:pt x="926" y="290"/>
                </a:cubicBezTo>
                <a:cubicBezTo>
                  <a:pt x="927" y="289"/>
                  <a:pt x="927" y="289"/>
                  <a:pt x="927" y="288"/>
                </a:cubicBezTo>
                <a:cubicBezTo>
                  <a:pt x="927" y="288"/>
                  <a:pt x="927" y="287"/>
                  <a:pt x="928" y="286"/>
                </a:cubicBezTo>
                <a:cubicBezTo>
                  <a:pt x="928" y="286"/>
                  <a:pt x="928" y="285"/>
                  <a:pt x="929" y="285"/>
                </a:cubicBezTo>
                <a:cubicBezTo>
                  <a:pt x="929" y="284"/>
                  <a:pt x="929" y="284"/>
                  <a:pt x="929" y="284"/>
                </a:cubicBezTo>
                <a:cubicBezTo>
                  <a:pt x="929" y="282"/>
                  <a:pt x="930" y="281"/>
                  <a:pt x="931" y="281"/>
                </a:cubicBezTo>
                <a:cubicBezTo>
                  <a:pt x="931" y="280"/>
                  <a:pt x="931" y="280"/>
                  <a:pt x="931" y="280"/>
                </a:cubicBezTo>
                <a:cubicBezTo>
                  <a:pt x="931" y="280"/>
                  <a:pt x="931" y="280"/>
                  <a:pt x="931" y="280"/>
                </a:cubicBezTo>
                <a:cubicBezTo>
                  <a:pt x="931" y="280"/>
                  <a:pt x="931" y="279"/>
                  <a:pt x="931" y="279"/>
                </a:cubicBezTo>
                <a:cubicBezTo>
                  <a:pt x="931" y="279"/>
                  <a:pt x="932" y="278"/>
                  <a:pt x="932" y="278"/>
                </a:cubicBezTo>
                <a:cubicBezTo>
                  <a:pt x="933" y="277"/>
                  <a:pt x="933" y="277"/>
                  <a:pt x="933" y="276"/>
                </a:cubicBezTo>
                <a:cubicBezTo>
                  <a:pt x="932" y="276"/>
                  <a:pt x="933" y="275"/>
                  <a:pt x="933" y="275"/>
                </a:cubicBezTo>
                <a:cubicBezTo>
                  <a:pt x="933" y="274"/>
                  <a:pt x="934" y="273"/>
                  <a:pt x="934" y="273"/>
                </a:cubicBezTo>
                <a:cubicBezTo>
                  <a:pt x="934" y="272"/>
                  <a:pt x="934" y="272"/>
                  <a:pt x="935" y="271"/>
                </a:cubicBezTo>
                <a:cubicBezTo>
                  <a:pt x="935" y="270"/>
                  <a:pt x="935" y="269"/>
                  <a:pt x="936" y="269"/>
                </a:cubicBezTo>
                <a:cubicBezTo>
                  <a:pt x="936" y="269"/>
                  <a:pt x="936" y="268"/>
                  <a:pt x="936" y="268"/>
                </a:cubicBezTo>
                <a:cubicBezTo>
                  <a:pt x="936" y="268"/>
                  <a:pt x="936" y="268"/>
                  <a:pt x="936" y="268"/>
                </a:cubicBezTo>
                <a:cubicBezTo>
                  <a:pt x="936" y="268"/>
                  <a:pt x="936" y="267"/>
                  <a:pt x="937" y="267"/>
                </a:cubicBezTo>
                <a:cubicBezTo>
                  <a:pt x="937" y="267"/>
                  <a:pt x="937" y="267"/>
                  <a:pt x="937" y="267"/>
                </a:cubicBezTo>
                <a:cubicBezTo>
                  <a:pt x="937" y="266"/>
                  <a:pt x="937" y="266"/>
                  <a:pt x="937" y="266"/>
                </a:cubicBezTo>
                <a:cubicBezTo>
                  <a:pt x="937" y="266"/>
                  <a:pt x="938" y="266"/>
                  <a:pt x="938" y="265"/>
                </a:cubicBezTo>
                <a:cubicBezTo>
                  <a:pt x="938" y="265"/>
                  <a:pt x="938" y="264"/>
                  <a:pt x="939" y="264"/>
                </a:cubicBezTo>
                <a:cubicBezTo>
                  <a:pt x="940" y="264"/>
                  <a:pt x="941" y="265"/>
                  <a:pt x="941" y="266"/>
                </a:cubicBezTo>
                <a:cubicBezTo>
                  <a:pt x="941" y="266"/>
                  <a:pt x="941" y="266"/>
                  <a:pt x="941" y="266"/>
                </a:cubicBezTo>
                <a:cubicBezTo>
                  <a:pt x="942" y="267"/>
                  <a:pt x="942" y="267"/>
                  <a:pt x="942" y="267"/>
                </a:cubicBezTo>
                <a:cubicBezTo>
                  <a:pt x="942" y="267"/>
                  <a:pt x="942" y="267"/>
                  <a:pt x="943" y="268"/>
                </a:cubicBezTo>
                <a:cubicBezTo>
                  <a:pt x="943" y="268"/>
                  <a:pt x="943" y="268"/>
                  <a:pt x="943" y="268"/>
                </a:cubicBezTo>
                <a:cubicBezTo>
                  <a:pt x="943" y="267"/>
                  <a:pt x="943" y="267"/>
                  <a:pt x="942" y="267"/>
                </a:cubicBezTo>
                <a:cubicBezTo>
                  <a:pt x="941" y="266"/>
                  <a:pt x="941" y="265"/>
                  <a:pt x="941" y="264"/>
                </a:cubicBezTo>
                <a:cubicBezTo>
                  <a:pt x="942" y="264"/>
                  <a:pt x="942" y="263"/>
                  <a:pt x="942" y="263"/>
                </a:cubicBezTo>
                <a:cubicBezTo>
                  <a:pt x="942" y="263"/>
                  <a:pt x="942" y="263"/>
                  <a:pt x="942" y="263"/>
                </a:cubicBezTo>
                <a:cubicBezTo>
                  <a:pt x="942" y="263"/>
                  <a:pt x="942" y="263"/>
                  <a:pt x="941" y="262"/>
                </a:cubicBezTo>
                <a:cubicBezTo>
                  <a:pt x="941" y="262"/>
                  <a:pt x="941" y="260"/>
                  <a:pt x="941" y="259"/>
                </a:cubicBezTo>
                <a:cubicBezTo>
                  <a:pt x="943" y="258"/>
                  <a:pt x="945" y="258"/>
                  <a:pt x="947" y="258"/>
                </a:cubicBezTo>
                <a:cubicBezTo>
                  <a:pt x="948" y="257"/>
                  <a:pt x="948" y="257"/>
                  <a:pt x="949" y="257"/>
                </a:cubicBezTo>
                <a:cubicBezTo>
                  <a:pt x="949" y="257"/>
                  <a:pt x="949" y="257"/>
                  <a:pt x="949" y="257"/>
                </a:cubicBezTo>
                <a:cubicBezTo>
                  <a:pt x="951" y="257"/>
                  <a:pt x="952" y="257"/>
                  <a:pt x="953" y="257"/>
                </a:cubicBezTo>
                <a:cubicBezTo>
                  <a:pt x="954" y="257"/>
                  <a:pt x="954" y="257"/>
                  <a:pt x="955" y="257"/>
                </a:cubicBezTo>
                <a:cubicBezTo>
                  <a:pt x="956" y="257"/>
                  <a:pt x="956" y="257"/>
                  <a:pt x="956" y="257"/>
                </a:cubicBezTo>
                <a:cubicBezTo>
                  <a:pt x="956" y="257"/>
                  <a:pt x="956" y="257"/>
                  <a:pt x="956" y="257"/>
                </a:cubicBezTo>
                <a:cubicBezTo>
                  <a:pt x="956" y="257"/>
                  <a:pt x="957" y="257"/>
                  <a:pt x="957" y="257"/>
                </a:cubicBezTo>
                <a:cubicBezTo>
                  <a:pt x="957" y="257"/>
                  <a:pt x="958" y="257"/>
                  <a:pt x="958" y="257"/>
                </a:cubicBezTo>
                <a:cubicBezTo>
                  <a:pt x="959" y="257"/>
                  <a:pt x="961" y="257"/>
                  <a:pt x="961" y="258"/>
                </a:cubicBezTo>
                <a:cubicBezTo>
                  <a:pt x="962" y="259"/>
                  <a:pt x="962" y="259"/>
                  <a:pt x="963" y="260"/>
                </a:cubicBezTo>
                <a:cubicBezTo>
                  <a:pt x="964" y="260"/>
                  <a:pt x="964" y="260"/>
                  <a:pt x="964" y="260"/>
                </a:cubicBezTo>
                <a:cubicBezTo>
                  <a:pt x="964" y="260"/>
                  <a:pt x="965" y="261"/>
                  <a:pt x="965" y="261"/>
                </a:cubicBezTo>
                <a:cubicBezTo>
                  <a:pt x="965" y="261"/>
                  <a:pt x="965" y="262"/>
                  <a:pt x="966" y="262"/>
                </a:cubicBezTo>
                <a:cubicBezTo>
                  <a:pt x="966" y="262"/>
                  <a:pt x="967" y="262"/>
                  <a:pt x="967" y="263"/>
                </a:cubicBezTo>
                <a:cubicBezTo>
                  <a:pt x="967" y="263"/>
                  <a:pt x="967" y="263"/>
                  <a:pt x="967" y="263"/>
                </a:cubicBezTo>
                <a:cubicBezTo>
                  <a:pt x="967" y="263"/>
                  <a:pt x="967" y="264"/>
                  <a:pt x="967" y="264"/>
                </a:cubicBezTo>
                <a:cubicBezTo>
                  <a:pt x="968" y="264"/>
                  <a:pt x="969" y="264"/>
                  <a:pt x="970" y="264"/>
                </a:cubicBezTo>
                <a:cubicBezTo>
                  <a:pt x="970" y="264"/>
                  <a:pt x="970" y="264"/>
                  <a:pt x="971" y="264"/>
                </a:cubicBezTo>
                <a:cubicBezTo>
                  <a:pt x="972" y="264"/>
                  <a:pt x="972" y="264"/>
                  <a:pt x="972" y="264"/>
                </a:cubicBezTo>
                <a:cubicBezTo>
                  <a:pt x="974" y="264"/>
                  <a:pt x="974" y="264"/>
                  <a:pt x="974" y="264"/>
                </a:cubicBezTo>
                <a:cubicBezTo>
                  <a:pt x="974" y="264"/>
                  <a:pt x="975" y="264"/>
                  <a:pt x="975" y="264"/>
                </a:cubicBezTo>
                <a:cubicBezTo>
                  <a:pt x="976" y="265"/>
                  <a:pt x="976" y="265"/>
                  <a:pt x="976" y="265"/>
                </a:cubicBezTo>
                <a:cubicBezTo>
                  <a:pt x="977" y="265"/>
                  <a:pt x="977" y="265"/>
                  <a:pt x="978" y="265"/>
                </a:cubicBezTo>
                <a:cubicBezTo>
                  <a:pt x="978" y="266"/>
                  <a:pt x="979" y="266"/>
                  <a:pt x="979" y="267"/>
                </a:cubicBezTo>
                <a:cubicBezTo>
                  <a:pt x="979" y="267"/>
                  <a:pt x="980" y="268"/>
                  <a:pt x="980" y="269"/>
                </a:cubicBezTo>
                <a:cubicBezTo>
                  <a:pt x="981" y="269"/>
                  <a:pt x="982" y="270"/>
                  <a:pt x="982" y="271"/>
                </a:cubicBezTo>
                <a:cubicBezTo>
                  <a:pt x="982" y="271"/>
                  <a:pt x="981" y="272"/>
                  <a:pt x="981" y="272"/>
                </a:cubicBezTo>
                <a:cubicBezTo>
                  <a:pt x="980" y="272"/>
                  <a:pt x="980" y="272"/>
                  <a:pt x="980" y="272"/>
                </a:cubicBezTo>
                <a:cubicBezTo>
                  <a:pt x="979" y="272"/>
                  <a:pt x="979" y="273"/>
                  <a:pt x="979" y="273"/>
                </a:cubicBezTo>
                <a:cubicBezTo>
                  <a:pt x="979" y="274"/>
                  <a:pt x="978" y="275"/>
                  <a:pt x="978" y="275"/>
                </a:cubicBezTo>
                <a:cubicBezTo>
                  <a:pt x="977" y="276"/>
                  <a:pt x="977" y="276"/>
                  <a:pt x="977" y="276"/>
                </a:cubicBezTo>
                <a:cubicBezTo>
                  <a:pt x="977" y="276"/>
                  <a:pt x="977" y="276"/>
                  <a:pt x="977" y="276"/>
                </a:cubicBezTo>
                <a:cubicBezTo>
                  <a:pt x="977" y="277"/>
                  <a:pt x="976" y="277"/>
                  <a:pt x="976" y="277"/>
                </a:cubicBezTo>
                <a:cubicBezTo>
                  <a:pt x="976" y="277"/>
                  <a:pt x="976" y="277"/>
                  <a:pt x="976" y="278"/>
                </a:cubicBezTo>
                <a:cubicBezTo>
                  <a:pt x="976" y="278"/>
                  <a:pt x="976" y="278"/>
                  <a:pt x="976" y="278"/>
                </a:cubicBezTo>
                <a:cubicBezTo>
                  <a:pt x="975" y="279"/>
                  <a:pt x="974" y="280"/>
                  <a:pt x="974" y="280"/>
                </a:cubicBezTo>
                <a:cubicBezTo>
                  <a:pt x="974" y="280"/>
                  <a:pt x="974" y="280"/>
                  <a:pt x="974" y="281"/>
                </a:cubicBezTo>
                <a:cubicBezTo>
                  <a:pt x="973" y="281"/>
                  <a:pt x="973" y="282"/>
                  <a:pt x="973" y="282"/>
                </a:cubicBezTo>
                <a:cubicBezTo>
                  <a:pt x="972" y="283"/>
                  <a:pt x="972" y="283"/>
                  <a:pt x="972" y="283"/>
                </a:cubicBezTo>
                <a:cubicBezTo>
                  <a:pt x="972" y="283"/>
                  <a:pt x="971" y="284"/>
                  <a:pt x="971" y="284"/>
                </a:cubicBezTo>
                <a:cubicBezTo>
                  <a:pt x="970" y="285"/>
                  <a:pt x="970" y="285"/>
                  <a:pt x="969" y="286"/>
                </a:cubicBezTo>
                <a:cubicBezTo>
                  <a:pt x="968" y="286"/>
                  <a:pt x="967" y="286"/>
                  <a:pt x="967" y="286"/>
                </a:cubicBezTo>
                <a:cubicBezTo>
                  <a:pt x="966" y="286"/>
                  <a:pt x="966" y="286"/>
                  <a:pt x="966" y="286"/>
                </a:cubicBezTo>
                <a:cubicBezTo>
                  <a:pt x="966" y="286"/>
                  <a:pt x="966" y="286"/>
                  <a:pt x="966" y="286"/>
                </a:cubicBezTo>
                <a:cubicBezTo>
                  <a:pt x="966" y="287"/>
                  <a:pt x="966" y="287"/>
                  <a:pt x="966" y="288"/>
                </a:cubicBezTo>
                <a:cubicBezTo>
                  <a:pt x="965" y="289"/>
                  <a:pt x="964" y="290"/>
                  <a:pt x="964" y="291"/>
                </a:cubicBezTo>
                <a:cubicBezTo>
                  <a:pt x="963" y="291"/>
                  <a:pt x="963" y="292"/>
                  <a:pt x="963" y="292"/>
                </a:cubicBezTo>
                <a:cubicBezTo>
                  <a:pt x="962" y="293"/>
                  <a:pt x="960" y="295"/>
                  <a:pt x="959" y="296"/>
                </a:cubicBezTo>
                <a:cubicBezTo>
                  <a:pt x="958" y="296"/>
                  <a:pt x="958" y="297"/>
                  <a:pt x="958" y="297"/>
                </a:cubicBezTo>
                <a:cubicBezTo>
                  <a:pt x="957" y="297"/>
                  <a:pt x="957" y="297"/>
                  <a:pt x="957" y="298"/>
                </a:cubicBezTo>
                <a:cubicBezTo>
                  <a:pt x="956" y="298"/>
                  <a:pt x="956" y="298"/>
                  <a:pt x="955" y="299"/>
                </a:cubicBezTo>
                <a:cubicBezTo>
                  <a:pt x="955" y="298"/>
                  <a:pt x="954" y="298"/>
                  <a:pt x="954" y="298"/>
                </a:cubicBezTo>
                <a:cubicBezTo>
                  <a:pt x="954" y="298"/>
                  <a:pt x="953" y="299"/>
                  <a:pt x="952" y="298"/>
                </a:cubicBezTo>
                <a:cubicBezTo>
                  <a:pt x="952" y="298"/>
                  <a:pt x="951" y="298"/>
                  <a:pt x="951" y="298"/>
                </a:cubicBezTo>
                <a:cubicBezTo>
                  <a:pt x="951" y="298"/>
                  <a:pt x="951" y="297"/>
                  <a:pt x="950" y="297"/>
                </a:cubicBezTo>
                <a:cubicBezTo>
                  <a:pt x="950" y="297"/>
                  <a:pt x="950" y="297"/>
                  <a:pt x="950" y="297"/>
                </a:cubicBezTo>
                <a:cubicBezTo>
                  <a:pt x="949" y="296"/>
                  <a:pt x="948" y="296"/>
                  <a:pt x="948" y="295"/>
                </a:cubicBezTo>
                <a:cubicBezTo>
                  <a:pt x="947" y="295"/>
                  <a:pt x="947" y="294"/>
                  <a:pt x="947" y="293"/>
                </a:cubicBezTo>
                <a:close/>
                <a:moveTo>
                  <a:pt x="941" y="294"/>
                </a:moveTo>
                <a:cubicBezTo>
                  <a:pt x="940" y="294"/>
                  <a:pt x="940" y="294"/>
                  <a:pt x="940" y="294"/>
                </a:cubicBezTo>
                <a:cubicBezTo>
                  <a:pt x="940" y="294"/>
                  <a:pt x="939" y="294"/>
                  <a:pt x="939" y="294"/>
                </a:cubicBezTo>
                <a:cubicBezTo>
                  <a:pt x="939" y="294"/>
                  <a:pt x="939" y="294"/>
                  <a:pt x="939" y="294"/>
                </a:cubicBezTo>
                <a:cubicBezTo>
                  <a:pt x="939" y="294"/>
                  <a:pt x="940" y="294"/>
                  <a:pt x="941" y="294"/>
                </a:cubicBezTo>
                <a:close/>
                <a:moveTo>
                  <a:pt x="1034" y="383"/>
                </a:moveTo>
                <a:cubicBezTo>
                  <a:pt x="1034" y="383"/>
                  <a:pt x="1033" y="383"/>
                  <a:pt x="1032" y="383"/>
                </a:cubicBezTo>
                <a:cubicBezTo>
                  <a:pt x="1032" y="383"/>
                  <a:pt x="1032" y="383"/>
                  <a:pt x="1032" y="383"/>
                </a:cubicBezTo>
                <a:cubicBezTo>
                  <a:pt x="1032" y="382"/>
                  <a:pt x="1032" y="382"/>
                  <a:pt x="1031" y="382"/>
                </a:cubicBezTo>
                <a:cubicBezTo>
                  <a:pt x="1031" y="382"/>
                  <a:pt x="1030" y="382"/>
                  <a:pt x="1030" y="381"/>
                </a:cubicBezTo>
                <a:cubicBezTo>
                  <a:pt x="1029" y="381"/>
                  <a:pt x="1027" y="381"/>
                  <a:pt x="1027" y="382"/>
                </a:cubicBezTo>
                <a:cubicBezTo>
                  <a:pt x="1027" y="382"/>
                  <a:pt x="1026" y="382"/>
                  <a:pt x="1026" y="382"/>
                </a:cubicBezTo>
                <a:cubicBezTo>
                  <a:pt x="1026" y="382"/>
                  <a:pt x="1025" y="383"/>
                  <a:pt x="1025" y="384"/>
                </a:cubicBezTo>
                <a:cubicBezTo>
                  <a:pt x="1026" y="385"/>
                  <a:pt x="1026" y="385"/>
                  <a:pt x="1027" y="385"/>
                </a:cubicBezTo>
                <a:cubicBezTo>
                  <a:pt x="1027" y="385"/>
                  <a:pt x="1027" y="386"/>
                  <a:pt x="1027" y="386"/>
                </a:cubicBezTo>
                <a:cubicBezTo>
                  <a:pt x="1027" y="387"/>
                  <a:pt x="1028" y="387"/>
                  <a:pt x="1029" y="387"/>
                </a:cubicBezTo>
                <a:cubicBezTo>
                  <a:pt x="1029" y="387"/>
                  <a:pt x="1029" y="387"/>
                  <a:pt x="1029" y="387"/>
                </a:cubicBezTo>
                <a:cubicBezTo>
                  <a:pt x="1030" y="387"/>
                  <a:pt x="1030" y="387"/>
                  <a:pt x="1031" y="386"/>
                </a:cubicBezTo>
                <a:cubicBezTo>
                  <a:pt x="1032" y="387"/>
                  <a:pt x="1033" y="386"/>
                  <a:pt x="1034" y="386"/>
                </a:cubicBezTo>
                <a:cubicBezTo>
                  <a:pt x="1034" y="386"/>
                  <a:pt x="1034" y="386"/>
                  <a:pt x="1034" y="386"/>
                </a:cubicBezTo>
                <a:cubicBezTo>
                  <a:pt x="1035" y="386"/>
                  <a:pt x="1035" y="385"/>
                  <a:pt x="1035" y="385"/>
                </a:cubicBezTo>
                <a:cubicBezTo>
                  <a:pt x="1035" y="384"/>
                  <a:pt x="1035" y="383"/>
                  <a:pt x="1034" y="383"/>
                </a:cubicBezTo>
                <a:close/>
                <a:moveTo>
                  <a:pt x="978" y="368"/>
                </a:moveTo>
                <a:cubicBezTo>
                  <a:pt x="978" y="368"/>
                  <a:pt x="978" y="367"/>
                  <a:pt x="978" y="367"/>
                </a:cubicBezTo>
                <a:cubicBezTo>
                  <a:pt x="978" y="367"/>
                  <a:pt x="978" y="367"/>
                  <a:pt x="978" y="367"/>
                </a:cubicBezTo>
                <a:cubicBezTo>
                  <a:pt x="977" y="367"/>
                  <a:pt x="977" y="366"/>
                  <a:pt x="977" y="366"/>
                </a:cubicBezTo>
                <a:cubicBezTo>
                  <a:pt x="976" y="366"/>
                  <a:pt x="976" y="365"/>
                  <a:pt x="974" y="365"/>
                </a:cubicBezTo>
                <a:cubicBezTo>
                  <a:pt x="974" y="365"/>
                  <a:pt x="973" y="366"/>
                  <a:pt x="973" y="366"/>
                </a:cubicBezTo>
                <a:cubicBezTo>
                  <a:pt x="973" y="367"/>
                  <a:pt x="973" y="367"/>
                  <a:pt x="972" y="367"/>
                </a:cubicBezTo>
                <a:cubicBezTo>
                  <a:pt x="971" y="367"/>
                  <a:pt x="970" y="368"/>
                  <a:pt x="970" y="369"/>
                </a:cubicBezTo>
                <a:cubicBezTo>
                  <a:pt x="970" y="370"/>
                  <a:pt x="971" y="371"/>
                  <a:pt x="972" y="371"/>
                </a:cubicBezTo>
                <a:cubicBezTo>
                  <a:pt x="973" y="371"/>
                  <a:pt x="973" y="371"/>
                  <a:pt x="973" y="371"/>
                </a:cubicBezTo>
                <a:cubicBezTo>
                  <a:pt x="974" y="371"/>
                  <a:pt x="974" y="371"/>
                  <a:pt x="974" y="371"/>
                </a:cubicBezTo>
                <a:cubicBezTo>
                  <a:pt x="974" y="371"/>
                  <a:pt x="974" y="371"/>
                  <a:pt x="975" y="372"/>
                </a:cubicBezTo>
                <a:cubicBezTo>
                  <a:pt x="976" y="373"/>
                  <a:pt x="977" y="373"/>
                  <a:pt x="977" y="373"/>
                </a:cubicBezTo>
                <a:cubicBezTo>
                  <a:pt x="977" y="373"/>
                  <a:pt x="978" y="373"/>
                  <a:pt x="978" y="373"/>
                </a:cubicBezTo>
                <a:cubicBezTo>
                  <a:pt x="978" y="373"/>
                  <a:pt x="978" y="373"/>
                  <a:pt x="978" y="373"/>
                </a:cubicBezTo>
                <a:cubicBezTo>
                  <a:pt x="979" y="373"/>
                  <a:pt x="979" y="372"/>
                  <a:pt x="979" y="372"/>
                </a:cubicBezTo>
                <a:cubicBezTo>
                  <a:pt x="979" y="372"/>
                  <a:pt x="980" y="372"/>
                  <a:pt x="980" y="372"/>
                </a:cubicBezTo>
                <a:cubicBezTo>
                  <a:pt x="980" y="371"/>
                  <a:pt x="980" y="370"/>
                  <a:pt x="980" y="369"/>
                </a:cubicBezTo>
                <a:cubicBezTo>
                  <a:pt x="980" y="369"/>
                  <a:pt x="980" y="369"/>
                  <a:pt x="980" y="369"/>
                </a:cubicBezTo>
                <a:cubicBezTo>
                  <a:pt x="979" y="368"/>
                  <a:pt x="979" y="368"/>
                  <a:pt x="978" y="368"/>
                </a:cubicBezTo>
                <a:close/>
                <a:moveTo>
                  <a:pt x="1048" y="386"/>
                </a:moveTo>
                <a:cubicBezTo>
                  <a:pt x="1048" y="386"/>
                  <a:pt x="1048" y="386"/>
                  <a:pt x="1048" y="385"/>
                </a:cubicBezTo>
                <a:cubicBezTo>
                  <a:pt x="1048" y="385"/>
                  <a:pt x="1047" y="384"/>
                  <a:pt x="1046" y="385"/>
                </a:cubicBezTo>
                <a:cubicBezTo>
                  <a:pt x="1045" y="385"/>
                  <a:pt x="1045" y="385"/>
                  <a:pt x="1045" y="386"/>
                </a:cubicBezTo>
                <a:cubicBezTo>
                  <a:pt x="1045" y="386"/>
                  <a:pt x="1044" y="387"/>
                  <a:pt x="1044" y="387"/>
                </a:cubicBezTo>
                <a:cubicBezTo>
                  <a:pt x="1044" y="387"/>
                  <a:pt x="1044" y="387"/>
                  <a:pt x="1044" y="387"/>
                </a:cubicBezTo>
                <a:cubicBezTo>
                  <a:pt x="1043" y="388"/>
                  <a:pt x="1042" y="388"/>
                  <a:pt x="1042" y="390"/>
                </a:cubicBezTo>
                <a:cubicBezTo>
                  <a:pt x="1042" y="391"/>
                  <a:pt x="1042" y="391"/>
                  <a:pt x="1043" y="391"/>
                </a:cubicBezTo>
                <a:cubicBezTo>
                  <a:pt x="1043" y="391"/>
                  <a:pt x="1043" y="391"/>
                  <a:pt x="1043" y="391"/>
                </a:cubicBezTo>
                <a:cubicBezTo>
                  <a:pt x="1044" y="391"/>
                  <a:pt x="1045" y="391"/>
                  <a:pt x="1045" y="390"/>
                </a:cubicBezTo>
                <a:cubicBezTo>
                  <a:pt x="1045" y="390"/>
                  <a:pt x="1045" y="390"/>
                  <a:pt x="1045" y="389"/>
                </a:cubicBezTo>
                <a:cubicBezTo>
                  <a:pt x="1046" y="389"/>
                  <a:pt x="1046" y="389"/>
                  <a:pt x="1046" y="389"/>
                </a:cubicBezTo>
                <a:cubicBezTo>
                  <a:pt x="1047" y="389"/>
                  <a:pt x="1047" y="388"/>
                  <a:pt x="1048" y="388"/>
                </a:cubicBezTo>
                <a:cubicBezTo>
                  <a:pt x="1048" y="388"/>
                  <a:pt x="1048" y="387"/>
                  <a:pt x="1048" y="386"/>
                </a:cubicBezTo>
                <a:cubicBezTo>
                  <a:pt x="1048" y="386"/>
                  <a:pt x="1048" y="386"/>
                  <a:pt x="1048" y="386"/>
                </a:cubicBezTo>
                <a:close/>
                <a:moveTo>
                  <a:pt x="1039" y="394"/>
                </a:moveTo>
                <a:cubicBezTo>
                  <a:pt x="1039" y="395"/>
                  <a:pt x="1038" y="395"/>
                  <a:pt x="1037" y="396"/>
                </a:cubicBezTo>
                <a:cubicBezTo>
                  <a:pt x="1036" y="396"/>
                  <a:pt x="1036" y="397"/>
                  <a:pt x="1035" y="397"/>
                </a:cubicBezTo>
                <a:cubicBezTo>
                  <a:pt x="1034" y="397"/>
                  <a:pt x="1034" y="397"/>
                  <a:pt x="1034" y="397"/>
                </a:cubicBezTo>
                <a:cubicBezTo>
                  <a:pt x="1034" y="397"/>
                  <a:pt x="1033" y="397"/>
                  <a:pt x="1032" y="397"/>
                </a:cubicBezTo>
                <a:cubicBezTo>
                  <a:pt x="1032" y="398"/>
                  <a:pt x="1032" y="398"/>
                  <a:pt x="1031" y="399"/>
                </a:cubicBezTo>
                <a:cubicBezTo>
                  <a:pt x="1031" y="399"/>
                  <a:pt x="1031" y="399"/>
                  <a:pt x="1031" y="399"/>
                </a:cubicBezTo>
                <a:cubicBezTo>
                  <a:pt x="1031" y="399"/>
                  <a:pt x="1030" y="400"/>
                  <a:pt x="1030" y="400"/>
                </a:cubicBezTo>
                <a:cubicBezTo>
                  <a:pt x="1030" y="400"/>
                  <a:pt x="1029" y="401"/>
                  <a:pt x="1029" y="401"/>
                </a:cubicBezTo>
                <a:cubicBezTo>
                  <a:pt x="1029" y="402"/>
                  <a:pt x="1029" y="403"/>
                  <a:pt x="1029" y="403"/>
                </a:cubicBezTo>
                <a:cubicBezTo>
                  <a:pt x="1030" y="404"/>
                  <a:pt x="1031" y="404"/>
                  <a:pt x="1031" y="404"/>
                </a:cubicBezTo>
                <a:cubicBezTo>
                  <a:pt x="1031" y="404"/>
                  <a:pt x="1031" y="404"/>
                  <a:pt x="1031" y="404"/>
                </a:cubicBezTo>
                <a:cubicBezTo>
                  <a:pt x="1032" y="405"/>
                  <a:pt x="1032" y="405"/>
                  <a:pt x="1033" y="405"/>
                </a:cubicBezTo>
                <a:cubicBezTo>
                  <a:pt x="1034" y="405"/>
                  <a:pt x="1035" y="405"/>
                  <a:pt x="1035" y="404"/>
                </a:cubicBezTo>
                <a:cubicBezTo>
                  <a:pt x="1036" y="404"/>
                  <a:pt x="1036" y="403"/>
                  <a:pt x="1037" y="403"/>
                </a:cubicBezTo>
                <a:cubicBezTo>
                  <a:pt x="1037" y="402"/>
                  <a:pt x="1037" y="402"/>
                  <a:pt x="1038" y="402"/>
                </a:cubicBezTo>
                <a:cubicBezTo>
                  <a:pt x="1039" y="401"/>
                  <a:pt x="1040" y="400"/>
                  <a:pt x="1040" y="399"/>
                </a:cubicBezTo>
                <a:cubicBezTo>
                  <a:pt x="1042" y="398"/>
                  <a:pt x="1043" y="397"/>
                  <a:pt x="1044" y="396"/>
                </a:cubicBezTo>
                <a:cubicBezTo>
                  <a:pt x="1044" y="396"/>
                  <a:pt x="1045" y="396"/>
                  <a:pt x="1045" y="395"/>
                </a:cubicBezTo>
                <a:cubicBezTo>
                  <a:pt x="1045" y="394"/>
                  <a:pt x="1045" y="394"/>
                  <a:pt x="1045" y="394"/>
                </a:cubicBezTo>
                <a:cubicBezTo>
                  <a:pt x="1044" y="394"/>
                  <a:pt x="1043" y="393"/>
                  <a:pt x="1042" y="394"/>
                </a:cubicBezTo>
                <a:cubicBezTo>
                  <a:pt x="1042" y="394"/>
                  <a:pt x="1042" y="393"/>
                  <a:pt x="1042" y="393"/>
                </a:cubicBezTo>
                <a:cubicBezTo>
                  <a:pt x="1041" y="393"/>
                  <a:pt x="1040" y="393"/>
                  <a:pt x="1039" y="394"/>
                </a:cubicBezTo>
                <a:close/>
                <a:moveTo>
                  <a:pt x="1035" y="416"/>
                </a:moveTo>
                <a:cubicBezTo>
                  <a:pt x="1035" y="416"/>
                  <a:pt x="1035" y="415"/>
                  <a:pt x="1035" y="415"/>
                </a:cubicBezTo>
                <a:cubicBezTo>
                  <a:pt x="1035" y="414"/>
                  <a:pt x="1034" y="413"/>
                  <a:pt x="1033" y="413"/>
                </a:cubicBezTo>
                <a:cubicBezTo>
                  <a:pt x="1033" y="413"/>
                  <a:pt x="1033" y="413"/>
                  <a:pt x="1033" y="413"/>
                </a:cubicBezTo>
                <a:cubicBezTo>
                  <a:pt x="1033" y="413"/>
                  <a:pt x="1032" y="414"/>
                  <a:pt x="1032" y="414"/>
                </a:cubicBezTo>
                <a:cubicBezTo>
                  <a:pt x="1032" y="414"/>
                  <a:pt x="1032" y="414"/>
                  <a:pt x="1032" y="414"/>
                </a:cubicBezTo>
                <a:cubicBezTo>
                  <a:pt x="1031" y="414"/>
                  <a:pt x="1031" y="414"/>
                  <a:pt x="1031" y="414"/>
                </a:cubicBezTo>
                <a:cubicBezTo>
                  <a:pt x="1031" y="415"/>
                  <a:pt x="1031" y="415"/>
                  <a:pt x="1031" y="415"/>
                </a:cubicBezTo>
                <a:cubicBezTo>
                  <a:pt x="1031" y="415"/>
                  <a:pt x="1031" y="415"/>
                  <a:pt x="1031" y="415"/>
                </a:cubicBezTo>
                <a:cubicBezTo>
                  <a:pt x="1030" y="416"/>
                  <a:pt x="1030" y="416"/>
                  <a:pt x="1030" y="416"/>
                </a:cubicBezTo>
                <a:cubicBezTo>
                  <a:pt x="1030" y="417"/>
                  <a:pt x="1030" y="417"/>
                  <a:pt x="1031" y="417"/>
                </a:cubicBezTo>
                <a:cubicBezTo>
                  <a:pt x="1031" y="418"/>
                  <a:pt x="1031" y="418"/>
                  <a:pt x="1032" y="418"/>
                </a:cubicBezTo>
                <a:cubicBezTo>
                  <a:pt x="1032" y="418"/>
                  <a:pt x="1033" y="418"/>
                  <a:pt x="1033" y="417"/>
                </a:cubicBezTo>
                <a:cubicBezTo>
                  <a:pt x="1033" y="417"/>
                  <a:pt x="1033" y="417"/>
                  <a:pt x="1034" y="417"/>
                </a:cubicBezTo>
                <a:cubicBezTo>
                  <a:pt x="1034" y="417"/>
                  <a:pt x="1034" y="417"/>
                  <a:pt x="1034" y="417"/>
                </a:cubicBezTo>
                <a:cubicBezTo>
                  <a:pt x="1034" y="417"/>
                  <a:pt x="1034" y="417"/>
                  <a:pt x="1034" y="417"/>
                </a:cubicBezTo>
                <a:cubicBezTo>
                  <a:pt x="1034" y="417"/>
                  <a:pt x="1034" y="416"/>
                  <a:pt x="1035" y="416"/>
                </a:cubicBezTo>
                <a:close/>
                <a:moveTo>
                  <a:pt x="1036" y="411"/>
                </a:moveTo>
                <a:cubicBezTo>
                  <a:pt x="1036" y="411"/>
                  <a:pt x="1036" y="410"/>
                  <a:pt x="1036" y="410"/>
                </a:cubicBezTo>
                <a:cubicBezTo>
                  <a:pt x="1036" y="410"/>
                  <a:pt x="1036" y="410"/>
                  <a:pt x="1036" y="410"/>
                </a:cubicBezTo>
                <a:cubicBezTo>
                  <a:pt x="1036" y="410"/>
                  <a:pt x="1036" y="409"/>
                  <a:pt x="1036" y="409"/>
                </a:cubicBezTo>
                <a:cubicBezTo>
                  <a:pt x="1036" y="408"/>
                  <a:pt x="1036" y="408"/>
                  <a:pt x="1036" y="408"/>
                </a:cubicBezTo>
                <a:cubicBezTo>
                  <a:pt x="1036" y="407"/>
                  <a:pt x="1036" y="407"/>
                  <a:pt x="1035" y="407"/>
                </a:cubicBezTo>
                <a:cubicBezTo>
                  <a:pt x="1034" y="407"/>
                  <a:pt x="1033" y="407"/>
                  <a:pt x="1033" y="408"/>
                </a:cubicBezTo>
                <a:cubicBezTo>
                  <a:pt x="1033" y="408"/>
                  <a:pt x="1033" y="408"/>
                  <a:pt x="1033" y="408"/>
                </a:cubicBezTo>
                <a:cubicBezTo>
                  <a:pt x="1033" y="409"/>
                  <a:pt x="1033" y="409"/>
                  <a:pt x="1033" y="410"/>
                </a:cubicBezTo>
                <a:cubicBezTo>
                  <a:pt x="1033" y="410"/>
                  <a:pt x="1033" y="410"/>
                  <a:pt x="1033" y="410"/>
                </a:cubicBezTo>
                <a:cubicBezTo>
                  <a:pt x="1033" y="410"/>
                  <a:pt x="1033" y="411"/>
                  <a:pt x="1033" y="411"/>
                </a:cubicBezTo>
                <a:cubicBezTo>
                  <a:pt x="1033" y="412"/>
                  <a:pt x="1034" y="412"/>
                  <a:pt x="1034" y="412"/>
                </a:cubicBezTo>
                <a:cubicBezTo>
                  <a:pt x="1035" y="412"/>
                  <a:pt x="1035" y="412"/>
                  <a:pt x="1036" y="412"/>
                </a:cubicBezTo>
                <a:cubicBezTo>
                  <a:pt x="1036" y="412"/>
                  <a:pt x="1036" y="411"/>
                  <a:pt x="1036" y="411"/>
                </a:cubicBezTo>
                <a:close/>
                <a:moveTo>
                  <a:pt x="923" y="285"/>
                </a:moveTo>
                <a:cubicBezTo>
                  <a:pt x="923" y="285"/>
                  <a:pt x="923" y="285"/>
                  <a:pt x="923" y="285"/>
                </a:cubicBezTo>
                <a:cubicBezTo>
                  <a:pt x="923" y="284"/>
                  <a:pt x="923" y="284"/>
                  <a:pt x="923" y="284"/>
                </a:cubicBezTo>
                <a:cubicBezTo>
                  <a:pt x="924" y="284"/>
                  <a:pt x="924" y="284"/>
                  <a:pt x="924" y="283"/>
                </a:cubicBezTo>
                <a:cubicBezTo>
                  <a:pt x="925" y="283"/>
                  <a:pt x="925" y="281"/>
                  <a:pt x="924" y="280"/>
                </a:cubicBezTo>
                <a:cubicBezTo>
                  <a:pt x="924" y="280"/>
                  <a:pt x="924" y="280"/>
                  <a:pt x="924" y="279"/>
                </a:cubicBezTo>
                <a:cubicBezTo>
                  <a:pt x="924" y="279"/>
                  <a:pt x="924" y="279"/>
                  <a:pt x="924" y="279"/>
                </a:cubicBezTo>
                <a:cubicBezTo>
                  <a:pt x="924" y="278"/>
                  <a:pt x="924" y="278"/>
                  <a:pt x="924" y="278"/>
                </a:cubicBezTo>
                <a:cubicBezTo>
                  <a:pt x="923" y="277"/>
                  <a:pt x="923" y="277"/>
                  <a:pt x="922" y="277"/>
                </a:cubicBezTo>
                <a:cubicBezTo>
                  <a:pt x="922" y="277"/>
                  <a:pt x="922" y="277"/>
                  <a:pt x="922" y="277"/>
                </a:cubicBezTo>
                <a:cubicBezTo>
                  <a:pt x="922" y="277"/>
                  <a:pt x="922" y="277"/>
                  <a:pt x="922" y="277"/>
                </a:cubicBezTo>
                <a:cubicBezTo>
                  <a:pt x="922" y="277"/>
                  <a:pt x="922" y="277"/>
                  <a:pt x="922" y="277"/>
                </a:cubicBezTo>
                <a:cubicBezTo>
                  <a:pt x="922" y="277"/>
                  <a:pt x="922" y="277"/>
                  <a:pt x="922" y="277"/>
                </a:cubicBezTo>
                <a:cubicBezTo>
                  <a:pt x="921" y="277"/>
                  <a:pt x="921" y="277"/>
                  <a:pt x="921" y="278"/>
                </a:cubicBezTo>
                <a:cubicBezTo>
                  <a:pt x="921" y="278"/>
                  <a:pt x="920" y="279"/>
                  <a:pt x="920" y="280"/>
                </a:cubicBezTo>
                <a:cubicBezTo>
                  <a:pt x="919" y="281"/>
                  <a:pt x="918" y="283"/>
                  <a:pt x="919" y="284"/>
                </a:cubicBezTo>
                <a:cubicBezTo>
                  <a:pt x="919" y="284"/>
                  <a:pt x="919" y="285"/>
                  <a:pt x="919" y="285"/>
                </a:cubicBezTo>
                <a:cubicBezTo>
                  <a:pt x="919" y="286"/>
                  <a:pt x="919" y="286"/>
                  <a:pt x="919" y="287"/>
                </a:cubicBezTo>
                <a:cubicBezTo>
                  <a:pt x="919" y="288"/>
                  <a:pt x="920" y="288"/>
                  <a:pt x="921" y="288"/>
                </a:cubicBezTo>
                <a:cubicBezTo>
                  <a:pt x="921" y="288"/>
                  <a:pt x="921" y="288"/>
                  <a:pt x="921" y="288"/>
                </a:cubicBezTo>
                <a:cubicBezTo>
                  <a:pt x="922" y="288"/>
                  <a:pt x="923" y="287"/>
                  <a:pt x="923" y="286"/>
                </a:cubicBezTo>
                <a:cubicBezTo>
                  <a:pt x="923" y="286"/>
                  <a:pt x="923" y="285"/>
                  <a:pt x="923" y="285"/>
                </a:cubicBezTo>
                <a:close/>
                <a:moveTo>
                  <a:pt x="923" y="252"/>
                </a:moveTo>
                <a:cubicBezTo>
                  <a:pt x="923" y="252"/>
                  <a:pt x="922" y="252"/>
                  <a:pt x="922" y="252"/>
                </a:cubicBezTo>
                <a:cubicBezTo>
                  <a:pt x="921" y="252"/>
                  <a:pt x="921" y="252"/>
                  <a:pt x="921" y="252"/>
                </a:cubicBezTo>
                <a:cubicBezTo>
                  <a:pt x="921" y="251"/>
                  <a:pt x="920" y="252"/>
                  <a:pt x="920" y="252"/>
                </a:cubicBezTo>
                <a:cubicBezTo>
                  <a:pt x="920" y="252"/>
                  <a:pt x="920" y="252"/>
                  <a:pt x="920" y="252"/>
                </a:cubicBezTo>
                <a:cubicBezTo>
                  <a:pt x="919" y="252"/>
                  <a:pt x="919" y="252"/>
                  <a:pt x="918" y="252"/>
                </a:cubicBezTo>
                <a:cubicBezTo>
                  <a:pt x="917" y="252"/>
                  <a:pt x="917" y="252"/>
                  <a:pt x="916" y="253"/>
                </a:cubicBezTo>
                <a:cubicBezTo>
                  <a:pt x="916" y="252"/>
                  <a:pt x="916" y="252"/>
                  <a:pt x="916" y="252"/>
                </a:cubicBezTo>
                <a:cubicBezTo>
                  <a:pt x="916" y="252"/>
                  <a:pt x="915" y="252"/>
                  <a:pt x="915" y="252"/>
                </a:cubicBezTo>
                <a:cubicBezTo>
                  <a:pt x="914" y="252"/>
                  <a:pt x="913" y="252"/>
                  <a:pt x="913" y="252"/>
                </a:cubicBezTo>
                <a:cubicBezTo>
                  <a:pt x="913" y="252"/>
                  <a:pt x="912" y="252"/>
                  <a:pt x="912" y="253"/>
                </a:cubicBezTo>
                <a:cubicBezTo>
                  <a:pt x="911" y="253"/>
                  <a:pt x="910" y="253"/>
                  <a:pt x="909" y="253"/>
                </a:cubicBezTo>
                <a:cubicBezTo>
                  <a:pt x="909" y="254"/>
                  <a:pt x="909" y="255"/>
                  <a:pt x="909" y="255"/>
                </a:cubicBezTo>
                <a:cubicBezTo>
                  <a:pt x="909" y="256"/>
                  <a:pt x="911" y="257"/>
                  <a:pt x="912" y="257"/>
                </a:cubicBezTo>
                <a:cubicBezTo>
                  <a:pt x="912" y="258"/>
                  <a:pt x="912" y="258"/>
                  <a:pt x="913" y="258"/>
                </a:cubicBezTo>
                <a:cubicBezTo>
                  <a:pt x="913" y="258"/>
                  <a:pt x="913" y="258"/>
                  <a:pt x="913" y="258"/>
                </a:cubicBezTo>
                <a:cubicBezTo>
                  <a:pt x="913" y="258"/>
                  <a:pt x="914" y="258"/>
                  <a:pt x="914" y="258"/>
                </a:cubicBezTo>
                <a:cubicBezTo>
                  <a:pt x="914" y="258"/>
                  <a:pt x="915" y="258"/>
                  <a:pt x="915" y="258"/>
                </a:cubicBezTo>
                <a:cubicBezTo>
                  <a:pt x="916" y="258"/>
                  <a:pt x="916" y="258"/>
                  <a:pt x="917" y="257"/>
                </a:cubicBezTo>
                <a:cubicBezTo>
                  <a:pt x="917" y="257"/>
                  <a:pt x="918" y="257"/>
                  <a:pt x="918" y="257"/>
                </a:cubicBezTo>
                <a:cubicBezTo>
                  <a:pt x="919" y="257"/>
                  <a:pt x="919" y="257"/>
                  <a:pt x="920" y="257"/>
                </a:cubicBezTo>
                <a:cubicBezTo>
                  <a:pt x="920" y="257"/>
                  <a:pt x="921" y="257"/>
                  <a:pt x="921" y="257"/>
                </a:cubicBezTo>
                <a:cubicBezTo>
                  <a:pt x="922" y="257"/>
                  <a:pt x="923" y="257"/>
                  <a:pt x="924" y="257"/>
                </a:cubicBezTo>
                <a:cubicBezTo>
                  <a:pt x="924" y="257"/>
                  <a:pt x="924" y="257"/>
                  <a:pt x="925" y="256"/>
                </a:cubicBezTo>
                <a:cubicBezTo>
                  <a:pt x="925" y="256"/>
                  <a:pt x="925" y="256"/>
                  <a:pt x="925" y="256"/>
                </a:cubicBezTo>
                <a:cubicBezTo>
                  <a:pt x="925" y="256"/>
                  <a:pt x="926" y="256"/>
                  <a:pt x="926" y="256"/>
                </a:cubicBezTo>
                <a:cubicBezTo>
                  <a:pt x="927" y="256"/>
                  <a:pt x="928" y="255"/>
                  <a:pt x="928" y="255"/>
                </a:cubicBezTo>
                <a:cubicBezTo>
                  <a:pt x="928" y="254"/>
                  <a:pt x="927" y="252"/>
                  <a:pt x="926" y="252"/>
                </a:cubicBezTo>
                <a:cubicBezTo>
                  <a:pt x="925" y="251"/>
                  <a:pt x="924" y="251"/>
                  <a:pt x="923" y="252"/>
                </a:cubicBezTo>
                <a:close/>
                <a:moveTo>
                  <a:pt x="893" y="204"/>
                </a:moveTo>
                <a:cubicBezTo>
                  <a:pt x="893" y="203"/>
                  <a:pt x="892" y="203"/>
                  <a:pt x="891" y="203"/>
                </a:cubicBezTo>
                <a:cubicBezTo>
                  <a:pt x="890" y="203"/>
                  <a:pt x="889" y="203"/>
                  <a:pt x="889" y="203"/>
                </a:cubicBezTo>
                <a:cubicBezTo>
                  <a:pt x="889" y="203"/>
                  <a:pt x="889" y="204"/>
                  <a:pt x="889" y="204"/>
                </a:cubicBezTo>
                <a:cubicBezTo>
                  <a:pt x="888" y="204"/>
                  <a:pt x="888" y="204"/>
                  <a:pt x="888" y="205"/>
                </a:cubicBezTo>
                <a:cubicBezTo>
                  <a:pt x="888" y="205"/>
                  <a:pt x="887" y="205"/>
                  <a:pt x="887" y="205"/>
                </a:cubicBezTo>
                <a:cubicBezTo>
                  <a:pt x="886" y="206"/>
                  <a:pt x="885" y="207"/>
                  <a:pt x="885" y="209"/>
                </a:cubicBezTo>
                <a:cubicBezTo>
                  <a:pt x="884" y="209"/>
                  <a:pt x="884" y="209"/>
                  <a:pt x="884" y="209"/>
                </a:cubicBezTo>
                <a:cubicBezTo>
                  <a:pt x="883" y="210"/>
                  <a:pt x="883" y="210"/>
                  <a:pt x="883" y="210"/>
                </a:cubicBezTo>
                <a:cubicBezTo>
                  <a:pt x="882" y="211"/>
                  <a:pt x="882" y="211"/>
                  <a:pt x="882" y="212"/>
                </a:cubicBezTo>
                <a:cubicBezTo>
                  <a:pt x="882" y="213"/>
                  <a:pt x="883" y="213"/>
                  <a:pt x="883" y="214"/>
                </a:cubicBezTo>
                <a:cubicBezTo>
                  <a:pt x="884" y="214"/>
                  <a:pt x="884" y="214"/>
                  <a:pt x="884" y="214"/>
                </a:cubicBezTo>
                <a:cubicBezTo>
                  <a:pt x="884" y="214"/>
                  <a:pt x="884" y="214"/>
                  <a:pt x="884" y="215"/>
                </a:cubicBezTo>
                <a:cubicBezTo>
                  <a:pt x="885" y="215"/>
                  <a:pt x="885" y="216"/>
                  <a:pt x="886" y="216"/>
                </a:cubicBezTo>
                <a:cubicBezTo>
                  <a:pt x="887" y="216"/>
                  <a:pt x="887" y="216"/>
                  <a:pt x="887" y="216"/>
                </a:cubicBezTo>
                <a:cubicBezTo>
                  <a:pt x="888" y="216"/>
                  <a:pt x="889" y="216"/>
                  <a:pt x="890" y="215"/>
                </a:cubicBezTo>
                <a:cubicBezTo>
                  <a:pt x="891" y="215"/>
                  <a:pt x="891" y="215"/>
                  <a:pt x="891" y="215"/>
                </a:cubicBezTo>
                <a:cubicBezTo>
                  <a:pt x="892" y="214"/>
                  <a:pt x="893" y="214"/>
                  <a:pt x="893" y="213"/>
                </a:cubicBezTo>
                <a:cubicBezTo>
                  <a:pt x="894" y="212"/>
                  <a:pt x="894" y="211"/>
                  <a:pt x="893" y="211"/>
                </a:cubicBezTo>
                <a:cubicBezTo>
                  <a:pt x="893" y="210"/>
                  <a:pt x="893" y="210"/>
                  <a:pt x="893" y="210"/>
                </a:cubicBezTo>
                <a:cubicBezTo>
                  <a:pt x="893" y="209"/>
                  <a:pt x="893" y="209"/>
                  <a:pt x="893" y="209"/>
                </a:cubicBezTo>
                <a:cubicBezTo>
                  <a:pt x="894" y="207"/>
                  <a:pt x="894" y="205"/>
                  <a:pt x="893" y="204"/>
                </a:cubicBezTo>
                <a:close/>
                <a:moveTo>
                  <a:pt x="928" y="243"/>
                </a:moveTo>
                <a:cubicBezTo>
                  <a:pt x="928" y="243"/>
                  <a:pt x="928" y="243"/>
                  <a:pt x="929" y="243"/>
                </a:cubicBezTo>
                <a:cubicBezTo>
                  <a:pt x="929" y="243"/>
                  <a:pt x="930" y="243"/>
                  <a:pt x="930" y="243"/>
                </a:cubicBezTo>
                <a:cubicBezTo>
                  <a:pt x="930" y="242"/>
                  <a:pt x="931" y="242"/>
                  <a:pt x="931" y="242"/>
                </a:cubicBezTo>
                <a:cubicBezTo>
                  <a:pt x="931" y="242"/>
                  <a:pt x="931" y="242"/>
                  <a:pt x="932" y="242"/>
                </a:cubicBezTo>
                <a:cubicBezTo>
                  <a:pt x="932" y="241"/>
                  <a:pt x="933" y="241"/>
                  <a:pt x="933" y="240"/>
                </a:cubicBezTo>
                <a:cubicBezTo>
                  <a:pt x="933" y="240"/>
                  <a:pt x="933" y="240"/>
                  <a:pt x="933" y="240"/>
                </a:cubicBezTo>
                <a:cubicBezTo>
                  <a:pt x="934" y="240"/>
                  <a:pt x="934" y="240"/>
                  <a:pt x="934" y="239"/>
                </a:cubicBezTo>
                <a:cubicBezTo>
                  <a:pt x="934" y="239"/>
                  <a:pt x="934" y="238"/>
                  <a:pt x="933" y="238"/>
                </a:cubicBezTo>
                <a:cubicBezTo>
                  <a:pt x="933" y="238"/>
                  <a:pt x="933" y="238"/>
                  <a:pt x="933" y="238"/>
                </a:cubicBezTo>
                <a:cubicBezTo>
                  <a:pt x="932" y="237"/>
                  <a:pt x="931" y="237"/>
                  <a:pt x="930" y="237"/>
                </a:cubicBezTo>
                <a:cubicBezTo>
                  <a:pt x="930" y="237"/>
                  <a:pt x="930" y="237"/>
                  <a:pt x="930" y="237"/>
                </a:cubicBezTo>
                <a:cubicBezTo>
                  <a:pt x="930" y="237"/>
                  <a:pt x="930" y="237"/>
                  <a:pt x="929" y="237"/>
                </a:cubicBezTo>
                <a:cubicBezTo>
                  <a:pt x="929" y="237"/>
                  <a:pt x="928" y="237"/>
                  <a:pt x="928" y="238"/>
                </a:cubicBezTo>
                <a:cubicBezTo>
                  <a:pt x="927" y="238"/>
                  <a:pt x="927" y="239"/>
                  <a:pt x="927" y="240"/>
                </a:cubicBezTo>
                <a:cubicBezTo>
                  <a:pt x="926" y="242"/>
                  <a:pt x="927" y="242"/>
                  <a:pt x="928" y="243"/>
                </a:cubicBezTo>
                <a:close/>
                <a:moveTo>
                  <a:pt x="866" y="336"/>
                </a:moveTo>
                <a:cubicBezTo>
                  <a:pt x="866" y="336"/>
                  <a:pt x="865" y="336"/>
                  <a:pt x="865" y="336"/>
                </a:cubicBezTo>
                <a:cubicBezTo>
                  <a:pt x="865" y="337"/>
                  <a:pt x="865" y="338"/>
                  <a:pt x="866" y="339"/>
                </a:cubicBezTo>
                <a:cubicBezTo>
                  <a:pt x="866" y="339"/>
                  <a:pt x="866" y="339"/>
                  <a:pt x="866" y="340"/>
                </a:cubicBezTo>
                <a:cubicBezTo>
                  <a:pt x="866" y="340"/>
                  <a:pt x="866" y="340"/>
                  <a:pt x="866" y="340"/>
                </a:cubicBezTo>
                <a:cubicBezTo>
                  <a:pt x="866" y="341"/>
                  <a:pt x="867" y="341"/>
                  <a:pt x="868" y="341"/>
                </a:cubicBezTo>
                <a:cubicBezTo>
                  <a:pt x="868" y="341"/>
                  <a:pt x="868" y="341"/>
                  <a:pt x="868" y="341"/>
                </a:cubicBezTo>
                <a:cubicBezTo>
                  <a:pt x="870" y="341"/>
                  <a:pt x="870" y="338"/>
                  <a:pt x="870" y="337"/>
                </a:cubicBezTo>
                <a:cubicBezTo>
                  <a:pt x="870" y="336"/>
                  <a:pt x="870" y="335"/>
                  <a:pt x="869" y="335"/>
                </a:cubicBezTo>
                <a:cubicBezTo>
                  <a:pt x="869" y="334"/>
                  <a:pt x="869" y="334"/>
                  <a:pt x="869" y="334"/>
                </a:cubicBezTo>
                <a:cubicBezTo>
                  <a:pt x="869" y="334"/>
                  <a:pt x="869" y="334"/>
                  <a:pt x="869" y="334"/>
                </a:cubicBezTo>
                <a:cubicBezTo>
                  <a:pt x="868" y="333"/>
                  <a:pt x="868" y="333"/>
                  <a:pt x="867" y="333"/>
                </a:cubicBezTo>
                <a:cubicBezTo>
                  <a:pt x="867" y="333"/>
                  <a:pt x="866" y="333"/>
                  <a:pt x="866" y="333"/>
                </a:cubicBezTo>
                <a:cubicBezTo>
                  <a:pt x="866" y="334"/>
                  <a:pt x="866" y="334"/>
                  <a:pt x="866" y="334"/>
                </a:cubicBezTo>
                <a:cubicBezTo>
                  <a:pt x="866" y="334"/>
                  <a:pt x="866" y="335"/>
                  <a:pt x="866" y="335"/>
                </a:cubicBezTo>
                <a:cubicBezTo>
                  <a:pt x="866" y="335"/>
                  <a:pt x="866" y="335"/>
                  <a:pt x="866" y="335"/>
                </a:cubicBezTo>
                <a:cubicBezTo>
                  <a:pt x="866" y="335"/>
                  <a:pt x="866" y="335"/>
                  <a:pt x="866" y="335"/>
                </a:cubicBezTo>
                <a:cubicBezTo>
                  <a:pt x="866" y="335"/>
                  <a:pt x="866" y="336"/>
                  <a:pt x="866" y="336"/>
                </a:cubicBezTo>
                <a:close/>
                <a:moveTo>
                  <a:pt x="851" y="381"/>
                </a:moveTo>
                <a:cubicBezTo>
                  <a:pt x="851" y="381"/>
                  <a:pt x="852" y="382"/>
                  <a:pt x="852" y="382"/>
                </a:cubicBezTo>
                <a:cubicBezTo>
                  <a:pt x="852" y="382"/>
                  <a:pt x="853" y="382"/>
                  <a:pt x="853" y="382"/>
                </a:cubicBezTo>
                <a:cubicBezTo>
                  <a:pt x="854" y="381"/>
                  <a:pt x="854" y="381"/>
                  <a:pt x="855" y="380"/>
                </a:cubicBezTo>
                <a:cubicBezTo>
                  <a:pt x="855" y="379"/>
                  <a:pt x="855" y="379"/>
                  <a:pt x="855" y="379"/>
                </a:cubicBezTo>
                <a:cubicBezTo>
                  <a:pt x="855" y="379"/>
                  <a:pt x="855" y="379"/>
                  <a:pt x="855" y="378"/>
                </a:cubicBezTo>
                <a:cubicBezTo>
                  <a:pt x="856" y="378"/>
                  <a:pt x="857" y="378"/>
                  <a:pt x="857" y="377"/>
                </a:cubicBezTo>
                <a:cubicBezTo>
                  <a:pt x="857" y="376"/>
                  <a:pt x="857" y="375"/>
                  <a:pt x="856" y="374"/>
                </a:cubicBezTo>
                <a:cubicBezTo>
                  <a:pt x="856" y="374"/>
                  <a:pt x="855" y="373"/>
                  <a:pt x="855" y="372"/>
                </a:cubicBezTo>
                <a:cubicBezTo>
                  <a:pt x="854" y="372"/>
                  <a:pt x="854" y="372"/>
                  <a:pt x="853" y="372"/>
                </a:cubicBezTo>
                <a:cubicBezTo>
                  <a:pt x="852" y="372"/>
                  <a:pt x="852" y="373"/>
                  <a:pt x="852" y="374"/>
                </a:cubicBezTo>
                <a:cubicBezTo>
                  <a:pt x="851" y="375"/>
                  <a:pt x="851" y="375"/>
                  <a:pt x="851" y="375"/>
                </a:cubicBezTo>
                <a:cubicBezTo>
                  <a:pt x="851" y="375"/>
                  <a:pt x="851" y="375"/>
                  <a:pt x="851" y="375"/>
                </a:cubicBezTo>
                <a:cubicBezTo>
                  <a:pt x="851" y="375"/>
                  <a:pt x="851" y="376"/>
                  <a:pt x="851" y="376"/>
                </a:cubicBezTo>
                <a:cubicBezTo>
                  <a:pt x="851" y="377"/>
                  <a:pt x="851" y="377"/>
                  <a:pt x="851" y="377"/>
                </a:cubicBezTo>
                <a:cubicBezTo>
                  <a:pt x="851" y="378"/>
                  <a:pt x="851" y="378"/>
                  <a:pt x="851" y="378"/>
                </a:cubicBezTo>
                <a:cubicBezTo>
                  <a:pt x="851" y="379"/>
                  <a:pt x="851" y="379"/>
                  <a:pt x="851" y="380"/>
                </a:cubicBezTo>
                <a:lnTo>
                  <a:pt x="851" y="381"/>
                </a:lnTo>
                <a:close/>
                <a:moveTo>
                  <a:pt x="838" y="378"/>
                </a:moveTo>
                <a:cubicBezTo>
                  <a:pt x="838" y="377"/>
                  <a:pt x="837" y="377"/>
                  <a:pt x="836" y="377"/>
                </a:cubicBezTo>
                <a:cubicBezTo>
                  <a:pt x="836" y="377"/>
                  <a:pt x="836" y="377"/>
                  <a:pt x="836" y="377"/>
                </a:cubicBezTo>
                <a:cubicBezTo>
                  <a:pt x="835" y="377"/>
                  <a:pt x="835" y="377"/>
                  <a:pt x="835" y="377"/>
                </a:cubicBezTo>
                <a:cubicBezTo>
                  <a:pt x="835" y="377"/>
                  <a:pt x="834" y="377"/>
                  <a:pt x="834" y="377"/>
                </a:cubicBezTo>
                <a:cubicBezTo>
                  <a:pt x="834" y="378"/>
                  <a:pt x="834" y="378"/>
                  <a:pt x="834" y="378"/>
                </a:cubicBezTo>
                <a:cubicBezTo>
                  <a:pt x="834" y="377"/>
                  <a:pt x="833" y="377"/>
                  <a:pt x="833" y="378"/>
                </a:cubicBezTo>
                <a:cubicBezTo>
                  <a:pt x="832" y="378"/>
                  <a:pt x="832" y="379"/>
                  <a:pt x="832" y="380"/>
                </a:cubicBezTo>
                <a:cubicBezTo>
                  <a:pt x="832" y="381"/>
                  <a:pt x="833" y="382"/>
                  <a:pt x="834" y="382"/>
                </a:cubicBezTo>
                <a:cubicBezTo>
                  <a:pt x="834" y="382"/>
                  <a:pt x="835" y="382"/>
                  <a:pt x="835" y="382"/>
                </a:cubicBezTo>
                <a:cubicBezTo>
                  <a:pt x="836" y="382"/>
                  <a:pt x="836" y="382"/>
                  <a:pt x="836" y="382"/>
                </a:cubicBezTo>
                <a:cubicBezTo>
                  <a:pt x="837" y="382"/>
                  <a:pt x="837" y="382"/>
                  <a:pt x="838" y="380"/>
                </a:cubicBezTo>
                <a:cubicBezTo>
                  <a:pt x="838" y="380"/>
                  <a:pt x="838" y="380"/>
                  <a:pt x="838" y="379"/>
                </a:cubicBezTo>
                <a:cubicBezTo>
                  <a:pt x="837" y="379"/>
                  <a:pt x="838" y="379"/>
                  <a:pt x="838" y="379"/>
                </a:cubicBezTo>
                <a:cubicBezTo>
                  <a:pt x="838" y="379"/>
                  <a:pt x="838" y="378"/>
                  <a:pt x="838" y="378"/>
                </a:cubicBezTo>
                <a:close/>
                <a:moveTo>
                  <a:pt x="922" y="291"/>
                </a:moveTo>
                <a:cubicBezTo>
                  <a:pt x="922" y="292"/>
                  <a:pt x="922" y="292"/>
                  <a:pt x="922" y="292"/>
                </a:cubicBezTo>
                <a:cubicBezTo>
                  <a:pt x="922" y="292"/>
                  <a:pt x="922" y="293"/>
                  <a:pt x="922" y="293"/>
                </a:cubicBezTo>
                <a:cubicBezTo>
                  <a:pt x="922" y="294"/>
                  <a:pt x="922" y="294"/>
                  <a:pt x="922" y="294"/>
                </a:cubicBezTo>
                <a:cubicBezTo>
                  <a:pt x="922" y="295"/>
                  <a:pt x="922" y="296"/>
                  <a:pt x="922" y="296"/>
                </a:cubicBezTo>
                <a:cubicBezTo>
                  <a:pt x="922" y="297"/>
                  <a:pt x="922" y="297"/>
                  <a:pt x="922" y="297"/>
                </a:cubicBezTo>
                <a:cubicBezTo>
                  <a:pt x="922" y="298"/>
                  <a:pt x="922" y="299"/>
                  <a:pt x="921" y="300"/>
                </a:cubicBezTo>
                <a:cubicBezTo>
                  <a:pt x="921" y="300"/>
                  <a:pt x="921" y="300"/>
                  <a:pt x="921" y="300"/>
                </a:cubicBezTo>
                <a:cubicBezTo>
                  <a:pt x="920" y="300"/>
                  <a:pt x="920" y="301"/>
                  <a:pt x="919" y="301"/>
                </a:cubicBezTo>
                <a:cubicBezTo>
                  <a:pt x="918" y="302"/>
                  <a:pt x="917" y="302"/>
                  <a:pt x="917" y="301"/>
                </a:cubicBezTo>
                <a:cubicBezTo>
                  <a:pt x="917" y="301"/>
                  <a:pt x="917" y="301"/>
                  <a:pt x="917" y="301"/>
                </a:cubicBezTo>
                <a:cubicBezTo>
                  <a:pt x="917" y="302"/>
                  <a:pt x="917" y="302"/>
                  <a:pt x="917" y="302"/>
                </a:cubicBezTo>
                <a:cubicBezTo>
                  <a:pt x="917" y="303"/>
                  <a:pt x="917" y="303"/>
                  <a:pt x="917" y="304"/>
                </a:cubicBezTo>
                <a:cubicBezTo>
                  <a:pt x="917" y="304"/>
                  <a:pt x="917" y="304"/>
                  <a:pt x="917" y="304"/>
                </a:cubicBezTo>
                <a:cubicBezTo>
                  <a:pt x="917" y="305"/>
                  <a:pt x="917" y="305"/>
                  <a:pt x="917" y="305"/>
                </a:cubicBezTo>
                <a:cubicBezTo>
                  <a:pt x="917" y="305"/>
                  <a:pt x="917" y="306"/>
                  <a:pt x="916" y="307"/>
                </a:cubicBezTo>
                <a:cubicBezTo>
                  <a:pt x="915" y="307"/>
                  <a:pt x="915" y="307"/>
                  <a:pt x="914" y="307"/>
                </a:cubicBezTo>
                <a:cubicBezTo>
                  <a:pt x="914" y="306"/>
                  <a:pt x="914" y="306"/>
                  <a:pt x="914" y="306"/>
                </a:cubicBezTo>
                <a:cubicBezTo>
                  <a:pt x="914" y="306"/>
                  <a:pt x="914" y="306"/>
                  <a:pt x="914" y="306"/>
                </a:cubicBezTo>
                <a:cubicBezTo>
                  <a:pt x="914" y="306"/>
                  <a:pt x="914" y="306"/>
                  <a:pt x="914" y="306"/>
                </a:cubicBezTo>
                <a:cubicBezTo>
                  <a:pt x="914" y="306"/>
                  <a:pt x="914" y="307"/>
                  <a:pt x="914" y="307"/>
                </a:cubicBezTo>
                <a:cubicBezTo>
                  <a:pt x="915" y="307"/>
                  <a:pt x="916" y="308"/>
                  <a:pt x="916" y="309"/>
                </a:cubicBezTo>
                <a:cubicBezTo>
                  <a:pt x="916" y="310"/>
                  <a:pt x="916" y="310"/>
                  <a:pt x="915" y="310"/>
                </a:cubicBezTo>
                <a:cubicBezTo>
                  <a:pt x="915" y="310"/>
                  <a:pt x="915" y="310"/>
                  <a:pt x="915" y="310"/>
                </a:cubicBezTo>
                <a:cubicBezTo>
                  <a:pt x="915" y="311"/>
                  <a:pt x="915" y="312"/>
                  <a:pt x="914" y="312"/>
                </a:cubicBezTo>
                <a:cubicBezTo>
                  <a:pt x="914" y="312"/>
                  <a:pt x="914" y="312"/>
                  <a:pt x="914" y="313"/>
                </a:cubicBezTo>
                <a:cubicBezTo>
                  <a:pt x="914" y="313"/>
                  <a:pt x="913" y="313"/>
                  <a:pt x="913" y="313"/>
                </a:cubicBezTo>
                <a:cubicBezTo>
                  <a:pt x="912" y="313"/>
                  <a:pt x="912" y="313"/>
                  <a:pt x="912" y="313"/>
                </a:cubicBezTo>
                <a:cubicBezTo>
                  <a:pt x="912" y="314"/>
                  <a:pt x="911" y="314"/>
                  <a:pt x="911" y="314"/>
                </a:cubicBezTo>
                <a:cubicBezTo>
                  <a:pt x="910" y="314"/>
                  <a:pt x="910" y="314"/>
                  <a:pt x="909" y="314"/>
                </a:cubicBezTo>
                <a:cubicBezTo>
                  <a:pt x="909" y="314"/>
                  <a:pt x="909" y="314"/>
                  <a:pt x="909" y="314"/>
                </a:cubicBezTo>
                <a:cubicBezTo>
                  <a:pt x="908" y="315"/>
                  <a:pt x="907" y="315"/>
                  <a:pt x="907" y="315"/>
                </a:cubicBezTo>
                <a:cubicBezTo>
                  <a:pt x="907" y="316"/>
                  <a:pt x="907" y="316"/>
                  <a:pt x="907" y="316"/>
                </a:cubicBezTo>
                <a:cubicBezTo>
                  <a:pt x="907" y="316"/>
                  <a:pt x="906" y="318"/>
                  <a:pt x="905" y="318"/>
                </a:cubicBezTo>
                <a:cubicBezTo>
                  <a:pt x="904" y="317"/>
                  <a:pt x="903" y="317"/>
                  <a:pt x="902" y="316"/>
                </a:cubicBezTo>
                <a:cubicBezTo>
                  <a:pt x="902" y="316"/>
                  <a:pt x="902" y="317"/>
                  <a:pt x="901" y="317"/>
                </a:cubicBezTo>
                <a:cubicBezTo>
                  <a:pt x="901" y="317"/>
                  <a:pt x="901" y="317"/>
                  <a:pt x="901" y="317"/>
                </a:cubicBezTo>
                <a:cubicBezTo>
                  <a:pt x="900" y="317"/>
                  <a:pt x="899" y="317"/>
                  <a:pt x="899" y="317"/>
                </a:cubicBezTo>
                <a:cubicBezTo>
                  <a:pt x="898" y="317"/>
                  <a:pt x="898" y="317"/>
                  <a:pt x="898" y="317"/>
                </a:cubicBezTo>
                <a:cubicBezTo>
                  <a:pt x="898" y="317"/>
                  <a:pt x="898" y="317"/>
                  <a:pt x="898" y="317"/>
                </a:cubicBezTo>
                <a:cubicBezTo>
                  <a:pt x="898" y="317"/>
                  <a:pt x="898" y="317"/>
                  <a:pt x="898" y="317"/>
                </a:cubicBezTo>
                <a:cubicBezTo>
                  <a:pt x="899" y="318"/>
                  <a:pt x="899" y="319"/>
                  <a:pt x="898" y="320"/>
                </a:cubicBezTo>
                <a:cubicBezTo>
                  <a:pt x="897" y="321"/>
                  <a:pt x="897" y="322"/>
                  <a:pt x="896" y="322"/>
                </a:cubicBezTo>
                <a:cubicBezTo>
                  <a:pt x="896" y="322"/>
                  <a:pt x="896" y="323"/>
                  <a:pt x="896" y="323"/>
                </a:cubicBezTo>
                <a:cubicBezTo>
                  <a:pt x="895" y="323"/>
                  <a:pt x="895" y="323"/>
                  <a:pt x="895" y="323"/>
                </a:cubicBezTo>
                <a:cubicBezTo>
                  <a:pt x="895" y="324"/>
                  <a:pt x="894" y="325"/>
                  <a:pt x="894" y="325"/>
                </a:cubicBezTo>
                <a:cubicBezTo>
                  <a:pt x="893" y="325"/>
                  <a:pt x="893" y="325"/>
                  <a:pt x="892" y="325"/>
                </a:cubicBezTo>
                <a:cubicBezTo>
                  <a:pt x="891" y="325"/>
                  <a:pt x="890" y="325"/>
                  <a:pt x="890" y="324"/>
                </a:cubicBezTo>
                <a:cubicBezTo>
                  <a:pt x="890" y="324"/>
                  <a:pt x="890" y="324"/>
                  <a:pt x="889" y="323"/>
                </a:cubicBezTo>
                <a:cubicBezTo>
                  <a:pt x="889" y="323"/>
                  <a:pt x="889" y="323"/>
                  <a:pt x="889" y="323"/>
                </a:cubicBezTo>
                <a:cubicBezTo>
                  <a:pt x="889" y="323"/>
                  <a:pt x="889" y="323"/>
                  <a:pt x="889" y="323"/>
                </a:cubicBezTo>
                <a:cubicBezTo>
                  <a:pt x="889" y="323"/>
                  <a:pt x="888" y="323"/>
                  <a:pt x="887" y="322"/>
                </a:cubicBezTo>
                <a:cubicBezTo>
                  <a:pt x="886" y="321"/>
                  <a:pt x="887" y="319"/>
                  <a:pt x="887" y="319"/>
                </a:cubicBezTo>
                <a:cubicBezTo>
                  <a:pt x="887" y="318"/>
                  <a:pt x="887" y="318"/>
                  <a:pt x="887" y="318"/>
                </a:cubicBezTo>
                <a:cubicBezTo>
                  <a:pt x="887" y="318"/>
                  <a:pt x="887" y="318"/>
                  <a:pt x="887" y="318"/>
                </a:cubicBezTo>
                <a:cubicBezTo>
                  <a:pt x="887" y="318"/>
                  <a:pt x="887" y="317"/>
                  <a:pt x="887" y="317"/>
                </a:cubicBezTo>
                <a:cubicBezTo>
                  <a:pt x="886" y="317"/>
                  <a:pt x="886" y="317"/>
                  <a:pt x="886" y="317"/>
                </a:cubicBezTo>
                <a:cubicBezTo>
                  <a:pt x="886" y="316"/>
                  <a:pt x="886" y="316"/>
                  <a:pt x="886" y="316"/>
                </a:cubicBezTo>
                <a:cubicBezTo>
                  <a:pt x="886" y="316"/>
                  <a:pt x="885" y="316"/>
                  <a:pt x="885" y="315"/>
                </a:cubicBezTo>
                <a:cubicBezTo>
                  <a:pt x="885" y="315"/>
                  <a:pt x="885" y="314"/>
                  <a:pt x="886" y="313"/>
                </a:cubicBezTo>
                <a:cubicBezTo>
                  <a:pt x="886" y="313"/>
                  <a:pt x="886" y="313"/>
                  <a:pt x="886" y="312"/>
                </a:cubicBezTo>
                <a:cubicBezTo>
                  <a:pt x="886" y="312"/>
                  <a:pt x="886" y="311"/>
                  <a:pt x="886" y="311"/>
                </a:cubicBezTo>
                <a:cubicBezTo>
                  <a:pt x="886" y="310"/>
                  <a:pt x="885" y="310"/>
                  <a:pt x="885" y="309"/>
                </a:cubicBezTo>
                <a:cubicBezTo>
                  <a:pt x="885" y="309"/>
                  <a:pt x="885" y="309"/>
                  <a:pt x="885" y="309"/>
                </a:cubicBezTo>
                <a:cubicBezTo>
                  <a:pt x="884" y="309"/>
                  <a:pt x="884" y="308"/>
                  <a:pt x="884" y="308"/>
                </a:cubicBezTo>
                <a:cubicBezTo>
                  <a:pt x="884" y="307"/>
                  <a:pt x="883" y="307"/>
                  <a:pt x="883" y="306"/>
                </a:cubicBezTo>
                <a:cubicBezTo>
                  <a:pt x="882" y="305"/>
                  <a:pt x="882" y="305"/>
                  <a:pt x="882" y="304"/>
                </a:cubicBezTo>
                <a:cubicBezTo>
                  <a:pt x="881" y="303"/>
                  <a:pt x="881" y="302"/>
                  <a:pt x="881" y="302"/>
                </a:cubicBezTo>
                <a:cubicBezTo>
                  <a:pt x="881" y="301"/>
                  <a:pt x="881" y="300"/>
                  <a:pt x="881" y="300"/>
                </a:cubicBezTo>
                <a:cubicBezTo>
                  <a:pt x="881" y="299"/>
                  <a:pt x="881" y="298"/>
                  <a:pt x="880" y="298"/>
                </a:cubicBezTo>
                <a:cubicBezTo>
                  <a:pt x="880" y="298"/>
                  <a:pt x="880" y="297"/>
                  <a:pt x="880" y="297"/>
                </a:cubicBezTo>
                <a:cubicBezTo>
                  <a:pt x="880" y="297"/>
                  <a:pt x="880" y="297"/>
                  <a:pt x="880" y="297"/>
                </a:cubicBezTo>
                <a:cubicBezTo>
                  <a:pt x="879" y="297"/>
                  <a:pt x="879" y="297"/>
                  <a:pt x="878" y="297"/>
                </a:cubicBezTo>
                <a:cubicBezTo>
                  <a:pt x="878" y="296"/>
                  <a:pt x="877" y="295"/>
                  <a:pt x="877" y="295"/>
                </a:cubicBezTo>
                <a:cubicBezTo>
                  <a:pt x="877" y="294"/>
                  <a:pt x="877" y="294"/>
                  <a:pt x="877" y="294"/>
                </a:cubicBezTo>
                <a:cubicBezTo>
                  <a:pt x="877" y="294"/>
                  <a:pt x="877" y="294"/>
                  <a:pt x="877" y="294"/>
                </a:cubicBezTo>
                <a:cubicBezTo>
                  <a:pt x="877" y="294"/>
                  <a:pt x="876" y="294"/>
                  <a:pt x="876" y="294"/>
                </a:cubicBezTo>
                <a:cubicBezTo>
                  <a:pt x="876" y="295"/>
                  <a:pt x="876" y="295"/>
                  <a:pt x="875" y="295"/>
                </a:cubicBezTo>
                <a:cubicBezTo>
                  <a:pt x="874" y="296"/>
                  <a:pt x="874" y="295"/>
                  <a:pt x="873" y="295"/>
                </a:cubicBezTo>
                <a:cubicBezTo>
                  <a:pt x="873" y="295"/>
                  <a:pt x="873" y="294"/>
                  <a:pt x="873" y="294"/>
                </a:cubicBezTo>
                <a:cubicBezTo>
                  <a:pt x="872" y="294"/>
                  <a:pt x="872" y="294"/>
                  <a:pt x="872" y="293"/>
                </a:cubicBezTo>
                <a:cubicBezTo>
                  <a:pt x="871" y="293"/>
                  <a:pt x="871" y="292"/>
                  <a:pt x="871" y="291"/>
                </a:cubicBezTo>
                <a:cubicBezTo>
                  <a:pt x="871" y="290"/>
                  <a:pt x="871" y="290"/>
                  <a:pt x="872" y="290"/>
                </a:cubicBezTo>
                <a:cubicBezTo>
                  <a:pt x="872" y="290"/>
                  <a:pt x="873" y="289"/>
                  <a:pt x="873" y="289"/>
                </a:cubicBezTo>
                <a:cubicBezTo>
                  <a:pt x="873" y="288"/>
                  <a:pt x="873" y="288"/>
                  <a:pt x="873" y="288"/>
                </a:cubicBezTo>
                <a:cubicBezTo>
                  <a:pt x="873" y="288"/>
                  <a:pt x="873" y="287"/>
                  <a:pt x="873" y="287"/>
                </a:cubicBezTo>
                <a:cubicBezTo>
                  <a:pt x="873" y="287"/>
                  <a:pt x="872" y="286"/>
                  <a:pt x="872" y="286"/>
                </a:cubicBezTo>
                <a:cubicBezTo>
                  <a:pt x="872" y="285"/>
                  <a:pt x="872" y="285"/>
                  <a:pt x="872" y="284"/>
                </a:cubicBezTo>
                <a:cubicBezTo>
                  <a:pt x="872" y="284"/>
                  <a:pt x="872" y="284"/>
                  <a:pt x="872" y="284"/>
                </a:cubicBezTo>
                <a:cubicBezTo>
                  <a:pt x="872" y="283"/>
                  <a:pt x="872" y="282"/>
                  <a:pt x="871" y="281"/>
                </a:cubicBezTo>
                <a:cubicBezTo>
                  <a:pt x="870" y="280"/>
                  <a:pt x="871" y="278"/>
                  <a:pt x="872" y="277"/>
                </a:cubicBezTo>
                <a:cubicBezTo>
                  <a:pt x="872" y="277"/>
                  <a:pt x="872" y="277"/>
                  <a:pt x="872" y="277"/>
                </a:cubicBezTo>
                <a:cubicBezTo>
                  <a:pt x="872" y="276"/>
                  <a:pt x="873" y="276"/>
                  <a:pt x="873" y="275"/>
                </a:cubicBezTo>
                <a:cubicBezTo>
                  <a:pt x="874" y="275"/>
                  <a:pt x="874" y="275"/>
                  <a:pt x="874" y="275"/>
                </a:cubicBezTo>
                <a:cubicBezTo>
                  <a:pt x="874" y="275"/>
                  <a:pt x="874" y="275"/>
                  <a:pt x="874" y="275"/>
                </a:cubicBezTo>
                <a:cubicBezTo>
                  <a:pt x="875" y="274"/>
                  <a:pt x="875" y="274"/>
                  <a:pt x="875" y="274"/>
                </a:cubicBezTo>
                <a:cubicBezTo>
                  <a:pt x="875" y="273"/>
                  <a:pt x="876" y="273"/>
                  <a:pt x="876" y="273"/>
                </a:cubicBezTo>
                <a:cubicBezTo>
                  <a:pt x="877" y="273"/>
                  <a:pt x="877" y="273"/>
                  <a:pt x="877" y="273"/>
                </a:cubicBezTo>
                <a:cubicBezTo>
                  <a:pt x="878" y="273"/>
                  <a:pt x="878" y="273"/>
                  <a:pt x="879" y="273"/>
                </a:cubicBezTo>
                <a:cubicBezTo>
                  <a:pt x="879" y="273"/>
                  <a:pt x="879" y="273"/>
                  <a:pt x="879" y="273"/>
                </a:cubicBezTo>
                <a:cubicBezTo>
                  <a:pt x="879" y="273"/>
                  <a:pt x="879" y="273"/>
                  <a:pt x="880" y="273"/>
                </a:cubicBezTo>
                <a:cubicBezTo>
                  <a:pt x="881" y="273"/>
                  <a:pt x="884" y="273"/>
                  <a:pt x="884" y="275"/>
                </a:cubicBezTo>
                <a:cubicBezTo>
                  <a:pt x="884" y="276"/>
                  <a:pt x="884" y="276"/>
                  <a:pt x="884" y="277"/>
                </a:cubicBezTo>
                <a:cubicBezTo>
                  <a:pt x="884" y="277"/>
                  <a:pt x="883" y="277"/>
                  <a:pt x="883" y="277"/>
                </a:cubicBezTo>
                <a:cubicBezTo>
                  <a:pt x="884" y="277"/>
                  <a:pt x="885" y="277"/>
                  <a:pt x="885" y="278"/>
                </a:cubicBezTo>
                <a:cubicBezTo>
                  <a:pt x="886" y="279"/>
                  <a:pt x="886" y="280"/>
                  <a:pt x="886" y="280"/>
                </a:cubicBezTo>
                <a:cubicBezTo>
                  <a:pt x="886" y="281"/>
                  <a:pt x="886" y="281"/>
                  <a:pt x="887" y="281"/>
                </a:cubicBezTo>
                <a:cubicBezTo>
                  <a:pt x="887" y="281"/>
                  <a:pt x="887" y="282"/>
                  <a:pt x="888" y="282"/>
                </a:cubicBezTo>
                <a:cubicBezTo>
                  <a:pt x="888" y="282"/>
                  <a:pt x="888" y="283"/>
                  <a:pt x="888" y="284"/>
                </a:cubicBezTo>
                <a:cubicBezTo>
                  <a:pt x="888" y="284"/>
                  <a:pt x="888" y="284"/>
                  <a:pt x="889" y="284"/>
                </a:cubicBezTo>
                <a:cubicBezTo>
                  <a:pt x="889" y="285"/>
                  <a:pt x="889" y="285"/>
                  <a:pt x="890" y="286"/>
                </a:cubicBezTo>
                <a:cubicBezTo>
                  <a:pt x="890" y="286"/>
                  <a:pt x="890" y="286"/>
                  <a:pt x="890" y="286"/>
                </a:cubicBezTo>
                <a:cubicBezTo>
                  <a:pt x="890" y="286"/>
                  <a:pt x="891" y="286"/>
                  <a:pt x="891" y="286"/>
                </a:cubicBezTo>
                <a:cubicBezTo>
                  <a:pt x="891" y="286"/>
                  <a:pt x="891" y="285"/>
                  <a:pt x="891" y="285"/>
                </a:cubicBezTo>
                <a:cubicBezTo>
                  <a:pt x="891" y="284"/>
                  <a:pt x="891" y="283"/>
                  <a:pt x="892" y="282"/>
                </a:cubicBezTo>
                <a:cubicBezTo>
                  <a:pt x="892" y="281"/>
                  <a:pt x="892" y="280"/>
                  <a:pt x="892" y="280"/>
                </a:cubicBezTo>
                <a:cubicBezTo>
                  <a:pt x="892" y="279"/>
                  <a:pt x="893" y="278"/>
                  <a:pt x="893" y="278"/>
                </a:cubicBezTo>
                <a:cubicBezTo>
                  <a:pt x="893" y="278"/>
                  <a:pt x="893" y="278"/>
                  <a:pt x="894" y="278"/>
                </a:cubicBezTo>
                <a:cubicBezTo>
                  <a:pt x="893" y="277"/>
                  <a:pt x="893" y="277"/>
                  <a:pt x="893" y="277"/>
                </a:cubicBezTo>
                <a:cubicBezTo>
                  <a:pt x="893" y="276"/>
                  <a:pt x="893" y="276"/>
                  <a:pt x="894" y="275"/>
                </a:cubicBezTo>
                <a:cubicBezTo>
                  <a:pt x="894" y="275"/>
                  <a:pt x="894" y="275"/>
                  <a:pt x="894" y="275"/>
                </a:cubicBezTo>
                <a:cubicBezTo>
                  <a:pt x="894" y="274"/>
                  <a:pt x="894" y="274"/>
                  <a:pt x="894" y="274"/>
                </a:cubicBezTo>
                <a:cubicBezTo>
                  <a:pt x="893" y="273"/>
                  <a:pt x="893" y="273"/>
                  <a:pt x="893" y="273"/>
                </a:cubicBezTo>
                <a:cubicBezTo>
                  <a:pt x="893" y="273"/>
                  <a:pt x="892" y="273"/>
                  <a:pt x="892" y="272"/>
                </a:cubicBezTo>
                <a:cubicBezTo>
                  <a:pt x="892" y="272"/>
                  <a:pt x="891" y="272"/>
                  <a:pt x="891" y="271"/>
                </a:cubicBezTo>
                <a:cubicBezTo>
                  <a:pt x="891" y="271"/>
                  <a:pt x="890" y="270"/>
                  <a:pt x="890" y="270"/>
                </a:cubicBezTo>
                <a:cubicBezTo>
                  <a:pt x="890" y="270"/>
                  <a:pt x="890" y="269"/>
                  <a:pt x="890" y="269"/>
                </a:cubicBezTo>
                <a:cubicBezTo>
                  <a:pt x="890" y="269"/>
                  <a:pt x="890" y="269"/>
                  <a:pt x="889" y="268"/>
                </a:cubicBezTo>
                <a:cubicBezTo>
                  <a:pt x="889" y="268"/>
                  <a:pt x="889" y="268"/>
                  <a:pt x="888" y="267"/>
                </a:cubicBezTo>
                <a:cubicBezTo>
                  <a:pt x="888" y="267"/>
                  <a:pt x="888" y="267"/>
                  <a:pt x="888" y="267"/>
                </a:cubicBezTo>
                <a:cubicBezTo>
                  <a:pt x="888" y="266"/>
                  <a:pt x="888" y="265"/>
                  <a:pt x="888" y="264"/>
                </a:cubicBezTo>
                <a:cubicBezTo>
                  <a:pt x="888" y="264"/>
                  <a:pt x="888" y="263"/>
                  <a:pt x="889" y="263"/>
                </a:cubicBezTo>
                <a:cubicBezTo>
                  <a:pt x="889" y="263"/>
                  <a:pt x="890" y="263"/>
                  <a:pt x="891" y="263"/>
                </a:cubicBezTo>
                <a:cubicBezTo>
                  <a:pt x="891" y="263"/>
                  <a:pt x="891" y="263"/>
                  <a:pt x="891" y="263"/>
                </a:cubicBezTo>
                <a:cubicBezTo>
                  <a:pt x="891" y="263"/>
                  <a:pt x="891" y="263"/>
                  <a:pt x="891" y="263"/>
                </a:cubicBezTo>
                <a:cubicBezTo>
                  <a:pt x="891" y="262"/>
                  <a:pt x="891" y="262"/>
                  <a:pt x="892" y="262"/>
                </a:cubicBezTo>
                <a:cubicBezTo>
                  <a:pt x="892" y="261"/>
                  <a:pt x="892" y="261"/>
                  <a:pt x="893" y="261"/>
                </a:cubicBezTo>
                <a:cubicBezTo>
                  <a:pt x="893" y="261"/>
                  <a:pt x="893" y="261"/>
                  <a:pt x="893" y="261"/>
                </a:cubicBezTo>
                <a:cubicBezTo>
                  <a:pt x="894" y="262"/>
                  <a:pt x="895" y="263"/>
                  <a:pt x="896" y="264"/>
                </a:cubicBezTo>
                <a:cubicBezTo>
                  <a:pt x="896" y="265"/>
                  <a:pt x="896" y="266"/>
                  <a:pt x="896" y="266"/>
                </a:cubicBezTo>
                <a:cubicBezTo>
                  <a:pt x="896" y="266"/>
                  <a:pt x="896" y="266"/>
                  <a:pt x="896" y="266"/>
                </a:cubicBezTo>
                <a:cubicBezTo>
                  <a:pt x="896" y="266"/>
                  <a:pt x="896" y="266"/>
                  <a:pt x="897" y="266"/>
                </a:cubicBezTo>
                <a:cubicBezTo>
                  <a:pt x="897" y="265"/>
                  <a:pt x="897" y="265"/>
                  <a:pt x="897" y="265"/>
                </a:cubicBezTo>
                <a:cubicBezTo>
                  <a:pt x="897" y="265"/>
                  <a:pt x="897" y="264"/>
                  <a:pt x="896" y="264"/>
                </a:cubicBezTo>
                <a:cubicBezTo>
                  <a:pt x="895" y="263"/>
                  <a:pt x="894" y="262"/>
                  <a:pt x="894" y="261"/>
                </a:cubicBezTo>
                <a:cubicBezTo>
                  <a:pt x="893" y="260"/>
                  <a:pt x="894" y="259"/>
                  <a:pt x="894" y="259"/>
                </a:cubicBezTo>
                <a:cubicBezTo>
                  <a:pt x="894" y="259"/>
                  <a:pt x="894" y="259"/>
                  <a:pt x="894" y="258"/>
                </a:cubicBezTo>
                <a:cubicBezTo>
                  <a:pt x="894" y="258"/>
                  <a:pt x="895" y="258"/>
                  <a:pt x="895" y="258"/>
                </a:cubicBezTo>
                <a:cubicBezTo>
                  <a:pt x="895" y="258"/>
                  <a:pt x="895" y="258"/>
                  <a:pt x="895" y="258"/>
                </a:cubicBezTo>
                <a:cubicBezTo>
                  <a:pt x="895" y="257"/>
                  <a:pt x="895" y="257"/>
                  <a:pt x="895" y="257"/>
                </a:cubicBezTo>
                <a:cubicBezTo>
                  <a:pt x="895" y="255"/>
                  <a:pt x="897" y="255"/>
                  <a:pt x="897" y="255"/>
                </a:cubicBezTo>
                <a:cubicBezTo>
                  <a:pt x="898" y="255"/>
                  <a:pt x="898" y="255"/>
                  <a:pt x="898" y="255"/>
                </a:cubicBezTo>
                <a:cubicBezTo>
                  <a:pt x="900" y="254"/>
                  <a:pt x="901" y="254"/>
                  <a:pt x="901" y="256"/>
                </a:cubicBezTo>
                <a:cubicBezTo>
                  <a:pt x="902" y="257"/>
                  <a:pt x="903" y="257"/>
                  <a:pt x="903" y="257"/>
                </a:cubicBezTo>
                <a:cubicBezTo>
                  <a:pt x="903" y="257"/>
                  <a:pt x="904" y="257"/>
                  <a:pt x="904" y="257"/>
                </a:cubicBezTo>
                <a:cubicBezTo>
                  <a:pt x="904" y="257"/>
                  <a:pt x="904" y="257"/>
                  <a:pt x="904" y="257"/>
                </a:cubicBezTo>
                <a:cubicBezTo>
                  <a:pt x="903" y="257"/>
                  <a:pt x="903" y="257"/>
                  <a:pt x="902" y="256"/>
                </a:cubicBezTo>
                <a:cubicBezTo>
                  <a:pt x="902" y="256"/>
                  <a:pt x="901" y="255"/>
                  <a:pt x="902" y="254"/>
                </a:cubicBezTo>
                <a:cubicBezTo>
                  <a:pt x="902" y="254"/>
                  <a:pt x="902" y="253"/>
                  <a:pt x="903" y="253"/>
                </a:cubicBezTo>
                <a:cubicBezTo>
                  <a:pt x="903" y="253"/>
                  <a:pt x="904" y="253"/>
                  <a:pt x="905" y="253"/>
                </a:cubicBezTo>
                <a:cubicBezTo>
                  <a:pt x="905" y="253"/>
                  <a:pt x="906" y="253"/>
                  <a:pt x="907" y="253"/>
                </a:cubicBezTo>
                <a:cubicBezTo>
                  <a:pt x="908" y="254"/>
                  <a:pt x="908" y="255"/>
                  <a:pt x="908" y="255"/>
                </a:cubicBezTo>
                <a:cubicBezTo>
                  <a:pt x="908" y="256"/>
                  <a:pt x="908" y="256"/>
                  <a:pt x="908" y="256"/>
                </a:cubicBezTo>
                <a:cubicBezTo>
                  <a:pt x="909" y="257"/>
                  <a:pt x="909" y="257"/>
                  <a:pt x="909" y="257"/>
                </a:cubicBezTo>
                <a:cubicBezTo>
                  <a:pt x="910" y="257"/>
                  <a:pt x="910" y="258"/>
                  <a:pt x="911" y="258"/>
                </a:cubicBezTo>
                <a:cubicBezTo>
                  <a:pt x="911" y="258"/>
                  <a:pt x="911" y="258"/>
                  <a:pt x="911" y="258"/>
                </a:cubicBezTo>
                <a:cubicBezTo>
                  <a:pt x="912" y="258"/>
                  <a:pt x="912" y="258"/>
                  <a:pt x="913" y="258"/>
                </a:cubicBezTo>
                <a:cubicBezTo>
                  <a:pt x="914" y="259"/>
                  <a:pt x="915" y="259"/>
                  <a:pt x="915" y="259"/>
                </a:cubicBezTo>
                <a:cubicBezTo>
                  <a:pt x="916" y="259"/>
                  <a:pt x="916" y="259"/>
                  <a:pt x="917" y="258"/>
                </a:cubicBezTo>
                <a:cubicBezTo>
                  <a:pt x="917" y="258"/>
                  <a:pt x="918" y="258"/>
                  <a:pt x="919" y="258"/>
                </a:cubicBezTo>
                <a:cubicBezTo>
                  <a:pt x="919" y="258"/>
                  <a:pt x="920" y="258"/>
                  <a:pt x="921" y="258"/>
                </a:cubicBezTo>
                <a:cubicBezTo>
                  <a:pt x="922" y="258"/>
                  <a:pt x="923" y="258"/>
                  <a:pt x="924" y="259"/>
                </a:cubicBezTo>
                <a:cubicBezTo>
                  <a:pt x="924" y="259"/>
                  <a:pt x="925" y="259"/>
                  <a:pt x="925" y="259"/>
                </a:cubicBezTo>
                <a:cubicBezTo>
                  <a:pt x="925" y="259"/>
                  <a:pt x="926" y="259"/>
                  <a:pt x="926" y="259"/>
                </a:cubicBezTo>
                <a:cubicBezTo>
                  <a:pt x="928" y="260"/>
                  <a:pt x="928" y="262"/>
                  <a:pt x="928" y="263"/>
                </a:cubicBezTo>
                <a:cubicBezTo>
                  <a:pt x="928" y="263"/>
                  <a:pt x="928" y="263"/>
                  <a:pt x="928" y="264"/>
                </a:cubicBezTo>
                <a:cubicBezTo>
                  <a:pt x="928" y="264"/>
                  <a:pt x="928" y="266"/>
                  <a:pt x="926" y="266"/>
                </a:cubicBezTo>
                <a:cubicBezTo>
                  <a:pt x="926" y="267"/>
                  <a:pt x="926" y="267"/>
                  <a:pt x="926" y="267"/>
                </a:cubicBezTo>
                <a:cubicBezTo>
                  <a:pt x="925" y="267"/>
                  <a:pt x="924" y="268"/>
                  <a:pt x="923" y="267"/>
                </a:cubicBezTo>
                <a:cubicBezTo>
                  <a:pt x="922" y="267"/>
                  <a:pt x="922" y="268"/>
                  <a:pt x="921" y="268"/>
                </a:cubicBezTo>
                <a:cubicBezTo>
                  <a:pt x="921" y="268"/>
                  <a:pt x="922" y="269"/>
                  <a:pt x="922" y="269"/>
                </a:cubicBezTo>
                <a:cubicBezTo>
                  <a:pt x="923" y="269"/>
                  <a:pt x="923" y="269"/>
                  <a:pt x="924" y="270"/>
                </a:cubicBezTo>
                <a:cubicBezTo>
                  <a:pt x="924" y="270"/>
                  <a:pt x="924" y="271"/>
                  <a:pt x="924" y="271"/>
                </a:cubicBezTo>
                <a:cubicBezTo>
                  <a:pt x="923" y="272"/>
                  <a:pt x="923" y="272"/>
                  <a:pt x="924" y="273"/>
                </a:cubicBezTo>
                <a:cubicBezTo>
                  <a:pt x="924" y="274"/>
                  <a:pt x="923" y="274"/>
                  <a:pt x="923" y="274"/>
                </a:cubicBezTo>
                <a:cubicBezTo>
                  <a:pt x="923" y="275"/>
                  <a:pt x="922" y="275"/>
                  <a:pt x="921" y="275"/>
                </a:cubicBezTo>
                <a:cubicBezTo>
                  <a:pt x="920" y="275"/>
                  <a:pt x="920" y="275"/>
                  <a:pt x="920" y="274"/>
                </a:cubicBezTo>
                <a:cubicBezTo>
                  <a:pt x="919" y="274"/>
                  <a:pt x="919" y="274"/>
                  <a:pt x="919" y="274"/>
                </a:cubicBezTo>
                <a:cubicBezTo>
                  <a:pt x="918" y="274"/>
                  <a:pt x="918" y="275"/>
                  <a:pt x="918" y="275"/>
                </a:cubicBezTo>
                <a:cubicBezTo>
                  <a:pt x="917" y="275"/>
                  <a:pt x="917" y="275"/>
                  <a:pt x="917" y="275"/>
                </a:cubicBezTo>
                <a:cubicBezTo>
                  <a:pt x="917" y="275"/>
                  <a:pt x="917" y="275"/>
                  <a:pt x="917" y="276"/>
                </a:cubicBezTo>
                <a:cubicBezTo>
                  <a:pt x="917" y="276"/>
                  <a:pt x="916" y="277"/>
                  <a:pt x="916" y="277"/>
                </a:cubicBezTo>
                <a:cubicBezTo>
                  <a:pt x="915" y="277"/>
                  <a:pt x="915" y="277"/>
                  <a:pt x="914" y="277"/>
                </a:cubicBezTo>
                <a:cubicBezTo>
                  <a:pt x="914" y="277"/>
                  <a:pt x="914" y="277"/>
                  <a:pt x="913" y="277"/>
                </a:cubicBezTo>
                <a:cubicBezTo>
                  <a:pt x="913" y="278"/>
                  <a:pt x="912" y="278"/>
                  <a:pt x="912" y="278"/>
                </a:cubicBezTo>
                <a:cubicBezTo>
                  <a:pt x="912" y="278"/>
                  <a:pt x="911" y="279"/>
                  <a:pt x="911" y="279"/>
                </a:cubicBezTo>
                <a:cubicBezTo>
                  <a:pt x="911" y="279"/>
                  <a:pt x="910" y="279"/>
                  <a:pt x="910" y="280"/>
                </a:cubicBezTo>
                <a:cubicBezTo>
                  <a:pt x="909" y="280"/>
                  <a:pt x="909" y="280"/>
                  <a:pt x="909" y="281"/>
                </a:cubicBezTo>
                <a:cubicBezTo>
                  <a:pt x="909" y="281"/>
                  <a:pt x="908" y="281"/>
                  <a:pt x="908" y="281"/>
                </a:cubicBezTo>
                <a:cubicBezTo>
                  <a:pt x="908" y="281"/>
                  <a:pt x="908" y="282"/>
                  <a:pt x="909" y="282"/>
                </a:cubicBezTo>
                <a:cubicBezTo>
                  <a:pt x="909" y="281"/>
                  <a:pt x="909" y="281"/>
                  <a:pt x="909" y="281"/>
                </a:cubicBezTo>
                <a:cubicBezTo>
                  <a:pt x="910" y="281"/>
                  <a:pt x="910" y="281"/>
                  <a:pt x="910" y="281"/>
                </a:cubicBezTo>
                <a:cubicBezTo>
                  <a:pt x="911" y="281"/>
                  <a:pt x="911" y="281"/>
                  <a:pt x="911" y="280"/>
                </a:cubicBezTo>
                <a:cubicBezTo>
                  <a:pt x="912" y="280"/>
                  <a:pt x="913" y="280"/>
                  <a:pt x="913" y="280"/>
                </a:cubicBezTo>
                <a:cubicBezTo>
                  <a:pt x="915" y="280"/>
                  <a:pt x="917" y="281"/>
                  <a:pt x="918" y="282"/>
                </a:cubicBezTo>
                <a:cubicBezTo>
                  <a:pt x="918" y="283"/>
                  <a:pt x="919" y="284"/>
                  <a:pt x="918" y="285"/>
                </a:cubicBezTo>
                <a:cubicBezTo>
                  <a:pt x="918" y="285"/>
                  <a:pt x="918" y="286"/>
                  <a:pt x="918" y="286"/>
                </a:cubicBezTo>
                <a:cubicBezTo>
                  <a:pt x="919" y="287"/>
                  <a:pt x="919" y="288"/>
                  <a:pt x="919" y="289"/>
                </a:cubicBezTo>
                <a:cubicBezTo>
                  <a:pt x="918" y="289"/>
                  <a:pt x="918" y="290"/>
                  <a:pt x="918" y="290"/>
                </a:cubicBezTo>
                <a:cubicBezTo>
                  <a:pt x="918" y="290"/>
                  <a:pt x="918" y="290"/>
                  <a:pt x="918" y="290"/>
                </a:cubicBezTo>
                <a:cubicBezTo>
                  <a:pt x="919" y="290"/>
                  <a:pt x="919" y="290"/>
                  <a:pt x="919" y="290"/>
                </a:cubicBezTo>
                <a:cubicBezTo>
                  <a:pt x="919" y="290"/>
                  <a:pt x="920" y="290"/>
                  <a:pt x="920" y="289"/>
                </a:cubicBezTo>
                <a:cubicBezTo>
                  <a:pt x="920" y="289"/>
                  <a:pt x="921" y="289"/>
                  <a:pt x="921" y="289"/>
                </a:cubicBezTo>
                <a:cubicBezTo>
                  <a:pt x="922" y="289"/>
                  <a:pt x="922" y="289"/>
                  <a:pt x="922" y="289"/>
                </a:cubicBezTo>
                <a:cubicBezTo>
                  <a:pt x="923" y="290"/>
                  <a:pt x="923" y="290"/>
                  <a:pt x="923" y="291"/>
                </a:cubicBezTo>
                <a:cubicBezTo>
                  <a:pt x="922" y="291"/>
                  <a:pt x="922" y="291"/>
                  <a:pt x="922" y="291"/>
                </a:cubicBezTo>
                <a:close/>
                <a:moveTo>
                  <a:pt x="918" y="259"/>
                </a:moveTo>
                <a:cubicBezTo>
                  <a:pt x="918" y="259"/>
                  <a:pt x="918" y="259"/>
                  <a:pt x="918" y="259"/>
                </a:cubicBezTo>
                <a:cubicBezTo>
                  <a:pt x="918" y="259"/>
                  <a:pt x="918" y="259"/>
                  <a:pt x="918" y="259"/>
                </a:cubicBezTo>
                <a:close/>
                <a:moveTo>
                  <a:pt x="873" y="277"/>
                </a:moveTo>
                <a:cubicBezTo>
                  <a:pt x="873" y="277"/>
                  <a:pt x="873" y="277"/>
                  <a:pt x="873" y="277"/>
                </a:cubicBezTo>
                <a:cubicBezTo>
                  <a:pt x="873" y="277"/>
                  <a:pt x="873" y="277"/>
                  <a:pt x="873" y="277"/>
                </a:cubicBezTo>
                <a:close/>
                <a:moveTo>
                  <a:pt x="897" y="310"/>
                </a:moveTo>
                <a:cubicBezTo>
                  <a:pt x="897" y="311"/>
                  <a:pt x="897" y="311"/>
                  <a:pt x="897" y="311"/>
                </a:cubicBezTo>
                <a:cubicBezTo>
                  <a:pt x="896" y="311"/>
                  <a:pt x="896" y="311"/>
                  <a:pt x="896" y="312"/>
                </a:cubicBezTo>
                <a:cubicBezTo>
                  <a:pt x="896" y="312"/>
                  <a:pt x="896" y="312"/>
                  <a:pt x="896" y="313"/>
                </a:cubicBezTo>
                <a:cubicBezTo>
                  <a:pt x="896" y="313"/>
                  <a:pt x="896" y="312"/>
                  <a:pt x="896" y="312"/>
                </a:cubicBezTo>
                <a:cubicBezTo>
                  <a:pt x="897" y="311"/>
                  <a:pt x="897" y="311"/>
                  <a:pt x="897" y="311"/>
                </a:cubicBezTo>
                <a:cubicBezTo>
                  <a:pt x="897" y="311"/>
                  <a:pt x="897" y="311"/>
                  <a:pt x="897" y="311"/>
                </a:cubicBezTo>
                <a:cubicBezTo>
                  <a:pt x="897" y="311"/>
                  <a:pt x="897" y="311"/>
                  <a:pt x="897" y="310"/>
                </a:cubicBezTo>
                <a:close/>
                <a:moveTo>
                  <a:pt x="899" y="276"/>
                </a:moveTo>
                <a:cubicBezTo>
                  <a:pt x="899" y="275"/>
                  <a:pt x="899" y="275"/>
                  <a:pt x="899" y="275"/>
                </a:cubicBezTo>
                <a:cubicBezTo>
                  <a:pt x="898" y="274"/>
                  <a:pt x="898" y="274"/>
                  <a:pt x="898" y="274"/>
                </a:cubicBezTo>
                <a:cubicBezTo>
                  <a:pt x="898" y="274"/>
                  <a:pt x="898" y="273"/>
                  <a:pt x="897" y="273"/>
                </a:cubicBezTo>
                <a:cubicBezTo>
                  <a:pt x="897" y="272"/>
                  <a:pt x="897" y="272"/>
                  <a:pt x="897" y="272"/>
                </a:cubicBezTo>
                <a:cubicBezTo>
                  <a:pt x="897" y="272"/>
                  <a:pt x="897" y="272"/>
                  <a:pt x="897" y="272"/>
                </a:cubicBezTo>
                <a:cubicBezTo>
                  <a:pt x="896" y="272"/>
                  <a:pt x="896" y="273"/>
                  <a:pt x="896" y="273"/>
                </a:cubicBezTo>
                <a:cubicBezTo>
                  <a:pt x="896" y="273"/>
                  <a:pt x="896" y="273"/>
                  <a:pt x="896" y="273"/>
                </a:cubicBezTo>
                <a:cubicBezTo>
                  <a:pt x="896" y="273"/>
                  <a:pt x="897" y="274"/>
                  <a:pt x="897" y="274"/>
                </a:cubicBezTo>
                <a:cubicBezTo>
                  <a:pt x="897" y="274"/>
                  <a:pt x="898" y="274"/>
                  <a:pt x="898" y="275"/>
                </a:cubicBezTo>
                <a:cubicBezTo>
                  <a:pt x="898" y="275"/>
                  <a:pt x="898" y="275"/>
                  <a:pt x="898" y="275"/>
                </a:cubicBezTo>
                <a:cubicBezTo>
                  <a:pt x="898" y="275"/>
                  <a:pt x="899" y="276"/>
                  <a:pt x="899" y="276"/>
                </a:cubicBezTo>
                <a:close/>
                <a:moveTo>
                  <a:pt x="934" y="367"/>
                </a:moveTo>
                <a:cubicBezTo>
                  <a:pt x="934" y="367"/>
                  <a:pt x="934" y="367"/>
                  <a:pt x="934" y="367"/>
                </a:cubicBezTo>
                <a:cubicBezTo>
                  <a:pt x="933" y="367"/>
                  <a:pt x="933" y="367"/>
                  <a:pt x="933" y="367"/>
                </a:cubicBezTo>
                <a:cubicBezTo>
                  <a:pt x="932" y="367"/>
                  <a:pt x="932" y="368"/>
                  <a:pt x="932" y="369"/>
                </a:cubicBezTo>
                <a:cubicBezTo>
                  <a:pt x="932" y="369"/>
                  <a:pt x="933" y="370"/>
                  <a:pt x="933" y="370"/>
                </a:cubicBezTo>
                <a:cubicBezTo>
                  <a:pt x="933" y="370"/>
                  <a:pt x="933" y="370"/>
                  <a:pt x="933" y="370"/>
                </a:cubicBezTo>
                <a:cubicBezTo>
                  <a:pt x="934" y="370"/>
                  <a:pt x="935" y="370"/>
                  <a:pt x="935" y="370"/>
                </a:cubicBezTo>
                <a:cubicBezTo>
                  <a:pt x="936" y="370"/>
                  <a:pt x="936" y="369"/>
                  <a:pt x="936" y="368"/>
                </a:cubicBezTo>
                <a:cubicBezTo>
                  <a:pt x="936" y="368"/>
                  <a:pt x="936" y="367"/>
                  <a:pt x="935" y="367"/>
                </a:cubicBezTo>
                <a:cubicBezTo>
                  <a:pt x="935" y="367"/>
                  <a:pt x="935" y="367"/>
                  <a:pt x="934" y="367"/>
                </a:cubicBezTo>
                <a:close/>
                <a:moveTo>
                  <a:pt x="859" y="375"/>
                </a:moveTo>
                <a:cubicBezTo>
                  <a:pt x="860" y="374"/>
                  <a:pt x="860" y="373"/>
                  <a:pt x="860" y="372"/>
                </a:cubicBezTo>
                <a:cubicBezTo>
                  <a:pt x="860" y="372"/>
                  <a:pt x="860" y="371"/>
                  <a:pt x="860" y="371"/>
                </a:cubicBezTo>
                <a:cubicBezTo>
                  <a:pt x="860" y="371"/>
                  <a:pt x="860" y="370"/>
                  <a:pt x="860" y="369"/>
                </a:cubicBezTo>
                <a:cubicBezTo>
                  <a:pt x="860" y="369"/>
                  <a:pt x="860" y="369"/>
                  <a:pt x="859" y="369"/>
                </a:cubicBezTo>
                <a:cubicBezTo>
                  <a:pt x="859" y="369"/>
                  <a:pt x="858" y="368"/>
                  <a:pt x="858" y="369"/>
                </a:cubicBezTo>
                <a:cubicBezTo>
                  <a:pt x="858" y="369"/>
                  <a:pt x="858" y="369"/>
                  <a:pt x="858" y="369"/>
                </a:cubicBezTo>
                <a:cubicBezTo>
                  <a:pt x="857" y="369"/>
                  <a:pt x="857" y="369"/>
                  <a:pt x="857" y="369"/>
                </a:cubicBezTo>
                <a:cubicBezTo>
                  <a:pt x="857" y="370"/>
                  <a:pt x="857" y="370"/>
                  <a:pt x="857" y="370"/>
                </a:cubicBezTo>
                <a:cubicBezTo>
                  <a:pt x="856" y="371"/>
                  <a:pt x="856" y="372"/>
                  <a:pt x="856" y="373"/>
                </a:cubicBezTo>
                <a:cubicBezTo>
                  <a:pt x="856" y="373"/>
                  <a:pt x="856" y="374"/>
                  <a:pt x="857" y="375"/>
                </a:cubicBezTo>
                <a:cubicBezTo>
                  <a:pt x="857" y="375"/>
                  <a:pt x="857" y="375"/>
                  <a:pt x="858" y="375"/>
                </a:cubicBezTo>
                <a:cubicBezTo>
                  <a:pt x="858" y="375"/>
                  <a:pt x="858" y="375"/>
                  <a:pt x="859" y="375"/>
                </a:cubicBezTo>
                <a:close/>
                <a:moveTo>
                  <a:pt x="895" y="372"/>
                </a:moveTo>
                <a:cubicBezTo>
                  <a:pt x="894" y="372"/>
                  <a:pt x="894" y="372"/>
                  <a:pt x="894" y="372"/>
                </a:cubicBezTo>
                <a:cubicBezTo>
                  <a:pt x="894" y="372"/>
                  <a:pt x="894" y="373"/>
                  <a:pt x="894" y="373"/>
                </a:cubicBezTo>
                <a:cubicBezTo>
                  <a:pt x="895" y="374"/>
                  <a:pt x="895" y="375"/>
                  <a:pt x="895" y="376"/>
                </a:cubicBezTo>
                <a:cubicBezTo>
                  <a:pt x="895" y="377"/>
                  <a:pt x="895" y="377"/>
                  <a:pt x="894" y="378"/>
                </a:cubicBezTo>
                <a:cubicBezTo>
                  <a:pt x="895" y="377"/>
                  <a:pt x="896" y="377"/>
                  <a:pt x="897" y="378"/>
                </a:cubicBezTo>
                <a:cubicBezTo>
                  <a:pt x="897" y="378"/>
                  <a:pt x="897" y="378"/>
                  <a:pt x="897" y="379"/>
                </a:cubicBezTo>
                <a:cubicBezTo>
                  <a:pt x="898" y="380"/>
                  <a:pt x="897" y="381"/>
                  <a:pt x="896" y="382"/>
                </a:cubicBezTo>
                <a:cubicBezTo>
                  <a:pt x="896" y="382"/>
                  <a:pt x="896" y="382"/>
                  <a:pt x="896" y="382"/>
                </a:cubicBezTo>
                <a:cubicBezTo>
                  <a:pt x="896" y="382"/>
                  <a:pt x="896" y="382"/>
                  <a:pt x="896" y="382"/>
                </a:cubicBezTo>
                <a:cubicBezTo>
                  <a:pt x="896" y="383"/>
                  <a:pt x="896" y="383"/>
                  <a:pt x="896" y="383"/>
                </a:cubicBezTo>
                <a:cubicBezTo>
                  <a:pt x="896" y="383"/>
                  <a:pt x="896" y="383"/>
                  <a:pt x="896" y="383"/>
                </a:cubicBezTo>
                <a:cubicBezTo>
                  <a:pt x="896" y="384"/>
                  <a:pt x="896" y="384"/>
                  <a:pt x="896" y="384"/>
                </a:cubicBezTo>
                <a:cubicBezTo>
                  <a:pt x="897" y="383"/>
                  <a:pt x="899" y="383"/>
                  <a:pt x="899" y="385"/>
                </a:cubicBezTo>
                <a:cubicBezTo>
                  <a:pt x="899" y="386"/>
                  <a:pt x="898" y="387"/>
                  <a:pt x="898" y="387"/>
                </a:cubicBezTo>
                <a:cubicBezTo>
                  <a:pt x="897" y="388"/>
                  <a:pt x="896" y="388"/>
                  <a:pt x="896" y="389"/>
                </a:cubicBezTo>
                <a:cubicBezTo>
                  <a:pt x="895" y="389"/>
                  <a:pt x="895" y="390"/>
                  <a:pt x="894" y="390"/>
                </a:cubicBezTo>
                <a:cubicBezTo>
                  <a:pt x="894" y="390"/>
                  <a:pt x="894" y="390"/>
                  <a:pt x="893" y="390"/>
                </a:cubicBezTo>
                <a:cubicBezTo>
                  <a:pt x="893" y="390"/>
                  <a:pt x="893" y="390"/>
                  <a:pt x="893" y="389"/>
                </a:cubicBezTo>
                <a:cubicBezTo>
                  <a:pt x="893" y="389"/>
                  <a:pt x="893" y="389"/>
                  <a:pt x="893" y="389"/>
                </a:cubicBezTo>
                <a:cubicBezTo>
                  <a:pt x="893" y="389"/>
                  <a:pt x="893" y="389"/>
                  <a:pt x="893" y="389"/>
                </a:cubicBezTo>
                <a:cubicBezTo>
                  <a:pt x="893" y="390"/>
                  <a:pt x="892" y="390"/>
                  <a:pt x="892" y="390"/>
                </a:cubicBezTo>
                <a:cubicBezTo>
                  <a:pt x="891" y="390"/>
                  <a:pt x="890" y="391"/>
                  <a:pt x="890" y="391"/>
                </a:cubicBezTo>
                <a:cubicBezTo>
                  <a:pt x="889" y="392"/>
                  <a:pt x="889" y="393"/>
                  <a:pt x="887" y="393"/>
                </a:cubicBezTo>
                <a:cubicBezTo>
                  <a:pt x="887" y="393"/>
                  <a:pt x="887" y="393"/>
                  <a:pt x="887" y="393"/>
                </a:cubicBezTo>
                <a:cubicBezTo>
                  <a:pt x="887" y="393"/>
                  <a:pt x="886" y="393"/>
                  <a:pt x="886" y="393"/>
                </a:cubicBezTo>
                <a:cubicBezTo>
                  <a:pt x="885" y="393"/>
                  <a:pt x="885" y="393"/>
                  <a:pt x="885" y="393"/>
                </a:cubicBezTo>
                <a:cubicBezTo>
                  <a:pt x="884" y="393"/>
                  <a:pt x="884" y="393"/>
                  <a:pt x="883" y="392"/>
                </a:cubicBezTo>
                <a:cubicBezTo>
                  <a:pt x="883" y="392"/>
                  <a:pt x="882" y="392"/>
                  <a:pt x="882" y="392"/>
                </a:cubicBezTo>
                <a:cubicBezTo>
                  <a:pt x="882" y="391"/>
                  <a:pt x="882" y="391"/>
                  <a:pt x="881" y="391"/>
                </a:cubicBezTo>
                <a:cubicBezTo>
                  <a:pt x="881" y="391"/>
                  <a:pt x="881" y="391"/>
                  <a:pt x="880" y="390"/>
                </a:cubicBezTo>
                <a:cubicBezTo>
                  <a:pt x="880" y="391"/>
                  <a:pt x="880" y="391"/>
                  <a:pt x="880" y="391"/>
                </a:cubicBezTo>
                <a:cubicBezTo>
                  <a:pt x="879" y="391"/>
                  <a:pt x="878" y="391"/>
                  <a:pt x="878" y="390"/>
                </a:cubicBezTo>
                <a:cubicBezTo>
                  <a:pt x="878" y="390"/>
                  <a:pt x="878" y="390"/>
                  <a:pt x="878" y="390"/>
                </a:cubicBezTo>
                <a:cubicBezTo>
                  <a:pt x="878" y="389"/>
                  <a:pt x="877" y="389"/>
                  <a:pt x="877" y="389"/>
                </a:cubicBezTo>
                <a:cubicBezTo>
                  <a:pt x="877" y="388"/>
                  <a:pt x="876" y="388"/>
                  <a:pt x="876" y="387"/>
                </a:cubicBezTo>
                <a:cubicBezTo>
                  <a:pt x="876" y="387"/>
                  <a:pt x="876" y="387"/>
                  <a:pt x="875" y="387"/>
                </a:cubicBezTo>
                <a:cubicBezTo>
                  <a:pt x="875" y="387"/>
                  <a:pt x="875" y="386"/>
                  <a:pt x="874" y="386"/>
                </a:cubicBezTo>
                <a:cubicBezTo>
                  <a:pt x="874" y="386"/>
                  <a:pt x="873" y="386"/>
                  <a:pt x="873" y="385"/>
                </a:cubicBezTo>
                <a:cubicBezTo>
                  <a:pt x="873" y="385"/>
                  <a:pt x="873" y="385"/>
                  <a:pt x="873" y="385"/>
                </a:cubicBezTo>
                <a:cubicBezTo>
                  <a:pt x="872" y="384"/>
                  <a:pt x="872" y="384"/>
                  <a:pt x="872" y="384"/>
                </a:cubicBezTo>
                <a:cubicBezTo>
                  <a:pt x="872" y="384"/>
                  <a:pt x="872" y="383"/>
                  <a:pt x="872" y="383"/>
                </a:cubicBezTo>
                <a:cubicBezTo>
                  <a:pt x="872" y="383"/>
                  <a:pt x="872" y="383"/>
                  <a:pt x="872" y="383"/>
                </a:cubicBezTo>
                <a:cubicBezTo>
                  <a:pt x="871" y="383"/>
                  <a:pt x="871" y="383"/>
                  <a:pt x="871" y="383"/>
                </a:cubicBezTo>
                <a:cubicBezTo>
                  <a:pt x="870" y="383"/>
                  <a:pt x="870" y="383"/>
                  <a:pt x="870" y="383"/>
                </a:cubicBezTo>
                <a:cubicBezTo>
                  <a:pt x="869" y="382"/>
                  <a:pt x="869" y="382"/>
                  <a:pt x="868" y="381"/>
                </a:cubicBezTo>
                <a:cubicBezTo>
                  <a:pt x="868" y="381"/>
                  <a:pt x="868" y="380"/>
                  <a:pt x="868" y="380"/>
                </a:cubicBezTo>
                <a:cubicBezTo>
                  <a:pt x="868" y="380"/>
                  <a:pt x="868" y="380"/>
                  <a:pt x="868" y="379"/>
                </a:cubicBezTo>
                <a:cubicBezTo>
                  <a:pt x="867" y="380"/>
                  <a:pt x="866" y="381"/>
                  <a:pt x="866" y="381"/>
                </a:cubicBezTo>
                <a:cubicBezTo>
                  <a:pt x="866" y="381"/>
                  <a:pt x="866" y="381"/>
                  <a:pt x="865" y="381"/>
                </a:cubicBezTo>
                <a:cubicBezTo>
                  <a:pt x="865" y="381"/>
                  <a:pt x="864" y="381"/>
                  <a:pt x="864" y="380"/>
                </a:cubicBezTo>
                <a:cubicBezTo>
                  <a:pt x="864" y="379"/>
                  <a:pt x="864" y="379"/>
                  <a:pt x="863" y="379"/>
                </a:cubicBezTo>
                <a:cubicBezTo>
                  <a:pt x="863" y="379"/>
                  <a:pt x="862" y="378"/>
                  <a:pt x="862" y="378"/>
                </a:cubicBezTo>
                <a:cubicBezTo>
                  <a:pt x="861" y="377"/>
                  <a:pt x="861" y="376"/>
                  <a:pt x="861" y="376"/>
                </a:cubicBezTo>
                <a:cubicBezTo>
                  <a:pt x="861" y="375"/>
                  <a:pt x="862" y="374"/>
                  <a:pt x="862" y="374"/>
                </a:cubicBezTo>
                <a:cubicBezTo>
                  <a:pt x="862" y="374"/>
                  <a:pt x="862" y="374"/>
                  <a:pt x="863" y="374"/>
                </a:cubicBezTo>
                <a:cubicBezTo>
                  <a:pt x="863" y="374"/>
                  <a:pt x="864" y="373"/>
                  <a:pt x="864" y="373"/>
                </a:cubicBezTo>
                <a:cubicBezTo>
                  <a:pt x="865" y="373"/>
                  <a:pt x="865" y="373"/>
                  <a:pt x="865" y="373"/>
                </a:cubicBezTo>
                <a:cubicBezTo>
                  <a:pt x="865" y="373"/>
                  <a:pt x="866" y="373"/>
                  <a:pt x="866" y="373"/>
                </a:cubicBezTo>
                <a:cubicBezTo>
                  <a:pt x="867" y="372"/>
                  <a:pt x="867" y="372"/>
                  <a:pt x="868" y="372"/>
                </a:cubicBezTo>
                <a:cubicBezTo>
                  <a:pt x="868" y="372"/>
                  <a:pt x="868" y="372"/>
                  <a:pt x="868" y="372"/>
                </a:cubicBezTo>
                <a:cubicBezTo>
                  <a:pt x="868" y="372"/>
                  <a:pt x="869" y="372"/>
                  <a:pt x="870" y="372"/>
                </a:cubicBezTo>
                <a:cubicBezTo>
                  <a:pt x="871" y="372"/>
                  <a:pt x="871" y="372"/>
                  <a:pt x="872" y="372"/>
                </a:cubicBezTo>
                <a:cubicBezTo>
                  <a:pt x="872" y="372"/>
                  <a:pt x="872" y="372"/>
                  <a:pt x="872" y="372"/>
                </a:cubicBezTo>
                <a:cubicBezTo>
                  <a:pt x="872" y="372"/>
                  <a:pt x="872" y="372"/>
                  <a:pt x="872" y="372"/>
                </a:cubicBezTo>
                <a:cubicBezTo>
                  <a:pt x="872" y="371"/>
                  <a:pt x="874" y="370"/>
                  <a:pt x="874" y="370"/>
                </a:cubicBezTo>
                <a:cubicBezTo>
                  <a:pt x="874" y="370"/>
                  <a:pt x="875" y="370"/>
                  <a:pt x="875" y="370"/>
                </a:cubicBezTo>
                <a:cubicBezTo>
                  <a:pt x="875" y="370"/>
                  <a:pt x="875" y="369"/>
                  <a:pt x="875" y="369"/>
                </a:cubicBezTo>
                <a:cubicBezTo>
                  <a:pt x="875" y="369"/>
                  <a:pt x="875" y="369"/>
                  <a:pt x="875" y="369"/>
                </a:cubicBezTo>
                <a:cubicBezTo>
                  <a:pt x="875" y="369"/>
                  <a:pt x="875" y="368"/>
                  <a:pt x="875" y="368"/>
                </a:cubicBezTo>
                <a:cubicBezTo>
                  <a:pt x="874" y="367"/>
                  <a:pt x="875" y="366"/>
                  <a:pt x="875" y="366"/>
                </a:cubicBezTo>
                <a:cubicBezTo>
                  <a:pt x="875" y="366"/>
                  <a:pt x="875" y="366"/>
                  <a:pt x="875" y="366"/>
                </a:cubicBezTo>
                <a:cubicBezTo>
                  <a:pt x="875" y="365"/>
                  <a:pt x="876" y="365"/>
                  <a:pt x="876" y="365"/>
                </a:cubicBezTo>
                <a:cubicBezTo>
                  <a:pt x="876" y="364"/>
                  <a:pt x="876" y="364"/>
                  <a:pt x="877" y="364"/>
                </a:cubicBezTo>
                <a:cubicBezTo>
                  <a:pt x="877" y="364"/>
                  <a:pt x="877" y="364"/>
                  <a:pt x="877" y="364"/>
                </a:cubicBezTo>
                <a:cubicBezTo>
                  <a:pt x="877" y="364"/>
                  <a:pt x="878" y="364"/>
                  <a:pt x="878" y="364"/>
                </a:cubicBezTo>
                <a:cubicBezTo>
                  <a:pt x="878" y="364"/>
                  <a:pt x="878" y="364"/>
                  <a:pt x="878" y="363"/>
                </a:cubicBezTo>
                <a:cubicBezTo>
                  <a:pt x="879" y="363"/>
                  <a:pt x="879" y="362"/>
                  <a:pt x="879" y="362"/>
                </a:cubicBezTo>
                <a:cubicBezTo>
                  <a:pt x="879" y="362"/>
                  <a:pt x="880" y="362"/>
                  <a:pt x="880" y="361"/>
                </a:cubicBezTo>
                <a:cubicBezTo>
                  <a:pt x="880" y="361"/>
                  <a:pt x="880" y="360"/>
                  <a:pt x="881" y="359"/>
                </a:cubicBezTo>
                <a:cubicBezTo>
                  <a:pt x="881" y="359"/>
                  <a:pt x="882" y="359"/>
                  <a:pt x="883" y="358"/>
                </a:cubicBezTo>
                <a:cubicBezTo>
                  <a:pt x="883" y="358"/>
                  <a:pt x="883" y="358"/>
                  <a:pt x="883" y="358"/>
                </a:cubicBezTo>
                <a:cubicBezTo>
                  <a:pt x="884" y="358"/>
                  <a:pt x="884" y="358"/>
                  <a:pt x="884" y="358"/>
                </a:cubicBezTo>
                <a:cubicBezTo>
                  <a:pt x="884" y="357"/>
                  <a:pt x="885" y="357"/>
                  <a:pt x="885" y="357"/>
                </a:cubicBezTo>
                <a:cubicBezTo>
                  <a:pt x="886" y="357"/>
                  <a:pt x="887" y="357"/>
                  <a:pt x="887" y="358"/>
                </a:cubicBezTo>
                <a:cubicBezTo>
                  <a:pt x="887" y="359"/>
                  <a:pt x="887" y="359"/>
                  <a:pt x="887" y="360"/>
                </a:cubicBezTo>
                <a:cubicBezTo>
                  <a:pt x="887" y="360"/>
                  <a:pt x="887" y="360"/>
                  <a:pt x="887" y="360"/>
                </a:cubicBezTo>
                <a:cubicBezTo>
                  <a:pt x="887" y="361"/>
                  <a:pt x="887" y="361"/>
                  <a:pt x="887" y="361"/>
                </a:cubicBezTo>
                <a:cubicBezTo>
                  <a:pt x="887" y="361"/>
                  <a:pt x="888" y="362"/>
                  <a:pt x="888" y="363"/>
                </a:cubicBezTo>
                <a:cubicBezTo>
                  <a:pt x="888" y="364"/>
                  <a:pt x="888" y="364"/>
                  <a:pt x="887" y="364"/>
                </a:cubicBezTo>
                <a:cubicBezTo>
                  <a:pt x="888" y="364"/>
                  <a:pt x="888" y="364"/>
                  <a:pt x="888" y="364"/>
                </a:cubicBezTo>
                <a:cubicBezTo>
                  <a:pt x="888" y="364"/>
                  <a:pt x="889" y="364"/>
                  <a:pt x="890" y="365"/>
                </a:cubicBezTo>
                <a:cubicBezTo>
                  <a:pt x="890" y="365"/>
                  <a:pt x="890" y="366"/>
                  <a:pt x="890" y="366"/>
                </a:cubicBezTo>
                <a:cubicBezTo>
                  <a:pt x="890" y="366"/>
                  <a:pt x="890" y="366"/>
                  <a:pt x="890" y="367"/>
                </a:cubicBezTo>
                <a:cubicBezTo>
                  <a:pt x="891" y="367"/>
                  <a:pt x="891" y="367"/>
                  <a:pt x="892" y="367"/>
                </a:cubicBezTo>
                <a:cubicBezTo>
                  <a:pt x="892" y="368"/>
                  <a:pt x="893" y="368"/>
                  <a:pt x="893" y="369"/>
                </a:cubicBezTo>
                <a:cubicBezTo>
                  <a:pt x="893" y="368"/>
                  <a:pt x="893" y="368"/>
                  <a:pt x="893" y="368"/>
                </a:cubicBezTo>
                <a:cubicBezTo>
                  <a:pt x="893" y="367"/>
                  <a:pt x="894" y="367"/>
                  <a:pt x="894" y="367"/>
                </a:cubicBezTo>
                <a:cubicBezTo>
                  <a:pt x="895" y="367"/>
                  <a:pt x="895" y="367"/>
                  <a:pt x="895" y="367"/>
                </a:cubicBezTo>
                <a:cubicBezTo>
                  <a:pt x="895" y="367"/>
                  <a:pt x="895" y="367"/>
                  <a:pt x="895" y="367"/>
                </a:cubicBezTo>
                <a:cubicBezTo>
                  <a:pt x="896" y="367"/>
                  <a:pt x="896" y="368"/>
                  <a:pt x="896" y="368"/>
                </a:cubicBezTo>
                <a:cubicBezTo>
                  <a:pt x="896" y="368"/>
                  <a:pt x="896" y="369"/>
                  <a:pt x="896" y="369"/>
                </a:cubicBezTo>
                <a:cubicBezTo>
                  <a:pt x="896" y="369"/>
                  <a:pt x="896" y="369"/>
                  <a:pt x="896" y="369"/>
                </a:cubicBezTo>
                <a:cubicBezTo>
                  <a:pt x="897" y="368"/>
                  <a:pt x="899" y="368"/>
                  <a:pt x="900" y="368"/>
                </a:cubicBezTo>
                <a:cubicBezTo>
                  <a:pt x="901" y="368"/>
                  <a:pt x="902" y="368"/>
                  <a:pt x="902" y="369"/>
                </a:cubicBezTo>
                <a:cubicBezTo>
                  <a:pt x="903" y="370"/>
                  <a:pt x="903" y="371"/>
                  <a:pt x="902" y="372"/>
                </a:cubicBezTo>
                <a:cubicBezTo>
                  <a:pt x="902" y="372"/>
                  <a:pt x="902" y="372"/>
                  <a:pt x="902" y="372"/>
                </a:cubicBezTo>
                <a:cubicBezTo>
                  <a:pt x="902" y="372"/>
                  <a:pt x="902" y="372"/>
                  <a:pt x="902" y="372"/>
                </a:cubicBezTo>
                <a:cubicBezTo>
                  <a:pt x="902" y="373"/>
                  <a:pt x="902" y="373"/>
                  <a:pt x="902" y="373"/>
                </a:cubicBezTo>
                <a:cubicBezTo>
                  <a:pt x="901" y="374"/>
                  <a:pt x="901" y="375"/>
                  <a:pt x="900" y="375"/>
                </a:cubicBezTo>
                <a:cubicBezTo>
                  <a:pt x="899" y="375"/>
                  <a:pt x="898" y="375"/>
                  <a:pt x="898" y="375"/>
                </a:cubicBezTo>
                <a:cubicBezTo>
                  <a:pt x="898" y="374"/>
                  <a:pt x="898" y="374"/>
                  <a:pt x="898" y="374"/>
                </a:cubicBezTo>
                <a:cubicBezTo>
                  <a:pt x="898" y="374"/>
                  <a:pt x="897" y="374"/>
                  <a:pt x="897" y="374"/>
                </a:cubicBezTo>
                <a:cubicBezTo>
                  <a:pt x="896" y="374"/>
                  <a:pt x="895" y="373"/>
                  <a:pt x="895" y="372"/>
                </a:cubicBezTo>
                <a:cubicBezTo>
                  <a:pt x="895" y="372"/>
                  <a:pt x="895" y="372"/>
                  <a:pt x="895" y="372"/>
                </a:cubicBezTo>
                <a:close/>
                <a:moveTo>
                  <a:pt x="887" y="392"/>
                </a:moveTo>
                <a:cubicBezTo>
                  <a:pt x="887" y="392"/>
                  <a:pt x="887" y="392"/>
                  <a:pt x="887" y="392"/>
                </a:cubicBezTo>
                <a:cubicBezTo>
                  <a:pt x="887" y="392"/>
                  <a:pt x="887" y="392"/>
                  <a:pt x="887" y="392"/>
                </a:cubicBezTo>
                <a:close/>
                <a:moveTo>
                  <a:pt x="866" y="1259"/>
                </a:moveTo>
                <a:cubicBezTo>
                  <a:pt x="866" y="1260"/>
                  <a:pt x="866" y="1260"/>
                  <a:pt x="866" y="1261"/>
                </a:cubicBezTo>
                <a:cubicBezTo>
                  <a:pt x="866" y="1261"/>
                  <a:pt x="866" y="1262"/>
                  <a:pt x="865" y="1263"/>
                </a:cubicBezTo>
                <a:cubicBezTo>
                  <a:pt x="865" y="1264"/>
                  <a:pt x="864" y="1264"/>
                  <a:pt x="863" y="1264"/>
                </a:cubicBezTo>
                <a:cubicBezTo>
                  <a:pt x="863" y="1264"/>
                  <a:pt x="863" y="1264"/>
                  <a:pt x="863" y="1264"/>
                </a:cubicBezTo>
                <a:cubicBezTo>
                  <a:pt x="862" y="1264"/>
                  <a:pt x="862" y="1264"/>
                  <a:pt x="861" y="1264"/>
                </a:cubicBezTo>
                <a:cubicBezTo>
                  <a:pt x="861" y="1263"/>
                  <a:pt x="861" y="1263"/>
                  <a:pt x="861" y="1262"/>
                </a:cubicBezTo>
                <a:cubicBezTo>
                  <a:pt x="860" y="1260"/>
                  <a:pt x="862" y="1259"/>
                  <a:pt x="863" y="1259"/>
                </a:cubicBezTo>
                <a:cubicBezTo>
                  <a:pt x="863" y="1258"/>
                  <a:pt x="864" y="1258"/>
                  <a:pt x="864" y="1258"/>
                </a:cubicBezTo>
                <a:cubicBezTo>
                  <a:pt x="864" y="1258"/>
                  <a:pt x="864" y="1258"/>
                  <a:pt x="864" y="1258"/>
                </a:cubicBezTo>
                <a:cubicBezTo>
                  <a:pt x="865" y="1258"/>
                  <a:pt x="865" y="1259"/>
                  <a:pt x="866" y="1259"/>
                </a:cubicBezTo>
                <a:close/>
                <a:moveTo>
                  <a:pt x="863" y="1263"/>
                </a:moveTo>
                <a:cubicBezTo>
                  <a:pt x="863" y="1263"/>
                  <a:pt x="863" y="1263"/>
                  <a:pt x="863" y="1263"/>
                </a:cubicBezTo>
                <a:cubicBezTo>
                  <a:pt x="863" y="1263"/>
                  <a:pt x="863" y="1263"/>
                  <a:pt x="863" y="1263"/>
                </a:cubicBezTo>
                <a:close/>
                <a:moveTo>
                  <a:pt x="1128" y="1750"/>
                </a:moveTo>
                <a:cubicBezTo>
                  <a:pt x="1128" y="1750"/>
                  <a:pt x="1128" y="1749"/>
                  <a:pt x="1127" y="1749"/>
                </a:cubicBezTo>
                <a:cubicBezTo>
                  <a:pt x="1127" y="1749"/>
                  <a:pt x="1127" y="1749"/>
                  <a:pt x="1127" y="1749"/>
                </a:cubicBezTo>
                <a:cubicBezTo>
                  <a:pt x="1126" y="1749"/>
                  <a:pt x="1126" y="1749"/>
                  <a:pt x="1126" y="1750"/>
                </a:cubicBezTo>
                <a:cubicBezTo>
                  <a:pt x="1125" y="1750"/>
                  <a:pt x="1125" y="1750"/>
                  <a:pt x="1125" y="1751"/>
                </a:cubicBezTo>
                <a:cubicBezTo>
                  <a:pt x="1125" y="1752"/>
                  <a:pt x="1126" y="1752"/>
                  <a:pt x="1127" y="1752"/>
                </a:cubicBezTo>
                <a:cubicBezTo>
                  <a:pt x="1127" y="1752"/>
                  <a:pt x="1127" y="1752"/>
                  <a:pt x="1127" y="1752"/>
                </a:cubicBezTo>
                <a:cubicBezTo>
                  <a:pt x="1128" y="1752"/>
                  <a:pt x="1128" y="1752"/>
                  <a:pt x="1128" y="1751"/>
                </a:cubicBezTo>
                <a:cubicBezTo>
                  <a:pt x="1128" y="1751"/>
                  <a:pt x="1128" y="1751"/>
                  <a:pt x="1128" y="1751"/>
                </a:cubicBezTo>
                <a:cubicBezTo>
                  <a:pt x="1128" y="1750"/>
                  <a:pt x="1128" y="1750"/>
                  <a:pt x="1128" y="1750"/>
                </a:cubicBezTo>
                <a:close/>
                <a:moveTo>
                  <a:pt x="1192" y="1766"/>
                </a:moveTo>
                <a:cubicBezTo>
                  <a:pt x="1192" y="1766"/>
                  <a:pt x="1191" y="1766"/>
                  <a:pt x="1191" y="1767"/>
                </a:cubicBezTo>
                <a:cubicBezTo>
                  <a:pt x="1191" y="1767"/>
                  <a:pt x="1190" y="1768"/>
                  <a:pt x="1190" y="1769"/>
                </a:cubicBezTo>
                <a:cubicBezTo>
                  <a:pt x="1190" y="1769"/>
                  <a:pt x="1190" y="1769"/>
                  <a:pt x="1190" y="1769"/>
                </a:cubicBezTo>
                <a:cubicBezTo>
                  <a:pt x="1189" y="1769"/>
                  <a:pt x="1188" y="1770"/>
                  <a:pt x="1188" y="1771"/>
                </a:cubicBezTo>
                <a:cubicBezTo>
                  <a:pt x="1188" y="1772"/>
                  <a:pt x="1189" y="1772"/>
                  <a:pt x="1190" y="1772"/>
                </a:cubicBezTo>
                <a:cubicBezTo>
                  <a:pt x="1190" y="1772"/>
                  <a:pt x="1191" y="1772"/>
                  <a:pt x="1191" y="1772"/>
                </a:cubicBezTo>
                <a:cubicBezTo>
                  <a:pt x="1191" y="1771"/>
                  <a:pt x="1191" y="1771"/>
                  <a:pt x="1191" y="1771"/>
                </a:cubicBezTo>
                <a:cubicBezTo>
                  <a:pt x="1191" y="1771"/>
                  <a:pt x="1192" y="1771"/>
                  <a:pt x="1192" y="1771"/>
                </a:cubicBezTo>
                <a:cubicBezTo>
                  <a:pt x="1192" y="1771"/>
                  <a:pt x="1192" y="1771"/>
                  <a:pt x="1192" y="1771"/>
                </a:cubicBezTo>
                <a:cubicBezTo>
                  <a:pt x="1192" y="1771"/>
                  <a:pt x="1192" y="1771"/>
                  <a:pt x="1192" y="1771"/>
                </a:cubicBezTo>
                <a:cubicBezTo>
                  <a:pt x="1193" y="1771"/>
                  <a:pt x="1194" y="1770"/>
                  <a:pt x="1194" y="1770"/>
                </a:cubicBezTo>
                <a:cubicBezTo>
                  <a:pt x="1194" y="1769"/>
                  <a:pt x="1194" y="1769"/>
                  <a:pt x="1194" y="1768"/>
                </a:cubicBezTo>
                <a:cubicBezTo>
                  <a:pt x="1194" y="1768"/>
                  <a:pt x="1194" y="1768"/>
                  <a:pt x="1194" y="1768"/>
                </a:cubicBezTo>
                <a:cubicBezTo>
                  <a:pt x="1194" y="1767"/>
                  <a:pt x="1193" y="1766"/>
                  <a:pt x="1192" y="1766"/>
                </a:cubicBezTo>
                <a:close/>
                <a:moveTo>
                  <a:pt x="857" y="1257"/>
                </a:moveTo>
                <a:cubicBezTo>
                  <a:pt x="856" y="1257"/>
                  <a:pt x="856" y="1257"/>
                  <a:pt x="855" y="1258"/>
                </a:cubicBezTo>
                <a:cubicBezTo>
                  <a:pt x="855" y="1258"/>
                  <a:pt x="855" y="1258"/>
                  <a:pt x="855" y="1259"/>
                </a:cubicBezTo>
                <a:cubicBezTo>
                  <a:pt x="855" y="1260"/>
                  <a:pt x="855" y="1260"/>
                  <a:pt x="856" y="1261"/>
                </a:cubicBezTo>
                <a:cubicBezTo>
                  <a:pt x="856" y="1261"/>
                  <a:pt x="856" y="1261"/>
                  <a:pt x="856" y="1261"/>
                </a:cubicBezTo>
                <a:cubicBezTo>
                  <a:pt x="856" y="1261"/>
                  <a:pt x="857" y="1262"/>
                  <a:pt x="858" y="1262"/>
                </a:cubicBezTo>
                <a:cubicBezTo>
                  <a:pt x="858" y="1262"/>
                  <a:pt x="858" y="1262"/>
                  <a:pt x="858" y="1262"/>
                </a:cubicBezTo>
                <a:cubicBezTo>
                  <a:pt x="858" y="1262"/>
                  <a:pt x="859" y="1262"/>
                  <a:pt x="859" y="1261"/>
                </a:cubicBezTo>
                <a:cubicBezTo>
                  <a:pt x="859" y="1261"/>
                  <a:pt x="860" y="1261"/>
                  <a:pt x="860" y="1260"/>
                </a:cubicBezTo>
                <a:cubicBezTo>
                  <a:pt x="860" y="1260"/>
                  <a:pt x="860" y="1259"/>
                  <a:pt x="859" y="1259"/>
                </a:cubicBezTo>
                <a:cubicBezTo>
                  <a:pt x="859" y="1258"/>
                  <a:pt x="858" y="1257"/>
                  <a:pt x="857" y="1257"/>
                </a:cubicBezTo>
                <a:close/>
                <a:moveTo>
                  <a:pt x="853" y="1259"/>
                </a:moveTo>
                <a:cubicBezTo>
                  <a:pt x="853" y="1260"/>
                  <a:pt x="853" y="1262"/>
                  <a:pt x="853" y="1263"/>
                </a:cubicBezTo>
                <a:cubicBezTo>
                  <a:pt x="852" y="1264"/>
                  <a:pt x="851" y="1265"/>
                  <a:pt x="849" y="1265"/>
                </a:cubicBezTo>
                <a:cubicBezTo>
                  <a:pt x="849" y="1265"/>
                  <a:pt x="849" y="1265"/>
                  <a:pt x="849" y="1265"/>
                </a:cubicBezTo>
                <a:cubicBezTo>
                  <a:pt x="848" y="1265"/>
                  <a:pt x="848" y="1265"/>
                  <a:pt x="847" y="1265"/>
                </a:cubicBezTo>
                <a:cubicBezTo>
                  <a:pt x="846" y="1264"/>
                  <a:pt x="846" y="1264"/>
                  <a:pt x="845" y="1263"/>
                </a:cubicBezTo>
                <a:cubicBezTo>
                  <a:pt x="845" y="1262"/>
                  <a:pt x="845" y="1262"/>
                  <a:pt x="846" y="1261"/>
                </a:cubicBezTo>
                <a:cubicBezTo>
                  <a:pt x="846" y="1261"/>
                  <a:pt x="846" y="1261"/>
                  <a:pt x="846" y="1261"/>
                </a:cubicBezTo>
                <a:cubicBezTo>
                  <a:pt x="845" y="1261"/>
                  <a:pt x="845" y="1261"/>
                  <a:pt x="845" y="1261"/>
                </a:cubicBezTo>
                <a:cubicBezTo>
                  <a:pt x="845" y="1261"/>
                  <a:pt x="845" y="1261"/>
                  <a:pt x="845" y="1261"/>
                </a:cubicBezTo>
                <a:cubicBezTo>
                  <a:pt x="844" y="1261"/>
                  <a:pt x="844" y="1261"/>
                  <a:pt x="844" y="1261"/>
                </a:cubicBezTo>
                <a:cubicBezTo>
                  <a:pt x="843" y="1261"/>
                  <a:pt x="842" y="1260"/>
                  <a:pt x="842" y="1259"/>
                </a:cubicBezTo>
                <a:cubicBezTo>
                  <a:pt x="842" y="1258"/>
                  <a:pt x="843" y="1257"/>
                  <a:pt x="844" y="1257"/>
                </a:cubicBezTo>
                <a:cubicBezTo>
                  <a:pt x="844" y="1257"/>
                  <a:pt x="844" y="1257"/>
                  <a:pt x="844" y="1257"/>
                </a:cubicBezTo>
                <a:cubicBezTo>
                  <a:pt x="845" y="1257"/>
                  <a:pt x="845" y="1257"/>
                  <a:pt x="846" y="1257"/>
                </a:cubicBezTo>
                <a:cubicBezTo>
                  <a:pt x="845" y="1255"/>
                  <a:pt x="844" y="1253"/>
                  <a:pt x="845" y="1252"/>
                </a:cubicBezTo>
                <a:cubicBezTo>
                  <a:pt x="845" y="1251"/>
                  <a:pt x="846" y="1251"/>
                  <a:pt x="847" y="1251"/>
                </a:cubicBezTo>
                <a:cubicBezTo>
                  <a:pt x="847" y="1251"/>
                  <a:pt x="848" y="1251"/>
                  <a:pt x="848" y="1251"/>
                </a:cubicBezTo>
                <a:cubicBezTo>
                  <a:pt x="850" y="1252"/>
                  <a:pt x="851" y="1255"/>
                  <a:pt x="851" y="1255"/>
                </a:cubicBezTo>
                <a:cubicBezTo>
                  <a:pt x="851" y="1256"/>
                  <a:pt x="851" y="1256"/>
                  <a:pt x="851" y="1256"/>
                </a:cubicBezTo>
                <a:cubicBezTo>
                  <a:pt x="851" y="1256"/>
                  <a:pt x="851" y="1257"/>
                  <a:pt x="851" y="1257"/>
                </a:cubicBezTo>
                <a:cubicBezTo>
                  <a:pt x="852" y="1257"/>
                  <a:pt x="852" y="1258"/>
                  <a:pt x="852" y="1258"/>
                </a:cubicBezTo>
                <a:cubicBezTo>
                  <a:pt x="852" y="1258"/>
                  <a:pt x="852" y="1259"/>
                  <a:pt x="853" y="1259"/>
                </a:cubicBezTo>
                <a:close/>
                <a:moveTo>
                  <a:pt x="849" y="1264"/>
                </a:moveTo>
                <a:cubicBezTo>
                  <a:pt x="849" y="1264"/>
                  <a:pt x="849" y="1264"/>
                  <a:pt x="849" y="1264"/>
                </a:cubicBezTo>
                <a:cubicBezTo>
                  <a:pt x="849" y="1264"/>
                  <a:pt x="849" y="1264"/>
                  <a:pt x="849" y="1264"/>
                </a:cubicBezTo>
                <a:close/>
                <a:moveTo>
                  <a:pt x="1101" y="1137"/>
                </a:moveTo>
                <a:cubicBezTo>
                  <a:pt x="1100" y="1137"/>
                  <a:pt x="1100" y="1137"/>
                  <a:pt x="1100" y="1137"/>
                </a:cubicBezTo>
                <a:cubicBezTo>
                  <a:pt x="1099" y="1138"/>
                  <a:pt x="1099" y="1138"/>
                  <a:pt x="1099" y="1138"/>
                </a:cubicBezTo>
                <a:cubicBezTo>
                  <a:pt x="1098" y="1138"/>
                  <a:pt x="1097" y="1138"/>
                  <a:pt x="1096" y="1138"/>
                </a:cubicBezTo>
                <a:cubicBezTo>
                  <a:pt x="1095" y="1138"/>
                  <a:pt x="1094" y="1139"/>
                  <a:pt x="1094" y="1140"/>
                </a:cubicBezTo>
                <a:cubicBezTo>
                  <a:pt x="1094" y="1141"/>
                  <a:pt x="1094" y="1141"/>
                  <a:pt x="1095" y="1142"/>
                </a:cubicBezTo>
                <a:cubicBezTo>
                  <a:pt x="1095" y="1142"/>
                  <a:pt x="1096" y="1142"/>
                  <a:pt x="1096" y="1142"/>
                </a:cubicBezTo>
                <a:cubicBezTo>
                  <a:pt x="1097" y="1142"/>
                  <a:pt x="1098" y="1142"/>
                  <a:pt x="1099" y="1142"/>
                </a:cubicBezTo>
                <a:cubicBezTo>
                  <a:pt x="1099" y="1142"/>
                  <a:pt x="1099" y="1142"/>
                  <a:pt x="1099" y="1142"/>
                </a:cubicBezTo>
                <a:cubicBezTo>
                  <a:pt x="1101" y="1141"/>
                  <a:pt x="1102" y="1140"/>
                  <a:pt x="1102" y="1139"/>
                </a:cubicBezTo>
                <a:cubicBezTo>
                  <a:pt x="1102" y="1138"/>
                  <a:pt x="1102" y="1138"/>
                  <a:pt x="1102" y="1138"/>
                </a:cubicBezTo>
                <a:cubicBezTo>
                  <a:pt x="1102" y="1138"/>
                  <a:pt x="1102" y="1138"/>
                  <a:pt x="1102" y="1137"/>
                </a:cubicBezTo>
                <a:cubicBezTo>
                  <a:pt x="1102" y="1137"/>
                  <a:pt x="1101" y="1137"/>
                  <a:pt x="1101" y="1137"/>
                </a:cubicBezTo>
                <a:close/>
                <a:moveTo>
                  <a:pt x="1096" y="1631"/>
                </a:moveTo>
                <a:cubicBezTo>
                  <a:pt x="1097" y="1631"/>
                  <a:pt x="1097" y="1631"/>
                  <a:pt x="1097" y="1631"/>
                </a:cubicBezTo>
                <a:cubicBezTo>
                  <a:pt x="1098" y="1631"/>
                  <a:pt x="1098" y="1630"/>
                  <a:pt x="1098" y="1630"/>
                </a:cubicBezTo>
                <a:cubicBezTo>
                  <a:pt x="1098" y="1629"/>
                  <a:pt x="1097" y="1629"/>
                  <a:pt x="1097" y="1628"/>
                </a:cubicBezTo>
                <a:cubicBezTo>
                  <a:pt x="1096" y="1628"/>
                  <a:pt x="1096" y="1628"/>
                  <a:pt x="1095" y="1628"/>
                </a:cubicBezTo>
                <a:cubicBezTo>
                  <a:pt x="1094" y="1628"/>
                  <a:pt x="1094" y="1629"/>
                  <a:pt x="1094" y="1630"/>
                </a:cubicBezTo>
                <a:cubicBezTo>
                  <a:pt x="1094" y="1630"/>
                  <a:pt x="1094" y="1631"/>
                  <a:pt x="1095" y="1631"/>
                </a:cubicBezTo>
                <a:cubicBezTo>
                  <a:pt x="1095" y="1631"/>
                  <a:pt x="1096" y="1631"/>
                  <a:pt x="1096" y="1631"/>
                </a:cubicBezTo>
                <a:cubicBezTo>
                  <a:pt x="1096" y="1631"/>
                  <a:pt x="1096" y="1631"/>
                  <a:pt x="1096" y="1631"/>
                </a:cubicBezTo>
                <a:close/>
                <a:moveTo>
                  <a:pt x="1056" y="1132"/>
                </a:moveTo>
                <a:cubicBezTo>
                  <a:pt x="1056" y="1132"/>
                  <a:pt x="1056" y="1132"/>
                  <a:pt x="1056" y="1132"/>
                </a:cubicBezTo>
                <a:cubicBezTo>
                  <a:pt x="1056" y="1132"/>
                  <a:pt x="1056" y="1132"/>
                  <a:pt x="1056" y="1132"/>
                </a:cubicBezTo>
                <a:cubicBezTo>
                  <a:pt x="1056" y="1132"/>
                  <a:pt x="1056" y="1132"/>
                  <a:pt x="1056" y="1132"/>
                </a:cubicBezTo>
                <a:cubicBezTo>
                  <a:pt x="1056" y="1133"/>
                  <a:pt x="1057" y="1133"/>
                  <a:pt x="1057" y="1133"/>
                </a:cubicBezTo>
                <a:cubicBezTo>
                  <a:pt x="1057" y="1133"/>
                  <a:pt x="1057" y="1133"/>
                  <a:pt x="1057" y="1133"/>
                </a:cubicBezTo>
                <a:cubicBezTo>
                  <a:pt x="1057" y="1133"/>
                  <a:pt x="1058" y="1133"/>
                  <a:pt x="1058" y="1133"/>
                </a:cubicBezTo>
                <a:cubicBezTo>
                  <a:pt x="1058" y="1133"/>
                  <a:pt x="1058" y="1133"/>
                  <a:pt x="1058" y="1133"/>
                </a:cubicBezTo>
                <a:cubicBezTo>
                  <a:pt x="1059" y="1133"/>
                  <a:pt x="1060" y="1133"/>
                  <a:pt x="1060" y="1132"/>
                </a:cubicBezTo>
                <a:cubicBezTo>
                  <a:pt x="1060" y="1131"/>
                  <a:pt x="1059" y="1131"/>
                  <a:pt x="1059" y="1131"/>
                </a:cubicBezTo>
                <a:cubicBezTo>
                  <a:pt x="1059" y="1131"/>
                  <a:pt x="1059" y="1131"/>
                  <a:pt x="1059" y="1131"/>
                </a:cubicBezTo>
                <a:cubicBezTo>
                  <a:pt x="1059" y="1130"/>
                  <a:pt x="1058" y="1130"/>
                  <a:pt x="1058" y="1130"/>
                </a:cubicBezTo>
                <a:cubicBezTo>
                  <a:pt x="1058" y="1130"/>
                  <a:pt x="1058" y="1130"/>
                  <a:pt x="1058" y="1130"/>
                </a:cubicBezTo>
                <a:cubicBezTo>
                  <a:pt x="1058" y="1129"/>
                  <a:pt x="1057" y="1129"/>
                  <a:pt x="1056" y="1129"/>
                </a:cubicBezTo>
                <a:cubicBezTo>
                  <a:pt x="1056" y="1129"/>
                  <a:pt x="1056" y="1129"/>
                  <a:pt x="1056" y="1129"/>
                </a:cubicBezTo>
                <a:cubicBezTo>
                  <a:pt x="1055" y="1129"/>
                  <a:pt x="1055" y="1129"/>
                  <a:pt x="1055" y="1130"/>
                </a:cubicBezTo>
                <a:cubicBezTo>
                  <a:pt x="1054" y="1131"/>
                  <a:pt x="1055" y="1131"/>
                  <a:pt x="1056" y="1132"/>
                </a:cubicBezTo>
                <a:close/>
                <a:moveTo>
                  <a:pt x="1436" y="1730"/>
                </a:moveTo>
                <a:cubicBezTo>
                  <a:pt x="1436" y="1730"/>
                  <a:pt x="1436" y="1730"/>
                  <a:pt x="1436" y="1730"/>
                </a:cubicBezTo>
                <a:cubicBezTo>
                  <a:pt x="1436" y="1730"/>
                  <a:pt x="1436" y="1730"/>
                  <a:pt x="1436" y="1730"/>
                </a:cubicBezTo>
                <a:cubicBezTo>
                  <a:pt x="1436" y="1730"/>
                  <a:pt x="1436" y="1730"/>
                  <a:pt x="1436" y="1730"/>
                </a:cubicBezTo>
                <a:cubicBezTo>
                  <a:pt x="1436" y="1729"/>
                  <a:pt x="1436" y="1729"/>
                  <a:pt x="1436" y="1729"/>
                </a:cubicBezTo>
                <a:cubicBezTo>
                  <a:pt x="1436" y="1729"/>
                  <a:pt x="1436" y="1729"/>
                  <a:pt x="1436" y="1728"/>
                </a:cubicBezTo>
                <a:cubicBezTo>
                  <a:pt x="1436" y="1728"/>
                  <a:pt x="1435" y="1728"/>
                  <a:pt x="1435" y="1728"/>
                </a:cubicBezTo>
                <a:cubicBezTo>
                  <a:pt x="1435" y="1728"/>
                  <a:pt x="1435" y="1727"/>
                  <a:pt x="1434" y="1727"/>
                </a:cubicBezTo>
                <a:cubicBezTo>
                  <a:pt x="1434" y="1727"/>
                  <a:pt x="1434" y="1727"/>
                  <a:pt x="1434" y="1727"/>
                </a:cubicBezTo>
                <a:cubicBezTo>
                  <a:pt x="1434" y="1727"/>
                  <a:pt x="1434" y="1727"/>
                  <a:pt x="1434" y="1727"/>
                </a:cubicBezTo>
                <a:cubicBezTo>
                  <a:pt x="1434" y="1727"/>
                  <a:pt x="1434" y="1727"/>
                  <a:pt x="1433" y="1726"/>
                </a:cubicBezTo>
                <a:cubicBezTo>
                  <a:pt x="1433" y="1726"/>
                  <a:pt x="1433" y="1726"/>
                  <a:pt x="1433" y="1726"/>
                </a:cubicBezTo>
                <a:cubicBezTo>
                  <a:pt x="1432" y="1725"/>
                  <a:pt x="1432" y="1725"/>
                  <a:pt x="1432" y="1725"/>
                </a:cubicBezTo>
                <a:cubicBezTo>
                  <a:pt x="1431" y="1725"/>
                  <a:pt x="1431" y="1724"/>
                  <a:pt x="1431" y="1724"/>
                </a:cubicBezTo>
                <a:cubicBezTo>
                  <a:pt x="1430" y="1724"/>
                  <a:pt x="1430" y="1724"/>
                  <a:pt x="1430" y="1724"/>
                </a:cubicBezTo>
                <a:cubicBezTo>
                  <a:pt x="1430" y="1724"/>
                  <a:pt x="1430" y="1724"/>
                  <a:pt x="1429" y="1724"/>
                </a:cubicBezTo>
                <a:cubicBezTo>
                  <a:pt x="1429" y="1724"/>
                  <a:pt x="1429" y="1724"/>
                  <a:pt x="1429" y="1724"/>
                </a:cubicBezTo>
                <a:cubicBezTo>
                  <a:pt x="1429" y="1724"/>
                  <a:pt x="1429" y="1724"/>
                  <a:pt x="1429" y="1724"/>
                </a:cubicBezTo>
                <a:cubicBezTo>
                  <a:pt x="1429" y="1724"/>
                  <a:pt x="1429" y="1724"/>
                  <a:pt x="1428" y="1724"/>
                </a:cubicBezTo>
                <a:cubicBezTo>
                  <a:pt x="1428" y="1724"/>
                  <a:pt x="1428" y="1724"/>
                  <a:pt x="1428" y="1724"/>
                </a:cubicBezTo>
                <a:cubicBezTo>
                  <a:pt x="1428" y="1724"/>
                  <a:pt x="1428" y="1724"/>
                  <a:pt x="1428" y="1724"/>
                </a:cubicBezTo>
                <a:cubicBezTo>
                  <a:pt x="1428" y="1724"/>
                  <a:pt x="1428" y="1724"/>
                  <a:pt x="1428" y="1724"/>
                </a:cubicBezTo>
                <a:cubicBezTo>
                  <a:pt x="1427" y="1724"/>
                  <a:pt x="1427" y="1724"/>
                  <a:pt x="1427" y="1724"/>
                </a:cubicBezTo>
                <a:cubicBezTo>
                  <a:pt x="1427" y="1724"/>
                  <a:pt x="1427" y="1724"/>
                  <a:pt x="1427" y="1724"/>
                </a:cubicBezTo>
                <a:cubicBezTo>
                  <a:pt x="1427" y="1724"/>
                  <a:pt x="1427" y="1723"/>
                  <a:pt x="1426" y="1723"/>
                </a:cubicBezTo>
                <a:cubicBezTo>
                  <a:pt x="1426" y="1723"/>
                  <a:pt x="1426" y="1724"/>
                  <a:pt x="1426" y="1724"/>
                </a:cubicBezTo>
                <a:cubicBezTo>
                  <a:pt x="1426" y="1724"/>
                  <a:pt x="1426" y="1724"/>
                  <a:pt x="1425" y="1724"/>
                </a:cubicBezTo>
                <a:cubicBezTo>
                  <a:pt x="1425" y="1723"/>
                  <a:pt x="1425" y="1723"/>
                  <a:pt x="1425" y="1723"/>
                </a:cubicBezTo>
                <a:cubicBezTo>
                  <a:pt x="1424" y="1723"/>
                  <a:pt x="1424" y="1723"/>
                  <a:pt x="1424" y="1723"/>
                </a:cubicBezTo>
                <a:cubicBezTo>
                  <a:pt x="1424" y="1723"/>
                  <a:pt x="1424" y="1723"/>
                  <a:pt x="1424" y="1723"/>
                </a:cubicBezTo>
                <a:cubicBezTo>
                  <a:pt x="1424" y="1723"/>
                  <a:pt x="1423" y="1723"/>
                  <a:pt x="1423" y="1723"/>
                </a:cubicBezTo>
                <a:cubicBezTo>
                  <a:pt x="1423" y="1723"/>
                  <a:pt x="1423" y="1723"/>
                  <a:pt x="1423" y="1723"/>
                </a:cubicBezTo>
                <a:cubicBezTo>
                  <a:pt x="1422" y="1723"/>
                  <a:pt x="1422" y="1723"/>
                  <a:pt x="1422" y="1723"/>
                </a:cubicBezTo>
                <a:cubicBezTo>
                  <a:pt x="1422" y="1723"/>
                  <a:pt x="1422" y="1723"/>
                  <a:pt x="1422" y="1723"/>
                </a:cubicBezTo>
                <a:cubicBezTo>
                  <a:pt x="1421" y="1723"/>
                  <a:pt x="1421" y="1723"/>
                  <a:pt x="1421" y="1723"/>
                </a:cubicBezTo>
                <a:cubicBezTo>
                  <a:pt x="1421" y="1723"/>
                  <a:pt x="1421" y="1723"/>
                  <a:pt x="1421" y="1723"/>
                </a:cubicBezTo>
                <a:cubicBezTo>
                  <a:pt x="1421" y="1723"/>
                  <a:pt x="1420" y="1723"/>
                  <a:pt x="1420" y="1724"/>
                </a:cubicBezTo>
                <a:cubicBezTo>
                  <a:pt x="1420" y="1724"/>
                  <a:pt x="1420" y="1724"/>
                  <a:pt x="1420" y="1724"/>
                </a:cubicBezTo>
                <a:cubicBezTo>
                  <a:pt x="1420" y="1724"/>
                  <a:pt x="1420" y="1725"/>
                  <a:pt x="1420" y="1725"/>
                </a:cubicBezTo>
                <a:cubicBezTo>
                  <a:pt x="1420" y="1725"/>
                  <a:pt x="1420" y="1725"/>
                  <a:pt x="1420" y="1725"/>
                </a:cubicBezTo>
                <a:cubicBezTo>
                  <a:pt x="1420" y="1726"/>
                  <a:pt x="1420" y="1726"/>
                  <a:pt x="1421" y="1726"/>
                </a:cubicBezTo>
                <a:cubicBezTo>
                  <a:pt x="1421" y="1726"/>
                  <a:pt x="1421" y="1726"/>
                  <a:pt x="1421" y="1726"/>
                </a:cubicBezTo>
                <a:cubicBezTo>
                  <a:pt x="1421" y="1726"/>
                  <a:pt x="1422" y="1726"/>
                  <a:pt x="1422" y="1726"/>
                </a:cubicBezTo>
                <a:cubicBezTo>
                  <a:pt x="1422" y="1726"/>
                  <a:pt x="1422" y="1726"/>
                  <a:pt x="1422" y="1726"/>
                </a:cubicBezTo>
                <a:cubicBezTo>
                  <a:pt x="1422" y="1726"/>
                  <a:pt x="1422" y="1726"/>
                  <a:pt x="1422" y="1726"/>
                </a:cubicBezTo>
                <a:cubicBezTo>
                  <a:pt x="1422" y="1726"/>
                  <a:pt x="1422" y="1726"/>
                  <a:pt x="1423" y="1727"/>
                </a:cubicBezTo>
                <a:cubicBezTo>
                  <a:pt x="1423" y="1727"/>
                  <a:pt x="1423" y="1727"/>
                  <a:pt x="1423" y="1727"/>
                </a:cubicBezTo>
                <a:cubicBezTo>
                  <a:pt x="1423" y="1727"/>
                  <a:pt x="1423" y="1727"/>
                  <a:pt x="1424" y="1727"/>
                </a:cubicBezTo>
                <a:cubicBezTo>
                  <a:pt x="1424" y="1727"/>
                  <a:pt x="1424" y="1727"/>
                  <a:pt x="1424" y="1727"/>
                </a:cubicBezTo>
                <a:cubicBezTo>
                  <a:pt x="1424" y="1727"/>
                  <a:pt x="1424" y="1727"/>
                  <a:pt x="1424" y="1727"/>
                </a:cubicBezTo>
                <a:cubicBezTo>
                  <a:pt x="1424" y="1727"/>
                  <a:pt x="1424" y="1727"/>
                  <a:pt x="1424" y="1727"/>
                </a:cubicBezTo>
                <a:cubicBezTo>
                  <a:pt x="1424" y="1727"/>
                  <a:pt x="1425" y="1728"/>
                  <a:pt x="1425" y="1728"/>
                </a:cubicBezTo>
                <a:cubicBezTo>
                  <a:pt x="1425" y="1728"/>
                  <a:pt x="1425" y="1728"/>
                  <a:pt x="1426" y="1728"/>
                </a:cubicBezTo>
                <a:cubicBezTo>
                  <a:pt x="1426" y="1728"/>
                  <a:pt x="1426" y="1728"/>
                  <a:pt x="1426" y="1728"/>
                </a:cubicBezTo>
                <a:cubicBezTo>
                  <a:pt x="1426" y="1728"/>
                  <a:pt x="1426" y="1728"/>
                  <a:pt x="1426" y="1728"/>
                </a:cubicBezTo>
                <a:cubicBezTo>
                  <a:pt x="1426" y="1728"/>
                  <a:pt x="1426" y="1728"/>
                  <a:pt x="1426" y="1728"/>
                </a:cubicBezTo>
                <a:cubicBezTo>
                  <a:pt x="1426" y="1728"/>
                  <a:pt x="1426" y="1728"/>
                  <a:pt x="1426" y="1728"/>
                </a:cubicBezTo>
                <a:cubicBezTo>
                  <a:pt x="1426" y="1729"/>
                  <a:pt x="1426" y="1729"/>
                  <a:pt x="1426" y="1729"/>
                </a:cubicBezTo>
                <a:cubicBezTo>
                  <a:pt x="1426" y="1729"/>
                  <a:pt x="1427" y="1730"/>
                  <a:pt x="1427" y="1730"/>
                </a:cubicBezTo>
                <a:cubicBezTo>
                  <a:pt x="1427" y="1730"/>
                  <a:pt x="1427" y="1730"/>
                  <a:pt x="1427" y="1730"/>
                </a:cubicBezTo>
                <a:cubicBezTo>
                  <a:pt x="1427" y="1730"/>
                  <a:pt x="1427" y="1730"/>
                  <a:pt x="1428" y="1730"/>
                </a:cubicBezTo>
                <a:cubicBezTo>
                  <a:pt x="1428" y="1730"/>
                  <a:pt x="1428" y="1730"/>
                  <a:pt x="1428" y="1729"/>
                </a:cubicBezTo>
                <a:cubicBezTo>
                  <a:pt x="1429" y="1729"/>
                  <a:pt x="1429" y="1729"/>
                  <a:pt x="1429" y="1729"/>
                </a:cubicBezTo>
                <a:cubicBezTo>
                  <a:pt x="1429" y="1729"/>
                  <a:pt x="1429" y="1729"/>
                  <a:pt x="1429" y="1729"/>
                </a:cubicBezTo>
                <a:cubicBezTo>
                  <a:pt x="1429" y="1729"/>
                  <a:pt x="1429" y="1729"/>
                  <a:pt x="1429" y="1729"/>
                </a:cubicBezTo>
                <a:cubicBezTo>
                  <a:pt x="1430" y="1730"/>
                  <a:pt x="1430" y="1730"/>
                  <a:pt x="1430" y="1730"/>
                </a:cubicBezTo>
                <a:cubicBezTo>
                  <a:pt x="1430" y="1730"/>
                  <a:pt x="1430" y="1730"/>
                  <a:pt x="1430" y="1730"/>
                </a:cubicBezTo>
                <a:cubicBezTo>
                  <a:pt x="1431" y="1730"/>
                  <a:pt x="1431" y="1730"/>
                  <a:pt x="1431" y="1731"/>
                </a:cubicBezTo>
                <a:cubicBezTo>
                  <a:pt x="1431" y="1731"/>
                  <a:pt x="1431" y="1731"/>
                  <a:pt x="1432" y="1731"/>
                </a:cubicBezTo>
                <a:cubicBezTo>
                  <a:pt x="1432" y="1732"/>
                  <a:pt x="1432" y="1732"/>
                  <a:pt x="1432" y="1732"/>
                </a:cubicBezTo>
                <a:cubicBezTo>
                  <a:pt x="1432" y="1732"/>
                  <a:pt x="1433" y="1732"/>
                  <a:pt x="1433" y="1732"/>
                </a:cubicBezTo>
                <a:cubicBezTo>
                  <a:pt x="1433" y="1733"/>
                  <a:pt x="1433" y="1733"/>
                  <a:pt x="1434" y="1733"/>
                </a:cubicBezTo>
                <a:cubicBezTo>
                  <a:pt x="1434" y="1733"/>
                  <a:pt x="1434" y="1733"/>
                  <a:pt x="1434" y="1733"/>
                </a:cubicBezTo>
                <a:cubicBezTo>
                  <a:pt x="1434" y="1733"/>
                  <a:pt x="1434" y="1733"/>
                  <a:pt x="1434" y="1733"/>
                </a:cubicBezTo>
                <a:cubicBezTo>
                  <a:pt x="1434" y="1733"/>
                  <a:pt x="1434" y="1733"/>
                  <a:pt x="1434" y="1733"/>
                </a:cubicBezTo>
                <a:cubicBezTo>
                  <a:pt x="1434" y="1733"/>
                  <a:pt x="1434" y="1733"/>
                  <a:pt x="1435" y="1733"/>
                </a:cubicBezTo>
                <a:cubicBezTo>
                  <a:pt x="1435" y="1733"/>
                  <a:pt x="1435" y="1733"/>
                  <a:pt x="1435" y="1733"/>
                </a:cubicBezTo>
                <a:cubicBezTo>
                  <a:pt x="1435" y="1733"/>
                  <a:pt x="1435" y="1733"/>
                  <a:pt x="1436" y="1732"/>
                </a:cubicBezTo>
                <a:cubicBezTo>
                  <a:pt x="1436" y="1732"/>
                  <a:pt x="1436" y="1732"/>
                  <a:pt x="1436" y="1732"/>
                </a:cubicBezTo>
                <a:cubicBezTo>
                  <a:pt x="1436" y="1732"/>
                  <a:pt x="1436" y="1732"/>
                  <a:pt x="1436" y="1732"/>
                </a:cubicBezTo>
                <a:cubicBezTo>
                  <a:pt x="1437" y="1731"/>
                  <a:pt x="1437" y="1731"/>
                  <a:pt x="1437" y="1731"/>
                </a:cubicBezTo>
                <a:cubicBezTo>
                  <a:pt x="1437" y="1730"/>
                  <a:pt x="1436" y="1730"/>
                  <a:pt x="1436" y="1730"/>
                </a:cubicBezTo>
                <a:close/>
                <a:moveTo>
                  <a:pt x="1087" y="1647"/>
                </a:moveTo>
                <a:cubicBezTo>
                  <a:pt x="1087" y="1647"/>
                  <a:pt x="1087" y="1647"/>
                  <a:pt x="1087" y="1647"/>
                </a:cubicBezTo>
                <a:cubicBezTo>
                  <a:pt x="1089" y="1647"/>
                  <a:pt x="1089" y="1646"/>
                  <a:pt x="1089" y="1645"/>
                </a:cubicBezTo>
                <a:cubicBezTo>
                  <a:pt x="1089" y="1645"/>
                  <a:pt x="1089" y="1644"/>
                  <a:pt x="1089" y="1644"/>
                </a:cubicBezTo>
                <a:cubicBezTo>
                  <a:pt x="1088" y="1644"/>
                  <a:pt x="1088" y="1644"/>
                  <a:pt x="1088" y="1644"/>
                </a:cubicBezTo>
                <a:cubicBezTo>
                  <a:pt x="1087" y="1644"/>
                  <a:pt x="1087" y="1644"/>
                  <a:pt x="1087" y="1644"/>
                </a:cubicBezTo>
                <a:cubicBezTo>
                  <a:pt x="1087" y="1644"/>
                  <a:pt x="1087" y="1644"/>
                  <a:pt x="1087" y="1644"/>
                </a:cubicBezTo>
                <a:cubicBezTo>
                  <a:pt x="1087" y="1644"/>
                  <a:pt x="1087" y="1644"/>
                  <a:pt x="1086" y="1644"/>
                </a:cubicBezTo>
                <a:cubicBezTo>
                  <a:pt x="1085" y="1644"/>
                  <a:pt x="1085" y="1644"/>
                  <a:pt x="1085" y="1645"/>
                </a:cubicBezTo>
                <a:cubicBezTo>
                  <a:pt x="1085" y="1646"/>
                  <a:pt x="1085" y="1646"/>
                  <a:pt x="1086" y="1646"/>
                </a:cubicBezTo>
                <a:cubicBezTo>
                  <a:pt x="1086" y="1647"/>
                  <a:pt x="1086" y="1647"/>
                  <a:pt x="1087" y="1647"/>
                </a:cubicBezTo>
                <a:close/>
                <a:moveTo>
                  <a:pt x="1254" y="1711"/>
                </a:moveTo>
                <a:cubicBezTo>
                  <a:pt x="1254" y="1711"/>
                  <a:pt x="1254" y="1712"/>
                  <a:pt x="1254" y="1712"/>
                </a:cubicBezTo>
                <a:cubicBezTo>
                  <a:pt x="1254" y="1713"/>
                  <a:pt x="1254" y="1713"/>
                  <a:pt x="1254" y="1713"/>
                </a:cubicBezTo>
                <a:cubicBezTo>
                  <a:pt x="1254" y="1713"/>
                  <a:pt x="1254" y="1713"/>
                  <a:pt x="1254" y="1713"/>
                </a:cubicBezTo>
                <a:cubicBezTo>
                  <a:pt x="1254" y="1713"/>
                  <a:pt x="1254" y="1713"/>
                  <a:pt x="1254" y="1713"/>
                </a:cubicBezTo>
                <a:cubicBezTo>
                  <a:pt x="1254" y="1714"/>
                  <a:pt x="1254" y="1714"/>
                  <a:pt x="1253" y="1715"/>
                </a:cubicBezTo>
                <a:cubicBezTo>
                  <a:pt x="1253" y="1715"/>
                  <a:pt x="1252" y="1716"/>
                  <a:pt x="1251" y="1716"/>
                </a:cubicBezTo>
                <a:cubicBezTo>
                  <a:pt x="1251" y="1716"/>
                  <a:pt x="1251" y="1716"/>
                  <a:pt x="1251" y="1716"/>
                </a:cubicBezTo>
                <a:cubicBezTo>
                  <a:pt x="1250" y="1717"/>
                  <a:pt x="1249" y="1717"/>
                  <a:pt x="1248" y="1717"/>
                </a:cubicBezTo>
                <a:cubicBezTo>
                  <a:pt x="1248" y="1717"/>
                  <a:pt x="1248" y="1717"/>
                  <a:pt x="1247" y="1717"/>
                </a:cubicBezTo>
                <a:cubicBezTo>
                  <a:pt x="1248" y="1717"/>
                  <a:pt x="1248" y="1718"/>
                  <a:pt x="1247" y="1718"/>
                </a:cubicBezTo>
                <a:cubicBezTo>
                  <a:pt x="1247" y="1719"/>
                  <a:pt x="1246" y="1719"/>
                  <a:pt x="1246" y="1719"/>
                </a:cubicBezTo>
                <a:cubicBezTo>
                  <a:pt x="1246" y="1719"/>
                  <a:pt x="1246" y="1720"/>
                  <a:pt x="1246" y="1720"/>
                </a:cubicBezTo>
                <a:cubicBezTo>
                  <a:pt x="1246" y="1720"/>
                  <a:pt x="1246" y="1720"/>
                  <a:pt x="1245" y="1721"/>
                </a:cubicBezTo>
                <a:cubicBezTo>
                  <a:pt x="1245" y="1721"/>
                  <a:pt x="1245" y="1721"/>
                  <a:pt x="1245" y="1721"/>
                </a:cubicBezTo>
                <a:cubicBezTo>
                  <a:pt x="1245" y="1721"/>
                  <a:pt x="1245" y="1722"/>
                  <a:pt x="1244" y="1722"/>
                </a:cubicBezTo>
                <a:cubicBezTo>
                  <a:pt x="1244" y="1722"/>
                  <a:pt x="1244" y="1722"/>
                  <a:pt x="1243" y="1722"/>
                </a:cubicBezTo>
                <a:cubicBezTo>
                  <a:pt x="1243" y="1722"/>
                  <a:pt x="1243" y="1722"/>
                  <a:pt x="1242" y="1722"/>
                </a:cubicBezTo>
                <a:cubicBezTo>
                  <a:pt x="1242" y="1722"/>
                  <a:pt x="1242" y="1722"/>
                  <a:pt x="1242" y="1722"/>
                </a:cubicBezTo>
                <a:cubicBezTo>
                  <a:pt x="1241" y="1721"/>
                  <a:pt x="1241" y="1721"/>
                  <a:pt x="1240" y="1721"/>
                </a:cubicBezTo>
                <a:cubicBezTo>
                  <a:pt x="1240" y="1721"/>
                  <a:pt x="1240" y="1721"/>
                  <a:pt x="1240" y="1721"/>
                </a:cubicBezTo>
                <a:cubicBezTo>
                  <a:pt x="1239" y="1721"/>
                  <a:pt x="1239" y="1720"/>
                  <a:pt x="1239" y="1719"/>
                </a:cubicBezTo>
                <a:cubicBezTo>
                  <a:pt x="1239" y="1719"/>
                  <a:pt x="1239" y="1719"/>
                  <a:pt x="1239" y="1719"/>
                </a:cubicBezTo>
                <a:cubicBezTo>
                  <a:pt x="1238" y="1720"/>
                  <a:pt x="1236" y="1720"/>
                  <a:pt x="1235" y="1720"/>
                </a:cubicBezTo>
                <a:cubicBezTo>
                  <a:pt x="1235" y="1720"/>
                  <a:pt x="1235" y="1720"/>
                  <a:pt x="1235" y="1720"/>
                </a:cubicBezTo>
                <a:cubicBezTo>
                  <a:pt x="1235" y="1720"/>
                  <a:pt x="1235" y="1720"/>
                  <a:pt x="1235" y="1721"/>
                </a:cubicBezTo>
                <a:cubicBezTo>
                  <a:pt x="1235" y="1722"/>
                  <a:pt x="1235" y="1722"/>
                  <a:pt x="1234" y="1722"/>
                </a:cubicBezTo>
                <a:cubicBezTo>
                  <a:pt x="1233" y="1722"/>
                  <a:pt x="1233" y="1722"/>
                  <a:pt x="1233" y="1722"/>
                </a:cubicBezTo>
                <a:cubicBezTo>
                  <a:pt x="1233" y="1722"/>
                  <a:pt x="1233" y="1722"/>
                  <a:pt x="1233" y="1722"/>
                </a:cubicBezTo>
                <a:cubicBezTo>
                  <a:pt x="1232" y="1722"/>
                  <a:pt x="1232" y="1722"/>
                  <a:pt x="1231" y="1722"/>
                </a:cubicBezTo>
                <a:cubicBezTo>
                  <a:pt x="1231" y="1722"/>
                  <a:pt x="1230" y="1722"/>
                  <a:pt x="1230" y="1722"/>
                </a:cubicBezTo>
                <a:cubicBezTo>
                  <a:pt x="1229" y="1722"/>
                  <a:pt x="1229" y="1722"/>
                  <a:pt x="1228" y="1721"/>
                </a:cubicBezTo>
                <a:cubicBezTo>
                  <a:pt x="1228" y="1721"/>
                  <a:pt x="1228" y="1720"/>
                  <a:pt x="1229" y="1720"/>
                </a:cubicBezTo>
                <a:cubicBezTo>
                  <a:pt x="1229" y="1720"/>
                  <a:pt x="1229" y="1720"/>
                  <a:pt x="1229" y="1720"/>
                </a:cubicBezTo>
                <a:cubicBezTo>
                  <a:pt x="1229" y="1720"/>
                  <a:pt x="1229" y="1720"/>
                  <a:pt x="1229" y="1720"/>
                </a:cubicBezTo>
                <a:cubicBezTo>
                  <a:pt x="1229" y="1720"/>
                  <a:pt x="1229" y="1720"/>
                  <a:pt x="1229" y="1720"/>
                </a:cubicBezTo>
                <a:cubicBezTo>
                  <a:pt x="1229" y="1720"/>
                  <a:pt x="1228" y="1720"/>
                  <a:pt x="1228" y="1720"/>
                </a:cubicBezTo>
                <a:cubicBezTo>
                  <a:pt x="1228" y="1720"/>
                  <a:pt x="1228" y="1720"/>
                  <a:pt x="1228" y="1720"/>
                </a:cubicBezTo>
                <a:cubicBezTo>
                  <a:pt x="1227" y="1720"/>
                  <a:pt x="1226" y="1719"/>
                  <a:pt x="1226" y="1719"/>
                </a:cubicBezTo>
                <a:cubicBezTo>
                  <a:pt x="1226" y="1719"/>
                  <a:pt x="1226" y="1718"/>
                  <a:pt x="1226" y="1718"/>
                </a:cubicBezTo>
                <a:cubicBezTo>
                  <a:pt x="1226" y="1718"/>
                  <a:pt x="1226" y="1717"/>
                  <a:pt x="1227" y="1717"/>
                </a:cubicBezTo>
                <a:cubicBezTo>
                  <a:pt x="1227" y="1717"/>
                  <a:pt x="1227" y="1717"/>
                  <a:pt x="1228" y="1717"/>
                </a:cubicBezTo>
                <a:cubicBezTo>
                  <a:pt x="1228" y="1717"/>
                  <a:pt x="1228" y="1717"/>
                  <a:pt x="1228" y="1717"/>
                </a:cubicBezTo>
                <a:cubicBezTo>
                  <a:pt x="1228" y="1717"/>
                  <a:pt x="1229" y="1717"/>
                  <a:pt x="1229" y="1717"/>
                </a:cubicBezTo>
                <a:cubicBezTo>
                  <a:pt x="1229" y="1717"/>
                  <a:pt x="1229" y="1717"/>
                  <a:pt x="1229" y="1717"/>
                </a:cubicBezTo>
                <a:cubicBezTo>
                  <a:pt x="1229" y="1717"/>
                  <a:pt x="1229" y="1717"/>
                  <a:pt x="1229" y="1717"/>
                </a:cubicBezTo>
                <a:cubicBezTo>
                  <a:pt x="1229" y="1717"/>
                  <a:pt x="1229" y="1717"/>
                  <a:pt x="1229" y="1717"/>
                </a:cubicBezTo>
                <a:cubicBezTo>
                  <a:pt x="1229" y="1717"/>
                  <a:pt x="1229" y="1717"/>
                  <a:pt x="1229" y="1717"/>
                </a:cubicBezTo>
                <a:cubicBezTo>
                  <a:pt x="1230" y="1717"/>
                  <a:pt x="1231" y="1717"/>
                  <a:pt x="1231" y="1718"/>
                </a:cubicBezTo>
                <a:cubicBezTo>
                  <a:pt x="1231" y="1718"/>
                  <a:pt x="1231" y="1718"/>
                  <a:pt x="1231" y="1718"/>
                </a:cubicBezTo>
                <a:cubicBezTo>
                  <a:pt x="1231" y="1718"/>
                  <a:pt x="1231" y="1718"/>
                  <a:pt x="1231" y="1717"/>
                </a:cubicBezTo>
                <a:cubicBezTo>
                  <a:pt x="1231" y="1717"/>
                  <a:pt x="1231" y="1717"/>
                  <a:pt x="1232" y="1716"/>
                </a:cubicBezTo>
                <a:cubicBezTo>
                  <a:pt x="1232" y="1716"/>
                  <a:pt x="1232" y="1716"/>
                  <a:pt x="1232" y="1716"/>
                </a:cubicBezTo>
                <a:cubicBezTo>
                  <a:pt x="1232" y="1716"/>
                  <a:pt x="1232" y="1716"/>
                  <a:pt x="1232" y="1716"/>
                </a:cubicBezTo>
                <a:cubicBezTo>
                  <a:pt x="1231" y="1716"/>
                  <a:pt x="1231" y="1715"/>
                  <a:pt x="1231" y="1715"/>
                </a:cubicBezTo>
                <a:cubicBezTo>
                  <a:pt x="1230" y="1715"/>
                  <a:pt x="1230" y="1714"/>
                  <a:pt x="1230" y="1714"/>
                </a:cubicBezTo>
                <a:cubicBezTo>
                  <a:pt x="1230" y="1714"/>
                  <a:pt x="1230" y="1714"/>
                  <a:pt x="1230" y="1714"/>
                </a:cubicBezTo>
                <a:cubicBezTo>
                  <a:pt x="1230" y="1713"/>
                  <a:pt x="1230" y="1713"/>
                  <a:pt x="1230" y="1713"/>
                </a:cubicBezTo>
                <a:cubicBezTo>
                  <a:pt x="1231" y="1712"/>
                  <a:pt x="1231" y="1712"/>
                  <a:pt x="1231" y="1712"/>
                </a:cubicBezTo>
                <a:cubicBezTo>
                  <a:pt x="1232" y="1712"/>
                  <a:pt x="1232" y="1712"/>
                  <a:pt x="1232" y="1712"/>
                </a:cubicBezTo>
                <a:cubicBezTo>
                  <a:pt x="1232" y="1711"/>
                  <a:pt x="1232" y="1711"/>
                  <a:pt x="1233" y="1711"/>
                </a:cubicBezTo>
                <a:cubicBezTo>
                  <a:pt x="1234" y="1710"/>
                  <a:pt x="1235" y="1710"/>
                  <a:pt x="1235" y="1711"/>
                </a:cubicBezTo>
                <a:cubicBezTo>
                  <a:pt x="1235" y="1711"/>
                  <a:pt x="1235" y="1712"/>
                  <a:pt x="1235" y="1712"/>
                </a:cubicBezTo>
                <a:cubicBezTo>
                  <a:pt x="1235" y="1712"/>
                  <a:pt x="1235" y="1713"/>
                  <a:pt x="1235" y="1713"/>
                </a:cubicBezTo>
                <a:cubicBezTo>
                  <a:pt x="1235" y="1713"/>
                  <a:pt x="1235" y="1713"/>
                  <a:pt x="1235" y="1713"/>
                </a:cubicBezTo>
                <a:cubicBezTo>
                  <a:pt x="1235" y="1713"/>
                  <a:pt x="1235" y="1712"/>
                  <a:pt x="1235" y="1712"/>
                </a:cubicBezTo>
                <a:cubicBezTo>
                  <a:pt x="1236" y="1712"/>
                  <a:pt x="1236" y="1712"/>
                  <a:pt x="1236" y="1712"/>
                </a:cubicBezTo>
                <a:cubicBezTo>
                  <a:pt x="1236" y="1712"/>
                  <a:pt x="1236" y="1712"/>
                  <a:pt x="1236" y="1712"/>
                </a:cubicBezTo>
                <a:cubicBezTo>
                  <a:pt x="1236" y="1711"/>
                  <a:pt x="1236" y="1711"/>
                  <a:pt x="1236" y="1711"/>
                </a:cubicBezTo>
                <a:cubicBezTo>
                  <a:pt x="1236" y="1710"/>
                  <a:pt x="1236" y="1709"/>
                  <a:pt x="1236" y="1709"/>
                </a:cubicBezTo>
                <a:cubicBezTo>
                  <a:pt x="1237" y="1709"/>
                  <a:pt x="1237" y="1709"/>
                  <a:pt x="1237" y="1709"/>
                </a:cubicBezTo>
                <a:cubicBezTo>
                  <a:pt x="1237" y="1709"/>
                  <a:pt x="1237" y="1709"/>
                  <a:pt x="1237" y="1709"/>
                </a:cubicBezTo>
                <a:cubicBezTo>
                  <a:pt x="1237" y="1709"/>
                  <a:pt x="1238" y="1709"/>
                  <a:pt x="1239" y="1709"/>
                </a:cubicBezTo>
                <a:cubicBezTo>
                  <a:pt x="1239" y="1709"/>
                  <a:pt x="1239" y="1710"/>
                  <a:pt x="1239" y="1710"/>
                </a:cubicBezTo>
                <a:cubicBezTo>
                  <a:pt x="1239" y="1711"/>
                  <a:pt x="1239" y="1711"/>
                  <a:pt x="1239" y="1711"/>
                </a:cubicBezTo>
                <a:cubicBezTo>
                  <a:pt x="1239" y="1711"/>
                  <a:pt x="1238" y="1711"/>
                  <a:pt x="1238" y="1711"/>
                </a:cubicBezTo>
                <a:cubicBezTo>
                  <a:pt x="1238" y="1712"/>
                  <a:pt x="1238" y="1712"/>
                  <a:pt x="1237" y="1712"/>
                </a:cubicBezTo>
                <a:cubicBezTo>
                  <a:pt x="1238" y="1712"/>
                  <a:pt x="1238" y="1712"/>
                  <a:pt x="1238" y="1712"/>
                </a:cubicBezTo>
                <a:cubicBezTo>
                  <a:pt x="1238" y="1712"/>
                  <a:pt x="1238" y="1712"/>
                  <a:pt x="1238" y="1712"/>
                </a:cubicBezTo>
                <a:cubicBezTo>
                  <a:pt x="1238" y="1712"/>
                  <a:pt x="1238" y="1712"/>
                  <a:pt x="1238" y="1712"/>
                </a:cubicBezTo>
                <a:cubicBezTo>
                  <a:pt x="1239" y="1711"/>
                  <a:pt x="1240" y="1710"/>
                  <a:pt x="1241" y="1710"/>
                </a:cubicBezTo>
                <a:cubicBezTo>
                  <a:pt x="1242" y="1710"/>
                  <a:pt x="1242" y="1711"/>
                  <a:pt x="1243" y="1711"/>
                </a:cubicBezTo>
                <a:cubicBezTo>
                  <a:pt x="1243" y="1711"/>
                  <a:pt x="1243" y="1711"/>
                  <a:pt x="1243" y="1711"/>
                </a:cubicBezTo>
                <a:cubicBezTo>
                  <a:pt x="1243" y="1711"/>
                  <a:pt x="1243" y="1711"/>
                  <a:pt x="1243" y="1711"/>
                </a:cubicBezTo>
                <a:cubicBezTo>
                  <a:pt x="1243" y="1711"/>
                  <a:pt x="1243" y="1711"/>
                  <a:pt x="1243" y="1711"/>
                </a:cubicBezTo>
                <a:cubicBezTo>
                  <a:pt x="1244" y="1710"/>
                  <a:pt x="1245" y="1709"/>
                  <a:pt x="1246" y="1709"/>
                </a:cubicBezTo>
                <a:cubicBezTo>
                  <a:pt x="1247" y="1709"/>
                  <a:pt x="1247" y="1709"/>
                  <a:pt x="1247" y="1710"/>
                </a:cubicBezTo>
                <a:cubicBezTo>
                  <a:pt x="1248" y="1710"/>
                  <a:pt x="1248" y="1710"/>
                  <a:pt x="1249" y="1711"/>
                </a:cubicBezTo>
                <a:cubicBezTo>
                  <a:pt x="1249" y="1710"/>
                  <a:pt x="1249" y="1710"/>
                  <a:pt x="1250" y="1710"/>
                </a:cubicBezTo>
                <a:cubicBezTo>
                  <a:pt x="1250" y="1710"/>
                  <a:pt x="1251" y="1710"/>
                  <a:pt x="1251" y="1710"/>
                </a:cubicBezTo>
                <a:cubicBezTo>
                  <a:pt x="1251" y="1710"/>
                  <a:pt x="1252" y="1710"/>
                  <a:pt x="1252" y="1710"/>
                </a:cubicBezTo>
                <a:cubicBezTo>
                  <a:pt x="1253" y="1710"/>
                  <a:pt x="1254" y="1710"/>
                  <a:pt x="1254" y="1711"/>
                </a:cubicBezTo>
                <a:close/>
                <a:moveTo>
                  <a:pt x="1243" y="1715"/>
                </a:moveTo>
                <a:cubicBezTo>
                  <a:pt x="1243" y="1714"/>
                  <a:pt x="1243" y="1714"/>
                  <a:pt x="1242" y="1714"/>
                </a:cubicBezTo>
                <a:cubicBezTo>
                  <a:pt x="1242" y="1714"/>
                  <a:pt x="1242" y="1715"/>
                  <a:pt x="1242" y="1715"/>
                </a:cubicBezTo>
                <a:cubicBezTo>
                  <a:pt x="1241" y="1716"/>
                  <a:pt x="1240" y="1717"/>
                  <a:pt x="1240" y="1717"/>
                </a:cubicBezTo>
                <a:cubicBezTo>
                  <a:pt x="1240" y="1717"/>
                  <a:pt x="1240" y="1718"/>
                  <a:pt x="1240" y="1718"/>
                </a:cubicBezTo>
                <a:cubicBezTo>
                  <a:pt x="1240" y="1718"/>
                  <a:pt x="1240" y="1718"/>
                  <a:pt x="1240" y="1718"/>
                </a:cubicBezTo>
                <a:cubicBezTo>
                  <a:pt x="1240" y="1718"/>
                  <a:pt x="1240" y="1718"/>
                  <a:pt x="1240" y="1717"/>
                </a:cubicBezTo>
                <a:cubicBezTo>
                  <a:pt x="1241" y="1716"/>
                  <a:pt x="1242" y="1715"/>
                  <a:pt x="1243" y="1715"/>
                </a:cubicBezTo>
                <a:cubicBezTo>
                  <a:pt x="1243" y="1715"/>
                  <a:pt x="1243" y="1715"/>
                  <a:pt x="1243" y="1715"/>
                </a:cubicBezTo>
                <a:close/>
                <a:moveTo>
                  <a:pt x="1387" y="1292"/>
                </a:moveTo>
                <a:cubicBezTo>
                  <a:pt x="1387" y="1293"/>
                  <a:pt x="1387" y="1293"/>
                  <a:pt x="1387" y="1294"/>
                </a:cubicBezTo>
                <a:cubicBezTo>
                  <a:pt x="1387" y="1295"/>
                  <a:pt x="1387" y="1295"/>
                  <a:pt x="1386" y="1296"/>
                </a:cubicBezTo>
                <a:cubicBezTo>
                  <a:pt x="1386" y="1296"/>
                  <a:pt x="1386" y="1296"/>
                  <a:pt x="1386" y="1296"/>
                </a:cubicBezTo>
                <a:cubicBezTo>
                  <a:pt x="1386" y="1296"/>
                  <a:pt x="1386" y="1297"/>
                  <a:pt x="1386" y="1297"/>
                </a:cubicBezTo>
                <a:cubicBezTo>
                  <a:pt x="1386" y="1299"/>
                  <a:pt x="1385" y="1300"/>
                  <a:pt x="1384" y="1302"/>
                </a:cubicBezTo>
                <a:cubicBezTo>
                  <a:pt x="1384" y="1302"/>
                  <a:pt x="1384" y="1302"/>
                  <a:pt x="1384" y="1302"/>
                </a:cubicBezTo>
                <a:cubicBezTo>
                  <a:pt x="1384" y="1302"/>
                  <a:pt x="1384" y="1302"/>
                  <a:pt x="1384" y="1302"/>
                </a:cubicBezTo>
                <a:cubicBezTo>
                  <a:pt x="1384" y="1302"/>
                  <a:pt x="1384" y="1302"/>
                  <a:pt x="1384" y="1302"/>
                </a:cubicBezTo>
                <a:cubicBezTo>
                  <a:pt x="1384" y="1302"/>
                  <a:pt x="1384" y="1302"/>
                  <a:pt x="1384" y="1302"/>
                </a:cubicBezTo>
                <a:cubicBezTo>
                  <a:pt x="1384" y="1302"/>
                  <a:pt x="1384" y="1302"/>
                  <a:pt x="1384" y="1303"/>
                </a:cubicBezTo>
                <a:cubicBezTo>
                  <a:pt x="1383" y="1303"/>
                  <a:pt x="1383" y="1304"/>
                  <a:pt x="1382" y="1305"/>
                </a:cubicBezTo>
                <a:cubicBezTo>
                  <a:pt x="1382" y="1305"/>
                  <a:pt x="1382" y="1306"/>
                  <a:pt x="1381" y="1306"/>
                </a:cubicBezTo>
                <a:cubicBezTo>
                  <a:pt x="1381" y="1307"/>
                  <a:pt x="1381" y="1308"/>
                  <a:pt x="1380" y="1308"/>
                </a:cubicBezTo>
                <a:cubicBezTo>
                  <a:pt x="1379" y="1309"/>
                  <a:pt x="1378" y="1310"/>
                  <a:pt x="1378" y="1311"/>
                </a:cubicBezTo>
                <a:cubicBezTo>
                  <a:pt x="1377" y="1311"/>
                  <a:pt x="1377" y="1311"/>
                  <a:pt x="1377" y="1311"/>
                </a:cubicBezTo>
                <a:cubicBezTo>
                  <a:pt x="1377" y="1311"/>
                  <a:pt x="1377" y="1312"/>
                  <a:pt x="1377" y="1312"/>
                </a:cubicBezTo>
                <a:cubicBezTo>
                  <a:pt x="1377" y="1312"/>
                  <a:pt x="1376" y="1312"/>
                  <a:pt x="1376" y="1313"/>
                </a:cubicBezTo>
                <a:cubicBezTo>
                  <a:pt x="1376" y="1313"/>
                  <a:pt x="1375" y="1313"/>
                  <a:pt x="1375" y="1313"/>
                </a:cubicBezTo>
                <a:cubicBezTo>
                  <a:pt x="1375" y="1314"/>
                  <a:pt x="1374" y="1314"/>
                  <a:pt x="1374" y="1314"/>
                </a:cubicBezTo>
                <a:cubicBezTo>
                  <a:pt x="1374" y="1314"/>
                  <a:pt x="1374" y="1315"/>
                  <a:pt x="1373" y="1315"/>
                </a:cubicBezTo>
                <a:cubicBezTo>
                  <a:pt x="1373" y="1315"/>
                  <a:pt x="1373" y="1315"/>
                  <a:pt x="1373" y="1315"/>
                </a:cubicBezTo>
                <a:cubicBezTo>
                  <a:pt x="1373" y="1316"/>
                  <a:pt x="1372" y="1317"/>
                  <a:pt x="1371" y="1317"/>
                </a:cubicBezTo>
                <a:cubicBezTo>
                  <a:pt x="1371" y="1317"/>
                  <a:pt x="1371" y="1317"/>
                  <a:pt x="1371" y="1317"/>
                </a:cubicBezTo>
                <a:cubicBezTo>
                  <a:pt x="1371" y="1318"/>
                  <a:pt x="1370" y="1318"/>
                  <a:pt x="1370" y="1318"/>
                </a:cubicBezTo>
                <a:cubicBezTo>
                  <a:pt x="1370" y="1318"/>
                  <a:pt x="1369" y="1318"/>
                  <a:pt x="1369" y="1318"/>
                </a:cubicBezTo>
                <a:cubicBezTo>
                  <a:pt x="1369" y="1318"/>
                  <a:pt x="1368" y="1319"/>
                  <a:pt x="1368" y="1319"/>
                </a:cubicBezTo>
                <a:cubicBezTo>
                  <a:pt x="1368" y="1319"/>
                  <a:pt x="1368" y="1320"/>
                  <a:pt x="1367" y="1320"/>
                </a:cubicBezTo>
                <a:cubicBezTo>
                  <a:pt x="1367" y="1321"/>
                  <a:pt x="1367" y="1321"/>
                  <a:pt x="1367" y="1321"/>
                </a:cubicBezTo>
                <a:cubicBezTo>
                  <a:pt x="1367" y="1321"/>
                  <a:pt x="1367" y="1322"/>
                  <a:pt x="1367" y="1322"/>
                </a:cubicBezTo>
                <a:cubicBezTo>
                  <a:pt x="1367" y="1323"/>
                  <a:pt x="1366" y="1324"/>
                  <a:pt x="1366" y="1325"/>
                </a:cubicBezTo>
                <a:cubicBezTo>
                  <a:pt x="1366" y="1325"/>
                  <a:pt x="1366" y="1326"/>
                  <a:pt x="1366" y="1326"/>
                </a:cubicBezTo>
                <a:cubicBezTo>
                  <a:pt x="1366" y="1326"/>
                  <a:pt x="1366" y="1326"/>
                  <a:pt x="1366" y="1326"/>
                </a:cubicBezTo>
                <a:cubicBezTo>
                  <a:pt x="1366" y="1326"/>
                  <a:pt x="1366" y="1326"/>
                  <a:pt x="1366" y="1326"/>
                </a:cubicBezTo>
                <a:cubicBezTo>
                  <a:pt x="1366" y="1327"/>
                  <a:pt x="1366" y="1327"/>
                  <a:pt x="1366" y="1327"/>
                </a:cubicBezTo>
                <a:cubicBezTo>
                  <a:pt x="1366" y="1327"/>
                  <a:pt x="1365" y="1328"/>
                  <a:pt x="1365" y="1328"/>
                </a:cubicBezTo>
                <a:cubicBezTo>
                  <a:pt x="1365" y="1329"/>
                  <a:pt x="1365" y="1329"/>
                  <a:pt x="1364" y="1329"/>
                </a:cubicBezTo>
                <a:cubicBezTo>
                  <a:pt x="1364" y="1329"/>
                  <a:pt x="1364" y="1330"/>
                  <a:pt x="1364" y="1330"/>
                </a:cubicBezTo>
                <a:cubicBezTo>
                  <a:pt x="1364" y="1331"/>
                  <a:pt x="1363" y="1332"/>
                  <a:pt x="1362" y="1333"/>
                </a:cubicBezTo>
                <a:cubicBezTo>
                  <a:pt x="1362" y="1334"/>
                  <a:pt x="1362" y="1334"/>
                  <a:pt x="1362" y="1334"/>
                </a:cubicBezTo>
                <a:cubicBezTo>
                  <a:pt x="1361" y="1335"/>
                  <a:pt x="1361" y="1335"/>
                  <a:pt x="1361" y="1335"/>
                </a:cubicBezTo>
                <a:cubicBezTo>
                  <a:pt x="1361" y="1335"/>
                  <a:pt x="1360" y="1335"/>
                  <a:pt x="1360" y="1335"/>
                </a:cubicBezTo>
                <a:cubicBezTo>
                  <a:pt x="1359" y="1336"/>
                  <a:pt x="1359" y="1336"/>
                  <a:pt x="1359" y="1336"/>
                </a:cubicBezTo>
                <a:cubicBezTo>
                  <a:pt x="1359" y="1336"/>
                  <a:pt x="1359" y="1336"/>
                  <a:pt x="1358" y="1337"/>
                </a:cubicBezTo>
                <a:cubicBezTo>
                  <a:pt x="1358" y="1337"/>
                  <a:pt x="1358" y="1337"/>
                  <a:pt x="1358" y="1337"/>
                </a:cubicBezTo>
                <a:cubicBezTo>
                  <a:pt x="1357" y="1338"/>
                  <a:pt x="1356" y="1339"/>
                  <a:pt x="1355" y="1339"/>
                </a:cubicBezTo>
                <a:cubicBezTo>
                  <a:pt x="1355" y="1339"/>
                  <a:pt x="1355" y="1339"/>
                  <a:pt x="1355" y="1339"/>
                </a:cubicBezTo>
                <a:cubicBezTo>
                  <a:pt x="1355" y="1339"/>
                  <a:pt x="1355" y="1339"/>
                  <a:pt x="1354" y="1339"/>
                </a:cubicBezTo>
                <a:cubicBezTo>
                  <a:pt x="1354" y="1340"/>
                  <a:pt x="1354" y="1340"/>
                  <a:pt x="1353" y="1341"/>
                </a:cubicBezTo>
                <a:cubicBezTo>
                  <a:pt x="1353" y="1341"/>
                  <a:pt x="1353" y="1341"/>
                  <a:pt x="1353" y="1342"/>
                </a:cubicBezTo>
                <a:cubicBezTo>
                  <a:pt x="1353" y="1342"/>
                  <a:pt x="1353" y="1342"/>
                  <a:pt x="1353" y="1342"/>
                </a:cubicBezTo>
                <a:cubicBezTo>
                  <a:pt x="1353" y="1342"/>
                  <a:pt x="1353" y="1343"/>
                  <a:pt x="1353" y="1344"/>
                </a:cubicBezTo>
                <a:cubicBezTo>
                  <a:pt x="1353" y="1344"/>
                  <a:pt x="1353" y="1345"/>
                  <a:pt x="1352" y="1345"/>
                </a:cubicBezTo>
                <a:cubicBezTo>
                  <a:pt x="1352" y="1345"/>
                  <a:pt x="1353" y="1346"/>
                  <a:pt x="1353" y="1346"/>
                </a:cubicBezTo>
                <a:cubicBezTo>
                  <a:pt x="1354" y="1346"/>
                  <a:pt x="1354" y="1346"/>
                  <a:pt x="1355" y="1347"/>
                </a:cubicBezTo>
                <a:cubicBezTo>
                  <a:pt x="1355" y="1348"/>
                  <a:pt x="1355" y="1348"/>
                  <a:pt x="1355" y="1349"/>
                </a:cubicBezTo>
                <a:cubicBezTo>
                  <a:pt x="1354" y="1349"/>
                  <a:pt x="1354" y="1350"/>
                  <a:pt x="1354" y="1351"/>
                </a:cubicBezTo>
                <a:cubicBezTo>
                  <a:pt x="1354" y="1351"/>
                  <a:pt x="1355" y="1351"/>
                  <a:pt x="1355" y="1351"/>
                </a:cubicBezTo>
                <a:cubicBezTo>
                  <a:pt x="1355" y="1352"/>
                  <a:pt x="1355" y="1352"/>
                  <a:pt x="1355" y="1353"/>
                </a:cubicBezTo>
                <a:cubicBezTo>
                  <a:pt x="1355" y="1353"/>
                  <a:pt x="1355" y="1353"/>
                  <a:pt x="1355" y="1354"/>
                </a:cubicBezTo>
                <a:cubicBezTo>
                  <a:pt x="1355" y="1354"/>
                  <a:pt x="1355" y="1354"/>
                  <a:pt x="1355" y="1354"/>
                </a:cubicBezTo>
                <a:cubicBezTo>
                  <a:pt x="1355" y="1354"/>
                  <a:pt x="1355" y="1355"/>
                  <a:pt x="1355" y="1355"/>
                </a:cubicBezTo>
                <a:cubicBezTo>
                  <a:pt x="1355" y="1356"/>
                  <a:pt x="1355" y="1356"/>
                  <a:pt x="1355" y="1357"/>
                </a:cubicBezTo>
                <a:cubicBezTo>
                  <a:pt x="1355" y="1357"/>
                  <a:pt x="1355" y="1357"/>
                  <a:pt x="1355" y="1357"/>
                </a:cubicBezTo>
                <a:cubicBezTo>
                  <a:pt x="1355" y="1358"/>
                  <a:pt x="1355" y="1358"/>
                  <a:pt x="1355" y="1358"/>
                </a:cubicBezTo>
                <a:cubicBezTo>
                  <a:pt x="1355" y="1358"/>
                  <a:pt x="1355" y="1358"/>
                  <a:pt x="1355" y="1358"/>
                </a:cubicBezTo>
                <a:cubicBezTo>
                  <a:pt x="1355" y="1358"/>
                  <a:pt x="1355" y="1358"/>
                  <a:pt x="1355" y="1359"/>
                </a:cubicBezTo>
                <a:cubicBezTo>
                  <a:pt x="1356" y="1359"/>
                  <a:pt x="1356" y="1360"/>
                  <a:pt x="1356" y="1361"/>
                </a:cubicBezTo>
                <a:cubicBezTo>
                  <a:pt x="1356" y="1361"/>
                  <a:pt x="1356" y="1361"/>
                  <a:pt x="1356" y="1361"/>
                </a:cubicBezTo>
                <a:cubicBezTo>
                  <a:pt x="1356" y="1362"/>
                  <a:pt x="1356" y="1362"/>
                  <a:pt x="1356" y="1363"/>
                </a:cubicBezTo>
                <a:cubicBezTo>
                  <a:pt x="1356" y="1363"/>
                  <a:pt x="1356" y="1363"/>
                  <a:pt x="1356" y="1363"/>
                </a:cubicBezTo>
                <a:cubicBezTo>
                  <a:pt x="1356" y="1363"/>
                  <a:pt x="1356" y="1363"/>
                  <a:pt x="1356" y="1363"/>
                </a:cubicBezTo>
                <a:cubicBezTo>
                  <a:pt x="1356" y="1364"/>
                  <a:pt x="1356" y="1364"/>
                  <a:pt x="1356" y="1364"/>
                </a:cubicBezTo>
                <a:cubicBezTo>
                  <a:pt x="1356" y="1365"/>
                  <a:pt x="1356" y="1365"/>
                  <a:pt x="1356" y="1365"/>
                </a:cubicBezTo>
                <a:cubicBezTo>
                  <a:pt x="1356" y="1366"/>
                  <a:pt x="1356" y="1366"/>
                  <a:pt x="1356" y="1366"/>
                </a:cubicBezTo>
                <a:cubicBezTo>
                  <a:pt x="1356" y="1366"/>
                  <a:pt x="1356" y="1367"/>
                  <a:pt x="1356" y="1368"/>
                </a:cubicBezTo>
                <a:cubicBezTo>
                  <a:pt x="1356" y="1368"/>
                  <a:pt x="1355" y="1369"/>
                  <a:pt x="1355" y="1369"/>
                </a:cubicBezTo>
                <a:cubicBezTo>
                  <a:pt x="1355" y="1369"/>
                  <a:pt x="1355" y="1369"/>
                  <a:pt x="1355" y="1369"/>
                </a:cubicBezTo>
                <a:cubicBezTo>
                  <a:pt x="1355" y="1369"/>
                  <a:pt x="1355" y="1369"/>
                  <a:pt x="1355" y="1370"/>
                </a:cubicBezTo>
                <a:cubicBezTo>
                  <a:pt x="1356" y="1370"/>
                  <a:pt x="1356" y="1370"/>
                  <a:pt x="1356" y="1371"/>
                </a:cubicBezTo>
                <a:cubicBezTo>
                  <a:pt x="1356" y="1372"/>
                  <a:pt x="1356" y="1372"/>
                  <a:pt x="1356" y="1373"/>
                </a:cubicBezTo>
                <a:cubicBezTo>
                  <a:pt x="1356" y="1373"/>
                  <a:pt x="1356" y="1374"/>
                  <a:pt x="1356" y="1374"/>
                </a:cubicBezTo>
                <a:cubicBezTo>
                  <a:pt x="1356" y="1375"/>
                  <a:pt x="1356" y="1375"/>
                  <a:pt x="1356" y="1375"/>
                </a:cubicBezTo>
                <a:cubicBezTo>
                  <a:pt x="1356" y="1375"/>
                  <a:pt x="1355" y="1376"/>
                  <a:pt x="1355" y="1376"/>
                </a:cubicBezTo>
                <a:cubicBezTo>
                  <a:pt x="1355" y="1376"/>
                  <a:pt x="1355" y="1376"/>
                  <a:pt x="1355" y="1376"/>
                </a:cubicBezTo>
                <a:cubicBezTo>
                  <a:pt x="1355" y="1376"/>
                  <a:pt x="1355" y="1376"/>
                  <a:pt x="1355" y="1377"/>
                </a:cubicBezTo>
                <a:cubicBezTo>
                  <a:pt x="1356" y="1377"/>
                  <a:pt x="1356" y="1378"/>
                  <a:pt x="1356" y="1379"/>
                </a:cubicBezTo>
                <a:cubicBezTo>
                  <a:pt x="1356" y="1380"/>
                  <a:pt x="1355" y="1381"/>
                  <a:pt x="1354" y="1382"/>
                </a:cubicBezTo>
                <a:cubicBezTo>
                  <a:pt x="1354" y="1382"/>
                  <a:pt x="1354" y="1382"/>
                  <a:pt x="1353" y="1382"/>
                </a:cubicBezTo>
                <a:cubicBezTo>
                  <a:pt x="1353" y="1383"/>
                  <a:pt x="1353" y="1383"/>
                  <a:pt x="1353" y="1383"/>
                </a:cubicBezTo>
                <a:cubicBezTo>
                  <a:pt x="1352" y="1384"/>
                  <a:pt x="1352" y="1384"/>
                  <a:pt x="1352" y="1385"/>
                </a:cubicBezTo>
                <a:cubicBezTo>
                  <a:pt x="1352" y="1385"/>
                  <a:pt x="1352" y="1385"/>
                  <a:pt x="1352" y="1385"/>
                </a:cubicBezTo>
                <a:cubicBezTo>
                  <a:pt x="1352" y="1385"/>
                  <a:pt x="1352" y="1385"/>
                  <a:pt x="1352" y="1385"/>
                </a:cubicBezTo>
                <a:cubicBezTo>
                  <a:pt x="1351" y="1385"/>
                  <a:pt x="1351" y="1385"/>
                  <a:pt x="1351" y="1385"/>
                </a:cubicBezTo>
                <a:cubicBezTo>
                  <a:pt x="1351" y="1385"/>
                  <a:pt x="1351" y="1385"/>
                  <a:pt x="1351" y="1385"/>
                </a:cubicBezTo>
                <a:cubicBezTo>
                  <a:pt x="1351" y="1386"/>
                  <a:pt x="1351" y="1386"/>
                  <a:pt x="1351" y="1386"/>
                </a:cubicBezTo>
                <a:cubicBezTo>
                  <a:pt x="1352" y="1387"/>
                  <a:pt x="1352" y="1387"/>
                  <a:pt x="1352" y="1387"/>
                </a:cubicBezTo>
                <a:cubicBezTo>
                  <a:pt x="1353" y="1388"/>
                  <a:pt x="1353" y="1389"/>
                  <a:pt x="1353" y="1390"/>
                </a:cubicBezTo>
                <a:cubicBezTo>
                  <a:pt x="1353" y="1391"/>
                  <a:pt x="1353" y="1391"/>
                  <a:pt x="1353" y="1391"/>
                </a:cubicBezTo>
                <a:cubicBezTo>
                  <a:pt x="1353" y="1392"/>
                  <a:pt x="1353" y="1392"/>
                  <a:pt x="1353" y="1393"/>
                </a:cubicBezTo>
                <a:cubicBezTo>
                  <a:pt x="1353" y="1394"/>
                  <a:pt x="1353" y="1394"/>
                  <a:pt x="1353" y="1395"/>
                </a:cubicBezTo>
                <a:cubicBezTo>
                  <a:pt x="1353" y="1396"/>
                  <a:pt x="1352" y="1397"/>
                  <a:pt x="1351" y="1397"/>
                </a:cubicBezTo>
                <a:cubicBezTo>
                  <a:pt x="1351" y="1398"/>
                  <a:pt x="1350" y="1398"/>
                  <a:pt x="1350" y="1398"/>
                </a:cubicBezTo>
                <a:cubicBezTo>
                  <a:pt x="1350" y="1399"/>
                  <a:pt x="1350" y="1399"/>
                  <a:pt x="1350" y="1399"/>
                </a:cubicBezTo>
                <a:cubicBezTo>
                  <a:pt x="1349" y="1401"/>
                  <a:pt x="1348" y="1401"/>
                  <a:pt x="1348" y="1402"/>
                </a:cubicBezTo>
                <a:cubicBezTo>
                  <a:pt x="1348" y="1403"/>
                  <a:pt x="1348" y="1403"/>
                  <a:pt x="1348" y="1404"/>
                </a:cubicBezTo>
                <a:cubicBezTo>
                  <a:pt x="1348" y="1404"/>
                  <a:pt x="1348" y="1404"/>
                  <a:pt x="1348" y="1404"/>
                </a:cubicBezTo>
                <a:cubicBezTo>
                  <a:pt x="1348" y="1405"/>
                  <a:pt x="1347" y="1405"/>
                  <a:pt x="1347" y="1405"/>
                </a:cubicBezTo>
                <a:cubicBezTo>
                  <a:pt x="1347" y="1405"/>
                  <a:pt x="1346" y="1406"/>
                  <a:pt x="1346" y="1406"/>
                </a:cubicBezTo>
                <a:cubicBezTo>
                  <a:pt x="1346" y="1406"/>
                  <a:pt x="1346" y="1407"/>
                  <a:pt x="1346" y="1408"/>
                </a:cubicBezTo>
                <a:cubicBezTo>
                  <a:pt x="1346" y="1409"/>
                  <a:pt x="1345" y="1409"/>
                  <a:pt x="1345" y="1409"/>
                </a:cubicBezTo>
                <a:cubicBezTo>
                  <a:pt x="1344" y="1410"/>
                  <a:pt x="1344" y="1410"/>
                  <a:pt x="1344" y="1410"/>
                </a:cubicBezTo>
                <a:cubicBezTo>
                  <a:pt x="1344" y="1410"/>
                  <a:pt x="1343" y="1411"/>
                  <a:pt x="1343" y="1411"/>
                </a:cubicBezTo>
                <a:cubicBezTo>
                  <a:pt x="1343" y="1411"/>
                  <a:pt x="1343" y="1411"/>
                  <a:pt x="1343" y="1411"/>
                </a:cubicBezTo>
                <a:cubicBezTo>
                  <a:pt x="1344" y="1411"/>
                  <a:pt x="1344" y="1411"/>
                  <a:pt x="1344" y="1412"/>
                </a:cubicBezTo>
                <a:cubicBezTo>
                  <a:pt x="1344" y="1412"/>
                  <a:pt x="1344" y="1412"/>
                  <a:pt x="1344" y="1413"/>
                </a:cubicBezTo>
                <a:cubicBezTo>
                  <a:pt x="1345" y="1413"/>
                  <a:pt x="1346" y="1414"/>
                  <a:pt x="1346" y="1415"/>
                </a:cubicBezTo>
                <a:cubicBezTo>
                  <a:pt x="1345" y="1417"/>
                  <a:pt x="1345" y="1418"/>
                  <a:pt x="1344" y="1418"/>
                </a:cubicBezTo>
                <a:cubicBezTo>
                  <a:pt x="1344" y="1418"/>
                  <a:pt x="1344" y="1418"/>
                  <a:pt x="1343" y="1418"/>
                </a:cubicBezTo>
                <a:cubicBezTo>
                  <a:pt x="1343" y="1419"/>
                  <a:pt x="1342" y="1419"/>
                  <a:pt x="1341" y="1419"/>
                </a:cubicBezTo>
                <a:cubicBezTo>
                  <a:pt x="1341" y="1419"/>
                  <a:pt x="1340" y="1419"/>
                  <a:pt x="1339" y="1420"/>
                </a:cubicBezTo>
                <a:cubicBezTo>
                  <a:pt x="1339" y="1420"/>
                  <a:pt x="1339" y="1420"/>
                  <a:pt x="1338" y="1420"/>
                </a:cubicBezTo>
                <a:cubicBezTo>
                  <a:pt x="1338" y="1420"/>
                  <a:pt x="1338" y="1421"/>
                  <a:pt x="1337" y="1421"/>
                </a:cubicBezTo>
                <a:cubicBezTo>
                  <a:pt x="1337" y="1421"/>
                  <a:pt x="1337" y="1421"/>
                  <a:pt x="1336" y="1421"/>
                </a:cubicBezTo>
                <a:cubicBezTo>
                  <a:pt x="1336" y="1421"/>
                  <a:pt x="1336" y="1421"/>
                  <a:pt x="1336" y="1421"/>
                </a:cubicBezTo>
                <a:cubicBezTo>
                  <a:pt x="1336" y="1421"/>
                  <a:pt x="1336" y="1421"/>
                  <a:pt x="1336" y="1422"/>
                </a:cubicBezTo>
                <a:cubicBezTo>
                  <a:pt x="1336" y="1423"/>
                  <a:pt x="1336" y="1423"/>
                  <a:pt x="1336" y="1424"/>
                </a:cubicBezTo>
                <a:cubicBezTo>
                  <a:pt x="1335" y="1424"/>
                  <a:pt x="1335" y="1424"/>
                  <a:pt x="1335" y="1425"/>
                </a:cubicBezTo>
                <a:cubicBezTo>
                  <a:pt x="1335" y="1425"/>
                  <a:pt x="1335" y="1426"/>
                  <a:pt x="1334" y="1426"/>
                </a:cubicBezTo>
                <a:cubicBezTo>
                  <a:pt x="1333" y="1426"/>
                  <a:pt x="1333" y="1426"/>
                  <a:pt x="1333" y="1426"/>
                </a:cubicBezTo>
                <a:cubicBezTo>
                  <a:pt x="1333" y="1426"/>
                  <a:pt x="1333" y="1426"/>
                  <a:pt x="1333" y="1426"/>
                </a:cubicBezTo>
                <a:cubicBezTo>
                  <a:pt x="1333" y="1426"/>
                  <a:pt x="1332" y="1426"/>
                  <a:pt x="1332" y="1426"/>
                </a:cubicBezTo>
                <a:cubicBezTo>
                  <a:pt x="1332" y="1426"/>
                  <a:pt x="1332" y="1426"/>
                  <a:pt x="1331" y="1426"/>
                </a:cubicBezTo>
                <a:cubicBezTo>
                  <a:pt x="1331" y="1426"/>
                  <a:pt x="1331" y="1426"/>
                  <a:pt x="1330" y="1426"/>
                </a:cubicBezTo>
                <a:cubicBezTo>
                  <a:pt x="1330" y="1426"/>
                  <a:pt x="1330" y="1426"/>
                  <a:pt x="1330" y="1426"/>
                </a:cubicBezTo>
                <a:cubicBezTo>
                  <a:pt x="1330" y="1426"/>
                  <a:pt x="1330" y="1426"/>
                  <a:pt x="1330" y="1426"/>
                </a:cubicBezTo>
                <a:cubicBezTo>
                  <a:pt x="1329" y="1426"/>
                  <a:pt x="1329" y="1426"/>
                  <a:pt x="1329" y="1426"/>
                </a:cubicBezTo>
                <a:cubicBezTo>
                  <a:pt x="1328" y="1426"/>
                  <a:pt x="1328" y="1425"/>
                  <a:pt x="1327" y="1425"/>
                </a:cubicBezTo>
                <a:cubicBezTo>
                  <a:pt x="1327" y="1425"/>
                  <a:pt x="1327" y="1426"/>
                  <a:pt x="1327" y="1426"/>
                </a:cubicBezTo>
                <a:cubicBezTo>
                  <a:pt x="1327" y="1426"/>
                  <a:pt x="1327" y="1426"/>
                  <a:pt x="1327" y="1426"/>
                </a:cubicBezTo>
                <a:cubicBezTo>
                  <a:pt x="1326" y="1426"/>
                  <a:pt x="1326" y="1427"/>
                  <a:pt x="1326" y="1427"/>
                </a:cubicBezTo>
                <a:cubicBezTo>
                  <a:pt x="1325" y="1427"/>
                  <a:pt x="1325" y="1427"/>
                  <a:pt x="1325" y="1427"/>
                </a:cubicBezTo>
                <a:cubicBezTo>
                  <a:pt x="1325" y="1427"/>
                  <a:pt x="1324" y="1427"/>
                  <a:pt x="1324" y="1427"/>
                </a:cubicBezTo>
                <a:cubicBezTo>
                  <a:pt x="1324" y="1427"/>
                  <a:pt x="1324" y="1427"/>
                  <a:pt x="1324" y="1427"/>
                </a:cubicBezTo>
                <a:cubicBezTo>
                  <a:pt x="1323" y="1427"/>
                  <a:pt x="1323" y="1427"/>
                  <a:pt x="1322" y="1426"/>
                </a:cubicBezTo>
                <a:cubicBezTo>
                  <a:pt x="1322" y="1425"/>
                  <a:pt x="1322" y="1425"/>
                  <a:pt x="1322" y="1424"/>
                </a:cubicBezTo>
                <a:cubicBezTo>
                  <a:pt x="1322" y="1424"/>
                  <a:pt x="1322" y="1424"/>
                  <a:pt x="1322" y="1424"/>
                </a:cubicBezTo>
                <a:cubicBezTo>
                  <a:pt x="1322" y="1425"/>
                  <a:pt x="1322" y="1425"/>
                  <a:pt x="1322" y="1425"/>
                </a:cubicBezTo>
                <a:cubicBezTo>
                  <a:pt x="1322" y="1425"/>
                  <a:pt x="1322" y="1425"/>
                  <a:pt x="1322" y="1425"/>
                </a:cubicBezTo>
                <a:cubicBezTo>
                  <a:pt x="1321" y="1426"/>
                  <a:pt x="1321" y="1426"/>
                  <a:pt x="1320" y="1426"/>
                </a:cubicBezTo>
                <a:cubicBezTo>
                  <a:pt x="1319" y="1426"/>
                  <a:pt x="1318" y="1427"/>
                  <a:pt x="1317" y="1427"/>
                </a:cubicBezTo>
                <a:cubicBezTo>
                  <a:pt x="1317" y="1428"/>
                  <a:pt x="1317" y="1428"/>
                  <a:pt x="1316" y="1428"/>
                </a:cubicBezTo>
                <a:cubicBezTo>
                  <a:pt x="1316" y="1428"/>
                  <a:pt x="1315" y="1428"/>
                  <a:pt x="1314" y="1428"/>
                </a:cubicBezTo>
                <a:cubicBezTo>
                  <a:pt x="1314" y="1428"/>
                  <a:pt x="1314" y="1428"/>
                  <a:pt x="1314" y="1428"/>
                </a:cubicBezTo>
                <a:cubicBezTo>
                  <a:pt x="1314" y="1428"/>
                  <a:pt x="1314" y="1428"/>
                  <a:pt x="1314" y="1428"/>
                </a:cubicBezTo>
                <a:cubicBezTo>
                  <a:pt x="1313" y="1428"/>
                  <a:pt x="1313" y="1428"/>
                  <a:pt x="1313" y="1427"/>
                </a:cubicBezTo>
                <a:cubicBezTo>
                  <a:pt x="1313" y="1427"/>
                  <a:pt x="1313" y="1427"/>
                  <a:pt x="1313" y="1426"/>
                </a:cubicBezTo>
                <a:cubicBezTo>
                  <a:pt x="1312" y="1427"/>
                  <a:pt x="1312" y="1427"/>
                  <a:pt x="1312" y="1427"/>
                </a:cubicBezTo>
                <a:cubicBezTo>
                  <a:pt x="1311" y="1427"/>
                  <a:pt x="1311" y="1427"/>
                  <a:pt x="1311" y="1427"/>
                </a:cubicBezTo>
                <a:cubicBezTo>
                  <a:pt x="1311" y="1427"/>
                  <a:pt x="1311" y="1427"/>
                  <a:pt x="1311" y="1427"/>
                </a:cubicBezTo>
                <a:cubicBezTo>
                  <a:pt x="1311" y="1427"/>
                  <a:pt x="1311" y="1427"/>
                  <a:pt x="1312" y="1427"/>
                </a:cubicBezTo>
                <a:cubicBezTo>
                  <a:pt x="1312" y="1427"/>
                  <a:pt x="1312" y="1428"/>
                  <a:pt x="1312" y="1428"/>
                </a:cubicBezTo>
                <a:cubicBezTo>
                  <a:pt x="1312" y="1429"/>
                  <a:pt x="1312" y="1429"/>
                  <a:pt x="1312" y="1430"/>
                </a:cubicBezTo>
                <a:cubicBezTo>
                  <a:pt x="1311" y="1430"/>
                  <a:pt x="1311" y="1430"/>
                  <a:pt x="1310" y="1431"/>
                </a:cubicBezTo>
                <a:cubicBezTo>
                  <a:pt x="1310" y="1431"/>
                  <a:pt x="1309" y="1431"/>
                  <a:pt x="1309" y="1432"/>
                </a:cubicBezTo>
                <a:cubicBezTo>
                  <a:pt x="1309" y="1432"/>
                  <a:pt x="1308" y="1433"/>
                  <a:pt x="1308" y="1433"/>
                </a:cubicBezTo>
                <a:cubicBezTo>
                  <a:pt x="1308" y="1433"/>
                  <a:pt x="1308" y="1433"/>
                  <a:pt x="1308" y="1433"/>
                </a:cubicBezTo>
                <a:cubicBezTo>
                  <a:pt x="1308" y="1433"/>
                  <a:pt x="1308" y="1433"/>
                  <a:pt x="1308" y="1433"/>
                </a:cubicBezTo>
                <a:cubicBezTo>
                  <a:pt x="1308" y="1433"/>
                  <a:pt x="1308" y="1433"/>
                  <a:pt x="1308" y="1433"/>
                </a:cubicBezTo>
                <a:cubicBezTo>
                  <a:pt x="1308" y="1433"/>
                  <a:pt x="1308" y="1433"/>
                  <a:pt x="1308" y="1433"/>
                </a:cubicBezTo>
                <a:cubicBezTo>
                  <a:pt x="1308" y="1433"/>
                  <a:pt x="1307" y="1434"/>
                  <a:pt x="1307" y="1434"/>
                </a:cubicBezTo>
                <a:cubicBezTo>
                  <a:pt x="1306" y="1434"/>
                  <a:pt x="1306" y="1434"/>
                  <a:pt x="1306" y="1434"/>
                </a:cubicBezTo>
                <a:cubicBezTo>
                  <a:pt x="1306" y="1435"/>
                  <a:pt x="1306" y="1435"/>
                  <a:pt x="1306" y="1435"/>
                </a:cubicBezTo>
                <a:cubicBezTo>
                  <a:pt x="1306" y="1436"/>
                  <a:pt x="1306" y="1436"/>
                  <a:pt x="1306" y="1436"/>
                </a:cubicBezTo>
                <a:cubicBezTo>
                  <a:pt x="1306" y="1436"/>
                  <a:pt x="1305" y="1437"/>
                  <a:pt x="1305" y="1437"/>
                </a:cubicBezTo>
                <a:cubicBezTo>
                  <a:pt x="1305" y="1437"/>
                  <a:pt x="1304" y="1437"/>
                  <a:pt x="1304" y="1437"/>
                </a:cubicBezTo>
                <a:cubicBezTo>
                  <a:pt x="1304" y="1436"/>
                  <a:pt x="1304" y="1436"/>
                  <a:pt x="1303" y="1436"/>
                </a:cubicBezTo>
                <a:cubicBezTo>
                  <a:pt x="1303" y="1436"/>
                  <a:pt x="1303" y="1436"/>
                  <a:pt x="1303" y="1436"/>
                </a:cubicBezTo>
                <a:cubicBezTo>
                  <a:pt x="1303" y="1435"/>
                  <a:pt x="1303" y="1435"/>
                  <a:pt x="1303" y="1435"/>
                </a:cubicBezTo>
                <a:cubicBezTo>
                  <a:pt x="1302" y="1435"/>
                  <a:pt x="1300" y="1436"/>
                  <a:pt x="1300" y="1436"/>
                </a:cubicBezTo>
                <a:cubicBezTo>
                  <a:pt x="1300" y="1437"/>
                  <a:pt x="1299" y="1438"/>
                  <a:pt x="1299" y="1438"/>
                </a:cubicBezTo>
                <a:cubicBezTo>
                  <a:pt x="1298" y="1439"/>
                  <a:pt x="1297" y="1439"/>
                  <a:pt x="1296" y="1439"/>
                </a:cubicBezTo>
                <a:cubicBezTo>
                  <a:pt x="1296" y="1439"/>
                  <a:pt x="1296" y="1439"/>
                  <a:pt x="1295" y="1439"/>
                </a:cubicBezTo>
                <a:cubicBezTo>
                  <a:pt x="1295" y="1439"/>
                  <a:pt x="1295" y="1439"/>
                  <a:pt x="1295" y="1439"/>
                </a:cubicBezTo>
                <a:cubicBezTo>
                  <a:pt x="1294" y="1439"/>
                  <a:pt x="1294" y="1439"/>
                  <a:pt x="1294" y="1439"/>
                </a:cubicBezTo>
                <a:cubicBezTo>
                  <a:pt x="1294" y="1439"/>
                  <a:pt x="1294" y="1440"/>
                  <a:pt x="1293" y="1440"/>
                </a:cubicBezTo>
                <a:cubicBezTo>
                  <a:pt x="1293" y="1440"/>
                  <a:pt x="1293" y="1440"/>
                  <a:pt x="1293" y="1440"/>
                </a:cubicBezTo>
                <a:cubicBezTo>
                  <a:pt x="1293" y="1441"/>
                  <a:pt x="1293" y="1441"/>
                  <a:pt x="1293" y="1441"/>
                </a:cubicBezTo>
                <a:cubicBezTo>
                  <a:pt x="1293" y="1441"/>
                  <a:pt x="1293" y="1441"/>
                  <a:pt x="1292" y="1442"/>
                </a:cubicBezTo>
                <a:cubicBezTo>
                  <a:pt x="1292" y="1442"/>
                  <a:pt x="1292" y="1442"/>
                  <a:pt x="1292" y="1442"/>
                </a:cubicBezTo>
                <a:cubicBezTo>
                  <a:pt x="1292" y="1442"/>
                  <a:pt x="1292" y="1442"/>
                  <a:pt x="1291" y="1443"/>
                </a:cubicBezTo>
                <a:cubicBezTo>
                  <a:pt x="1291" y="1444"/>
                  <a:pt x="1290" y="1444"/>
                  <a:pt x="1290" y="1445"/>
                </a:cubicBezTo>
                <a:cubicBezTo>
                  <a:pt x="1289" y="1445"/>
                  <a:pt x="1289" y="1445"/>
                  <a:pt x="1289" y="1445"/>
                </a:cubicBezTo>
                <a:cubicBezTo>
                  <a:pt x="1288" y="1445"/>
                  <a:pt x="1287" y="1446"/>
                  <a:pt x="1287" y="1448"/>
                </a:cubicBezTo>
                <a:cubicBezTo>
                  <a:pt x="1287" y="1448"/>
                  <a:pt x="1287" y="1449"/>
                  <a:pt x="1286" y="1449"/>
                </a:cubicBezTo>
                <a:cubicBezTo>
                  <a:pt x="1286" y="1449"/>
                  <a:pt x="1285" y="1449"/>
                  <a:pt x="1285" y="1449"/>
                </a:cubicBezTo>
                <a:cubicBezTo>
                  <a:pt x="1285" y="1449"/>
                  <a:pt x="1285" y="1449"/>
                  <a:pt x="1285" y="1450"/>
                </a:cubicBezTo>
                <a:cubicBezTo>
                  <a:pt x="1284" y="1450"/>
                  <a:pt x="1284" y="1450"/>
                  <a:pt x="1284" y="1451"/>
                </a:cubicBezTo>
                <a:cubicBezTo>
                  <a:pt x="1283" y="1451"/>
                  <a:pt x="1283" y="1451"/>
                  <a:pt x="1283" y="1451"/>
                </a:cubicBezTo>
                <a:cubicBezTo>
                  <a:pt x="1283" y="1451"/>
                  <a:pt x="1283" y="1451"/>
                  <a:pt x="1283" y="1451"/>
                </a:cubicBezTo>
                <a:cubicBezTo>
                  <a:pt x="1283" y="1451"/>
                  <a:pt x="1283" y="1451"/>
                  <a:pt x="1283" y="1451"/>
                </a:cubicBezTo>
                <a:cubicBezTo>
                  <a:pt x="1283" y="1451"/>
                  <a:pt x="1282" y="1451"/>
                  <a:pt x="1282" y="1451"/>
                </a:cubicBezTo>
                <a:cubicBezTo>
                  <a:pt x="1281" y="1451"/>
                  <a:pt x="1281" y="1451"/>
                  <a:pt x="1281" y="1451"/>
                </a:cubicBezTo>
                <a:cubicBezTo>
                  <a:pt x="1281" y="1451"/>
                  <a:pt x="1280" y="1451"/>
                  <a:pt x="1280" y="1451"/>
                </a:cubicBezTo>
                <a:cubicBezTo>
                  <a:pt x="1280" y="1452"/>
                  <a:pt x="1280" y="1452"/>
                  <a:pt x="1280" y="1452"/>
                </a:cubicBezTo>
                <a:cubicBezTo>
                  <a:pt x="1281" y="1452"/>
                  <a:pt x="1281" y="1453"/>
                  <a:pt x="1281" y="1453"/>
                </a:cubicBezTo>
                <a:cubicBezTo>
                  <a:pt x="1281" y="1455"/>
                  <a:pt x="1280" y="1455"/>
                  <a:pt x="1280" y="1456"/>
                </a:cubicBezTo>
                <a:cubicBezTo>
                  <a:pt x="1280" y="1456"/>
                  <a:pt x="1280" y="1456"/>
                  <a:pt x="1280" y="1456"/>
                </a:cubicBezTo>
                <a:cubicBezTo>
                  <a:pt x="1280" y="1456"/>
                  <a:pt x="1280" y="1456"/>
                  <a:pt x="1280" y="1457"/>
                </a:cubicBezTo>
                <a:cubicBezTo>
                  <a:pt x="1280" y="1457"/>
                  <a:pt x="1280" y="1457"/>
                  <a:pt x="1280" y="1457"/>
                </a:cubicBezTo>
                <a:cubicBezTo>
                  <a:pt x="1280" y="1457"/>
                  <a:pt x="1280" y="1457"/>
                  <a:pt x="1280" y="1457"/>
                </a:cubicBezTo>
                <a:cubicBezTo>
                  <a:pt x="1280" y="1457"/>
                  <a:pt x="1280" y="1457"/>
                  <a:pt x="1280" y="1457"/>
                </a:cubicBezTo>
                <a:cubicBezTo>
                  <a:pt x="1280" y="1457"/>
                  <a:pt x="1280" y="1457"/>
                  <a:pt x="1280" y="1457"/>
                </a:cubicBezTo>
                <a:cubicBezTo>
                  <a:pt x="1280" y="1457"/>
                  <a:pt x="1280" y="1458"/>
                  <a:pt x="1279" y="1458"/>
                </a:cubicBezTo>
                <a:cubicBezTo>
                  <a:pt x="1279" y="1459"/>
                  <a:pt x="1278" y="1459"/>
                  <a:pt x="1278" y="1459"/>
                </a:cubicBezTo>
                <a:cubicBezTo>
                  <a:pt x="1278" y="1459"/>
                  <a:pt x="1278" y="1460"/>
                  <a:pt x="1278" y="1460"/>
                </a:cubicBezTo>
                <a:cubicBezTo>
                  <a:pt x="1278" y="1460"/>
                  <a:pt x="1278" y="1461"/>
                  <a:pt x="1279" y="1461"/>
                </a:cubicBezTo>
                <a:cubicBezTo>
                  <a:pt x="1279" y="1461"/>
                  <a:pt x="1279" y="1461"/>
                  <a:pt x="1279" y="1462"/>
                </a:cubicBezTo>
                <a:cubicBezTo>
                  <a:pt x="1280" y="1462"/>
                  <a:pt x="1280" y="1463"/>
                  <a:pt x="1280" y="1464"/>
                </a:cubicBezTo>
                <a:cubicBezTo>
                  <a:pt x="1280" y="1465"/>
                  <a:pt x="1280" y="1465"/>
                  <a:pt x="1280" y="1465"/>
                </a:cubicBezTo>
                <a:cubicBezTo>
                  <a:pt x="1280" y="1465"/>
                  <a:pt x="1280" y="1465"/>
                  <a:pt x="1280" y="1465"/>
                </a:cubicBezTo>
                <a:cubicBezTo>
                  <a:pt x="1280" y="1466"/>
                  <a:pt x="1280" y="1466"/>
                  <a:pt x="1280" y="1466"/>
                </a:cubicBezTo>
                <a:cubicBezTo>
                  <a:pt x="1280" y="1466"/>
                  <a:pt x="1280" y="1467"/>
                  <a:pt x="1281" y="1467"/>
                </a:cubicBezTo>
                <a:cubicBezTo>
                  <a:pt x="1281" y="1467"/>
                  <a:pt x="1281" y="1468"/>
                  <a:pt x="1282" y="1469"/>
                </a:cubicBezTo>
                <a:cubicBezTo>
                  <a:pt x="1282" y="1469"/>
                  <a:pt x="1282" y="1469"/>
                  <a:pt x="1282" y="1469"/>
                </a:cubicBezTo>
                <a:cubicBezTo>
                  <a:pt x="1282" y="1470"/>
                  <a:pt x="1283" y="1470"/>
                  <a:pt x="1283" y="1471"/>
                </a:cubicBezTo>
                <a:cubicBezTo>
                  <a:pt x="1283" y="1471"/>
                  <a:pt x="1283" y="1471"/>
                  <a:pt x="1283" y="1471"/>
                </a:cubicBezTo>
                <a:cubicBezTo>
                  <a:pt x="1283" y="1472"/>
                  <a:pt x="1283" y="1472"/>
                  <a:pt x="1283" y="1473"/>
                </a:cubicBezTo>
                <a:cubicBezTo>
                  <a:pt x="1283" y="1473"/>
                  <a:pt x="1283" y="1475"/>
                  <a:pt x="1282" y="1475"/>
                </a:cubicBezTo>
                <a:cubicBezTo>
                  <a:pt x="1282" y="1475"/>
                  <a:pt x="1282" y="1475"/>
                  <a:pt x="1282" y="1475"/>
                </a:cubicBezTo>
                <a:cubicBezTo>
                  <a:pt x="1282" y="1475"/>
                  <a:pt x="1282" y="1476"/>
                  <a:pt x="1282" y="1476"/>
                </a:cubicBezTo>
                <a:cubicBezTo>
                  <a:pt x="1282" y="1476"/>
                  <a:pt x="1282" y="1476"/>
                  <a:pt x="1282" y="1476"/>
                </a:cubicBezTo>
                <a:cubicBezTo>
                  <a:pt x="1282" y="1476"/>
                  <a:pt x="1282" y="1477"/>
                  <a:pt x="1281" y="1477"/>
                </a:cubicBezTo>
                <a:cubicBezTo>
                  <a:pt x="1281" y="1477"/>
                  <a:pt x="1281" y="1477"/>
                  <a:pt x="1281" y="1477"/>
                </a:cubicBezTo>
                <a:cubicBezTo>
                  <a:pt x="1281" y="1477"/>
                  <a:pt x="1281" y="1478"/>
                  <a:pt x="1281" y="1478"/>
                </a:cubicBezTo>
                <a:cubicBezTo>
                  <a:pt x="1281" y="1478"/>
                  <a:pt x="1281" y="1478"/>
                  <a:pt x="1281" y="1478"/>
                </a:cubicBezTo>
                <a:cubicBezTo>
                  <a:pt x="1280" y="1480"/>
                  <a:pt x="1280" y="1480"/>
                  <a:pt x="1279" y="1481"/>
                </a:cubicBezTo>
                <a:cubicBezTo>
                  <a:pt x="1279" y="1481"/>
                  <a:pt x="1279" y="1481"/>
                  <a:pt x="1279" y="1481"/>
                </a:cubicBezTo>
                <a:cubicBezTo>
                  <a:pt x="1279" y="1482"/>
                  <a:pt x="1279" y="1482"/>
                  <a:pt x="1278" y="1482"/>
                </a:cubicBezTo>
                <a:cubicBezTo>
                  <a:pt x="1278" y="1482"/>
                  <a:pt x="1278" y="1482"/>
                  <a:pt x="1278" y="1482"/>
                </a:cubicBezTo>
                <a:cubicBezTo>
                  <a:pt x="1278" y="1483"/>
                  <a:pt x="1277" y="1483"/>
                  <a:pt x="1277" y="1483"/>
                </a:cubicBezTo>
                <a:cubicBezTo>
                  <a:pt x="1277" y="1484"/>
                  <a:pt x="1277" y="1484"/>
                  <a:pt x="1276" y="1485"/>
                </a:cubicBezTo>
                <a:cubicBezTo>
                  <a:pt x="1276" y="1485"/>
                  <a:pt x="1276" y="1485"/>
                  <a:pt x="1276" y="1485"/>
                </a:cubicBezTo>
                <a:cubicBezTo>
                  <a:pt x="1276" y="1486"/>
                  <a:pt x="1275" y="1486"/>
                  <a:pt x="1275" y="1486"/>
                </a:cubicBezTo>
                <a:cubicBezTo>
                  <a:pt x="1275" y="1486"/>
                  <a:pt x="1275" y="1486"/>
                  <a:pt x="1275" y="1487"/>
                </a:cubicBezTo>
                <a:cubicBezTo>
                  <a:pt x="1275" y="1487"/>
                  <a:pt x="1274" y="1487"/>
                  <a:pt x="1274" y="1487"/>
                </a:cubicBezTo>
                <a:cubicBezTo>
                  <a:pt x="1274" y="1488"/>
                  <a:pt x="1274" y="1488"/>
                  <a:pt x="1274" y="1489"/>
                </a:cubicBezTo>
                <a:cubicBezTo>
                  <a:pt x="1273" y="1489"/>
                  <a:pt x="1273" y="1489"/>
                  <a:pt x="1273" y="1490"/>
                </a:cubicBezTo>
                <a:cubicBezTo>
                  <a:pt x="1273" y="1490"/>
                  <a:pt x="1273" y="1490"/>
                  <a:pt x="1273" y="1490"/>
                </a:cubicBezTo>
                <a:cubicBezTo>
                  <a:pt x="1273" y="1490"/>
                  <a:pt x="1273" y="1490"/>
                  <a:pt x="1273" y="1490"/>
                </a:cubicBezTo>
                <a:cubicBezTo>
                  <a:pt x="1273" y="1490"/>
                  <a:pt x="1273" y="1491"/>
                  <a:pt x="1273" y="1491"/>
                </a:cubicBezTo>
                <a:cubicBezTo>
                  <a:pt x="1272" y="1491"/>
                  <a:pt x="1272" y="1491"/>
                  <a:pt x="1272" y="1491"/>
                </a:cubicBezTo>
                <a:cubicBezTo>
                  <a:pt x="1272" y="1492"/>
                  <a:pt x="1272" y="1492"/>
                  <a:pt x="1272" y="1492"/>
                </a:cubicBezTo>
                <a:cubicBezTo>
                  <a:pt x="1272" y="1493"/>
                  <a:pt x="1272" y="1494"/>
                  <a:pt x="1271" y="1495"/>
                </a:cubicBezTo>
                <a:cubicBezTo>
                  <a:pt x="1271" y="1498"/>
                  <a:pt x="1270" y="1499"/>
                  <a:pt x="1269" y="1501"/>
                </a:cubicBezTo>
                <a:cubicBezTo>
                  <a:pt x="1269" y="1501"/>
                  <a:pt x="1269" y="1502"/>
                  <a:pt x="1269" y="1502"/>
                </a:cubicBezTo>
                <a:cubicBezTo>
                  <a:pt x="1269" y="1502"/>
                  <a:pt x="1269" y="1503"/>
                  <a:pt x="1268" y="1504"/>
                </a:cubicBezTo>
                <a:cubicBezTo>
                  <a:pt x="1268" y="1504"/>
                  <a:pt x="1267" y="1505"/>
                  <a:pt x="1267" y="1505"/>
                </a:cubicBezTo>
                <a:cubicBezTo>
                  <a:pt x="1267" y="1505"/>
                  <a:pt x="1267" y="1506"/>
                  <a:pt x="1266" y="1507"/>
                </a:cubicBezTo>
                <a:cubicBezTo>
                  <a:pt x="1266" y="1507"/>
                  <a:pt x="1265" y="1507"/>
                  <a:pt x="1265" y="1508"/>
                </a:cubicBezTo>
                <a:cubicBezTo>
                  <a:pt x="1265" y="1508"/>
                  <a:pt x="1264" y="1508"/>
                  <a:pt x="1264" y="1509"/>
                </a:cubicBezTo>
                <a:cubicBezTo>
                  <a:pt x="1263" y="1509"/>
                  <a:pt x="1263" y="1509"/>
                  <a:pt x="1263" y="1509"/>
                </a:cubicBezTo>
                <a:cubicBezTo>
                  <a:pt x="1263" y="1510"/>
                  <a:pt x="1262" y="1511"/>
                  <a:pt x="1262" y="1511"/>
                </a:cubicBezTo>
                <a:cubicBezTo>
                  <a:pt x="1261" y="1512"/>
                  <a:pt x="1260" y="1513"/>
                  <a:pt x="1259" y="1513"/>
                </a:cubicBezTo>
                <a:cubicBezTo>
                  <a:pt x="1258" y="1514"/>
                  <a:pt x="1257" y="1514"/>
                  <a:pt x="1256" y="1514"/>
                </a:cubicBezTo>
                <a:cubicBezTo>
                  <a:pt x="1256" y="1514"/>
                  <a:pt x="1256" y="1514"/>
                  <a:pt x="1256" y="1514"/>
                </a:cubicBezTo>
                <a:cubicBezTo>
                  <a:pt x="1256" y="1514"/>
                  <a:pt x="1256" y="1515"/>
                  <a:pt x="1256" y="1516"/>
                </a:cubicBezTo>
                <a:cubicBezTo>
                  <a:pt x="1255" y="1516"/>
                  <a:pt x="1255" y="1516"/>
                  <a:pt x="1255" y="1516"/>
                </a:cubicBezTo>
                <a:cubicBezTo>
                  <a:pt x="1255" y="1516"/>
                  <a:pt x="1255" y="1517"/>
                  <a:pt x="1255" y="1517"/>
                </a:cubicBezTo>
                <a:cubicBezTo>
                  <a:pt x="1255" y="1518"/>
                  <a:pt x="1255" y="1518"/>
                  <a:pt x="1255" y="1518"/>
                </a:cubicBezTo>
                <a:cubicBezTo>
                  <a:pt x="1255" y="1519"/>
                  <a:pt x="1255" y="1519"/>
                  <a:pt x="1255" y="1520"/>
                </a:cubicBezTo>
                <a:cubicBezTo>
                  <a:pt x="1255" y="1520"/>
                  <a:pt x="1255" y="1521"/>
                  <a:pt x="1255" y="1521"/>
                </a:cubicBezTo>
                <a:cubicBezTo>
                  <a:pt x="1255" y="1522"/>
                  <a:pt x="1254" y="1523"/>
                  <a:pt x="1254" y="1523"/>
                </a:cubicBezTo>
                <a:cubicBezTo>
                  <a:pt x="1255" y="1524"/>
                  <a:pt x="1254" y="1525"/>
                  <a:pt x="1254" y="1526"/>
                </a:cubicBezTo>
                <a:cubicBezTo>
                  <a:pt x="1254" y="1526"/>
                  <a:pt x="1254" y="1526"/>
                  <a:pt x="1254" y="1527"/>
                </a:cubicBezTo>
                <a:cubicBezTo>
                  <a:pt x="1253" y="1528"/>
                  <a:pt x="1253" y="1528"/>
                  <a:pt x="1252" y="1529"/>
                </a:cubicBezTo>
                <a:cubicBezTo>
                  <a:pt x="1252" y="1529"/>
                  <a:pt x="1252" y="1530"/>
                  <a:pt x="1252" y="1530"/>
                </a:cubicBezTo>
                <a:cubicBezTo>
                  <a:pt x="1252" y="1530"/>
                  <a:pt x="1251" y="1531"/>
                  <a:pt x="1250" y="1531"/>
                </a:cubicBezTo>
                <a:cubicBezTo>
                  <a:pt x="1250" y="1531"/>
                  <a:pt x="1250" y="1531"/>
                  <a:pt x="1250" y="1531"/>
                </a:cubicBezTo>
                <a:cubicBezTo>
                  <a:pt x="1250" y="1531"/>
                  <a:pt x="1250" y="1531"/>
                  <a:pt x="1250" y="1531"/>
                </a:cubicBezTo>
                <a:cubicBezTo>
                  <a:pt x="1250" y="1531"/>
                  <a:pt x="1250" y="1531"/>
                  <a:pt x="1250" y="1531"/>
                </a:cubicBezTo>
                <a:cubicBezTo>
                  <a:pt x="1250" y="1532"/>
                  <a:pt x="1250" y="1532"/>
                  <a:pt x="1250" y="1532"/>
                </a:cubicBezTo>
                <a:cubicBezTo>
                  <a:pt x="1249" y="1532"/>
                  <a:pt x="1248" y="1533"/>
                  <a:pt x="1248" y="1534"/>
                </a:cubicBezTo>
                <a:cubicBezTo>
                  <a:pt x="1248" y="1536"/>
                  <a:pt x="1247" y="1537"/>
                  <a:pt x="1246" y="1537"/>
                </a:cubicBezTo>
                <a:cubicBezTo>
                  <a:pt x="1245" y="1538"/>
                  <a:pt x="1245" y="1538"/>
                  <a:pt x="1245" y="1538"/>
                </a:cubicBezTo>
                <a:cubicBezTo>
                  <a:pt x="1245" y="1538"/>
                  <a:pt x="1245" y="1538"/>
                  <a:pt x="1245" y="1539"/>
                </a:cubicBezTo>
                <a:cubicBezTo>
                  <a:pt x="1245" y="1539"/>
                  <a:pt x="1244" y="1540"/>
                  <a:pt x="1244" y="1540"/>
                </a:cubicBezTo>
                <a:cubicBezTo>
                  <a:pt x="1244" y="1540"/>
                  <a:pt x="1244" y="1540"/>
                  <a:pt x="1243" y="1541"/>
                </a:cubicBezTo>
                <a:cubicBezTo>
                  <a:pt x="1243" y="1541"/>
                  <a:pt x="1242" y="1542"/>
                  <a:pt x="1241" y="1543"/>
                </a:cubicBezTo>
                <a:cubicBezTo>
                  <a:pt x="1241" y="1543"/>
                  <a:pt x="1241" y="1543"/>
                  <a:pt x="1240" y="1543"/>
                </a:cubicBezTo>
                <a:cubicBezTo>
                  <a:pt x="1240" y="1543"/>
                  <a:pt x="1239" y="1543"/>
                  <a:pt x="1239" y="1543"/>
                </a:cubicBezTo>
                <a:cubicBezTo>
                  <a:pt x="1239" y="1543"/>
                  <a:pt x="1239" y="1543"/>
                  <a:pt x="1238" y="1543"/>
                </a:cubicBezTo>
                <a:cubicBezTo>
                  <a:pt x="1238" y="1543"/>
                  <a:pt x="1238" y="1543"/>
                  <a:pt x="1238" y="1543"/>
                </a:cubicBezTo>
                <a:cubicBezTo>
                  <a:pt x="1238" y="1543"/>
                  <a:pt x="1237" y="1544"/>
                  <a:pt x="1236" y="1544"/>
                </a:cubicBezTo>
                <a:cubicBezTo>
                  <a:pt x="1236" y="1544"/>
                  <a:pt x="1236" y="1544"/>
                  <a:pt x="1236" y="1544"/>
                </a:cubicBezTo>
                <a:cubicBezTo>
                  <a:pt x="1235" y="1544"/>
                  <a:pt x="1235" y="1545"/>
                  <a:pt x="1235" y="1545"/>
                </a:cubicBezTo>
                <a:cubicBezTo>
                  <a:pt x="1234" y="1545"/>
                  <a:pt x="1234" y="1545"/>
                  <a:pt x="1234" y="1544"/>
                </a:cubicBezTo>
                <a:cubicBezTo>
                  <a:pt x="1234" y="1544"/>
                  <a:pt x="1233" y="1544"/>
                  <a:pt x="1233" y="1544"/>
                </a:cubicBezTo>
                <a:cubicBezTo>
                  <a:pt x="1233" y="1544"/>
                  <a:pt x="1233" y="1544"/>
                  <a:pt x="1233" y="1544"/>
                </a:cubicBezTo>
                <a:cubicBezTo>
                  <a:pt x="1232" y="1544"/>
                  <a:pt x="1232" y="1544"/>
                  <a:pt x="1232" y="1544"/>
                </a:cubicBezTo>
                <a:cubicBezTo>
                  <a:pt x="1231" y="1543"/>
                  <a:pt x="1230" y="1543"/>
                  <a:pt x="1229" y="1543"/>
                </a:cubicBezTo>
                <a:cubicBezTo>
                  <a:pt x="1229" y="1543"/>
                  <a:pt x="1228" y="1544"/>
                  <a:pt x="1228" y="1544"/>
                </a:cubicBezTo>
                <a:cubicBezTo>
                  <a:pt x="1227" y="1544"/>
                  <a:pt x="1226" y="1545"/>
                  <a:pt x="1225" y="1545"/>
                </a:cubicBezTo>
                <a:cubicBezTo>
                  <a:pt x="1225" y="1545"/>
                  <a:pt x="1224" y="1545"/>
                  <a:pt x="1224" y="1545"/>
                </a:cubicBezTo>
                <a:cubicBezTo>
                  <a:pt x="1224" y="1545"/>
                  <a:pt x="1223" y="1545"/>
                  <a:pt x="1223" y="1543"/>
                </a:cubicBezTo>
                <a:cubicBezTo>
                  <a:pt x="1223" y="1543"/>
                  <a:pt x="1223" y="1543"/>
                  <a:pt x="1223" y="1543"/>
                </a:cubicBezTo>
                <a:cubicBezTo>
                  <a:pt x="1222" y="1543"/>
                  <a:pt x="1221" y="1543"/>
                  <a:pt x="1221" y="1543"/>
                </a:cubicBezTo>
                <a:cubicBezTo>
                  <a:pt x="1219" y="1543"/>
                  <a:pt x="1219" y="1543"/>
                  <a:pt x="1218" y="1542"/>
                </a:cubicBezTo>
                <a:cubicBezTo>
                  <a:pt x="1218" y="1542"/>
                  <a:pt x="1218" y="1542"/>
                  <a:pt x="1218" y="1542"/>
                </a:cubicBezTo>
                <a:cubicBezTo>
                  <a:pt x="1218" y="1542"/>
                  <a:pt x="1218" y="1542"/>
                  <a:pt x="1218" y="1542"/>
                </a:cubicBezTo>
                <a:cubicBezTo>
                  <a:pt x="1218" y="1541"/>
                  <a:pt x="1218" y="1541"/>
                  <a:pt x="1218" y="1541"/>
                </a:cubicBezTo>
                <a:cubicBezTo>
                  <a:pt x="1218" y="1541"/>
                  <a:pt x="1218" y="1541"/>
                  <a:pt x="1218" y="1541"/>
                </a:cubicBezTo>
                <a:cubicBezTo>
                  <a:pt x="1218" y="1542"/>
                  <a:pt x="1218" y="1542"/>
                  <a:pt x="1218" y="1542"/>
                </a:cubicBezTo>
                <a:cubicBezTo>
                  <a:pt x="1217" y="1542"/>
                  <a:pt x="1217" y="1542"/>
                  <a:pt x="1217" y="1542"/>
                </a:cubicBezTo>
                <a:cubicBezTo>
                  <a:pt x="1216" y="1542"/>
                  <a:pt x="1215" y="1542"/>
                  <a:pt x="1215" y="1542"/>
                </a:cubicBezTo>
                <a:cubicBezTo>
                  <a:pt x="1214" y="1542"/>
                  <a:pt x="1214" y="1542"/>
                  <a:pt x="1213" y="1542"/>
                </a:cubicBezTo>
                <a:cubicBezTo>
                  <a:pt x="1212" y="1543"/>
                  <a:pt x="1210" y="1543"/>
                  <a:pt x="1209" y="1542"/>
                </a:cubicBezTo>
                <a:cubicBezTo>
                  <a:pt x="1209" y="1541"/>
                  <a:pt x="1208" y="1541"/>
                  <a:pt x="1208" y="1540"/>
                </a:cubicBezTo>
                <a:cubicBezTo>
                  <a:pt x="1207" y="1540"/>
                  <a:pt x="1206" y="1539"/>
                  <a:pt x="1205" y="1538"/>
                </a:cubicBezTo>
                <a:cubicBezTo>
                  <a:pt x="1205" y="1538"/>
                  <a:pt x="1205" y="1538"/>
                  <a:pt x="1205" y="1538"/>
                </a:cubicBezTo>
                <a:cubicBezTo>
                  <a:pt x="1204" y="1538"/>
                  <a:pt x="1204" y="1538"/>
                  <a:pt x="1204" y="1538"/>
                </a:cubicBezTo>
                <a:cubicBezTo>
                  <a:pt x="1204" y="1538"/>
                  <a:pt x="1204" y="1538"/>
                  <a:pt x="1204" y="1538"/>
                </a:cubicBezTo>
                <a:cubicBezTo>
                  <a:pt x="1204" y="1538"/>
                  <a:pt x="1204" y="1538"/>
                  <a:pt x="1204" y="1538"/>
                </a:cubicBezTo>
                <a:cubicBezTo>
                  <a:pt x="1204" y="1538"/>
                  <a:pt x="1204" y="1538"/>
                  <a:pt x="1204" y="1538"/>
                </a:cubicBezTo>
                <a:cubicBezTo>
                  <a:pt x="1204" y="1538"/>
                  <a:pt x="1204" y="1538"/>
                  <a:pt x="1204" y="1538"/>
                </a:cubicBezTo>
                <a:cubicBezTo>
                  <a:pt x="1204" y="1538"/>
                  <a:pt x="1204" y="1538"/>
                  <a:pt x="1204" y="1538"/>
                </a:cubicBezTo>
                <a:cubicBezTo>
                  <a:pt x="1205" y="1539"/>
                  <a:pt x="1205" y="1539"/>
                  <a:pt x="1204" y="1540"/>
                </a:cubicBezTo>
                <a:cubicBezTo>
                  <a:pt x="1204" y="1540"/>
                  <a:pt x="1204" y="1540"/>
                  <a:pt x="1204" y="1540"/>
                </a:cubicBezTo>
                <a:cubicBezTo>
                  <a:pt x="1204" y="1540"/>
                  <a:pt x="1204" y="1540"/>
                  <a:pt x="1205" y="1541"/>
                </a:cubicBezTo>
                <a:cubicBezTo>
                  <a:pt x="1205" y="1541"/>
                  <a:pt x="1205" y="1541"/>
                  <a:pt x="1205" y="1541"/>
                </a:cubicBezTo>
                <a:cubicBezTo>
                  <a:pt x="1206" y="1541"/>
                  <a:pt x="1206" y="1542"/>
                  <a:pt x="1207" y="1542"/>
                </a:cubicBezTo>
                <a:cubicBezTo>
                  <a:pt x="1208" y="1543"/>
                  <a:pt x="1208" y="1543"/>
                  <a:pt x="1208" y="1543"/>
                </a:cubicBezTo>
                <a:cubicBezTo>
                  <a:pt x="1208" y="1543"/>
                  <a:pt x="1208" y="1543"/>
                  <a:pt x="1209" y="1543"/>
                </a:cubicBezTo>
                <a:cubicBezTo>
                  <a:pt x="1209" y="1543"/>
                  <a:pt x="1210" y="1544"/>
                  <a:pt x="1210" y="1544"/>
                </a:cubicBezTo>
                <a:cubicBezTo>
                  <a:pt x="1210" y="1544"/>
                  <a:pt x="1210" y="1544"/>
                  <a:pt x="1211" y="1544"/>
                </a:cubicBezTo>
                <a:cubicBezTo>
                  <a:pt x="1211" y="1544"/>
                  <a:pt x="1211" y="1544"/>
                  <a:pt x="1211" y="1544"/>
                </a:cubicBezTo>
                <a:cubicBezTo>
                  <a:pt x="1211" y="1544"/>
                  <a:pt x="1211" y="1544"/>
                  <a:pt x="1212" y="1544"/>
                </a:cubicBezTo>
                <a:cubicBezTo>
                  <a:pt x="1213" y="1544"/>
                  <a:pt x="1213" y="1544"/>
                  <a:pt x="1214" y="1545"/>
                </a:cubicBezTo>
                <a:cubicBezTo>
                  <a:pt x="1215" y="1545"/>
                  <a:pt x="1216" y="1546"/>
                  <a:pt x="1217" y="1547"/>
                </a:cubicBezTo>
                <a:cubicBezTo>
                  <a:pt x="1217" y="1547"/>
                  <a:pt x="1217" y="1547"/>
                  <a:pt x="1217" y="1547"/>
                </a:cubicBezTo>
                <a:cubicBezTo>
                  <a:pt x="1218" y="1547"/>
                  <a:pt x="1219" y="1548"/>
                  <a:pt x="1219" y="1549"/>
                </a:cubicBezTo>
                <a:cubicBezTo>
                  <a:pt x="1219" y="1550"/>
                  <a:pt x="1219" y="1551"/>
                  <a:pt x="1218" y="1552"/>
                </a:cubicBezTo>
                <a:cubicBezTo>
                  <a:pt x="1218" y="1552"/>
                  <a:pt x="1218" y="1552"/>
                  <a:pt x="1218" y="1553"/>
                </a:cubicBezTo>
                <a:cubicBezTo>
                  <a:pt x="1218" y="1553"/>
                  <a:pt x="1218" y="1554"/>
                  <a:pt x="1217" y="1554"/>
                </a:cubicBezTo>
                <a:cubicBezTo>
                  <a:pt x="1217" y="1554"/>
                  <a:pt x="1217" y="1554"/>
                  <a:pt x="1217" y="1555"/>
                </a:cubicBezTo>
                <a:cubicBezTo>
                  <a:pt x="1217" y="1555"/>
                  <a:pt x="1217" y="1555"/>
                  <a:pt x="1217" y="1555"/>
                </a:cubicBezTo>
                <a:cubicBezTo>
                  <a:pt x="1217" y="1556"/>
                  <a:pt x="1217" y="1556"/>
                  <a:pt x="1218" y="1557"/>
                </a:cubicBezTo>
                <a:cubicBezTo>
                  <a:pt x="1218" y="1557"/>
                  <a:pt x="1218" y="1557"/>
                  <a:pt x="1218" y="1557"/>
                </a:cubicBezTo>
                <a:cubicBezTo>
                  <a:pt x="1218" y="1557"/>
                  <a:pt x="1219" y="1557"/>
                  <a:pt x="1219" y="1558"/>
                </a:cubicBezTo>
                <a:cubicBezTo>
                  <a:pt x="1219" y="1558"/>
                  <a:pt x="1219" y="1558"/>
                  <a:pt x="1219" y="1558"/>
                </a:cubicBezTo>
                <a:cubicBezTo>
                  <a:pt x="1219" y="1558"/>
                  <a:pt x="1220" y="1558"/>
                  <a:pt x="1220" y="1558"/>
                </a:cubicBezTo>
                <a:cubicBezTo>
                  <a:pt x="1220" y="1558"/>
                  <a:pt x="1220" y="1558"/>
                  <a:pt x="1221" y="1559"/>
                </a:cubicBezTo>
                <a:cubicBezTo>
                  <a:pt x="1221" y="1559"/>
                  <a:pt x="1221" y="1559"/>
                  <a:pt x="1222" y="1559"/>
                </a:cubicBezTo>
                <a:cubicBezTo>
                  <a:pt x="1222" y="1559"/>
                  <a:pt x="1223" y="1559"/>
                  <a:pt x="1223" y="1558"/>
                </a:cubicBezTo>
                <a:cubicBezTo>
                  <a:pt x="1223" y="1558"/>
                  <a:pt x="1223" y="1558"/>
                  <a:pt x="1224" y="1558"/>
                </a:cubicBezTo>
                <a:cubicBezTo>
                  <a:pt x="1224" y="1558"/>
                  <a:pt x="1224" y="1558"/>
                  <a:pt x="1224" y="1558"/>
                </a:cubicBezTo>
                <a:cubicBezTo>
                  <a:pt x="1225" y="1558"/>
                  <a:pt x="1226" y="1558"/>
                  <a:pt x="1226" y="1559"/>
                </a:cubicBezTo>
                <a:cubicBezTo>
                  <a:pt x="1226" y="1559"/>
                  <a:pt x="1226" y="1559"/>
                  <a:pt x="1226" y="1559"/>
                </a:cubicBezTo>
                <a:cubicBezTo>
                  <a:pt x="1226" y="1560"/>
                  <a:pt x="1226" y="1561"/>
                  <a:pt x="1226" y="1562"/>
                </a:cubicBezTo>
                <a:cubicBezTo>
                  <a:pt x="1226" y="1563"/>
                  <a:pt x="1226" y="1564"/>
                  <a:pt x="1226" y="1565"/>
                </a:cubicBezTo>
                <a:cubicBezTo>
                  <a:pt x="1225" y="1566"/>
                  <a:pt x="1225" y="1566"/>
                  <a:pt x="1225" y="1566"/>
                </a:cubicBezTo>
                <a:cubicBezTo>
                  <a:pt x="1225" y="1567"/>
                  <a:pt x="1225" y="1567"/>
                  <a:pt x="1224" y="1568"/>
                </a:cubicBezTo>
                <a:cubicBezTo>
                  <a:pt x="1224" y="1569"/>
                  <a:pt x="1224" y="1569"/>
                  <a:pt x="1224" y="1569"/>
                </a:cubicBezTo>
                <a:cubicBezTo>
                  <a:pt x="1224" y="1570"/>
                  <a:pt x="1224" y="1570"/>
                  <a:pt x="1224" y="1571"/>
                </a:cubicBezTo>
                <a:cubicBezTo>
                  <a:pt x="1223" y="1571"/>
                  <a:pt x="1223" y="1572"/>
                  <a:pt x="1222" y="1572"/>
                </a:cubicBezTo>
                <a:cubicBezTo>
                  <a:pt x="1222" y="1572"/>
                  <a:pt x="1222" y="1571"/>
                  <a:pt x="1222" y="1571"/>
                </a:cubicBezTo>
                <a:cubicBezTo>
                  <a:pt x="1222" y="1572"/>
                  <a:pt x="1222" y="1572"/>
                  <a:pt x="1222" y="1572"/>
                </a:cubicBezTo>
                <a:cubicBezTo>
                  <a:pt x="1221" y="1573"/>
                  <a:pt x="1221" y="1573"/>
                  <a:pt x="1222" y="1573"/>
                </a:cubicBezTo>
                <a:cubicBezTo>
                  <a:pt x="1222" y="1574"/>
                  <a:pt x="1222" y="1574"/>
                  <a:pt x="1222" y="1575"/>
                </a:cubicBezTo>
                <a:cubicBezTo>
                  <a:pt x="1222" y="1575"/>
                  <a:pt x="1222" y="1575"/>
                  <a:pt x="1222" y="1575"/>
                </a:cubicBezTo>
                <a:cubicBezTo>
                  <a:pt x="1222" y="1576"/>
                  <a:pt x="1222" y="1577"/>
                  <a:pt x="1221" y="1577"/>
                </a:cubicBezTo>
                <a:cubicBezTo>
                  <a:pt x="1221" y="1578"/>
                  <a:pt x="1221" y="1578"/>
                  <a:pt x="1220" y="1578"/>
                </a:cubicBezTo>
                <a:cubicBezTo>
                  <a:pt x="1220" y="1578"/>
                  <a:pt x="1220" y="1578"/>
                  <a:pt x="1220" y="1578"/>
                </a:cubicBezTo>
                <a:cubicBezTo>
                  <a:pt x="1219" y="1579"/>
                  <a:pt x="1218" y="1579"/>
                  <a:pt x="1217" y="1580"/>
                </a:cubicBezTo>
                <a:cubicBezTo>
                  <a:pt x="1217" y="1580"/>
                  <a:pt x="1217" y="1580"/>
                  <a:pt x="1217" y="1580"/>
                </a:cubicBezTo>
                <a:cubicBezTo>
                  <a:pt x="1216" y="1580"/>
                  <a:pt x="1216" y="1580"/>
                  <a:pt x="1216" y="1580"/>
                </a:cubicBezTo>
                <a:cubicBezTo>
                  <a:pt x="1215" y="1581"/>
                  <a:pt x="1215" y="1581"/>
                  <a:pt x="1215" y="1581"/>
                </a:cubicBezTo>
                <a:cubicBezTo>
                  <a:pt x="1215" y="1581"/>
                  <a:pt x="1215" y="1581"/>
                  <a:pt x="1215" y="1581"/>
                </a:cubicBezTo>
                <a:cubicBezTo>
                  <a:pt x="1215" y="1581"/>
                  <a:pt x="1214" y="1581"/>
                  <a:pt x="1214" y="1581"/>
                </a:cubicBezTo>
                <a:cubicBezTo>
                  <a:pt x="1214" y="1581"/>
                  <a:pt x="1213" y="1581"/>
                  <a:pt x="1213" y="1581"/>
                </a:cubicBezTo>
                <a:cubicBezTo>
                  <a:pt x="1212" y="1581"/>
                  <a:pt x="1211" y="1581"/>
                  <a:pt x="1211" y="1581"/>
                </a:cubicBezTo>
                <a:cubicBezTo>
                  <a:pt x="1210" y="1581"/>
                  <a:pt x="1210" y="1581"/>
                  <a:pt x="1210" y="1581"/>
                </a:cubicBezTo>
                <a:cubicBezTo>
                  <a:pt x="1210" y="1582"/>
                  <a:pt x="1209" y="1583"/>
                  <a:pt x="1209" y="1583"/>
                </a:cubicBezTo>
                <a:cubicBezTo>
                  <a:pt x="1208" y="1583"/>
                  <a:pt x="1207" y="1584"/>
                  <a:pt x="1206" y="1584"/>
                </a:cubicBezTo>
                <a:cubicBezTo>
                  <a:pt x="1206" y="1584"/>
                  <a:pt x="1206" y="1584"/>
                  <a:pt x="1205" y="1584"/>
                </a:cubicBezTo>
                <a:cubicBezTo>
                  <a:pt x="1205" y="1584"/>
                  <a:pt x="1204" y="1584"/>
                  <a:pt x="1204" y="1584"/>
                </a:cubicBezTo>
                <a:cubicBezTo>
                  <a:pt x="1201" y="1585"/>
                  <a:pt x="1198" y="1586"/>
                  <a:pt x="1195" y="1586"/>
                </a:cubicBezTo>
                <a:cubicBezTo>
                  <a:pt x="1194" y="1586"/>
                  <a:pt x="1194" y="1586"/>
                  <a:pt x="1193" y="1586"/>
                </a:cubicBezTo>
                <a:cubicBezTo>
                  <a:pt x="1193" y="1586"/>
                  <a:pt x="1193" y="1586"/>
                  <a:pt x="1193" y="1586"/>
                </a:cubicBezTo>
                <a:cubicBezTo>
                  <a:pt x="1193" y="1586"/>
                  <a:pt x="1192" y="1586"/>
                  <a:pt x="1192" y="1586"/>
                </a:cubicBezTo>
                <a:cubicBezTo>
                  <a:pt x="1192" y="1586"/>
                  <a:pt x="1192" y="1586"/>
                  <a:pt x="1192" y="1586"/>
                </a:cubicBezTo>
                <a:cubicBezTo>
                  <a:pt x="1191" y="1587"/>
                  <a:pt x="1191" y="1587"/>
                  <a:pt x="1190" y="1587"/>
                </a:cubicBezTo>
                <a:cubicBezTo>
                  <a:pt x="1189" y="1587"/>
                  <a:pt x="1188" y="1587"/>
                  <a:pt x="1188" y="1586"/>
                </a:cubicBezTo>
                <a:cubicBezTo>
                  <a:pt x="1187" y="1586"/>
                  <a:pt x="1187" y="1586"/>
                  <a:pt x="1187" y="1586"/>
                </a:cubicBezTo>
                <a:cubicBezTo>
                  <a:pt x="1187" y="1586"/>
                  <a:pt x="1186" y="1586"/>
                  <a:pt x="1186" y="1586"/>
                </a:cubicBezTo>
                <a:cubicBezTo>
                  <a:pt x="1185" y="1586"/>
                  <a:pt x="1185" y="1586"/>
                  <a:pt x="1184" y="1585"/>
                </a:cubicBezTo>
                <a:cubicBezTo>
                  <a:pt x="1184" y="1585"/>
                  <a:pt x="1184" y="1585"/>
                  <a:pt x="1183" y="1585"/>
                </a:cubicBezTo>
                <a:cubicBezTo>
                  <a:pt x="1183" y="1585"/>
                  <a:pt x="1183" y="1585"/>
                  <a:pt x="1183" y="1585"/>
                </a:cubicBezTo>
                <a:cubicBezTo>
                  <a:pt x="1182" y="1585"/>
                  <a:pt x="1182" y="1585"/>
                  <a:pt x="1182" y="1585"/>
                </a:cubicBezTo>
                <a:cubicBezTo>
                  <a:pt x="1182" y="1585"/>
                  <a:pt x="1183" y="1586"/>
                  <a:pt x="1183" y="1586"/>
                </a:cubicBezTo>
                <a:cubicBezTo>
                  <a:pt x="1183" y="1587"/>
                  <a:pt x="1183" y="1587"/>
                  <a:pt x="1183" y="1587"/>
                </a:cubicBezTo>
                <a:cubicBezTo>
                  <a:pt x="1183" y="1588"/>
                  <a:pt x="1183" y="1588"/>
                  <a:pt x="1183" y="1588"/>
                </a:cubicBezTo>
                <a:cubicBezTo>
                  <a:pt x="1184" y="1589"/>
                  <a:pt x="1184" y="1589"/>
                  <a:pt x="1184" y="1590"/>
                </a:cubicBezTo>
                <a:cubicBezTo>
                  <a:pt x="1184" y="1590"/>
                  <a:pt x="1184" y="1590"/>
                  <a:pt x="1184" y="1590"/>
                </a:cubicBezTo>
                <a:cubicBezTo>
                  <a:pt x="1184" y="1590"/>
                  <a:pt x="1185" y="1590"/>
                  <a:pt x="1185" y="1590"/>
                </a:cubicBezTo>
                <a:cubicBezTo>
                  <a:pt x="1185" y="1591"/>
                  <a:pt x="1185" y="1591"/>
                  <a:pt x="1185" y="1592"/>
                </a:cubicBezTo>
                <a:cubicBezTo>
                  <a:pt x="1185" y="1592"/>
                  <a:pt x="1185" y="1592"/>
                  <a:pt x="1185" y="1592"/>
                </a:cubicBezTo>
                <a:cubicBezTo>
                  <a:pt x="1185" y="1593"/>
                  <a:pt x="1185" y="1594"/>
                  <a:pt x="1184" y="1595"/>
                </a:cubicBezTo>
                <a:cubicBezTo>
                  <a:pt x="1183" y="1596"/>
                  <a:pt x="1183" y="1597"/>
                  <a:pt x="1183" y="1598"/>
                </a:cubicBezTo>
                <a:cubicBezTo>
                  <a:pt x="1184" y="1599"/>
                  <a:pt x="1184" y="1599"/>
                  <a:pt x="1185" y="1600"/>
                </a:cubicBezTo>
                <a:cubicBezTo>
                  <a:pt x="1185" y="1600"/>
                  <a:pt x="1186" y="1600"/>
                  <a:pt x="1186" y="1601"/>
                </a:cubicBezTo>
                <a:cubicBezTo>
                  <a:pt x="1186" y="1602"/>
                  <a:pt x="1186" y="1603"/>
                  <a:pt x="1185" y="1603"/>
                </a:cubicBezTo>
                <a:cubicBezTo>
                  <a:pt x="1185" y="1603"/>
                  <a:pt x="1185" y="1604"/>
                  <a:pt x="1185" y="1604"/>
                </a:cubicBezTo>
                <a:cubicBezTo>
                  <a:pt x="1185" y="1605"/>
                  <a:pt x="1185" y="1605"/>
                  <a:pt x="1185" y="1606"/>
                </a:cubicBezTo>
                <a:cubicBezTo>
                  <a:pt x="1185" y="1606"/>
                  <a:pt x="1185" y="1607"/>
                  <a:pt x="1184" y="1607"/>
                </a:cubicBezTo>
                <a:cubicBezTo>
                  <a:pt x="1184" y="1607"/>
                  <a:pt x="1184" y="1607"/>
                  <a:pt x="1183" y="1608"/>
                </a:cubicBezTo>
                <a:cubicBezTo>
                  <a:pt x="1183" y="1608"/>
                  <a:pt x="1183" y="1608"/>
                  <a:pt x="1183" y="1608"/>
                </a:cubicBezTo>
                <a:cubicBezTo>
                  <a:pt x="1183" y="1608"/>
                  <a:pt x="1183" y="1608"/>
                  <a:pt x="1183" y="1608"/>
                </a:cubicBezTo>
                <a:cubicBezTo>
                  <a:pt x="1183" y="1609"/>
                  <a:pt x="1182" y="1609"/>
                  <a:pt x="1182" y="1610"/>
                </a:cubicBezTo>
                <a:cubicBezTo>
                  <a:pt x="1181" y="1611"/>
                  <a:pt x="1179" y="1611"/>
                  <a:pt x="1177" y="1611"/>
                </a:cubicBezTo>
                <a:cubicBezTo>
                  <a:pt x="1175" y="1611"/>
                  <a:pt x="1174" y="1611"/>
                  <a:pt x="1173" y="1611"/>
                </a:cubicBezTo>
                <a:cubicBezTo>
                  <a:pt x="1172" y="1610"/>
                  <a:pt x="1171" y="1610"/>
                  <a:pt x="1171" y="1610"/>
                </a:cubicBezTo>
                <a:cubicBezTo>
                  <a:pt x="1170" y="1609"/>
                  <a:pt x="1170" y="1609"/>
                  <a:pt x="1169" y="1608"/>
                </a:cubicBezTo>
                <a:cubicBezTo>
                  <a:pt x="1169" y="1608"/>
                  <a:pt x="1168" y="1608"/>
                  <a:pt x="1168" y="1608"/>
                </a:cubicBezTo>
                <a:cubicBezTo>
                  <a:pt x="1167" y="1608"/>
                  <a:pt x="1167" y="1608"/>
                  <a:pt x="1166" y="1608"/>
                </a:cubicBezTo>
                <a:cubicBezTo>
                  <a:pt x="1166" y="1608"/>
                  <a:pt x="1165" y="1608"/>
                  <a:pt x="1164" y="1608"/>
                </a:cubicBezTo>
                <a:cubicBezTo>
                  <a:pt x="1163" y="1608"/>
                  <a:pt x="1162" y="1608"/>
                  <a:pt x="1162" y="1607"/>
                </a:cubicBezTo>
                <a:cubicBezTo>
                  <a:pt x="1162" y="1607"/>
                  <a:pt x="1162" y="1607"/>
                  <a:pt x="1162" y="1607"/>
                </a:cubicBezTo>
                <a:cubicBezTo>
                  <a:pt x="1161" y="1608"/>
                  <a:pt x="1161" y="1608"/>
                  <a:pt x="1161" y="1608"/>
                </a:cubicBezTo>
                <a:cubicBezTo>
                  <a:pt x="1161" y="1608"/>
                  <a:pt x="1161" y="1609"/>
                  <a:pt x="1161" y="1610"/>
                </a:cubicBezTo>
                <a:cubicBezTo>
                  <a:pt x="1162" y="1611"/>
                  <a:pt x="1162" y="1611"/>
                  <a:pt x="1163" y="1612"/>
                </a:cubicBezTo>
                <a:cubicBezTo>
                  <a:pt x="1163" y="1612"/>
                  <a:pt x="1163" y="1612"/>
                  <a:pt x="1163" y="1613"/>
                </a:cubicBezTo>
                <a:cubicBezTo>
                  <a:pt x="1163" y="1613"/>
                  <a:pt x="1163" y="1613"/>
                  <a:pt x="1164" y="1613"/>
                </a:cubicBezTo>
                <a:cubicBezTo>
                  <a:pt x="1164" y="1613"/>
                  <a:pt x="1164" y="1613"/>
                  <a:pt x="1164" y="1613"/>
                </a:cubicBezTo>
                <a:cubicBezTo>
                  <a:pt x="1164" y="1613"/>
                  <a:pt x="1165" y="1614"/>
                  <a:pt x="1165" y="1615"/>
                </a:cubicBezTo>
                <a:cubicBezTo>
                  <a:pt x="1165" y="1615"/>
                  <a:pt x="1165" y="1615"/>
                  <a:pt x="1165" y="1616"/>
                </a:cubicBezTo>
                <a:cubicBezTo>
                  <a:pt x="1165" y="1616"/>
                  <a:pt x="1165" y="1616"/>
                  <a:pt x="1165" y="1616"/>
                </a:cubicBezTo>
                <a:cubicBezTo>
                  <a:pt x="1165" y="1617"/>
                  <a:pt x="1165" y="1617"/>
                  <a:pt x="1165" y="1618"/>
                </a:cubicBezTo>
                <a:cubicBezTo>
                  <a:pt x="1165" y="1618"/>
                  <a:pt x="1165" y="1618"/>
                  <a:pt x="1165" y="1619"/>
                </a:cubicBezTo>
                <a:cubicBezTo>
                  <a:pt x="1165" y="1619"/>
                  <a:pt x="1165" y="1620"/>
                  <a:pt x="1166" y="1620"/>
                </a:cubicBezTo>
                <a:cubicBezTo>
                  <a:pt x="1166" y="1620"/>
                  <a:pt x="1166" y="1621"/>
                  <a:pt x="1166" y="1621"/>
                </a:cubicBezTo>
                <a:cubicBezTo>
                  <a:pt x="1166" y="1621"/>
                  <a:pt x="1166" y="1621"/>
                  <a:pt x="1167" y="1621"/>
                </a:cubicBezTo>
                <a:cubicBezTo>
                  <a:pt x="1167" y="1621"/>
                  <a:pt x="1167" y="1621"/>
                  <a:pt x="1167" y="1621"/>
                </a:cubicBezTo>
                <a:cubicBezTo>
                  <a:pt x="1167" y="1621"/>
                  <a:pt x="1168" y="1621"/>
                  <a:pt x="1168" y="1620"/>
                </a:cubicBezTo>
                <a:cubicBezTo>
                  <a:pt x="1168" y="1620"/>
                  <a:pt x="1169" y="1620"/>
                  <a:pt x="1169" y="1620"/>
                </a:cubicBezTo>
                <a:cubicBezTo>
                  <a:pt x="1169" y="1620"/>
                  <a:pt x="1169" y="1620"/>
                  <a:pt x="1169" y="1620"/>
                </a:cubicBezTo>
                <a:cubicBezTo>
                  <a:pt x="1170" y="1620"/>
                  <a:pt x="1170" y="1621"/>
                  <a:pt x="1171" y="1621"/>
                </a:cubicBezTo>
                <a:cubicBezTo>
                  <a:pt x="1171" y="1621"/>
                  <a:pt x="1171" y="1622"/>
                  <a:pt x="1171" y="1622"/>
                </a:cubicBezTo>
                <a:cubicBezTo>
                  <a:pt x="1171" y="1622"/>
                  <a:pt x="1171" y="1622"/>
                  <a:pt x="1171" y="1621"/>
                </a:cubicBezTo>
                <a:cubicBezTo>
                  <a:pt x="1171" y="1621"/>
                  <a:pt x="1170" y="1621"/>
                  <a:pt x="1170" y="1620"/>
                </a:cubicBezTo>
                <a:cubicBezTo>
                  <a:pt x="1170" y="1620"/>
                  <a:pt x="1170" y="1619"/>
                  <a:pt x="1170" y="1619"/>
                </a:cubicBezTo>
                <a:cubicBezTo>
                  <a:pt x="1171" y="1619"/>
                  <a:pt x="1171" y="1619"/>
                  <a:pt x="1171" y="1619"/>
                </a:cubicBezTo>
                <a:cubicBezTo>
                  <a:pt x="1171" y="1619"/>
                  <a:pt x="1171" y="1619"/>
                  <a:pt x="1171" y="1619"/>
                </a:cubicBezTo>
                <a:cubicBezTo>
                  <a:pt x="1172" y="1619"/>
                  <a:pt x="1173" y="1618"/>
                  <a:pt x="1173" y="1618"/>
                </a:cubicBezTo>
                <a:cubicBezTo>
                  <a:pt x="1174" y="1618"/>
                  <a:pt x="1175" y="1617"/>
                  <a:pt x="1175" y="1617"/>
                </a:cubicBezTo>
                <a:cubicBezTo>
                  <a:pt x="1177" y="1617"/>
                  <a:pt x="1178" y="1619"/>
                  <a:pt x="1178" y="1620"/>
                </a:cubicBezTo>
                <a:cubicBezTo>
                  <a:pt x="1178" y="1621"/>
                  <a:pt x="1178" y="1621"/>
                  <a:pt x="1178" y="1622"/>
                </a:cubicBezTo>
                <a:cubicBezTo>
                  <a:pt x="1178" y="1622"/>
                  <a:pt x="1178" y="1622"/>
                  <a:pt x="1178" y="1622"/>
                </a:cubicBezTo>
                <a:cubicBezTo>
                  <a:pt x="1179" y="1623"/>
                  <a:pt x="1179" y="1624"/>
                  <a:pt x="1180" y="1625"/>
                </a:cubicBezTo>
                <a:cubicBezTo>
                  <a:pt x="1180" y="1626"/>
                  <a:pt x="1180" y="1626"/>
                  <a:pt x="1180" y="1627"/>
                </a:cubicBezTo>
                <a:cubicBezTo>
                  <a:pt x="1179" y="1627"/>
                  <a:pt x="1179" y="1628"/>
                  <a:pt x="1178" y="1628"/>
                </a:cubicBezTo>
                <a:cubicBezTo>
                  <a:pt x="1178" y="1628"/>
                  <a:pt x="1178" y="1628"/>
                  <a:pt x="1177" y="1628"/>
                </a:cubicBezTo>
                <a:cubicBezTo>
                  <a:pt x="1177" y="1628"/>
                  <a:pt x="1177" y="1628"/>
                  <a:pt x="1177" y="1628"/>
                </a:cubicBezTo>
                <a:cubicBezTo>
                  <a:pt x="1177" y="1629"/>
                  <a:pt x="1176" y="1629"/>
                  <a:pt x="1176" y="1629"/>
                </a:cubicBezTo>
                <a:cubicBezTo>
                  <a:pt x="1175" y="1629"/>
                  <a:pt x="1174" y="1629"/>
                  <a:pt x="1174" y="1629"/>
                </a:cubicBezTo>
                <a:cubicBezTo>
                  <a:pt x="1174" y="1629"/>
                  <a:pt x="1174" y="1629"/>
                  <a:pt x="1174" y="1629"/>
                </a:cubicBezTo>
                <a:cubicBezTo>
                  <a:pt x="1173" y="1629"/>
                  <a:pt x="1173" y="1630"/>
                  <a:pt x="1173" y="1630"/>
                </a:cubicBezTo>
                <a:cubicBezTo>
                  <a:pt x="1172" y="1630"/>
                  <a:pt x="1172" y="1631"/>
                  <a:pt x="1172" y="1631"/>
                </a:cubicBezTo>
                <a:cubicBezTo>
                  <a:pt x="1172" y="1631"/>
                  <a:pt x="1172" y="1632"/>
                  <a:pt x="1171" y="1632"/>
                </a:cubicBezTo>
                <a:cubicBezTo>
                  <a:pt x="1171" y="1632"/>
                  <a:pt x="1170" y="1633"/>
                  <a:pt x="1170" y="1633"/>
                </a:cubicBezTo>
                <a:cubicBezTo>
                  <a:pt x="1170" y="1633"/>
                  <a:pt x="1169" y="1633"/>
                  <a:pt x="1169" y="1633"/>
                </a:cubicBezTo>
                <a:cubicBezTo>
                  <a:pt x="1169" y="1633"/>
                  <a:pt x="1168" y="1633"/>
                  <a:pt x="1168" y="1633"/>
                </a:cubicBezTo>
                <a:cubicBezTo>
                  <a:pt x="1168" y="1633"/>
                  <a:pt x="1168" y="1633"/>
                  <a:pt x="1168" y="1634"/>
                </a:cubicBezTo>
                <a:cubicBezTo>
                  <a:pt x="1168" y="1635"/>
                  <a:pt x="1168" y="1635"/>
                  <a:pt x="1168" y="1635"/>
                </a:cubicBezTo>
                <a:cubicBezTo>
                  <a:pt x="1168" y="1636"/>
                  <a:pt x="1167" y="1637"/>
                  <a:pt x="1167" y="1637"/>
                </a:cubicBezTo>
                <a:cubicBezTo>
                  <a:pt x="1167" y="1637"/>
                  <a:pt x="1167" y="1637"/>
                  <a:pt x="1167" y="1637"/>
                </a:cubicBezTo>
                <a:cubicBezTo>
                  <a:pt x="1166" y="1637"/>
                  <a:pt x="1167" y="1637"/>
                  <a:pt x="1167" y="1637"/>
                </a:cubicBezTo>
                <a:cubicBezTo>
                  <a:pt x="1167" y="1637"/>
                  <a:pt x="1167" y="1638"/>
                  <a:pt x="1167" y="1638"/>
                </a:cubicBezTo>
                <a:cubicBezTo>
                  <a:pt x="1167" y="1638"/>
                  <a:pt x="1167" y="1638"/>
                  <a:pt x="1167" y="1638"/>
                </a:cubicBezTo>
                <a:cubicBezTo>
                  <a:pt x="1167" y="1638"/>
                  <a:pt x="1168" y="1639"/>
                  <a:pt x="1168" y="1639"/>
                </a:cubicBezTo>
                <a:cubicBezTo>
                  <a:pt x="1169" y="1640"/>
                  <a:pt x="1169" y="1640"/>
                  <a:pt x="1169" y="1641"/>
                </a:cubicBezTo>
                <a:cubicBezTo>
                  <a:pt x="1169" y="1641"/>
                  <a:pt x="1169" y="1641"/>
                  <a:pt x="1169" y="1641"/>
                </a:cubicBezTo>
                <a:cubicBezTo>
                  <a:pt x="1169" y="1641"/>
                  <a:pt x="1169" y="1641"/>
                  <a:pt x="1169" y="1642"/>
                </a:cubicBezTo>
                <a:cubicBezTo>
                  <a:pt x="1169" y="1642"/>
                  <a:pt x="1170" y="1642"/>
                  <a:pt x="1170" y="1643"/>
                </a:cubicBezTo>
                <a:cubicBezTo>
                  <a:pt x="1170" y="1644"/>
                  <a:pt x="1170" y="1644"/>
                  <a:pt x="1170" y="1645"/>
                </a:cubicBezTo>
                <a:cubicBezTo>
                  <a:pt x="1170" y="1645"/>
                  <a:pt x="1170" y="1645"/>
                  <a:pt x="1170" y="1646"/>
                </a:cubicBezTo>
                <a:cubicBezTo>
                  <a:pt x="1170" y="1646"/>
                  <a:pt x="1170" y="1647"/>
                  <a:pt x="1170" y="1647"/>
                </a:cubicBezTo>
                <a:cubicBezTo>
                  <a:pt x="1169" y="1648"/>
                  <a:pt x="1169" y="1648"/>
                  <a:pt x="1168" y="1648"/>
                </a:cubicBezTo>
                <a:cubicBezTo>
                  <a:pt x="1168" y="1648"/>
                  <a:pt x="1168" y="1649"/>
                  <a:pt x="1168" y="1649"/>
                </a:cubicBezTo>
                <a:cubicBezTo>
                  <a:pt x="1168" y="1649"/>
                  <a:pt x="1168" y="1649"/>
                  <a:pt x="1169" y="1649"/>
                </a:cubicBezTo>
                <a:cubicBezTo>
                  <a:pt x="1169" y="1649"/>
                  <a:pt x="1171" y="1650"/>
                  <a:pt x="1171" y="1651"/>
                </a:cubicBezTo>
                <a:cubicBezTo>
                  <a:pt x="1170" y="1652"/>
                  <a:pt x="1169" y="1653"/>
                  <a:pt x="1168" y="1653"/>
                </a:cubicBezTo>
                <a:cubicBezTo>
                  <a:pt x="1167" y="1653"/>
                  <a:pt x="1167" y="1653"/>
                  <a:pt x="1166" y="1653"/>
                </a:cubicBezTo>
                <a:cubicBezTo>
                  <a:pt x="1165" y="1653"/>
                  <a:pt x="1164" y="1653"/>
                  <a:pt x="1163" y="1653"/>
                </a:cubicBezTo>
                <a:cubicBezTo>
                  <a:pt x="1162" y="1653"/>
                  <a:pt x="1162" y="1654"/>
                  <a:pt x="1161" y="1654"/>
                </a:cubicBezTo>
                <a:cubicBezTo>
                  <a:pt x="1161" y="1655"/>
                  <a:pt x="1160" y="1655"/>
                  <a:pt x="1160" y="1655"/>
                </a:cubicBezTo>
                <a:cubicBezTo>
                  <a:pt x="1159" y="1656"/>
                  <a:pt x="1159" y="1656"/>
                  <a:pt x="1159" y="1656"/>
                </a:cubicBezTo>
                <a:cubicBezTo>
                  <a:pt x="1159" y="1656"/>
                  <a:pt x="1159" y="1656"/>
                  <a:pt x="1159" y="1656"/>
                </a:cubicBezTo>
                <a:cubicBezTo>
                  <a:pt x="1159" y="1656"/>
                  <a:pt x="1159" y="1656"/>
                  <a:pt x="1159" y="1656"/>
                </a:cubicBezTo>
                <a:cubicBezTo>
                  <a:pt x="1158" y="1657"/>
                  <a:pt x="1157" y="1657"/>
                  <a:pt x="1157" y="1658"/>
                </a:cubicBezTo>
                <a:cubicBezTo>
                  <a:pt x="1157" y="1659"/>
                  <a:pt x="1156" y="1660"/>
                  <a:pt x="1155" y="1660"/>
                </a:cubicBezTo>
                <a:cubicBezTo>
                  <a:pt x="1155" y="1661"/>
                  <a:pt x="1155" y="1661"/>
                  <a:pt x="1154" y="1661"/>
                </a:cubicBezTo>
                <a:cubicBezTo>
                  <a:pt x="1154" y="1661"/>
                  <a:pt x="1154" y="1662"/>
                  <a:pt x="1154" y="1662"/>
                </a:cubicBezTo>
                <a:cubicBezTo>
                  <a:pt x="1155" y="1662"/>
                  <a:pt x="1155" y="1663"/>
                  <a:pt x="1155" y="1663"/>
                </a:cubicBezTo>
                <a:cubicBezTo>
                  <a:pt x="1155" y="1663"/>
                  <a:pt x="1155" y="1663"/>
                  <a:pt x="1155" y="1663"/>
                </a:cubicBezTo>
                <a:cubicBezTo>
                  <a:pt x="1155" y="1664"/>
                  <a:pt x="1155" y="1665"/>
                  <a:pt x="1155" y="1665"/>
                </a:cubicBezTo>
                <a:cubicBezTo>
                  <a:pt x="1155" y="1665"/>
                  <a:pt x="1155" y="1665"/>
                  <a:pt x="1155" y="1666"/>
                </a:cubicBezTo>
                <a:cubicBezTo>
                  <a:pt x="1156" y="1666"/>
                  <a:pt x="1157" y="1667"/>
                  <a:pt x="1158" y="1667"/>
                </a:cubicBezTo>
                <a:cubicBezTo>
                  <a:pt x="1159" y="1668"/>
                  <a:pt x="1159" y="1668"/>
                  <a:pt x="1160" y="1669"/>
                </a:cubicBezTo>
                <a:cubicBezTo>
                  <a:pt x="1160" y="1669"/>
                  <a:pt x="1160" y="1669"/>
                  <a:pt x="1160" y="1669"/>
                </a:cubicBezTo>
                <a:cubicBezTo>
                  <a:pt x="1161" y="1669"/>
                  <a:pt x="1161" y="1669"/>
                  <a:pt x="1161" y="1669"/>
                </a:cubicBezTo>
                <a:cubicBezTo>
                  <a:pt x="1162" y="1670"/>
                  <a:pt x="1162" y="1670"/>
                  <a:pt x="1162" y="1670"/>
                </a:cubicBezTo>
                <a:cubicBezTo>
                  <a:pt x="1162" y="1670"/>
                  <a:pt x="1162" y="1670"/>
                  <a:pt x="1162" y="1670"/>
                </a:cubicBezTo>
                <a:cubicBezTo>
                  <a:pt x="1163" y="1671"/>
                  <a:pt x="1163" y="1671"/>
                  <a:pt x="1164" y="1671"/>
                </a:cubicBezTo>
                <a:cubicBezTo>
                  <a:pt x="1164" y="1671"/>
                  <a:pt x="1165" y="1672"/>
                  <a:pt x="1166" y="1672"/>
                </a:cubicBezTo>
                <a:cubicBezTo>
                  <a:pt x="1167" y="1672"/>
                  <a:pt x="1167" y="1672"/>
                  <a:pt x="1168" y="1672"/>
                </a:cubicBezTo>
                <a:cubicBezTo>
                  <a:pt x="1168" y="1672"/>
                  <a:pt x="1168" y="1672"/>
                  <a:pt x="1169" y="1672"/>
                </a:cubicBezTo>
                <a:cubicBezTo>
                  <a:pt x="1169" y="1672"/>
                  <a:pt x="1169" y="1672"/>
                  <a:pt x="1169" y="1672"/>
                </a:cubicBezTo>
                <a:cubicBezTo>
                  <a:pt x="1170" y="1672"/>
                  <a:pt x="1170" y="1672"/>
                  <a:pt x="1170" y="1672"/>
                </a:cubicBezTo>
                <a:cubicBezTo>
                  <a:pt x="1171" y="1672"/>
                  <a:pt x="1172" y="1672"/>
                  <a:pt x="1173" y="1672"/>
                </a:cubicBezTo>
                <a:cubicBezTo>
                  <a:pt x="1174" y="1672"/>
                  <a:pt x="1174" y="1673"/>
                  <a:pt x="1174" y="1674"/>
                </a:cubicBezTo>
                <a:cubicBezTo>
                  <a:pt x="1174" y="1674"/>
                  <a:pt x="1174" y="1674"/>
                  <a:pt x="1174" y="1675"/>
                </a:cubicBezTo>
                <a:cubicBezTo>
                  <a:pt x="1174" y="1675"/>
                  <a:pt x="1174" y="1675"/>
                  <a:pt x="1174" y="1675"/>
                </a:cubicBezTo>
                <a:cubicBezTo>
                  <a:pt x="1174" y="1676"/>
                  <a:pt x="1174" y="1676"/>
                  <a:pt x="1175" y="1677"/>
                </a:cubicBezTo>
                <a:cubicBezTo>
                  <a:pt x="1175" y="1677"/>
                  <a:pt x="1175" y="1677"/>
                  <a:pt x="1175" y="1677"/>
                </a:cubicBezTo>
                <a:cubicBezTo>
                  <a:pt x="1175" y="1678"/>
                  <a:pt x="1175" y="1679"/>
                  <a:pt x="1175" y="1680"/>
                </a:cubicBezTo>
                <a:cubicBezTo>
                  <a:pt x="1175" y="1680"/>
                  <a:pt x="1175" y="1680"/>
                  <a:pt x="1175" y="1680"/>
                </a:cubicBezTo>
                <a:cubicBezTo>
                  <a:pt x="1175" y="1680"/>
                  <a:pt x="1175" y="1680"/>
                  <a:pt x="1175" y="1680"/>
                </a:cubicBezTo>
                <a:cubicBezTo>
                  <a:pt x="1176" y="1681"/>
                  <a:pt x="1176" y="1682"/>
                  <a:pt x="1176" y="1683"/>
                </a:cubicBezTo>
                <a:cubicBezTo>
                  <a:pt x="1176" y="1683"/>
                  <a:pt x="1176" y="1683"/>
                  <a:pt x="1176" y="1683"/>
                </a:cubicBezTo>
                <a:cubicBezTo>
                  <a:pt x="1175" y="1684"/>
                  <a:pt x="1175" y="1685"/>
                  <a:pt x="1174" y="1686"/>
                </a:cubicBezTo>
                <a:cubicBezTo>
                  <a:pt x="1174" y="1686"/>
                  <a:pt x="1174" y="1686"/>
                  <a:pt x="1173" y="1686"/>
                </a:cubicBezTo>
                <a:cubicBezTo>
                  <a:pt x="1173" y="1686"/>
                  <a:pt x="1173" y="1686"/>
                  <a:pt x="1173" y="1687"/>
                </a:cubicBezTo>
                <a:cubicBezTo>
                  <a:pt x="1172" y="1687"/>
                  <a:pt x="1172" y="1687"/>
                  <a:pt x="1172" y="1687"/>
                </a:cubicBezTo>
                <a:cubicBezTo>
                  <a:pt x="1172" y="1687"/>
                  <a:pt x="1172" y="1688"/>
                  <a:pt x="1172" y="1688"/>
                </a:cubicBezTo>
                <a:cubicBezTo>
                  <a:pt x="1171" y="1689"/>
                  <a:pt x="1171" y="1689"/>
                  <a:pt x="1171" y="1690"/>
                </a:cubicBezTo>
                <a:cubicBezTo>
                  <a:pt x="1170" y="1691"/>
                  <a:pt x="1170" y="1691"/>
                  <a:pt x="1170" y="1692"/>
                </a:cubicBezTo>
                <a:cubicBezTo>
                  <a:pt x="1170" y="1692"/>
                  <a:pt x="1169" y="1692"/>
                  <a:pt x="1169" y="1692"/>
                </a:cubicBezTo>
                <a:cubicBezTo>
                  <a:pt x="1169" y="1692"/>
                  <a:pt x="1169" y="1692"/>
                  <a:pt x="1168" y="1692"/>
                </a:cubicBezTo>
                <a:cubicBezTo>
                  <a:pt x="1168" y="1692"/>
                  <a:pt x="1168" y="1692"/>
                  <a:pt x="1168" y="1692"/>
                </a:cubicBezTo>
                <a:cubicBezTo>
                  <a:pt x="1168" y="1693"/>
                  <a:pt x="1168" y="1693"/>
                  <a:pt x="1168" y="1693"/>
                </a:cubicBezTo>
                <a:cubicBezTo>
                  <a:pt x="1167" y="1693"/>
                  <a:pt x="1167" y="1693"/>
                  <a:pt x="1167" y="1694"/>
                </a:cubicBezTo>
                <a:cubicBezTo>
                  <a:pt x="1167" y="1694"/>
                  <a:pt x="1166" y="1695"/>
                  <a:pt x="1166" y="1695"/>
                </a:cubicBezTo>
                <a:cubicBezTo>
                  <a:pt x="1166" y="1695"/>
                  <a:pt x="1166" y="1695"/>
                  <a:pt x="1166" y="1695"/>
                </a:cubicBezTo>
                <a:cubicBezTo>
                  <a:pt x="1166" y="1696"/>
                  <a:pt x="1166" y="1697"/>
                  <a:pt x="1165" y="1697"/>
                </a:cubicBezTo>
                <a:cubicBezTo>
                  <a:pt x="1166" y="1698"/>
                  <a:pt x="1167" y="1698"/>
                  <a:pt x="1167" y="1699"/>
                </a:cubicBezTo>
                <a:cubicBezTo>
                  <a:pt x="1167" y="1699"/>
                  <a:pt x="1167" y="1699"/>
                  <a:pt x="1167" y="1699"/>
                </a:cubicBezTo>
                <a:cubicBezTo>
                  <a:pt x="1168" y="1700"/>
                  <a:pt x="1167" y="1702"/>
                  <a:pt x="1167" y="1702"/>
                </a:cubicBezTo>
                <a:cubicBezTo>
                  <a:pt x="1166" y="1703"/>
                  <a:pt x="1166" y="1704"/>
                  <a:pt x="1165" y="1704"/>
                </a:cubicBezTo>
                <a:cubicBezTo>
                  <a:pt x="1165" y="1704"/>
                  <a:pt x="1165" y="1704"/>
                  <a:pt x="1165" y="1704"/>
                </a:cubicBezTo>
                <a:cubicBezTo>
                  <a:pt x="1165" y="1704"/>
                  <a:pt x="1165" y="1705"/>
                  <a:pt x="1165" y="1705"/>
                </a:cubicBezTo>
                <a:cubicBezTo>
                  <a:pt x="1165" y="1705"/>
                  <a:pt x="1165" y="1705"/>
                  <a:pt x="1165" y="1705"/>
                </a:cubicBezTo>
                <a:cubicBezTo>
                  <a:pt x="1165" y="1706"/>
                  <a:pt x="1165" y="1706"/>
                  <a:pt x="1164" y="1706"/>
                </a:cubicBezTo>
                <a:cubicBezTo>
                  <a:pt x="1164" y="1707"/>
                  <a:pt x="1163" y="1707"/>
                  <a:pt x="1162" y="1707"/>
                </a:cubicBezTo>
                <a:cubicBezTo>
                  <a:pt x="1161" y="1707"/>
                  <a:pt x="1161" y="1706"/>
                  <a:pt x="1161" y="1706"/>
                </a:cubicBezTo>
                <a:cubicBezTo>
                  <a:pt x="1161" y="1706"/>
                  <a:pt x="1161" y="1707"/>
                  <a:pt x="1161" y="1707"/>
                </a:cubicBezTo>
                <a:cubicBezTo>
                  <a:pt x="1161" y="1707"/>
                  <a:pt x="1161" y="1707"/>
                  <a:pt x="1161" y="1708"/>
                </a:cubicBezTo>
                <a:cubicBezTo>
                  <a:pt x="1161" y="1708"/>
                  <a:pt x="1161" y="1708"/>
                  <a:pt x="1161" y="1708"/>
                </a:cubicBezTo>
                <a:cubicBezTo>
                  <a:pt x="1161" y="1708"/>
                  <a:pt x="1161" y="1709"/>
                  <a:pt x="1161" y="1709"/>
                </a:cubicBezTo>
                <a:cubicBezTo>
                  <a:pt x="1160" y="1710"/>
                  <a:pt x="1160" y="1710"/>
                  <a:pt x="1160" y="1710"/>
                </a:cubicBezTo>
                <a:cubicBezTo>
                  <a:pt x="1159" y="1710"/>
                  <a:pt x="1159" y="1710"/>
                  <a:pt x="1159" y="1711"/>
                </a:cubicBezTo>
                <a:cubicBezTo>
                  <a:pt x="1159" y="1711"/>
                  <a:pt x="1159" y="1711"/>
                  <a:pt x="1159" y="1712"/>
                </a:cubicBezTo>
                <a:cubicBezTo>
                  <a:pt x="1159" y="1712"/>
                  <a:pt x="1159" y="1712"/>
                  <a:pt x="1158" y="1713"/>
                </a:cubicBezTo>
                <a:cubicBezTo>
                  <a:pt x="1158" y="1713"/>
                  <a:pt x="1158" y="1714"/>
                  <a:pt x="1159" y="1714"/>
                </a:cubicBezTo>
                <a:cubicBezTo>
                  <a:pt x="1159" y="1715"/>
                  <a:pt x="1160" y="1716"/>
                  <a:pt x="1160" y="1717"/>
                </a:cubicBezTo>
                <a:cubicBezTo>
                  <a:pt x="1160" y="1717"/>
                  <a:pt x="1160" y="1717"/>
                  <a:pt x="1160" y="1717"/>
                </a:cubicBezTo>
                <a:cubicBezTo>
                  <a:pt x="1161" y="1718"/>
                  <a:pt x="1161" y="1719"/>
                  <a:pt x="1162" y="1720"/>
                </a:cubicBezTo>
                <a:cubicBezTo>
                  <a:pt x="1162" y="1721"/>
                  <a:pt x="1163" y="1722"/>
                  <a:pt x="1163" y="1723"/>
                </a:cubicBezTo>
                <a:cubicBezTo>
                  <a:pt x="1163" y="1723"/>
                  <a:pt x="1163" y="1724"/>
                  <a:pt x="1163" y="1724"/>
                </a:cubicBezTo>
                <a:cubicBezTo>
                  <a:pt x="1163" y="1724"/>
                  <a:pt x="1163" y="1724"/>
                  <a:pt x="1163" y="1724"/>
                </a:cubicBezTo>
                <a:cubicBezTo>
                  <a:pt x="1164" y="1724"/>
                  <a:pt x="1164" y="1724"/>
                  <a:pt x="1164" y="1725"/>
                </a:cubicBezTo>
                <a:cubicBezTo>
                  <a:pt x="1165" y="1725"/>
                  <a:pt x="1165" y="1725"/>
                  <a:pt x="1165" y="1725"/>
                </a:cubicBezTo>
                <a:cubicBezTo>
                  <a:pt x="1165" y="1725"/>
                  <a:pt x="1166" y="1725"/>
                  <a:pt x="1166" y="1726"/>
                </a:cubicBezTo>
                <a:cubicBezTo>
                  <a:pt x="1166" y="1726"/>
                  <a:pt x="1166" y="1727"/>
                  <a:pt x="1166" y="1727"/>
                </a:cubicBezTo>
                <a:cubicBezTo>
                  <a:pt x="1167" y="1727"/>
                  <a:pt x="1167" y="1727"/>
                  <a:pt x="1167" y="1727"/>
                </a:cubicBezTo>
                <a:cubicBezTo>
                  <a:pt x="1168" y="1727"/>
                  <a:pt x="1168" y="1727"/>
                  <a:pt x="1168" y="1727"/>
                </a:cubicBezTo>
                <a:cubicBezTo>
                  <a:pt x="1169" y="1728"/>
                  <a:pt x="1169" y="1728"/>
                  <a:pt x="1170" y="1728"/>
                </a:cubicBezTo>
                <a:cubicBezTo>
                  <a:pt x="1170" y="1728"/>
                  <a:pt x="1170" y="1729"/>
                  <a:pt x="1170" y="1729"/>
                </a:cubicBezTo>
                <a:cubicBezTo>
                  <a:pt x="1171" y="1729"/>
                  <a:pt x="1171" y="1730"/>
                  <a:pt x="1171" y="1731"/>
                </a:cubicBezTo>
                <a:cubicBezTo>
                  <a:pt x="1171" y="1731"/>
                  <a:pt x="1170" y="1732"/>
                  <a:pt x="1170" y="1732"/>
                </a:cubicBezTo>
                <a:cubicBezTo>
                  <a:pt x="1170" y="1732"/>
                  <a:pt x="1168" y="1732"/>
                  <a:pt x="1167" y="1731"/>
                </a:cubicBezTo>
                <a:cubicBezTo>
                  <a:pt x="1167" y="1731"/>
                  <a:pt x="1167" y="1731"/>
                  <a:pt x="1167" y="1731"/>
                </a:cubicBezTo>
                <a:cubicBezTo>
                  <a:pt x="1167" y="1731"/>
                  <a:pt x="1167" y="1731"/>
                  <a:pt x="1167" y="1731"/>
                </a:cubicBezTo>
                <a:cubicBezTo>
                  <a:pt x="1166" y="1732"/>
                  <a:pt x="1166" y="1732"/>
                  <a:pt x="1165" y="1732"/>
                </a:cubicBezTo>
                <a:cubicBezTo>
                  <a:pt x="1165" y="1732"/>
                  <a:pt x="1165" y="1732"/>
                  <a:pt x="1165" y="1732"/>
                </a:cubicBezTo>
                <a:cubicBezTo>
                  <a:pt x="1164" y="1732"/>
                  <a:pt x="1164" y="1731"/>
                  <a:pt x="1163" y="1731"/>
                </a:cubicBezTo>
                <a:cubicBezTo>
                  <a:pt x="1163" y="1731"/>
                  <a:pt x="1162" y="1732"/>
                  <a:pt x="1162" y="1732"/>
                </a:cubicBezTo>
                <a:cubicBezTo>
                  <a:pt x="1162" y="1732"/>
                  <a:pt x="1162" y="1732"/>
                  <a:pt x="1162" y="1732"/>
                </a:cubicBezTo>
                <a:cubicBezTo>
                  <a:pt x="1162" y="1732"/>
                  <a:pt x="1162" y="1732"/>
                  <a:pt x="1161" y="1733"/>
                </a:cubicBezTo>
                <a:cubicBezTo>
                  <a:pt x="1161" y="1733"/>
                  <a:pt x="1161" y="1733"/>
                  <a:pt x="1161" y="1733"/>
                </a:cubicBezTo>
                <a:cubicBezTo>
                  <a:pt x="1161" y="1733"/>
                  <a:pt x="1161" y="1733"/>
                  <a:pt x="1161" y="1733"/>
                </a:cubicBezTo>
                <a:cubicBezTo>
                  <a:pt x="1162" y="1733"/>
                  <a:pt x="1163" y="1733"/>
                  <a:pt x="1164" y="1734"/>
                </a:cubicBezTo>
                <a:cubicBezTo>
                  <a:pt x="1164" y="1734"/>
                  <a:pt x="1164" y="1734"/>
                  <a:pt x="1164" y="1734"/>
                </a:cubicBezTo>
                <a:cubicBezTo>
                  <a:pt x="1164" y="1734"/>
                  <a:pt x="1165" y="1734"/>
                  <a:pt x="1165" y="1733"/>
                </a:cubicBezTo>
                <a:cubicBezTo>
                  <a:pt x="1166" y="1733"/>
                  <a:pt x="1166" y="1733"/>
                  <a:pt x="1167" y="1732"/>
                </a:cubicBezTo>
                <a:cubicBezTo>
                  <a:pt x="1167" y="1732"/>
                  <a:pt x="1167" y="1732"/>
                  <a:pt x="1167" y="1732"/>
                </a:cubicBezTo>
                <a:cubicBezTo>
                  <a:pt x="1168" y="1732"/>
                  <a:pt x="1168" y="1732"/>
                  <a:pt x="1168" y="1733"/>
                </a:cubicBezTo>
                <a:cubicBezTo>
                  <a:pt x="1168" y="1733"/>
                  <a:pt x="1168" y="1733"/>
                  <a:pt x="1168" y="1733"/>
                </a:cubicBezTo>
                <a:cubicBezTo>
                  <a:pt x="1168" y="1733"/>
                  <a:pt x="1168" y="1733"/>
                  <a:pt x="1168" y="1733"/>
                </a:cubicBezTo>
                <a:cubicBezTo>
                  <a:pt x="1169" y="1733"/>
                  <a:pt x="1169" y="1733"/>
                  <a:pt x="1169" y="1733"/>
                </a:cubicBezTo>
                <a:cubicBezTo>
                  <a:pt x="1169" y="1733"/>
                  <a:pt x="1169" y="1734"/>
                  <a:pt x="1169" y="1734"/>
                </a:cubicBezTo>
                <a:cubicBezTo>
                  <a:pt x="1169" y="1734"/>
                  <a:pt x="1169" y="1734"/>
                  <a:pt x="1169" y="1734"/>
                </a:cubicBezTo>
                <a:cubicBezTo>
                  <a:pt x="1169" y="1734"/>
                  <a:pt x="1169" y="1734"/>
                  <a:pt x="1169" y="1734"/>
                </a:cubicBezTo>
                <a:cubicBezTo>
                  <a:pt x="1169" y="1734"/>
                  <a:pt x="1169" y="1734"/>
                  <a:pt x="1169" y="1734"/>
                </a:cubicBezTo>
                <a:cubicBezTo>
                  <a:pt x="1170" y="1734"/>
                  <a:pt x="1170" y="1735"/>
                  <a:pt x="1170" y="1735"/>
                </a:cubicBezTo>
                <a:cubicBezTo>
                  <a:pt x="1171" y="1735"/>
                  <a:pt x="1171" y="1735"/>
                  <a:pt x="1171" y="1735"/>
                </a:cubicBezTo>
                <a:cubicBezTo>
                  <a:pt x="1172" y="1736"/>
                  <a:pt x="1172" y="1736"/>
                  <a:pt x="1172" y="1736"/>
                </a:cubicBezTo>
                <a:cubicBezTo>
                  <a:pt x="1173" y="1736"/>
                  <a:pt x="1173" y="1737"/>
                  <a:pt x="1173" y="1738"/>
                </a:cubicBezTo>
                <a:cubicBezTo>
                  <a:pt x="1173" y="1738"/>
                  <a:pt x="1174" y="1738"/>
                  <a:pt x="1174" y="1739"/>
                </a:cubicBezTo>
                <a:cubicBezTo>
                  <a:pt x="1174" y="1739"/>
                  <a:pt x="1174" y="1739"/>
                  <a:pt x="1174" y="1740"/>
                </a:cubicBezTo>
                <a:cubicBezTo>
                  <a:pt x="1174" y="1740"/>
                  <a:pt x="1173" y="1741"/>
                  <a:pt x="1173" y="1741"/>
                </a:cubicBezTo>
                <a:cubicBezTo>
                  <a:pt x="1173" y="1741"/>
                  <a:pt x="1174" y="1741"/>
                  <a:pt x="1174" y="1741"/>
                </a:cubicBezTo>
                <a:cubicBezTo>
                  <a:pt x="1176" y="1741"/>
                  <a:pt x="1176" y="1742"/>
                  <a:pt x="1177" y="1743"/>
                </a:cubicBezTo>
                <a:cubicBezTo>
                  <a:pt x="1177" y="1743"/>
                  <a:pt x="1178" y="1743"/>
                  <a:pt x="1178" y="1744"/>
                </a:cubicBezTo>
                <a:cubicBezTo>
                  <a:pt x="1178" y="1744"/>
                  <a:pt x="1178" y="1744"/>
                  <a:pt x="1178" y="1744"/>
                </a:cubicBezTo>
                <a:cubicBezTo>
                  <a:pt x="1178" y="1745"/>
                  <a:pt x="1179" y="1745"/>
                  <a:pt x="1179" y="1745"/>
                </a:cubicBezTo>
                <a:cubicBezTo>
                  <a:pt x="1179" y="1745"/>
                  <a:pt x="1179" y="1745"/>
                  <a:pt x="1179" y="1745"/>
                </a:cubicBezTo>
                <a:cubicBezTo>
                  <a:pt x="1180" y="1745"/>
                  <a:pt x="1181" y="1745"/>
                  <a:pt x="1181" y="1746"/>
                </a:cubicBezTo>
                <a:cubicBezTo>
                  <a:pt x="1182" y="1746"/>
                  <a:pt x="1182" y="1746"/>
                  <a:pt x="1182" y="1747"/>
                </a:cubicBezTo>
                <a:cubicBezTo>
                  <a:pt x="1182" y="1747"/>
                  <a:pt x="1182" y="1747"/>
                  <a:pt x="1183" y="1747"/>
                </a:cubicBezTo>
                <a:cubicBezTo>
                  <a:pt x="1183" y="1748"/>
                  <a:pt x="1183" y="1748"/>
                  <a:pt x="1183" y="1748"/>
                </a:cubicBezTo>
                <a:cubicBezTo>
                  <a:pt x="1183" y="1748"/>
                  <a:pt x="1183" y="1748"/>
                  <a:pt x="1183" y="1748"/>
                </a:cubicBezTo>
                <a:cubicBezTo>
                  <a:pt x="1184" y="1748"/>
                  <a:pt x="1184" y="1748"/>
                  <a:pt x="1184" y="1748"/>
                </a:cubicBezTo>
                <a:cubicBezTo>
                  <a:pt x="1184" y="1748"/>
                  <a:pt x="1185" y="1748"/>
                  <a:pt x="1185" y="1748"/>
                </a:cubicBezTo>
                <a:cubicBezTo>
                  <a:pt x="1186" y="1748"/>
                  <a:pt x="1186" y="1749"/>
                  <a:pt x="1187" y="1749"/>
                </a:cubicBezTo>
                <a:cubicBezTo>
                  <a:pt x="1187" y="1749"/>
                  <a:pt x="1187" y="1749"/>
                  <a:pt x="1187" y="1749"/>
                </a:cubicBezTo>
                <a:cubicBezTo>
                  <a:pt x="1188" y="1750"/>
                  <a:pt x="1189" y="1750"/>
                  <a:pt x="1190" y="1750"/>
                </a:cubicBezTo>
                <a:cubicBezTo>
                  <a:pt x="1191" y="1750"/>
                  <a:pt x="1191" y="1750"/>
                  <a:pt x="1192" y="1751"/>
                </a:cubicBezTo>
                <a:cubicBezTo>
                  <a:pt x="1192" y="1751"/>
                  <a:pt x="1193" y="1751"/>
                  <a:pt x="1194" y="1751"/>
                </a:cubicBezTo>
                <a:cubicBezTo>
                  <a:pt x="1194" y="1751"/>
                  <a:pt x="1195" y="1752"/>
                  <a:pt x="1195" y="1752"/>
                </a:cubicBezTo>
                <a:cubicBezTo>
                  <a:pt x="1195" y="1752"/>
                  <a:pt x="1195" y="1752"/>
                  <a:pt x="1196" y="1752"/>
                </a:cubicBezTo>
                <a:cubicBezTo>
                  <a:pt x="1196" y="1752"/>
                  <a:pt x="1197" y="1752"/>
                  <a:pt x="1197" y="1753"/>
                </a:cubicBezTo>
                <a:cubicBezTo>
                  <a:pt x="1197" y="1753"/>
                  <a:pt x="1197" y="1753"/>
                  <a:pt x="1198" y="1753"/>
                </a:cubicBezTo>
                <a:cubicBezTo>
                  <a:pt x="1198" y="1753"/>
                  <a:pt x="1198" y="1753"/>
                  <a:pt x="1198" y="1753"/>
                </a:cubicBezTo>
                <a:cubicBezTo>
                  <a:pt x="1198" y="1753"/>
                  <a:pt x="1199" y="1753"/>
                  <a:pt x="1199" y="1753"/>
                </a:cubicBezTo>
                <a:cubicBezTo>
                  <a:pt x="1200" y="1753"/>
                  <a:pt x="1201" y="1753"/>
                  <a:pt x="1202" y="1753"/>
                </a:cubicBezTo>
                <a:cubicBezTo>
                  <a:pt x="1203" y="1753"/>
                  <a:pt x="1204" y="1753"/>
                  <a:pt x="1205" y="1753"/>
                </a:cubicBezTo>
                <a:cubicBezTo>
                  <a:pt x="1206" y="1753"/>
                  <a:pt x="1206" y="1754"/>
                  <a:pt x="1206" y="1754"/>
                </a:cubicBezTo>
                <a:cubicBezTo>
                  <a:pt x="1207" y="1755"/>
                  <a:pt x="1207" y="1756"/>
                  <a:pt x="1205" y="1756"/>
                </a:cubicBezTo>
                <a:cubicBezTo>
                  <a:pt x="1205" y="1757"/>
                  <a:pt x="1204" y="1757"/>
                  <a:pt x="1204" y="1757"/>
                </a:cubicBezTo>
                <a:cubicBezTo>
                  <a:pt x="1204" y="1757"/>
                  <a:pt x="1204" y="1757"/>
                  <a:pt x="1204" y="1757"/>
                </a:cubicBezTo>
                <a:cubicBezTo>
                  <a:pt x="1204" y="1757"/>
                  <a:pt x="1204" y="1757"/>
                  <a:pt x="1204" y="1757"/>
                </a:cubicBezTo>
                <a:cubicBezTo>
                  <a:pt x="1204" y="1757"/>
                  <a:pt x="1203" y="1758"/>
                  <a:pt x="1203" y="1758"/>
                </a:cubicBezTo>
                <a:cubicBezTo>
                  <a:pt x="1203" y="1758"/>
                  <a:pt x="1202" y="1758"/>
                  <a:pt x="1202" y="1758"/>
                </a:cubicBezTo>
                <a:cubicBezTo>
                  <a:pt x="1202" y="1757"/>
                  <a:pt x="1202" y="1757"/>
                  <a:pt x="1201" y="1757"/>
                </a:cubicBezTo>
                <a:cubicBezTo>
                  <a:pt x="1201" y="1757"/>
                  <a:pt x="1201" y="1757"/>
                  <a:pt x="1201" y="1757"/>
                </a:cubicBezTo>
                <a:cubicBezTo>
                  <a:pt x="1201" y="1757"/>
                  <a:pt x="1201" y="1758"/>
                  <a:pt x="1201" y="1758"/>
                </a:cubicBezTo>
                <a:cubicBezTo>
                  <a:pt x="1201" y="1758"/>
                  <a:pt x="1201" y="1758"/>
                  <a:pt x="1201" y="1758"/>
                </a:cubicBezTo>
                <a:cubicBezTo>
                  <a:pt x="1200" y="1759"/>
                  <a:pt x="1199" y="1760"/>
                  <a:pt x="1199" y="1760"/>
                </a:cubicBezTo>
                <a:cubicBezTo>
                  <a:pt x="1198" y="1760"/>
                  <a:pt x="1198" y="1760"/>
                  <a:pt x="1198" y="1760"/>
                </a:cubicBezTo>
                <a:cubicBezTo>
                  <a:pt x="1198" y="1761"/>
                  <a:pt x="1197" y="1761"/>
                  <a:pt x="1196" y="1761"/>
                </a:cubicBezTo>
                <a:cubicBezTo>
                  <a:pt x="1196" y="1761"/>
                  <a:pt x="1195" y="1761"/>
                  <a:pt x="1195" y="1761"/>
                </a:cubicBezTo>
                <a:cubicBezTo>
                  <a:pt x="1195" y="1761"/>
                  <a:pt x="1194" y="1761"/>
                  <a:pt x="1194" y="1760"/>
                </a:cubicBezTo>
                <a:cubicBezTo>
                  <a:pt x="1193" y="1760"/>
                  <a:pt x="1192" y="1760"/>
                  <a:pt x="1192" y="1760"/>
                </a:cubicBezTo>
                <a:cubicBezTo>
                  <a:pt x="1192" y="1760"/>
                  <a:pt x="1191" y="1760"/>
                  <a:pt x="1191" y="1760"/>
                </a:cubicBezTo>
                <a:cubicBezTo>
                  <a:pt x="1192" y="1760"/>
                  <a:pt x="1192" y="1760"/>
                  <a:pt x="1192" y="1760"/>
                </a:cubicBezTo>
                <a:cubicBezTo>
                  <a:pt x="1192" y="1760"/>
                  <a:pt x="1192" y="1761"/>
                  <a:pt x="1192" y="1761"/>
                </a:cubicBezTo>
                <a:cubicBezTo>
                  <a:pt x="1193" y="1761"/>
                  <a:pt x="1193" y="1762"/>
                  <a:pt x="1193" y="1763"/>
                </a:cubicBezTo>
                <a:cubicBezTo>
                  <a:pt x="1193" y="1764"/>
                  <a:pt x="1191" y="1765"/>
                  <a:pt x="1191" y="1765"/>
                </a:cubicBezTo>
                <a:cubicBezTo>
                  <a:pt x="1190" y="1765"/>
                  <a:pt x="1190" y="1765"/>
                  <a:pt x="1190" y="1765"/>
                </a:cubicBezTo>
                <a:cubicBezTo>
                  <a:pt x="1189" y="1765"/>
                  <a:pt x="1189" y="1765"/>
                  <a:pt x="1188" y="1764"/>
                </a:cubicBezTo>
                <a:cubicBezTo>
                  <a:pt x="1188" y="1764"/>
                  <a:pt x="1188" y="1764"/>
                  <a:pt x="1188" y="1764"/>
                </a:cubicBezTo>
                <a:cubicBezTo>
                  <a:pt x="1188" y="1764"/>
                  <a:pt x="1188" y="1764"/>
                  <a:pt x="1188" y="1764"/>
                </a:cubicBezTo>
                <a:cubicBezTo>
                  <a:pt x="1188" y="1764"/>
                  <a:pt x="1188" y="1764"/>
                  <a:pt x="1188" y="1764"/>
                </a:cubicBezTo>
                <a:cubicBezTo>
                  <a:pt x="1188" y="1765"/>
                  <a:pt x="1186" y="1765"/>
                  <a:pt x="1186" y="1765"/>
                </a:cubicBezTo>
                <a:cubicBezTo>
                  <a:pt x="1185" y="1765"/>
                  <a:pt x="1184" y="1765"/>
                  <a:pt x="1184" y="1764"/>
                </a:cubicBezTo>
                <a:cubicBezTo>
                  <a:pt x="1184" y="1764"/>
                  <a:pt x="1184" y="1764"/>
                  <a:pt x="1184" y="1764"/>
                </a:cubicBezTo>
                <a:cubicBezTo>
                  <a:pt x="1183" y="1764"/>
                  <a:pt x="1182" y="1763"/>
                  <a:pt x="1181" y="1763"/>
                </a:cubicBezTo>
                <a:cubicBezTo>
                  <a:pt x="1181" y="1763"/>
                  <a:pt x="1181" y="1764"/>
                  <a:pt x="1181" y="1764"/>
                </a:cubicBezTo>
                <a:cubicBezTo>
                  <a:pt x="1181" y="1764"/>
                  <a:pt x="1181" y="1764"/>
                  <a:pt x="1181" y="1764"/>
                </a:cubicBezTo>
                <a:cubicBezTo>
                  <a:pt x="1182" y="1764"/>
                  <a:pt x="1182" y="1765"/>
                  <a:pt x="1183" y="1765"/>
                </a:cubicBezTo>
                <a:cubicBezTo>
                  <a:pt x="1183" y="1765"/>
                  <a:pt x="1183" y="1765"/>
                  <a:pt x="1183" y="1765"/>
                </a:cubicBezTo>
                <a:cubicBezTo>
                  <a:pt x="1183" y="1765"/>
                  <a:pt x="1184" y="1765"/>
                  <a:pt x="1184" y="1766"/>
                </a:cubicBezTo>
                <a:cubicBezTo>
                  <a:pt x="1184" y="1766"/>
                  <a:pt x="1185" y="1766"/>
                  <a:pt x="1186" y="1767"/>
                </a:cubicBezTo>
                <a:cubicBezTo>
                  <a:pt x="1186" y="1768"/>
                  <a:pt x="1186" y="1768"/>
                  <a:pt x="1186" y="1769"/>
                </a:cubicBezTo>
                <a:cubicBezTo>
                  <a:pt x="1185" y="1770"/>
                  <a:pt x="1184" y="1770"/>
                  <a:pt x="1183" y="1769"/>
                </a:cubicBezTo>
                <a:cubicBezTo>
                  <a:pt x="1183" y="1769"/>
                  <a:pt x="1183" y="1769"/>
                  <a:pt x="1182" y="1769"/>
                </a:cubicBezTo>
                <a:cubicBezTo>
                  <a:pt x="1182" y="1769"/>
                  <a:pt x="1182" y="1768"/>
                  <a:pt x="1182" y="1768"/>
                </a:cubicBezTo>
                <a:cubicBezTo>
                  <a:pt x="1181" y="1769"/>
                  <a:pt x="1181" y="1769"/>
                  <a:pt x="1180" y="1769"/>
                </a:cubicBezTo>
                <a:cubicBezTo>
                  <a:pt x="1179" y="1769"/>
                  <a:pt x="1178" y="1768"/>
                  <a:pt x="1178" y="1768"/>
                </a:cubicBezTo>
                <a:cubicBezTo>
                  <a:pt x="1178" y="1767"/>
                  <a:pt x="1178" y="1767"/>
                  <a:pt x="1177" y="1767"/>
                </a:cubicBezTo>
                <a:cubicBezTo>
                  <a:pt x="1177" y="1767"/>
                  <a:pt x="1177" y="1767"/>
                  <a:pt x="1177" y="1767"/>
                </a:cubicBezTo>
                <a:cubicBezTo>
                  <a:pt x="1178" y="1768"/>
                  <a:pt x="1177" y="1769"/>
                  <a:pt x="1177" y="1769"/>
                </a:cubicBezTo>
                <a:cubicBezTo>
                  <a:pt x="1177" y="1770"/>
                  <a:pt x="1176" y="1770"/>
                  <a:pt x="1176" y="1770"/>
                </a:cubicBezTo>
                <a:cubicBezTo>
                  <a:pt x="1175" y="1770"/>
                  <a:pt x="1175" y="1770"/>
                  <a:pt x="1174" y="1769"/>
                </a:cubicBezTo>
                <a:cubicBezTo>
                  <a:pt x="1174" y="1769"/>
                  <a:pt x="1174" y="1769"/>
                  <a:pt x="1174" y="1769"/>
                </a:cubicBezTo>
                <a:cubicBezTo>
                  <a:pt x="1174" y="1769"/>
                  <a:pt x="1173" y="1770"/>
                  <a:pt x="1173" y="1769"/>
                </a:cubicBezTo>
                <a:cubicBezTo>
                  <a:pt x="1172" y="1769"/>
                  <a:pt x="1172" y="1769"/>
                  <a:pt x="1172" y="1769"/>
                </a:cubicBezTo>
                <a:cubicBezTo>
                  <a:pt x="1171" y="1769"/>
                  <a:pt x="1170" y="1768"/>
                  <a:pt x="1170" y="1768"/>
                </a:cubicBezTo>
                <a:cubicBezTo>
                  <a:pt x="1170" y="1768"/>
                  <a:pt x="1170" y="1768"/>
                  <a:pt x="1170" y="1768"/>
                </a:cubicBezTo>
                <a:cubicBezTo>
                  <a:pt x="1170" y="1768"/>
                  <a:pt x="1170" y="1768"/>
                  <a:pt x="1169" y="1768"/>
                </a:cubicBezTo>
                <a:cubicBezTo>
                  <a:pt x="1169" y="1769"/>
                  <a:pt x="1168" y="1768"/>
                  <a:pt x="1168" y="1767"/>
                </a:cubicBezTo>
                <a:cubicBezTo>
                  <a:pt x="1168" y="1767"/>
                  <a:pt x="1168" y="1766"/>
                  <a:pt x="1168" y="1765"/>
                </a:cubicBezTo>
                <a:cubicBezTo>
                  <a:pt x="1169" y="1765"/>
                  <a:pt x="1169" y="1765"/>
                  <a:pt x="1169" y="1765"/>
                </a:cubicBezTo>
                <a:cubicBezTo>
                  <a:pt x="1169" y="1765"/>
                  <a:pt x="1169" y="1764"/>
                  <a:pt x="1169" y="1764"/>
                </a:cubicBezTo>
                <a:cubicBezTo>
                  <a:pt x="1169" y="1764"/>
                  <a:pt x="1169" y="1763"/>
                  <a:pt x="1169" y="1763"/>
                </a:cubicBezTo>
                <a:cubicBezTo>
                  <a:pt x="1169" y="1763"/>
                  <a:pt x="1170" y="1763"/>
                  <a:pt x="1170" y="1762"/>
                </a:cubicBezTo>
                <a:cubicBezTo>
                  <a:pt x="1169" y="1762"/>
                  <a:pt x="1169" y="1762"/>
                  <a:pt x="1169" y="1762"/>
                </a:cubicBezTo>
                <a:cubicBezTo>
                  <a:pt x="1169" y="1762"/>
                  <a:pt x="1168" y="1762"/>
                  <a:pt x="1168" y="1762"/>
                </a:cubicBezTo>
                <a:cubicBezTo>
                  <a:pt x="1168" y="1762"/>
                  <a:pt x="1168" y="1762"/>
                  <a:pt x="1167" y="1762"/>
                </a:cubicBezTo>
                <a:cubicBezTo>
                  <a:pt x="1167" y="1762"/>
                  <a:pt x="1167" y="1762"/>
                  <a:pt x="1167" y="1763"/>
                </a:cubicBezTo>
                <a:cubicBezTo>
                  <a:pt x="1166" y="1763"/>
                  <a:pt x="1166" y="1763"/>
                  <a:pt x="1166" y="1763"/>
                </a:cubicBezTo>
                <a:cubicBezTo>
                  <a:pt x="1166" y="1763"/>
                  <a:pt x="1166" y="1764"/>
                  <a:pt x="1166" y="1764"/>
                </a:cubicBezTo>
                <a:cubicBezTo>
                  <a:pt x="1166" y="1764"/>
                  <a:pt x="1166" y="1765"/>
                  <a:pt x="1165" y="1765"/>
                </a:cubicBezTo>
                <a:cubicBezTo>
                  <a:pt x="1166" y="1765"/>
                  <a:pt x="1166" y="1765"/>
                  <a:pt x="1166" y="1766"/>
                </a:cubicBezTo>
                <a:cubicBezTo>
                  <a:pt x="1167" y="1766"/>
                  <a:pt x="1167" y="1767"/>
                  <a:pt x="1166" y="1768"/>
                </a:cubicBezTo>
                <a:cubicBezTo>
                  <a:pt x="1166" y="1768"/>
                  <a:pt x="1165" y="1768"/>
                  <a:pt x="1165" y="1768"/>
                </a:cubicBezTo>
                <a:cubicBezTo>
                  <a:pt x="1164" y="1768"/>
                  <a:pt x="1163" y="1768"/>
                  <a:pt x="1162" y="1767"/>
                </a:cubicBezTo>
                <a:cubicBezTo>
                  <a:pt x="1162" y="1767"/>
                  <a:pt x="1162" y="1767"/>
                  <a:pt x="1161" y="1767"/>
                </a:cubicBezTo>
                <a:cubicBezTo>
                  <a:pt x="1161" y="1767"/>
                  <a:pt x="1160" y="1767"/>
                  <a:pt x="1160" y="1767"/>
                </a:cubicBezTo>
                <a:cubicBezTo>
                  <a:pt x="1159" y="1766"/>
                  <a:pt x="1159" y="1765"/>
                  <a:pt x="1159" y="1764"/>
                </a:cubicBezTo>
                <a:cubicBezTo>
                  <a:pt x="1159" y="1763"/>
                  <a:pt x="1159" y="1763"/>
                  <a:pt x="1160" y="1763"/>
                </a:cubicBezTo>
                <a:cubicBezTo>
                  <a:pt x="1159" y="1763"/>
                  <a:pt x="1159" y="1763"/>
                  <a:pt x="1159" y="1763"/>
                </a:cubicBezTo>
                <a:cubicBezTo>
                  <a:pt x="1159" y="1763"/>
                  <a:pt x="1159" y="1763"/>
                  <a:pt x="1158" y="1763"/>
                </a:cubicBezTo>
                <a:cubicBezTo>
                  <a:pt x="1158" y="1763"/>
                  <a:pt x="1158" y="1763"/>
                  <a:pt x="1158" y="1763"/>
                </a:cubicBezTo>
                <a:cubicBezTo>
                  <a:pt x="1158" y="1763"/>
                  <a:pt x="1158" y="1763"/>
                  <a:pt x="1158" y="1763"/>
                </a:cubicBezTo>
                <a:cubicBezTo>
                  <a:pt x="1158" y="1763"/>
                  <a:pt x="1158" y="1763"/>
                  <a:pt x="1158" y="1763"/>
                </a:cubicBezTo>
                <a:cubicBezTo>
                  <a:pt x="1158" y="1764"/>
                  <a:pt x="1158" y="1764"/>
                  <a:pt x="1158" y="1764"/>
                </a:cubicBezTo>
                <a:cubicBezTo>
                  <a:pt x="1158" y="1764"/>
                  <a:pt x="1159" y="1765"/>
                  <a:pt x="1159" y="1765"/>
                </a:cubicBezTo>
                <a:cubicBezTo>
                  <a:pt x="1159" y="1766"/>
                  <a:pt x="1159" y="1766"/>
                  <a:pt x="1159" y="1766"/>
                </a:cubicBezTo>
                <a:cubicBezTo>
                  <a:pt x="1159" y="1766"/>
                  <a:pt x="1159" y="1766"/>
                  <a:pt x="1159" y="1766"/>
                </a:cubicBezTo>
                <a:cubicBezTo>
                  <a:pt x="1158" y="1767"/>
                  <a:pt x="1158" y="1767"/>
                  <a:pt x="1157" y="1767"/>
                </a:cubicBezTo>
                <a:cubicBezTo>
                  <a:pt x="1157" y="1767"/>
                  <a:pt x="1157" y="1767"/>
                  <a:pt x="1157" y="1767"/>
                </a:cubicBezTo>
                <a:cubicBezTo>
                  <a:pt x="1157" y="1767"/>
                  <a:pt x="1157" y="1767"/>
                  <a:pt x="1156" y="1767"/>
                </a:cubicBezTo>
                <a:cubicBezTo>
                  <a:pt x="1156" y="1767"/>
                  <a:pt x="1155" y="1766"/>
                  <a:pt x="1155" y="1766"/>
                </a:cubicBezTo>
                <a:cubicBezTo>
                  <a:pt x="1155" y="1765"/>
                  <a:pt x="1156" y="1765"/>
                  <a:pt x="1156" y="1765"/>
                </a:cubicBezTo>
                <a:cubicBezTo>
                  <a:pt x="1156" y="1765"/>
                  <a:pt x="1156" y="1765"/>
                  <a:pt x="1155" y="1764"/>
                </a:cubicBezTo>
                <a:cubicBezTo>
                  <a:pt x="1155" y="1764"/>
                  <a:pt x="1155" y="1763"/>
                  <a:pt x="1155" y="1763"/>
                </a:cubicBezTo>
                <a:cubicBezTo>
                  <a:pt x="1155" y="1763"/>
                  <a:pt x="1155" y="1762"/>
                  <a:pt x="1155" y="1762"/>
                </a:cubicBezTo>
                <a:cubicBezTo>
                  <a:pt x="1155" y="1762"/>
                  <a:pt x="1155" y="1762"/>
                  <a:pt x="1155" y="1762"/>
                </a:cubicBezTo>
                <a:cubicBezTo>
                  <a:pt x="1154" y="1763"/>
                  <a:pt x="1152" y="1763"/>
                  <a:pt x="1152" y="1762"/>
                </a:cubicBezTo>
                <a:cubicBezTo>
                  <a:pt x="1151" y="1762"/>
                  <a:pt x="1150" y="1762"/>
                  <a:pt x="1150" y="1762"/>
                </a:cubicBezTo>
                <a:cubicBezTo>
                  <a:pt x="1150" y="1762"/>
                  <a:pt x="1150" y="1761"/>
                  <a:pt x="1150" y="1761"/>
                </a:cubicBezTo>
                <a:cubicBezTo>
                  <a:pt x="1150" y="1760"/>
                  <a:pt x="1150" y="1760"/>
                  <a:pt x="1151" y="1759"/>
                </a:cubicBezTo>
                <a:cubicBezTo>
                  <a:pt x="1151" y="1759"/>
                  <a:pt x="1152" y="1759"/>
                  <a:pt x="1153" y="1759"/>
                </a:cubicBezTo>
                <a:cubicBezTo>
                  <a:pt x="1153" y="1759"/>
                  <a:pt x="1153" y="1759"/>
                  <a:pt x="1153" y="1759"/>
                </a:cubicBezTo>
                <a:cubicBezTo>
                  <a:pt x="1153" y="1759"/>
                  <a:pt x="1153" y="1758"/>
                  <a:pt x="1154" y="1758"/>
                </a:cubicBezTo>
                <a:cubicBezTo>
                  <a:pt x="1154" y="1758"/>
                  <a:pt x="1154" y="1758"/>
                  <a:pt x="1154" y="1758"/>
                </a:cubicBezTo>
                <a:cubicBezTo>
                  <a:pt x="1154" y="1758"/>
                  <a:pt x="1154" y="1758"/>
                  <a:pt x="1153" y="1757"/>
                </a:cubicBezTo>
                <a:cubicBezTo>
                  <a:pt x="1153" y="1757"/>
                  <a:pt x="1153" y="1757"/>
                  <a:pt x="1153" y="1757"/>
                </a:cubicBezTo>
                <a:cubicBezTo>
                  <a:pt x="1153" y="1757"/>
                  <a:pt x="1153" y="1757"/>
                  <a:pt x="1153" y="1757"/>
                </a:cubicBezTo>
                <a:cubicBezTo>
                  <a:pt x="1153" y="1757"/>
                  <a:pt x="1153" y="1757"/>
                  <a:pt x="1153" y="1757"/>
                </a:cubicBezTo>
                <a:cubicBezTo>
                  <a:pt x="1152" y="1757"/>
                  <a:pt x="1152" y="1757"/>
                  <a:pt x="1152" y="1757"/>
                </a:cubicBezTo>
                <a:cubicBezTo>
                  <a:pt x="1152" y="1757"/>
                  <a:pt x="1151" y="1757"/>
                  <a:pt x="1151" y="1757"/>
                </a:cubicBezTo>
                <a:cubicBezTo>
                  <a:pt x="1151" y="1757"/>
                  <a:pt x="1150" y="1757"/>
                  <a:pt x="1150" y="1757"/>
                </a:cubicBezTo>
                <a:cubicBezTo>
                  <a:pt x="1150" y="1757"/>
                  <a:pt x="1150" y="1757"/>
                  <a:pt x="1150" y="1757"/>
                </a:cubicBezTo>
                <a:cubicBezTo>
                  <a:pt x="1150" y="1757"/>
                  <a:pt x="1150" y="1757"/>
                  <a:pt x="1150" y="1757"/>
                </a:cubicBezTo>
                <a:cubicBezTo>
                  <a:pt x="1149" y="1758"/>
                  <a:pt x="1149" y="1758"/>
                  <a:pt x="1149" y="1758"/>
                </a:cubicBezTo>
                <a:cubicBezTo>
                  <a:pt x="1149" y="1758"/>
                  <a:pt x="1148" y="1758"/>
                  <a:pt x="1148" y="1758"/>
                </a:cubicBezTo>
                <a:cubicBezTo>
                  <a:pt x="1148" y="1758"/>
                  <a:pt x="1148" y="1758"/>
                  <a:pt x="1148" y="1758"/>
                </a:cubicBezTo>
                <a:cubicBezTo>
                  <a:pt x="1148" y="1759"/>
                  <a:pt x="1147" y="1759"/>
                  <a:pt x="1147" y="1759"/>
                </a:cubicBezTo>
                <a:cubicBezTo>
                  <a:pt x="1147" y="1759"/>
                  <a:pt x="1147" y="1759"/>
                  <a:pt x="1147" y="1759"/>
                </a:cubicBezTo>
                <a:cubicBezTo>
                  <a:pt x="1147" y="1759"/>
                  <a:pt x="1146" y="1760"/>
                  <a:pt x="1146" y="1760"/>
                </a:cubicBezTo>
                <a:cubicBezTo>
                  <a:pt x="1146" y="1760"/>
                  <a:pt x="1145" y="1760"/>
                  <a:pt x="1145" y="1760"/>
                </a:cubicBezTo>
                <a:cubicBezTo>
                  <a:pt x="1145" y="1760"/>
                  <a:pt x="1144" y="1759"/>
                  <a:pt x="1144" y="1759"/>
                </a:cubicBezTo>
                <a:cubicBezTo>
                  <a:pt x="1144" y="1758"/>
                  <a:pt x="1144" y="1758"/>
                  <a:pt x="1144" y="1758"/>
                </a:cubicBezTo>
                <a:cubicBezTo>
                  <a:pt x="1144" y="1758"/>
                  <a:pt x="1144" y="1758"/>
                  <a:pt x="1144" y="1758"/>
                </a:cubicBezTo>
                <a:cubicBezTo>
                  <a:pt x="1144" y="1758"/>
                  <a:pt x="1144" y="1758"/>
                  <a:pt x="1144" y="1758"/>
                </a:cubicBezTo>
                <a:cubicBezTo>
                  <a:pt x="1143" y="1758"/>
                  <a:pt x="1142" y="1758"/>
                  <a:pt x="1142" y="1757"/>
                </a:cubicBezTo>
                <a:cubicBezTo>
                  <a:pt x="1142" y="1757"/>
                  <a:pt x="1142" y="1758"/>
                  <a:pt x="1142" y="1758"/>
                </a:cubicBezTo>
                <a:cubicBezTo>
                  <a:pt x="1141" y="1758"/>
                  <a:pt x="1141" y="1758"/>
                  <a:pt x="1140" y="1758"/>
                </a:cubicBezTo>
                <a:cubicBezTo>
                  <a:pt x="1140" y="1758"/>
                  <a:pt x="1140" y="1758"/>
                  <a:pt x="1139" y="1757"/>
                </a:cubicBezTo>
                <a:cubicBezTo>
                  <a:pt x="1139" y="1757"/>
                  <a:pt x="1139" y="1757"/>
                  <a:pt x="1139" y="1757"/>
                </a:cubicBezTo>
                <a:cubicBezTo>
                  <a:pt x="1139" y="1757"/>
                  <a:pt x="1138" y="1756"/>
                  <a:pt x="1138" y="1756"/>
                </a:cubicBezTo>
                <a:cubicBezTo>
                  <a:pt x="1138" y="1756"/>
                  <a:pt x="1138" y="1756"/>
                  <a:pt x="1138" y="1756"/>
                </a:cubicBezTo>
                <a:cubicBezTo>
                  <a:pt x="1138" y="1756"/>
                  <a:pt x="1138" y="1756"/>
                  <a:pt x="1138" y="1756"/>
                </a:cubicBezTo>
                <a:cubicBezTo>
                  <a:pt x="1137" y="1756"/>
                  <a:pt x="1137" y="1755"/>
                  <a:pt x="1137" y="1755"/>
                </a:cubicBezTo>
                <a:cubicBezTo>
                  <a:pt x="1136" y="1755"/>
                  <a:pt x="1136" y="1755"/>
                  <a:pt x="1136" y="1755"/>
                </a:cubicBezTo>
                <a:cubicBezTo>
                  <a:pt x="1136" y="1755"/>
                  <a:pt x="1135" y="1755"/>
                  <a:pt x="1135" y="1755"/>
                </a:cubicBezTo>
                <a:cubicBezTo>
                  <a:pt x="1135" y="1754"/>
                  <a:pt x="1134" y="1754"/>
                  <a:pt x="1134" y="1754"/>
                </a:cubicBezTo>
                <a:cubicBezTo>
                  <a:pt x="1134" y="1754"/>
                  <a:pt x="1134" y="1754"/>
                  <a:pt x="1134" y="1754"/>
                </a:cubicBezTo>
                <a:cubicBezTo>
                  <a:pt x="1134" y="1754"/>
                  <a:pt x="1133" y="1754"/>
                  <a:pt x="1133" y="1754"/>
                </a:cubicBezTo>
                <a:cubicBezTo>
                  <a:pt x="1132" y="1754"/>
                  <a:pt x="1132" y="1753"/>
                  <a:pt x="1132" y="1753"/>
                </a:cubicBezTo>
                <a:cubicBezTo>
                  <a:pt x="1132" y="1753"/>
                  <a:pt x="1132" y="1753"/>
                  <a:pt x="1131" y="1752"/>
                </a:cubicBezTo>
                <a:cubicBezTo>
                  <a:pt x="1130" y="1752"/>
                  <a:pt x="1130" y="1751"/>
                  <a:pt x="1130" y="1750"/>
                </a:cubicBezTo>
                <a:cubicBezTo>
                  <a:pt x="1130" y="1750"/>
                  <a:pt x="1130" y="1750"/>
                  <a:pt x="1131" y="1749"/>
                </a:cubicBezTo>
                <a:cubicBezTo>
                  <a:pt x="1131" y="1749"/>
                  <a:pt x="1130" y="1749"/>
                  <a:pt x="1130" y="1749"/>
                </a:cubicBezTo>
                <a:cubicBezTo>
                  <a:pt x="1130" y="1749"/>
                  <a:pt x="1130" y="1749"/>
                  <a:pt x="1130" y="1749"/>
                </a:cubicBezTo>
                <a:cubicBezTo>
                  <a:pt x="1130" y="1749"/>
                  <a:pt x="1130" y="1749"/>
                  <a:pt x="1130" y="1749"/>
                </a:cubicBezTo>
                <a:cubicBezTo>
                  <a:pt x="1129" y="1749"/>
                  <a:pt x="1129" y="1749"/>
                  <a:pt x="1129" y="1749"/>
                </a:cubicBezTo>
                <a:cubicBezTo>
                  <a:pt x="1129" y="1749"/>
                  <a:pt x="1128" y="1749"/>
                  <a:pt x="1127" y="1749"/>
                </a:cubicBezTo>
                <a:cubicBezTo>
                  <a:pt x="1126" y="1749"/>
                  <a:pt x="1126" y="1749"/>
                  <a:pt x="1126" y="1748"/>
                </a:cubicBezTo>
                <a:cubicBezTo>
                  <a:pt x="1125" y="1748"/>
                  <a:pt x="1125" y="1748"/>
                  <a:pt x="1125" y="1748"/>
                </a:cubicBezTo>
                <a:cubicBezTo>
                  <a:pt x="1124" y="1747"/>
                  <a:pt x="1124" y="1747"/>
                  <a:pt x="1124" y="1748"/>
                </a:cubicBezTo>
                <a:cubicBezTo>
                  <a:pt x="1123" y="1748"/>
                  <a:pt x="1123" y="1748"/>
                  <a:pt x="1122" y="1748"/>
                </a:cubicBezTo>
                <a:cubicBezTo>
                  <a:pt x="1122" y="1748"/>
                  <a:pt x="1121" y="1747"/>
                  <a:pt x="1121" y="1746"/>
                </a:cubicBezTo>
                <a:cubicBezTo>
                  <a:pt x="1121" y="1746"/>
                  <a:pt x="1120" y="1746"/>
                  <a:pt x="1120" y="1745"/>
                </a:cubicBezTo>
                <a:cubicBezTo>
                  <a:pt x="1120" y="1745"/>
                  <a:pt x="1120" y="1745"/>
                  <a:pt x="1120" y="1744"/>
                </a:cubicBezTo>
                <a:cubicBezTo>
                  <a:pt x="1120" y="1743"/>
                  <a:pt x="1120" y="1743"/>
                  <a:pt x="1120" y="1743"/>
                </a:cubicBezTo>
                <a:cubicBezTo>
                  <a:pt x="1120" y="1742"/>
                  <a:pt x="1121" y="1742"/>
                  <a:pt x="1121" y="1742"/>
                </a:cubicBezTo>
                <a:cubicBezTo>
                  <a:pt x="1122" y="1742"/>
                  <a:pt x="1124" y="1743"/>
                  <a:pt x="1124" y="1744"/>
                </a:cubicBezTo>
                <a:cubicBezTo>
                  <a:pt x="1125" y="1744"/>
                  <a:pt x="1125" y="1744"/>
                  <a:pt x="1126" y="1744"/>
                </a:cubicBezTo>
                <a:cubicBezTo>
                  <a:pt x="1127" y="1745"/>
                  <a:pt x="1127" y="1745"/>
                  <a:pt x="1128" y="1745"/>
                </a:cubicBezTo>
                <a:cubicBezTo>
                  <a:pt x="1129" y="1745"/>
                  <a:pt x="1129" y="1745"/>
                  <a:pt x="1129" y="1745"/>
                </a:cubicBezTo>
                <a:cubicBezTo>
                  <a:pt x="1130" y="1746"/>
                  <a:pt x="1131" y="1746"/>
                  <a:pt x="1131" y="1746"/>
                </a:cubicBezTo>
                <a:cubicBezTo>
                  <a:pt x="1132" y="1746"/>
                  <a:pt x="1133" y="1746"/>
                  <a:pt x="1133" y="1746"/>
                </a:cubicBezTo>
                <a:cubicBezTo>
                  <a:pt x="1134" y="1746"/>
                  <a:pt x="1134" y="1746"/>
                  <a:pt x="1135" y="1747"/>
                </a:cubicBezTo>
                <a:cubicBezTo>
                  <a:pt x="1135" y="1747"/>
                  <a:pt x="1135" y="1747"/>
                  <a:pt x="1135" y="1747"/>
                </a:cubicBezTo>
                <a:cubicBezTo>
                  <a:pt x="1136" y="1747"/>
                  <a:pt x="1136" y="1747"/>
                  <a:pt x="1136" y="1747"/>
                </a:cubicBezTo>
                <a:cubicBezTo>
                  <a:pt x="1136" y="1747"/>
                  <a:pt x="1135" y="1747"/>
                  <a:pt x="1135" y="1746"/>
                </a:cubicBezTo>
                <a:cubicBezTo>
                  <a:pt x="1135" y="1746"/>
                  <a:pt x="1135" y="1746"/>
                  <a:pt x="1135" y="1746"/>
                </a:cubicBezTo>
                <a:cubicBezTo>
                  <a:pt x="1135" y="1746"/>
                  <a:pt x="1134" y="1746"/>
                  <a:pt x="1134" y="1746"/>
                </a:cubicBezTo>
                <a:cubicBezTo>
                  <a:pt x="1133" y="1745"/>
                  <a:pt x="1132" y="1745"/>
                  <a:pt x="1132" y="1745"/>
                </a:cubicBezTo>
                <a:cubicBezTo>
                  <a:pt x="1132" y="1745"/>
                  <a:pt x="1132" y="1745"/>
                  <a:pt x="1131" y="1745"/>
                </a:cubicBezTo>
                <a:cubicBezTo>
                  <a:pt x="1130" y="1745"/>
                  <a:pt x="1130" y="1745"/>
                  <a:pt x="1129" y="1744"/>
                </a:cubicBezTo>
                <a:cubicBezTo>
                  <a:pt x="1129" y="1744"/>
                  <a:pt x="1129" y="1743"/>
                  <a:pt x="1129" y="1743"/>
                </a:cubicBezTo>
                <a:cubicBezTo>
                  <a:pt x="1129" y="1742"/>
                  <a:pt x="1129" y="1742"/>
                  <a:pt x="1129" y="1742"/>
                </a:cubicBezTo>
                <a:cubicBezTo>
                  <a:pt x="1129" y="1742"/>
                  <a:pt x="1128" y="1742"/>
                  <a:pt x="1128" y="1742"/>
                </a:cubicBezTo>
                <a:cubicBezTo>
                  <a:pt x="1128" y="1742"/>
                  <a:pt x="1128" y="1742"/>
                  <a:pt x="1128" y="1742"/>
                </a:cubicBezTo>
                <a:cubicBezTo>
                  <a:pt x="1127" y="1742"/>
                  <a:pt x="1127" y="1742"/>
                  <a:pt x="1127" y="1742"/>
                </a:cubicBezTo>
                <a:cubicBezTo>
                  <a:pt x="1126" y="1742"/>
                  <a:pt x="1126" y="1742"/>
                  <a:pt x="1126" y="1742"/>
                </a:cubicBezTo>
                <a:cubicBezTo>
                  <a:pt x="1126" y="1742"/>
                  <a:pt x="1126" y="1742"/>
                  <a:pt x="1126" y="1742"/>
                </a:cubicBezTo>
                <a:cubicBezTo>
                  <a:pt x="1125" y="1742"/>
                  <a:pt x="1125" y="1742"/>
                  <a:pt x="1125" y="1742"/>
                </a:cubicBezTo>
                <a:cubicBezTo>
                  <a:pt x="1125" y="1742"/>
                  <a:pt x="1125" y="1742"/>
                  <a:pt x="1124" y="1741"/>
                </a:cubicBezTo>
                <a:cubicBezTo>
                  <a:pt x="1124" y="1741"/>
                  <a:pt x="1124" y="1741"/>
                  <a:pt x="1124" y="1741"/>
                </a:cubicBezTo>
                <a:cubicBezTo>
                  <a:pt x="1124" y="1741"/>
                  <a:pt x="1124" y="1741"/>
                  <a:pt x="1124" y="1741"/>
                </a:cubicBezTo>
                <a:cubicBezTo>
                  <a:pt x="1124" y="1741"/>
                  <a:pt x="1124" y="1741"/>
                  <a:pt x="1124" y="1741"/>
                </a:cubicBezTo>
                <a:cubicBezTo>
                  <a:pt x="1123" y="1741"/>
                  <a:pt x="1123" y="1741"/>
                  <a:pt x="1123" y="1741"/>
                </a:cubicBezTo>
                <a:cubicBezTo>
                  <a:pt x="1123" y="1741"/>
                  <a:pt x="1123" y="1741"/>
                  <a:pt x="1123" y="1741"/>
                </a:cubicBezTo>
                <a:cubicBezTo>
                  <a:pt x="1122" y="1741"/>
                  <a:pt x="1122" y="1740"/>
                  <a:pt x="1122" y="1740"/>
                </a:cubicBezTo>
                <a:cubicBezTo>
                  <a:pt x="1122" y="1739"/>
                  <a:pt x="1122" y="1739"/>
                  <a:pt x="1122" y="1738"/>
                </a:cubicBezTo>
                <a:cubicBezTo>
                  <a:pt x="1122" y="1738"/>
                  <a:pt x="1122" y="1738"/>
                  <a:pt x="1122" y="1738"/>
                </a:cubicBezTo>
                <a:cubicBezTo>
                  <a:pt x="1122" y="1738"/>
                  <a:pt x="1122" y="1738"/>
                  <a:pt x="1122" y="1738"/>
                </a:cubicBezTo>
                <a:cubicBezTo>
                  <a:pt x="1122" y="1738"/>
                  <a:pt x="1122" y="1738"/>
                  <a:pt x="1122" y="1738"/>
                </a:cubicBezTo>
                <a:cubicBezTo>
                  <a:pt x="1122" y="1738"/>
                  <a:pt x="1122" y="1738"/>
                  <a:pt x="1121" y="1737"/>
                </a:cubicBezTo>
                <a:cubicBezTo>
                  <a:pt x="1121" y="1737"/>
                  <a:pt x="1121" y="1737"/>
                  <a:pt x="1121" y="1737"/>
                </a:cubicBezTo>
                <a:cubicBezTo>
                  <a:pt x="1121" y="1737"/>
                  <a:pt x="1120" y="1736"/>
                  <a:pt x="1120" y="1736"/>
                </a:cubicBezTo>
                <a:cubicBezTo>
                  <a:pt x="1121" y="1735"/>
                  <a:pt x="1121" y="1735"/>
                  <a:pt x="1121" y="1735"/>
                </a:cubicBezTo>
                <a:cubicBezTo>
                  <a:pt x="1121" y="1735"/>
                  <a:pt x="1121" y="1734"/>
                  <a:pt x="1121" y="1734"/>
                </a:cubicBezTo>
                <a:cubicBezTo>
                  <a:pt x="1121" y="1734"/>
                  <a:pt x="1121" y="1733"/>
                  <a:pt x="1121" y="1733"/>
                </a:cubicBezTo>
                <a:cubicBezTo>
                  <a:pt x="1121" y="1733"/>
                  <a:pt x="1121" y="1733"/>
                  <a:pt x="1121" y="1733"/>
                </a:cubicBezTo>
                <a:cubicBezTo>
                  <a:pt x="1121" y="1733"/>
                  <a:pt x="1121" y="1733"/>
                  <a:pt x="1121" y="1733"/>
                </a:cubicBezTo>
                <a:cubicBezTo>
                  <a:pt x="1121" y="1734"/>
                  <a:pt x="1121" y="1734"/>
                  <a:pt x="1120" y="1734"/>
                </a:cubicBezTo>
                <a:cubicBezTo>
                  <a:pt x="1120" y="1734"/>
                  <a:pt x="1119" y="1734"/>
                  <a:pt x="1119" y="1734"/>
                </a:cubicBezTo>
                <a:cubicBezTo>
                  <a:pt x="1119" y="1734"/>
                  <a:pt x="1119" y="1734"/>
                  <a:pt x="1119" y="1734"/>
                </a:cubicBezTo>
                <a:cubicBezTo>
                  <a:pt x="1119" y="1734"/>
                  <a:pt x="1119" y="1734"/>
                  <a:pt x="1119" y="1734"/>
                </a:cubicBezTo>
                <a:cubicBezTo>
                  <a:pt x="1119" y="1734"/>
                  <a:pt x="1119" y="1734"/>
                  <a:pt x="1119" y="1734"/>
                </a:cubicBezTo>
                <a:cubicBezTo>
                  <a:pt x="1119" y="1734"/>
                  <a:pt x="1118" y="1734"/>
                  <a:pt x="1118" y="1734"/>
                </a:cubicBezTo>
                <a:cubicBezTo>
                  <a:pt x="1119" y="1734"/>
                  <a:pt x="1120" y="1734"/>
                  <a:pt x="1120" y="1735"/>
                </a:cubicBezTo>
                <a:cubicBezTo>
                  <a:pt x="1120" y="1735"/>
                  <a:pt x="1120" y="1735"/>
                  <a:pt x="1120" y="1735"/>
                </a:cubicBezTo>
                <a:cubicBezTo>
                  <a:pt x="1120" y="1736"/>
                  <a:pt x="1120" y="1736"/>
                  <a:pt x="1120" y="1737"/>
                </a:cubicBezTo>
                <a:cubicBezTo>
                  <a:pt x="1120" y="1737"/>
                  <a:pt x="1120" y="1737"/>
                  <a:pt x="1120" y="1737"/>
                </a:cubicBezTo>
                <a:cubicBezTo>
                  <a:pt x="1120" y="1737"/>
                  <a:pt x="1120" y="1738"/>
                  <a:pt x="1119" y="1738"/>
                </a:cubicBezTo>
                <a:cubicBezTo>
                  <a:pt x="1119" y="1738"/>
                  <a:pt x="1119" y="1738"/>
                  <a:pt x="1119" y="1738"/>
                </a:cubicBezTo>
                <a:cubicBezTo>
                  <a:pt x="1119" y="1738"/>
                  <a:pt x="1119" y="1739"/>
                  <a:pt x="1119" y="1739"/>
                </a:cubicBezTo>
                <a:cubicBezTo>
                  <a:pt x="1118" y="1739"/>
                  <a:pt x="1118" y="1739"/>
                  <a:pt x="1118" y="1739"/>
                </a:cubicBezTo>
                <a:cubicBezTo>
                  <a:pt x="1118" y="1739"/>
                  <a:pt x="1117" y="1739"/>
                  <a:pt x="1117" y="1739"/>
                </a:cubicBezTo>
                <a:cubicBezTo>
                  <a:pt x="1117" y="1739"/>
                  <a:pt x="1116" y="1739"/>
                  <a:pt x="1116" y="1738"/>
                </a:cubicBezTo>
                <a:cubicBezTo>
                  <a:pt x="1116" y="1737"/>
                  <a:pt x="1116" y="1737"/>
                  <a:pt x="1116" y="1737"/>
                </a:cubicBezTo>
                <a:cubicBezTo>
                  <a:pt x="1117" y="1736"/>
                  <a:pt x="1117" y="1736"/>
                  <a:pt x="1117" y="1736"/>
                </a:cubicBezTo>
                <a:cubicBezTo>
                  <a:pt x="1117" y="1735"/>
                  <a:pt x="1117" y="1735"/>
                  <a:pt x="1117" y="1735"/>
                </a:cubicBezTo>
                <a:cubicBezTo>
                  <a:pt x="1117" y="1735"/>
                  <a:pt x="1117" y="1735"/>
                  <a:pt x="1117" y="1735"/>
                </a:cubicBezTo>
                <a:cubicBezTo>
                  <a:pt x="1116" y="1735"/>
                  <a:pt x="1116" y="1734"/>
                  <a:pt x="1116" y="1734"/>
                </a:cubicBezTo>
                <a:cubicBezTo>
                  <a:pt x="1116" y="1734"/>
                  <a:pt x="1116" y="1735"/>
                  <a:pt x="1116" y="1735"/>
                </a:cubicBezTo>
                <a:cubicBezTo>
                  <a:pt x="1115" y="1736"/>
                  <a:pt x="1114" y="1736"/>
                  <a:pt x="1113" y="1735"/>
                </a:cubicBezTo>
                <a:cubicBezTo>
                  <a:pt x="1113" y="1735"/>
                  <a:pt x="1113" y="1735"/>
                  <a:pt x="1113" y="1735"/>
                </a:cubicBezTo>
                <a:cubicBezTo>
                  <a:pt x="1112" y="1734"/>
                  <a:pt x="1112" y="1734"/>
                  <a:pt x="1112" y="1733"/>
                </a:cubicBezTo>
                <a:cubicBezTo>
                  <a:pt x="1112" y="1732"/>
                  <a:pt x="1112" y="1732"/>
                  <a:pt x="1112" y="1731"/>
                </a:cubicBezTo>
                <a:cubicBezTo>
                  <a:pt x="1112" y="1731"/>
                  <a:pt x="1112" y="1731"/>
                  <a:pt x="1112" y="1731"/>
                </a:cubicBezTo>
                <a:cubicBezTo>
                  <a:pt x="1112" y="1730"/>
                  <a:pt x="1112" y="1730"/>
                  <a:pt x="1113" y="1730"/>
                </a:cubicBezTo>
                <a:cubicBezTo>
                  <a:pt x="1113" y="1729"/>
                  <a:pt x="1114" y="1729"/>
                  <a:pt x="1115" y="1730"/>
                </a:cubicBezTo>
                <a:cubicBezTo>
                  <a:pt x="1115" y="1730"/>
                  <a:pt x="1115" y="1730"/>
                  <a:pt x="1115" y="1730"/>
                </a:cubicBezTo>
                <a:cubicBezTo>
                  <a:pt x="1115" y="1730"/>
                  <a:pt x="1115" y="1730"/>
                  <a:pt x="1115" y="1730"/>
                </a:cubicBezTo>
                <a:cubicBezTo>
                  <a:pt x="1116" y="1729"/>
                  <a:pt x="1117" y="1730"/>
                  <a:pt x="1118" y="1731"/>
                </a:cubicBezTo>
                <a:cubicBezTo>
                  <a:pt x="1118" y="1731"/>
                  <a:pt x="1118" y="1731"/>
                  <a:pt x="1118" y="1731"/>
                </a:cubicBezTo>
                <a:cubicBezTo>
                  <a:pt x="1118" y="1731"/>
                  <a:pt x="1119" y="1731"/>
                  <a:pt x="1119" y="1731"/>
                </a:cubicBezTo>
                <a:cubicBezTo>
                  <a:pt x="1119" y="1731"/>
                  <a:pt x="1119" y="1731"/>
                  <a:pt x="1119" y="1730"/>
                </a:cubicBezTo>
                <a:cubicBezTo>
                  <a:pt x="1119" y="1730"/>
                  <a:pt x="1119" y="1730"/>
                  <a:pt x="1119" y="1730"/>
                </a:cubicBezTo>
                <a:cubicBezTo>
                  <a:pt x="1119" y="1729"/>
                  <a:pt x="1119" y="1729"/>
                  <a:pt x="1119" y="1729"/>
                </a:cubicBezTo>
                <a:cubicBezTo>
                  <a:pt x="1119" y="1728"/>
                  <a:pt x="1120" y="1728"/>
                  <a:pt x="1120" y="1728"/>
                </a:cubicBezTo>
                <a:cubicBezTo>
                  <a:pt x="1120" y="1728"/>
                  <a:pt x="1120" y="1727"/>
                  <a:pt x="1120" y="1727"/>
                </a:cubicBezTo>
                <a:cubicBezTo>
                  <a:pt x="1120" y="1727"/>
                  <a:pt x="1121" y="1727"/>
                  <a:pt x="1121" y="1727"/>
                </a:cubicBezTo>
                <a:cubicBezTo>
                  <a:pt x="1120" y="1727"/>
                  <a:pt x="1120" y="1726"/>
                  <a:pt x="1120" y="1726"/>
                </a:cubicBezTo>
                <a:cubicBezTo>
                  <a:pt x="1120" y="1726"/>
                  <a:pt x="1119" y="1725"/>
                  <a:pt x="1119" y="1724"/>
                </a:cubicBezTo>
                <a:cubicBezTo>
                  <a:pt x="1119" y="1724"/>
                  <a:pt x="1118" y="1724"/>
                  <a:pt x="1118" y="1724"/>
                </a:cubicBezTo>
                <a:cubicBezTo>
                  <a:pt x="1118" y="1724"/>
                  <a:pt x="1118" y="1724"/>
                  <a:pt x="1118" y="1724"/>
                </a:cubicBezTo>
                <a:cubicBezTo>
                  <a:pt x="1117" y="1724"/>
                  <a:pt x="1117" y="1724"/>
                  <a:pt x="1117" y="1723"/>
                </a:cubicBezTo>
                <a:cubicBezTo>
                  <a:pt x="1117" y="1722"/>
                  <a:pt x="1117" y="1722"/>
                  <a:pt x="1117" y="1722"/>
                </a:cubicBezTo>
                <a:cubicBezTo>
                  <a:pt x="1117" y="1722"/>
                  <a:pt x="1117" y="1721"/>
                  <a:pt x="1117" y="1721"/>
                </a:cubicBezTo>
                <a:cubicBezTo>
                  <a:pt x="1117" y="1721"/>
                  <a:pt x="1117" y="1720"/>
                  <a:pt x="1117" y="1720"/>
                </a:cubicBezTo>
                <a:cubicBezTo>
                  <a:pt x="1116" y="1720"/>
                  <a:pt x="1117" y="1719"/>
                  <a:pt x="1117" y="1719"/>
                </a:cubicBezTo>
                <a:cubicBezTo>
                  <a:pt x="1117" y="1719"/>
                  <a:pt x="1117" y="1718"/>
                  <a:pt x="1117" y="1718"/>
                </a:cubicBezTo>
                <a:cubicBezTo>
                  <a:pt x="1117" y="1718"/>
                  <a:pt x="1117" y="1718"/>
                  <a:pt x="1117" y="1718"/>
                </a:cubicBezTo>
                <a:cubicBezTo>
                  <a:pt x="1116" y="1718"/>
                  <a:pt x="1116" y="1717"/>
                  <a:pt x="1115" y="1717"/>
                </a:cubicBezTo>
                <a:cubicBezTo>
                  <a:pt x="1115" y="1717"/>
                  <a:pt x="1115" y="1717"/>
                  <a:pt x="1115" y="1717"/>
                </a:cubicBezTo>
                <a:cubicBezTo>
                  <a:pt x="1114" y="1717"/>
                  <a:pt x="1114" y="1717"/>
                  <a:pt x="1114" y="1717"/>
                </a:cubicBezTo>
                <a:cubicBezTo>
                  <a:pt x="1114" y="1717"/>
                  <a:pt x="1114" y="1717"/>
                  <a:pt x="1114" y="1717"/>
                </a:cubicBezTo>
                <a:cubicBezTo>
                  <a:pt x="1115" y="1718"/>
                  <a:pt x="1115" y="1718"/>
                  <a:pt x="1115" y="1718"/>
                </a:cubicBezTo>
                <a:cubicBezTo>
                  <a:pt x="1115" y="1719"/>
                  <a:pt x="1115" y="1719"/>
                  <a:pt x="1115" y="1719"/>
                </a:cubicBezTo>
                <a:cubicBezTo>
                  <a:pt x="1116" y="1719"/>
                  <a:pt x="1116" y="1719"/>
                  <a:pt x="1116" y="1720"/>
                </a:cubicBezTo>
                <a:cubicBezTo>
                  <a:pt x="1116" y="1720"/>
                  <a:pt x="1116" y="1720"/>
                  <a:pt x="1116" y="1720"/>
                </a:cubicBezTo>
                <a:cubicBezTo>
                  <a:pt x="1116" y="1721"/>
                  <a:pt x="1116" y="1722"/>
                  <a:pt x="1115" y="1722"/>
                </a:cubicBezTo>
                <a:cubicBezTo>
                  <a:pt x="1115" y="1722"/>
                  <a:pt x="1115" y="1722"/>
                  <a:pt x="1116" y="1722"/>
                </a:cubicBezTo>
                <a:cubicBezTo>
                  <a:pt x="1116" y="1723"/>
                  <a:pt x="1116" y="1723"/>
                  <a:pt x="1115" y="1724"/>
                </a:cubicBezTo>
                <a:cubicBezTo>
                  <a:pt x="1115" y="1724"/>
                  <a:pt x="1115" y="1724"/>
                  <a:pt x="1115" y="1724"/>
                </a:cubicBezTo>
                <a:cubicBezTo>
                  <a:pt x="1116" y="1724"/>
                  <a:pt x="1116" y="1725"/>
                  <a:pt x="1116" y="1725"/>
                </a:cubicBezTo>
                <a:cubicBezTo>
                  <a:pt x="1117" y="1725"/>
                  <a:pt x="1117" y="1725"/>
                  <a:pt x="1117" y="1726"/>
                </a:cubicBezTo>
                <a:cubicBezTo>
                  <a:pt x="1117" y="1726"/>
                  <a:pt x="1117" y="1727"/>
                  <a:pt x="1117" y="1727"/>
                </a:cubicBezTo>
                <a:cubicBezTo>
                  <a:pt x="1116" y="1728"/>
                  <a:pt x="1115" y="1728"/>
                  <a:pt x="1114" y="1728"/>
                </a:cubicBezTo>
                <a:cubicBezTo>
                  <a:pt x="1113" y="1728"/>
                  <a:pt x="1113" y="1728"/>
                  <a:pt x="1113" y="1728"/>
                </a:cubicBezTo>
                <a:cubicBezTo>
                  <a:pt x="1113" y="1728"/>
                  <a:pt x="1112" y="1729"/>
                  <a:pt x="1112" y="1729"/>
                </a:cubicBezTo>
                <a:cubicBezTo>
                  <a:pt x="1112" y="1729"/>
                  <a:pt x="1111" y="1729"/>
                  <a:pt x="1110" y="1729"/>
                </a:cubicBezTo>
                <a:cubicBezTo>
                  <a:pt x="1110" y="1729"/>
                  <a:pt x="1110" y="1729"/>
                  <a:pt x="1110" y="1729"/>
                </a:cubicBezTo>
                <a:cubicBezTo>
                  <a:pt x="1108" y="1729"/>
                  <a:pt x="1108" y="1728"/>
                  <a:pt x="1108" y="1728"/>
                </a:cubicBezTo>
                <a:cubicBezTo>
                  <a:pt x="1108" y="1727"/>
                  <a:pt x="1108" y="1727"/>
                  <a:pt x="1109" y="1726"/>
                </a:cubicBezTo>
                <a:cubicBezTo>
                  <a:pt x="1109" y="1726"/>
                  <a:pt x="1109" y="1726"/>
                  <a:pt x="1109" y="1726"/>
                </a:cubicBezTo>
                <a:cubicBezTo>
                  <a:pt x="1109" y="1726"/>
                  <a:pt x="1109" y="1726"/>
                  <a:pt x="1109" y="1725"/>
                </a:cubicBezTo>
                <a:cubicBezTo>
                  <a:pt x="1109" y="1725"/>
                  <a:pt x="1109" y="1723"/>
                  <a:pt x="1110" y="1723"/>
                </a:cubicBezTo>
                <a:cubicBezTo>
                  <a:pt x="1110" y="1723"/>
                  <a:pt x="1110" y="1723"/>
                  <a:pt x="1111" y="1723"/>
                </a:cubicBezTo>
                <a:cubicBezTo>
                  <a:pt x="1111" y="1723"/>
                  <a:pt x="1111" y="1723"/>
                  <a:pt x="1111" y="1722"/>
                </a:cubicBezTo>
                <a:cubicBezTo>
                  <a:pt x="1111" y="1722"/>
                  <a:pt x="1111" y="1722"/>
                  <a:pt x="1111" y="1722"/>
                </a:cubicBezTo>
                <a:cubicBezTo>
                  <a:pt x="1110" y="1722"/>
                  <a:pt x="1110" y="1722"/>
                  <a:pt x="1110" y="1722"/>
                </a:cubicBezTo>
                <a:cubicBezTo>
                  <a:pt x="1110" y="1722"/>
                  <a:pt x="1110" y="1722"/>
                  <a:pt x="1110" y="1721"/>
                </a:cubicBezTo>
                <a:cubicBezTo>
                  <a:pt x="1109" y="1721"/>
                  <a:pt x="1109" y="1722"/>
                  <a:pt x="1109" y="1722"/>
                </a:cubicBezTo>
                <a:cubicBezTo>
                  <a:pt x="1109" y="1722"/>
                  <a:pt x="1108" y="1721"/>
                  <a:pt x="1108" y="1721"/>
                </a:cubicBezTo>
                <a:cubicBezTo>
                  <a:pt x="1107" y="1721"/>
                  <a:pt x="1107" y="1720"/>
                  <a:pt x="1107" y="1720"/>
                </a:cubicBezTo>
                <a:cubicBezTo>
                  <a:pt x="1107" y="1720"/>
                  <a:pt x="1107" y="1719"/>
                  <a:pt x="1107" y="1719"/>
                </a:cubicBezTo>
                <a:cubicBezTo>
                  <a:pt x="1107" y="1719"/>
                  <a:pt x="1107" y="1718"/>
                  <a:pt x="1107" y="1718"/>
                </a:cubicBezTo>
                <a:cubicBezTo>
                  <a:pt x="1107" y="1718"/>
                  <a:pt x="1108" y="1718"/>
                  <a:pt x="1108" y="1718"/>
                </a:cubicBezTo>
                <a:cubicBezTo>
                  <a:pt x="1109" y="1718"/>
                  <a:pt x="1109" y="1718"/>
                  <a:pt x="1109" y="1718"/>
                </a:cubicBezTo>
                <a:cubicBezTo>
                  <a:pt x="1109" y="1717"/>
                  <a:pt x="1109" y="1717"/>
                  <a:pt x="1109" y="1717"/>
                </a:cubicBezTo>
                <a:cubicBezTo>
                  <a:pt x="1109" y="1717"/>
                  <a:pt x="1110" y="1717"/>
                  <a:pt x="1110" y="1717"/>
                </a:cubicBezTo>
                <a:cubicBezTo>
                  <a:pt x="1111" y="1717"/>
                  <a:pt x="1111" y="1717"/>
                  <a:pt x="1111" y="1717"/>
                </a:cubicBezTo>
                <a:cubicBezTo>
                  <a:pt x="1111" y="1717"/>
                  <a:pt x="1112" y="1717"/>
                  <a:pt x="1112" y="1717"/>
                </a:cubicBezTo>
                <a:cubicBezTo>
                  <a:pt x="1112" y="1717"/>
                  <a:pt x="1112" y="1717"/>
                  <a:pt x="1112" y="1717"/>
                </a:cubicBezTo>
                <a:cubicBezTo>
                  <a:pt x="1113" y="1717"/>
                  <a:pt x="1113" y="1717"/>
                  <a:pt x="1113" y="1717"/>
                </a:cubicBezTo>
                <a:cubicBezTo>
                  <a:pt x="1112" y="1717"/>
                  <a:pt x="1112" y="1716"/>
                  <a:pt x="1111" y="1716"/>
                </a:cubicBezTo>
                <a:cubicBezTo>
                  <a:pt x="1111" y="1716"/>
                  <a:pt x="1111" y="1716"/>
                  <a:pt x="1111" y="1716"/>
                </a:cubicBezTo>
                <a:cubicBezTo>
                  <a:pt x="1110" y="1716"/>
                  <a:pt x="1110" y="1715"/>
                  <a:pt x="1110" y="1715"/>
                </a:cubicBezTo>
                <a:cubicBezTo>
                  <a:pt x="1109" y="1714"/>
                  <a:pt x="1109" y="1713"/>
                  <a:pt x="1109" y="1713"/>
                </a:cubicBezTo>
                <a:cubicBezTo>
                  <a:pt x="1109" y="1713"/>
                  <a:pt x="1109" y="1713"/>
                  <a:pt x="1109" y="1713"/>
                </a:cubicBezTo>
                <a:cubicBezTo>
                  <a:pt x="1109" y="1713"/>
                  <a:pt x="1108" y="1713"/>
                  <a:pt x="1108" y="1713"/>
                </a:cubicBezTo>
                <a:cubicBezTo>
                  <a:pt x="1108" y="1713"/>
                  <a:pt x="1109" y="1713"/>
                  <a:pt x="1109" y="1713"/>
                </a:cubicBezTo>
                <a:cubicBezTo>
                  <a:pt x="1109" y="1714"/>
                  <a:pt x="1109" y="1715"/>
                  <a:pt x="1108" y="1715"/>
                </a:cubicBezTo>
                <a:cubicBezTo>
                  <a:pt x="1108" y="1715"/>
                  <a:pt x="1109" y="1716"/>
                  <a:pt x="1109" y="1716"/>
                </a:cubicBezTo>
                <a:cubicBezTo>
                  <a:pt x="1109" y="1716"/>
                  <a:pt x="1109" y="1717"/>
                  <a:pt x="1108" y="1717"/>
                </a:cubicBezTo>
                <a:cubicBezTo>
                  <a:pt x="1108" y="1718"/>
                  <a:pt x="1107" y="1718"/>
                  <a:pt x="1107" y="1718"/>
                </a:cubicBezTo>
                <a:cubicBezTo>
                  <a:pt x="1107" y="1718"/>
                  <a:pt x="1107" y="1718"/>
                  <a:pt x="1107" y="1718"/>
                </a:cubicBezTo>
                <a:cubicBezTo>
                  <a:pt x="1107" y="1718"/>
                  <a:pt x="1107" y="1718"/>
                  <a:pt x="1107" y="1719"/>
                </a:cubicBezTo>
                <a:cubicBezTo>
                  <a:pt x="1107" y="1719"/>
                  <a:pt x="1107" y="1719"/>
                  <a:pt x="1107" y="1719"/>
                </a:cubicBezTo>
                <a:cubicBezTo>
                  <a:pt x="1106" y="1720"/>
                  <a:pt x="1106" y="1720"/>
                  <a:pt x="1105" y="1720"/>
                </a:cubicBezTo>
                <a:cubicBezTo>
                  <a:pt x="1105" y="1720"/>
                  <a:pt x="1105" y="1720"/>
                  <a:pt x="1105" y="1720"/>
                </a:cubicBezTo>
                <a:cubicBezTo>
                  <a:pt x="1104" y="1720"/>
                  <a:pt x="1104" y="1719"/>
                  <a:pt x="1104" y="1719"/>
                </a:cubicBezTo>
                <a:cubicBezTo>
                  <a:pt x="1104" y="1718"/>
                  <a:pt x="1104" y="1718"/>
                  <a:pt x="1104" y="1718"/>
                </a:cubicBezTo>
                <a:cubicBezTo>
                  <a:pt x="1104" y="1718"/>
                  <a:pt x="1104" y="1717"/>
                  <a:pt x="1104" y="1717"/>
                </a:cubicBezTo>
                <a:cubicBezTo>
                  <a:pt x="1104" y="1717"/>
                  <a:pt x="1104" y="1717"/>
                  <a:pt x="1105" y="1717"/>
                </a:cubicBezTo>
                <a:cubicBezTo>
                  <a:pt x="1104" y="1717"/>
                  <a:pt x="1104" y="1716"/>
                  <a:pt x="1104" y="1716"/>
                </a:cubicBezTo>
                <a:cubicBezTo>
                  <a:pt x="1103" y="1715"/>
                  <a:pt x="1103" y="1714"/>
                  <a:pt x="1104" y="1713"/>
                </a:cubicBezTo>
                <a:cubicBezTo>
                  <a:pt x="1104" y="1713"/>
                  <a:pt x="1105" y="1712"/>
                  <a:pt x="1105" y="1712"/>
                </a:cubicBezTo>
                <a:cubicBezTo>
                  <a:pt x="1106" y="1712"/>
                  <a:pt x="1106" y="1712"/>
                  <a:pt x="1106" y="1713"/>
                </a:cubicBezTo>
                <a:cubicBezTo>
                  <a:pt x="1107" y="1713"/>
                  <a:pt x="1107" y="1712"/>
                  <a:pt x="1107" y="1712"/>
                </a:cubicBezTo>
                <a:cubicBezTo>
                  <a:pt x="1107" y="1712"/>
                  <a:pt x="1107" y="1712"/>
                  <a:pt x="1107" y="1712"/>
                </a:cubicBezTo>
                <a:cubicBezTo>
                  <a:pt x="1107" y="1712"/>
                  <a:pt x="1107" y="1712"/>
                  <a:pt x="1107" y="1712"/>
                </a:cubicBezTo>
                <a:cubicBezTo>
                  <a:pt x="1107" y="1712"/>
                  <a:pt x="1107" y="1712"/>
                  <a:pt x="1107" y="1711"/>
                </a:cubicBezTo>
                <a:cubicBezTo>
                  <a:pt x="1107" y="1711"/>
                  <a:pt x="1107" y="1711"/>
                  <a:pt x="1107" y="1711"/>
                </a:cubicBezTo>
                <a:cubicBezTo>
                  <a:pt x="1106" y="1711"/>
                  <a:pt x="1105" y="1711"/>
                  <a:pt x="1105" y="1711"/>
                </a:cubicBezTo>
                <a:cubicBezTo>
                  <a:pt x="1105" y="1711"/>
                  <a:pt x="1104" y="1711"/>
                  <a:pt x="1104" y="1711"/>
                </a:cubicBezTo>
                <a:cubicBezTo>
                  <a:pt x="1104" y="1711"/>
                  <a:pt x="1104" y="1711"/>
                  <a:pt x="1104" y="1711"/>
                </a:cubicBezTo>
                <a:cubicBezTo>
                  <a:pt x="1103" y="1711"/>
                  <a:pt x="1103" y="1710"/>
                  <a:pt x="1103" y="1710"/>
                </a:cubicBezTo>
                <a:cubicBezTo>
                  <a:pt x="1103" y="1710"/>
                  <a:pt x="1103" y="1711"/>
                  <a:pt x="1102" y="1711"/>
                </a:cubicBezTo>
                <a:cubicBezTo>
                  <a:pt x="1102" y="1711"/>
                  <a:pt x="1102" y="1711"/>
                  <a:pt x="1101" y="1711"/>
                </a:cubicBezTo>
                <a:cubicBezTo>
                  <a:pt x="1101" y="1711"/>
                  <a:pt x="1101" y="1711"/>
                  <a:pt x="1101" y="1711"/>
                </a:cubicBezTo>
                <a:cubicBezTo>
                  <a:pt x="1100" y="1711"/>
                  <a:pt x="1099" y="1711"/>
                  <a:pt x="1099" y="1710"/>
                </a:cubicBezTo>
                <a:cubicBezTo>
                  <a:pt x="1099" y="1710"/>
                  <a:pt x="1099" y="1710"/>
                  <a:pt x="1099" y="1710"/>
                </a:cubicBezTo>
                <a:cubicBezTo>
                  <a:pt x="1099" y="1710"/>
                  <a:pt x="1099" y="1710"/>
                  <a:pt x="1099" y="1710"/>
                </a:cubicBezTo>
                <a:cubicBezTo>
                  <a:pt x="1099" y="1710"/>
                  <a:pt x="1099" y="1710"/>
                  <a:pt x="1099" y="1710"/>
                </a:cubicBezTo>
                <a:cubicBezTo>
                  <a:pt x="1099" y="1710"/>
                  <a:pt x="1099" y="1709"/>
                  <a:pt x="1099" y="1709"/>
                </a:cubicBezTo>
                <a:cubicBezTo>
                  <a:pt x="1099" y="1708"/>
                  <a:pt x="1099" y="1708"/>
                  <a:pt x="1099" y="1707"/>
                </a:cubicBezTo>
                <a:cubicBezTo>
                  <a:pt x="1099" y="1707"/>
                  <a:pt x="1100" y="1706"/>
                  <a:pt x="1100" y="1706"/>
                </a:cubicBezTo>
                <a:cubicBezTo>
                  <a:pt x="1100" y="1706"/>
                  <a:pt x="1100" y="1706"/>
                  <a:pt x="1100" y="1705"/>
                </a:cubicBezTo>
                <a:cubicBezTo>
                  <a:pt x="1100" y="1705"/>
                  <a:pt x="1101" y="1705"/>
                  <a:pt x="1101" y="1704"/>
                </a:cubicBezTo>
                <a:cubicBezTo>
                  <a:pt x="1101" y="1704"/>
                  <a:pt x="1101" y="1704"/>
                  <a:pt x="1101" y="1704"/>
                </a:cubicBezTo>
                <a:cubicBezTo>
                  <a:pt x="1101" y="1704"/>
                  <a:pt x="1101" y="1704"/>
                  <a:pt x="1101" y="1704"/>
                </a:cubicBezTo>
                <a:cubicBezTo>
                  <a:pt x="1101" y="1704"/>
                  <a:pt x="1101" y="1704"/>
                  <a:pt x="1101" y="1703"/>
                </a:cubicBezTo>
                <a:cubicBezTo>
                  <a:pt x="1101" y="1703"/>
                  <a:pt x="1101" y="1703"/>
                  <a:pt x="1101" y="1703"/>
                </a:cubicBezTo>
                <a:cubicBezTo>
                  <a:pt x="1101" y="1703"/>
                  <a:pt x="1101" y="1703"/>
                  <a:pt x="1101" y="1703"/>
                </a:cubicBezTo>
                <a:cubicBezTo>
                  <a:pt x="1100" y="1704"/>
                  <a:pt x="1100" y="1705"/>
                  <a:pt x="1099" y="1705"/>
                </a:cubicBezTo>
                <a:cubicBezTo>
                  <a:pt x="1099" y="1705"/>
                  <a:pt x="1099" y="1705"/>
                  <a:pt x="1099" y="1705"/>
                </a:cubicBezTo>
                <a:cubicBezTo>
                  <a:pt x="1098" y="1705"/>
                  <a:pt x="1097" y="1704"/>
                  <a:pt x="1097" y="1703"/>
                </a:cubicBezTo>
                <a:cubicBezTo>
                  <a:pt x="1097" y="1703"/>
                  <a:pt x="1097" y="1703"/>
                  <a:pt x="1097" y="1703"/>
                </a:cubicBezTo>
                <a:cubicBezTo>
                  <a:pt x="1097" y="1703"/>
                  <a:pt x="1097" y="1703"/>
                  <a:pt x="1097" y="1703"/>
                </a:cubicBezTo>
                <a:cubicBezTo>
                  <a:pt x="1097" y="1703"/>
                  <a:pt x="1097" y="1703"/>
                  <a:pt x="1097" y="1703"/>
                </a:cubicBezTo>
                <a:cubicBezTo>
                  <a:pt x="1097" y="1702"/>
                  <a:pt x="1097" y="1702"/>
                  <a:pt x="1097" y="1701"/>
                </a:cubicBezTo>
                <a:cubicBezTo>
                  <a:pt x="1096" y="1701"/>
                  <a:pt x="1096" y="1700"/>
                  <a:pt x="1096" y="1699"/>
                </a:cubicBezTo>
                <a:cubicBezTo>
                  <a:pt x="1096" y="1699"/>
                  <a:pt x="1096" y="1699"/>
                  <a:pt x="1096" y="1699"/>
                </a:cubicBezTo>
                <a:cubicBezTo>
                  <a:pt x="1096" y="1699"/>
                  <a:pt x="1096" y="1699"/>
                  <a:pt x="1096" y="1699"/>
                </a:cubicBezTo>
                <a:cubicBezTo>
                  <a:pt x="1095" y="1699"/>
                  <a:pt x="1094" y="1698"/>
                  <a:pt x="1094" y="1698"/>
                </a:cubicBezTo>
                <a:cubicBezTo>
                  <a:pt x="1094" y="1698"/>
                  <a:pt x="1094" y="1697"/>
                  <a:pt x="1094" y="1697"/>
                </a:cubicBezTo>
                <a:cubicBezTo>
                  <a:pt x="1094" y="1697"/>
                  <a:pt x="1094" y="1697"/>
                  <a:pt x="1094" y="1697"/>
                </a:cubicBezTo>
                <a:cubicBezTo>
                  <a:pt x="1094" y="1697"/>
                  <a:pt x="1094" y="1696"/>
                  <a:pt x="1094" y="1696"/>
                </a:cubicBezTo>
                <a:cubicBezTo>
                  <a:pt x="1094" y="1695"/>
                  <a:pt x="1094" y="1695"/>
                  <a:pt x="1094" y="1695"/>
                </a:cubicBezTo>
                <a:cubicBezTo>
                  <a:pt x="1094" y="1695"/>
                  <a:pt x="1093" y="1694"/>
                  <a:pt x="1093" y="1693"/>
                </a:cubicBezTo>
                <a:cubicBezTo>
                  <a:pt x="1093" y="1692"/>
                  <a:pt x="1093" y="1692"/>
                  <a:pt x="1094" y="1691"/>
                </a:cubicBezTo>
                <a:cubicBezTo>
                  <a:pt x="1094" y="1691"/>
                  <a:pt x="1095" y="1690"/>
                  <a:pt x="1095" y="1690"/>
                </a:cubicBezTo>
                <a:cubicBezTo>
                  <a:pt x="1096" y="1690"/>
                  <a:pt x="1096" y="1690"/>
                  <a:pt x="1096" y="1691"/>
                </a:cubicBezTo>
                <a:cubicBezTo>
                  <a:pt x="1096" y="1690"/>
                  <a:pt x="1096" y="1690"/>
                  <a:pt x="1096" y="1690"/>
                </a:cubicBezTo>
                <a:cubicBezTo>
                  <a:pt x="1097" y="1689"/>
                  <a:pt x="1098" y="1688"/>
                  <a:pt x="1098" y="1688"/>
                </a:cubicBezTo>
                <a:cubicBezTo>
                  <a:pt x="1098" y="1688"/>
                  <a:pt x="1099" y="1688"/>
                  <a:pt x="1099" y="1688"/>
                </a:cubicBezTo>
                <a:cubicBezTo>
                  <a:pt x="1099" y="1687"/>
                  <a:pt x="1100" y="1687"/>
                  <a:pt x="1100" y="1687"/>
                </a:cubicBezTo>
                <a:cubicBezTo>
                  <a:pt x="1100" y="1687"/>
                  <a:pt x="1099" y="1687"/>
                  <a:pt x="1099" y="1686"/>
                </a:cubicBezTo>
                <a:cubicBezTo>
                  <a:pt x="1099" y="1685"/>
                  <a:pt x="1099" y="1685"/>
                  <a:pt x="1099" y="1684"/>
                </a:cubicBezTo>
                <a:cubicBezTo>
                  <a:pt x="1099" y="1684"/>
                  <a:pt x="1100" y="1683"/>
                  <a:pt x="1100" y="1683"/>
                </a:cubicBezTo>
                <a:cubicBezTo>
                  <a:pt x="1100" y="1683"/>
                  <a:pt x="1100" y="1683"/>
                  <a:pt x="1100" y="1683"/>
                </a:cubicBezTo>
                <a:cubicBezTo>
                  <a:pt x="1100" y="1683"/>
                  <a:pt x="1100" y="1682"/>
                  <a:pt x="1100" y="1682"/>
                </a:cubicBezTo>
                <a:cubicBezTo>
                  <a:pt x="1100" y="1682"/>
                  <a:pt x="1101" y="1681"/>
                  <a:pt x="1101" y="1681"/>
                </a:cubicBezTo>
                <a:cubicBezTo>
                  <a:pt x="1101" y="1681"/>
                  <a:pt x="1101" y="1681"/>
                  <a:pt x="1101" y="1681"/>
                </a:cubicBezTo>
                <a:cubicBezTo>
                  <a:pt x="1101" y="1681"/>
                  <a:pt x="1101" y="1680"/>
                  <a:pt x="1101" y="1680"/>
                </a:cubicBezTo>
                <a:cubicBezTo>
                  <a:pt x="1101" y="1680"/>
                  <a:pt x="1101" y="1679"/>
                  <a:pt x="1102" y="1679"/>
                </a:cubicBezTo>
                <a:cubicBezTo>
                  <a:pt x="1102" y="1679"/>
                  <a:pt x="1102" y="1679"/>
                  <a:pt x="1102" y="1679"/>
                </a:cubicBezTo>
                <a:cubicBezTo>
                  <a:pt x="1102" y="1679"/>
                  <a:pt x="1102" y="1679"/>
                  <a:pt x="1102" y="1679"/>
                </a:cubicBezTo>
                <a:cubicBezTo>
                  <a:pt x="1102" y="1678"/>
                  <a:pt x="1102" y="1678"/>
                  <a:pt x="1102" y="1678"/>
                </a:cubicBezTo>
                <a:cubicBezTo>
                  <a:pt x="1101" y="1678"/>
                  <a:pt x="1101" y="1678"/>
                  <a:pt x="1101" y="1678"/>
                </a:cubicBezTo>
                <a:cubicBezTo>
                  <a:pt x="1101" y="1678"/>
                  <a:pt x="1101" y="1678"/>
                  <a:pt x="1101" y="1678"/>
                </a:cubicBezTo>
                <a:cubicBezTo>
                  <a:pt x="1100" y="1678"/>
                  <a:pt x="1099" y="1678"/>
                  <a:pt x="1099" y="1677"/>
                </a:cubicBezTo>
                <a:cubicBezTo>
                  <a:pt x="1098" y="1677"/>
                  <a:pt x="1098" y="1677"/>
                  <a:pt x="1098" y="1677"/>
                </a:cubicBezTo>
                <a:cubicBezTo>
                  <a:pt x="1098" y="1677"/>
                  <a:pt x="1098" y="1677"/>
                  <a:pt x="1098" y="1677"/>
                </a:cubicBezTo>
                <a:cubicBezTo>
                  <a:pt x="1097" y="1678"/>
                  <a:pt x="1095" y="1678"/>
                  <a:pt x="1094" y="1678"/>
                </a:cubicBezTo>
                <a:cubicBezTo>
                  <a:pt x="1093" y="1678"/>
                  <a:pt x="1093" y="1677"/>
                  <a:pt x="1092" y="1676"/>
                </a:cubicBezTo>
                <a:cubicBezTo>
                  <a:pt x="1092" y="1677"/>
                  <a:pt x="1092" y="1677"/>
                  <a:pt x="1092" y="1677"/>
                </a:cubicBezTo>
                <a:cubicBezTo>
                  <a:pt x="1091" y="1677"/>
                  <a:pt x="1091" y="1677"/>
                  <a:pt x="1091" y="1677"/>
                </a:cubicBezTo>
                <a:cubicBezTo>
                  <a:pt x="1091" y="1677"/>
                  <a:pt x="1091" y="1677"/>
                  <a:pt x="1091" y="1677"/>
                </a:cubicBezTo>
                <a:cubicBezTo>
                  <a:pt x="1091" y="1677"/>
                  <a:pt x="1091" y="1678"/>
                  <a:pt x="1092" y="1678"/>
                </a:cubicBezTo>
                <a:cubicBezTo>
                  <a:pt x="1092" y="1679"/>
                  <a:pt x="1092" y="1680"/>
                  <a:pt x="1091" y="1681"/>
                </a:cubicBezTo>
                <a:cubicBezTo>
                  <a:pt x="1090" y="1682"/>
                  <a:pt x="1089" y="1681"/>
                  <a:pt x="1088" y="1680"/>
                </a:cubicBezTo>
                <a:cubicBezTo>
                  <a:pt x="1087" y="1679"/>
                  <a:pt x="1086" y="1678"/>
                  <a:pt x="1086" y="1677"/>
                </a:cubicBezTo>
                <a:cubicBezTo>
                  <a:pt x="1085" y="1677"/>
                  <a:pt x="1085" y="1676"/>
                  <a:pt x="1085" y="1676"/>
                </a:cubicBezTo>
                <a:cubicBezTo>
                  <a:pt x="1086" y="1676"/>
                  <a:pt x="1086" y="1675"/>
                  <a:pt x="1087" y="1675"/>
                </a:cubicBezTo>
                <a:cubicBezTo>
                  <a:pt x="1087" y="1675"/>
                  <a:pt x="1087" y="1674"/>
                  <a:pt x="1088" y="1674"/>
                </a:cubicBezTo>
                <a:cubicBezTo>
                  <a:pt x="1088" y="1674"/>
                  <a:pt x="1089" y="1673"/>
                  <a:pt x="1089" y="1673"/>
                </a:cubicBezTo>
                <a:cubicBezTo>
                  <a:pt x="1090" y="1673"/>
                  <a:pt x="1090" y="1673"/>
                  <a:pt x="1090" y="1672"/>
                </a:cubicBezTo>
                <a:cubicBezTo>
                  <a:pt x="1090" y="1672"/>
                  <a:pt x="1090" y="1672"/>
                  <a:pt x="1090" y="1672"/>
                </a:cubicBezTo>
                <a:cubicBezTo>
                  <a:pt x="1090" y="1672"/>
                  <a:pt x="1090" y="1672"/>
                  <a:pt x="1090" y="1671"/>
                </a:cubicBezTo>
                <a:cubicBezTo>
                  <a:pt x="1090" y="1671"/>
                  <a:pt x="1090" y="1670"/>
                  <a:pt x="1091" y="1670"/>
                </a:cubicBezTo>
                <a:cubicBezTo>
                  <a:pt x="1091" y="1670"/>
                  <a:pt x="1090" y="1670"/>
                  <a:pt x="1090" y="1670"/>
                </a:cubicBezTo>
                <a:cubicBezTo>
                  <a:pt x="1090" y="1670"/>
                  <a:pt x="1090" y="1670"/>
                  <a:pt x="1089" y="1669"/>
                </a:cubicBezTo>
                <a:cubicBezTo>
                  <a:pt x="1089" y="1669"/>
                  <a:pt x="1089" y="1668"/>
                  <a:pt x="1089" y="1668"/>
                </a:cubicBezTo>
                <a:cubicBezTo>
                  <a:pt x="1089" y="1667"/>
                  <a:pt x="1089" y="1667"/>
                  <a:pt x="1090" y="1666"/>
                </a:cubicBezTo>
                <a:cubicBezTo>
                  <a:pt x="1090" y="1666"/>
                  <a:pt x="1091" y="1666"/>
                  <a:pt x="1091" y="1666"/>
                </a:cubicBezTo>
                <a:cubicBezTo>
                  <a:pt x="1091" y="1666"/>
                  <a:pt x="1091" y="1665"/>
                  <a:pt x="1091" y="1665"/>
                </a:cubicBezTo>
                <a:cubicBezTo>
                  <a:pt x="1091" y="1664"/>
                  <a:pt x="1091" y="1664"/>
                  <a:pt x="1092" y="1663"/>
                </a:cubicBezTo>
                <a:cubicBezTo>
                  <a:pt x="1092" y="1663"/>
                  <a:pt x="1092" y="1663"/>
                  <a:pt x="1092" y="1663"/>
                </a:cubicBezTo>
                <a:cubicBezTo>
                  <a:pt x="1093" y="1663"/>
                  <a:pt x="1093" y="1664"/>
                  <a:pt x="1093" y="1664"/>
                </a:cubicBezTo>
                <a:cubicBezTo>
                  <a:pt x="1093" y="1664"/>
                  <a:pt x="1093" y="1663"/>
                  <a:pt x="1094" y="1663"/>
                </a:cubicBezTo>
                <a:cubicBezTo>
                  <a:pt x="1094" y="1663"/>
                  <a:pt x="1093" y="1663"/>
                  <a:pt x="1093" y="1663"/>
                </a:cubicBezTo>
                <a:cubicBezTo>
                  <a:pt x="1093" y="1662"/>
                  <a:pt x="1094" y="1661"/>
                  <a:pt x="1095" y="1661"/>
                </a:cubicBezTo>
                <a:cubicBezTo>
                  <a:pt x="1095" y="1661"/>
                  <a:pt x="1095" y="1661"/>
                  <a:pt x="1095" y="1661"/>
                </a:cubicBezTo>
                <a:cubicBezTo>
                  <a:pt x="1096" y="1661"/>
                  <a:pt x="1096" y="1662"/>
                  <a:pt x="1096" y="1663"/>
                </a:cubicBezTo>
                <a:cubicBezTo>
                  <a:pt x="1096" y="1663"/>
                  <a:pt x="1096" y="1663"/>
                  <a:pt x="1096" y="1663"/>
                </a:cubicBezTo>
                <a:cubicBezTo>
                  <a:pt x="1096" y="1663"/>
                  <a:pt x="1097" y="1663"/>
                  <a:pt x="1097" y="1663"/>
                </a:cubicBezTo>
                <a:cubicBezTo>
                  <a:pt x="1097" y="1663"/>
                  <a:pt x="1097" y="1663"/>
                  <a:pt x="1097" y="1663"/>
                </a:cubicBezTo>
                <a:cubicBezTo>
                  <a:pt x="1096" y="1663"/>
                  <a:pt x="1096" y="1662"/>
                  <a:pt x="1096" y="1662"/>
                </a:cubicBezTo>
                <a:cubicBezTo>
                  <a:pt x="1096" y="1662"/>
                  <a:pt x="1096" y="1661"/>
                  <a:pt x="1096" y="1661"/>
                </a:cubicBezTo>
                <a:cubicBezTo>
                  <a:pt x="1096" y="1660"/>
                  <a:pt x="1096" y="1660"/>
                  <a:pt x="1096" y="1660"/>
                </a:cubicBezTo>
                <a:cubicBezTo>
                  <a:pt x="1096" y="1660"/>
                  <a:pt x="1095" y="1660"/>
                  <a:pt x="1095" y="1660"/>
                </a:cubicBezTo>
                <a:cubicBezTo>
                  <a:pt x="1095" y="1660"/>
                  <a:pt x="1095" y="1660"/>
                  <a:pt x="1095" y="1660"/>
                </a:cubicBezTo>
                <a:cubicBezTo>
                  <a:pt x="1095" y="1660"/>
                  <a:pt x="1095" y="1660"/>
                  <a:pt x="1095" y="1660"/>
                </a:cubicBezTo>
                <a:cubicBezTo>
                  <a:pt x="1095" y="1660"/>
                  <a:pt x="1094" y="1660"/>
                  <a:pt x="1094" y="1660"/>
                </a:cubicBezTo>
                <a:cubicBezTo>
                  <a:pt x="1094" y="1660"/>
                  <a:pt x="1094" y="1660"/>
                  <a:pt x="1094" y="1660"/>
                </a:cubicBezTo>
                <a:cubicBezTo>
                  <a:pt x="1093" y="1660"/>
                  <a:pt x="1093" y="1659"/>
                  <a:pt x="1093" y="1658"/>
                </a:cubicBezTo>
                <a:cubicBezTo>
                  <a:pt x="1093" y="1658"/>
                  <a:pt x="1093" y="1658"/>
                  <a:pt x="1093" y="1658"/>
                </a:cubicBezTo>
                <a:cubicBezTo>
                  <a:pt x="1092" y="1658"/>
                  <a:pt x="1092" y="1658"/>
                  <a:pt x="1092" y="1657"/>
                </a:cubicBezTo>
                <a:cubicBezTo>
                  <a:pt x="1092" y="1657"/>
                  <a:pt x="1091" y="1657"/>
                  <a:pt x="1091" y="1656"/>
                </a:cubicBezTo>
                <a:cubicBezTo>
                  <a:pt x="1091" y="1656"/>
                  <a:pt x="1091" y="1656"/>
                  <a:pt x="1091" y="1655"/>
                </a:cubicBezTo>
                <a:cubicBezTo>
                  <a:pt x="1091" y="1655"/>
                  <a:pt x="1091" y="1655"/>
                  <a:pt x="1090" y="1655"/>
                </a:cubicBezTo>
                <a:cubicBezTo>
                  <a:pt x="1090" y="1655"/>
                  <a:pt x="1090" y="1655"/>
                  <a:pt x="1090" y="1655"/>
                </a:cubicBezTo>
                <a:cubicBezTo>
                  <a:pt x="1090" y="1656"/>
                  <a:pt x="1089" y="1656"/>
                  <a:pt x="1089" y="1656"/>
                </a:cubicBezTo>
                <a:cubicBezTo>
                  <a:pt x="1089" y="1656"/>
                  <a:pt x="1089" y="1656"/>
                  <a:pt x="1089" y="1656"/>
                </a:cubicBezTo>
                <a:cubicBezTo>
                  <a:pt x="1088" y="1656"/>
                  <a:pt x="1088" y="1656"/>
                  <a:pt x="1088" y="1656"/>
                </a:cubicBezTo>
                <a:cubicBezTo>
                  <a:pt x="1088" y="1656"/>
                  <a:pt x="1088" y="1656"/>
                  <a:pt x="1088" y="1657"/>
                </a:cubicBezTo>
                <a:cubicBezTo>
                  <a:pt x="1088" y="1657"/>
                  <a:pt x="1087" y="1658"/>
                  <a:pt x="1087" y="1658"/>
                </a:cubicBezTo>
                <a:cubicBezTo>
                  <a:pt x="1087" y="1658"/>
                  <a:pt x="1087" y="1658"/>
                  <a:pt x="1087" y="1658"/>
                </a:cubicBezTo>
                <a:cubicBezTo>
                  <a:pt x="1086" y="1658"/>
                  <a:pt x="1085" y="1658"/>
                  <a:pt x="1085" y="1658"/>
                </a:cubicBezTo>
                <a:cubicBezTo>
                  <a:pt x="1085" y="1657"/>
                  <a:pt x="1084" y="1657"/>
                  <a:pt x="1084" y="1657"/>
                </a:cubicBezTo>
                <a:cubicBezTo>
                  <a:pt x="1084" y="1657"/>
                  <a:pt x="1084" y="1656"/>
                  <a:pt x="1084" y="1656"/>
                </a:cubicBezTo>
                <a:cubicBezTo>
                  <a:pt x="1084" y="1656"/>
                  <a:pt x="1084" y="1656"/>
                  <a:pt x="1084" y="1655"/>
                </a:cubicBezTo>
                <a:cubicBezTo>
                  <a:pt x="1084" y="1655"/>
                  <a:pt x="1085" y="1654"/>
                  <a:pt x="1085" y="1654"/>
                </a:cubicBezTo>
                <a:cubicBezTo>
                  <a:pt x="1085" y="1654"/>
                  <a:pt x="1085" y="1654"/>
                  <a:pt x="1085" y="1654"/>
                </a:cubicBezTo>
                <a:cubicBezTo>
                  <a:pt x="1086" y="1654"/>
                  <a:pt x="1087" y="1654"/>
                  <a:pt x="1087" y="1655"/>
                </a:cubicBezTo>
                <a:cubicBezTo>
                  <a:pt x="1087" y="1655"/>
                  <a:pt x="1087" y="1655"/>
                  <a:pt x="1087" y="1654"/>
                </a:cubicBezTo>
                <a:cubicBezTo>
                  <a:pt x="1087" y="1654"/>
                  <a:pt x="1088" y="1653"/>
                  <a:pt x="1088" y="1653"/>
                </a:cubicBezTo>
                <a:cubicBezTo>
                  <a:pt x="1089" y="1653"/>
                  <a:pt x="1089" y="1653"/>
                  <a:pt x="1089" y="1653"/>
                </a:cubicBezTo>
                <a:cubicBezTo>
                  <a:pt x="1089" y="1653"/>
                  <a:pt x="1089" y="1653"/>
                  <a:pt x="1089" y="1653"/>
                </a:cubicBezTo>
                <a:cubicBezTo>
                  <a:pt x="1089" y="1653"/>
                  <a:pt x="1089" y="1653"/>
                  <a:pt x="1089" y="1653"/>
                </a:cubicBezTo>
                <a:cubicBezTo>
                  <a:pt x="1089" y="1653"/>
                  <a:pt x="1089" y="1653"/>
                  <a:pt x="1089" y="1653"/>
                </a:cubicBezTo>
                <a:cubicBezTo>
                  <a:pt x="1089" y="1653"/>
                  <a:pt x="1090" y="1652"/>
                  <a:pt x="1090" y="1652"/>
                </a:cubicBezTo>
                <a:cubicBezTo>
                  <a:pt x="1090" y="1652"/>
                  <a:pt x="1090" y="1652"/>
                  <a:pt x="1090" y="1652"/>
                </a:cubicBezTo>
                <a:cubicBezTo>
                  <a:pt x="1089" y="1651"/>
                  <a:pt x="1089" y="1651"/>
                  <a:pt x="1089" y="1650"/>
                </a:cubicBezTo>
                <a:cubicBezTo>
                  <a:pt x="1089" y="1650"/>
                  <a:pt x="1089" y="1649"/>
                  <a:pt x="1091" y="1648"/>
                </a:cubicBezTo>
                <a:cubicBezTo>
                  <a:pt x="1091" y="1648"/>
                  <a:pt x="1091" y="1648"/>
                  <a:pt x="1092" y="1649"/>
                </a:cubicBezTo>
                <a:cubicBezTo>
                  <a:pt x="1092" y="1648"/>
                  <a:pt x="1092" y="1648"/>
                  <a:pt x="1092" y="1648"/>
                </a:cubicBezTo>
                <a:cubicBezTo>
                  <a:pt x="1092" y="1647"/>
                  <a:pt x="1092" y="1647"/>
                  <a:pt x="1093" y="1647"/>
                </a:cubicBezTo>
                <a:cubicBezTo>
                  <a:pt x="1092" y="1647"/>
                  <a:pt x="1092" y="1647"/>
                  <a:pt x="1092" y="1647"/>
                </a:cubicBezTo>
                <a:cubicBezTo>
                  <a:pt x="1092" y="1647"/>
                  <a:pt x="1091" y="1647"/>
                  <a:pt x="1091" y="1647"/>
                </a:cubicBezTo>
                <a:cubicBezTo>
                  <a:pt x="1091" y="1647"/>
                  <a:pt x="1090" y="1646"/>
                  <a:pt x="1090" y="1646"/>
                </a:cubicBezTo>
                <a:cubicBezTo>
                  <a:pt x="1090" y="1645"/>
                  <a:pt x="1090" y="1645"/>
                  <a:pt x="1090" y="1645"/>
                </a:cubicBezTo>
                <a:cubicBezTo>
                  <a:pt x="1090" y="1645"/>
                  <a:pt x="1090" y="1645"/>
                  <a:pt x="1091" y="1644"/>
                </a:cubicBezTo>
                <a:cubicBezTo>
                  <a:pt x="1091" y="1644"/>
                  <a:pt x="1093" y="1644"/>
                  <a:pt x="1093" y="1644"/>
                </a:cubicBezTo>
                <a:cubicBezTo>
                  <a:pt x="1094" y="1645"/>
                  <a:pt x="1094" y="1645"/>
                  <a:pt x="1094" y="1646"/>
                </a:cubicBezTo>
                <a:cubicBezTo>
                  <a:pt x="1094" y="1646"/>
                  <a:pt x="1094" y="1646"/>
                  <a:pt x="1094" y="1646"/>
                </a:cubicBezTo>
                <a:cubicBezTo>
                  <a:pt x="1094" y="1646"/>
                  <a:pt x="1094" y="1646"/>
                  <a:pt x="1094" y="1646"/>
                </a:cubicBezTo>
                <a:cubicBezTo>
                  <a:pt x="1095" y="1645"/>
                  <a:pt x="1095" y="1645"/>
                  <a:pt x="1095" y="1645"/>
                </a:cubicBezTo>
                <a:cubicBezTo>
                  <a:pt x="1095" y="1645"/>
                  <a:pt x="1095" y="1645"/>
                  <a:pt x="1095" y="1645"/>
                </a:cubicBezTo>
                <a:cubicBezTo>
                  <a:pt x="1096" y="1645"/>
                  <a:pt x="1097" y="1646"/>
                  <a:pt x="1097" y="1646"/>
                </a:cubicBezTo>
                <a:cubicBezTo>
                  <a:pt x="1097" y="1646"/>
                  <a:pt x="1097" y="1646"/>
                  <a:pt x="1097" y="1646"/>
                </a:cubicBezTo>
                <a:cubicBezTo>
                  <a:pt x="1097" y="1646"/>
                  <a:pt x="1097" y="1646"/>
                  <a:pt x="1097" y="1646"/>
                </a:cubicBezTo>
                <a:cubicBezTo>
                  <a:pt x="1097" y="1645"/>
                  <a:pt x="1098" y="1645"/>
                  <a:pt x="1098" y="1645"/>
                </a:cubicBezTo>
                <a:cubicBezTo>
                  <a:pt x="1099" y="1644"/>
                  <a:pt x="1100" y="1644"/>
                  <a:pt x="1100" y="1644"/>
                </a:cubicBezTo>
                <a:cubicBezTo>
                  <a:pt x="1100" y="1644"/>
                  <a:pt x="1100" y="1644"/>
                  <a:pt x="1100" y="1643"/>
                </a:cubicBezTo>
                <a:cubicBezTo>
                  <a:pt x="1101" y="1643"/>
                  <a:pt x="1101" y="1643"/>
                  <a:pt x="1101" y="1643"/>
                </a:cubicBezTo>
                <a:cubicBezTo>
                  <a:pt x="1100" y="1643"/>
                  <a:pt x="1100" y="1643"/>
                  <a:pt x="1100" y="1643"/>
                </a:cubicBezTo>
                <a:cubicBezTo>
                  <a:pt x="1099" y="1642"/>
                  <a:pt x="1098" y="1642"/>
                  <a:pt x="1098" y="1641"/>
                </a:cubicBezTo>
                <a:cubicBezTo>
                  <a:pt x="1098" y="1640"/>
                  <a:pt x="1099" y="1639"/>
                  <a:pt x="1099" y="1639"/>
                </a:cubicBezTo>
                <a:cubicBezTo>
                  <a:pt x="1099" y="1639"/>
                  <a:pt x="1099" y="1638"/>
                  <a:pt x="1099" y="1638"/>
                </a:cubicBezTo>
                <a:cubicBezTo>
                  <a:pt x="1099" y="1638"/>
                  <a:pt x="1099" y="1638"/>
                  <a:pt x="1099" y="1638"/>
                </a:cubicBezTo>
                <a:cubicBezTo>
                  <a:pt x="1099" y="1637"/>
                  <a:pt x="1099" y="1637"/>
                  <a:pt x="1099" y="1637"/>
                </a:cubicBezTo>
                <a:cubicBezTo>
                  <a:pt x="1099" y="1637"/>
                  <a:pt x="1100" y="1636"/>
                  <a:pt x="1100" y="1636"/>
                </a:cubicBezTo>
                <a:cubicBezTo>
                  <a:pt x="1100" y="1636"/>
                  <a:pt x="1100" y="1636"/>
                  <a:pt x="1100" y="1636"/>
                </a:cubicBezTo>
                <a:cubicBezTo>
                  <a:pt x="1098" y="1636"/>
                  <a:pt x="1098" y="1635"/>
                  <a:pt x="1098" y="1634"/>
                </a:cubicBezTo>
                <a:cubicBezTo>
                  <a:pt x="1098" y="1633"/>
                  <a:pt x="1098" y="1632"/>
                  <a:pt x="1099" y="1632"/>
                </a:cubicBezTo>
                <a:cubicBezTo>
                  <a:pt x="1098" y="1631"/>
                  <a:pt x="1098" y="1631"/>
                  <a:pt x="1098" y="1630"/>
                </a:cubicBezTo>
                <a:cubicBezTo>
                  <a:pt x="1098" y="1628"/>
                  <a:pt x="1099" y="1628"/>
                  <a:pt x="1100" y="1628"/>
                </a:cubicBezTo>
                <a:cubicBezTo>
                  <a:pt x="1100" y="1628"/>
                  <a:pt x="1100" y="1628"/>
                  <a:pt x="1100" y="1628"/>
                </a:cubicBezTo>
                <a:cubicBezTo>
                  <a:pt x="1100" y="1628"/>
                  <a:pt x="1100" y="1627"/>
                  <a:pt x="1100" y="1627"/>
                </a:cubicBezTo>
                <a:cubicBezTo>
                  <a:pt x="1099" y="1627"/>
                  <a:pt x="1099" y="1627"/>
                  <a:pt x="1098" y="1627"/>
                </a:cubicBezTo>
                <a:cubicBezTo>
                  <a:pt x="1098" y="1627"/>
                  <a:pt x="1097" y="1627"/>
                  <a:pt x="1097" y="1626"/>
                </a:cubicBezTo>
                <a:cubicBezTo>
                  <a:pt x="1097" y="1625"/>
                  <a:pt x="1097" y="1625"/>
                  <a:pt x="1098" y="1624"/>
                </a:cubicBezTo>
                <a:cubicBezTo>
                  <a:pt x="1098" y="1624"/>
                  <a:pt x="1098" y="1624"/>
                  <a:pt x="1098" y="1624"/>
                </a:cubicBezTo>
                <a:cubicBezTo>
                  <a:pt x="1098" y="1623"/>
                  <a:pt x="1098" y="1623"/>
                  <a:pt x="1099" y="1623"/>
                </a:cubicBezTo>
                <a:cubicBezTo>
                  <a:pt x="1098" y="1623"/>
                  <a:pt x="1098" y="1623"/>
                  <a:pt x="1098" y="1623"/>
                </a:cubicBezTo>
                <a:cubicBezTo>
                  <a:pt x="1098" y="1623"/>
                  <a:pt x="1097" y="1623"/>
                  <a:pt x="1097" y="1623"/>
                </a:cubicBezTo>
                <a:cubicBezTo>
                  <a:pt x="1097" y="1623"/>
                  <a:pt x="1096" y="1623"/>
                  <a:pt x="1096" y="1623"/>
                </a:cubicBezTo>
                <a:cubicBezTo>
                  <a:pt x="1096" y="1623"/>
                  <a:pt x="1096" y="1623"/>
                  <a:pt x="1096" y="1623"/>
                </a:cubicBezTo>
                <a:cubicBezTo>
                  <a:pt x="1096" y="1623"/>
                  <a:pt x="1096" y="1623"/>
                  <a:pt x="1096" y="1624"/>
                </a:cubicBezTo>
                <a:cubicBezTo>
                  <a:pt x="1096" y="1624"/>
                  <a:pt x="1096" y="1624"/>
                  <a:pt x="1096" y="1624"/>
                </a:cubicBezTo>
                <a:cubicBezTo>
                  <a:pt x="1096" y="1624"/>
                  <a:pt x="1095" y="1625"/>
                  <a:pt x="1095" y="1625"/>
                </a:cubicBezTo>
                <a:cubicBezTo>
                  <a:pt x="1095" y="1625"/>
                  <a:pt x="1095" y="1625"/>
                  <a:pt x="1095" y="1625"/>
                </a:cubicBezTo>
                <a:cubicBezTo>
                  <a:pt x="1095" y="1626"/>
                  <a:pt x="1094" y="1626"/>
                  <a:pt x="1093" y="1626"/>
                </a:cubicBezTo>
                <a:cubicBezTo>
                  <a:pt x="1093" y="1626"/>
                  <a:pt x="1092" y="1626"/>
                  <a:pt x="1092" y="1626"/>
                </a:cubicBezTo>
                <a:cubicBezTo>
                  <a:pt x="1092" y="1626"/>
                  <a:pt x="1092" y="1625"/>
                  <a:pt x="1091" y="1625"/>
                </a:cubicBezTo>
                <a:cubicBezTo>
                  <a:pt x="1092" y="1626"/>
                  <a:pt x="1093" y="1628"/>
                  <a:pt x="1093" y="1629"/>
                </a:cubicBezTo>
                <a:cubicBezTo>
                  <a:pt x="1094" y="1630"/>
                  <a:pt x="1094" y="1631"/>
                  <a:pt x="1093" y="1631"/>
                </a:cubicBezTo>
                <a:cubicBezTo>
                  <a:pt x="1093" y="1631"/>
                  <a:pt x="1093" y="1631"/>
                  <a:pt x="1093" y="1631"/>
                </a:cubicBezTo>
                <a:cubicBezTo>
                  <a:pt x="1094" y="1631"/>
                  <a:pt x="1094" y="1631"/>
                  <a:pt x="1094" y="1632"/>
                </a:cubicBezTo>
                <a:cubicBezTo>
                  <a:pt x="1094" y="1632"/>
                  <a:pt x="1094" y="1632"/>
                  <a:pt x="1094" y="1632"/>
                </a:cubicBezTo>
                <a:cubicBezTo>
                  <a:pt x="1095" y="1632"/>
                  <a:pt x="1095" y="1633"/>
                  <a:pt x="1095" y="1633"/>
                </a:cubicBezTo>
                <a:cubicBezTo>
                  <a:pt x="1095" y="1634"/>
                  <a:pt x="1095" y="1635"/>
                  <a:pt x="1094" y="1635"/>
                </a:cubicBezTo>
                <a:cubicBezTo>
                  <a:pt x="1094" y="1635"/>
                  <a:pt x="1094" y="1635"/>
                  <a:pt x="1094" y="1635"/>
                </a:cubicBezTo>
                <a:cubicBezTo>
                  <a:pt x="1094" y="1635"/>
                  <a:pt x="1094" y="1636"/>
                  <a:pt x="1094" y="1637"/>
                </a:cubicBezTo>
                <a:cubicBezTo>
                  <a:pt x="1094" y="1637"/>
                  <a:pt x="1094" y="1637"/>
                  <a:pt x="1094" y="1637"/>
                </a:cubicBezTo>
                <a:cubicBezTo>
                  <a:pt x="1094" y="1637"/>
                  <a:pt x="1094" y="1637"/>
                  <a:pt x="1094" y="1638"/>
                </a:cubicBezTo>
                <a:cubicBezTo>
                  <a:pt x="1094" y="1639"/>
                  <a:pt x="1094" y="1639"/>
                  <a:pt x="1093" y="1639"/>
                </a:cubicBezTo>
                <a:cubicBezTo>
                  <a:pt x="1093" y="1640"/>
                  <a:pt x="1093" y="1641"/>
                  <a:pt x="1093" y="1641"/>
                </a:cubicBezTo>
                <a:cubicBezTo>
                  <a:pt x="1093" y="1642"/>
                  <a:pt x="1093" y="1642"/>
                  <a:pt x="1092" y="1642"/>
                </a:cubicBezTo>
                <a:cubicBezTo>
                  <a:pt x="1092" y="1642"/>
                  <a:pt x="1091" y="1642"/>
                  <a:pt x="1090" y="1642"/>
                </a:cubicBezTo>
                <a:cubicBezTo>
                  <a:pt x="1089" y="1642"/>
                  <a:pt x="1088" y="1642"/>
                  <a:pt x="1087" y="1641"/>
                </a:cubicBezTo>
                <a:cubicBezTo>
                  <a:pt x="1086" y="1640"/>
                  <a:pt x="1087" y="1639"/>
                  <a:pt x="1087" y="1639"/>
                </a:cubicBezTo>
                <a:cubicBezTo>
                  <a:pt x="1087" y="1638"/>
                  <a:pt x="1087" y="1638"/>
                  <a:pt x="1087" y="1637"/>
                </a:cubicBezTo>
                <a:cubicBezTo>
                  <a:pt x="1087" y="1637"/>
                  <a:pt x="1087" y="1636"/>
                  <a:pt x="1087" y="1636"/>
                </a:cubicBezTo>
                <a:cubicBezTo>
                  <a:pt x="1086" y="1635"/>
                  <a:pt x="1086" y="1634"/>
                  <a:pt x="1086" y="1633"/>
                </a:cubicBezTo>
                <a:cubicBezTo>
                  <a:pt x="1085" y="1633"/>
                  <a:pt x="1084" y="1632"/>
                  <a:pt x="1084" y="1631"/>
                </a:cubicBezTo>
                <a:cubicBezTo>
                  <a:pt x="1084" y="1630"/>
                  <a:pt x="1084" y="1629"/>
                  <a:pt x="1085" y="1628"/>
                </a:cubicBezTo>
                <a:cubicBezTo>
                  <a:pt x="1085" y="1628"/>
                  <a:pt x="1085" y="1628"/>
                  <a:pt x="1085" y="1627"/>
                </a:cubicBezTo>
                <a:cubicBezTo>
                  <a:pt x="1085" y="1627"/>
                  <a:pt x="1084" y="1626"/>
                  <a:pt x="1085" y="1626"/>
                </a:cubicBezTo>
                <a:cubicBezTo>
                  <a:pt x="1085" y="1624"/>
                  <a:pt x="1086" y="1624"/>
                  <a:pt x="1089" y="1624"/>
                </a:cubicBezTo>
                <a:cubicBezTo>
                  <a:pt x="1089" y="1624"/>
                  <a:pt x="1088" y="1624"/>
                  <a:pt x="1088" y="1623"/>
                </a:cubicBezTo>
                <a:cubicBezTo>
                  <a:pt x="1088" y="1623"/>
                  <a:pt x="1087" y="1623"/>
                  <a:pt x="1087" y="1623"/>
                </a:cubicBezTo>
                <a:cubicBezTo>
                  <a:pt x="1087" y="1623"/>
                  <a:pt x="1086" y="1622"/>
                  <a:pt x="1086" y="1622"/>
                </a:cubicBezTo>
                <a:cubicBezTo>
                  <a:pt x="1086" y="1622"/>
                  <a:pt x="1086" y="1622"/>
                  <a:pt x="1086" y="1622"/>
                </a:cubicBezTo>
                <a:cubicBezTo>
                  <a:pt x="1085" y="1621"/>
                  <a:pt x="1085" y="1621"/>
                  <a:pt x="1085" y="1620"/>
                </a:cubicBezTo>
                <a:cubicBezTo>
                  <a:pt x="1084" y="1620"/>
                  <a:pt x="1084" y="1619"/>
                  <a:pt x="1084" y="1619"/>
                </a:cubicBezTo>
                <a:cubicBezTo>
                  <a:pt x="1084" y="1618"/>
                  <a:pt x="1084" y="1617"/>
                  <a:pt x="1084" y="1617"/>
                </a:cubicBezTo>
                <a:cubicBezTo>
                  <a:pt x="1083" y="1616"/>
                  <a:pt x="1084" y="1616"/>
                  <a:pt x="1084" y="1615"/>
                </a:cubicBezTo>
                <a:cubicBezTo>
                  <a:pt x="1084" y="1615"/>
                  <a:pt x="1084" y="1615"/>
                  <a:pt x="1084" y="1615"/>
                </a:cubicBezTo>
                <a:cubicBezTo>
                  <a:pt x="1084" y="1615"/>
                  <a:pt x="1084" y="1614"/>
                  <a:pt x="1084" y="1614"/>
                </a:cubicBezTo>
                <a:cubicBezTo>
                  <a:pt x="1084" y="1614"/>
                  <a:pt x="1084" y="1613"/>
                  <a:pt x="1084" y="1612"/>
                </a:cubicBezTo>
                <a:cubicBezTo>
                  <a:pt x="1084" y="1612"/>
                  <a:pt x="1084" y="1611"/>
                  <a:pt x="1084" y="1611"/>
                </a:cubicBezTo>
                <a:cubicBezTo>
                  <a:pt x="1084" y="1610"/>
                  <a:pt x="1084" y="1610"/>
                  <a:pt x="1084" y="1609"/>
                </a:cubicBezTo>
                <a:cubicBezTo>
                  <a:pt x="1083" y="1609"/>
                  <a:pt x="1083" y="1609"/>
                  <a:pt x="1083" y="1609"/>
                </a:cubicBezTo>
                <a:cubicBezTo>
                  <a:pt x="1083" y="1608"/>
                  <a:pt x="1082" y="1607"/>
                  <a:pt x="1083" y="1605"/>
                </a:cubicBezTo>
                <a:cubicBezTo>
                  <a:pt x="1083" y="1605"/>
                  <a:pt x="1083" y="1605"/>
                  <a:pt x="1084" y="1605"/>
                </a:cubicBezTo>
                <a:cubicBezTo>
                  <a:pt x="1084" y="1604"/>
                  <a:pt x="1084" y="1604"/>
                  <a:pt x="1084" y="1603"/>
                </a:cubicBezTo>
                <a:cubicBezTo>
                  <a:pt x="1084" y="1603"/>
                  <a:pt x="1085" y="1602"/>
                  <a:pt x="1085" y="1602"/>
                </a:cubicBezTo>
                <a:cubicBezTo>
                  <a:pt x="1085" y="1602"/>
                  <a:pt x="1085" y="1602"/>
                  <a:pt x="1085" y="1602"/>
                </a:cubicBezTo>
                <a:cubicBezTo>
                  <a:pt x="1085" y="1602"/>
                  <a:pt x="1085" y="1601"/>
                  <a:pt x="1085" y="1601"/>
                </a:cubicBezTo>
                <a:cubicBezTo>
                  <a:pt x="1085" y="1601"/>
                  <a:pt x="1085" y="1601"/>
                  <a:pt x="1085" y="1601"/>
                </a:cubicBezTo>
                <a:cubicBezTo>
                  <a:pt x="1084" y="1600"/>
                  <a:pt x="1084" y="1598"/>
                  <a:pt x="1084" y="1598"/>
                </a:cubicBezTo>
                <a:cubicBezTo>
                  <a:pt x="1084" y="1597"/>
                  <a:pt x="1084" y="1597"/>
                  <a:pt x="1084" y="1597"/>
                </a:cubicBezTo>
                <a:cubicBezTo>
                  <a:pt x="1084" y="1596"/>
                  <a:pt x="1083" y="1596"/>
                  <a:pt x="1083" y="1596"/>
                </a:cubicBezTo>
                <a:cubicBezTo>
                  <a:pt x="1082" y="1596"/>
                  <a:pt x="1082" y="1595"/>
                  <a:pt x="1082" y="1594"/>
                </a:cubicBezTo>
                <a:cubicBezTo>
                  <a:pt x="1081" y="1593"/>
                  <a:pt x="1081" y="1593"/>
                  <a:pt x="1081" y="1593"/>
                </a:cubicBezTo>
                <a:cubicBezTo>
                  <a:pt x="1081" y="1592"/>
                  <a:pt x="1080" y="1592"/>
                  <a:pt x="1080" y="1591"/>
                </a:cubicBezTo>
                <a:cubicBezTo>
                  <a:pt x="1080" y="1591"/>
                  <a:pt x="1080" y="1590"/>
                  <a:pt x="1080" y="1590"/>
                </a:cubicBezTo>
                <a:cubicBezTo>
                  <a:pt x="1080" y="1589"/>
                  <a:pt x="1080" y="1589"/>
                  <a:pt x="1079" y="1589"/>
                </a:cubicBezTo>
                <a:cubicBezTo>
                  <a:pt x="1079" y="1588"/>
                  <a:pt x="1079" y="1588"/>
                  <a:pt x="1079" y="1587"/>
                </a:cubicBezTo>
                <a:cubicBezTo>
                  <a:pt x="1078" y="1587"/>
                  <a:pt x="1077" y="1587"/>
                  <a:pt x="1077" y="1587"/>
                </a:cubicBezTo>
                <a:cubicBezTo>
                  <a:pt x="1076" y="1587"/>
                  <a:pt x="1076" y="1586"/>
                  <a:pt x="1076" y="1585"/>
                </a:cubicBezTo>
                <a:cubicBezTo>
                  <a:pt x="1076" y="1585"/>
                  <a:pt x="1076" y="1584"/>
                  <a:pt x="1076" y="1584"/>
                </a:cubicBezTo>
                <a:cubicBezTo>
                  <a:pt x="1076" y="1583"/>
                  <a:pt x="1076" y="1583"/>
                  <a:pt x="1076" y="1582"/>
                </a:cubicBezTo>
                <a:cubicBezTo>
                  <a:pt x="1076" y="1582"/>
                  <a:pt x="1076" y="1582"/>
                  <a:pt x="1076" y="1581"/>
                </a:cubicBezTo>
                <a:cubicBezTo>
                  <a:pt x="1076" y="1581"/>
                  <a:pt x="1076" y="1580"/>
                  <a:pt x="1076" y="1579"/>
                </a:cubicBezTo>
                <a:cubicBezTo>
                  <a:pt x="1076" y="1579"/>
                  <a:pt x="1076" y="1578"/>
                  <a:pt x="1077" y="1578"/>
                </a:cubicBezTo>
                <a:cubicBezTo>
                  <a:pt x="1078" y="1577"/>
                  <a:pt x="1078" y="1578"/>
                  <a:pt x="1079" y="1578"/>
                </a:cubicBezTo>
                <a:cubicBezTo>
                  <a:pt x="1079" y="1578"/>
                  <a:pt x="1079" y="1578"/>
                  <a:pt x="1079" y="1578"/>
                </a:cubicBezTo>
                <a:cubicBezTo>
                  <a:pt x="1079" y="1578"/>
                  <a:pt x="1080" y="1578"/>
                  <a:pt x="1080" y="1578"/>
                </a:cubicBezTo>
                <a:cubicBezTo>
                  <a:pt x="1080" y="1578"/>
                  <a:pt x="1080" y="1578"/>
                  <a:pt x="1080" y="1578"/>
                </a:cubicBezTo>
                <a:cubicBezTo>
                  <a:pt x="1079" y="1577"/>
                  <a:pt x="1079" y="1576"/>
                  <a:pt x="1079" y="1575"/>
                </a:cubicBezTo>
                <a:cubicBezTo>
                  <a:pt x="1079" y="1575"/>
                  <a:pt x="1079" y="1575"/>
                  <a:pt x="1079" y="1574"/>
                </a:cubicBezTo>
                <a:cubicBezTo>
                  <a:pt x="1079" y="1574"/>
                  <a:pt x="1079" y="1574"/>
                  <a:pt x="1079" y="1574"/>
                </a:cubicBezTo>
                <a:cubicBezTo>
                  <a:pt x="1078" y="1573"/>
                  <a:pt x="1078" y="1572"/>
                  <a:pt x="1079" y="1572"/>
                </a:cubicBezTo>
                <a:cubicBezTo>
                  <a:pt x="1079" y="1571"/>
                  <a:pt x="1079" y="1571"/>
                  <a:pt x="1079" y="1571"/>
                </a:cubicBezTo>
                <a:cubicBezTo>
                  <a:pt x="1079" y="1571"/>
                  <a:pt x="1079" y="1571"/>
                  <a:pt x="1080" y="1571"/>
                </a:cubicBezTo>
                <a:cubicBezTo>
                  <a:pt x="1080" y="1570"/>
                  <a:pt x="1080" y="1570"/>
                  <a:pt x="1080" y="1570"/>
                </a:cubicBezTo>
                <a:cubicBezTo>
                  <a:pt x="1080" y="1569"/>
                  <a:pt x="1080" y="1568"/>
                  <a:pt x="1081" y="1567"/>
                </a:cubicBezTo>
                <a:cubicBezTo>
                  <a:pt x="1081" y="1567"/>
                  <a:pt x="1081" y="1567"/>
                  <a:pt x="1081" y="1566"/>
                </a:cubicBezTo>
                <a:cubicBezTo>
                  <a:pt x="1081" y="1566"/>
                  <a:pt x="1081" y="1566"/>
                  <a:pt x="1081" y="1566"/>
                </a:cubicBezTo>
                <a:cubicBezTo>
                  <a:pt x="1081" y="1565"/>
                  <a:pt x="1080" y="1565"/>
                  <a:pt x="1080" y="1565"/>
                </a:cubicBezTo>
                <a:cubicBezTo>
                  <a:pt x="1080" y="1564"/>
                  <a:pt x="1080" y="1564"/>
                  <a:pt x="1080" y="1563"/>
                </a:cubicBezTo>
                <a:cubicBezTo>
                  <a:pt x="1081" y="1563"/>
                  <a:pt x="1081" y="1562"/>
                  <a:pt x="1081" y="1562"/>
                </a:cubicBezTo>
                <a:cubicBezTo>
                  <a:pt x="1081" y="1561"/>
                  <a:pt x="1081" y="1560"/>
                  <a:pt x="1081" y="1560"/>
                </a:cubicBezTo>
                <a:cubicBezTo>
                  <a:pt x="1081" y="1559"/>
                  <a:pt x="1081" y="1559"/>
                  <a:pt x="1081" y="1559"/>
                </a:cubicBezTo>
                <a:cubicBezTo>
                  <a:pt x="1082" y="1558"/>
                  <a:pt x="1082" y="1557"/>
                  <a:pt x="1082" y="1556"/>
                </a:cubicBezTo>
                <a:cubicBezTo>
                  <a:pt x="1082" y="1556"/>
                  <a:pt x="1082" y="1555"/>
                  <a:pt x="1082" y="1555"/>
                </a:cubicBezTo>
                <a:cubicBezTo>
                  <a:pt x="1082" y="1554"/>
                  <a:pt x="1082" y="1553"/>
                  <a:pt x="1082" y="1552"/>
                </a:cubicBezTo>
                <a:cubicBezTo>
                  <a:pt x="1083" y="1550"/>
                  <a:pt x="1083" y="1550"/>
                  <a:pt x="1083" y="1549"/>
                </a:cubicBezTo>
                <a:cubicBezTo>
                  <a:pt x="1083" y="1548"/>
                  <a:pt x="1083" y="1548"/>
                  <a:pt x="1083" y="1548"/>
                </a:cubicBezTo>
                <a:cubicBezTo>
                  <a:pt x="1083" y="1547"/>
                  <a:pt x="1083" y="1546"/>
                  <a:pt x="1084" y="1545"/>
                </a:cubicBezTo>
                <a:cubicBezTo>
                  <a:pt x="1084" y="1545"/>
                  <a:pt x="1084" y="1545"/>
                  <a:pt x="1085" y="1544"/>
                </a:cubicBezTo>
                <a:cubicBezTo>
                  <a:pt x="1085" y="1544"/>
                  <a:pt x="1085" y="1544"/>
                  <a:pt x="1085" y="1544"/>
                </a:cubicBezTo>
                <a:cubicBezTo>
                  <a:pt x="1085" y="1544"/>
                  <a:pt x="1085" y="1543"/>
                  <a:pt x="1085" y="1543"/>
                </a:cubicBezTo>
                <a:cubicBezTo>
                  <a:pt x="1085" y="1542"/>
                  <a:pt x="1084" y="1541"/>
                  <a:pt x="1083" y="1541"/>
                </a:cubicBezTo>
                <a:cubicBezTo>
                  <a:pt x="1082" y="1540"/>
                  <a:pt x="1082" y="1540"/>
                  <a:pt x="1082" y="1540"/>
                </a:cubicBezTo>
                <a:cubicBezTo>
                  <a:pt x="1082" y="1539"/>
                  <a:pt x="1082" y="1538"/>
                  <a:pt x="1082" y="1538"/>
                </a:cubicBezTo>
                <a:cubicBezTo>
                  <a:pt x="1082" y="1537"/>
                  <a:pt x="1082" y="1537"/>
                  <a:pt x="1082" y="1537"/>
                </a:cubicBezTo>
                <a:cubicBezTo>
                  <a:pt x="1083" y="1537"/>
                  <a:pt x="1083" y="1537"/>
                  <a:pt x="1083" y="1537"/>
                </a:cubicBezTo>
                <a:cubicBezTo>
                  <a:pt x="1082" y="1536"/>
                  <a:pt x="1082" y="1535"/>
                  <a:pt x="1082" y="1535"/>
                </a:cubicBezTo>
                <a:cubicBezTo>
                  <a:pt x="1082" y="1534"/>
                  <a:pt x="1082" y="1534"/>
                  <a:pt x="1082" y="1534"/>
                </a:cubicBezTo>
                <a:cubicBezTo>
                  <a:pt x="1082" y="1533"/>
                  <a:pt x="1082" y="1533"/>
                  <a:pt x="1082" y="1533"/>
                </a:cubicBezTo>
                <a:cubicBezTo>
                  <a:pt x="1082" y="1532"/>
                  <a:pt x="1082" y="1532"/>
                  <a:pt x="1082" y="1532"/>
                </a:cubicBezTo>
                <a:cubicBezTo>
                  <a:pt x="1082" y="1532"/>
                  <a:pt x="1082" y="1531"/>
                  <a:pt x="1082" y="1531"/>
                </a:cubicBezTo>
                <a:cubicBezTo>
                  <a:pt x="1082" y="1530"/>
                  <a:pt x="1082" y="1530"/>
                  <a:pt x="1082" y="1530"/>
                </a:cubicBezTo>
                <a:cubicBezTo>
                  <a:pt x="1082" y="1530"/>
                  <a:pt x="1082" y="1530"/>
                  <a:pt x="1082" y="1530"/>
                </a:cubicBezTo>
                <a:cubicBezTo>
                  <a:pt x="1082" y="1529"/>
                  <a:pt x="1082" y="1529"/>
                  <a:pt x="1082" y="1529"/>
                </a:cubicBezTo>
                <a:cubicBezTo>
                  <a:pt x="1081" y="1528"/>
                  <a:pt x="1081" y="1528"/>
                  <a:pt x="1081" y="1528"/>
                </a:cubicBezTo>
                <a:cubicBezTo>
                  <a:pt x="1080" y="1528"/>
                  <a:pt x="1079" y="1526"/>
                  <a:pt x="1080" y="1524"/>
                </a:cubicBezTo>
                <a:cubicBezTo>
                  <a:pt x="1080" y="1524"/>
                  <a:pt x="1080" y="1524"/>
                  <a:pt x="1080" y="1524"/>
                </a:cubicBezTo>
                <a:cubicBezTo>
                  <a:pt x="1080" y="1523"/>
                  <a:pt x="1080" y="1523"/>
                  <a:pt x="1080" y="1523"/>
                </a:cubicBezTo>
                <a:cubicBezTo>
                  <a:pt x="1080" y="1522"/>
                  <a:pt x="1080" y="1522"/>
                  <a:pt x="1080" y="1522"/>
                </a:cubicBezTo>
                <a:cubicBezTo>
                  <a:pt x="1080" y="1522"/>
                  <a:pt x="1079" y="1521"/>
                  <a:pt x="1079" y="1521"/>
                </a:cubicBezTo>
                <a:cubicBezTo>
                  <a:pt x="1079" y="1521"/>
                  <a:pt x="1079" y="1521"/>
                  <a:pt x="1079" y="1520"/>
                </a:cubicBezTo>
                <a:cubicBezTo>
                  <a:pt x="1078" y="1520"/>
                  <a:pt x="1078" y="1519"/>
                  <a:pt x="1077" y="1519"/>
                </a:cubicBezTo>
                <a:cubicBezTo>
                  <a:pt x="1077" y="1519"/>
                  <a:pt x="1077" y="1519"/>
                  <a:pt x="1077" y="1519"/>
                </a:cubicBezTo>
                <a:cubicBezTo>
                  <a:pt x="1077" y="1518"/>
                  <a:pt x="1077" y="1518"/>
                  <a:pt x="1077" y="1518"/>
                </a:cubicBezTo>
                <a:cubicBezTo>
                  <a:pt x="1077" y="1517"/>
                  <a:pt x="1077" y="1517"/>
                  <a:pt x="1077" y="1516"/>
                </a:cubicBezTo>
                <a:cubicBezTo>
                  <a:pt x="1077" y="1516"/>
                  <a:pt x="1077" y="1516"/>
                  <a:pt x="1077" y="1516"/>
                </a:cubicBezTo>
                <a:cubicBezTo>
                  <a:pt x="1077" y="1515"/>
                  <a:pt x="1077" y="1515"/>
                  <a:pt x="1076" y="1515"/>
                </a:cubicBezTo>
                <a:cubicBezTo>
                  <a:pt x="1076" y="1514"/>
                  <a:pt x="1076" y="1512"/>
                  <a:pt x="1077" y="1511"/>
                </a:cubicBezTo>
                <a:cubicBezTo>
                  <a:pt x="1077" y="1511"/>
                  <a:pt x="1078" y="1511"/>
                  <a:pt x="1078" y="1511"/>
                </a:cubicBezTo>
                <a:cubicBezTo>
                  <a:pt x="1078" y="1511"/>
                  <a:pt x="1078" y="1511"/>
                  <a:pt x="1079" y="1510"/>
                </a:cubicBezTo>
                <a:cubicBezTo>
                  <a:pt x="1078" y="1510"/>
                  <a:pt x="1078" y="1510"/>
                  <a:pt x="1078" y="1510"/>
                </a:cubicBezTo>
                <a:cubicBezTo>
                  <a:pt x="1078" y="1510"/>
                  <a:pt x="1078" y="1510"/>
                  <a:pt x="1077" y="1510"/>
                </a:cubicBezTo>
                <a:cubicBezTo>
                  <a:pt x="1076" y="1508"/>
                  <a:pt x="1078" y="1507"/>
                  <a:pt x="1078" y="1507"/>
                </a:cubicBezTo>
                <a:cubicBezTo>
                  <a:pt x="1078" y="1506"/>
                  <a:pt x="1078" y="1506"/>
                  <a:pt x="1079" y="1506"/>
                </a:cubicBezTo>
                <a:cubicBezTo>
                  <a:pt x="1079" y="1506"/>
                  <a:pt x="1079" y="1506"/>
                  <a:pt x="1079" y="1506"/>
                </a:cubicBezTo>
                <a:cubicBezTo>
                  <a:pt x="1079" y="1506"/>
                  <a:pt x="1079" y="1505"/>
                  <a:pt x="1078" y="1505"/>
                </a:cubicBezTo>
                <a:cubicBezTo>
                  <a:pt x="1077" y="1505"/>
                  <a:pt x="1077" y="1504"/>
                  <a:pt x="1077" y="1504"/>
                </a:cubicBezTo>
                <a:cubicBezTo>
                  <a:pt x="1077" y="1503"/>
                  <a:pt x="1077" y="1502"/>
                  <a:pt x="1077" y="1501"/>
                </a:cubicBezTo>
                <a:cubicBezTo>
                  <a:pt x="1077" y="1501"/>
                  <a:pt x="1077" y="1501"/>
                  <a:pt x="1076" y="1501"/>
                </a:cubicBezTo>
                <a:cubicBezTo>
                  <a:pt x="1075" y="1500"/>
                  <a:pt x="1075" y="1499"/>
                  <a:pt x="1075" y="1499"/>
                </a:cubicBezTo>
                <a:cubicBezTo>
                  <a:pt x="1075" y="1498"/>
                  <a:pt x="1075" y="1498"/>
                  <a:pt x="1076" y="1498"/>
                </a:cubicBezTo>
                <a:cubicBezTo>
                  <a:pt x="1076" y="1497"/>
                  <a:pt x="1076" y="1497"/>
                  <a:pt x="1076" y="1497"/>
                </a:cubicBezTo>
                <a:cubicBezTo>
                  <a:pt x="1076" y="1497"/>
                  <a:pt x="1076" y="1496"/>
                  <a:pt x="1076" y="1496"/>
                </a:cubicBezTo>
                <a:cubicBezTo>
                  <a:pt x="1077" y="1495"/>
                  <a:pt x="1077" y="1495"/>
                  <a:pt x="1077" y="1495"/>
                </a:cubicBezTo>
                <a:cubicBezTo>
                  <a:pt x="1076" y="1494"/>
                  <a:pt x="1076" y="1494"/>
                  <a:pt x="1076" y="1494"/>
                </a:cubicBezTo>
                <a:cubicBezTo>
                  <a:pt x="1076" y="1494"/>
                  <a:pt x="1076" y="1493"/>
                  <a:pt x="1076" y="1493"/>
                </a:cubicBezTo>
                <a:cubicBezTo>
                  <a:pt x="1076" y="1492"/>
                  <a:pt x="1076" y="1491"/>
                  <a:pt x="1077" y="1490"/>
                </a:cubicBezTo>
                <a:cubicBezTo>
                  <a:pt x="1077" y="1490"/>
                  <a:pt x="1077" y="1490"/>
                  <a:pt x="1077" y="1490"/>
                </a:cubicBezTo>
                <a:cubicBezTo>
                  <a:pt x="1077" y="1489"/>
                  <a:pt x="1077" y="1489"/>
                  <a:pt x="1077" y="1489"/>
                </a:cubicBezTo>
                <a:cubicBezTo>
                  <a:pt x="1077" y="1488"/>
                  <a:pt x="1077" y="1487"/>
                  <a:pt x="1077" y="1486"/>
                </a:cubicBezTo>
                <a:cubicBezTo>
                  <a:pt x="1078" y="1486"/>
                  <a:pt x="1078" y="1486"/>
                  <a:pt x="1078" y="1485"/>
                </a:cubicBezTo>
                <a:cubicBezTo>
                  <a:pt x="1078" y="1485"/>
                  <a:pt x="1078" y="1484"/>
                  <a:pt x="1078" y="1484"/>
                </a:cubicBezTo>
                <a:cubicBezTo>
                  <a:pt x="1078" y="1484"/>
                  <a:pt x="1077" y="1483"/>
                  <a:pt x="1077" y="1483"/>
                </a:cubicBezTo>
                <a:cubicBezTo>
                  <a:pt x="1077" y="1482"/>
                  <a:pt x="1076" y="1481"/>
                  <a:pt x="1077" y="1480"/>
                </a:cubicBezTo>
                <a:cubicBezTo>
                  <a:pt x="1077" y="1479"/>
                  <a:pt x="1078" y="1479"/>
                  <a:pt x="1078" y="1479"/>
                </a:cubicBezTo>
                <a:cubicBezTo>
                  <a:pt x="1078" y="1478"/>
                  <a:pt x="1077" y="1478"/>
                  <a:pt x="1077" y="1478"/>
                </a:cubicBezTo>
                <a:cubicBezTo>
                  <a:pt x="1077" y="1477"/>
                  <a:pt x="1077" y="1477"/>
                  <a:pt x="1077" y="1476"/>
                </a:cubicBezTo>
                <a:cubicBezTo>
                  <a:pt x="1077" y="1476"/>
                  <a:pt x="1077" y="1475"/>
                  <a:pt x="1077" y="1475"/>
                </a:cubicBezTo>
                <a:cubicBezTo>
                  <a:pt x="1077" y="1475"/>
                  <a:pt x="1077" y="1474"/>
                  <a:pt x="1077" y="1474"/>
                </a:cubicBezTo>
                <a:cubicBezTo>
                  <a:pt x="1077" y="1474"/>
                  <a:pt x="1077" y="1474"/>
                  <a:pt x="1077" y="1474"/>
                </a:cubicBezTo>
                <a:cubicBezTo>
                  <a:pt x="1077" y="1473"/>
                  <a:pt x="1077" y="1473"/>
                  <a:pt x="1077" y="1473"/>
                </a:cubicBezTo>
                <a:cubicBezTo>
                  <a:pt x="1077" y="1473"/>
                  <a:pt x="1077" y="1473"/>
                  <a:pt x="1077" y="1473"/>
                </a:cubicBezTo>
                <a:cubicBezTo>
                  <a:pt x="1076" y="1472"/>
                  <a:pt x="1076" y="1472"/>
                  <a:pt x="1076" y="1471"/>
                </a:cubicBezTo>
                <a:cubicBezTo>
                  <a:pt x="1076" y="1470"/>
                  <a:pt x="1076" y="1470"/>
                  <a:pt x="1076" y="1470"/>
                </a:cubicBezTo>
                <a:cubicBezTo>
                  <a:pt x="1076" y="1470"/>
                  <a:pt x="1076" y="1469"/>
                  <a:pt x="1077" y="1468"/>
                </a:cubicBezTo>
                <a:cubicBezTo>
                  <a:pt x="1077" y="1467"/>
                  <a:pt x="1077" y="1466"/>
                  <a:pt x="1077" y="1465"/>
                </a:cubicBezTo>
                <a:cubicBezTo>
                  <a:pt x="1077" y="1464"/>
                  <a:pt x="1077" y="1464"/>
                  <a:pt x="1077" y="1464"/>
                </a:cubicBezTo>
                <a:cubicBezTo>
                  <a:pt x="1077" y="1464"/>
                  <a:pt x="1077" y="1463"/>
                  <a:pt x="1076" y="1463"/>
                </a:cubicBezTo>
                <a:cubicBezTo>
                  <a:pt x="1076" y="1463"/>
                  <a:pt x="1076" y="1462"/>
                  <a:pt x="1076" y="1462"/>
                </a:cubicBezTo>
                <a:cubicBezTo>
                  <a:pt x="1076" y="1462"/>
                  <a:pt x="1076" y="1461"/>
                  <a:pt x="1076" y="1461"/>
                </a:cubicBezTo>
                <a:cubicBezTo>
                  <a:pt x="1075" y="1461"/>
                  <a:pt x="1075" y="1460"/>
                  <a:pt x="1075" y="1460"/>
                </a:cubicBezTo>
                <a:cubicBezTo>
                  <a:pt x="1075" y="1460"/>
                  <a:pt x="1075" y="1459"/>
                  <a:pt x="1075" y="1459"/>
                </a:cubicBezTo>
                <a:cubicBezTo>
                  <a:pt x="1075" y="1456"/>
                  <a:pt x="1075" y="1456"/>
                  <a:pt x="1075" y="1456"/>
                </a:cubicBezTo>
                <a:cubicBezTo>
                  <a:pt x="1075" y="1456"/>
                  <a:pt x="1075" y="1456"/>
                  <a:pt x="1075" y="1455"/>
                </a:cubicBezTo>
                <a:cubicBezTo>
                  <a:pt x="1075" y="1455"/>
                  <a:pt x="1075" y="1455"/>
                  <a:pt x="1075" y="1454"/>
                </a:cubicBezTo>
                <a:cubicBezTo>
                  <a:pt x="1074" y="1454"/>
                  <a:pt x="1074" y="1454"/>
                  <a:pt x="1074" y="1454"/>
                </a:cubicBezTo>
                <a:cubicBezTo>
                  <a:pt x="1074" y="1453"/>
                  <a:pt x="1074" y="1451"/>
                  <a:pt x="1074" y="1450"/>
                </a:cubicBezTo>
                <a:cubicBezTo>
                  <a:pt x="1074" y="1450"/>
                  <a:pt x="1074" y="1450"/>
                  <a:pt x="1074" y="1450"/>
                </a:cubicBezTo>
                <a:cubicBezTo>
                  <a:pt x="1074" y="1450"/>
                  <a:pt x="1074" y="1451"/>
                  <a:pt x="1074" y="1451"/>
                </a:cubicBezTo>
                <a:cubicBezTo>
                  <a:pt x="1073" y="1451"/>
                  <a:pt x="1072" y="1450"/>
                  <a:pt x="1072" y="1448"/>
                </a:cubicBezTo>
                <a:cubicBezTo>
                  <a:pt x="1072" y="1448"/>
                  <a:pt x="1072" y="1447"/>
                  <a:pt x="1072" y="1447"/>
                </a:cubicBezTo>
                <a:cubicBezTo>
                  <a:pt x="1072" y="1446"/>
                  <a:pt x="1071" y="1445"/>
                  <a:pt x="1072" y="1444"/>
                </a:cubicBezTo>
                <a:cubicBezTo>
                  <a:pt x="1073" y="1444"/>
                  <a:pt x="1073" y="1444"/>
                  <a:pt x="1074" y="1443"/>
                </a:cubicBezTo>
                <a:cubicBezTo>
                  <a:pt x="1074" y="1443"/>
                  <a:pt x="1074" y="1443"/>
                  <a:pt x="1074" y="1443"/>
                </a:cubicBezTo>
                <a:cubicBezTo>
                  <a:pt x="1075" y="1443"/>
                  <a:pt x="1075" y="1442"/>
                  <a:pt x="1074" y="1441"/>
                </a:cubicBezTo>
                <a:cubicBezTo>
                  <a:pt x="1074" y="1441"/>
                  <a:pt x="1074" y="1440"/>
                  <a:pt x="1074" y="1440"/>
                </a:cubicBezTo>
                <a:cubicBezTo>
                  <a:pt x="1074" y="1440"/>
                  <a:pt x="1074" y="1439"/>
                  <a:pt x="1074" y="1439"/>
                </a:cubicBezTo>
                <a:cubicBezTo>
                  <a:pt x="1074" y="1438"/>
                  <a:pt x="1074" y="1438"/>
                  <a:pt x="1074" y="1437"/>
                </a:cubicBezTo>
                <a:cubicBezTo>
                  <a:pt x="1074" y="1436"/>
                  <a:pt x="1074" y="1435"/>
                  <a:pt x="1074" y="1435"/>
                </a:cubicBezTo>
                <a:cubicBezTo>
                  <a:pt x="1074" y="1435"/>
                  <a:pt x="1075" y="1435"/>
                  <a:pt x="1075" y="1435"/>
                </a:cubicBezTo>
                <a:cubicBezTo>
                  <a:pt x="1075" y="1434"/>
                  <a:pt x="1075" y="1433"/>
                  <a:pt x="1074" y="1433"/>
                </a:cubicBezTo>
                <a:cubicBezTo>
                  <a:pt x="1074" y="1432"/>
                  <a:pt x="1073" y="1431"/>
                  <a:pt x="1073" y="1430"/>
                </a:cubicBezTo>
                <a:cubicBezTo>
                  <a:pt x="1073" y="1429"/>
                  <a:pt x="1072" y="1428"/>
                  <a:pt x="1072" y="1428"/>
                </a:cubicBezTo>
                <a:cubicBezTo>
                  <a:pt x="1072" y="1427"/>
                  <a:pt x="1071" y="1427"/>
                  <a:pt x="1071" y="1426"/>
                </a:cubicBezTo>
                <a:cubicBezTo>
                  <a:pt x="1071" y="1426"/>
                  <a:pt x="1071" y="1426"/>
                  <a:pt x="1071" y="1425"/>
                </a:cubicBezTo>
                <a:cubicBezTo>
                  <a:pt x="1071" y="1425"/>
                  <a:pt x="1071" y="1425"/>
                  <a:pt x="1071" y="1425"/>
                </a:cubicBezTo>
                <a:cubicBezTo>
                  <a:pt x="1070" y="1425"/>
                  <a:pt x="1070" y="1424"/>
                  <a:pt x="1070" y="1424"/>
                </a:cubicBezTo>
                <a:cubicBezTo>
                  <a:pt x="1070" y="1424"/>
                  <a:pt x="1070" y="1424"/>
                  <a:pt x="1070" y="1423"/>
                </a:cubicBezTo>
                <a:cubicBezTo>
                  <a:pt x="1069" y="1422"/>
                  <a:pt x="1070" y="1421"/>
                  <a:pt x="1070" y="1420"/>
                </a:cubicBezTo>
                <a:cubicBezTo>
                  <a:pt x="1071" y="1420"/>
                  <a:pt x="1071" y="1420"/>
                  <a:pt x="1071" y="1420"/>
                </a:cubicBezTo>
                <a:cubicBezTo>
                  <a:pt x="1071" y="1419"/>
                  <a:pt x="1071" y="1419"/>
                  <a:pt x="1071" y="1418"/>
                </a:cubicBezTo>
                <a:cubicBezTo>
                  <a:pt x="1071" y="1418"/>
                  <a:pt x="1071" y="1418"/>
                  <a:pt x="1071" y="1418"/>
                </a:cubicBezTo>
                <a:cubicBezTo>
                  <a:pt x="1071" y="1417"/>
                  <a:pt x="1071" y="1417"/>
                  <a:pt x="1071" y="1416"/>
                </a:cubicBezTo>
                <a:cubicBezTo>
                  <a:pt x="1071" y="1415"/>
                  <a:pt x="1071" y="1415"/>
                  <a:pt x="1070" y="1414"/>
                </a:cubicBezTo>
                <a:cubicBezTo>
                  <a:pt x="1070" y="1413"/>
                  <a:pt x="1069" y="1412"/>
                  <a:pt x="1069" y="1411"/>
                </a:cubicBezTo>
                <a:cubicBezTo>
                  <a:pt x="1069" y="1411"/>
                  <a:pt x="1069" y="1411"/>
                  <a:pt x="1069" y="1411"/>
                </a:cubicBezTo>
                <a:cubicBezTo>
                  <a:pt x="1069" y="1410"/>
                  <a:pt x="1069" y="1410"/>
                  <a:pt x="1069" y="1410"/>
                </a:cubicBezTo>
                <a:cubicBezTo>
                  <a:pt x="1068" y="1410"/>
                  <a:pt x="1068" y="1409"/>
                  <a:pt x="1068" y="1409"/>
                </a:cubicBezTo>
                <a:cubicBezTo>
                  <a:pt x="1068" y="1408"/>
                  <a:pt x="1068" y="1408"/>
                  <a:pt x="1068" y="1407"/>
                </a:cubicBezTo>
                <a:cubicBezTo>
                  <a:pt x="1067" y="1406"/>
                  <a:pt x="1067" y="1405"/>
                  <a:pt x="1067" y="1404"/>
                </a:cubicBezTo>
                <a:cubicBezTo>
                  <a:pt x="1067" y="1404"/>
                  <a:pt x="1067" y="1404"/>
                  <a:pt x="1067" y="1404"/>
                </a:cubicBezTo>
                <a:cubicBezTo>
                  <a:pt x="1067" y="1404"/>
                  <a:pt x="1067" y="1404"/>
                  <a:pt x="1067" y="1404"/>
                </a:cubicBezTo>
                <a:cubicBezTo>
                  <a:pt x="1066" y="1404"/>
                  <a:pt x="1065" y="1404"/>
                  <a:pt x="1064" y="1403"/>
                </a:cubicBezTo>
                <a:cubicBezTo>
                  <a:pt x="1064" y="1403"/>
                  <a:pt x="1064" y="1403"/>
                  <a:pt x="1064" y="1403"/>
                </a:cubicBezTo>
                <a:cubicBezTo>
                  <a:pt x="1064" y="1403"/>
                  <a:pt x="1063" y="1403"/>
                  <a:pt x="1063" y="1403"/>
                </a:cubicBezTo>
                <a:cubicBezTo>
                  <a:pt x="1063" y="1402"/>
                  <a:pt x="1063" y="1402"/>
                  <a:pt x="1062" y="1402"/>
                </a:cubicBezTo>
                <a:cubicBezTo>
                  <a:pt x="1062" y="1402"/>
                  <a:pt x="1062" y="1402"/>
                  <a:pt x="1061" y="1402"/>
                </a:cubicBezTo>
                <a:cubicBezTo>
                  <a:pt x="1060" y="1401"/>
                  <a:pt x="1060" y="1401"/>
                  <a:pt x="1060" y="1400"/>
                </a:cubicBezTo>
                <a:cubicBezTo>
                  <a:pt x="1059" y="1400"/>
                  <a:pt x="1059" y="1400"/>
                  <a:pt x="1059" y="1400"/>
                </a:cubicBezTo>
                <a:cubicBezTo>
                  <a:pt x="1059" y="1400"/>
                  <a:pt x="1059" y="1399"/>
                  <a:pt x="1059" y="1399"/>
                </a:cubicBezTo>
                <a:cubicBezTo>
                  <a:pt x="1058" y="1399"/>
                  <a:pt x="1058" y="1399"/>
                  <a:pt x="1057" y="1399"/>
                </a:cubicBezTo>
                <a:cubicBezTo>
                  <a:pt x="1057" y="1399"/>
                  <a:pt x="1057" y="1399"/>
                  <a:pt x="1057" y="1399"/>
                </a:cubicBezTo>
                <a:cubicBezTo>
                  <a:pt x="1056" y="1399"/>
                  <a:pt x="1056" y="1399"/>
                  <a:pt x="1056" y="1398"/>
                </a:cubicBezTo>
                <a:cubicBezTo>
                  <a:pt x="1055" y="1398"/>
                  <a:pt x="1055" y="1397"/>
                  <a:pt x="1055" y="1397"/>
                </a:cubicBezTo>
                <a:cubicBezTo>
                  <a:pt x="1055" y="1397"/>
                  <a:pt x="1055" y="1396"/>
                  <a:pt x="1055" y="1396"/>
                </a:cubicBezTo>
                <a:cubicBezTo>
                  <a:pt x="1054" y="1396"/>
                  <a:pt x="1054" y="1396"/>
                  <a:pt x="1054" y="1395"/>
                </a:cubicBezTo>
                <a:cubicBezTo>
                  <a:pt x="1053" y="1395"/>
                  <a:pt x="1053" y="1395"/>
                  <a:pt x="1052" y="1394"/>
                </a:cubicBezTo>
                <a:cubicBezTo>
                  <a:pt x="1052" y="1394"/>
                  <a:pt x="1051" y="1394"/>
                  <a:pt x="1051" y="1393"/>
                </a:cubicBezTo>
                <a:cubicBezTo>
                  <a:pt x="1050" y="1393"/>
                  <a:pt x="1050" y="1393"/>
                  <a:pt x="1050" y="1393"/>
                </a:cubicBezTo>
                <a:cubicBezTo>
                  <a:pt x="1050" y="1393"/>
                  <a:pt x="1049" y="1392"/>
                  <a:pt x="1049" y="1392"/>
                </a:cubicBezTo>
                <a:cubicBezTo>
                  <a:pt x="1048" y="1392"/>
                  <a:pt x="1048" y="1392"/>
                  <a:pt x="1048" y="1392"/>
                </a:cubicBezTo>
                <a:cubicBezTo>
                  <a:pt x="1048" y="1392"/>
                  <a:pt x="1046" y="1392"/>
                  <a:pt x="1046" y="1390"/>
                </a:cubicBezTo>
                <a:cubicBezTo>
                  <a:pt x="1046" y="1390"/>
                  <a:pt x="1046" y="1390"/>
                  <a:pt x="1046" y="1390"/>
                </a:cubicBezTo>
                <a:cubicBezTo>
                  <a:pt x="1045" y="1390"/>
                  <a:pt x="1045" y="1390"/>
                  <a:pt x="1045" y="1390"/>
                </a:cubicBezTo>
                <a:cubicBezTo>
                  <a:pt x="1045" y="1390"/>
                  <a:pt x="1045" y="1390"/>
                  <a:pt x="1045" y="1390"/>
                </a:cubicBezTo>
                <a:cubicBezTo>
                  <a:pt x="1044" y="1390"/>
                  <a:pt x="1044" y="1390"/>
                  <a:pt x="1043" y="1389"/>
                </a:cubicBezTo>
                <a:cubicBezTo>
                  <a:pt x="1043" y="1389"/>
                  <a:pt x="1042" y="1389"/>
                  <a:pt x="1042" y="1389"/>
                </a:cubicBezTo>
                <a:cubicBezTo>
                  <a:pt x="1041" y="1389"/>
                  <a:pt x="1040" y="1389"/>
                  <a:pt x="1040" y="1389"/>
                </a:cubicBezTo>
                <a:cubicBezTo>
                  <a:pt x="1039" y="1389"/>
                  <a:pt x="1038" y="1388"/>
                  <a:pt x="1037" y="1388"/>
                </a:cubicBezTo>
                <a:cubicBezTo>
                  <a:pt x="1037" y="1388"/>
                  <a:pt x="1036" y="1388"/>
                  <a:pt x="1036" y="1388"/>
                </a:cubicBezTo>
                <a:cubicBezTo>
                  <a:pt x="1035" y="1388"/>
                  <a:pt x="1035" y="1388"/>
                  <a:pt x="1035" y="1388"/>
                </a:cubicBezTo>
                <a:cubicBezTo>
                  <a:pt x="1034" y="1388"/>
                  <a:pt x="1033" y="1387"/>
                  <a:pt x="1033" y="1387"/>
                </a:cubicBezTo>
                <a:cubicBezTo>
                  <a:pt x="1033" y="1387"/>
                  <a:pt x="1033" y="1387"/>
                  <a:pt x="1033" y="1387"/>
                </a:cubicBezTo>
                <a:cubicBezTo>
                  <a:pt x="1033" y="1387"/>
                  <a:pt x="1033" y="1387"/>
                  <a:pt x="1033" y="1387"/>
                </a:cubicBezTo>
                <a:cubicBezTo>
                  <a:pt x="1032" y="1387"/>
                  <a:pt x="1031" y="1387"/>
                  <a:pt x="1030" y="1386"/>
                </a:cubicBezTo>
                <a:cubicBezTo>
                  <a:pt x="1030" y="1385"/>
                  <a:pt x="1029" y="1384"/>
                  <a:pt x="1028" y="1383"/>
                </a:cubicBezTo>
                <a:cubicBezTo>
                  <a:pt x="1027" y="1383"/>
                  <a:pt x="1026" y="1382"/>
                  <a:pt x="1025" y="1382"/>
                </a:cubicBezTo>
                <a:cubicBezTo>
                  <a:pt x="1024" y="1382"/>
                  <a:pt x="1024" y="1381"/>
                  <a:pt x="1024" y="1380"/>
                </a:cubicBezTo>
                <a:cubicBezTo>
                  <a:pt x="1024" y="1380"/>
                  <a:pt x="1024" y="1381"/>
                  <a:pt x="1024" y="1381"/>
                </a:cubicBezTo>
                <a:cubicBezTo>
                  <a:pt x="1023" y="1381"/>
                  <a:pt x="1021" y="1381"/>
                  <a:pt x="1020" y="1381"/>
                </a:cubicBezTo>
                <a:cubicBezTo>
                  <a:pt x="1019" y="1381"/>
                  <a:pt x="1018" y="1380"/>
                  <a:pt x="1018" y="1379"/>
                </a:cubicBezTo>
                <a:cubicBezTo>
                  <a:pt x="1018" y="1379"/>
                  <a:pt x="1018" y="1378"/>
                  <a:pt x="1018" y="1378"/>
                </a:cubicBezTo>
                <a:cubicBezTo>
                  <a:pt x="1018" y="1378"/>
                  <a:pt x="1018" y="1378"/>
                  <a:pt x="1018" y="1378"/>
                </a:cubicBezTo>
                <a:cubicBezTo>
                  <a:pt x="1017" y="1378"/>
                  <a:pt x="1017" y="1378"/>
                  <a:pt x="1017" y="1378"/>
                </a:cubicBezTo>
                <a:cubicBezTo>
                  <a:pt x="1017" y="1378"/>
                  <a:pt x="1017" y="1378"/>
                  <a:pt x="1017" y="1378"/>
                </a:cubicBezTo>
                <a:cubicBezTo>
                  <a:pt x="1016" y="1378"/>
                  <a:pt x="1015" y="1378"/>
                  <a:pt x="1015" y="1377"/>
                </a:cubicBezTo>
                <a:cubicBezTo>
                  <a:pt x="1014" y="1376"/>
                  <a:pt x="1014" y="1376"/>
                  <a:pt x="1013" y="1375"/>
                </a:cubicBezTo>
                <a:cubicBezTo>
                  <a:pt x="1013" y="1375"/>
                  <a:pt x="1013" y="1375"/>
                  <a:pt x="1012" y="1375"/>
                </a:cubicBezTo>
                <a:cubicBezTo>
                  <a:pt x="1012" y="1375"/>
                  <a:pt x="1011" y="1374"/>
                  <a:pt x="1011" y="1374"/>
                </a:cubicBezTo>
                <a:cubicBezTo>
                  <a:pt x="1011" y="1374"/>
                  <a:pt x="1011" y="1374"/>
                  <a:pt x="1011" y="1374"/>
                </a:cubicBezTo>
                <a:cubicBezTo>
                  <a:pt x="1010" y="1374"/>
                  <a:pt x="1010" y="1373"/>
                  <a:pt x="1010" y="1373"/>
                </a:cubicBezTo>
                <a:cubicBezTo>
                  <a:pt x="1010" y="1373"/>
                  <a:pt x="1010" y="1373"/>
                  <a:pt x="1010" y="1373"/>
                </a:cubicBezTo>
                <a:cubicBezTo>
                  <a:pt x="1009" y="1373"/>
                  <a:pt x="1009" y="1373"/>
                  <a:pt x="1009" y="1373"/>
                </a:cubicBezTo>
                <a:cubicBezTo>
                  <a:pt x="1009" y="1372"/>
                  <a:pt x="1008" y="1372"/>
                  <a:pt x="1008" y="1371"/>
                </a:cubicBezTo>
                <a:cubicBezTo>
                  <a:pt x="1008" y="1371"/>
                  <a:pt x="1008" y="1371"/>
                  <a:pt x="1008" y="1370"/>
                </a:cubicBezTo>
                <a:cubicBezTo>
                  <a:pt x="1007" y="1370"/>
                  <a:pt x="1007" y="1370"/>
                  <a:pt x="1007" y="1370"/>
                </a:cubicBezTo>
                <a:cubicBezTo>
                  <a:pt x="1007" y="1370"/>
                  <a:pt x="1007" y="1370"/>
                  <a:pt x="1007" y="1370"/>
                </a:cubicBezTo>
                <a:cubicBezTo>
                  <a:pt x="1006" y="1370"/>
                  <a:pt x="1006" y="1370"/>
                  <a:pt x="1005" y="1369"/>
                </a:cubicBezTo>
                <a:cubicBezTo>
                  <a:pt x="1004" y="1369"/>
                  <a:pt x="1004" y="1366"/>
                  <a:pt x="1005" y="1365"/>
                </a:cubicBezTo>
                <a:cubicBezTo>
                  <a:pt x="1005" y="1365"/>
                  <a:pt x="1005" y="1365"/>
                  <a:pt x="1006" y="1365"/>
                </a:cubicBezTo>
                <a:cubicBezTo>
                  <a:pt x="1006" y="1365"/>
                  <a:pt x="1006" y="1365"/>
                  <a:pt x="1006" y="1364"/>
                </a:cubicBezTo>
                <a:cubicBezTo>
                  <a:pt x="1006" y="1364"/>
                  <a:pt x="1005" y="1363"/>
                  <a:pt x="1004" y="1362"/>
                </a:cubicBezTo>
                <a:cubicBezTo>
                  <a:pt x="1004" y="1362"/>
                  <a:pt x="1004" y="1362"/>
                  <a:pt x="1004" y="1362"/>
                </a:cubicBezTo>
                <a:cubicBezTo>
                  <a:pt x="1003" y="1362"/>
                  <a:pt x="1003" y="1361"/>
                  <a:pt x="1002" y="1361"/>
                </a:cubicBezTo>
                <a:cubicBezTo>
                  <a:pt x="1002" y="1360"/>
                  <a:pt x="1002" y="1360"/>
                  <a:pt x="1002" y="1360"/>
                </a:cubicBezTo>
                <a:cubicBezTo>
                  <a:pt x="1002" y="1359"/>
                  <a:pt x="1002" y="1359"/>
                  <a:pt x="1001" y="1359"/>
                </a:cubicBezTo>
                <a:cubicBezTo>
                  <a:pt x="1001" y="1358"/>
                  <a:pt x="1001" y="1358"/>
                  <a:pt x="1001" y="1358"/>
                </a:cubicBezTo>
                <a:cubicBezTo>
                  <a:pt x="1000" y="1357"/>
                  <a:pt x="1000" y="1357"/>
                  <a:pt x="1000" y="1357"/>
                </a:cubicBezTo>
                <a:cubicBezTo>
                  <a:pt x="1000" y="1357"/>
                  <a:pt x="1000" y="1356"/>
                  <a:pt x="999" y="1356"/>
                </a:cubicBezTo>
                <a:cubicBezTo>
                  <a:pt x="999" y="1356"/>
                  <a:pt x="999" y="1355"/>
                  <a:pt x="999" y="1355"/>
                </a:cubicBezTo>
                <a:cubicBezTo>
                  <a:pt x="998" y="1355"/>
                  <a:pt x="998" y="1354"/>
                  <a:pt x="998" y="1354"/>
                </a:cubicBezTo>
                <a:cubicBezTo>
                  <a:pt x="998" y="1353"/>
                  <a:pt x="998" y="1353"/>
                  <a:pt x="998" y="1353"/>
                </a:cubicBezTo>
                <a:cubicBezTo>
                  <a:pt x="997" y="1353"/>
                  <a:pt x="997" y="1353"/>
                  <a:pt x="996" y="1353"/>
                </a:cubicBezTo>
                <a:cubicBezTo>
                  <a:pt x="995" y="1353"/>
                  <a:pt x="994" y="1352"/>
                  <a:pt x="994" y="1351"/>
                </a:cubicBezTo>
                <a:cubicBezTo>
                  <a:pt x="994" y="1349"/>
                  <a:pt x="993" y="1348"/>
                  <a:pt x="991" y="1347"/>
                </a:cubicBezTo>
                <a:cubicBezTo>
                  <a:pt x="991" y="1347"/>
                  <a:pt x="991" y="1347"/>
                  <a:pt x="991" y="1347"/>
                </a:cubicBezTo>
                <a:cubicBezTo>
                  <a:pt x="991" y="1346"/>
                  <a:pt x="990" y="1346"/>
                  <a:pt x="990" y="1346"/>
                </a:cubicBezTo>
                <a:cubicBezTo>
                  <a:pt x="989" y="1346"/>
                  <a:pt x="988" y="1345"/>
                  <a:pt x="988" y="1345"/>
                </a:cubicBezTo>
                <a:cubicBezTo>
                  <a:pt x="987" y="1344"/>
                  <a:pt x="987" y="1343"/>
                  <a:pt x="987" y="1342"/>
                </a:cubicBezTo>
                <a:cubicBezTo>
                  <a:pt x="987" y="1341"/>
                  <a:pt x="987" y="1341"/>
                  <a:pt x="987" y="1341"/>
                </a:cubicBezTo>
                <a:cubicBezTo>
                  <a:pt x="987" y="1341"/>
                  <a:pt x="987" y="1341"/>
                  <a:pt x="987" y="1341"/>
                </a:cubicBezTo>
                <a:cubicBezTo>
                  <a:pt x="986" y="1341"/>
                  <a:pt x="986" y="1341"/>
                  <a:pt x="985" y="1341"/>
                </a:cubicBezTo>
                <a:cubicBezTo>
                  <a:pt x="985" y="1340"/>
                  <a:pt x="984" y="1340"/>
                  <a:pt x="984" y="1339"/>
                </a:cubicBezTo>
                <a:cubicBezTo>
                  <a:pt x="984" y="1339"/>
                  <a:pt x="983" y="1338"/>
                  <a:pt x="983" y="1338"/>
                </a:cubicBezTo>
                <a:cubicBezTo>
                  <a:pt x="983" y="1338"/>
                  <a:pt x="983" y="1337"/>
                  <a:pt x="983" y="1337"/>
                </a:cubicBezTo>
                <a:cubicBezTo>
                  <a:pt x="983" y="1337"/>
                  <a:pt x="983" y="1337"/>
                  <a:pt x="982" y="1336"/>
                </a:cubicBezTo>
                <a:cubicBezTo>
                  <a:pt x="982" y="1336"/>
                  <a:pt x="982" y="1336"/>
                  <a:pt x="982" y="1335"/>
                </a:cubicBezTo>
                <a:cubicBezTo>
                  <a:pt x="981" y="1335"/>
                  <a:pt x="981" y="1334"/>
                  <a:pt x="981" y="1334"/>
                </a:cubicBezTo>
                <a:cubicBezTo>
                  <a:pt x="981" y="1333"/>
                  <a:pt x="981" y="1333"/>
                  <a:pt x="981" y="1333"/>
                </a:cubicBezTo>
                <a:cubicBezTo>
                  <a:pt x="981" y="1333"/>
                  <a:pt x="981" y="1332"/>
                  <a:pt x="981" y="1332"/>
                </a:cubicBezTo>
                <a:cubicBezTo>
                  <a:pt x="981" y="1332"/>
                  <a:pt x="980" y="1331"/>
                  <a:pt x="980" y="1331"/>
                </a:cubicBezTo>
                <a:cubicBezTo>
                  <a:pt x="980" y="1330"/>
                  <a:pt x="979" y="1330"/>
                  <a:pt x="978" y="1329"/>
                </a:cubicBezTo>
                <a:cubicBezTo>
                  <a:pt x="978" y="1329"/>
                  <a:pt x="978" y="1329"/>
                  <a:pt x="977" y="1329"/>
                </a:cubicBezTo>
                <a:cubicBezTo>
                  <a:pt x="976" y="1328"/>
                  <a:pt x="976" y="1327"/>
                  <a:pt x="976" y="1326"/>
                </a:cubicBezTo>
                <a:cubicBezTo>
                  <a:pt x="976" y="1325"/>
                  <a:pt x="976" y="1325"/>
                  <a:pt x="976" y="1325"/>
                </a:cubicBezTo>
                <a:cubicBezTo>
                  <a:pt x="976" y="1324"/>
                  <a:pt x="976" y="1324"/>
                  <a:pt x="975" y="1324"/>
                </a:cubicBezTo>
                <a:cubicBezTo>
                  <a:pt x="975" y="1323"/>
                  <a:pt x="975" y="1323"/>
                  <a:pt x="974" y="1323"/>
                </a:cubicBezTo>
                <a:cubicBezTo>
                  <a:pt x="974" y="1322"/>
                  <a:pt x="973" y="1322"/>
                  <a:pt x="973" y="1321"/>
                </a:cubicBezTo>
                <a:cubicBezTo>
                  <a:pt x="973" y="1321"/>
                  <a:pt x="973" y="1321"/>
                  <a:pt x="973" y="1321"/>
                </a:cubicBezTo>
                <a:cubicBezTo>
                  <a:pt x="973" y="1321"/>
                  <a:pt x="973" y="1320"/>
                  <a:pt x="973" y="1320"/>
                </a:cubicBezTo>
                <a:cubicBezTo>
                  <a:pt x="973" y="1320"/>
                  <a:pt x="973" y="1319"/>
                  <a:pt x="972" y="1319"/>
                </a:cubicBezTo>
                <a:cubicBezTo>
                  <a:pt x="972" y="1319"/>
                  <a:pt x="972" y="1319"/>
                  <a:pt x="972" y="1319"/>
                </a:cubicBezTo>
                <a:cubicBezTo>
                  <a:pt x="972" y="1318"/>
                  <a:pt x="972" y="1318"/>
                  <a:pt x="972" y="1318"/>
                </a:cubicBezTo>
                <a:cubicBezTo>
                  <a:pt x="972" y="1318"/>
                  <a:pt x="971" y="1318"/>
                  <a:pt x="971" y="1318"/>
                </a:cubicBezTo>
                <a:cubicBezTo>
                  <a:pt x="971" y="1317"/>
                  <a:pt x="971" y="1317"/>
                  <a:pt x="971" y="1317"/>
                </a:cubicBezTo>
                <a:cubicBezTo>
                  <a:pt x="970" y="1317"/>
                  <a:pt x="970" y="1316"/>
                  <a:pt x="969" y="1316"/>
                </a:cubicBezTo>
                <a:cubicBezTo>
                  <a:pt x="969" y="1316"/>
                  <a:pt x="969" y="1316"/>
                  <a:pt x="968" y="1316"/>
                </a:cubicBezTo>
                <a:cubicBezTo>
                  <a:pt x="968" y="1316"/>
                  <a:pt x="966" y="1315"/>
                  <a:pt x="966" y="1314"/>
                </a:cubicBezTo>
                <a:cubicBezTo>
                  <a:pt x="965" y="1312"/>
                  <a:pt x="965" y="1311"/>
                  <a:pt x="964" y="1310"/>
                </a:cubicBezTo>
                <a:cubicBezTo>
                  <a:pt x="964" y="1310"/>
                  <a:pt x="963" y="1310"/>
                  <a:pt x="963" y="1309"/>
                </a:cubicBezTo>
                <a:cubicBezTo>
                  <a:pt x="963" y="1309"/>
                  <a:pt x="963" y="1308"/>
                  <a:pt x="963" y="1308"/>
                </a:cubicBezTo>
                <a:cubicBezTo>
                  <a:pt x="963" y="1308"/>
                  <a:pt x="962" y="1308"/>
                  <a:pt x="962" y="1308"/>
                </a:cubicBezTo>
                <a:cubicBezTo>
                  <a:pt x="962" y="1308"/>
                  <a:pt x="961" y="1308"/>
                  <a:pt x="960" y="1307"/>
                </a:cubicBezTo>
                <a:cubicBezTo>
                  <a:pt x="959" y="1307"/>
                  <a:pt x="959" y="1307"/>
                  <a:pt x="959" y="1306"/>
                </a:cubicBezTo>
                <a:cubicBezTo>
                  <a:pt x="958" y="1306"/>
                  <a:pt x="958" y="1306"/>
                  <a:pt x="958" y="1306"/>
                </a:cubicBezTo>
                <a:cubicBezTo>
                  <a:pt x="957" y="1306"/>
                  <a:pt x="957" y="1306"/>
                  <a:pt x="957" y="1306"/>
                </a:cubicBezTo>
                <a:cubicBezTo>
                  <a:pt x="955" y="1306"/>
                  <a:pt x="955" y="1306"/>
                  <a:pt x="955" y="1306"/>
                </a:cubicBezTo>
                <a:cubicBezTo>
                  <a:pt x="955" y="1306"/>
                  <a:pt x="955" y="1306"/>
                  <a:pt x="955" y="1306"/>
                </a:cubicBezTo>
                <a:cubicBezTo>
                  <a:pt x="954" y="1306"/>
                  <a:pt x="954" y="1306"/>
                  <a:pt x="954" y="1306"/>
                </a:cubicBezTo>
                <a:cubicBezTo>
                  <a:pt x="953" y="1305"/>
                  <a:pt x="952" y="1305"/>
                  <a:pt x="952" y="1305"/>
                </a:cubicBezTo>
                <a:cubicBezTo>
                  <a:pt x="952" y="1304"/>
                  <a:pt x="952" y="1304"/>
                  <a:pt x="952" y="1304"/>
                </a:cubicBezTo>
                <a:cubicBezTo>
                  <a:pt x="951" y="1304"/>
                  <a:pt x="951" y="1303"/>
                  <a:pt x="950" y="1303"/>
                </a:cubicBezTo>
                <a:cubicBezTo>
                  <a:pt x="950" y="1303"/>
                  <a:pt x="949" y="1303"/>
                  <a:pt x="949" y="1302"/>
                </a:cubicBezTo>
                <a:cubicBezTo>
                  <a:pt x="949" y="1302"/>
                  <a:pt x="949" y="1302"/>
                  <a:pt x="949" y="1302"/>
                </a:cubicBezTo>
                <a:cubicBezTo>
                  <a:pt x="948" y="1302"/>
                  <a:pt x="948" y="1302"/>
                  <a:pt x="948" y="1302"/>
                </a:cubicBezTo>
                <a:cubicBezTo>
                  <a:pt x="947" y="1301"/>
                  <a:pt x="947" y="1301"/>
                  <a:pt x="947" y="1300"/>
                </a:cubicBezTo>
                <a:cubicBezTo>
                  <a:pt x="947" y="1299"/>
                  <a:pt x="948" y="1299"/>
                  <a:pt x="948" y="1298"/>
                </a:cubicBezTo>
                <a:cubicBezTo>
                  <a:pt x="949" y="1298"/>
                  <a:pt x="949" y="1298"/>
                  <a:pt x="949" y="1298"/>
                </a:cubicBezTo>
                <a:cubicBezTo>
                  <a:pt x="949" y="1298"/>
                  <a:pt x="950" y="1298"/>
                  <a:pt x="950" y="1298"/>
                </a:cubicBezTo>
                <a:cubicBezTo>
                  <a:pt x="950" y="1297"/>
                  <a:pt x="950" y="1297"/>
                  <a:pt x="950" y="1297"/>
                </a:cubicBezTo>
                <a:cubicBezTo>
                  <a:pt x="949" y="1296"/>
                  <a:pt x="949" y="1295"/>
                  <a:pt x="948" y="1295"/>
                </a:cubicBezTo>
                <a:cubicBezTo>
                  <a:pt x="948" y="1295"/>
                  <a:pt x="946" y="1294"/>
                  <a:pt x="946" y="1293"/>
                </a:cubicBezTo>
                <a:cubicBezTo>
                  <a:pt x="947" y="1292"/>
                  <a:pt x="947" y="1292"/>
                  <a:pt x="947" y="1292"/>
                </a:cubicBezTo>
                <a:cubicBezTo>
                  <a:pt x="947" y="1291"/>
                  <a:pt x="947" y="1291"/>
                  <a:pt x="947" y="1291"/>
                </a:cubicBezTo>
                <a:cubicBezTo>
                  <a:pt x="948" y="1291"/>
                  <a:pt x="948" y="1291"/>
                  <a:pt x="947" y="1290"/>
                </a:cubicBezTo>
                <a:cubicBezTo>
                  <a:pt x="945" y="1290"/>
                  <a:pt x="945" y="1288"/>
                  <a:pt x="945" y="1287"/>
                </a:cubicBezTo>
                <a:cubicBezTo>
                  <a:pt x="945" y="1287"/>
                  <a:pt x="945" y="1287"/>
                  <a:pt x="945" y="1287"/>
                </a:cubicBezTo>
                <a:cubicBezTo>
                  <a:pt x="946" y="1286"/>
                  <a:pt x="946" y="1286"/>
                  <a:pt x="946" y="1286"/>
                </a:cubicBezTo>
                <a:cubicBezTo>
                  <a:pt x="946" y="1285"/>
                  <a:pt x="947" y="1284"/>
                  <a:pt x="947" y="1284"/>
                </a:cubicBezTo>
                <a:cubicBezTo>
                  <a:pt x="948" y="1282"/>
                  <a:pt x="949" y="1281"/>
                  <a:pt x="951" y="1280"/>
                </a:cubicBezTo>
                <a:cubicBezTo>
                  <a:pt x="952" y="1279"/>
                  <a:pt x="953" y="1279"/>
                  <a:pt x="954" y="1278"/>
                </a:cubicBezTo>
                <a:cubicBezTo>
                  <a:pt x="955" y="1278"/>
                  <a:pt x="956" y="1278"/>
                  <a:pt x="956" y="1277"/>
                </a:cubicBezTo>
                <a:cubicBezTo>
                  <a:pt x="956" y="1277"/>
                  <a:pt x="956" y="1277"/>
                  <a:pt x="956" y="1277"/>
                </a:cubicBezTo>
                <a:cubicBezTo>
                  <a:pt x="956" y="1277"/>
                  <a:pt x="956" y="1277"/>
                  <a:pt x="956" y="1277"/>
                </a:cubicBezTo>
                <a:cubicBezTo>
                  <a:pt x="957" y="1277"/>
                  <a:pt x="957" y="1277"/>
                  <a:pt x="957" y="1276"/>
                </a:cubicBezTo>
                <a:cubicBezTo>
                  <a:pt x="957" y="1276"/>
                  <a:pt x="958" y="1276"/>
                  <a:pt x="958" y="1276"/>
                </a:cubicBezTo>
                <a:cubicBezTo>
                  <a:pt x="959" y="1275"/>
                  <a:pt x="958" y="1274"/>
                  <a:pt x="958" y="1273"/>
                </a:cubicBezTo>
                <a:cubicBezTo>
                  <a:pt x="958" y="1272"/>
                  <a:pt x="958" y="1272"/>
                  <a:pt x="958" y="1271"/>
                </a:cubicBezTo>
                <a:cubicBezTo>
                  <a:pt x="958" y="1270"/>
                  <a:pt x="958" y="1270"/>
                  <a:pt x="958" y="1269"/>
                </a:cubicBezTo>
                <a:cubicBezTo>
                  <a:pt x="958" y="1269"/>
                  <a:pt x="958" y="1269"/>
                  <a:pt x="957" y="1269"/>
                </a:cubicBezTo>
                <a:cubicBezTo>
                  <a:pt x="957" y="1269"/>
                  <a:pt x="957" y="1269"/>
                  <a:pt x="957" y="1269"/>
                </a:cubicBezTo>
                <a:cubicBezTo>
                  <a:pt x="957" y="1269"/>
                  <a:pt x="957" y="1269"/>
                  <a:pt x="956" y="1269"/>
                </a:cubicBezTo>
                <a:cubicBezTo>
                  <a:pt x="956" y="1270"/>
                  <a:pt x="956" y="1270"/>
                  <a:pt x="956" y="1270"/>
                </a:cubicBezTo>
                <a:cubicBezTo>
                  <a:pt x="956" y="1270"/>
                  <a:pt x="956" y="1270"/>
                  <a:pt x="956" y="1270"/>
                </a:cubicBezTo>
                <a:cubicBezTo>
                  <a:pt x="956" y="1270"/>
                  <a:pt x="956" y="1271"/>
                  <a:pt x="956" y="1271"/>
                </a:cubicBezTo>
                <a:cubicBezTo>
                  <a:pt x="956" y="1271"/>
                  <a:pt x="956" y="1271"/>
                  <a:pt x="957" y="1271"/>
                </a:cubicBezTo>
                <a:cubicBezTo>
                  <a:pt x="957" y="1271"/>
                  <a:pt x="957" y="1271"/>
                  <a:pt x="957" y="1271"/>
                </a:cubicBezTo>
                <a:cubicBezTo>
                  <a:pt x="957" y="1271"/>
                  <a:pt x="958" y="1271"/>
                  <a:pt x="958" y="1272"/>
                </a:cubicBezTo>
                <a:cubicBezTo>
                  <a:pt x="958" y="1273"/>
                  <a:pt x="957" y="1274"/>
                  <a:pt x="957" y="1275"/>
                </a:cubicBezTo>
                <a:cubicBezTo>
                  <a:pt x="957" y="1276"/>
                  <a:pt x="957" y="1276"/>
                  <a:pt x="956" y="1276"/>
                </a:cubicBezTo>
                <a:cubicBezTo>
                  <a:pt x="956" y="1276"/>
                  <a:pt x="955" y="1277"/>
                  <a:pt x="955" y="1277"/>
                </a:cubicBezTo>
                <a:cubicBezTo>
                  <a:pt x="955" y="1277"/>
                  <a:pt x="954" y="1276"/>
                  <a:pt x="954" y="1276"/>
                </a:cubicBezTo>
                <a:cubicBezTo>
                  <a:pt x="953" y="1275"/>
                  <a:pt x="954" y="1274"/>
                  <a:pt x="954" y="1273"/>
                </a:cubicBezTo>
                <a:cubicBezTo>
                  <a:pt x="953" y="1273"/>
                  <a:pt x="952" y="1273"/>
                  <a:pt x="952" y="1272"/>
                </a:cubicBezTo>
                <a:cubicBezTo>
                  <a:pt x="951" y="1272"/>
                  <a:pt x="951" y="1272"/>
                  <a:pt x="951" y="1271"/>
                </a:cubicBezTo>
                <a:cubicBezTo>
                  <a:pt x="950" y="1271"/>
                  <a:pt x="950" y="1271"/>
                  <a:pt x="950" y="1270"/>
                </a:cubicBezTo>
                <a:cubicBezTo>
                  <a:pt x="950" y="1270"/>
                  <a:pt x="949" y="1270"/>
                  <a:pt x="949" y="1270"/>
                </a:cubicBezTo>
                <a:cubicBezTo>
                  <a:pt x="948" y="1270"/>
                  <a:pt x="946" y="1269"/>
                  <a:pt x="946" y="1268"/>
                </a:cubicBezTo>
                <a:cubicBezTo>
                  <a:pt x="946" y="1267"/>
                  <a:pt x="947" y="1266"/>
                  <a:pt x="947" y="1265"/>
                </a:cubicBezTo>
                <a:cubicBezTo>
                  <a:pt x="947" y="1265"/>
                  <a:pt x="947" y="1265"/>
                  <a:pt x="947" y="1265"/>
                </a:cubicBezTo>
                <a:cubicBezTo>
                  <a:pt x="947" y="1265"/>
                  <a:pt x="948" y="1265"/>
                  <a:pt x="948" y="1265"/>
                </a:cubicBezTo>
                <a:cubicBezTo>
                  <a:pt x="947" y="1264"/>
                  <a:pt x="947" y="1264"/>
                  <a:pt x="947" y="1264"/>
                </a:cubicBezTo>
                <a:cubicBezTo>
                  <a:pt x="947" y="1263"/>
                  <a:pt x="947" y="1263"/>
                  <a:pt x="948" y="1263"/>
                </a:cubicBezTo>
                <a:cubicBezTo>
                  <a:pt x="948" y="1262"/>
                  <a:pt x="948" y="1262"/>
                  <a:pt x="948" y="1262"/>
                </a:cubicBezTo>
                <a:cubicBezTo>
                  <a:pt x="948" y="1262"/>
                  <a:pt x="947" y="1262"/>
                  <a:pt x="947" y="1261"/>
                </a:cubicBezTo>
                <a:cubicBezTo>
                  <a:pt x="947" y="1261"/>
                  <a:pt x="947" y="1261"/>
                  <a:pt x="947" y="1261"/>
                </a:cubicBezTo>
                <a:cubicBezTo>
                  <a:pt x="947" y="1260"/>
                  <a:pt x="947" y="1260"/>
                  <a:pt x="946" y="1260"/>
                </a:cubicBezTo>
                <a:cubicBezTo>
                  <a:pt x="946" y="1260"/>
                  <a:pt x="946" y="1259"/>
                  <a:pt x="946" y="1259"/>
                </a:cubicBezTo>
                <a:cubicBezTo>
                  <a:pt x="946" y="1258"/>
                  <a:pt x="946" y="1257"/>
                  <a:pt x="947" y="1256"/>
                </a:cubicBezTo>
                <a:cubicBezTo>
                  <a:pt x="947" y="1256"/>
                  <a:pt x="947" y="1256"/>
                  <a:pt x="947" y="1256"/>
                </a:cubicBezTo>
                <a:cubicBezTo>
                  <a:pt x="948" y="1255"/>
                  <a:pt x="948" y="1255"/>
                  <a:pt x="949" y="1255"/>
                </a:cubicBezTo>
                <a:cubicBezTo>
                  <a:pt x="949" y="1255"/>
                  <a:pt x="949" y="1255"/>
                  <a:pt x="949" y="1255"/>
                </a:cubicBezTo>
                <a:cubicBezTo>
                  <a:pt x="949" y="1255"/>
                  <a:pt x="949" y="1255"/>
                  <a:pt x="949" y="1255"/>
                </a:cubicBezTo>
                <a:cubicBezTo>
                  <a:pt x="950" y="1255"/>
                  <a:pt x="950" y="1254"/>
                  <a:pt x="950" y="1254"/>
                </a:cubicBezTo>
                <a:cubicBezTo>
                  <a:pt x="950" y="1254"/>
                  <a:pt x="950" y="1254"/>
                  <a:pt x="950" y="1253"/>
                </a:cubicBezTo>
                <a:cubicBezTo>
                  <a:pt x="950" y="1253"/>
                  <a:pt x="949" y="1253"/>
                  <a:pt x="949" y="1252"/>
                </a:cubicBezTo>
                <a:cubicBezTo>
                  <a:pt x="949" y="1251"/>
                  <a:pt x="950" y="1250"/>
                  <a:pt x="950" y="1250"/>
                </a:cubicBezTo>
                <a:cubicBezTo>
                  <a:pt x="950" y="1250"/>
                  <a:pt x="951" y="1249"/>
                  <a:pt x="951" y="1249"/>
                </a:cubicBezTo>
                <a:cubicBezTo>
                  <a:pt x="951" y="1248"/>
                  <a:pt x="951" y="1248"/>
                  <a:pt x="952" y="1247"/>
                </a:cubicBezTo>
                <a:cubicBezTo>
                  <a:pt x="952" y="1247"/>
                  <a:pt x="952" y="1247"/>
                  <a:pt x="952" y="1247"/>
                </a:cubicBezTo>
                <a:cubicBezTo>
                  <a:pt x="952" y="1247"/>
                  <a:pt x="953" y="1246"/>
                  <a:pt x="953" y="1246"/>
                </a:cubicBezTo>
                <a:cubicBezTo>
                  <a:pt x="953" y="1246"/>
                  <a:pt x="953" y="1246"/>
                  <a:pt x="953" y="1246"/>
                </a:cubicBezTo>
                <a:cubicBezTo>
                  <a:pt x="953" y="1245"/>
                  <a:pt x="952" y="1245"/>
                  <a:pt x="952" y="1245"/>
                </a:cubicBezTo>
                <a:cubicBezTo>
                  <a:pt x="952" y="1245"/>
                  <a:pt x="952" y="1245"/>
                  <a:pt x="952" y="1245"/>
                </a:cubicBezTo>
                <a:cubicBezTo>
                  <a:pt x="951" y="1244"/>
                  <a:pt x="951" y="1243"/>
                  <a:pt x="951" y="1243"/>
                </a:cubicBezTo>
                <a:cubicBezTo>
                  <a:pt x="952" y="1243"/>
                  <a:pt x="952" y="1243"/>
                  <a:pt x="952" y="1243"/>
                </a:cubicBezTo>
                <a:cubicBezTo>
                  <a:pt x="951" y="1242"/>
                  <a:pt x="951" y="1242"/>
                  <a:pt x="951" y="1242"/>
                </a:cubicBezTo>
                <a:cubicBezTo>
                  <a:pt x="951" y="1242"/>
                  <a:pt x="950" y="1241"/>
                  <a:pt x="951" y="1241"/>
                </a:cubicBezTo>
                <a:cubicBezTo>
                  <a:pt x="951" y="1239"/>
                  <a:pt x="953" y="1238"/>
                  <a:pt x="954" y="1238"/>
                </a:cubicBezTo>
                <a:cubicBezTo>
                  <a:pt x="954" y="1238"/>
                  <a:pt x="954" y="1238"/>
                  <a:pt x="954" y="1238"/>
                </a:cubicBezTo>
                <a:cubicBezTo>
                  <a:pt x="955" y="1238"/>
                  <a:pt x="956" y="1238"/>
                  <a:pt x="956" y="1238"/>
                </a:cubicBezTo>
                <a:cubicBezTo>
                  <a:pt x="956" y="1238"/>
                  <a:pt x="956" y="1238"/>
                  <a:pt x="956" y="1238"/>
                </a:cubicBezTo>
                <a:cubicBezTo>
                  <a:pt x="957" y="1237"/>
                  <a:pt x="957" y="1237"/>
                  <a:pt x="958" y="1237"/>
                </a:cubicBezTo>
                <a:cubicBezTo>
                  <a:pt x="958" y="1237"/>
                  <a:pt x="958" y="1236"/>
                  <a:pt x="958" y="1236"/>
                </a:cubicBezTo>
                <a:cubicBezTo>
                  <a:pt x="959" y="1236"/>
                  <a:pt x="959" y="1235"/>
                  <a:pt x="960" y="1235"/>
                </a:cubicBezTo>
                <a:cubicBezTo>
                  <a:pt x="961" y="1235"/>
                  <a:pt x="962" y="1235"/>
                  <a:pt x="962" y="1234"/>
                </a:cubicBezTo>
                <a:cubicBezTo>
                  <a:pt x="962" y="1234"/>
                  <a:pt x="962" y="1234"/>
                  <a:pt x="962" y="1234"/>
                </a:cubicBezTo>
                <a:cubicBezTo>
                  <a:pt x="962" y="1234"/>
                  <a:pt x="962" y="1234"/>
                  <a:pt x="962" y="1234"/>
                </a:cubicBezTo>
                <a:cubicBezTo>
                  <a:pt x="962" y="1234"/>
                  <a:pt x="962" y="1234"/>
                  <a:pt x="962" y="1234"/>
                </a:cubicBezTo>
                <a:cubicBezTo>
                  <a:pt x="962" y="1233"/>
                  <a:pt x="962" y="1233"/>
                  <a:pt x="962" y="1233"/>
                </a:cubicBezTo>
                <a:cubicBezTo>
                  <a:pt x="962" y="1233"/>
                  <a:pt x="962" y="1233"/>
                  <a:pt x="962" y="1232"/>
                </a:cubicBezTo>
                <a:cubicBezTo>
                  <a:pt x="962" y="1232"/>
                  <a:pt x="962" y="1232"/>
                  <a:pt x="962" y="1232"/>
                </a:cubicBezTo>
                <a:cubicBezTo>
                  <a:pt x="962" y="1231"/>
                  <a:pt x="962" y="1231"/>
                  <a:pt x="962" y="1230"/>
                </a:cubicBezTo>
                <a:cubicBezTo>
                  <a:pt x="962" y="1230"/>
                  <a:pt x="962" y="1230"/>
                  <a:pt x="962" y="1229"/>
                </a:cubicBezTo>
                <a:cubicBezTo>
                  <a:pt x="962" y="1228"/>
                  <a:pt x="963" y="1227"/>
                  <a:pt x="964" y="1226"/>
                </a:cubicBezTo>
                <a:cubicBezTo>
                  <a:pt x="965" y="1225"/>
                  <a:pt x="966" y="1225"/>
                  <a:pt x="966" y="1224"/>
                </a:cubicBezTo>
                <a:cubicBezTo>
                  <a:pt x="966" y="1224"/>
                  <a:pt x="966" y="1224"/>
                  <a:pt x="967" y="1224"/>
                </a:cubicBezTo>
                <a:cubicBezTo>
                  <a:pt x="967" y="1224"/>
                  <a:pt x="967" y="1224"/>
                  <a:pt x="967" y="1223"/>
                </a:cubicBezTo>
                <a:cubicBezTo>
                  <a:pt x="968" y="1223"/>
                  <a:pt x="969" y="1222"/>
                  <a:pt x="970" y="1222"/>
                </a:cubicBezTo>
                <a:cubicBezTo>
                  <a:pt x="970" y="1222"/>
                  <a:pt x="971" y="1222"/>
                  <a:pt x="971" y="1222"/>
                </a:cubicBezTo>
                <a:cubicBezTo>
                  <a:pt x="972" y="1221"/>
                  <a:pt x="973" y="1221"/>
                  <a:pt x="973" y="1220"/>
                </a:cubicBezTo>
                <a:cubicBezTo>
                  <a:pt x="973" y="1220"/>
                  <a:pt x="974" y="1219"/>
                  <a:pt x="974" y="1219"/>
                </a:cubicBezTo>
                <a:cubicBezTo>
                  <a:pt x="974" y="1218"/>
                  <a:pt x="975" y="1217"/>
                  <a:pt x="975" y="1217"/>
                </a:cubicBezTo>
                <a:cubicBezTo>
                  <a:pt x="976" y="1216"/>
                  <a:pt x="976" y="1216"/>
                  <a:pt x="976" y="1216"/>
                </a:cubicBezTo>
                <a:cubicBezTo>
                  <a:pt x="976" y="1215"/>
                  <a:pt x="976" y="1215"/>
                  <a:pt x="977" y="1215"/>
                </a:cubicBezTo>
                <a:cubicBezTo>
                  <a:pt x="977" y="1214"/>
                  <a:pt x="977" y="1213"/>
                  <a:pt x="978" y="1212"/>
                </a:cubicBezTo>
                <a:cubicBezTo>
                  <a:pt x="978" y="1212"/>
                  <a:pt x="979" y="1211"/>
                  <a:pt x="979" y="1211"/>
                </a:cubicBezTo>
                <a:cubicBezTo>
                  <a:pt x="979" y="1211"/>
                  <a:pt x="978" y="1211"/>
                  <a:pt x="978" y="1211"/>
                </a:cubicBezTo>
                <a:cubicBezTo>
                  <a:pt x="978" y="1211"/>
                  <a:pt x="978" y="1211"/>
                  <a:pt x="977" y="1211"/>
                </a:cubicBezTo>
                <a:cubicBezTo>
                  <a:pt x="977" y="1210"/>
                  <a:pt x="977" y="1210"/>
                  <a:pt x="976" y="1210"/>
                </a:cubicBezTo>
                <a:cubicBezTo>
                  <a:pt x="976" y="1210"/>
                  <a:pt x="975" y="1210"/>
                  <a:pt x="975" y="1210"/>
                </a:cubicBezTo>
                <a:cubicBezTo>
                  <a:pt x="974" y="1209"/>
                  <a:pt x="974" y="1208"/>
                  <a:pt x="974" y="1207"/>
                </a:cubicBezTo>
                <a:cubicBezTo>
                  <a:pt x="974" y="1206"/>
                  <a:pt x="974" y="1205"/>
                  <a:pt x="975" y="1205"/>
                </a:cubicBezTo>
                <a:cubicBezTo>
                  <a:pt x="975" y="1204"/>
                  <a:pt x="975" y="1204"/>
                  <a:pt x="975" y="1203"/>
                </a:cubicBezTo>
                <a:cubicBezTo>
                  <a:pt x="975" y="1202"/>
                  <a:pt x="975" y="1200"/>
                  <a:pt x="975" y="1199"/>
                </a:cubicBezTo>
                <a:cubicBezTo>
                  <a:pt x="974" y="1199"/>
                  <a:pt x="974" y="1199"/>
                  <a:pt x="974" y="1199"/>
                </a:cubicBezTo>
                <a:cubicBezTo>
                  <a:pt x="974" y="1198"/>
                  <a:pt x="974" y="1198"/>
                  <a:pt x="974" y="1198"/>
                </a:cubicBezTo>
                <a:cubicBezTo>
                  <a:pt x="974" y="1198"/>
                  <a:pt x="974" y="1198"/>
                  <a:pt x="974" y="1197"/>
                </a:cubicBezTo>
                <a:cubicBezTo>
                  <a:pt x="973" y="1196"/>
                  <a:pt x="973" y="1196"/>
                  <a:pt x="973" y="1195"/>
                </a:cubicBezTo>
                <a:cubicBezTo>
                  <a:pt x="973" y="1194"/>
                  <a:pt x="973" y="1194"/>
                  <a:pt x="974" y="1194"/>
                </a:cubicBezTo>
                <a:cubicBezTo>
                  <a:pt x="974" y="1193"/>
                  <a:pt x="975" y="1193"/>
                  <a:pt x="975" y="1193"/>
                </a:cubicBezTo>
                <a:cubicBezTo>
                  <a:pt x="975" y="1192"/>
                  <a:pt x="974" y="1191"/>
                  <a:pt x="974" y="1191"/>
                </a:cubicBezTo>
                <a:cubicBezTo>
                  <a:pt x="973" y="1191"/>
                  <a:pt x="973" y="1190"/>
                  <a:pt x="973" y="1190"/>
                </a:cubicBezTo>
                <a:cubicBezTo>
                  <a:pt x="973" y="1189"/>
                  <a:pt x="973" y="1189"/>
                  <a:pt x="973" y="1189"/>
                </a:cubicBezTo>
                <a:cubicBezTo>
                  <a:pt x="973" y="1188"/>
                  <a:pt x="973" y="1188"/>
                  <a:pt x="973" y="1188"/>
                </a:cubicBezTo>
                <a:cubicBezTo>
                  <a:pt x="973" y="1187"/>
                  <a:pt x="973" y="1187"/>
                  <a:pt x="973" y="1187"/>
                </a:cubicBezTo>
                <a:cubicBezTo>
                  <a:pt x="972" y="1187"/>
                  <a:pt x="971" y="1186"/>
                  <a:pt x="970" y="1186"/>
                </a:cubicBezTo>
                <a:cubicBezTo>
                  <a:pt x="970" y="1185"/>
                  <a:pt x="970" y="1184"/>
                  <a:pt x="969" y="1184"/>
                </a:cubicBezTo>
                <a:cubicBezTo>
                  <a:pt x="969" y="1184"/>
                  <a:pt x="969" y="1183"/>
                  <a:pt x="969" y="1183"/>
                </a:cubicBezTo>
                <a:cubicBezTo>
                  <a:pt x="969" y="1182"/>
                  <a:pt x="969" y="1181"/>
                  <a:pt x="968" y="1180"/>
                </a:cubicBezTo>
                <a:cubicBezTo>
                  <a:pt x="968" y="1180"/>
                  <a:pt x="968" y="1180"/>
                  <a:pt x="968" y="1180"/>
                </a:cubicBezTo>
                <a:cubicBezTo>
                  <a:pt x="968" y="1180"/>
                  <a:pt x="968" y="1180"/>
                  <a:pt x="968" y="1180"/>
                </a:cubicBezTo>
                <a:cubicBezTo>
                  <a:pt x="968" y="1180"/>
                  <a:pt x="967" y="1180"/>
                  <a:pt x="967" y="1180"/>
                </a:cubicBezTo>
                <a:cubicBezTo>
                  <a:pt x="966" y="1179"/>
                  <a:pt x="966" y="1179"/>
                  <a:pt x="966" y="1178"/>
                </a:cubicBezTo>
                <a:cubicBezTo>
                  <a:pt x="965" y="1178"/>
                  <a:pt x="965" y="1178"/>
                  <a:pt x="965" y="1177"/>
                </a:cubicBezTo>
                <a:cubicBezTo>
                  <a:pt x="965" y="1177"/>
                  <a:pt x="964" y="1176"/>
                  <a:pt x="964" y="1176"/>
                </a:cubicBezTo>
                <a:cubicBezTo>
                  <a:pt x="964" y="1176"/>
                  <a:pt x="964" y="1176"/>
                  <a:pt x="964" y="1176"/>
                </a:cubicBezTo>
                <a:cubicBezTo>
                  <a:pt x="963" y="1176"/>
                  <a:pt x="963" y="1175"/>
                  <a:pt x="962" y="1174"/>
                </a:cubicBezTo>
                <a:cubicBezTo>
                  <a:pt x="962" y="1173"/>
                  <a:pt x="963" y="1172"/>
                  <a:pt x="963" y="1172"/>
                </a:cubicBezTo>
                <a:cubicBezTo>
                  <a:pt x="964" y="1172"/>
                  <a:pt x="964" y="1171"/>
                  <a:pt x="964" y="1171"/>
                </a:cubicBezTo>
                <a:cubicBezTo>
                  <a:pt x="964" y="1171"/>
                  <a:pt x="964" y="1171"/>
                  <a:pt x="964" y="1171"/>
                </a:cubicBezTo>
                <a:cubicBezTo>
                  <a:pt x="964" y="1171"/>
                  <a:pt x="963" y="1171"/>
                  <a:pt x="963" y="1171"/>
                </a:cubicBezTo>
                <a:cubicBezTo>
                  <a:pt x="961" y="1170"/>
                  <a:pt x="961" y="1169"/>
                  <a:pt x="961" y="1168"/>
                </a:cubicBezTo>
                <a:cubicBezTo>
                  <a:pt x="961" y="1168"/>
                  <a:pt x="961" y="1168"/>
                  <a:pt x="960" y="1168"/>
                </a:cubicBezTo>
                <a:cubicBezTo>
                  <a:pt x="960" y="1168"/>
                  <a:pt x="960" y="1168"/>
                  <a:pt x="960" y="1168"/>
                </a:cubicBezTo>
                <a:cubicBezTo>
                  <a:pt x="960" y="1168"/>
                  <a:pt x="960" y="1168"/>
                  <a:pt x="960" y="1168"/>
                </a:cubicBezTo>
                <a:cubicBezTo>
                  <a:pt x="960" y="1168"/>
                  <a:pt x="959" y="1167"/>
                  <a:pt x="959" y="1167"/>
                </a:cubicBezTo>
                <a:cubicBezTo>
                  <a:pt x="959" y="1167"/>
                  <a:pt x="959" y="1167"/>
                  <a:pt x="959" y="1167"/>
                </a:cubicBezTo>
                <a:cubicBezTo>
                  <a:pt x="959" y="1167"/>
                  <a:pt x="958" y="1167"/>
                  <a:pt x="958" y="1166"/>
                </a:cubicBezTo>
                <a:cubicBezTo>
                  <a:pt x="958" y="1166"/>
                  <a:pt x="958" y="1166"/>
                  <a:pt x="957" y="1166"/>
                </a:cubicBezTo>
                <a:cubicBezTo>
                  <a:pt x="957" y="1166"/>
                  <a:pt x="957" y="1165"/>
                  <a:pt x="957" y="1165"/>
                </a:cubicBezTo>
                <a:cubicBezTo>
                  <a:pt x="957" y="1165"/>
                  <a:pt x="957" y="1165"/>
                  <a:pt x="957" y="1165"/>
                </a:cubicBezTo>
                <a:cubicBezTo>
                  <a:pt x="956" y="1166"/>
                  <a:pt x="955" y="1166"/>
                  <a:pt x="954" y="1166"/>
                </a:cubicBezTo>
                <a:cubicBezTo>
                  <a:pt x="953" y="1166"/>
                  <a:pt x="952" y="1167"/>
                  <a:pt x="952" y="1167"/>
                </a:cubicBezTo>
                <a:cubicBezTo>
                  <a:pt x="952" y="1167"/>
                  <a:pt x="952" y="1167"/>
                  <a:pt x="952" y="1167"/>
                </a:cubicBezTo>
                <a:cubicBezTo>
                  <a:pt x="953" y="1168"/>
                  <a:pt x="952" y="1170"/>
                  <a:pt x="951" y="1170"/>
                </a:cubicBezTo>
                <a:cubicBezTo>
                  <a:pt x="951" y="1170"/>
                  <a:pt x="951" y="1171"/>
                  <a:pt x="950" y="1171"/>
                </a:cubicBezTo>
                <a:cubicBezTo>
                  <a:pt x="950" y="1171"/>
                  <a:pt x="949" y="1172"/>
                  <a:pt x="949" y="1172"/>
                </a:cubicBezTo>
                <a:cubicBezTo>
                  <a:pt x="948" y="1173"/>
                  <a:pt x="947" y="1173"/>
                  <a:pt x="946" y="1173"/>
                </a:cubicBezTo>
                <a:cubicBezTo>
                  <a:pt x="946" y="1173"/>
                  <a:pt x="945" y="1173"/>
                  <a:pt x="945" y="1173"/>
                </a:cubicBezTo>
                <a:cubicBezTo>
                  <a:pt x="945" y="1174"/>
                  <a:pt x="944" y="1174"/>
                  <a:pt x="944" y="1174"/>
                </a:cubicBezTo>
                <a:cubicBezTo>
                  <a:pt x="945" y="1174"/>
                  <a:pt x="945" y="1174"/>
                  <a:pt x="946" y="1175"/>
                </a:cubicBezTo>
                <a:cubicBezTo>
                  <a:pt x="947" y="1175"/>
                  <a:pt x="948" y="1176"/>
                  <a:pt x="949" y="1177"/>
                </a:cubicBezTo>
                <a:cubicBezTo>
                  <a:pt x="949" y="1178"/>
                  <a:pt x="949" y="1179"/>
                  <a:pt x="949" y="1180"/>
                </a:cubicBezTo>
                <a:cubicBezTo>
                  <a:pt x="949" y="1181"/>
                  <a:pt x="948" y="1181"/>
                  <a:pt x="946" y="1180"/>
                </a:cubicBezTo>
                <a:cubicBezTo>
                  <a:pt x="946" y="1180"/>
                  <a:pt x="946" y="1180"/>
                  <a:pt x="946" y="1180"/>
                </a:cubicBezTo>
                <a:cubicBezTo>
                  <a:pt x="946" y="1181"/>
                  <a:pt x="946" y="1181"/>
                  <a:pt x="946" y="1181"/>
                </a:cubicBezTo>
                <a:cubicBezTo>
                  <a:pt x="946" y="1182"/>
                  <a:pt x="945" y="1183"/>
                  <a:pt x="943" y="1183"/>
                </a:cubicBezTo>
                <a:cubicBezTo>
                  <a:pt x="943" y="1183"/>
                  <a:pt x="943" y="1183"/>
                  <a:pt x="943" y="1183"/>
                </a:cubicBezTo>
                <a:cubicBezTo>
                  <a:pt x="943" y="1183"/>
                  <a:pt x="942" y="1183"/>
                  <a:pt x="942" y="1183"/>
                </a:cubicBezTo>
                <a:cubicBezTo>
                  <a:pt x="942" y="1183"/>
                  <a:pt x="941" y="1183"/>
                  <a:pt x="941" y="1183"/>
                </a:cubicBezTo>
                <a:cubicBezTo>
                  <a:pt x="941" y="1183"/>
                  <a:pt x="941" y="1183"/>
                  <a:pt x="941" y="1182"/>
                </a:cubicBezTo>
                <a:cubicBezTo>
                  <a:pt x="940" y="1182"/>
                  <a:pt x="940" y="1182"/>
                  <a:pt x="940" y="1182"/>
                </a:cubicBezTo>
                <a:cubicBezTo>
                  <a:pt x="939" y="1181"/>
                  <a:pt x="939" y="1180"/>
                  <a:pt x="939" y="1179"/>
                </a:cubicBezTo>
                <a:cubicBezTo>
                  <a:pt x="939" y="1179"/>
                  <a:pt x="939" y="1179"/>
                  <a:pt x="939" y="1179"/>
                </a:cubicBezTo>
                <a:cubicBezTo>
                  <a:pt x="939" y="1179"/>
                  <a:pt x="939" y="1178"/>
                  <a:pt x="938" y="1178"/>
                </a:cubicBezTo>
                <a:cubicBezTo>
                  <a:pt x="938" y="1178"/>
                  <a:pt x="938" y="1179"/>
                  <a:pt x="938" y="1179"/>
                </a:cubicBezTo>
                <a:cubicBezTo>
                  <a:pt x="937" y="1180"/>
                  <a:pt x="936" y="1180"/>
                  <a:pt x="935" y="1179"/>
                </a:cubicBezTo>
                <a:cubicBezTo>
                  <a:pt x="935" y="1179"/>
                  <a:pt x="935" y="1179"/>
                  <a:pt x="935" y="1179"/>
                </a:cubicBezTo>
                <a:cubicBezTo>
                  <a:pt x="934" y="1178"/>
                  <a:pt x="933" y="1178"/>
                  <a:pt x="933" y="1177"/>
                </a:cubicBezTo>
                <a:cubicBezTo>
                  <a:pt x="932" y="1177"/>
                  <a:pt x="932" y="1176"/>
                  <a:pt x="932" y="1176"/>
                </a:cubicBezTo>
                <a:cubicBezTo>
                  <a:pt x="932" y="1175"/>
                  <a:pt x="932" y="1175"/>
                  <a:pt x="932" y="1175"/>
                </a:cubicBezTo>
                <a:cubicBezTo>
                  <a:pt x="932" y="1175"/>
                  <a:pt x="931" y="1175"/>
                  <a:pt x="931" y="1175"/>
                </a:cubicBezTo>
                <a:cubicBezTo>
                  <a:pt x="930" y="1174"/>
                  <a:pt x="930" y="1174"/>
                  <a:pt x="929" y="1175"/>
                </a:cubicBezTo>
                <a:cubicBezTo>
                  <a:pt x="929" y="1175"/>
                  <a:pt x="928" y="1175"/>
                  <a:pt x="928" y="1175"/>
                </a:cubicBezTo>
                <a:cubicBezTo>
                  <a:pt x="926" y="1174"/>
                  <a:pt x="926" y="1174"/>
                  <a:pt x="926" y="1173"/>
                </a:cubicBezTo>
                <a:cubicBezTo>
                  <a:pt x="926" y="1173"/>
                  <a:pt x="926" y="1173"/>
                  <a:pt x="926" y="1173"/>
                </a:cubicBezTo>
                <a:cubicBezTo>
                  <a:pt x="926" y="1174"/>
                  <a:pt x="926" y="1174"/>
                  <a:pt x="926" y="1174"/>
                </a:cubicBezTo>
                <a:cubicBezTo>
                  <a:pt x="925" y="1174"/>
                  <a:pt x="924" y="1174"/>
                  <a:pt x="924" y="1174"/>
                </a:cubicBezTo>
                <a:cubicBezTo>
                  <a:pt x="924" y="1174"/>
                  <a:pt x="924" y="1174"/>
                  <a:pt x="924" y="1174"/>
                </a:cubicBezTo>
                <a:cubicBezTo>
                  <a:pt x="923" y="1174"/>
                  <a:pt x="922" y="1174"/>
                  <a:pt x="922" y="1174"/>
                </a:cubicBezTo>
                <a:cubicBezTo>
                  <a:pt x="922" y="1174"/>
                  <a:pt x="922" y="1174"/>
                  <a:pt x="922" y="1174"/>
                </a:cubicBezTo>
                <a:cubicBezTo>
                  <a:pt x="922" y="1174"/>
                  <a:pt x="922" y="1174"/>
                  <a:pt x="922" y="1174"/>
                </a:cubicBezTo>
                <a:cubicBezTo>
                  <a:pt x="921" y="1175"/>
                  <a:pt x="921" y="1176"/>
                  <a:pt x="920" y="1176"/>
                </a:cubicBezTo>
                <a:cubicBezTo>
                  <a:pt x="920" y="1176"/>
                  <a:pt x="920" y="1176"/>
                  <a:pt x="920" y="1176"/>
                </a:cubicBezTo>
                <a:cubicBezTo>
                  <a:pt x="920" y="1176"/>
                  <a:pt x="919" y="1176"/>
                  <a:pt x="919" y="1176"/>
                </a:cubicBezTo>
                <a:cubicBezTo>
                  <a:pt x="918" y="1175"/>
                  <a:pt x="918" y="1175"/>
                  <a:pt x="917" y="1175"/>
                </a:cubicBezTo>
                <a:cubicBezTo>
                  <a:pt x="917" y="1175"/>
                  <a:pt x="917" y="1175"/>
                  <a:pt x="917" y="1174"/>
                </a:cubicBezTo>
                <a:cubicBezTo>
                  <a:pt x="916" y="1175"/>
                  <a:pt x="914" y="1175"/>
                  <a:pt x="914" y="1174"/>
                </a:cubicBezTo>
                <a:cubicBezTo>
                  <a:pt x="913" y="1174"/>
                  <a:pt x="913" y="1174"/>
                  <a:pt x="913" y="1174"/>
                </a:cubicBezTo>
                <a:cubicBezTo>
                  <a:pt x="912" y="1173"/>
                  <a:pt x="912" y="1173"/>
                  <a:pt x="912" y="1173"/>
                </a:cubicBezTo>
                <a:cubicBezTo>
                  <a:pt x="912" y="1173"/>
                  <a:pt x="912" y="1173"/>
                  <a:pt x="912" y="1173"/>
                </a:cubicBezTo>
                <a:cubicBezTo>
                  <a:pt x="911" y="1173"/>
                  <a:pt x="911" y="1173"/>
                  <a:pt x="911" y="1173"/>
                </a:cubicBezTo>
                <a:cubicBezTo>
                  <a:pt x="911" y="1172"/>
                  <a:pt x="910" y="1172"/>
                  <a:pt x="910" y="1171"/>
                </a:cubicBezTo>
                <a:cubicBezTo>
                  <a:pt x="910" y="1171"/>
                  <a:pt x="910" y="1170"/>
                  <a:pt x="911" y="1169"/>
                </a:cubicBezTo>
                <a:cubicBezTo>
                  <a:pt x="911" y="1169"/>
                  <a:pt x="911" y="1169"/>
                  <a:pt x="911" y="1169"/>
                </a:cubicBezTo>
                <a:cubicBezTo>
                  <a:pt x="910" y="1168"/>
                  <a:pt x="910" y="1168"/>
                  <a:pt x="910" y="1167"/>
                </a:cubicBezTo>
                <a:cubicBezTo>
                  <a:pt x="910" y="1167"/>
                  <a:pt x="910" y="1167"/>
                  <a:pt x="910" y="1167"/>
                </a:cubicBezTo>
                <a:cubicBezTo>
                  <a:pt x="910" y="1166"/>
                  <a:pt x="909" y="1166"/>
                  <a:pt x="908" y="1166"/>
                </a:cubicBezTo>
                <a:cubicBezTo>
                  <a:pt x="908" y="1166"/>
                  <a:pt x="908" y="1166"/>
                  <a:pt x="908" y="1165"/>
                </a:cubicBezTo>
                <a:cubicBezTo>
                  <a:pt x="907" y="1165"/>
                  <a:pt x="906" y="1165"/>
                  <a:pt x="905" y="1164"/>
                </a:cubicBezTo>
                <a:cubicBezTo>
                  <a:pt x="905" y="1164"/>
                  <a:pt x="905" y="1164"/>
                  <a:pt x="905" y="1164"/>
                </a:cubicBezTo>
                <a:cubicBezTo>
                  <a:pt x="904" y="1164"/>
                  <a:pt x="904" y="1164"/>
                  <a:pt x="903" y="1163"/>
                </a:cubicBezTo>
                <a:cubicBezTo>
                  <a:pt x="903" y="1163"/>
                  <a:pt x="903" y="1163"/>
                  <a:pt x="903" y="1163"/>
                </a:cubicBezTo>
                <a:cubicBezTo>
                  <a:pt x="902" y="1163"/>
                  <a:pt x="902" y="1163"/>
                  <a:pt x="902" y="1163"/>
                </a:cubicBezTo>
                <a:cubicBezTo>
                  <a:pt x="902" y="1162"/>
                  <a:pt x="901" y="1162"/>
                  <a:pt x="900" y="1162"/>
                </a:cubicBezTo>
                <a:cubicBezTo>
                  <a:pt x="901" y="1162"/>
                  <a:pt x="900" y="1163"/>
                  <a:pt x="900" y="1163"/>
                </a:cubicBezTo>
                <a:cubicBezTo>
                  <a:pt x="899" y="1164"/>
                  <a:pt x="898" y="1164"/>
                  <a:pt x="897" y="1164"/>
                </a:cubicBezTo>
                <a:cubicBezTo>
                  <a:pt x="897" y="1163"/>
                  <a:pt x="897" y="1163"/>
                  <a:pt x="896" y="1163"/>
                </a:cubicBezTo>
                <a:cubicBezTo>
                  <a:pt x="896" y="1162"/>
                  <a:pt x="896" y="1162"/>
                  <a:pt x="896" y="1162"/>
                </a:cubicBezTo>
                <a:cubicBezTo>
                  <a:pt x="896" y="1162"/>
                  <a:pt x="896" y="1162"/>
                  <a:pt x="895" y="1162"/>
                </a:cubicBezTo>
                <a:cubicBezTo>
                  <a:pt x="895" y="1162"/>
                  <a:pt x="894" y="1162"/>
                  <a:pt x="894" y="1162"/>
                </a:cubicBezTo>
                <a:cubicBezTo>
                  <a:pt x="893" y="1162"/>
                  <a:pt x="893" y="1161"/>
                  <a:pt x="893" y="1161"/>
                </a:cubicBezTo>
                <a:cubicBezTo>
                  <a:pt x="892" y="1161"/>
                  <a:pt x="892" y="1160"/>
                  <a:pt x="892" y="1160"/>
                </a:cubicBezTo>
                <a:cubicBezTo>
                  <a:pt x="892" y="1160"/>
                  <a:pt x="891" y="1160"/>
                  <a:pt x="891" y="1160"/>
                </a:cubicBezTo>
                <a:cubicBezTo>
                  <a:pt x="891" y="1160"/>
                  <a:pt x="890" y="1160"/>
                  <a:pt x="890" y="1159"/>
                </a:cubicBezTo>
                <a:cubicBezTo>
                  <a:pt x="889" y="1158"/>
                  <a:pt x="889" y="1157"/>
                  <a:pt x="890" y="1157"/>
                </a:cubicBezTo>
                <a:cubicBezTo>
                  <a:pt x="890" y="1157"/>
                  <a:pt x="890" y="1156"/>
                  <a:pt x="890" y="1156"/>
                </a:cubicBezTo>
                <a:cubicBezTo>
                  <a:pt x="890" y="1156"/>
                  <a:pt x="889" y="1155"/>
                  <a:pt x="889" y="1155"/>
                </a:cubicBezTo>
                <a:cubicBezTo>
                  <a:pt x="889" y="1154"/>
                  <a:pt x="890" y="1154"/>
                  <a:pt x="890" y="1154"/>
                </a:cubicBezTo>
                <a:cubicBezTo>
                  <a:pt x="891" y="1153"/>
                  <a:pt x="891" y="1153"/>
                  <a:pt x="891" y="1153"/>
                </a:cubicBezTo>
                <a:cubicBezTo>
                  <a:pt x="891" y="1153"/>
                  <a:pt x="891" y="1153"/>
                  <a:pt x="890" y="1153"/>
                </a:cubicBezTo>
                <a:cubicBezTo>
                  <a:pt x="889" y="1153"/>
                  <a:pt x="889" y="1152"/>
                  <a:pt x="889" y="1152"/>
                </a:cubicBezTo>
                <a:cubicBezTo>
                  <a:pt x="888" y="1152"/>
                  <a:pt x="888" y="1151"/>
                  <a:pt x="888" y="1151"/>
                </a:cubicBezTo>
                <a:cubicBezTo>
                  <a:pt x="888" y="1151"/>
                  <a:pt x="888" y="1150"/>
                  <a:pt x="888" y="1150"/>
                </a:cubicBezTo>
                <a:cubicBezTo>
                  <a:pt x="888" y="1150"/>
                  <a:pt x="888" y="1150"/>
                  <a:pt x="888" y="1150"/>
                </a:cubicBezTo>
                <a:cubicBezTo>
                  <a:pt x="887" y="1150"/>
                  <a:pt x="886" y="1149"/>
                  <a:pt x="886" y="1149"/>
                </a:cubicBezTo>
                <a:cubicBezTo>
                  <a:pt x="885" y="1148"/>
                  <a:pt x="885" y="1148"/>
                  <a:pt x="884" y="1147"/>
                </a:cubicBezTo>
                <a:cubicBezTo>
                  <a:pt x="884" y="1147"/>
                  <a:pt x="883" y="1146"/>
                  <a:pt x="883" y="1146"/>
                </a:cubicBezTo>
                <a:cubicBezTo>
                  <a:pt x="882" y="1146"/>
                  <a:pt x="882" y="1146"/>
                  <a:pt x="882" y="1145"/>
                </a:cubicBezTo>
                <a:cubicBezTo>
                  <a:pt x="882" y="1145"/>
                  <a:pt x="882" y="1145"/>
                  <a:pt x="882" y="1145"/>
                </a:cubicBezTo>
                <a:cubicBezTo>
                  <a:pt x="882" y="1144"/>
                  <a:pt x="882" y="1144"/>
                  <a:pt x="882" y="1144"/>
                </a:cubicBezTo>
                <a:cubicBezTo>
                  <a:pt x="882" y="1144"/>
                  <a:pt x="881" y="1144"/>
                  <a:pt x="881" y="1144"/>
                </a:cubicBezTo>
                <a:cubicBezTo>
                  <a:pt x="881" y="1144"/>
                  <a:pt x="881" y="1143"/>
                  <a:pt x="881" y="1143"/>
                </a:cubicBezTo>
                <a:cubicBezTo>
                  <a:pt x="881" y="1143"/>
                  <a:pt x="881" y="1143"/>
                  <a:pt x="880" y="1143"/>
                </a:cubicBezTo>
                <a:cubicBezTo>
                  <a:pt x="880" y="1143"/>
                  <a:pt x="880" y="1143"/>
                  <a:pt x="880" y="1143"/>
                </a:cubicBezTo>
                <a:cubicBezTo>
                  <a:pt x="879" y="1142"/>
                  <a:pt x="877" y="1141"/>
                  <a:pt x="876" y="1139"/>
                </a:cubicBezTo>
                <a:cubicBezTo>
                  <a:pt x="876" y="1139"/>
                  <a:pt x="876" y="1139"/>
                  <a:pt x="875" y="1139"/>
                </a:cubicBezTo>
                <a:cubicBezTo>
                  <a:pt x="875" y="1139"/>
                  <a:pt x="875" y="1138"/>
                  <a:pt x="874" y="1138"/>
                </a:cubicBezTo>
                <a:cubicBezTo>
                  <a:pt x="874" y="1138"/>
                  <a:pt x="873" y="1137"/>
                  <a:pt x="873" y="1137"/>
                </a:cubicBezTo>
                <a:cubicBezTo>
                  <a:pt x="873" y="1137"/>
                  <a:pt x="873" y="1137"/>
                  <a:pt x="873" y="1137"/>
                </a:cubicBezTo>
                <a:cubicBezTo>
                  <a:pt x="873" y="1136"/>
                  <a:pt x="872" y="1136"/>
                  <a:pt x="872" y="1136"/>
                </a:cubicBezTo>
                <a:cubicBezTo>
                  <a:pt x="871" y="1136"/>
                  <a:pt x="870" y="1135"/>
                  <a:pt x="871" y="1133"/>
                </a:cubicBezTo>
                <a:cubicBezTo>
                  <a:pt x="871" y="1133"/>
                  <a:pt x="872" y="1132"/>
                  <a:pt x="872" y="1132"/>
                </a:cubicBezTo>
                <a:cubicBezTo>
                  <a:pt x="873" y="1132"/>
                  <a:pt x="873" y="1132"/>
                  <a:pt x="873" y="1132"/>
                </a:cubicBezTo>
                <a:cubicBezTo>
                  <a:pt x="873" y="1132"/>
                  <a:pt x="873" y="1132"/>
                  <a:pt x="873" y="1132"/>
                </a:cubicBezTo>
                <a:cubicBezTo>
                  <a:pt x="873" y="1132"/>
                  <a:pt x="872" y="1132"/>
                  <a:pt x="872" y="1132"/>
                </a:cubicBezTo>
                <a:cubicBezTo>
                  <a:pt x="872" y="1132"/>
                  <a:pt x="871" y="1132"/>
                  <a:pt x="870" y="1132"/>
                </a:cubicBezTo>
                <a:cubicBezTo>
                  <a:pt x="870" y="1132"/>
                  <a:pt x="870" y="1132"/>
                  <a:pt x="870" y="1132"/>
                </a:cubicBezTo>
                <a:cubicBezTo>
                  <a:pt x="870" y="1132"/>
                  <a:pt x="870" y="1133"/>
                  <a:pt x="871" y="1133"/>
                </a:cubicBezTo>
                <a:cubicBezTo>
                  <a:pt x="871" y="1133"/>
                  <a:pt x="870" y="1134"/>
                  <a:pt x="870" y="1134"/>
                </a:cubicBezTo>
                <a:cubicBezTo>
                  <a:pt x="870" y="1134"/>
                  <a:pt x="870" y="1134"/>
                  <a:pt x="869" y="1134"/>
                </a:cubicBezTo>
                <a:cubicBezTo>
                  <a:pt x="869" y="1134"/>
                  <a:pt x="869" y="1134"/>
                  <a:pt x="869" y="1134"/>
                </a:cubicBezTo>
                <a:cubicBezTo>
                  <a:pt x="868" y="1134"/>
                  <a:pt x="868" y="1134"/>
                  <a:pt x="868" y="1134"/>
                </a:cubicBezTo>
                <a:cubicBezTo>
                  <a:pt x="867" y="1134"/>
                  <a:pt x="867" y="1134"/>
                  <a:pt x="867" y="1134"/>
                </a:cubicBezTo>
                <a:cubicBezTo>
                  <a:pt x="866" y="1134"/>
                  <a:pt x="866" y="1134"/>
                  <a:pt x="866" y="1134"/>
                </a:cubicBezTo>
                <a:cubicBezTo>
                  <a:pt x="866" y="1134"/>
                  <a:pt x="865" y="1134"/>
                  <a:pt x="864" y="1135"/>
                </a:cubicBezTo>
                <a:cubicBezTo>
                  <a:pt x="864" y="1135"/>
                  <a:pt x="864" y="1135"/>
                  <a:pt x="864" y="1135"/>
                </a:cubicBezTo>
                <a:cubicBezTo>
                  <a:pt x="863" y="1135"/>
                  <a:pt x="862" y="1134"/>
                  <a:pt x="862" y="1133"/>
                </a:cubicBezTo>
                <a:cubicBezTo>
                  <a:pt x="861" y="1133"/>
                  <a:pt x="861" y="1133"/>
                  <a:pt x="861" y="1133"/>
                </a:cubicBezTo>
                <a:cubicBezTo>
                  <a:pt x="861" y="1134"/>
                  <a:pt x="860" y="1134"/>
                  <a:pt x="859" y="1134"/>
                </a:cubicBezTo>
                <a:cubicBezTo>
                  <a:pt x="858" y="1133"/>
                  <a:pt x="857" y="1133"/>
                  <a:pt x="856" y="1132"/>
                </a:cubicBezTo>
                <a:cubicBezTo>
                  <a:pt x="856" y="1132"/>
                  <a:pt x="855" y="1132"/>
                  <a:pt x="855" y="1132"/>
                </a:cubicBezTo>
                <a:cubicBezTo>
                  <a:pt x="854" y="1132"/>
                  <a:pt x="854" y="1131"/>
                  <a:pt x="854" y="1131"/>
                </a:cubicBezTo>
                <a:cubicBezTo>
                  <a:pt x="853" y="1131"/>
                  <a:pt x="852" y="1130"/>
                  <a:pt x="851" y="1130"/>
                </a:cubicBezTo>
                <a:cubicBezTo>
                  <a:pt x="850" y="1130"/>
                  <a:pt x="849" y="1130"/>
                  <a:pt x="849" y="1130"/>
                </a:cubicBezTo>
                <a:cubicBezTo>
                  <a:pt x="849" y="1130"/>
                  <a:pt x="848" y="1130"/>
                  <a:pt x="848" y="1130"/>
                </a:cubicBezTo>
                <a:cubicBezTo>
                  <a:pt x="848" y="1129"/>
                  <a:pt x="847" y="1129"/>
                  <a:pt x="847" y="1129"/>
                </a:cubicBezTo>
                <a:cubicBezTo>
                  <a:pt x="847" y="1129"/>
                  <a:pt x="847" y="1129"/>
                  <a:pt x="847" y="1129"/>
                </a:cubicBezTo>
                <a:cubicBezTo>
                  <a:pt x="846" y="1129"/>
                  <a:pt x="846" y="1129"/>
                  <a:pt x="846" y="1129"/>
                </a:cubicBezTo>
                <a:cubicBezTo>
                  <a:pt x="846" y="1129"/>
                  <a:pt x="846" y="1129"/>
                  <a:pt x="846" y="1129"/>
                </a:cubicBezTo>
                <a:cubicBezTo>
                  <a:pt x="846" y="1129"/>
                  <a:pt x="846" y="1129"/>
                  <a:pt x="846" y="1129"/>
                </a:cubicBezTo>
                <a:cubicBezTo>
                  <a:pt x="846" y="1129"/>
                  <a:pt x="845" y="1129"/>
                  <a:pt x="845" y="1129"/>
                </a:cubicBezTo>
                <a:cubicBezTo>
                  <a:pt x="845" y="1129"/>
                  <a:pt x="845" y="1129"/>
                  <a:pt x="845" y="1129"/>
                </a:cubicBezTo>
                <a:cubicBezTo>
                  <a:pt x="845" y="1129"/>
                  <a:pt x="845" y="1129"/>
                  <a:pt x="845" y="1129"/>
                </a:cubicBezTo>
                <a:cubicBezTo>
                  <a:pt x="845" y="1129"/>
                  <a:pt x="845" y="1129"/>
                  <a:pt x="845" y="1129"/>
                </a:cubicBezTo>
                <a:cubicBezTo>
                  <a:pt x="845" y="1129"/>
                  <a:pt x="844" y="1129"/>
                  <a:pt x="844" y="1129"/>
                </a:cubicBezTo>
                <a:cubicBezTo>
                  <a:pt x="844" y="1128"/>
                  <a:pt x="843" y="1128"/>
                  <a:pt x="843" y="1128"/>
                </a:cubicBezTo>
                <a:cubicBezTo>
                  <a:pt x="843" y="1128"/>
                  <a:pt x="842" y="1128"/>
                  <a:pt x="842" y="1128"/>
                </a:cubicBezTo>
                <a:cubicBezTo>
                  <a:pt x="842" y="1128"/>
                  <a:pt x="841" y="1128"/>
                  <a:pt x="840" y="1128"/>
                </a:cubicBezTo>
                <a:cubicBezTo>
                  <a:pt x="840" y="1128"/>
                  <a:pt x="839" y="1128"/>
                  <a:pt x="838" y="1128"/>
                </a:cubicBezTo>
                <a:cubicBezTo>
                  <a:pt x="837" y="1128"/>
                  <a:pt x="837" y="1128"/>
                  <a:pt x="836" y="1128"/>
                </a:cubicBezTo>
                <a:cubicBezTo>
                  <a:pt x="835" y="1128"/>
                  <a:pt x="835" y="1128"/>
                  <a:pt x="835" y="1128"/>
                </a:cubicBezTo>
                <a:cubicBezTo>
                  <a:pt x="835" y="1128"/>
                  <a:pt x="834" y="1128"/>
                  <a:pt x="834" y="1128"/>
                </a:cubicBezTo>
                <a:cubicBezTo>
                  <a:pt x="833" y="1128"/>
                  <a:pt x="833" y="1128"/>
                  <a:pt x="833" y="1128"/>
                </a:cubicBezTo>
                <a:cubicBezTo>
                  <a:pt x="833" y="1128"/>
                  <a:pt x="833" y="1127"/>
                  <a:pt x="832" y="1127"/>
                </a:cubicBezTo>
                <a:cubicBezTo>
                  <a:pt x="832" y="1127"/>
                  <a:pt x="832" y="1127"/>
                  <a:pt x="831" y="1127"/>
                </a:cubicBezTo>
                <a:cubicBezTo>
                  <a:pt x="831" y="1127"/>
                  <a:pt x="830" y="1126"/>
                  <a:pt x="830" y="1126"/>
                </a:cubicBezTo>
                <a:cubicBezTo>
                  <a:pt x="830" y="1126"/>
                  <a:pt x="829" y="1125"/>
                  <a:pt x="829" y="1125"/>
                </a:cubicBezTo>
                <a:cubicBezTo>
                  <a:pt x="829" y="1125"/>
                  <a:pt x="829" y="1125"/>
                  <a:pt x="829" y="1125"/>
                </a:cubicBezTo>
                <a:cubicBezTo>
                  <a:pt x="828" y="1125"/>
                  <a:pt x="828" y="1125"/>
                  <a:pt x="827" y="1125"/>
                </a:cubicBezTo>
                <a:cubicBezTo>
                  <a:pt x="827" y="1124"/>
                  <a:pt x="827" y="1124"/>
                  <a:pt x="827" y="1124"/>
                </a:cubicBezTo>
                <a:cubicBezTo>
                  <a:pt x="826" y="1123"/>
                  <a:pt x="826" y="1123"/>
                  <a:pt x="826" y="1123"/>
                </a:cubicBezTo>
                <a:cubicBezTo>
                  <a:pt x="826" y="1123"/>
                  <a:pt x="825" y="1122"/>
                  <a:pt x="824" y="1122"/>
                </a:cubicBezTo>
                <a:cubicBezTo>
                  <a:pt x="824" y="1122"/>
                  <a:pt x="824" y="1122"/>
                  <a:pt x="824" y="1122"/>
                </a:cubicBezTo>
                <a:cubicBezTo>
                  <a:pt x="824" y="1122"/>
                  <a:pt x="824" y="1122"/>
                  <a:pt x="824" y="1122"/>
                </a:cubicBezTo>
                <a:cubicBezTo>
                  <a:pt x="824" y="1122"/>
                  <a:pt x="823" y="1121"/>
                  <a:pt x="822" y="1121"/>
                </a:cubicBezTo>
                <a:cubicBezTo>
                  <a:pt x="821" y="1120"/>
                  <a:pt x="821" y="1119"/>
                  <a:pt x="820" y="1119"/>
                </a:cubicBezTo>
                <a:cubicBezTo>
                  <a:pt x="820" y="1119"/>
                  <a:pt x="820" y="1119"/>
                  <a:pt x="819" y="1118"/>
                </a:cubicBezTo>
                <a:cubicBezTo>
                  <a:pt x="819" y="1118"/>
                  <a:pt x="819" y="1118"/>
                  <a:pt x="819" y="1117"/>
                </a:cubicBezTo>
                <a:cubicBezTo>
                  <a:pt x="819" y="1117"/>
                  <a:pt x="819" y="1117"/>
                  <a:pt x="819" y="1117"/>
                </a:cubicBezTo>
                <a:cubicBezTo>
                  <a:pt x="819" y="1117"/>
                  <a:pt x="819" y="1117"/>
                  <a:pt x="818" y="1117"/>
                </a:cubicBezTo>
                <a:cubicBezTo>
                  <a:pt x="818" y="1117"/>
                  <a:pt x="817" y="1117"/>
                  <a:pt x="817" y="1117"/>
                </a:cubicBezTo>
                <a:cubicBezTo>
                  <a:pt x="816" y="1117"/>
                  <a:pt x="816" y="1117"/>
                  <a:pt x="816" y="1117"/>
                </a:cubicBezTo>
                <a:cubicBezTo>
                  <a:pt x="816" y="1117"/>
                  <a:pt x="815" y="1116"/>
                  <a:pt x="815" y="1116"/>
                </a:cubicBezTo>
                <a:cubicBezTo>
                  <a:pt x="815" y="1116"/>
                  <a:pt x="814" y="1115"/>
                  <a:pt x="813" y="1115"/>
                </a:cubicBezTo>
                <a:cubicBezTo>
                  <a:pt x="813" y="1114"/>
                  <a:pt x="812" y="1114"/>
                  <a:pt x="812" y="1114"/>
                </a:cubicBezTo>
                <a:cubicBezTo>
                  <a:pt x="811" y="1113"/>
                  <a:pt x="810" y="1113"/>
                  <a:pt x="810" y="1112"/>
                </a:cubicBezTo>
                <a:cubicBezTo>
                  <a:pt x="809" y="1112"/>
                  <a:pt x="809" y="1112"/>
                  <a:pt x="809" y="1112"/>
                </a:cubicBezTo>
                <a:cubicBezTo>
                  <a:pt x="809" y="1112"/>
                  <a:pt x="809" y="1112"/>
                  <a:pt x="809" y="1112"/>
                </a:cubicBezTo>
                <a:cubicBezTo>
                  <a:pt x="809" y="1112"/>
                  <a:pt x="809" y="1112"/>
                  <a:pt x="809" y="1112"/>
                </a:cubicBezTo>
                <a:cubicBezTo>
                  <a:pt x="809" y="1112"/>
                  <a:pt x="808" y="1112"/>
                  <a:pt x="808" y="1112"/>
                </a:cubicBezTo>
                <a:cubicBezTo>
                  <a:pt x="808" y="1112"/>
                  <a:pt x="808" y="1112"/>
                  <a:pt x="807" y="1112"/>
                </a:cubicBezTo>
                <a:cubicBezTo>
                  <a:pt x="807" y="1111"/>
                  <a:pt x="807" y="1111"/>
                  <a:pt x="807" y="1111"/>
                </a:cubicBezTo>
                <a:cubicBezTo>
                  <a:pt x="806" y="1111"/>
                  <a:pt x="806" y="1111"/>
                  <a:pt x="806" y="1110"/>
                </a:cubicBezTo>
                <a:cubicBezTo>
                  <a:pt x="806" y="1110"/>
                  <a:pt x="806" y="1110"/>
                  <a:pt x="805" y="1110"/>
                </a:cubicBezTo>
                <a:cubicBezTo>
                  <a:pt x="805" y="1110"/>
                  <a:pt x="805" y="1110"/>
                  <a:pt x="805" y="1110"/>
                </a:cubicBezTo>
                <a:cubicBezTo>
                  <a:pt x="804" y="1110"/>
                  <a:pt x="804" y="1109"/>
                  <a:pt x="804" y="1109"/>
                </a:cubicBezTo>
                <a:cubicBezTo>
                  <a:pt x="804" y="1109"/>
                  <a:pt x="803" y="1109"/>
                  <a:pt x="803" y="1109"/>
                </a:cubicBezTo>
                <a:cubicBezTo>
                  <a:pt x="803" y="1109"/>
                  <a:pt x="803" y="1109"/>
                  <a:pt x="803" y="1109"/>
                </a:cubicBezTo>
                <a:cubicBezTo>
                  <a:pt x="802" y="1108"/>
                  <a:pt x="802" y="1108"/>
                  <a:pt x="802" y="1108"/>
                </a:cubicBezTo>
                <a:cubicBezTo>
                  <a:pt x="802" y="1108"/>
                  <a:pt x="802" y="1108"/>
                  <a:pt x="801" y="1108"/>
                </a:cubicBezTo>
                <a:cubicBezTo>
                  <a:pt x="801" y="1108"/>
                  <a:pt x="801" y="1108"/>
                  <a:pt x="801" y="1108"/>
                </a:cubicBezTo>
                <a:cubicBezTo>
                  <a:pt x="800" y="1108"/>
                  <a:pt x="800" y="1108"/>
                  <a:pt x="800" y="1108"/>
                </a:cubicBezTo>
                <a:cubicBezTo>
                  <a:pt x="800" y="1108"/>
                  <a:pt x="800" y="1108"/>
                  <a:pt x="800" y="1107"/>
                </a:cubicBezTo>
                <a:cubicBezTo>
                  <a:pt x="800" y="1107"/>
                  <a:pt x="800" y="1107"/>
                  <a:pt x="800" y="1107"/>
                </a:cubicBezTo>
                <a:cubicBezTo>
                  <a:pt x="800" y="1108"/>
                  <a:pt x="800" y="1108"/>
                  <a:pt x="800" y="1108"/>
                </a:cubicBezTo>
                <a:cubicBezTo>
                  <a:pt x="800" y="1109"/>
                  <a:pt x="799" y="1109"/>
                  <a:pt x="799" y="1109"/>
                </a:cubicBezTo>
                <a:cubicBezTo>
                  <a:pt x="798" y="1109"/>
                  <a:pt x="798" y="1109"/>
                  <a:pt x="798" y="1109"/>
                </a:cubicBezTo>
                <a:cubicBezTo>
                  <a:pt x="796" y="1110"/>
                  <a:pt x="794" y="1110"/>
                  <a:pt x="793" y="1111"/>
                </a:cubicBezTo>
                <a:cubicBezTo>
                  <a:pt x="792" y="1112"/>
                  <a:pt x="791" y="1112"/>
                  <a:pt x="790" y="1112"/>
                </a:cubicBezTo>
                <a:cubicBezTo>
                  <a:pt x="789" y="1113"/>
                  <a:pt x="788" y="1113"/>
                  <a:pt x="788" y="1113"/>
                </a:cubicBezTo>
                <a:cubicBezTo>
                  <a:pt x="787" y="1113"/>
                  <a:pt x="787" y="1114"/>
                  <a:pt x="786" y="1114"/>
                </a:cubicBezTo>
                <a:cubicBezTo>
                  <a:pt x="786" y="1114"/>
                  <a:pt x="785" y="1114"/>
                  <a:pt x="784" y="1114"/>
                </a:cubicBezTo>
                <a:cubicBezTo>
                  <a:pt x="783" y="1114"/>
                  <a:pt x="783" y="1114"/>
                  <a:pt x="783" y="1114"/>
                </a:cubicBezTo>
                <a:cubicBezTo>
                  <a:pt x="782" y="1114"/>
                  <a:pt x="782" y="1114"/>
                  <a:pt x="782" y="1114"/>
                </a:cubicBezTo>
                <a:cubicBezTo>
                  <a:pt x="781" y="1114"/>
                  <a:pt x="779" y="1114"/>
                  <a:pt x="778" y="1113"/>
                </a:cubicBezTo>
                <a:cubicBezTo>
                  <a:pt x="777" y="1113"/>
                  <a:pt x="777" y="1113"/>
                  <a:pt x="777" y="1113"/>
                </a:cubicBezTo>
                <a:cubicBezTo>
                  <a:pt x="776" y="1112"/>
                  <a:pt x="775" y="1112"/>
                  <a:pt x="774" y="1112"/>
                </a:cubicBezTo>
                <a:cubicBezTo>
                  <a:pt x="774" y="1112"/>
                  <a:pt x="774" y="1112"/>
                  <a:pt x="774" y="1112"/>
                </a:cubicBezTo>
                <a:cubicBezTo>
                  <a:pt x="774" y="1112"/>
                  <a:pt x="773" y="1112"/>
                  <a:pt x="773" y="1112"/>
                </a:cubicBezTo>
                <a:cubicBezTo>
                  <a:pt x="771" y="1112"/>
                  <a:pt x="770" y="1112"/>
                  <a:pt x="769" y="1111"/>
                </a:cubicBezTo>
                <a:cubicBezTo>
                  <a:pt x="768" y="1111"/>
                  <a:pt x="768" y="1111"/>
                  <a:pt x="768" y="1110"/>
                </a:cubicBezTo>
                <a:cubicBezTo>
                  <a:pt x="767" y="1110"/>
                  <a:pt x="767" y="1110"/>
                  <a:pt x="767" y="1110"/>
                </a:cubicBezTo>
                <a:cubicBezTo>
                  <a:pt x="766" y="1110"/>
                  <a:pt x="765" y="1110"/>
                  <a:pt x="764" y="1110"/>
                </a:cubicBezTo>
                <a:cubicBezTo>
                  <a:pt x="764" y="1110"/>
                  <a:pt x="764" y="1110"/>
                  <a:pt x="764" y="1110"/>
                </a:cubicBezTo>
                <a:cubicBezTo>
                  <a:pt x="764" y="1110"/>
                  <a:pt x="764" y="1110"/>
                  <a:pt x="764" y="1110"/>
                </a:cubicBezTo>
                <a:cubicBezTo>
                  <a:pt x="763" y="1110"/>
                  <a:pt x="763" y="1110"/>
                  <a:pt x="763" y="1110"/>
                </a:cubicBezTo>
                <a:cubicBezTo>
                  <a:pt x="763" y="1110"/>
                  <a:pt x="763" y="1109"/>
                  <a:pt x="763" y="1109"/>
                </a:cubicBezTo>
                <a:cubicBezTo>
                  <a:pt x="762" y="1109"/>
                  <a:pt x="762" y="1109"/>
                  <a:pt x="762" y="1109"/>
                </a:cubicBezTo>
                <a:cubicBezTo>
                  <a:pt x="761" y="1109"/>
                  <a:pt x="760" y="1109"/>
                  <a:pt x="760" y="1108"/>
                </a:cubicBezTo>
                <a:cubicBezTo>
                  <a:pt x="760" y="1108"/>
                  <a:pt x="759" y="1107"/>
                  <a:pt x="759" y="1107"/>
                </a:cubicBezTo>
                <a:cubicBezTo>
                  <a:pt x="759" y="1107"/>
                  <a:pt x="759" y="1107"/>
                  <a:pt x="759" y="1107"/>
                </a:cubicBezTo>
                <a:cubicBezTo>
                  <a:pt x="758" y="1108"/>
                  <a:pt x="757" y="1108"/>
                  <a:pt x="757" y="1107"/>
                </a:cubicBezTo>
                <a:cubicBezTo>
                  <a:pt x="756" y="1107"/>
                  <a:pt x="756" y="1107"/>
                  <a:pt x="756" y="1107"/>
                </a:cubicBezTo>
                <a:cubicBezTo>
                  <a:pt x="755" y="1107"/>
                  <a:pt x="755" y="1106"/>
                  <a:pt x="755" y="1106"/>
                </a:cubicBezTo>
                <a:cubicBezTo>
                  <a:pt x="755" y="1106"/>
                  <a:pt x="755" y="1106"/>
                  <a:pt x="754" y="1106"/>
                </a:cubicBezTo>
                <a:cubicBezTo>
                  <a:pt x="754" y="1106"/>
                  <a:pt x="754" y="1106"/>
                  <a:pt x="754" y="1106"/>
                </a:cubicBezTo>
                <a:cubicBezTo>
                  <a:pt x="753" y="1106"/>
                  <a:pt x="753" y="1106"/>
                  <a:pt x="753" y="1106"/>
                </a:cubicBezTo>
                <a:cubicBezTo>
                  <a:pt x="752" y="1106"/>
                  <a:pt x="752" y="1106"/>
                  <a:pt x="751" y="1105"/>
                </a:cubicBezTo>
                <a:cubicBezTo>
                  <a:pt x="751" y="1105"/>
                  <a:pt x="751" y="1105"/>
                  <a:pt x="751" y="1105"/>
                </a:cubicBezTo>
                <a:cubicBezTo>
                  <a:pt x="750" y="1105"/>
                  <a:pt x="749" y="1104"/>
                  <a:pt x="749" y="1104"/>
                </a:cubicBezTo>
                <a:cubicBezTo>
                  <a:pt x="748" y="1104"/>
                  <a:pt x="747" y="1104"/>
                  <a:pt x="747" y="1104"/>
                </a:cubicBezTo>
                <a:cubicBezTo>
                  <a:pt x="746" y="1104"/>
                  <a:pt x="745" y="1104"/>
                  <a:pt x="744" y="1104"/>
                </a:cubicBezTo>
                <a:cubicBezTo>
                  <a:pt x="743" y="1104"/>
                  <a:pt x="742" y="1104"/>
                  <a:pt x="741" y="1103"/>
                </a:cubicBezTo>
                <a:cubicBezTo>
                  <a:pt x="740" y="1103"/>
                  <a:pt x="740" y="1103"/>
                  <a:pt x="739" y="1103"/>
                </a:cubicBezTo>
                <a:cubicBezTo>
                  <a:pt x="738" y="1102"/>
                  <a:pt x="737" y="1101"/>
                  <a:pt x="736" y="1101"/>
                </a:cubicBezTo>
                <a:cubicBezTo>
                  <a:pt x="736" y="1100"/>
                  <a:pt x="736" y="1100"/>
                  <a:pt x="735" y="1100"/>
                </a:cubicBezTo>
                <a:cubicBezTo>
                  <a:pt x="735" y="1100"/>
                  <a:pt x="734" y="1099"/>
                  <a:pt x="734" y="1099"/>
                </a:cubicBezTo>
                <a:cubicBezTo>
                  <a:pt x="733" y="1098"/>
                  <a:pt x="732" y="1097"/>
                  <a:pt x="731" y="1097"/>
                </a:cubicBezTo>
                <a:cubicBezTo>
                  <a:pt x="730" y="1096"/>
                  <a:pt x="730" y="1096"/>
                  <a:pt x="729" y="1095"/>
                </a:cubicBezTo>
                <a:cubicBezTo>
                  <a:pt x="729" y="1095"/>
                  <a:pt x="729" y="1095"/>
                  <a:pt x="729" y="1095"/>
                </a:cubicBezTo>
                <a:cubicBezTo>
                  <a:pt x="728" y="1095"/>
                  <a:pt x="728" y="1095"/>
                  <a:pt x="728" y="1095"/>
                </a:cubicBezTo>
                <a:cubicBezTo>
                  <a:pt x="728" y="1095"/>
                  <a:pt x="728" y="1094"/>
                  <a:pt x="728" y="1094"/>
                </a:cubicBezTo>
                <a:cubicBezTo>
                  <a:pt x="728" y="1095"/>
                  <a:pt x="728" y="1095"/>
                  <a:pt x="727" y="1095"/>
                </a:cubicBezTo>
                <a:cubicBezTo>
                  <a:pt x="727" y="1095"/>
                  <a:pt x="727" y="1095"/>
                  <a:pt x="726" y="1095"/>
                </a:cubicBezTo>
                <a:cubicBezTo>
                  <a:pt x="726" y="1095"/>
                  <a:pt x="726" y="1095"/>
                  <a:pt x="726" y="1095"/>
                </a:cubicBezTo>
                <a:cubicBezTo>
                  <a:pt x="725" y="1095"/>
                  <a:pt x="724" y="1095"/>
                  <a:pt x="723" y="1095"/>
                </a:cubicBezTo>
                <a:cubicBezTo>
                  <a:pt x="723" y="1095"/>
                  <a:pt x="722" y="1095"/>
                  <a:pt x="722" y="1095"/>
                </a:cubicBezTo>
                <a:cubicBezTo>
                  <a:pt x="721" y="1094"/>
                  <a:pt x="721" y="1094"/>
                  <a:pt x="721" y="1094"/>
                </a:cubicBezTo>
                <a:cubicBezTo>
                  <a:pt x="721" y="1094"/>
                  <a:pt x="721" y="1094"/>
                  <a:pt x="721" y="1094"/>
                </a:cubicBezTo>
                <a:cubicBezTo>
                  <a:pt x="720" y="1094"/>
                  <a:pt x="720" y="1094"/>
                  <a:pt x="719" y="1094"/>
                </a:cubicBezTo>
                <a:cubicBezTo>
                  <a:pt x="719" y="1094"/>
                  <a:pt x="719" y="1094"/>
                  <a:pt x="718" y="1094"/>
                </a:cubicBezTo>
                <a:cubicBezTo>
                  <a:pt x="718" y="1093"/>
                  <a:pt x="718" y="1093"/>
                  <a:pt x="717" y="1093"/>
                </a:cubicBezTo>
                <a:cubicBezTo>
                  <a:pt x="716" y="1093"/>
                  <a:pt x="716" y="1093"/>
                  <a:pt x="716" y="1093"/>
                </a:cubicBezTo>
                <a:cubicBezTo>
                  <a:pt x="716" y="1093"/>
                  <a:pt x="715" y="1093"/>
                  <a:pt x="714" y="1093"/>
                </a:cubicBezTo>
                <a:cubicBezTo>
                  <a:pt x="713" y="1092"/>
                  <a:pt x="713" y="1092"/>
                  <a:pt x="713" y="1091"/>
                </a:cubicBezTo>
                <a:cubicBezTo>
                  <a:pt x="713" y="1091"/>
                  <a:pt x="713" y="1090"/>
                  <a:pt x="712" y="1089"/>
                </a:cubicBezTo>
                <a:cubicBezTo>
                  <a:pt x="711" y="1088"/>
                  <a:pt x="711" y="1088"/>
                  <a:pt x="710" y="1088"/>
                </a:cubicBezTo>
                <a:cubicBezTo>
                  <a:pt x="710" y="1088"/>
                  <a:pt x="710" y="1087"/>
                  <a:pt x="710" y="1087"/>
                </a:cubicBezTo>
                <a:cubicBezTo>
                  <a:pt x="710" y="1087"/>
                  <a:pt x="710" y="1087"/>
                  <a:pt x="710" y="1087"/>
                </a:cubicBezTo>
                <a:cubicBezTo>
                  <a:pt x="710" y="1087"/>
                  <a:pt x="710" y="1087"/>
                  <a:pt x="710" y="1087"/>
                </a:cubicBezTo>
                <a:cubicBezTo>
                  <a:pt x="709" y="1087"/>
                  <a:pt x="709" y="1086"/>
                  <a:pt x="708" y="1086"/>
                </a:cubicBezTo>
                <a:cubicBezTo>
                  <a:pt x="708" y="1086"/>
                  <a:pt x="708" y="1086"/>
                  <a:pt x="708" y="1086"/>
                </a:cubicBezTo>
                <a:cubicBezTo>
                  <a:pt x="706" y="1086"/>
                  <a:pt x="706" y="1086"/>
                  <a:pt x="706" y="1085"/>
                </a:cubicBezTo>
                <a:cubicBezTo>
                  <a:pt x="705" y="1085"/>
                  <a:pt x="705" y="1085"/>
                  <a:pt x="705" y="1085"/>
                </a:cubicBezTo>
                <a:cubicBezTo>
                  <a:pt x="705" y="1085"/>
                  <a:pt x="705" y="1085"/>
                  <a:pt x="705" y="1085"/>
                </a:cubicBezTo>
                <a:cubicBezTo>
                  <a:pt x="704" y="1085"/>
                  <a:pt x="704" y="1085"/>
                  <a:pt x="703" y="1085"/>
                </a:cubicBezTo>
                <a:cubicBezTo>
                  <a:pt x="703" y="1084"/>
                  <a:pt x="703" y="1084"/>
                  <a:pt x="703" y="1084"/>
                </a:cubicBezTo>
                <a:cubicBezTo>
                  <a:pt x="702" y="1084"/>
                  <a:pt x="702" y="1084"/>
                  <a:pt x="702" y="1084"/>
                </a:cubicBezTo>
                <a:cubicBezTo>
                  <a:pt x="702" y="1084"/>
                  <a:pt x="702" y="1084"/>
                  <a:pt x="702" y="1084"/>
                </a:cubicBezTo>
                <a:cubicBezTo>
                  <a:pt x="702" y="1084"/>
                  <a:pt x="702" y="1084"/>
                  <a:pt x="702" y="1084"/>
                </a:cubicBezTo>
                <a:cubicBezTo>
                  <a:pt x="701" y="1084"/>
                  <a:pt x="701" y="1084"/>
                  <a:pt x="701" y="1084"/>
                </a:cubicBezTo>
                <a:cubicBezTo>
                  <a:pt x="701" y="1084"/>
                  <a:pt x="701" y="1084"/>
                  <a:pt x="701" y="1084"/>
                </a:cubicBezTo>
                <a:cubicBezTo>
                  <a:pt x="701" y="1084"/>
                  <a:pt x="701" y="1084"/>
                  <a:pt x="701" y="1084"/>
                </a:cubicBezTo>
                <a:cubicBezTo>
                  <a:pt x="700" y="1084"/>
                  <a:pt x="700" y="1084"/>
                  <a:pt x="699" y="1083"/>
                </a:cubicBezTo>
                <a:cubicBezTo>
                  <a:pt x="699" y="1083"/>
                  <a:pt x="699" y="1083"/>
                  <a:pt x="699" y="1083"/>
                </a:cubicBezTo>
                <a:cubicBezTo>
                  <a:pt x="699" y="1083"/>
                  <a:pt x="699" y="1083"/>
                  <a:pt x="699" y="1083"/>
                </a:cubicBezTo>
                <a:cubicBezTo>
                  <a:pt x="699" y="1083"/>
                  <a:pt x="698" y="1083"/>
                  <a:pt x="698" y="1083"/>
                </a:cubicBezTo>
                <a:cubicBezTo>
                  <a:pt x="698" y="1083"/>
                  <a:pt x="697" y="1083"/>
                  <a:pt x="697" y="1083"/>
                </a:cubicBezTo>
                <a:cubicBezTo>
                  <a:pt x="697" y="1082"/>
                  <a:pt x="696" y="1082"/>
                  <a:pt x="696" y="1082"/>
                </a:cubicBezTo>
                <a:cubicBezTo>
                  <a:pt x="696" y="1081"/>
                  <a:pt x="696" y="1081"/>
                  <a:pt x="696" y="1081"/>
                </a:cubicBezTo>
                <a:cubicBezTo>
                  <a:pt x="696" y="1081"/>
                  <a:pt x="696" y="1081"/>
                  <a:pt x="696" y="1081"/>
                </a:cubicBezTo>
                <a:cubicBezTo>
                  <a:pt x="695" y="1080"/>
                  <a:pt x="695" y="1080"/>
                  <a:pt x="695" y="1079"/>
                </a:cubicBezTo>
                <a:cubicBezTo>
                  <a:pt x="694" y="1078"/>
                  <a:pt x="693" y="1077"/>
                  <a:pt x="693" y="1076"/>
                </a:cubicBezTo>
                <a:cubicBezTo>
                  <a:pt x="693" y="1076"/>
                  <a:pt x="693" y="1076"/>
                  <a:pt x="693" y="1076"/>
                </a:cubicBezTo>
                <a:cubicBezTo>
                  <a:pt x="693" y="1075"/>
                  <a:pt x="693" y="1075"/>
                  <a:pt x="693" y="1075"/>
                </a:cubicBezTo>
                <a:cubicBezTo>
                  <a:pt x="693" y="1075"/>
                  <a:pt x="692" y="1075"/>
                  <a:pt x="692" y="1074"/>
                </a:cubicBezTo>
                <a:cubicBezTo>
                  <a:pt x="692" y="1073"/>
                  <a:pt x="692" y="1073"/>
                  <a:pt x="692" y="1073"/>
                </a:cubicBezTo>
                <a:cubicBezTo>
                  <a:pt x="692" y="1073"/>
                  <a:pt x="692" y="1073"/>
                  <a:pt x="692" y="1072"/>
                </a:cubicBezTo>
                <a:cubicBezTo>
                  <a:pt x="691" y="1072"/>
                  <a:pt x="691" y="1071"/>
                  <a:pt x="691" y="1071"/>
                </a:cubicBezTo>
                <a:cubicBezTo>
                  <a:pt x="690" y="1071"/>
                  <a:pt x="690" y="1070"/>
                  <a:pt x="691" y="1069"/>
                </a:cubicBezTo>
                <a:cubicBezTo>
                  <a:pt x="692" y="1068"/>
                  <a:pt x="692" y="1068"/>
                  <a:pt x="693" y="1068"/>
                </a:cubicBezTo>
                <a:cubicBezTo>
                  <a:pt x="693" y="1068"/>
                  <a:pt x="692" y="1068"/>
                  <a:pt x="692" y="1067"/>
                </a:cubicBezTo>
                <a:cubicBezTo>
                  <a:pt x="693" y="1067"/>
                  <a:pt x="693" y="1066"/>
                  <a:pt x="693" y="1066"/>
                </a:cubicBezTo>
                <a:cubicBezTo>
                  <a:pt x="693" y="1066"/>
                  <a:pt x="693" y="1065"/>
                  <a:pt x="693" y="1065"/>
                </a:cubicBezTo>
                <a:cubicBezTo>
                  <a:pt x="694" y="1065"/>
                  <a:pt x="694" y="1065"/>
                  <a:pt x="694" y="1064"/>
                </a:cubicBezTo>
                <a:cubicBezTo>
                  <a:pt x="695" y="1064"/>
                  <a:pt x="695" y="1064"/>
                  <a:pt x="695" y="1063"/>
                </a:cubicBezTo>
                <a:cubicBezTo>
                  <a:pt x="695" y="1063"/>
                  <a:pt x="695" y="1063"/>
                  <a:pt x="695" y="1062"/>
                </a:cubicBezTo>
                <a:cubicBezTo>
                  <a:pt x="695" y="1061"/>
                  <a:pt x="694" y="1060"/>
                  <a:pt x="693" y="1059"/>
                </a:cubicBezTo>
                <a:cubicBezTo>
                  <a:pt x="693" y="1058"/>
                  <a:pt x="693" y="1058"/>
                  <a:pt x="692" y="1057"/>
                </a:cubicBezTo>
                <a:cubicBezTo>
                  <a:pt x="692" y="1056"/>
                  <a:pt x="692" y="1056"/>
                  <a:pt x="692" y="1056"/>
                </a:cubicBezTo>
                <a:cubicBezTo>
                  <a:pt x="692" y="1056"/>
                  <a:pt x="692" y="1056"/>
                  <a:pt x="691" y="1055"/>
                </a:cubicBezTo>
                <a:cubicBezTo>
                  <a:pt x="691" y="1055"/>
                  <a:pt x="691" y="1055"/>
                  <a:pt x="691" y="1055"/>
                </a:cubicBezTo>
                <a:cubicBezTo>
                  <a:pt x="691" y="1055"/>
                  <a:pt x="691" y="1054"/>
                  <a:pt x="691" y="1054"/>
                </a:cubicBezTo>
                <a:cubicBezTo>
                  <a:pt x="690" y="1053"/>
                  <a:pt x="690" y="1052"/>
                  <a:pt x="690" y="1051"/>
                </a:cubicBezTo>
                <a:cubicBezTo>
                  <a:pt x="690" y="1051"/>
                  <a:pt x="690" y="1051"/>
                  <a:pt x="689" y="1050"/>
                </a:cubicBezTo>
                <a:cubicBezTo>
                  <a:pt x="689" y="1050"/>
                  <a:pt x="689" y="1050"/>
                  <a:pt x="689" y="1050"/>
                </a:cubicBezTo>
                <a:cubicBezTo>
                  <a:pt x="689" y="1050"/>
                  <a:pt x="689" y="1050"/>
                  <a:pt x="689" y="1050"/>
                </a:cubicBezTo>
                <a:cubicBezTo>
                  <a:pt x="689" y="1050"/>
                  <a:pt x="689" y="1049"/>
                  <a:pt x="689" y="1049"/>
                </a:cubicBezTo>
                <a:cubicBezTo>
                  <a:pt x="689" y="1049"/>
                  <a:pt x="688" y="1048"/>
                  <a:pt x="688" y="1048"/>
                </a:cubicBezTo>
                <a:cubicBezTo>
                  <a:pt x="688" y="1048"/>
                  <a:pt x="688" y="1048"/>
                  <a:pt x="688" y="1048"/>
                </a:cubicBezTo>
                <a:cubicBezTo>
                  <a:pt x="688" y="1048"/>
                  <a:pt x="687" y="1048"/>
                  <a:pt x="687" y="1047"/>
                </a:cubicBezTo>
                <a:cubicBezTo>
                  <a:pt x="687" y="1047"/>
                  <a:pt x="687" y="1047"/>
                  <a:pt x="686" y="1047"/>
                </a:cubicBezTo>
                <a:cubicBezTo>
                  <a:pt x="686" y="1046"/>
                  <a:pt x="685" y="1046"/>
                  <a:pt x="685" y="1045"/>
                </a:cubicBezTo>
                <a:cubicBezTo>
                  <a:pt x="685" y="1044"/>
                  <a:pt x="684" y="1044"/>
                  <a:pt x="683" y="1043"/>
                </a:cubicBezTo>
                <a:cubicBezTo>
                  <a:pt x="683" y="1042"/>
                  <a:pt x="683" y="1042"/>
                  <a:pt x="682" y="1042"/>
                </a:cubicBezTo>
                <a:cubicBezTo>
                  <a:pt x="681" y="1041"/>
                  <a:pt x="680" y="1040"/>
                  <a:pt x="679" y="1039"/>
                </a:cubicBezTo>
                <a:cubicBezTo>
                  <a:pt x="679" y="1038"/>
                  <a:pt x="678" y="1037"/>
                  <a:pt x="677" y="1036"/>
                </a:cubicBezTo>
                <a:cubicBezTo>
                  <a:pt x="677" y="1036"/>
                  <a:pt x="677" y="1036"/>
                  <a:pt x="676" y="1036"/>
                </a:cubicBezTo>
                <a:cubicBezTo>
                  <a:pt x="676" y="1035"/>
                  <a:pt x="675" y="1034"/>
                  <a:pt x="675" y="1034"/>
                </a:cubicBezTo>
                <a:cubicBezTo>
                  <a:pt x="674" y="1034"/>
                  <a:pt x="673" y="1033"/>
                  <a:pt x="673" y="1033"/>
                </a:cubicBezTo>
                <a:cubicBezTo>
                  <a:pt x="672" y="1033"/>
                  <a:pt x="672" y="1033"/>
                  <a:pt x="672" y="1033"/>
                </a:cubicBezTo>
                <a:cubicBezTo>
                  <a:pt x="671" y="1033"/>
                  <a:pt x="671" y="1032"/>
                  <a:pt x="671" y="1032"/>
                </a:cubicBezTo>
                <a:cubicBezTo>
                  <a:pt x="671" y="1032"/>
                  <a:pt x="671" y="1032"/>
                  <a:pt x="671" y="1032"/>
                </a:cubicBezTo>
                <a:cubicBezTo>
                  <a:pt x="670" y="1031"/>
                  <a:pt x="670" y="1031"/>
                  <a:pt x="670" y="1031"/>
                </a:cubicBezTo>
                <a:cubicBezTo>
                  <a:pt x="669" y="1030"/>
                  <a:pt x="669" y="1030"/>
                  <a:pt x="669" y="1030"/>
                </a:cubicBezTo>
                <a:cubicBezTo>
                  <a:pt x="668" y="1030"/>
                  <a:pt x="668" y="1029"/>
                  <a:pt x="667" y="1029"/>
                </a:cubicBezTo>
                <a:cubicBezTo>
                  <a:pt x="667" y="1029"/>
                  <a:pt x="666" y="1028"/>
                  <a:pt x="666" y="1028"/>
                </a:cubicBezTo>
                <a:cubicBezTo>
                  <a:pt x="666" y="1028"/>
                  <a:pt x="667" y="1027"/>
                  <a:pt x="667" y="1027"/>
                </a:cubicBezTo>
                <a:cubicBezTo>
                  <a:pt x="667" y="1026"/>
                  <a:pt x="666" y="1026"/>
                  <a:pt x="666" y="1025"/>
                </a:cubicBezTo>
                <a:cubicBezTo>
                  <a:pt x="666" y="1025"/>
                  <a:pt x="666" y="1025"/>
                  <a:pt x="666" y="1025"/>
                </a:cubicBezTo>
                <a:cubicBezTo>
                  <a:pt x="666" y="1025"/>
                  <a:pt x="666" y="1024"/>
                  <a:pt x="666" y="1024"/>
                </a:cubicBezTo>
                <a:cubicBezTo>
                  <a:pt x="665" y="1024"/>
                  <a:pt x="665" y="1023"/>
                  <a:pt x="665" y="1023"/>
                </a:cubicBezTo>
                <a:cubicBezTo>
                  <a:pt x="663" y="1023"/>
                  <a:pt x="662" y="1022"/>
                  <a:pt x="662" y="1022"/>
                </a:cubicBezTo>
                <a:cubicBezTo>
                  <a:pt x="661" y="1022"/>
                  <a:pt x="661" y="1022"/>
                  <a:pt x="661" y="1022"/>
                </a:cubicBezTo>
                <a:cubicBezTo>
                  <a:pt x="659" y="1021"/>
                  <a:pt x="658" y="1020"/>
                  <a:pt x="657" y="1018"/>
                </a:cubicBezTo>
                <a:cubicBezTo>
                  <a:pt x="656" y="1018"/>
                  <a:pt x="656" y="1018"/>
                  <a:pt x="656" y="1018"/>
                </a:cubicBezTo>
                <a:cubicBezTo>
                  <a:pt x="656" y="1017"/>
                  <a:pt x="656" y="1017"/>
                  <a:pt x="656" y="1017"/>
                </a:cubicBezTo>
                <a:cubicBezTo>
                  <a:pt x="656" y="1018"/>
                  <a:pt x="656" y="1018"/>
                  <a:pt x="656" y="1018"/>
                </a:cubicBezTo>
                <a:cubicBezTo>
                  <a:pt x="655" y="1018"/>
                  <a:pt x="655" y="1018"/>
                  <a:pt x="655" y="1018"/>
                </a:cubicBezTo>
                <a:cubicBezTo>
                  <a:pt x="655" y="1018"/>
                  <a:pt x="655" y="1018"/>
                  <a:pt x="655" y="1018"/>
                </a:cubicBezTo>
                <a:cubicBezTo>
                  <a:pt x="654" y="1018"/>
                  <a:pt x="653" y="1018"/>
                  <a:pt x="653" y="1017"/>
                </a:cubicBezTo>
                <a:cubicBezTo>
                  <a:pt x="652" y="1017"/>
                  <a:pt x="652" y="1016"/>
                  <a:pt x="652" y="1015"/>
                </a:cubicBezTo>
                <a:cubicBezTo>
                  <a:pt x="652" y="1015"/>
                  <a:pt x="652" y="1014"/>
                  <a:pt x="653" y="1013"/>
                </a:cubicBezTo>
                <a:cubicBezTo>
                  <a:pt x="653" y="1013"/>
                  <a:pt x="653" y="1012"/>
                  <a:pt x="654" y="1012"/>
                </a:cubicBezTo>
                <a:cubicBezTo>
                  <a:pt x="654" y="1011"/>
                  <a:pt x="654" y="1011"/>
                  <a:pt x="654" y="1011"/>
                </a:cubicBezTo>
                <a:cubicBezTo>
                  <a:pt x="654" y="1010"/>
                  <a:pt x="654" y="1010"/>
                  <a:pt x="655" y="1010"/>
                </a:cubicBezTo>
                <a:cubicBezTo>
                  <a:pt x="655" y="1010"/>
                  <a:pt x="655" y="1010"/>
                  <a:pt x="655" y="1010"/>
                </a:cubicBezTo>
                <a:cubicBezTo>
                  <a:pt x="655" y="1010"/>
                  <a:pt x="656" y="1010"/>
                  <a:pt x="656" y="1010"/>
                </a:cubicBezTo>
                <a:cubicBezTo>
                  <a:pt x="656" y="1010"/>
                  <a:pt x="656" y="1010"/>
                  <a:pt x="656" y="1010"/>
                </a:cubicBezTo>
                <a:cubicBezTo>
                  <a:pt x="656" y="1010"/>
                  <a:pt x="656" y="1010"/>
                  <a:pt x="656" y="1010"/>
                </a:cubicBezTo>
                <a:cubicBezTo>
                  <a:pt x="656" y="1010"/>
                  <a:pt x="656" y="1010"/>
                  <a:pt x="656" y="1009"/>
                </a:cubicBezTo>
                <a:cubicBezTo>
                  <a:pt x="656" y="1009"/>
                  <a:pt x="656" y="1009"/>
                  <a:pt x="656" y="1009"/>
                </a:cubicBezTo>
                <a:cubicBezTo>
                  <a:pt x="655" y="1009"/>
                  <a:pt x="655" y="1009"/>
                  <a:pt x="655" y="1009"/>
                </a:cubicBezTo>
                <a:cubicBezTo>
                  <a:pt x="655" y="1009"/>
                  <a:pt x="655" y="1009"/>
                  <a:pt x="654" y="1009"/>
                </a:cubicBezTo>
                <a:cubicBezTo>
                  <a:pt x="654" y="1009"/>
                  <a:pt x="654" y="1009"/>
                  <a:pt x="654" y="1009"/>
                </a:cubicBezTo>
                <a:cubicBezTo>
                  <a:pt x="653" y="1008"/>
                  <a:pt x="653" y="1008"/>
                  <a:pt x="653" y="1008"/>
                </a:cubicBezTo>
                <a:cubicBezTo>
                  <a:pt x="653" y="1008"/>
                  <a:pt x="653" y="1008"/>
                  <a:pt x="653" y="1007"/>
                </a:cubicBezTo>
                <a:cubicBezTo>
                  <a:pt x="653" y="1007"/>
                  <a:pt x="652" y="1006"/>
                  <a:pt x="652" y="1006"/>
                </a:cubicBezTo>
                <a:cubicBezTo>
                  <a:pt x="652" y="1006"/>
                  <a:pt x="651" y="1006"/>
                  <a:pt x="651" y="1006"/>
                </a:cubicBezTo>
                <a:cubicBezTo>
                  <a:pt x="651" y="1006"/>
                  <a:pt x="651" y="1006"/>
                  <a:pt x="651" y="1006"/>
                </a:cubicBezTo>
                <a:cubicBezTo>
                  <a:pt x="650" y="1006"/>
                  <a:pt x="650" y="1006"/>
                  <a:pt x="650" y="1006"/>
                </a:cubicBezTo>
                <a:cubicBezTo>
                  <a:pt x="650" y="1006"/>
                  <a:pt x="650" y="1006"/>
                  <a:pt x="650" y="1006"/>
                </a:cubicBezTo>
                <a:cubicBezTo>
                  <a:pt x="649" y="1006"/>
                  <a:pt x="649" y="1006"/>
                  <a:pt x="649" y="1006"/>
                </a:cubicBezTo>
                <a:cubicBezTo>
                  <a:pt x="648" y="1005"/>
                  <a:pt x="647" y="1005"/>
                  <a:pt x="647" y="1003"/>
                </a:cubicBezTo>
                <a:cubicBezTo>
                  <a:pt x="647" y="1003"/>
                  <a:pt x="647" y="1003"/>
                  <a:pt x="645" y="1003"/>
                </a:cubicBezTo>
                <a:cubicBezTo>
                  <a:pt x="645" y="1003"/>
                  <a:pt x="645" y="1002"/>
                  <a:pt x="645" y="1002"/>
                </a:cubicBezTo>
                <a:cubicBezTo>
                  <a:pt x="644" y="1002"/>
                  <a:pt x="644" y="1002"/>
                  <a:pt x="643" y="1001"/>
                </a:cubicBezTo>
                <a:cubicBezTo>
                  <a:pt x="643" y="1001"/>
                  <a:pt x="643" y="1001"/>
                  <a:pt x="643" y="1000"/>
                </a:cubicBezTo>
                <a:cubicBezTo>
                  <a:pt x="643" y="1000"/>
                  <a:pt x="642" y="1000"/>
                  <a:pt x="642" y="1000"/>
                </a:cubicBezTo>
                <a:cubicBezTo>
                  <a:pt x="642" y="1000"/>
                  <a:pt x="642" y="1000"/>
                  <a:pt x="642" y="999"/>
                </a:cubicBezTo>
                <a:cubicBezTo>
                  <a:pt x="642" y="999"/>
                  <a:pt x="642" y="999"/>
                  <a:pt x="642" y="999"/>
                </a:cubicBezTo>
                <a:cubicBezTo>
                  <a:pt x="641" y="999"/>
                  <a:pt x="641" y="998"/>
                  <a:pt x="641" y="997"/>
                </a:cubicBezTo>
                <a:cubicBezTo>
                  <a:pt x="641" y="997"/>
                  <a:pt x="641" y="997"/>
                  <a:pt x="641" y="996"/>
                </a:cubicBezTo>
                <a:cubicBezTo>
                  <a:pt x="641" y="996"/>
                  <a:pt x="641" y="994"/>
                  <a:pt x="641" y="994"/>
                </a:cubicBezTo>
                <a:cubicBezTo>
                  <a:pt x="640" y="994"/>
                  <a:pt x="640" y="994"/>
                  <a:pt x="639" y="994"/>
                </a:cubicBezTo>
                <a:cubicBezTo>
                  <a:pt x="639" y="994"/>
                  <a:pt x="638" y="994"/>
                  <a:pt x="637" y="993"/>
                </a:cubicBezTo>
                <a:cubicBezTo>
                  <a:pt x="637" y="993"/>
                  <a:pt x="637" y="993"/>
                  <a:pt x="636" y="993"/>
                </a:cubicBezTo>
                <a:cubicBezTo>
                  <a:pt x="636" y="993"/>
                  <a:pt x="636" y="993"/>
                  <a:pt x="636" y="993"/>
                </a:cubicBezTo>
                <a:cubicBezTo>
                  <a:pt x="635" y="993"/>
                  <a:pt x="635" y="992"/>
                  <a:pt x="635" y="992"/>
                </a:cubicBezTo>
                <a:cubicBezTo>
                  <a:pt x="635" y="992"/>
                  <a:pt x="635" y="992"/>
                  <a:pt x="634" y="992"/>
                </a:cubicBezTo>
                <a:cubicBezTo>
                  <a:pt x="634" y="992"/>
                  <a:pt x="634" y="991"/>
                  <a:pt x="634" y="991"/>
                </a:cubicBezTo>
                <a:cubicBezTo>
                  <a:pt x="634" y="990"/>
                  <a:pt x="633" y="989"/>
                  <a:pt x="632" y="988"/>
                </a:cubicBezTo>
                <a:cubicBezTo>
                  <a:pt x="631" y="988"/>
                  <a:pt x="630" y="987"/>
                  <a:pt x="629" y="986"/>
                </a:cubicBezTo>
                <a:cubicBezTo>
                  <a:pt x="629" y="986"/>
                  <a:pt x="629" y="985"/>
                  <a:pt x="629" y="985"/>
                </a:cubicBezTo>
                <a:cubicBezTo>
                  <a:pt x="629" y="985"/>
                  <a:pt x="629" y="984"/>
                  <a:pt x="629" y="984"/>
                </a:cubicBezTo>
                <a:cubicBezTo>
                  <a:pt x="629" y="984"/>
                  <a:pt x="628" y="984"/>
                  <a:pt x="628" y="983"/>
                </a:cubicBezTo>
                <a:cubicBezTo>
                  <a:pt x="627" y="983"/>
                  <a:pt x="627" y="982"/>
                  <a:pt x="627" y="982"/>
                </a:cubicBezTo>
                <a:cubicBezTo>
                  <a:pt x="627" y="981"/>
                  <a:pt x="626" y="981"/>
                  <a:pt x="626" y="980"/>
                </a:cubicBezTo>
                <a:cubicBezTo>
                  <a:pt x="626" y="980"/>
                  <a:pt x="626" y="980"/>
                  <a:pt x="626" y="979"/>
                </a:cubicBezTo>
                <a:cubicBezTo>
                  <a:pt x="625" y="979"/>
                  <a:pt x="625" y="979"/>
                  <a:pt x="625" y="979"/>
                </a:cubicBezTo>
                <a:cubicBezTo>
                  <a:pt x="625" y="979"/>
                  <a:pt x="625" y="979"/>
                  <a:pt x="625" y="979"/>
                </a:cubicBezTo>
                <a:cubicBezTo>
                  <a:pt x="625" y="979"/>
                  <a:pt x="624" y="978"/>
                  <a:pt x="624" y="978"/>
                </a:cubicBezTo>
                <a:cubicBezTo>
                  <a:pt x="624" y="977"/>
                  <a:pt x="623" y="977"/>
                  <a:pt x="623" y="976"/>
                </a:cubicBezTo>
                <a:cubicBezTo>
                  <a:pt x="623" y="976"/>
                  <a:pt x="624" y="976"/>
                  <a:pt x="624" y="975"/>
                </a:cubicBezTo>
                <a:cubicBezTo>
                  <a:pt x="623" y="975"/>
                  <a:pt x="623" y="975"/>
                  <a:pt x="623" y="974"/>
                </a:cubicBezTo>
                <a:cubicBezTo>
                  <a:pt x="622" y="974"/>
                  <a:pt x="622" y="974"/>
                  <a:pt x="622" y="974"/>
                </a:cubicBezTo>
                <a:cubicBezTo>
                  <a:pt x="621" y="973"/>
                  <a:pt x="621" y="973"/>
                  <a:pt x="621" y="972"/>
                </a:cubicBezTo>
                <a:cubicBezTo>
                  <a:pt x="620" y="972"/>
                  <a:pt x="620" y="971"/>
                  <a:pt x="620" y="970"/>
                </a:cubicBezTo>
                <a:cubicBezTo>
                  <a:pt x="620" y="970"/>
                  <a:pt x="620" y="970"/>
                  <a:pt x="620" y="970"/>
                </a:cubicBezTo>
                <a:cubicBezTo>
                  <a:pt x="620" y="970"/>
                  <a:pt x="620" y="969"/>
                  <a:pt x="620" y="969"/>
                </a:cubicBezTo>
                <a:cubicBezTo>
                  <a:pt x="620" y="969"/>
                  <a:pt x="620" y="968"/>
                  <a:pt x="620" y="968"/>
                </a:cubicBezTo>
                <a:cubicBezTo>
                  <a:pt x="620" y="968"/>
                  <a:pt x="620" y="968"/>
                  <a:pt x="620" y="968"/>
                </a:cubicBezTo>
                <a:cubicBezTo>
                  <a:pt x="619" y="967"/>
                  <a:pt x="619" y="967"/>
                  <a:pt x="619" y="966"/>
                </a:cubicBezTo>
                <a:cubicBezTo>
                  <a:pt x="619" y="966"/>
                  <a:pt x="619" y="965"/>
                  <a:pt x="619" y="965"/>
                </a:cubicBezTo>
                <a:cubicBezTo>
                  <a:pt x="619" y="965"/>
                  <a:pt x="619" y="964"/>
                  <a:pt x="619" y="964"/>
                </a:cubicBezTo>
                <a:cubicBezTo>
                  <a:pt x="618" y="963"/>
                  <a:pt x="618" y="962"/>
                  <a:pt x="617" y="962"/>
                </a:cubicBezTo>
                <a:cubicBezTo>
                  <a:pt x="617" y="961"/>
                  <a:pt x="616" y="960"/>
                  <a:pt x="616" y="959"/>
                </a:cubicBezTo>
                <a:cubicBezTo>
                  <a:pt x="616" y="959"/>
                  <a:pt x="616" y="958"/>
                  <a:pt x="617" y="958"/>
                </a:cubicBezTo>
                <a:cubicBezTo>
                  <a:pt x="617" y="957"/>
                  <a:pt x="617" y="957"/>
                  <a:pt x="616" y="957"/>
                </a:cubicBezTo>
                <a:cubicBezTo>
                  <a:pt x="616" y="957"/>
                  <a:pt x="616" y="957"/>
                  <a:pt x="616" y="957"/>
                </a:cubicBezTo>
                <a:cubicBezTo>
                  <a:pt x="615" y="957"/>
                  <a:pt x="615" y="957"/>
                  <a:pt x="615" y="957"/>
                </a:cubicBezTo>
                <a:cubicBezTo>
                  <a:pt x="615" y="957"/>
                  <a:pt x="615" y="957"/>
                  <a:pt x="615" y="957"/>
                </a:cubicBezTo>
                <a:cubicBezTo>
                  <a:pt x="614" y="957"/>
                  <a:pt x="613" y="957"/>
                  <a:pt x="613" y="956"/>
                </a:cubicBezTo>
                <a:cubicBezTo>
                  <a:pt x="613" y="956"/>
                  <a:pt x="612" y="956"/>
                  <a:pt x="612" y="956"/>
                </a:cubicBezTo>
                <a:cubicBezTo>
                  <a:pt x="612" y="955"/>
                  <a:pt x="611" y="955"/>
                  <a:pt x="611" y="954"/>
                </a:cubicBezTo>
                <a:cubicBezTo>
                  <a:pt x="611" y="954"/>
                  <a:pt x="611" y="954"/>
                  <a:pt x="611" y="954"/>
                </a:cubicBezTo>
                <a:cubicBezTo>
                  <a:pt x="610" y="954"/>
                  <a:pt x="610" y="954"/>
                  <a:pt x="610" y="954"/>
                </a:cubicBezTo>
                <a:cubicBezTo>
                  <a:pt x="609" y="955"/>
                  <a:pt x="607" y="955"/>
                  <a:pt x="606" y="954"/>
                </a:cubicBezTo>
                <a:cubicBezTo>
                  <a:pt x="606" y="953"/>
                  <a:pt x="605" y="953"/>
                  <a:pt x="605" y="953"/>
                </a:cubicBezTo>
                <a:cubicBezTo>
                  <a:pt x="604" y="952"/>
                  <a:pt x="604" y="952"/>
                  <a:pt x="604" y="952"/>
                </a:cubicBezTo>
                <a:cubicBezTo>
                  <a:pt x="604" y="952"/>
                  <a:pt x="603" y="951"/>
                  <a:pt x="603" y="951"/>
                </a:cubicBezTo>
                <a:cubicBezTo>
                  <a:pt x="603" y="951"/>
                  <a:pt x="603" y="951"/>
                  <a:pt x="602" y="950"/>
                </a:cubicBezTo>
                <a:cubicBezTo>
                  <a:pt x="603" y="951"/>
                  <a:pt x="603" y="951"/>
                  <a:pt x="603" y="951"/>
                </a:cubicBezTo>
                <a:cubicBezTo>
                  <a:pt x="603" y="951"/>
                  <a:pt x="603" y="952"/>
                  <a:pt x="603" y="952"/>
                </a:cubicBezTo>
                <a:cubicBezTo>
                  <a:pt x="603" y="953"/>
                  <a:pt x="604" y="953"/>
                  <a:pt x="603" y="954"/>
                </a:cubicBezTo>
                <a:cubicBezTo>
                  <a:pt x="603" y="955"/>
                  <a:pt x="603" y="955"/>
                  <a:pt x="603" y="955"/>
                </a:cubicBezTo>
                <a:cubicBezTo>
                  <a:pt x="603" y="956"/>
                  <a:pt x="603" y="956"/>
                  <a:pt x="602" y="956"/>
                </a:cubicBezTo>
                <a:cubicBezTo>
                  <a:pt x="602" y="956"/>
                  <a:pt x="602" y="956"/>
                  <a:pt x="602" y="957"/>
                </a:cubicBezTo>
                <a:cubicBezTo>
                  <a:pt x="602" y="958"/>
                  <a:pt x="603" y="959"/>
                  <a:pt x="603" y="960"/>
                </a:cubicBezTo>
                <a:cubicBezTo>
                  <a:pt x="604" y="961"/>
                  <a:pt x="604" y="962"/>
                  <a:pt x="604" y="963"/>
                </a:cubicBezTo>
                <a:cubicBezTo>
                  <a:pt x="604" y="964"/>
                  <a:pt x="604" y="964"/>
                  <a:pt x="604" y="964"/>
                </a:cubicBezTo>
                <a:cubicBezTo>
                  <a:pt x="604" y="964"/>
                  <a:pt x="604" y="964"/>
                  <a:pt x="604" y="964"/>
                </a:cubicBezTo>
                <a:cubicBezTo>
                  <a:pt x="604" y="965"/>
                  <a:pt x="604" y="966"/>
                  <a:pt x="604" y="967"/>
                </a:cubicBezTo>
                <a:cubicBezTo>
                  <a:pt x="604" y="967"/>
                  <a:pt x="604" y="968"/>
                  <a:pt x="604" y="968"/>
                </a:cubicBezTo>
                <a:cubicBezTo>
                  <a:pt x="604" y="968"/>
                  <a:pt x="604" y="968"/>
                  <a:pt x="604" y="968"/>
                </a:cubicBezTo>
                <a:cubicBezTo>
                  <a:pt x="604" y="968"/>
                  <a:pt x="604" y="969"/>
                  <a:pt x="605" y="969"/>
                </a:cubicBezTo>
                <a:cubicBezTo>
                  <a:pt x="605" y="970"/>
                  <a:pt x="606" y="971"/>
                  <a:pt x="606" y="972"/>
                </a:cubicBezTo>
                <a:cubicBezTo>
                  <a:pt x="606" y="972"/>
                  <a:pt x="606" y="972"/>
                  <a:pt x="606" y="972"/>
                </a:cubicBezTo>
                <a:cubicBezTo>
                  <a:pt x="606" y="972"/>
                  <a:pt x="606" y="973"/>
                  <a:pt x="606" y="973"/>
                </a:cubicBezTo>
                <a:cubicBezTo>
                  <a:pt x="607" y="973"/>
                  <a:pt x="607" y="973"/>
                  <a:pt x="607" y="973"/>
                </a:cubicBezTo>
                <a:cubicBezTo>
                  <a:pt x="607" y="973"/>
                  <a:pt x="607" y="974"/>
                  <a:pt x="607" y="974"/>
                </a:cubicBezTo>
                <a:cubicBezTo>
                  <a:pt x="607" y="974"/>
                  <a:pt x="608" y="974"/>
                  <a:pt x="608" y="974"/>
                </a:cubicBezTo>
                <a:cubicBezTo>
                  <a:pt x="608" y="974"/>
                  <a:pt x="608" y="974"/>
                  <a:pt x="609" y="975"/>
                </a:cubicBezTo>
                <a:cubicBezTo>
                  <a:pt x="609" y="975"/>
                  <a:pt x="609" y="976"/>
                  <a:pt x="610" y="976"/>
                </a:cubicBezTo>
                <a:cubicBezTo>
                  <a:pt x="611" y="977"/>
                  <a:pt x="612" y="977"/>
                  <a:pt x="612" y="979"/>
                </a:cubicBezTo>
                <a:cubicBezTo>
                  <a:pt x="612" y="979"/>
                  <a:pt x="612" y="980"/>
                  <a:pt x="612" y="980"/>
                </a:cubicBezTo>
                <a:cubicBezTo>
                  <a:pt x="612" y="980"/>
                  <a:pt x="613" y="981"/>
                  <a:pt x="613" y="981"/>
                </a:cubicBezTo>
                <a:cubicBezTo>
                  <a:pt x="613" y="981"/>
                  <a:pt x="613" y="981"/>
                  <a:pt x="613" y="981"/>
                </a:cubicBezTo>
                <a:cubicBezTo>
                  <a:pt x="613" y="982"/>
                  <a:pt x="613" y="982"/>
                  <a:pt x="613" y="982"/>
                </a:cubicBezTo>
                <a:cubicBezTo>
                  <a:pt x="613" y="982"/>
                  <a:pt x="613" y="982"/>
                  <a:pt x="614" y="982"/>
                </a:cubicBezTo>
                <a:cubicBezTo>
                  <a:pt x="614" y="982"/>
                  <a:pt x="614" y="982"/>
                  <a:pt x="615" y="982"/>
                </a:cubicBezTo>
                <a:cubicBezTo>
                  <a:pt x="616" y="983"/>
                  <a:pt x="617" y="984"/>
                  <a:pt x="617" y="985"/>
                </a:cubicBezTo>
                <a:cubicBezTo>
                  <a:pt x="617" y="985"/>
                  <a:pt x="617" y="985"/>
                  <a:pt x="617" y="986"/>
                </a:cubicBezTo>
                <a:cubicBezTo>
                  <a:pt x="617" y="986"/>
                  <a:pt x="617" y="986"/>
                  <a:pt x="617" y="986"/>
                </a:cubicBezTo>
                <a:cubicBezTo>
                  <a:pt x="617" y="986"/>
                  <a:pt x="618" y="986"/>
                  <a:pt x="618" y="986"/>
                </a:cubicBezTo>
                <a:cubicBezTo>
                  <a:pt x="619" y="986"/>
                  <a:pt x="620" y="986"/>
                  <a:pt x="620" y="987"/>
                </a:cubicBezTo>
                <a:cubicBezTo>
                  <a:pt x="621" y="988"/>
                  <a:pt x="621" y="989"/>
                  <a:pt x="621" y="990"/>
                </a:cubicBezTo>
                <a:cubicBezTo>
                  <a:pt x="622" y="991"/>
                  <a:pt x="622" y="992"/>
                  <a:pt x="622" y="992"/>
                </a:cubicBezTo>
                <a:cubicBezTo>
                  <a:pt x="622" y="992"/>
                  <a:pt x="622" y="992"/>
                  <a:pt x="622" y="992"/>
                </a:cubicBezTo>
                <a:cubicBezTo>
                  <a:pt x="622" y="992"/>
                  <a:pt x="622" y="992"/>
                  <a:pt x="622" y="992"/>
                </a:cubicBezTo>
                <a:cubicBezTo>
                  <a:pt x="622" y="992"/>
                  <a:pt x="622" y="992"/>
                  <a:pt x="622" y="992"/>
                </a:cubicBezTo>
                <a:cubicBezTo>
                  <a:pt x="622" y="992"/>
                  <a:pt x="622" y="992"/>
                  <a:pt x="622" y="992"/>
                </a:cubicBezTo>
                <a:cubicBezTo>
                  <a:pt x="621" y="993"/>
                  <a:pt x="621" y="993"/>
                  <a:pt x="621" y="993"/>
                </a:cubicBezTo>
                <a:cubicBezTo>
                  <a:pt x="621" y="994"/>
                  <a:pt x="621" y="994"/>
                  <a:pt x="623" y="994"/>
                </a:cubicBezTo>
                <a:cubicBezTo>
                  <a:pt x="623" y="995"/>
                  <a:pt x="623" y="995"/>
                  <a:pt x="623" y="995"/>
                </a:cubicBezTo>
                <a:cubicBezTo>
                  <a:pt x="624" y="995"/>
                  <a:pt x="625" y="995"/>
                  <a:pt x="625" y="996"/>
                </a:cubicBezTo>
                <a:cubicBezTo>
                  <a:pt x="626" y="997"/>
                  <a:pt x="626" y="997"/>
                  <a:pt x="626" y="998"/>
                </a:cubicBezTo>
                <a:cubicBezTo>
                  <a:pt x="626" y="998"/>
                  <a:pt x="626" y="998"/>
                  <a:pt x="627" y="998"/>
                </a:cubicBezTo>
                <a:cubicBezTo>
                  <a:pt x="627" y="999"/>
                  <a:pt x="627" y="1000"/>
                  <a:pt x="628" y="1001"/>
                </a:cubicBezTo>
                <a:cubicBezTo>
                  <a:pt x="628" y="1001"/>
                  <a:pt x="629" y="1001"/>
                  <a:pt x="629" y="1002"/>
                </a:cubicBezTo>
                <a:cubicBezTo>
                  <a:pt x="630" y="1002"/>
                  <a:pt x="630" y="1003"/>
                  <a:pt x="630" y="1004"/>
                </a:cubicBezTo>
                <a:cubicBezTo>
                  <a:pt x="629" y="1004"/>
                  <a:pt x="629" y="1005"/>
                  <a:pt x="630" y="1005"/>
                </a:cubicBezTo>
                <a:cubicBezTo>
                  <a:pt x="630" y="1006"/>
                  <a:pt x="630" y="1006"/>
                  <a:pt x="630" y="1006"/>
                </a:cubicBezTo>
                <a:cubicBezTo>
                  <a:pt x="630" y="1006"/>
                  <a:pt x="630" y="1005"/>
                  <a:pt x="630" y="1005"/>
                </a:cubicBezTo>
                <a:cubicBezTo>
                  <a:pt x="630" y="1005"/>
                  <a:pt x="631" y="1004"/>
                  <a:pt x="631" y="1004"/>
                </a:cubicBezTo>
                <a:cubicBezTo>
                  <a:pt x="632" y="1004"/>
                  <a:pt x="633" y="1005"/>
                  <a:pt x="634" y="1006"/>
                </a:cubicBezTo>
                <a:cubicBezTo>
                  <a:pt x="634" y="1006"/>
                  <a:pt x="634" y="1007"/>
                  <a:pt x="634" y="1007"/>
                </a:cubicBezTo>
                <a:cubicBezTo>
                  <a:pt x="634" y="1007"/>
                  <a:pt x="634" y="1007"/>
                  <a:pt x="635" y="1007"/>
                </a:cubicBezTo>
                <a:cubicBezTo>
                  <a:pt x="635" y="1008"/>
                  <a:pt x="635" y="1008"/>
                  <a:pt x="635" y="1008"/>
                </a:cubicBezTo>
                <a:cubicBezTo>
                  <a:pt x="636" y="1009"/>
                  <a:pt x="636" y="1010"/>
                  <a:pt x="636" y="1011"/>
                </a:cubicBezTo>
                <a:cubicBezTo>
                  <a:pt x="636" y="1012"/>
                  <a:pt x="636" y="1012"/>
                  <a:pt x="636" y="1013"/>
                </a:cubicBezTo>
                <a:cubicBezTo>
                  <a:pt x="636" y="1013"/>
                  <a:pt x="636" y="1013"/>
                  <a:pt x="636" y="1013"/>
                </a:cubicBezTo>
                <a:cubicBezTo>
                  <a:pt x="636" y="1013"/>
                  <a:pt x="636" y="1014"/>
                  <a:pt x="636" y="1014"/>
                </a:cubicBezTo>
                <a:cubicBezTo>
                  <a:pt x="636" y="1015"/>
                  <a:pt x="636" y="1015"/>
                  <a:pt x="636" y="1015"/>
                </a:cubicBezTo>
                <a:cubicBezTo>
                  <a:pt x="636" y="1015"/>
                  <a:pt x="636" y="1015"/>
                  <a:pt x="636" y="1015"/>
                </a:cubicBezTo>
                <a:cubicBezTo>
                  <a:pt x="636" y="1015"/>
                  <a:pt x="636" y="1015"/>
                  <a:pt x="637" y="1016"/>
                </a:cubicBezTo>
                <a:cubicBezTo>
                  <a:pt x="637" y="1016"/>
                  <a:pt x="637" y="1017"/>
                  <a:pt x="637" y="1017"/>
                </a:cubicBezTo>
                <a:cubicBezTo>
                  <a:pt x="637" y="1018"/>
                  <a:pt x="637" y="1018"/>
                  <a:pt x="637" y="1018"/>
                </a:cubicBezTo>
                <a:cubicBezTo>
                  <a:pt x="638" y="1018"/>
                  <a:pt x="638" y="1019"/>
                  <a:pt x="638" y="1019"/>
                </a:cubicBezTo>
                <a:cubicBezTo>
                  <a:pt x="638" y="1020"/>
                  <a:pt x="638" y="1020"/>
                  <a:pt x="638" y="1020"/>
                </a:cubicBezTo>
                <a:cubicBezTo>
                  <a:pt x="639" y="1021"/>
                  <a:pt x="640" y="1022"/>
                  <a:pt x="640" y="1023"/>
                </a:cubicBezTo>
                <a:cubicBezTo>
                  <a:pt x="640" y="1024"/>
                  <a:pt x="640" y="1024"/>
                  <a:pt x="640" y="1024"/>
                </a:cubicBezTo>
                <a:cubicBezTo>
                  <a:pt x="640" y="1024"/>
                  <a:pt x="640" y="1024"/>
                  <a:pt x="640" y="1025"/>
                </a:cubicBezTo>
                <a:cubicBezTo>
                  <a:pt x="640" y="1025"/>
                  <a:pt x="640" y="1025"/>
                  <a:pt x="640" y="1025"/>
                </a:cubicBezTo>
                <a:cubicBezTo>
                  <a:pt x="640" y="1025"/>
                  <a:pt x="640" y="1025"/>
                  <a:pt x="640" y="1025"/>
                </a:cubicBezTo>
                <a:cubicBezTo>
                  <a:pt x="640" y="1025"/>
                  <a:pt x="640" y="1025"/>
                  <a:pt x="640" y="1024"/>
                </a:cubicBezTo>
                <a:cubicBezTo>
                  <a:pt x="640" y="1024"/>
                  <a:pt x="640" y="1024"/>
                  <a:pt x="640" y="1023"/>
                </a:cubicBezTo>
                <a:cubicBezTo>
                  <a:pt x="640" y="1023"/>
                  <a:pt x="640" y="1022"/>
                  <a:pt x="640" y="1022"/>
                </a:cubicBezTo>
                <a:cubicBezTo>
                  <a:pt x="641" y="1022"/>
                  <a:pt x="641" y="1022"/>
                  <a:pt x="641" y="1022"/>
                </a:cubicBezTo>
                <a:cubicBezTo>
                  <a:pt x="642" y="1022"/>
                  <a:pt x="642" y="1022"/>
                  <a:pt x="643" y="1022"/>
                </a:cubicBezTo>
                <a:cubicBezTo>
                  <a:pt x="643" y="1023"/>
                  <a:pt x="644" y="1023"/>
                  <a:pt x="644" y="1024"/>
                </a:cubicBezTo>
                <a:cubicBezTo>
                  <a:pt x="644" y="1025"/>
                  <a:pt x="644" y="1026"/>
                  <a:pt x="643" y="1027"/>
                </a:cubicBezTo>
                <a:cubicBezTo>
                  <a:pt x="643" y="1027"/>
                  <a:pt x="642" y="1027"/>
                  <a:pt x="642" y="1027"/>
                </a:cubicBezTo>
                <a:cubicBezTo>
                  <a:pt x="642" y="1027"/>
                  <a:pt x="642" y="1028"/>
                  <a:pt x="642" y="1028"/>
                </a:cubicBezTo>
                <a:cubicBezTo>
                  <a:pt x="641" y="1029"/>
                  <a:pt x="641" y="1029"/>
                  <a:pt x="641" y="1029"/>
                </a:cubicBezTo>
                <a:cubicBezTo>
                  <a:pt x="641" y="1029"/>
                  <a:pt x="641" y="1029"/>
                  <a:pt x="642" y="1029"/>
                </a:cubicBezTo>
                <a:cubicBezTo>
                  <a:pt x="642" y="1030"/>
                  <a:pt x="642" y="1030"/>
                  <a:pt x="642" y="1030"/>
                </a:cubicBezTo>
                <a:cubicBezTo>
                  <a:pt x="642" y="1031"/>
                  <a:pt x="643" y="1031"/>
                  <a:pt x="644" y="1032"/>
                </a:cubicBezTo>
                <a:cubicBezTo>
                  <a:pt x="644" y="1032"/>
                  <a:pt x="644" y="1032"/>
                  <a:pt x="644" y="1032"/>
                </a:cubicBezTo>
                <a:cubicBezTo>
                  <a:pt x="644" y="1032"/>
                  <a:pt x="644" y="1032"/>
                  <a:pt x="644" y="1032"/>
                </a:cubicBezTo>
                <a:cubicBezTo>
                  <a:pt x="644" y="1031"/>
                  <a:pt x="644" y="1031"/>
                  <a:pt x="644" y="1031"/>
                </a:cubicBezTo>
                <a:cubicBezTo>
                  <a:pt x="644" y="1030"/>
                  <a:pt x="644" y="1030"/>
                  <a:pt x="644" y="1030"/>
                </a:cubicBezTo>
                <a:cubicBezTo>
                  <a:pt x="645" y="1029"/>
                  <a:pt x="646" y="1029"/>
                  <a:pt x="647" y="1030"/>
                </a:cubicBezTo>
                <a:cubicBezTo>
                  <a:pt x="647" y="1030"/>
                  <a:pt x="647" y="1030"/>
                  <a:pt x="647" y="1030"/>
                </a:cubicBezTo>
                <a:cubicBezTo>
                  <a:pt x="647" y="1030"/>
                  <a:pt x="647" y="1031"/>
                  <a:pt x="647" y="1031"/>
                </a:cubicBezTo>
                <a:cubicBezTo>
                  <a:pt x="647" y="1031"/>
                  <a:pt x="647" y="1032"/>
                  <a:pt x="647" y="1032"/>
                </a:cubicBezTo>
                <a:cubicBezTo>
                  <a:pt x="647" y="1032"/>
                  <a:pt x="647" y="1032"/>
                  <a:pt x="647" y="1032"/>
                </a:cubicBezTo>
                <a:cubicBezTo>
                  <a:pt x="648" y="1033"/>
                  <a:pt x="648" y="1033"/>
                  <a:pt x="648" y="1033"/>
                </a:cubicBezTo>
                <a:cubicBezTo>
                  <a:pt x="649" y="1034"/>
                  <a:pt x="650" y="1034"/>
                  <a:pt x="651" y="1035"/>
                </a:cubicBezTo>
                <a:cubicBezTo>
                  <a:pt x="651" y="1035"/>
                  <a:pt x="651" y="1035"/>
                  <a:pt x="651" y="1035"/>
                </a:cubicBezTo>
                <a:cubicBezTo>
                  <a:pt x="651" y="1036"/>
                  <a:pt x="651" y="1036"/>
                  <a:pt x="651" y="1036"/>
                </a:cubicBezTo>
                <a:cubicBezTo>
                  <a:pt x="651" y="1036"/>
                  <a:pt x="652" y="1036"/>
                  <a:pt x="652" y="1037"/>
                </a:cubicBezTo>
                <a:cubicBezTo>
                  <a:pt x="652" y="1037"/>
                  <a:pt x="652" y="1037"/>
                  <a:pt x="653" y="1038"/>
                </a:cubicBezTo>
                <a:cubicBezTo>
                  <a:pt x="653" y="1038"/>
                  <a:pt x="653" y="1038"/>
                  <a:pt x="653" y="1038"/>
                </a:cubicBezTo>
                <a:cubicBezTo>
                  <a:pt x="653" y="1039"/>
                  <a:pt x="653" y="1039"/>
                  <a:pt x="653" y="1040"/>
                </a:cubicBezTo>
                <a:cubicBezTo>
                  <a:pt x="654" y="1040"/>
                  <a:pt x="654" y="1040"/>
                  <a:pt x="654" y="1041"/>
                </a:cubicBezTo>
                <a:cubicBezTo>
                  <a:pt x="655" y="1041"/>
                  <a:pt x="655" y="1042"/>
                  <a:pt x="655" y="1042"/>
                </a:cubicBezTo>
                <a:cubicBezTo>
                  <a:pt x="655" y="1043"/>
                  <a:pt x="655" y="1043"/>
                  <a:pt x="655" y="1043"/>
                </a:cubicBezTo>
                <a:cubicBezTo>
                  <a:pt x="655" y="1044"/>
                  <a:pt x="654" y="1045"/>
                  <a:pt x="654" y="1045"/>
                </a:cubicBezTo>
                <a:cubicBezTo>
                  <a:pt x="653" y="1045"/>
                  <a:pt x="652" y="1046"/>
                  <a:pt x="652" y="1046"/>
                </a:cubicBezTo>
                <a:cubicBezTo>
                  <a:pt x="651" y="1047"/>
                  <a:pt x="651" y="1047"/>
                  <a:pt x="651" y="1047"/>
                </a:cubicBezTo>
                <a:cubicBezTo>
                  <a:pt x="651" y="1047"/>
                  <a:pt x="650" y="1047"/>
                  <a:pt x="649" y="1047"/>
                </a:cubicBezTo>
                <a:cubicBezTo>
                  <a:pt x="649" y="1047"/>
                  <a:pt x="649" y="1047"/>
                  <a:pt x="649" y="1047"/>
                </a:cubicBezTo>
                <a:cubicBezTo>
                  <a:pt x="649" y="1047"/>
                  <a:pt x="649" y="1047"/>
                  <a:pt x="649" y="1047"/>
                </a:cubicBezTo>
                <a:cubicBezTo>
                  <a:pt x="648" y="1047"/>
                  <a:pt x="648" y="1047"/>
                  <a:pt x="648" y="1046"/>
                </a:cubicBezTo>
                <a:cubicBezTo>
                  <a:pt x="648" y="1046"/>
                  <a:pt x="648" y="1046"/>
                  <a:pt x="647" y="1045"/>
                </a:cubicBezTo>
                <a:cubicBezTo>
                  <a:pt x="647" y="1045"/>
                  <a:pt x="647" y="1044"/>
                  <a:pt x="647" y="1044"/>
                </a:cubicBezTo>
                <a:cubicBezTo>
                  <a:pt x="647" y="1044"/>
                  <a:pt x="646" y="1043"/>
                  <a:pt x="646" y="1043"/>
                </a:cubicBezTo>
                <a:cubicBezTo>
                  <a:pt x="645" y="1043"/>
                  <a:pt x="645" y="1041"/>
                  <a:pt x="645" y="1041"/>
                </a:cubicBezTo>
                <a:cubicBezTo>
                  <a:pt x="645" y="1040"/>
                  <a:pt x="645" y="1039"/>
                  <a:pt x="644" y="1039"/>
                </a:cubicBezTo>
                <a:cubicBezTo>
                  <a:pt x="644" y="1039"/>
                  <a:pt x="644" y="1039"/>
                  <a:pt x="644" y="1039"/>
                </a:cubicBezTo>
                <a:cubicBezTo>
                  <a:pt x="644" y="1039"/>
                  <a:pt x="644" y="1039"/>
                  <a:pt x="644" y="1039"/>
                </a:cubicBezTo>
                <a:cubicBezTo>
                  <a:pt x="643" y="1039"/>
                  <a:pt x="643" y="1039"/>
                  <a:pt x="643" y="1039"/>
                </a:cubicBezTo>
                <a:cubicBezTo>
                  <a:pt x="642" y="1039"/>
                  <a:pt x="642" y="1039"/>
                  <a:pt x="642" y="1039"/>
                </a:cubicBezTo>
                <a:cubicBezTo>
                  <a:pt x="642" y="1039"/>
                  <a:pt x="641" y="1039"/>
                  <a:pt x="641" y="1038"/>
                </a:cubicBezTo>
                <a:cubicBezTo>
                  <a:pt x="640" y="1038"/>
                  <a:pt x="640" y="1038"/>
                  <a:pt x="640" y="1037"/>
                </a:cubicBezTo>
                <a:cubicBezTo>
                  <a:pt x="639" y="1037"/>
                  <a:pt x="639" y="1037"/>
                  <a:pt x="639" y="1037"/>
                </a:cubicBezTo>
                <a:cubicBezTo>
                  <a:pt x="639" y="1037"/>
                  <a:pt x="639" y="1036"/>
                  <a:pt x="639" y="1036"/>
                </a:cubicBezTo>
                <a:cubicBezTo>
                  <a:pt x="639" y="1036"/>
                  <a:pt x="639" y="1036"/>
                  <a:pt x="638" y="1036"/>
                </a:cubicBezTo>
                <a:cubicBezTo>
                  <a:pt x="638" y="1036"/>
                  <a:pt x="638" y="1036"/>
                  <a:pt x="637" y="1036"/>
                </a:cubicBezTo>
                <a:cubicBezTo>
                  <a:pt x="637" y="1036"/>
                  <a:pt x="637" y="1035"/>
                  <a:pt x="637" y="1035"/>
                </a:cubicBezTo>
                <a:cubicBezTo>
                  <a:pt x="636" y="1035"/>
                  <a:pt x="636" y="1035"/>
                  <a:pt x="636" y="1035"/>
                </a:cubicBezTo>
                <a:cubicBezTo>
                  <a:pt x="636" y="1034"/>
                  <a:pt x="636" y="1034"/>
                  <a:pt x="635" y="1034"/>
                </a:cubicBezTo>
                <a:cubicBezTo>
                  <a:pt x="635" y="1034"/>
                  <a:pt x="635" y="1034"/>
                  <a:pt x="635" y="1033"/>
                </a:cubicBezTo>
                <a:cubicBezTo>
                  <a:pt x="635" y="1033"/>
                  <a:pt x="634" y="1033"/>
                  <a:pt x="634" y="1033"/>
                </a:cubicBezTo>
                <a:cubicBezTo>
                  <a:pt x="634" y="1033"/>
                  <a:pt x="634" y="1033"/>
                  <a:pt x="634" y="1032"/>
                </a:cubicBezTo>
                <a:cubicBezTo>
                  <a:pt x="634" y="1032"/>
                  <a:pt x="633" y="1032"/>
                  <a:pt x="633" y="1032"/>
                </a:cubicBezTo>
                <a:cubicBezTo>
                  <a:pt x="633" y="1032"/>
                  <a:pt x="633" y="1031"/>
                  <a:pt x="632" y="1031"/>
                </a:cubicBezTo>
                <a:cubicBezTo>
                  <a:pt x="632" y="1030"/>
                  <a:pt x="632" y="1030"/>
                  <a:pt x="631" y="1029"/>
                </a:cubicBezTo>
                <a:cubicBezTo>
                  <a:pt x="631" y="1029"/>
                  <a:pt x="630" y="1029"/>
                  <a:pt x="629" y="1029"/>
                </a:cubicBezTo>
                <a:cubicBezTo>
                  <a:pt x="629" y="1028"/>
                  <a:pt x="629" y="1028"/>
                  <a:pt x="628" y="1028"/>
                </a:cubicBezTo>
                <a:cubicBezTo>
                  <a:pt x="628" y="1028"/>
                  <a:pt x="627" y="1028"/>
                  <a:pt x="626" y="1028"/>
                </a:cubicBezTo>
                <a:cubicBezTo>
                  <a:pt x="624" y="1026"/>
                  <a:pt x="626" y="1024"/>
                  <a:pt x="626" y="1023"/>
                </a:cubicBezTo>
                <a:cubicBezTo>
                  <a:pt x="626" y="1023"/>
                  <a:pt x="626" y="1023"/>
                  <a:pt x="626" y="1023"/>
                </a:cubicBezTo>
                <a:cubicBezTo>
                  <a:pt x="627" y="1022"/>
                  <a:pt x="627" y="1020"/>
                  <a:pt x="627" y="1019"/>
                </a:cubicBezTo>
                <a:cubicBezTo>
                  <a:pt x="627" y="1018"/>
                  <a:pt x="627" y="1018"/>
                  <a:pt x="627" y="1018"/>
                </a:cubicBezTo>
                <a:cubicBezTo>
                  <a:pt x="627" y="1017"/>
                  <a:pt x="626" y="1016"/>
                  <a:pt x="626" y="1015"/>
                </a:cubicBezTo>
                <a:cubicBezTo>
                  <a:pt x="625" y="1015"/>
                  <a:pt x="625" y="1015"/>
                  <a:pt x="625" y="1014"/>
                </a:cubicBezTo>
                <a:cubicBezTo>
                  <a:pt x="625" y="1013"/>
                  <a:pt x="624" y="1013"/>
                  <a:pt x="624" y="1012"/>
                </a:cubicBezTo>
                <a:cubicBezTo>
                  <a:pt x="624" y="1012"/>
                  <a:pt x="624" y="1012"/>
                  <a:pt x="624" y="1012"/>
                </a:cubicBezTo>
                <a:cubicBezTo>
                  <a:pt x="624" y="1012"/>
                  <a:pt x="624" y="1012"/>
                  <a:pt x="624" y="1012"/>
                </a:cubicBezTo>
                <a:cubicBezTo>
                  <a:pt x="624" y="1012"/>
                  <a:pt x="623" y="1012"/>
                  <a:pt x="623" y="1012"/>
                </a:cubicBezTo>
                <a:cubicBezTo>
                  <a:pt x="623" y="1012"/>
                  <a:pt x="623" y="1012"/>
                  <a:pt x="623" y="1012"/>
                </a:cubicBezTo>
                <a:cubicBezTo>
                  <a:pt x="622" y="1012"/>
                  <a:pt x="621" y="1011"/>
                  <a:pt x="621" y="1011"/>
                </a:cubicBezTo>
                <a:cubicBezTo>
                  <a:pt x="620" y="1011"/>
                  <a:pt x="620" y="1011"/>
                  <a:pt x="620" y="1010"/>
                </a:cubicBezTo>
                <a:cubicBezTo>
                  <a:pt x="619" y="1010"/>
                  <a:pt x="618" y="1009"/>
                  <a:pt x="617" y="1008"/>
                </a:cubicBezTo>
                <a:cubicBezTo>
                  <a:pt x="617" y="1008"/>
                  <a:pt x="617" y="1008"/>
                  <a:pt x="617" y="1008"/>
                </a:cubicBezTo>
                <a:cubicBezTo>
                  <a:pt x="616" y="1007"/>
                  <a:pt x="616" y="1007"/>
                  <a:pt x="616" y="1006"/>
                </a:cubicBezTo>
                <a:cubicBezTo>
                  <a:pt x="615" y="1007"/>
                  <a:pt x="614" y="1007"/>
                  <a:pt x="613" y="1007"/>
                </a:cubicBezTo>
                <a:cubicBezTo>
                  <a:pt x="613" y="1007"/>
                  <a:pt x="613" y="1007"/>
                  <a:pt x="613" y="1007"/>
                </a:cubicBezTo>
                <a:cubicBezTo>
                  <a:pt x="612" y="1007"/>
                  <a:pt x="612" y="1006"/>
                  <a:pt x="611" y="1006"/>
                </a:cubicBezTo>
                <a:cubicBezTo>
                  <a:pt x="611" y="1005"/>
                  <a:pt x="611" y="1005"/>
                  <a:pt x="611" y="1005"/>
                </a:cubicBezTo>
                <a:cubicBezTo>
                  <a:pt x="611" y="1005"/>
                  <a:pt x="611" y="1005"/>
                  <a:pt x="611" y="1005"/>
                </a:cubicBezTo>
                <a:cubicBezTo>
                  <a:pt x="610" y="1005"/>
                  <a:pt x="610" y="1005"/>
                  <a:pt x="609" y="1005"/>
                </a:cubicBezTo>
                <a:cubicBezTo>
                  <a:pt x="609" y="1005"/>
                  <a:pt x="608" y="1005"/>
                  <a:pt x="608" y="1004"/>
                </a:cubicBezTo>
                <a:cubicBezTo>
                  <a:pt x="608" y="1004"/>
                  <a:pt x="607" y="1004"/>
                  <a:pt x="607" y="1004"/>
                </a:cubicBezTo>
                <a:cubicBezTo>
                  <a:pt x="607" y="1004"/>
                  <a:pt x="606" y="1004"/>
                  <a:pt x="606" y="1004"/>
                </a:cubicBezTo>
                <a:cubicBezTo>
                  <a:pt x="606" y="1003"/>
                  <a:pt x="606" y="1003"/>
                  <a:pt x="606" y="1003"/>
                </a:cubicBezTo>
                <a:cubicBezTo>
                  <a:pt x="605" y="1003"/>
                  <a:pt x="603" y="1003"/>
                  <a:pt x="603" y="1001"/>
                </a:cubicBezTo>
                <a:cubicBezTo>
                  <a:pt x="603" y="1001"/>
                  <a:pt x="603" y="1000"/>
                  <a:pt x="603" y="1000"/>
                </a:cubicBezTo>
                <a:cubicBezTo>
                  <a:pt x="602" y="1000"/>
                  <a:pt x="602" y="1000"/>
                  <a:pt x="602" y="999"/>
                </a:cubicBezTo>
                <a:cubicBezTo>
                  <a:pt x="602" y="999"/>
                  <a:pt x="602" y="999"/>
                  <a:pt x="602" y="999"/>
                </a:cubicBezTo>
                <a:cubicBezTo>
                  <a:pt x="601" y="999"/>
                  <a:pt x="601" y="999"/>
                  <a:pt x="601" y="999"/>
                </a:cubicBezTo>
                <a:cubicBezTo>
                  <a:pt x="601" y="998"/>
                  <a:pt x="601" y="998"/>
                  <a:pt x="600" y="998"/>
                </a:cubicBezTo>
                <a:cubicBezTo>
                  <a:pt x="600" y="998"/>
                  <a:pt x="600" y="998"/>
                  <a:pt x="599" y="998"/>
                </a:cubicBezTo>
                <a:cubicBezTo>
                  <a:pt x="599" y="997"/>
                  <a:pt x="599" y="997"/>
                  <a:pt x="599" y="997"/>
                </a:cubicBezTo>
                <a:cubicBezTo>
                  <a:pt x="599" y="997"/>
                  <a:pt x="598" y="996"/>
                  <a:pt x="598" y="996"/>
                </a:cubicBezTo>
                <a:cubicBezTo>
                  <a:pt x="598" y="995"/>
                  <a:pt x="598" y="995"/>
                  <a:pt x="599" y="994"/>
                </a:cubicBezTo>
                <a:cubicBezTo>
                  <a:pt x="599" y="994"/>
                  <a:pt x="600" y="994"/>
                  <a:pt x="601" y="994"/>
                </a:cubicBezTo>
                <a:cubicBezTo>
                  <a:pt x="601" y="994"/>
                  <a:pt x="602" y="994"/>
                  <a:pt x="602" y="994"/>
                </a:cubicBezTo>
                <a:cubicBezTo>
                  <a:pt x="603" y="994"/>
                  <a:pt x="604" y="994"/>
                  <a:pt x="604" y="994"/>
                </a:cubicBezTo>
                <a:cubicBezTo>
                  <a:pt x="604" y="994"/>
                  <a:pt x="605" y="994"/>
                  <a:pt x="605" y="994"/>
                </a:cubicBezTo>
                <a:cubicBezTo>
                  <a:pt x="605" y="993"/>
                  <a:pt x="605" y="993"/>
                  <a:pt x="605" y="993"/>
                </a:cubicBezTo>
                <a:cubicBezTo>
                  <a:pt x="605" y="993"/>
                  <a:pt x="605" y="993"/>
                  <a:pt x="605" y="993"/>
                </a:cubicBezTo>
                <a:cubicBezTo>
                  <a:pt x="605" y="993"/>
                  <a:pt x="605" y="993"/>
                  <a:pt x="605" y="993"/>
                </a:cubicBezTo>
                <a:cubicBezTo>
                  <a:pt x="605" y="993"/>
                  <a:pt x="605" y="993"/>
                  <a:pt x="605" y="993"/>
                </a:cubicBezTo>
                <a:cubicBezTo>
                  <a:pt x="605" y="993"/>
                  <a:pt x="605" y="993"/>
                  <a:pt x="605" y="993"/>
                </a:cubicBezTo>
                <a:cubicBezTo>
                  <a:pt x="605" y="993"/>
                  <a:pt x="605" y="993"/>
                  <a:pt x="605" y="993"/>
                </a:cubicBezTo>
                <a:cubicBezTo>
                  <a:pt x="605" y="993"/>
                  <a:pt x="605" y="993"/>
                  <a:pt x="605" y="993"/>
                </a:cubicBezTo>
                <a:cubicBezTo>
                  <a:pt x="605" y="993"/>
                  <a:pt x="605" y="992"/>
                  <a:pt x="605" y="992"/>
                </a:cubicBezTo>
                <a:cubicBezTo>
                  <a:pt x="605" y="992"/>
                  <a:pt x="605" y="992"/>
                  <a:pt x="606" y="992"/>
                </a:cubicBezTo>
                <a:cubicBezTo>
                  <a:pt x="606" y="992"/>
                  <a:pt x="606" y="992"/>
                  <a:pt x="606" y="992"/>
                </a:cubicBezTo>
                <a:cubicBezTo>
                  <a:pt x="606" y="992"/>
                  <a:pt x="606" y="992"/>
                  <a:pt x="607" y="991"/>
                </a:cubicBezTo>
                <a:cubicBezTo>
                  <a:pt x="607" y="991"/>
                  <a:pt x="607" y="991"/>
                  <a:pt x="607" y="991"/>
                </a:cubicBezTo>
                <a:cubicBezTo>
                  <a:pt x="607" y="991"/>
                  <a:pt x="607" y="991"/>
                  <a:pt x="606" y="990"/>
                </a:cubicBezTo>
                <a:cubicBezTo>
                  <a:pt x="606" y="990"/>
                  <a:pt x="606" y="989"/>
                  <a:pt x="607" y="988"/>
                </a:cubicBezTo>
                <a:cubicBezTo>
                  <a:pt x="607" y="988"/>
                  <a:pt x="608" y="988"/>
                  <a:pt x="608" y="988"/>
                </a:cubicBezTo>
                <a:cubicBezTo>
                  <a:pt x="607" y="987"/>
                  <a:pt x="607" y="987"/>
                  <a:pt x="606" y="986"/>
                </a:cubicBezTo>
                <a:cubicBezTo>
                  <a:pt x="606" y="986"/>
                  <a:pt x="606" y="986"/>
                  <a:pt x="606" y="986"/>
                </a:cubicBezTo>
                <a:cubicBezTo>
                  <a:pt x="605" y="986"/>
                  <a:pt x="605" y="986"/>
                  <a:pt x="604" y="985"/>
                </a:cubicBezTo>
                <a:cubicBezTo>
                  <a:pt x="604" y="985"/>
                  <a:pt x="604" y="984"/>
                  <a:pt x="604" y="984"/>
                </a:cubicBezTo>
                <a:cubicBezTo>
                  <a:pt x="604" y="984"/>
                  <a:pt x="603" y="983"/>
                  <a:pt x="603" y="983"/>
                </a:cubicBezTo>
                <a:cubicBezTo>
                  <a:pt x="603" y="982"/>
                  <a:pt x="602" y="982"/>
                  <a:pt x="601" y="981"/>
                </a:cubicBezTo>
                <a:cubicBezTo>
                  <a:pt x="601" y="981"/>
                  <a:pt x="601" y="981"/>
                  <a:pt x="601" y="980"/>
                </a:cubicBezTo>
                <a:cubicBezTo>
                  <a:pt x="601" y="980"/>
                  <a:pt x="601" y="980"/>
                  <a:pt x="600" y="980"/>
                </a:cubicBezTo>
                <a:cubicBezTo>
                  <a:pt x="599" y="979"/>
                  <a:pt x="598" y="978"/>
                  <a:pt x="597" y="977"/>
                </a:cubicBezTo>
                <a:cubicBezTo>
                  <a:pt x="597" y="977"/>
                  <a:pt x="597" y="977"/>
                  <a:pt x="597" y="977"/>
                </a:cubicBezTo>
                <a:cubicBezTo>
                  <a:pt x="596" y="977"/>
                  <a:pt x="596" y="976"/>
                  <a:pt x="596" y="976"/>
                </a:cubicBezTo>
                <a:cubicBezTo>
                  <a:pt x="595" y="976"/>
                  <a:pt x="595" y="976"/>
                  <a:pt x="594" y="976"/>
                </a:cubicBezTo>
                <a:cubicBezTo>
                  <a:pt x="594" y="975"/>
                  <a:pt x="593" y="975"/>
                  <a:pt x="593" y="975"/>
                </a:cubicBezTo>
                <a:cubicBezTo>
                  <a:pt x="593" y="975"/>
                  <a:pt x="593" y="975"/>
                  <a:pt x="593" y="975"/>
                </a:cubicBezTo>
                <a:cubicBezTo>
                  <a:pt x="592" y="974"/>
                  <a:pt x="592" y="974"/>
                  <a:pt x="592" y="973"/>
                </a:cubicBezTo>
                <a:cubicBezTo>
                  <a:pt x="591" y="972"/>
                  <a:pt x="591" y="971"/>
                  <a:pt x="591" y="971"/>
                </a:cubicBezTo>
                <a:cubicBezTo>
                  <a:pt x="591" y="971"/>
                  <a:pt x="591" y="971"/>
                  <a:pt x="591" y="971"/>
                </a:cubicBezTo>
                <a:cubicBezTo>
                  <a:pt x="591" y="970"/>
                  <a:pt x="591" y="970"/>
                  <a:pt x="591" y="970"/>
                </a:cubicBezTo>
                <a:cubicBezTo>
                  <a:pt x="591" y="970"/>
                  <a:pt x="591" y="969"/>
                  <a:pt x="591" y="969"/>
                </a:cubicBezTo>
                <a:cubicBezTo>
                  <a:pt x="590" y="969"/>
                  <a:pt x="589" y="968"/>
                  <a:pt x="589" y="967"/>
                </a:cubicBezTo>
                <a:cubicBezTo>
                  <a:pt x="589" y="967"/>
                  <a:pt x="589" y="965"/>
                  <a:pt x="589" y="965"/>
                </a:cubicBezTo>
                <a:cubicBezTo>
                  <a:pt x="589" y="965"/>
                  <a:pt x="589" y="965"/>
                  <a:pt x="589" y="964"/>
                </a:cubicBezTo>
                <a:cubicBezTo>
                  <a:pt x="590" y="964"/>
                  <a:pt x="590" y="964"/>
                  <a:pt x="590" y="963"/>
                </a:cubicBezTo>
                <a:cubicBezTo>
                  <a:pt x="589" y="963"/>
                  <a:pt x="588" y="962"/>
                  <a:pt x="588" y="962"/>
                </a:cubicBezTo>
                <a:cubicBezTo>
                  <a:pt x="587" y="961"/>
                  <a:pt x="586" y="961"/>
                  <a:pt x="586" y="960"/>
                </a:cubicBezTo>
                <a:cubicBezTo>
                  <a:pt x="586" y="960"/>
                  <a:pt x="586" y="959"/>
                  <a:pt x="587" y="958"/>
                </a:cubicBezTo>
                <a:cubicBezTo>
                  <a:pt x="587" y="958"/>
                  <a:pt x="587" y="958"/>
                  <a:pt x="587" y="958"/>
                </a:cubicBezTo>
                <a:cubicBezTo>
                  <a:pt x="587" y="958"/>
                  <a:pt x="587" y="957"/>
                  <a:pt x="586" y="957"/>
                </a:cubicBezTo>
                <a:cubicBezTo>
                  <a:pt x="586" y="957"/>
                  <a:pt x="586" y="957"/>
                  <a:pt x="585" y="956"/>
                </a:cubicBezTo>
                <a:cubicBezTo>
                  <a:pt x="585" y="956"/>
                  <a:pt x="585" y="956"/>
                  <a:pt x="585" y="956"/>
                </a:cubicBezTo>
                <a:cubicBezTo>
                  <a:pt x="583" y="956"/>
                  <a:pt x="583" y="955"/>
                  <a:pt x="583" y="954"/>
                </a:cubicBezTo>
                <a:cubicBezTo>
                  <a:pt x="582" y="953"/>
                  <a:pt x="582" y="952"/>
                  <a:pt x="582" y="951"/>
                </a:cubicBezTo>
                <a:cubicBezTo>
                  <a:pt x="582" y="951"/>
                  <a:pt x="583" y="951"/>
                  <a:pt x="583" y="950"/>
                </a:cubicBezTo>
                <a:cubicBezTo>
                  <a:pt x="583" y="950"/>
                  <a:pt x="583" y="950"/>
                  <a:pt x="583" y="950"/>
                </a:cubicBezTo>
                <a:cubicBezTo>
                  <a:pt x="583" y="950"/>
                  <a:pt x="582" y="950"/>
                  <a:pt x="582" y="950"/>
                </a:cubicBezTo>
                <a:cubicBezTo>
                  <a:pt x="581" y="949"/>
                  <a:pt x="581" y="948"/>
                  <a:pt x="580" y="948"/>
                </a:cubicBezTo>
                <a:cubicBezTo>
                  <a:pt x="580" y="948"/>
                  <a:pt x="580" y="947"/>
                  <a:pt x="580" y="947"/>
                </a:cubicBezTo>
                <a:cubicBezTo>
                  <a:pt x="580" y="946"/>
                  <a:pt x="580" y="946"/>
                  <a:pt x="580" y="946"/>
                </a:cubicBezTo>
                <a:cubicBezTo>
                  <a:pt x="579" y="944"/>
                  <a:pt x="578" y="942"/>
                  <a:pt x="578" y="941"/>
                </a:cubicBezTo>
                <a:cubicBezTo>
                  <a:pt x="578" y="941"/>
                  <a:pt x="578" y="941"/>
                  <a:pt x="578" y="941"/>
                </a:cubicBezTo>
                <a:cubicBezTo>
                  <a:pt x="578" y="941"/>
                  <a:pt x="578" y="941"/>
                  <a:pt x="578" y="941"/>
                </a:cubicBezTo>
                <a:cubicBezTo>
                  <a:pt x="578" y="940"/>
                  <a:pt x="577" y="939"/>
                  <a:pt x="577" y="938"/>
                </a:cubicBezTo>
                <a:cubicBezTo>
                  <a:pt x="577" y="938"/>
                  <a:pt x="577" y="937"/>
                  <a:pt x="577" y="937"/>
                </a:cubicBezTo>
                <a:cubicBezTo>
                  <a:pt x="577" y="936"/>
                  <a:pt x="577" y="936"/>
                  <a:pt x="577" y="936"/>
                </a:cubicBezTo>
                <a:cubicBezTo>
                  <a:pt x="577" y="936"/>
                  <a:pt x="577" y="935"/>
                  <a:pt x="577" y="935"/>
                </a:cubicBezTo>
                <a:cubicBezTo>
                  <a:pt x="576" y="935"/>
                  <a:pt x="576" y="934"/>
                  <a:pt x="576" y="934"/>
                </a:cubicBezTo>
                <a:cubicBezTo>
                  <a:pt x="575" y="934"/>
                  <a:pt x="575" y="933"/>
                  <a:pt x="574" y="932"/>
                </a:cubicBezTo>
                <a:cubicBezTo>
                  <a:pt x="574" y="932"/>
                  <a:pt x="574" y="932"/>
                  <a:pt x="573" y="931"/>
                </a:cubicBezTo>
                <a:cubicBezTo>
                  <a:pt x="573" y="931"/>
                  <a:pt x="572" y="930"/>
                  <a:pt x="571" y="929"/>
                </a:cubicBezTo>
                <a:cubicBezTo>
                  <a:pt x="571" y="929"/>
                  <a:pt x="571" y="929"/>
                  <a:pt x="571" y="929"/>
                </a:cubicBezTo>
                <a:cubicBezTo>
                  <a:pt x="570" y="928"/>
                  <a:pt x="570" y="928"/>
                  <a:pt x="569" y="928"/>
                </a:cubicBezTo>
                <a:cubicBezTo>
                  <a:pt x="569" y="928"/>
                  <a:pt x="568" y="928"/>
                  <a:pt x="568" y="928"/>
                </a:cubicBezTo>
                <a:cubicBezTo>
                  <a:pt x="567" y="928"/>
                  <a:pt x="567" y="928"/>
                  <a:pt x="567" y="928"/>
                </a:cubicBezTo>
                <a:cubicBezTo>
                  <a:pt x="567" y="928"/>
                  <a:pt x="567" y="928"/>
                  <a:pt x="566" y="927"/>
                </a:cubicBezTo>
                <a:cubicBezTo>
                  <a:pt x="566" y="927"/>
                  <a:pt x="566" y="926"/>
                  <a:pt x="566" y="925"/>
                </a:cubicBezTo>
                <a:cubicBezTo>
                  <a:pt x="565" y="925"/>
                  <a:pt x="565" y="925"/>
                  <a:pt x="564" y="925"/>
                </a:cubicBezTo>
                <a:cubicBezTo>
                  <a:pt x="563" y="925"/>
                  <a:pt x="563" y="925"/>
                  <a:pt x="563" y="925"/>
                </a:cubicBezTo>
                <a:cubicBezTo>
                  <a:pt x="563" y="925"/>
                  <a:pt x="562" y="925"/>
                  <a:pt x="562" y="924"/>
                </a:cubicBezTo>
                <a:cubicBezTo>
                  <a:pt x="562" y="924"/>
                  <a:pt x="562" y="924"/>
                  <a:pt x="561" y="924"/>
                </a:cubicBezTo>
                <a:cubicBezTo>
                  <a:pt x="561" y="924"/>
                  <a:pt x="561" y="924"/>
                  <a:pt x="561" y="924"/>
                </a:cubicBezTo>
                <a:cubicBezTo>
                  <a:pt x="559" y="924"/>
                  <a:pt x="558" y="923"/>
                  <a:pt x="558" y="921"/>
                </a:cubicBezTo>
                <a:cubicBezTo>
                  <a:pt x="558" y="921"/>
                  <a:pt x="558" y="921"/>
                  <a:pt x="557" y="921"/>
                </a:cubicBezTo>
                <a:cubicBezTo>
                  <a:pt x="557" y="921"/>
                  <a:pt x="557" y="921"/>
                  <a:pt x="556" y="921"/>
                </a:cubicBezTo>
                <a:cubicBezTo>
                  <a:pt x="556" y="921"/>
                  <a:pt x="555" y="921"/>
                  <a:pt x="555" y="921"/>
                </a:cubicBezTo>
                <a:cubicBezTo>
                  <a:pt x="553" y="922"/>
                  <a:pt x="552" y="921"/>
                  <a:pt x="551" y="921"/>
                </a:cubicBezTo>
                <a:cubicBezTo>
                  <a:pt x="550" y="920"/>
                  <a:pt x="549" y="920"/>
                  <a:pt x="548" y="920"/>
                </a:cubicBezTo>
                <a:cubicBezTo>
                  <a:pt x="548" y="920"/>
                  <a:pt x="548" y="920"/>
                  <a:pt x="547" y="920"/>
                </a:cubicBezTo>
                <a:cubicBezTo>
                  <a:pt x="546" y="920"/>
                  <a:pt x="545" y="920"/>
                  <a:pt x="545" y="919"/>
                </a:cubicBezTo>
                <a:cubicBezTo>
                  <a:pt x="544" y="919"/>
                  <a:pt x="544" y="918"/>
                  <a:pt x="544" y="918"/>
                </a:cubicBezTo>
                <a:cubicBezTo>
                  <a:pt x="544" y="917"/>
                  <a:pt x="544" y="917"/>
                  <a:pt x="545" y="917"/>
                </a:cubicBezTo>
                <a:cubicBezTo>
                  <a:pt x="545" y="917"/>
                  <a:pt x="545" y="917"/>
                  <a:pt x="545" y="917"/>
                </a:cubicBezTo>
                <a:cubicBezTo>
                  <a:pt x="545" y="916"/>
                  <a:pt x="545" y="916"/>
                  <a:pt x="545" y="915"/>
                </a:cubicBezTo>
                <a:cubicBezTo>
                  <a:pt x="545" y="915"/>
                  <a:pt x="545" y="914"/>
                  <a:pt x="545" y="914"/>
                </a:cubicBezTo>
                <a:cubicBezTo>
                  <a:pt x="545" y="913"/>
                  <a:pt x="545" y="912"/>
                  <a:pt x="545" y="912"/>
                </a:cubicBezTo>
                <a:cubicBezTo>
                  <a:pt x="545" y="911"/>
                  <a:pt x="544" y="911"/>
                  <a:pt x="544" y="910"/>
                </a:cubicBezTo>
                <a:cubicBezTo>
                  <a:pt x="544" y="910"/>
                  <a:pt x="544" y="910"/>
                  <a:pt x="544" y="910"/>
                </a:cubicBezTo>
                <a:cubicBezTo>
                  <a:pt x="543" y="909"/>
                  <a:pt x="543" y="909"/>
                  <a:pt x="543" y="909"/>
                </a:cubicBezTo>
                <a:cubicBezTo>
                  <a:pt x="542" y="908"/>
                  <a:pt x="542" y="908"/>
                  <a:pt x="542" y="908"/>
                </a:cubicBezTo>
                <a:cubicBezTo>
                  <a:pt x="542" y="908"/>
                  <a:pt x="542" y="908"/>
                  <a:pt x="542" y="907"/>
                </a:cubicBezTo>
                <a:cubicBezTo>
                  <a:pt x="541" y="907"/>
                  <a:pt x="541" y="907"/>
                  <a:pt x="541" y="906"/>
                </a:cubicBezTo>
                <a:cubicBezTo>
                  <a:pt x="540" y="906"/>
                  <a:pt x="540" y="906"/>
                  <a:pt x="540" y="906"/>
                </a:cubicBezTo>
                <a:cubicBezTo>
                  <a:pt x="540" y="905"/>
                  <a:pt x="539" y="904"/>
                  <a:pt x="539" y="904"/>
                </a:cubicBezTo>
                <a:cubicBezTo>
                  <a:pt x="539" y="903"/>
                  <a:pt x="539" y="903"/>
                  <a:pt x="538" y="902"/>
                </a:cubicBezTo>
                <a:cubicBezTo>
                  <a:pt x="538" y="902"/>
                  <a:pt x="538" y="902"/>
                  <a:pt x="538" y="902"/>
                </a:cubicBezTo>
                <a:cubicBezTo>
                  <a:pt x="537" y="901"/>
                  <a:pt x="537" y="901"/>
                  <a:pt x="536" y="900"/>
                </a:cubicBezTo>
                <a:cubicBezTo>
                  <a:pt x="536" y="899"/>
                  <a:pt x="536" y="899"/>
                  <a:pt x="536" y="898"/>
                </a:cubicBezTo>
                <a:cubicBezTo>
                  <a:pt x="536" y="898"/>
                  <a:pt x="536" y="898"/>
                  <a:pt x="536" y="898"/>
                </a:cubicBezTo>
                <a:cubicBezTo>
                  <a:pt x="536" y="898"/>
                  <a:pt x="536" y="897"/>
                  <a:pt x="535" y="897"/>
                </a:cubicBezTo>
                <a:cubicBezTo>
                  <a:pt x="535" y="897"/>
                  <a:pt x="535" y="897"/>
                  <a:pt x="535" y="897"/>
                </a:cubicBezTo>
                <a:cubicBezTo>
                  <a:pt x="535" y="896"/>
                  <a:pt x="534" y="896"/>
                  <a:pt x="534" y="896"/>
                </a:cubicBezTo>
                <a:cubicBezTo>
                  <a:pt x="534" y="893"/>
                  <a:pt x="534" y="893"/>
                  <a:pt x="534" y="893"/>
                </a:cubicBezTo>
                <a:cubicBezTo>
                  <a:pt x="534" y="893"/>
                  <a:pt x="534" y="893"/>
                  <a:pt x="534" y="893"/>
                </a:cubicBezTo>
                <a:cubicBezTo>
                  <a:pt x="534" y="892"/>
                  <a:pt x="533" y="891"/>
                  <a:pt x="534" y="890"/>
                </a:cubicBezTo>
                <a:cubicBezTo>
                  <a:pt x="534" y="890"/>
                  <a:pt x="534" y="890"/>
                  <a:pt x="534" y="890"/>
                </a:cubicBezTo>
                <a:cubicBezTo>
                  <a:pt x="535" y="889"/>
                  <a:pt x="535" y="889"/>
                  <a:pt x="535" y="889"/>
                </a:cubicBezTo>
                <a:cubicBezTo>
                  <a:pt x="535" y="888"/>
                  <a:pt x="534" y="888"/>
                  <a:pt x="533" y="887"/>
                </a:cubicBezTo>
                <a:cubicBezTo>
                  <a:pt x="532" y="887"/>
                  <a:pt x="532" y="887"/>
                  <a:pt x="531" y="886"/>
                </a:cubicBezTo>
                <a:cubicBezTo>
                  <a:pt x="531" y="886"/>
                  <a:pt x="531" y="886"/>
                  <a:pt x="531" y="885"/>
                </a:cubicBezTo>
                <a:cubicBezTo>
                  <a:pt x="531" y="885"/>
                  <a:pt x="530" y="884"/>
                  <a:pt x="530" y="883"/>
                </a:cubicBezTo>
                <a:cubicBezTo>
                  <a:pt x="530" y="882"/>
                  <a:pt x="530" y="882"/>
                  <a:pt x="530" y="881"/>
                </a:cubicBezTo>
                <a:cubicBezTo>
                  <a:pt x="530" y="881"/>
                  <a:pt x="530" y="881"/>
                  <a:pt x="531" y="881"/>
                </a:cubicBezTo>
                <a:cubicBezTo>
                  <a:pt x="531" y="880"/>
                  <a:pt x="531" y="879"/>
                  <a:pt x="531" y="878"/>
                </a:cubicBezTo>
                <a:cubicBezTo>
                  <a:pt x="531" y="877"/>
                  <a:pt x="531" y="877"/>
                  <a:pt x="531" y="877"/>
                </a:cubicBezTo>
                <a:cubicBezTo>
                  <a:pt x="531" y="877"/>
                  <a:pt x="532" y="876"/>
                  <a:pt x="532" y="876"/>
                </a:cubicBezTo>
                <a:cubicBezTo>
                  <a:pt x="532" y="876"/>
                  <a:pt x="532" y="875"/>
                  <a:pt x="531" y="875"/>
                </a:cubicBezTo>
                <a:cubicBezTo>
                  <a:pt x="531" y="874"/>
                  <a:pt x="532" y="874"/>
                  <a:pt x="532" y="874"/>
                </a:cubicBezTo>
                <a:cubicBezTo>
                  <a:pt x="532" y="873"/>
                  <a:pt x="532" y="873"/>
                  <a:pt x="533" y="873"/>
                </a:cubicBezTo>
                <a:cubicBezTo>
                  <a:pt x="533" y="873"/>
                  <a:pt x="533" y="873"/>
                  <a:pt x="533" y="873"/>
                </a:cubicBezTo>
                <a:cubicBezTo>
                  <a:pt x="533" y="873"/>
                  <a:pt x="534" y="873"/>
                  <a:pt x="534" y="873"/>
                </a:cubicBezTo>
                <a:cubicBezTo>
                  <a:pt x="533" y="873"/>
                  <a:pt x="533" y="873"/>
                  <a:pt x="532" y="873"/>
                </a:cubicBezTo>
                <a:cubicBezTo>
                  <a:pt x="531" y="873"/>
                  <a:pt x="531" y="873"/>
                  <a:pt x="531" y="873"/>
                </a:cubicBezTo>
                <a:cubicBezTo>
                  <a:pt x="531" y="873"/>
                  <a:pt x="531" y="874"/>
                  <a:pt x="531" y="874"/>
                </a:cubicBezTo>
                <a:cubicBezTo>
                  <a:pt x="531" y="875"/>
                  <a:pt x="531" y="875"/>
                  <a:pt x="531" y="875"/>
                </a:cubicBezTo>
                <a:cubicBezTo>
                  <a:pt x="531" y="876"/>
                  <a:pt x="531" y="876"/>
                  <a:pt x="530" y="876"/>
                </a:cubicBezTo>
                <a:cubicBezTo>
                  <a:pt x="529" y="876"/>
                  <a:pt x="528" y="875"/>
                  <a:pt x="527" y="875"/>
                </a:cubicBezTo>
                <a:cubicBezTo>
                  <a:pt x="527" y="875"/>
                  <a:pt x="527" y="874"/>
                  <a:pt x="527" y="874"/>
                </a:cubicBezTo>
                <a:cubicBezTo>
                  <a:pt x="527" y="874"/>
                  <a:pt x="526" y="874"/>
                  <a:pt x="526" y="874"/>
                </a:cubicBezTo>
                <a:cubicBezTo>
                  <a:pt x="525" y="873"/>
                  <a:pt x="525" y="872"/>
                  <a:pt x="525" y="871"/>
                </a:cubicBezTo>
                <a:cubicBezTo>
                  <a:pt x="525" y="869"/>
                  <a:pt x="525" y="869"/>
                  <a:pt x="524" y="868"/>
                </a:cubicBezTo>
                <a:cubicBezTo>
                  <a:pt x="523" y="868"/>
                  <a:pt x="523" y="868"/>
                  <a:pt x="523" y="867"/>
                </a:cubicBezTo>
                <a:cubicBezTo>
                  <a:pt x="523" y="867"/>
                  <a:pt x="522" y="867"/>
                  <a:pt x="522" y="867"/>
                </a:cubicBezTo>
                <a:cubicBezTo>
                  <a:pt x="522" y="867"/>
                  <a:pt x="522" y="866"/>
                  <a:pt x="522" y="866"/>
                </a:cubicBezTo>
                <a:cubicBezTo>
                  <a:pt x="521" y="866"/>
                  <a:pt x="521" y="866"/>
                  <a:pt x="521" y="866"/>
                </a:cubicBezTo>
                <a:cubicBezTo>
                  <a:pt x="521" y="865"/>
                  <a:pt x="521" y="865"/>
                  <a:pt x="521" y="865"/>
                </a:cubicBezTo>
                <a:cubicBezTo>
                  <a:pt x="521" y="864"/>
                  <a:pt x="521" y="864"/>
                  <a:pt x="520" y="864"/>
                </a:cubicBezTo>
                <a:cubicBezTo>
                  <a:pt x="520" y="864"/>
                  <a:pt x="520" y="863"/>
                  <a:pt x="519" y="863"/>
                </a:cubicBezTo>
                <a:cubicBezTo>
                  <a:pt x="519" y="862"/>
                  <a:pt x="519" y="862"/>
                  <a:pt x="519" y="862"/>
                </a:cubicBezTo>
                <a:cubicBezTo>
                  <a:pt x="519" y="861"/>
                  <a:pt x="519" y="861"/>
                  <a:pt x="519" y="860"/>
                </a:cubicBezTo>
                <a:cubicBezTo>
                  <a:pt x="519" y="859"/>
                  <a:pt x="519" y="858"/>
                  <a:pt x="519" y="858"/>
                </a:cubicBezTo>
                <a:cubicBezTo>
                  <a:pt x="519" y="857"/>
                  <a:pt x="520" y="857"/>
                  <a:pt x="519" y="857"/>
                </a:cubicBezTo>
                <a:cubicBezTo>
                  <a:pt x="519" y="856"/>
                  <a:pt x="519" y="856"/>
                  <a:pt x="518" y="856"/>
                </a:cubicBezTo>
                <a:cubicBezTo>
                  <a:pt x="518" y="855"/>
                  <a:pt x="518" y="855"/>
                  <a:pt x="518" y="855"/>
                </a:cubicBezTo>
                <a:cubicBezTo>
                  <a:pt x="517" y="855"/>
                  <a:pt x="517" y="854"/>
                  <a:pt x="518" y="853"/>
                </a:cubicBezTo>
                <a:cubicBezTo>
                  <a:pt x="518" y="853"/>
                  <a:pt x="518" y="853"/>
                  <a:pt x="518" y="853"/>
                </a:cubicBezTo>
                <a:cubicBezTo>
                  <a:pt x="518" y="852"/>
                  <a:pt x="518" y="852"/>
                  <a:pt x="518" y="852"/>
                </a:cubicBezTo>
                <a:cubicBezTo>
                  <a:pt x="518" y="852"/>
                  <a:pt x="518" y="851"/>
                  <a:pt x="518" y="851"/>
                </a:cubicBezTo>
                <a:cubicBezTo>
                  <a:pt x="518" y="851"/>
                  <a:pt x="518" y="851"/>
                  <a:pt x="519" y="851"/>
                </a:cubicBezTo>
                <a:cubicBezTo>
                  <a:pt x="519" y="851"/>
                  <a:pt x="519" y="851"/>
                  <a:pt x="519" y="850"/>
                </a:cubicBezTo>
                <a:cubicBezTo>
                  <a:pt x="519" y="850"/>
                  <a:pt x="519" y="849"/>
                  <a:pt x="519" y="849"/>
                </a:cubicBezTo>
                <a:cubicBezTo>
                  <a:pt x="519" y="849"/>
                  <a:pt x="519" y="848"/>
                  <a:pt x="519" y="848"/>
                </a:cubicBezTo>
                <a:cubicBezTo>
                  <a:pt x="519" y="847"/>
                  <a:pt x="518" y="846"/>
                  <a:pt x="518" y="845"/>
                </a:cubicBezTo>
                <a:cubicBezTo>
                  <a:pt x="518" y="844"/>
                  <a:pt x="517" y="844"/>
                  <a:pt x="517" y="843"/>
                </a:cubicBezTo>
                <a:cubicBezTo>
                  <a:pt x="516" y="843"/>
                  <a:pt x="516" y="843"/>
                  <a:pt x="515" y="842"/>
                </a:cubicBezTo>
                <a:cubicBezTo>
                  <a:pt x="515" y="842"/>
                  <a:pt x="515" y="842"/>
                  <a:pt x="515" y="842"/>
                </a:cubicBezTo>
                <a:cubicBezTo>
                  <a:pt x="515" y="841"/>
                  <a:pt x="514" y="840"/>
                  <a:pt x="514" y="839"/>
                </a:cubicBezTo>
                <a:cubicBezTo>
                  <a:pt x="514" y="838"/>
                  <a:pt x="514" y="838"/>
                  <a:pt x="515" y="838"/>
                </a:cubicBezTo>
                <a:cubicBezTo>
                  <a:pt x="515" y="837"/>
                  <a:pt x="515" y="837"/>
                  <a:pt x="515" y="836"/>
                </a:cubicBezTo>
                <a:cubicBezTo>
                  <a:pt x="515" y="835"/>
                  <a:pt x="516" y="835"/>
                  <a:pt x="517" y="834"/>
                </a:cubicBezTo>
                <a:cubicBezTo>
                  <a:pt x="517" y="834"/>
                  <a:pt x="517" y="834"/>
                  <a:pt x="517" y="834"/>
                </a:cubicBezTo>
                <a:cubicBezTo>
                  <a:pt x="518" y="833"/>
                  <a:pt x="518" y="833"/>
                  <a:pt x="518" y="833"/>
                </a:cubicBezTo>
                <a:cubicBezTo>
                  <a:pt x="518" y="833"/>
                  <a:pt x="518" y="833"/>
                  <a:pt x="518" y="833"/>
                </a:cubicBezTo>
                <a:cubicBezTo>
                  <a:pt x="517" y="832"/>
                  <a:pt x="517" y="831"/>
                  <a:pt x="517" y="830"/>
                </a:cubicBezTo>
                <a:cubicBezTo>
                  <a:pt x="517" y="829"/>
                  <a:pt x="518" y="829"/>
                  <a:pt x="518" y="828"/>
                </a:cubicBezTo>
                <a:cubicBezTo>
                  <a:pt x="518" y="828"/>
                  <a:pt x="518" y="827"/>
                  <a:pt x="518" y="827"/>
                </a:cubicBezTo>
                <a:cubicBezTo>
                  <a:pt x="519" y="826"/>
                  <a:pt x="519" y="825"/>
                  <a:pt x="518" y="824"/>
                </a:cubicBezTo>
                <a:cubicBezTo>
                  <a:pt x="518" y="824"/>
                  <a:pt x="518" y="824"/>
                  <a:pt x="518" y="823"/>
                </a:cubicBezTo>
                <a:cubicBezTo>
                  <a:pt x="518" y="822"/>
                  <a:pt x="518" y="822"/>
                  <a:pt x="518" y="821"/>
                </a:cubicBezTo>
                <a:cubicBezTo>
                  <a:pt x="518" y="821"/>
                  <a:pt x="518" y="820"/>
                  <a:pt x="518" y="820"/>
                </a:cubicBezTo>
                <a:cubicBezTo>
                  <a:pt x="518" y="819"/>
                  <a:pt x="518" y="819"/>
                  <a:pt x="518" y="819"/>
                </a:cubicBezTo>
                <a:cubicBezTo>
                  <a:pt x="518" y="819"/>
                  <a:pt x="518" y="819"/>
                  <a:pt x="518" y="819"/>
                </a:cubicBezTo>
                <a:cubicBezTo>
                  <a:pt x="518" y="819"/>
                  <a:pt x="518" y="818"/>
                  <a:pt x="518" y="818"/>
                </a:cubicBezTo>
                <a:cubicBezTo>
                  <a:pt x="518" y="818"/>
                  <a:pt x="518" y="818"/>
                  <a:pt x="517" y="818"/>
                </a:cubicBezTo>
                <a:cubicBezTo>
                  <a:pt x="517" y="818"/>
                  <a:pt x="517" y="818"/>
                  <a:pt x="517" y="818"/>
                </a:cubicBezTo>
                <a:cubicBezTo>
                  <a:pt x="515" y="816"/>
                  <a:pt x="515" y="815"/>
                  <a:pt x="516" y="814"/>
                </a:cubicBezTo>
                <a:cubicBezTo>
                  <a:pt x="516" y="814"/>
                  <a:pt x="516" y="813"/>
                  <a:pt x="516" y="813"/>
                </a:cubicBezTo>
                <a:cubicBezTo>
                  <a:pt x="516" y="813"/>
                  <a:pt x="516" y="813"/>
                  <a:pt x="516" y="812"/>
                </a:cubicBezTo>
                <a:cubicBezTo>
                  <a:pt x="516" y="812"/>
                  <a:pt x="516" y="812"/>
                  <a:pt x="516" y="811"/>
                </a:cubicBezTo>
                <a:cubicBezTo>
                  <a:pt x="516" y="811"/>
                  <a:pt x="516" y="810"/>
                  <a:pt x="516" y="810"/>
                </a:cubicBezTo>
                <a:cubicBezTo>
                  <a:pt x="516" y="810"/>
                  <a:pt x="516" y="810"/>
                  <a:pt x="516" y="810"/>
                </a:cubicBezTo>
                <a:cubicBezTo>
                  <a:pt x="516" y="808"/>
                  <a:pt x="515" y="806"/>
                  <a:pt x="516" y="805"/>
                </a:cubicBezTo>
                <a:cubicBezTo>
                  <a:pt x="517" y="804"/>
                  <a:pt x="518" y="803"/>
                  <a:pt x="518" y="802"/>
                </a:cubicBezTo>
                <a:cubicBezTo>
                  <a:pt x="518" y="802"/>
                  <a:pt x="518" y="802"/>
                  <a:pt x="518" y="802"/>
                </a:cubicBezTo>
                <a:cubicBezTo>
                  <a:pt x="518" y="801"/>
                  <a:pt x="518" y="800"/>
                  <a:pt x="519" y="799"/>
                </a:cubicBezTo>
                <a:cubicBezTo>
                  <a:pt x="519" y="798"/>
                  <a:pt x="520" y="798"/>
                  <a:pt x="520" y="797"/>
                </a:cubicBezTo>
                <a:cubicBezTo>
                  <a:pt x="519" y="796"/>
                  <a:pt x="519" y="795"/>
                  <a:pt x="520" y="795"/>
                </a:cubicBezTo>
                <a:cubicBezTo>
                  <a:pt x="520" y="794"/>
                  <a:pt x="520" y="794"/>
                  <a:pt x="521" y="794"/>
                </a:cubicBezTo>
                <a:cubicBezTo>
                  <a:pt x="521" y="794"/>
                  <a:pt x="522" y="794"/>
                  <a:pt x="522" y="793"/>
                </a:cubicBezTo>
                <a:cubicBezTo>
                  <a:pt x="522" y="793"/>
                  <a:pt x="522" y="792"/>
                  <a:pt x="522" y="792"/>
                </a:cubicBezTo>
                <a:cubicBezTo>
                  <a:pt x="522" y="792"/>
                  <a:pt x="522" y="792"/>
                  <a:pt x="522" y="792"/>
                </a:cubicBezTo>
                <a:cubicBezTo>
                  <a:pt x="522" y="792"/>
                  <a:pt x="523" y="791"/>
                  <a:pt x="523" y="791"/>
                </a:cubicBezTo>
                <a:cubicBezTo>
                  <a:pt x="523" y="791"/>
                  <a:pt x="523" y="791"/>
                  <a:pt x="523" y="791"/>
                </a:cubicBezTo>
                <a:cubicBezTo>
                  <a:pt x="523" y="790"/>
                  <a:pt x="523" y="790"/>
                  <a:pt x="523" y="790"/>
                </a:cubicBezTo>
                <a:cubicBezTo>
                  <a:pt x="522" y="789"/>
                  <a:pt x="522" y="787"/>
                  <a:pt x="523" y="785"/>
                </a:cubicBezTo>
                <a:cubicBezTo>
                  <a:pt x="523" y="784"/>
                  <a:pt x="523" y="784"/>
                  <a:pt x="523" y="784"/>
                </a:cubicBezTo>
                <a:cubicBezTo>
                  <a:pt x="524" y="784"/>
                  <a:pt x="524" y="783"/>
                  <a:pt x="524" y="782"/>
                </a:cubicBezTo>
                <a:cubicBezTo>
                  <a:pt x="525" y="782"/>
                  <a:pt x="525" y="782"/>
                  <a:pt x="525" y="782"/>
                </a:cubicBezTo>
                <a:cubicBezTo>
                  <a:pt x="525" y="781"/>
                  <a:pt x="525" y="780"/>
                  <a:pt x="525" y="780"/>
                </a:cubicBezTo>
                <a:cubicBezTo>
                  <a:pt x="524" y="779"/>
                  <a:pt x="524" y="777"/>
                  <a:pt x="525" y="775"/>
                </a:cubicBezTo>
                <a:cubicBezTo>
                  <a:pt x="525" y="774"/>
                  <a:pt x="525" y="773"/>
                  <a:pt x="525" y="772"/>
                </a:cubicBezTo>
                <a:cubicBezTo>
                  <a:pt x="526" y="771"/>
                  <a:pt x="526" y="770"/>
                  <a:pt x="526" y="769"/>
                </a:cubicBezTo>
                <a:cubicBezTo>
                  <a:pt x="526" y="769"/>
                  <a:pt x="526" y="769"/>
                  <a:pt x="527" y="768"/>
                </a:cubicBezTo>
                <a:cubicBezTo>
                  <a:pt x="527" y="768"/>
                  <a:pt x="527" y="768"/>
                  <a:pt x="527" y="768"/>
                </a:cubicBezTo>
                <a:cubicBezTo>
                  <a:pt x="527" y="768"/>
                  <a:pt x="527" y="767"/>
                  <a:pt x="527" y="767"/>
                </a:cubicBezTo>
                <a:cubicBezTo>
                  <a:pt x="528" y="767"/>
                  <a:pt x="528" y="766"/>
                  <a:pt x="528" y="766"/>
                </a:cubicBezTo>
                <a:cubicBezTo>
                  <a:pt x="528" y="766"/>
                  <a:pt x="527" y="765"/>
                  <a:pt x="527" y="765"/>
                </a:cubicBezTo>
                <a:cubicBezTo>
                  <a:pt x="527" y="764"/>
                  <a:pt x="527" y="763"/>
                  <a:pt x="528" y="762"/>
                </a:cubicBezTo>
                <a:cubicBezTo>
                  <a:pt x="528" y="762"/>
                  <a:pt x="528" y="762"/>
                  <a:pt x="528" y="762"/>
                </a:cubicBezTo>
                <a:cubicBezTo>
                  <a:pt x="529" y="762"/>
                  <a:pt x="529" y="761"/>
                  <a:pt x="529" y="761"/>
                </a:cubicBezTo>
                <a:cubicBezTo>
                  <a:pt x="529" y="761"/>
                  <a:pt x="529" y="761"/>
                  <a:pt x="529" y="761"/>
                </a:cubicBezTo>
                <a:cubicBezTo>
                  <a:pt x="529" y="761"/>
                  <a:pt x="529" y="760"/>
                  <a:pt x="529" y="760"/>
                </a:cubicBezTo>
                <a:cubicBezTo>
                  <a:pt x="529" y="760"/>
                  <a:pt x="529" y="759"/>
                  <a:pt x="529" y="759"/>
                </a:cubicBezTo>
                <a:cubicBezTo>
                  <a:pt x="529" y="759"/>
                  <a:pt x="529" y="758"/>
                  <a:pt x="530" y="758"/>
                </a:cubicBezTo>
                <a:cubicBezTo>
                  <a:pt x="529" y="758"/>
                  <a:pt x="529" y="757"/>
                  <a:pt x="529" y="756"/>
                </a:cubicBezTo>
                <a:cubicBezTo>
                  <a:pt x="529" y="756"/>
                  <a:pt x="529" y="755"/>
                  <a:pt x="530" y="755"/>
                </a:cubicBezTo>
                <a:cubicBezTo>
                  <a:pt x="530" y="755"/>
                  <a:pt x="530" y="755"/>
                  <a:pt x="530" y="755"/>
                </a:cubicBezTo>
                <a:cubicBezTo>
                  <a:pt x="530" y="755"/>
                  <a:pt x="530" y="755"/>
                  <a:pt x="530" y="755"/>
                </a:cubicBezTo>
                <a:cubicBezTo>
                  <a:pt x="530" y="755"/>
                  <a:pt x="530" y="754"/>
                  <a:pt x="530" y="754"/>
                </a:cubicBezTo>
                <a:cubicBezTo>
                  <a:pt x="530" y="754"/>
                  <a:pt x="530" y="753"/>
                  <a:pt x="530" y="753"/>
                </a:cubicBezTo>
                <a:cubicBezTo>
                  <a:pt x="530" y="753"/>
                  <a:pt x="530" y="752"/>
                  <a:pt x="530" y="752"/>
                </a:cubicBezTo>
                <a:cubicBezTo>
                  <a:pt x="530" y="752"/>
                  <a:pt x="529" y="752"/>
                  <a:pt x="529" y="752"/>
                </a:cubicBezTo>
                <a:cubicBezTo>
                  <a:pt x="528" y="752"/>
                  <a:pt x="528" y="751"/>
                  <a:pt x="528" y="750"/>
                </a:cubicBezTo>
                <a:cubicBezTo>
                  <a:pt x="528" y="749"/>
                  <a:pt x="528" y="748"/>
                  <a:pt x="528" y="748"/>
                </a:cubicBezTo>
                <a:cubicBezTo>
                  <a:pt x="529" y="748"/>
                  <a:pt x="529" y="747"/>
                  <a:pt x="530" y="747"/>
                </a:cubicBezTo>
                <a:cubicBezTo>
                  <a:pt x="530" y="747"/>
                  <a:pt x="530" y="747"/>
                  <a:pt x="530" y="747"/>
                </a:cubicBezTo>
                <a:cubicBezTo>
                  <a:pt x="529" y="747"/>
                  <a:pt x="529" y="746"/>
                  <a:pt x="529" y="745"/>
                </a:cubicBezTo>
                <a:cubicBezTo>
                  <a:pt x="529" y="745"/>
                  <a:pt x="529" y="744"/>
                  <a:pt x="529" y="744"/>
                </a:cubicBezTo>
                <a:cubicBezTo>
                  <a:pt x="529" y="744"/>
                  <a:pt x="529" y="744"/>
                  <a:pt x="529" y="744"/>
                </a:cubicBezTo>
                <a:cubicBezTo>
                  <a:pt x="529" y="744"/>
                  <a:pt x="529" y="743"/>
                  <a:pt x="528" y="743"/>
                </a:cubicBezTo>
                <a:cubicBezTo>
                  <a:pt x="528" y="743"/>
                  <a:pt x="528" y="743"/>
                  <a:pt x="528" y="742"/>
                </a:cubicBezTo>
                <a:cubicBezTo>
                  <a:pt x="528" y="742"/>
                  <a:pt x="528" y="741"/>
                  <a:pt x="528" y="741"/>
                </a:cubicBezTo>
                <a:cubicBezTo>
                  <a:pt x="528" y="740"/>
                  <a:pt x="528" y="740"/>
                  <a:pt x="528" y="740"/>
                </a:cubicBezTo>
                <a:cubicBezTo>
                  <a:pt x="528" y="740"/>
                  <a:pt x="528" y="739"/>
                  <a:pt x="528" y="738"/>
                </a:cubicBezTo>
                <a:cubicBezTo>
                  <a:pt x="528" y="738"/>
                  <a:pt x="528" y="737"/>
                  <a:pt x="528" y="737"/>
                </a:cubicBezTo>
                <a:cubicBezTo>
                  <a:pt x="528" y="736"/>
                  <a:pt x="528" y="735"/>
                  <a:pt x="527" y="734"/>
                </a:cubicBezTo>
                <a:cubicBezTo>
                  <a:pt x="527" y="733"/>
                  <a:pt x="527" y="733"/>
                  <a:pt x="527" y="733"/>
                </a:cubicBezTo>
                <a:cubicBezTo>
                  <a:pt x="526" y="731"/>
                  <a:pt x="525" y="730"/>
                  <a:pt x="526" y="729"/>
                </a:cubicBezTo>
                <a:cubicBezTo>
                  <a:pt x="526" y="728"/>
                  <a:pt x="526" y="727"/>
                  <a:pt x="527" y="726"/>
                </a:cubicBezTo>
                <a:cubicBezTo>
                  <a:pt x="527" y="726"/>
                  <a:pt x="527" y="726"/>
                  <a:pt x="527" y="726"/>
                </a:cubicBezTo>
                <a:cubicBezTo>
                  <a:pt x="527" y="726"/>
                  <a:pt x="527" y="726"/>
                  <a:pt x="527" y="726"/>
                </a:cubicBezTo>
                <a:cubicBezTo>
                  <a:pt x="527" y="726"/>
                  <a:pt x="527" y="725"/>
                  <a:pt x="527" y="725"/>
                </a:cubicBezTo>
                <a:cubicBezTo>
                  <a:pt x="527" y="724"/>
                  <a:pt x="527" y="724"/>
                  <a:pt x="527" y="724"/>
                </a:cubicBezTo>
                <a:cubicBezTo>
                  <a:pt x="527" y="724"/>
                  <a:pt x="527" y="724"/>
                  <a:pt x="527" y="723"/>
                </a:cubicBezTo>
                <a:cubicBezTo>
                  <a:pt x="528" y="723"/>
                  <a:pt x="529" y="723"/>
                  <a:pt x="529" y="724"/>
                </a:cubicBezTo>
                <a:cubicBezTo>
                  <a:pt x="529" y="724"/>
                  <a:pt x="530" y="724"/>
                  <a:pt x="531" y="725"/>
                </a:cubicBezTo>
                <a:cubicBezTo>
                  <a:pt x="531" y="725"/>
                  <a:pt x="532" y="725"/>
                  <a:pt x="533" y="726"/>
                </a:cubicBezTo>
                <a:cubicBezTo>
                  <a:pt x="533" y="726"/>
                  <a:pt x="533" y="726"/>
                  <a:pt x="533" y="726"/>
                </a:cubicBezTo>
                <a:cubicBezTo>
                  <a:pt x="534" y="727"/>
                  <a:pt x="535" y="727"/>
                  <a:pt x="536" y="728"/>
                </a:cubicBezTo>
                <a:cubicBezTo>
                  <a:pt x="536" y="729"/>
                  <a:pt x="537" y="729"/>
                  <a:pt x="538" y="729"/>
                </a:cubicBezTo>
                <a:cubicBezTo>
                  <a:pt x="539" y="729"/>
                  <a:pt x="540" y="729"/>
                  <a:pt x="541" y="729"/>
                </a:cubicBezTo>
                <a:cubicBezTo>
                  <a:pt x="541" y="729"/>
                  <a:pt x="541" y="729"/>
                  <a:pt x="541" y="729"/>
                </a:cubicBezTo>
                <a:cubicBezTo>
                  <a:pt x="542" y="729"/>
                  <a:pt x="543" y="729"/>
                  <a:pt x="543" y="730"/>
                </a:cubicBezTo>
                <a:cubicBezTo>
                  <a:pt x="543" y="730"/>
                  <a:pt x="543" y="730"/>
                  <a:pt x="543" y="730"/>
                </a:cubicBezTo>
                <a:cubicBezTo>
                  <a:pt x="544" y="730"/>
                  <a:pt x="544" y="731"/>
                  <a:pt x="544" y="731"/>
                </a:cubicBezTo>
                <a:cubicBezTo>
                  <a:pt x="545" y="731"/>
                  <a:pt x="545" y="731"/>
                  <a:pt x="545" y="731"/>
                </a:cubicBezTo>
                <a:cubicBezTo>
                  <a:pt x="545" y="731"/>
                  <a:pt x="546" y="731"/>
                  <a:pt x="546" y="731"/>
                </a:cubicBezTo>
                <a:cubicBezTo>
                  <a:pt x="546" y="731"/>
                  <a:pt x="545" y="730"/>
                  <a:pt x="545" y="730"/>
                </a:cubicBezTo>
                <a:cubicBezTo>
                  <a:pt x="545" y="730"/>
                  <a:pt x="545" y="730"/>
                  <a:pt x="545" y="730"/>
                </a:cubicBezTo>
                <a:cubicBezTo>
                  <a:pt x="545" y="729"/>
                  <a:pt x="545" y="729"/>
                  <a:pt x="545" y="728"/>
                </a:cubicBezTo>
                <a:cubicBezTo>
                  <a:pt x="545" y="728"/>
                  <a:pt x="545" y="726"/>
                  <a:pt x="546" y="725"/>
                </a:cubicBezTo>
                <a:cubicBezTo>
                  <a:pt x="547" y="724"/>
                  <a:pt x="549" y="725"/>
                  <a:pt x="549" y="727"/>
                </a:cubicBezTo>
                <a:cubicBezTo>
                  <a:pt x="549" y="727"/>
                  <a:pt x="549" y="728"/>
                  <a:pt x="549" y="728"/>
                </a:cubicBezTo>
                <a:cubicBezTo>
                  <a:pt x="549" y="729"/>
                  <a:pt x="549" y="729"/>
                  <a:pt x="549" y="730"/>
                </a:cubicBezTo>
                <a:cubicBezTo>
                  <a:pt x="549" y="730"/>
                  <a:pt x="549" y="730"/>
                  <a:pt x="549" y="730"/>
                </a:cubicBezTo>
                <a:cubicBezTo>
                  <a:pt x="550" y="730"/>
                  <a:pt x="550" y="730"/>
                  <a:pt x="550" y="730"/>
                </a:cubicBezTo>
                <a:cubicBezTo>
                  <a:pt x="550" y="731"/>
                  <a:pt x="550" y="731"/>
                  <a:pt x="550" y="732"/>
                </a:cubicBezTo>
                <a:cubicBezTo>
                  <a:pt x="550" y="732"/>
                  <a:pt x="550" y="732"/>
                  <a:pt x="550" y="732"/>
                </a:cubicBezTo>
                <a:cubicBezTo>
                  <a:pt x="551" y="731"/>
                  <a:pt x="551" y="731"/>
                  <a:pt x="551" y="731"/>
                </a:cubicBezTo>
                <a:cubicBezTo>
                  <a:pt x="551" y="731"/>
                  <a:pt x="551" y="731"/>
                  <a:pt x="551" y="731"/>
                </a:cubicBezTo>
                <a:cubicBezTo>
                  <a:pt x="551" y="731"/>
                  <a:pt x="551" y="731"/>
                  <a:pt x="551" y="731"/>
                </a:cubicBezTo>
                <a:cubicBezTo>
                  <a:pt x="550" y="730"/>
                  <a:pt x="550" y="730"/>
                  <a:pt x="550" y="730"/>
                </a:cubicBezTo>
                <a:cubicBezTo>
                  <a:pt x="550" y="730"/>
                  <a:pt x="550" y="729"/>
                  <a:pt x="550" y="728"/>
                </a:cubicBezTo>
                <a:cubicBezTo>
                  <a:pt x="550" y="727"/>
                  <a:pt x="550" y="727"/>
                  <a:pt x="550" y="726"/>
                </a:cubicBezTo>
                <a:cubicBezTo>
                  <a:pt x="550" y="726"/>
                  <a:pt x="550" y="726"/>
                  <a:pt x="550" y="726"/>
                </a:cubicBezTo>
                <a:cubicBezTo>
                  <a:pt x="549" y="725"/>
                  <a:pt x="548" y="723"/>
                  <a:pt x="549" y="722"/>
                </a:cubicBezTo>
                <a:cubicBezTo>
                  <a:pt x="549" y="722"/>
                  <a:pt x="549" y="721"/>
                  <a:pt x="549" y="721"/>
                </a:cubicBezTo>
                <a:cubicBezTo>
                  <a:pt x="549" y="721"/>
                  <a:pt x="549" y="721"/>
                  <a:pt x="549" y="721"/>
                </a:cubicBezTo>
                <a:cubicBezTo>
                  <a:pt x="548" y="721"/>
                  <a:pt x="548" y="720"/>
                  <a:pt x="547" y="720"/>
                </a:cubicBezTo>
                <a:cubicBezTo>
                  <a:pt x="547" y="720"/>
                  <a:pt x="547" y="720"/>
                  <a:pt x="547" y="719"/>
                </a:cubicBezTo>
                <a:cubicBezTo>
                  <a:pt x="547" y="719"/>
                  <a:pt x="547" y="719"/>
                  <a:pt x="547" y="719"/>
                </a:cubicBezTo>
                <a:cubicBezTo>
                  <a:pt x="546" y="718"/>
                  <a:pt x="546" y="718"/>
                  <a:pt x="546" y="717"/>
                </a:cubicBezTo>
                <a:cubicBezTo>
                  <a:pt x="546" y="717"/>
                  <a:pt x="546" y="717"/>
                  <a:pt x="546" y="717"/>
                </a:cubicBezTo>
                <a:cubicBezTo>
                  <a:pt x="546" y="717"/>
                  <a:pt x="546" y="717"/>
                  <a:pt x="545" y="717"/>
                </a:cubicBezTo>
                <a:cubicBezTo>
                  <a:pt x="545" y="717"/>
                  <a:pt x="545" y="717"/>
                  <a:pt x="545" y="717"/>
                </a:cubicBezTo>
                <a:cubicBezTo>
                  <a:pt x="545" y="717"/>
                  <a:pt x="545" y="717"/>
                  <a:pt x="545" y="717"/>
                </a:cubicBezTo>
                <a:cubicBezTo>
                  <a:pt x="545" y="717"/>
                  <a:pt x="545" y="717"/>
                  <a:pt x="545" y="717"/>
                </a:cubicBezTo>
                <a:cubicBezTo>
                  <a:pt x="545" y="717"/>
                  <a:pt x="545" y="716"/>
                  <a:pt x="545" y="716"/>
                </a:cubicBezTo>
                <a:cubicBezTo>
                  <a:pt x="545" y="716"/>
                  <a:pt x="545" y="716"/>
                  <a:pt x="545" y="716"/>
                </a:cubicBezTo>
                <a:cubicBezTo>
                  <a:pt x="545" y="716"/>
                  <a:pt x="545" y="716"/>
                  <a:pt x="545" y="716"/>
                </a:cubicBezTo>
                <a:cubicBezTo>
                  <a:pt x="545" y="716"/>
                  <a:pt x="545" y="716"/>
                  <a:pt x="545" y="716"/>
                </a:cubicBezTo>
                <a:cubicBezTo>
                  <a:pt x="545" y="715"/>
                  <a:pt x="545" y="714"/>
                  <a:pt x="544" y="714"/>
                </a:cubicBezTo>
                <a:cubicBezTo>
                  <a:pt x="544" y="713"/>
                  <a:pt x="544" y="712"/>
                  <a:pt x="544" y="711"/>
                </a:cubicBezTo>
                <a:cubicBezTo>
                  <a:pt x="544" y="711"/>
                  <a:pt x="544" y="710"/>
                  <a:pt x="544" y="710"/>
                </a:cubicBezTo>
                <a:cubicBezTo>
                  <a:pt x="544" y="710"/>
                  <a:pt x="544" y="709"/>
                  <a:pt x="544" y="708"/>
                </a:cubicBezTo>
                <a:cubicBezTo>
                  <a:pt x="543" y="709"/>
                  <a:pt x="543" y="709"/>
                  <a:pt x="543" y="709"/>
                </a:cubicBezTo>
                <a:cubicBezTo>
                  <a:pt x="542" y="709"/>
                  <a:pt x="541" y="710"/>
                  <a:pt x="540" y="710"/>
                </a:cubicBezTo>
                <a:cubicBezTo>
                  <a:pt x="540" y="710"/>
                  <a:pt x="540" y="710"/>
                  <a:pt x="540" y="710"/>
                </a:cubicBezTo>
                <a:cubicBezTo>
                  <a:pt x="539" y="710"/>
                  <a:pt x="539" y="709"/>
                  <a:pt x="538" y="709"/>
                </a:cubicBezTo>
                <a:cubicBezTo>
                  <a:pt x="538" y="709"/>
                  <a:pt x="537" y="710"/>
                  <a:pt x="537" y="710"/>
                </a:cubicBezTo>
                <a:cubicBezTo>
                  <a:pt x="537" y="710"/>
                  <a:pt x="537" y="710"/>
                  <a:pt x="537" y="710"/>
                </a:cubicBezTo>
                <a:cubicBezTo>
                  <a:pt x="536" y="709"/>
                  <a:pt x="536" y="709"/>
                  <a:pt x="535" y="709"/>
                </a:cubicBezTo>
                <a:cubicBezTo>
                  <a:pt x="535" y="709"/>
                  <a:pt x="535" y="709"/>
                  <a:pt x="535" y="709"/>
                </a:cubicBezTo>
                <a:cubicBezTo>
                  <a:pt x="534" y="708"/>
                  <a:pt x="534" y="708"/>
                  <a:pt x="534" y="708"/>
                </a:cubicBezTo>
                <a:cubicBezTo>
                  <a:pt x="534" y="708"/>
                  <a:pt x="534" y="707"/>
                  <a:pt x="534" y="707"/>
                </a:cubicBezTo>
                <a:cubicBezTo>
                  <a:pt x="533" y="707"/>
                  <a:pt x="533" y="707"/>
                  <a:pt x="533" y="707"/>
                </a:cubicBezTo>
                <a:cubicBezTo>
                  <a:pt x="533" y="707"/>
                  <a:pt x="533" y="707"/>
                  <a:pt x="533" y="707"/>
                </a:cubicBezTo>
                <a:cubicBezTo>
                  <a:pt x="532" y="707"/>
                  <a:pt x="532" y="706"/>
                  <a:pt x="532" y="705"/>
                </a:cubicBezTo>
                <a:cubicBezTo>
                  <a:pt x="532" y="704"/>
                  <a:pt x="533" y="704"/>
                  <a:pt x="534" y="704"/>
                </a:cubicBezTo>
                <a:cubicBezTo>
                  <a:pt x="534" y="704"/>
                  <a:pt x="534" y="704"/>
                  <a:pt x="535" y="704"/>
                </a:cubicBezTo>
                <a:cubicBezTo>
                  <a:pt x="535" y="704"/>
                  <a:pt x="535" y="704"/>
                  <a:pt x="535" y="704"/>
                </a:cubicBezTo>
                <a:cubicBezTo>
                  <a:pt x="534" y="704"/>
                  <a:pt x="534" y="704"/>
                  <a:pt x="533" y="703"/>
                </a:cubicBezTo>
                <a:cubicBezTo>
                  <a:pt x="533" y="703"/>
                  <a:pt x="533" y="703"/>
                  <a:pt x="533" y="703"/>
                </a:cubicBezTo>
                <a:cubicBezTo>
                  <a:pt x="532" y="702"/>
                  <a:pt x="531" y="701"/>
                  <a:pt x="531" y="700"/>
                </a:cubicBezTo>
                <a:cubicBezTo>
                  <a:pt x="531" y="700"/>
                  <a:pt x="532" y="699"/>
                  <a:pt x="532" y="699"/>
                </a:cubicBezTo>
                <a:cubicBezTo>
                  <a:pt x="532" y="698"/>
                  <a:pt x="533" y="698"/>
                  <a:pt x="534" y="698"/>
                </a:cubicBezTo>
                <a:cubicBezTo>
                  <a:pt x="534" y="698"/>
                  <a:pt x="534" y="698"/>
                  <a:pt x="534" y="698"/>
                </a:cubicBezTo>
                <a:cubicBezTo>
                  <a:pt x="534" y="698"/>
                  <a:pt x="534" y="698"/>
                  <a:pt x="534" y="698"/>
                </a:cubicBezTo>
                <a:cubicBezTo>
                  <a:pt x="535" y="697"/>
                  <a:pt x="535" y="697"/>
                  <a:pt x="535" y="696"/>
                </a:cubicBezTo>
                <a:cubicBezTo>
                  <a:pt x="535" y="696"/>
                  <a:pt x="535" y="696"/>
                  <a:pt x="535" y="695"/>
                </a:cubicBezTo>
                <a:cubicBezTo>
                  <a:pt x="535" y="695"/>
                  <a:pt x="535" y="695"/>
                  <a:pt x="535" y="695"/>
                </a:cubicBezTo>
                <a:cubicBezTo>
                  <a:pt x="535" y="695"/>
                  <a:pt x="535" y="695"/>
                  <a:pt x="535" y="695"/>
                </a:cubicBezTo>
                <a:cubicBezTo>
                  <a:pt x="534" y="695"/>
                  <a:pt x="534" y="695"/>
                  <a:pt x="534" y="695"/>
                </a:cubicBezTo>
                <a:cubicBezTo>
                  <a:pt x="534" y="696"/>
                  <a:pt x="532" y="696"/>
                  <a:pt x="531" y="696"/>
                </a:cubicBezTo>
                <a:cubicBezTo>
                  <a:pt x="531" y="695"/>
                  <a:pt x="531" y="695"/>
                  <a:pt x="531" y="695"/>
                </a:cubicBezTo>
                <a:cubicBezTo>
                  <a:pt x="531" y="694"/>
                  <a:pt x="531" y="694"/>
                  <a:pt x="531" y="694"/>
                </a:cubicBezTo>
                <a:cubicBezTo>
                  <a:pt x="531" y="694"/>
                  <a:pt x="531" y="694"/>
                  <a:pt x="531" y="693"/>
                </a:cubicBezTo>
                <a:cubicBezTo>
                  <a:pt x="530" y="694"/>
                  <a:pt x="529" y="693"/>
                  <a:pt x="529" y="693"/>
                </a:cubicBezTo>
                <a:cubicBezTo>
                  <a:pt x="529" y="693"/>
                  <a:pt x="528" y="693"/>
                  <a:pt x="528" y="693"/>
                </a:cubicBezTo>
                <a:cubicBezTo>
                  <a:pt x="528" y="693"/>
                  <a:pt x="527" y="693"/>
                  <a:pt x="526" y="692"/>
                </a:cubicBezTo>
                <a:cubicBezTo>
                  <a:pt x="526" y="692"/>
                  <a:pt x="526" y="692"/>
                  <a:pt x="526" y="692"/>
                </a:cubicBezTo>
                <a:cubicBezTo>
                  <a:pt x="526" y="692"/>
                  <a:pt x="525" y="693"/>
                  <a:pt x="524" y="693"/>
                </a:cubicBezTo>
                <a:cubicBezTo>
                  <a:pt x="524" y="693"/>
                  <a:pt x="523" y="693"/>
                  <a:pt x="523" y="692"/>
                </a:cubicBezTo>
                <a:cubicBezTo>
                  <a:pt x="523" y="692"/>
                  <a:pt x="523" y="693"/>
                  <a:pt x="522" y="693"/>
                </a:cubicBezTo>
                <a:cubicBezTo>
                  <a:pt x="522" y="693"/>
                  <a:pt x="522" y="693"/>
                  <a:pt x="521" y="693"/>
                </a:cubicBezTo>
                <a:cubicBezTo>
                  <a:pt x="521" y="693"/>
                  <a:pt x="521" y="693"/>
                  <a:pt x="521" y="693"/>
                </a:cubicBezTo>
                <a:cubicBezTo>
                  <a:pt x="521" y="692"/>
                  <a:pt x="521" y="692"/>
                  <a:pt x="521" y="692"/>
                </a:cubicBezTo>
                <a:cubicBezTo>
                  <a:pt x="521" y="693"/>
                  <a:pt x="521" y="693"/>
                  <a:pt x="521" y="693"/>
                </a:cubicBezTo>
                <a:cubicBezTo>
                  <a:pt x="521" y="693"/>
                  <a:pt x="520" y="693"/>
                  <a:pt x="520" y="693"/>
                </a:cubicBezTo>
                <a:cubicBezTo>
                  <a:pt x="521" y="693"/>
                  <a:pt x="521" y="693"/>
                  <a:pt x="521" y="694"/>
                </a:cubicBezTo>
                <a:cubicBezTo>
                  <a:pt x="521" y="694"/>
                  <a:pt x="522" y="694"/>
                  <a:pt x="522" y="694"/>
                </a:cubicBezTo>
                <a:cubicBezTo>
                  <a:pt x="522" y="694"/>
                  <a:pt x="522" y="694"/>
                  <a:pt x="522" y="694"/>
                </a:cubicBezTo>
                <a:cubicBezTo>
                  <a:pt x="523" y="694"/>
                  <a:pt x="523" y="694"/>
                  <a:pt x="523" y="694"/>
                </a:cubicBezTo>
                <a:cubicBezTo>
                  <a:pt x="523" y="694"/>
                  <a:pt x="523" y="694"/>
                  <a:pt x="523" y="694"/>
                </a:cubicBezTo>
                <a:cubicBezTo>
                  <a:pt x="524" y="694"/>
                  <a:pt x="524" y="694"/>
                  <a:pt x="524" y="694"/>
                </a:cubicBezTo>
                <a:cubicBezTo>
                  <a:pt x="524" y="694"/>
                  <a:pt x="525" y="694"/>
                  <a:pt x="525" y="694"/>
                </a:cubicBezTo>
                <a:cubicBezTo>
                  <a:pt x="526" y="695"/>
                  <a:pt x="526" y="696"/>
                  <a:pt x="526" y="697"/>
                </a:cubicBezTo>
                <a:cubicBezTo>
                  <a:pt x="526" y="697"/>
                  <a:pt x="526" y="697"/>
                  <a:pt x="526" y="697"/>
                </a:cubicBezTo>
                <a:cubicBezTo>
                  <a:pt x="527" y="698"/>
                  <a:pt x="527" y="698"/>
                  <a:pt x="527" y="698"/>
                </a:cubicBezTo>
                <a:cubicBezTo>
                  <a:pt x="527" y="699"/>
                  <a:pt x="527" y="699"/>
                  <a:pt x="528" y="699"/>
                </a:cubicBezTo>
                <a:cubicBezTo>
                  <a:pt x="528" y="700"/>
                  <a:pt x="529" y="700"/>
                  <a:pt x="529" y="701"/>
                </a:cubicBezTo>
                <a:cubicBezTo>
                  <a:pt x="529" y="701"/>
                  <a:pt x="529" y="701"/>
                  <a:pt x="529" y="701"/>
                </a:cubicBezTo>
                <a:cubicBezTo>
                  <a:pt x="530" y="702"/>
                  <a:pt x="531" y="704"/>
                  <a:pt x="531" y="705"/>
                </a:cubicBezTo>
                <a:cubicBezTo>
                  <a:pt x="531" y="706"/>
                  <a:pt x="531" y="707"/>
                  <a:pt x="532" y="708"/>
                </a:cubicBezTo>
                <a:cubicBezTo>
                  <a:pt x="532" y="708"/>
                  <a:pt x="533" y="709"/>
                  <a:pt x="534" y="709"/>
                </a:cubicBezTo>
                <a:cubicBezTo>
                  <a:pt x="534" y="709"/>
                  <a:pt x="534" y="709"/>
                  <a:pt x="534" y="709"/>
                </a:cubicBezTo>
                <a:cubicBezTo>
                  <a:pt x="535" y="710"/>
                  <a:pt x="536" y="711"/>
                  <a:pt x="537" y="711"/>
                </a:cubicBezTo>
                <a:cubicBezTo>
                  <a:pt x="537" y="712"/>
                  <a:pt x="537" y="712"/>
                  <a:pt x="537" y="712"/>
                </a:cubicBezTo>
                <a:cubicBezTo>
                  <a:pt x="538" y="713"/>
                  <a:pt x="539" y="714"/>
                  <a:pt x="539" y="715"/>
                </a:cubicBezTo>
                <a:cubicBezTo>
                  <a:pt x="539" y="716"/>
                  <a:pt x="539" y="716"/>
                  <a:pt x="538" y="716"/>
                </a:cubicBezTo>
                <a:cubicBezTo>
                  <a:pt x="538" y="716"/>
                  <a:pt x="538" y="717"/>
                  <a:pt x="539" y="717"/>
                </a:cubicBezTo>
                <a:cubicBezTo>
                  <a:pt x="539" y="718"/>
                  <a:pt x="539" y="718"/>
                  <a:pt x="540" y="719"/>
                </a:cubicBezTo>
                <a:cubicBezTo>
                  <a:pt x="540" y="719"/>
                  <a:pt x="540" y="720"/>
                  <a:pt x="540" y="721"/>
                </a:cubicBezTo>
                <a:cubicBezTo>
                  <a:pt x="540" y="721"/>
                  <a:pt x="540" y="722"/>
                  <a:pt x="540" y="722"/>
                </a:cubicBezTo>
                <a:cubicBezTo>
                  <a:pt x="542" y="724"/>
                  <a:pt x="541" y="725"/>
                  <a:pt x="540" y="726"/>
                </a:cubicBezTo>
                <a:cubicBezTo>
                  <a:pt x="540" y="726"/>
                  <a:pt x="540" y="726"/>
                  <a:pt x="539" y="727"/>
                </a:cubicBezTo>
                <a:cubicBezTo>
                  <a:pt x="539" y="727"/>
                  <a:pt x="539" y="727"/>
                  <a:pt x="539" y="727"/>
                </a:cubicBezTo>
                <a:cubicBezTo>
                  <a:pt x="539" y="727"/>
                  <a:pt x="539" y="727"/>
                  <a:pt x="538" y="727"/>
                </a:cubicBezTo>
                <a:cubicBezTo>
                  <a:pt x="538" y="727"/>
                  <a:pt x="538" y="727"/>
                  <a:pt x="538" y="727"/>
                </a:cubicBezTo>
                <a:cubicBezTo>
                  <a:pt x="536" y="727"/>
                  <a:pt x="535" y="726"/>
                  <a:pt x="535" y="726"/>
                </a:cubicBezTo>
                <a:cubicBezTo>
                  <a:pt x="534" y="726"/>
                  <a:pt x="534" y="726"/>
                  <a:pt x="534" y="726"/>
                </a:cubicBezTo>
                <a:cubicBezTo>
                  <a:pt x="534" y="725"/>
                  <a:pt x="534" y="725"/>
                  <a:pt x="534" y="725"/>
                </a:cubicBezTo>
                <a:cubicBezTo>
                  <a:pt x="533" y="725"/>
                  <a:pt x="533" y="725"/>
                  <a:pt x="532" y="724"/>
                </a:cubicBezTo>
                <a:cubicBezTo>
                  <a:pt x="532" y="724"/>
                  <a:pt x="532" y="724"/>
                  <a:pt x="532" y="724"/>
                </a:cubicBezTo>
                <a:cubicBezTo>
                  <a:pt x="531" y="724"/>
                  <a:pt x="531" y="724"/>
                  <a:pt x="531" y="724"/>
                </a:cubicBezTo>
                <a:cubicBezTo>
                  <a:pt x="530" y="724"/>
                  <a:pt x="530" y="723"/>
                  <a:pt x="529" y="723"/>
                </a:cubicBezTo>
                <a:cubicBezTo>
                  <a:pt x="529" y="723"/>
                  <a:pt x="529" y="722"/>
                  <a:pt x="528" y="722"/>
                </a:cubicBezTo>
                <a:cubicBezTo>
                  <a:pt x="528" y="722"/>
                  <a:pt x="528" y="721"/>
                  <a:pt x="528" y="721"/>
                </a:cubicBezTo>
                <a:cubicBezTo>
                  <a:pt x="528" y="721"/>
                  <a:pt x="527" y="721"/>
                  <a:pt x="527" y="721"/>
                </a:cubicBezTo>
                <a:cubicBezTo>
                  <a:pt x="526" y="721"/>
                  <a:pt x="526" y="721"/>
                  <a:pt x="526" y="721"/>
                </a:cubicBezTo>
                <a:cubicBezTo>
                  <a:pt x="525" y="721"/>
                  <a:pt x="525" y="720"/>
                  <a:pt x="524" y="719"/>
                </a:cubicBezTo>
                <a:cubicBezTo>
                  <a:pt x="524" y="719"/>
                  <a:pt x="524" y="718"/>
                  <a:pt x="525" y="717"/>
                </a:cubicBezTo>
                <a:cubicBezTo>
                  <a:pt x="525" y="717"/>
                  <a:pt x="525" y="717"/>
                  <a:pt x="525" y="717"/>
                </a:cubicBezTo>
                <a:cubicBezTo>
                  <a:pt x="525" y="717"/>
                  <a:pt x="525" y="716"/>
                  <a:pt x="525" y="716"/>
                </a:cubicBezTo>
                <a:cubicBezTo>
                  <a:pt x="525" y="716"/>
                  <a:pt x="525" y="716"/>
                  <a:pt x="524" y="716"/>
                </a:cubicBezTo>
                <a:cubicBezTo>
                  <a:pt x="524" y="716"/>
                  <a:pt x="524" y="716"/>
                  <a:pt x="523" y="716"/>
                </a:cubicBezTo>
                <a:cubicBezTo>
                  <a:pt x="523" y="716"/>
                  <a:pt x="523" y="716"/>
                  <a:pt x="523" y="716"/>
                </a:cubicBezTo>
                <a:cubicBezTo>
                  <a:pt x="522" y="716"/>
                  <a:pt x="521" y="716"/>
                  <a:pt x="520" y="715"/>
                </a:cubicBezTo>
                <a:cubicBezTo>
                  <a:pt x="519" y="714"/>
                  <a:pt x="520" y="713"/>
                  <a:pt x="520" y="713"/>
                </a:cubicBezTo>
                <a:cubicBezTo>
                  <a:pt x="520" y="712"/>
                  <a:pt x="520" y="712"/>
                  <a:pt x="520" y="712"/>
                </a:cubicBezTo>
                <a:cubicBezTo>
                  <a:pt x="520" y="712"/>
                  <a:pt x="520" y="712"/>
                  <a:pt x="520" y="712"/>
                </a:cubicBezTo>
                <a:cubicBezTo>
                  <a:pt x="519" y="712"/>
                  <a:pt x="519" y="712"/>
                  <a:pt x="519" y="711"/>
                </a:cubicBezTo>
                <a:cubicBezTo>
                  <a:pt x="518" y="711"/>
                  <a:pt x="518" y="711"/>
                  <a:pt x="518" y="710"/>
                </a:cubicBezTo>
                <a:cubicBezTo>
                  <a:pt x="518" y="710"/>
                  <a:pt x="518" y="710"/>
                  <a:pt x="518" y="710"/>
                </a:cubicBezTo>
                <a:cubicBezTo>
                  <a:pt x="518" y="709"/>
                  <a:pt x="518" y="709"/>
                  <a:pt x="518" y="709"/>
                </a:cubicBezTo>
                <a:cubicBezTo>
                  <a:pt x="518" y="709"/>
                  <a:pt x="518" y="709"/>
                  <a:pt x="518" y="709"/>
                </a:cubicBezTo>
                <a:cubicBezTo>
                  <a:pt x="518" y="710"/>
                  <a:pt x="518" y="710"/>
                  <a:pt x="518" y="710"/>
                </a:cubicBezTo>
                <a:cubicBezTo>
                  <a:pt x="517" y="710"/>
                  <a:pt x="517" y="710"/>
                  <a:pt x="517" y="710"/>
                </a:cubicBezTo>
                <a:cubicBezTo>
                  <a:pt x="517" y="710"/>
                  <a:pt x="517" y="710"/>
                  <a:pt x="516" y="710"/>
                </a:cubicBezTo>
                <a:cubicBezTo>
                  <a:pt x="515" y="710"/>
                  <a:pt x="515" y="710"/>
                  <a:pt x="515" y="709"/>
                </a:cubicBezTo>
                <a:cubicBezTo>
                  <a:pt x="515" y="709"/>
                  <a:pt x="514" y="709"/>
                  <a:pt x="514" y="709"/>
                </a:cubicBezTo>
                <a:cubicBezTo>
                  <a:pt x="514" y="708"/>
                  <a:pt x="514" y="708"/>
                  <a:pt x="513" y="708"/>
                </a:cubicBezTo>
                <a:cubicBezTo>
                  <a:pt x="513" y="708"/>
                  <a:pt x="512" y="707"/>
                  <a:pt x="512" y="707"/>
                </a:cubicBezTo>
                <a:cubicBezTo>
                  <a:pt x="512" y="706"/>
                  <a:pt x="512" y="706"/>
                  <a:pt x="512" y="705"/>
                </a:cubicBezTo>
                <a:cubicBezTo>
                  <a:pt x="512" y="705"/>
                  <a:pt x="512" y="706"/>
                  <a:pt x="512" y="706"/>
                </a:cubicBezTo>
                <a:cubicBezTo>
                  <a:pt x="510" y="706"/>
                  <a:pt x="509" y="705"/>
                  <a:pt x="508" y="704"/>
                </a:cubicBezTo>
                <a:cubicBezTo>
                  <a:pt x="508" y="703"/>
                  <a:pt x="508" y="702"/>
                  <a:pt x="509" y="701"/>
                </a:cubicBezTo>
                <a:cubicBezTo>
                  <a:pt x="508" y="701"/>
                  <a:pt x="508" y="701"/>
                  <a:pt x="507" y="701"/>
                </a:cubicBezTo>
                <a:cubicBezTo>
                  <a:pt x="507" y="701"/>
                  <a:pt x="506" y="700"/>
                  <a:pt x="506" y="699"/>
                </a:cubicBezTo>
                <a:cubicBezTo>
                  <a:pt x="506" y="699"/>
                  <a:pt x="506" y="699"/>
                  <a:pt x="506" y="699"/>
                </a:cubicBezTo>
                <a:cubicBezTo>
                  <a:pt x="505" y="699"/>
                  <a:pt x="504" y="699"/>
                  <a:pt x="504" y="698"/>
                </a:cubicBezTo>
                <a:cubicBezTo>
                  <a:pt x="504" y="698"/>
                  <a:pt x="504" y="697"/>
                  <a:pt x="504" y="697"/>
                </a:cubicBezTo>
                <a:cubicBezTo>
                  <a:pt x="504" y="697"/>
                  <a:pt x="503" y="697"/>
                  <a:pt x="503" y="698"/>
                </a:cubicBezTo>
                <a:cubicBezTo>
                  <a:pt x="502" y="698"/>
                  <a:pt x="501" y="698"/>
                  <a:pt x="501" y="698"/>
                </a:cubicBezTo>
                <a:cubicBezTo>
                  <a:pt x="500" y="697"/>
                  <a:pt x="500" y="697"/>
                  <a:pt x="500" y="697"/>
                </a:cubicBezTo>
                <a:cubicBezTo>
                  <a:pt x="500" y="696"/>
                  <a:pt x="500" y="695"/>
                  <a:pt x="500" y="695"/>
                </a:cubicBezTo>
                <a:cubicBezTo>
                  <a:pt x="500" y="695"/>
                  <a:pt x="500" y="695"/>
                  <a:pt x="501" y="695"/>
                </a:cubicBezTo>
                <a:cubicBezTo>
                  <a:pt x="500" y="693"/>
                  <a:pt x="500" y="692"/>
                  <a:pt x="501" y="692"/>
                </a:cubicBezTo>
                <a:cubicBezTo>
                  <a:pt x="501" y="691"/>
                  <a:pt x="501" y="691"/>
                  <a:pt x="502" y="691"/>
                </a:cubicBezTo>
                <a:cubicBezTo>
                  <a:pt x="503" y="691"/>
                  <a:pt x="503" y="691"/>
                  <a:pt x="503" y="691"/>
                </a:cubicBezTo>
                <a:cubicBezTo>
                  <a:pt x="503" y="691"/>
                  <a:pt x="503" y="691"/>
                  <a:pt x="503" y="691"/>
                </a:cubicBezTo>
                <a:cubicBezTo>
                  <a:pt x="503" y="691"/>
                  <a:pt x="503" y="691"/>
                  <a:pt x="503" y="691"/>
                </a:cubicBezTo>
                <a:cubicBezTo>
                  <a:pt x="503" y="691"/>
                  <a:pt x="503" y="691"/>
                  <a:pt x="503" y="691"/>
                </a:cubicBezTo>
                <a:cubicBezTo>
                  <a:pt x="503" y="691"/>
                  <a:pt x="503" y="691"/>
                  <a:pt x="502" y="690"/>
                </a:cubicBezTo>
                <a:cubicBezTo>
                  <a:pt x="502" y="690"/>
                  <a:pt x="502" y="690"/>
                  <a:pt x="502" y="690"/>
                </a:cubicBezTo>
                <a:cubicBezTo>
                  <a:pt x="502" y="690"/>
                  <a:pt x="502" y="690"/>
                  <a:pt x="502" y="690"/>
                </a:cubicBezTo>
                <a:cubicBezTo>
                  <a:pt x="502" y="690"/>
                  <a:pt x="502" y="690"/>
                  <a:pt x="502" y="690"/>
                </a:cubicBezTo>
                <a:cubicBezTo>
                  <a:pt x="501" y="690"/>
                  <a:pt x="500" y="690"/>
                  <a:pt x="500" y="690"/>
                </a:cubicBezTo>
                <a:cubicBezTo>
                  <a:pt x="500" y="689"/>
                  <a:pt x="499" y="689"/>
                  <a:pt x="499" y="688"/>
                </a:cubicBezTo>
                <a:cubicBezTo>
                  <a:pt x="498" y="688"/>
                  <a:pt x="498" y="688"/>
                  <a:pt x="498" y="688"/>
                </a:cubicBezTo>
                <a:cubicBezTo>
                  <a:pt x="498" y="688"/>
                  <a:pt x="497" y="686"/>
                  <a:pt x="498" y="685"/>
                </a:cubicBezTo>
                <a:cubicBezTo>
                  <a:pt x="498" y="685"/>
                  <a:pt x="498" y="684"/>
                  <a:pt x="500" y="684"/>
                </a:cubicBezTo>
                <a:cubicBezTo>
                  <a:pt x="501" y="684"/>
                  <a:pt x="501" y="684"/>
                  <a:pt x="501" y="684"/>
                </a:cubicBezTo>
                <a:cubicBezTo>
                  <a:pt x="501" y="684"/>
                  <a:pt x="502" y="683"/>
                  <a:pt x="502" y="683"/>
                </a:cubicBezTo>
                <a:cubicBezTo>
                  <a:pt x="502" y="683"/>
                  <a:pt x="502" y="683"/>
                  <a:pt x="502" y="683"/>
                </a:cubicBezTo>
                <a:cubicBezTo>
                  <a:pt x="503" y="683"/>
                  <a:pt x="505" y="684"/>
                  <a:pt x="505" y="685"/>
                </a:cubicBezTo>
                <a:cubicBezTo>
                  <a:pt x="505" y="685"/>
                  <a:pt x="505" y="686"/>
                  <a:pt x="505" y="686"/>
                </a:cubicBezTo>
                <a:cubicBezTo>
                  <a:pt x="506" y="686"/>
                  <a:pt x="506" y="685"/>
                  <a:pt x="507" y="686"/>
                </a:cubicBezTo>
                <a:cubicBezTo>
                  <a:pt x="508" y="686"/>
                  <a:pt x="508" y="687"/>
                  <a:pt x="508" y="687"/>
                </a:cubicBezTo>
                <a:cubicBezTo>
                  <a:pt x="509" y="687"/>
                  <a:pt x="509" y="688"/>
                  <a:pt x="509" y="688"/>
                </a:cubicBezTo>
                <a:cubicBezTo>
                  <a:pt x="509" y="688"/>
                  <a:pt x="509" y="688"/>
                  <a:pt x="509" y="688"/>
                </a:cubicBezTo>
                <a:cubicBezTo>
                  <a:pt x="510" y="689"/>
                  <a:pt x="511" y="690"/>
                  <a:pt x="512" y="690"/>
                </a:cubicBezTo>
                <a:cubicBezTo>
                  <a:pt x="512" y="690"/>
                  <a:pt x="513" y="690"/>
                  <a:pt x="513" y="690"/>
                </a:cubicBezTo>
                <a:cubicBezTo>
                  <a:pt x="514" y="691"/>
                  <a:pt x="514" y="691"/>
                  <a:pt x="514" y="691"/>
                </a:cubicBezTo>
                <a:cubicBezTo>
                  <a:pt x="514" y="691"/>
                  <a:pt x="515" y="691"/>
                  <a:pt x="515" y="692"/>
                </a:cubicBezTo>
                <a:cubicBezTo>
                  <a:pt x="515" y="692"/>
                  <a:pt x="516" y="692"/>
                  <a:pt x="516" y="692"/>
                </a:cubicBezTo>
                <a:cubicBezTo>
                  <a:pt x="516" y="692"/>
                  <a:pt x="516" y="692"/>
                  <a:pt x="516" y="691"/>
                </a:cubicBezTo>
                <a:cubicBezTo>
                  <a:pt x="516" y="691"/>
                  <a:pt x="516" y="690"/>
                  <a:pt x="516" y="690"/>
                </a:cubicBezTo>
                <a:cubicBezTo>
                  <a:pt x="516" y="690"/>
                  <a:pt x="516" y="690"/>
                  <a:pt x="516" y="690"/>
                </a:cubicBezTo>
                <a:cubicBezTo>
                  <a:pt x="516" y="690"/>
                  <a:pt x="516" y="690"/>
                  <a:pt x="516" y="690"/>
                </a:cubicBezTo>
                <a:cubicBezTo>
                  <a:pt x="516" y="689"/>
                  <a:pt x="516" y="689"/>
                  <a:pt x="516" y="689"/>
                </a:cubicBezTo>
                <a:cubicBezTo>
                  <a:pt x="516" y="689"/>
                  <a:pt x="516" y="688"/>
                  <a:pt x="516" y="688"/>
                </a:cubicBezTo>
                <a:cubicBezTo>
                  <a:pt x="516" y="688"/>
                  <a:pt x="516" y="688"/>
                  <a:pt x="516" y="688"/>
                </a:cubicBezTo>
                <a:cubicBezTo>
                  <a:pt x="516" y="688"/>
                  <a:pt x="516" y="688"/>
                  <a:pt x="516" y="688"/>
                </a:cubicBezTo>
                <a:cubicBezTo>
                  <a:pt x="514" y="688"/>
                  <a:pt x="514" y="687"/>
                  <a:pt x="514" y="686"/>
                </a:cubicBezTo>
                <a:cubicBezTo>
                  <a:pt x="514" y="685"/>
                  <a:pt x="514" y="685"/>
                  <a:pt x="515" y="685"/>
                </a:cubicBezTo>
                <a:cubicBezTo>
                  <a:pt x="515" y="684"/>
                  <a:pt x="515" y="684"/>
                  <a:pt x="515" y="684"/>
                </a:cubicBezTo>
                <a:cubicBezTo>
                  <a:pt x="515" y="684"/>
                  <a:pt x="515" y="684"/>
                  <a:pt x="515" y="684"/>
                </a:cubicBezTo>
                <a:cubicBezTo>
                  <a:pt x="515" y="685"/>
                  <a:pt x="514" y="685"/>
                  <a:pt x="514" y="685"/>
                </a:cubicBezTo>
                <a:cubicBezTo>
                  <a:pt x="514" y="685"/>
                  <a:pt x="513" y="685"/>
                  <a:pt x="513" y="685"/>
                </a:cubicBezTo>
                <a:cubicBezTo>
                  <a:pt x="513" y="685"/>
                  <a:pt x="513" y="685"/>
                  <a:pt x="512" y="685"/>
                </a:cubicBezTo>
                <a:cubicBezTo>
                  <a:pt x="511" y="685"/>
                  <a:pt x="510" y="685"/>
                  <a:pt x="510" y="685"/>
                </a:cubicBezTo>
                <a:cubicBezTo>
                  <a:pt x="509" y="684"/>
                  <a:pt x="508" y="683"/>
                  <a:pt x="508" y="682"/>
                </a:cubicBezTo>
                <a:cubicBezTo>
                  <a:pt x="508" y="682"/>
                  <a:pt x="509" y="681"/>
                  <a:pt x="510" y="681"/>
                </a:cubicBezTo>
                <a:cubicBezTo>
                  <a:pt x="510" y="681"/>
                  <a:pt x="510" y="681"/>
                  <a:pt x="510" y="681"/>
                </a:cubicBezTo>
                <a:cubicBezTo>
                  <a:pt x="511" y="681"/>
                  <a:pt x="512" y="681"/>
                  <a:pt x="512" y="682"/>
                </a:cubicBezTo>
                <a:cubicBezTo>
                  <a:pt x="512" y="682"/>
                  <a:pt x="512" y="682"/>
                  <a:pt x="512" y="682"/>
                </a:cubicBezTo>
                <a:cubicBezTo>
                  <a:pt x="513" y="682"/>
                  <a:pt x="513" y="682"/>
                  <a:pt x="514" y="682"/>
                </a:cubicBezTo>
                <a:cubicBezTo>
                  <a:pt x="514" y="681"/>
                  <a:pt x="514" y="681"/>
                  <a:pt x="515" y="681"/>
                </a:cubicBezTo>
                <a:cubicBezTo>
                  <a:pt x="515" y="681"/>
                  <a:pt x="514" y="680"/>
                  <a:pt x="514" y="679"/>
                </a:cubicBezTo>
                <a:cubicBezTo>
                  <a:pt x="514" y="679"/>
                  <a:pt x="514" y="679"/>
                  <a:pt x="514" y="679"/>
                </a:cubicBezTo>
                <a:cubicBezTo>
                  <a:pt x="514" y="678"/>
                  <a:pt x="514" y="678"/>
                  <a:pt x="514" y="678"/>
                </a:cubicBezTo>
                <a:cubicBezTo>
                  <a:pt x="513" y="678"/>
                  <a:pt x="512" y="679"/>
                  <a:pt x="512" y="679"/>
                </a:cubicBezTo>
                <a:cubicBezTo>
                  <a:pt x="511" y="680"/>
                  <a:pt x="511" y="680"/>
                  <a:pt x="510" y="680"/>
                </a:cubicBezTo>
                <a:cubicBezTo>
                  <a:pt x="509" y="681"/>
                  <a:pt x="508" y="681"/>
                  <a:pt x="507" y="680"/>
                </a:cubicBezTo>
                <a:cubicBezTo>
                  <a:pt x="506" y="679"/>
                  <a:pt x="506" y="678"/>
                  <a:pt x="507" y="677"/>
                </a:cubicBezTo>
                <a:cubicBezTo>
                  <a:pt x="507" y="677"/>
                  <a:pt x="507" y="676"/>
                  <a:pt x="508" y="676"/>
                </a:cubicBezTo>
                <a:cubicBezTo>
                  <a:pt x="509" y="676"/>
                  <a:pt x="509" y="676"/>
                  <a:pt x="509" y="676"/>
                </a:cubicBezTo>
                <a:cubicBezTo>
                  <a:pt x="509" y="676"/>
                  <a:pt x="509" y="676"/>
                  <a:pt x="509" y="676"/>
                </a:cubicBezTo>
                <a:cubicBezTo>
                  <a:pt x="509" y="676"/>
                  <a:pt x="508" y="676"/>
                  <a:pt x="508" y="676"/>
                </a:cubicBezTo>
                <a:cubicBezTo>
                  <a:pt x="508" y="675"/>
                  <a:pt x="508" y="675"/>
                  <a:pt x="508" y="674"/>
                </a:cubicBezTo>
                <a:cubicBezTo>
                  <a:pt x="509" y="674"/>
                  <a:pt x="509" y="674"/>
                  <a:pt x="509" y="674"/>
                </a:cubicBezTo>
                <a:cubicBezTo>
                  <a:pt x="509" y="674"/>
                  <a:pt x="508" y="674"/>
                  <a:pt x="508" y="673"/>
                </a:cubicBezTo>
                <a:cubicBezTo>
                  <a:pt x="508" y="673"/>
                  <a:pt x="508" y="673"/>
                  <a:pt x="507" y="673"/>
                </a:cubicBezTo>
                <a:cubicBezTo>
                  <a:pt x="507" y="673"/>
                  <a:pt x="507" y="673"/>
                  <a:pt x="507" y="673"/>
                </a:cubicBezTo>
                <a:cubicBezTo>
                  <a:pt x="507" y="673"/>
                  <a:pt x="507" y="674"/>
                  <a:pt x="507" y="674"/>
                </a:cubicBezTo>
                <a:cubicBezTo>
                  <a:pt x="507" y="674"/>
                  <a:pt x="507" y="674"/>
                  <a:pt x="507" y="675"/>
                </a:cubicBezTo>
                <a:cubicBezTo>
                  <a:pt x="507" y="675"/>
                  <a:pt x="506" y="675"/>
                  <a:pt x="506" y="675"/>
                </a:cubicBezTo>
                <a:cubicBezTo>
                  <a:pt x="506" y="675"/>
                  <a:pt x="506" y="675"/>
                  <a:pt x="506" y="675"/>
                </a:cubicBezTo>
                <a:cubicBezTo>
                  <a:pt x="505" y="675"/>
                  <a:pt x="505" y="675"/>
                  <a:pt x="504" y="675"/>
                </a:cubicBezTo>
                <a:cubicBezTo>
                  <a:pt x="504" y="675"/>
                  <a:pt x="504" y="675"/>
                  <a:pt x="504" y="675"/>
                </a:cubicBezTo>
                <a:cubicBezTo>
                  <a:pt x="504" y="674"/>
                  <a:pt x="504" y="674"/>
                  <a:pt x="504" y="674"/>
                </a:cubicBezTo>
                <a:cubicBezTo>
                  <a:pt x="504" y="674"/>
                  <a:pt x="504" y="674"/>
                  <a:pt x="504" y="673"/>
                </a:cubicBezTo>
                <a:cubicBezTo>
                  <a:pt x="504" y="673"/>
                  <a:pt x="504" y="672"/>
                  <a:pt x="504" y="672"/>
                </a:cubicBezTo>
                <a:cubicBezTo>
                  <a:pt x="504" y="672"/>
                  <a:pt x="504" y="672"/>
                  <a:pt x="504" y="671"/>
                </a:cubicBezTo>
                <a:cubicBezTo>
                  <a:pt x="504" y="671"/>
                  <a:pt x="504" y="671"/>
                  <a:pt x="504" y="671"/>
                </a:cubicBezTo>
                <a:cubicBezTo>
                  <a:pt x="504" y="671"/>
                  <a:pt x="505" y="670"/>
                  <a:pt x="505" y="670"/>
                </a:cubicBezTo>
                <a:cubicBezTo>
                  <a:pt x="505" y="670"/>
                  <a:pt x="506" y="670"/>
                  <a:pt x="506" y="670"/>
                </a:cubicBezTo>
                <a:cubicBezTo>
                  <a:pt x="506" y="670"/>
                  <a:pt x="507" y="670"/>
                  <a:pt x="507" y="671"/>
                </a:cubicBezTo>
                <a:cubicBezTo>
                  <a:pt x="507" y="671"/>
                  <a:pt x="507" y="671"/>
                  <a:pt x="507" y="672"/>
                </a:cubicBezTo>
                <a:cubicBezTo>
                  <a:pt x="507" y="671"/>
                  <a:pt x="507" y="671"/>
                  <a:pt x="507" y="671"/>
                </a:cubicBezTo>
                <a:cubicBezTo>
                  <a:pt x="507" y="670"/>
                  <a:pt x="507" y="670"/>
                  <a:pt x="508" y="669"/>
                </a:cubicBezTo>
                <a:cubicBezTo>
                  <a:pt x="508" y="669"/>
                  <a:pt x="508" y="669"/>
                  <a:pt x="508" y="669"/>
                </a:cubicBezTo>
                <a:cubicBezTo>
                  <a:pt x="508" y="668"/>
                  <a:pt x="508" y="667"/>
                  <a:pt x="509" y="667"/>
                </a:cubicBezTo>
                <a:cubicBezTo>
                  <a:pt x="509" y="667"/>
                  <a:pt x="510" y="666"/>
                  <a:pt x="510" y="666"/>
                </a:cubicBezTo>
                <a:cubicBezTo>
                  <a:pt x="509" y="666"/>
                  <a:pt x="509" y="666"/>
                  <a:pt x="509" y="665"/>
                </a:cubicBezTo>
                <a:cubicBezTo>
                  <a:pt x="509" y="666"/>
                  <a:pt x="509" y="667"/>
                  <a:pt x="508" y="668"/>
                </a:cubicBezTo>
                <a:cubicBezTo>
                  <a:pt x="507" y="669"/>
                  <a:pt x="506" y="669"/>
                  <a:pt x="505" y="669"/>
                </a:cubicBezTo>
                <a:cubicBezTo>
                  <a:pt x="505" y="669"/>
                  <a:pt x="505" y="669"/>
                  <a:pt x="505" y="669"/>
                </a:cubicBezTo>
                <a:cubicBezTo>
                  <a:pt x="504" y="670"/>
                  <a:pt x="503" y="669"/>
                  <a:pt x="503" y="668"/>
                </a:cubicBezTo>
                <a:cubicBezTo>
                  <a:pt x="503" y="667"/>
                  <a:pt x="503" y="667"/>
                  <a:pt x="503" y="666"/>
                </a:cubicBezTo>
                <a:cubicBezTo>
                  <a:pt x="504" y="666"/>
                  <a:pt x="504" y="666"/>
                  <a:pt x="504" y="666"/>
                </a:cubicBezTo>
                <a:cubicBezTo>
                  <a:pt x="504" y="666"/>
                  <a:pt x="505" y="665"/>
                  <a:pt x="505" y="665"/>
                </a:cubicBezTo>
                <a:cubicBezTo>
                  <a:pt x="505" y="665"/>
                  <a:pt x="505" y="665"/>
                  <a:pt x="505" y="665"/>
                </a:cubicBezTo>
                <a:cubicBezTo>
                  <a:pt x="504" y="665"/>
                  <a:pt x="504" y="664"/>
                  <a:pt x="504" y="664"/>
                </a:cubicBezTo>
                <a:cubicBezTo>
                  <a:pt x="504" y="663"/>
                  <a:pt x="504" y="663"/>
                  <a:pt x="504" y="663"/>
                </a:cubicBezTo>
                <a:cubicBezTo>
                  <a:pt x="504" y="663"/>
                  <a:pt x="504" y="662"/>
                  <a:pt x="504" y="662"/>
                </a:cubicBezTo>
                <a:cubicBezTo>
                  <a:pt x="504" y="662"/>
                  <a:pt x="505" y="662"/>
                  <a:pt x="505" y="662"/>
                </a:cubicBezTo>
                <a:cubicBezTo>
                  <a:pt x="506" y="662"/>
                  <a:pt x="507" y="662"/>
                  <a:pt x="507" y="663"/>
                </a:cubicBezTo>
                <a:cubicBezTo>
                  <a:pt x="507" y="663"/>
                  <a:pt x="507" y="663"/>
                  <a:pt x="507" y="663"/>
                </a:cubicBezTo>
                <a:cubicBezTo>
                  <a:pt x="507" y="664"/>
                  <a:pt x="507" y="664"/>
                  <a:pt x="507" y="664"/>
                </a:cubicBezTo>
                <a:cubicBezTo>
                  <a:pt x="507" y="664"/>
                  <a:pt x="508" y="664"/>
                  <a:pt x="508" y="664"/>
                </a:cubicBezTo>
                <a:cubicBezTo>
                  <a:pt x="508" y="665"/>
                  <a:pt x="508" y="665"/>
                  <a:pt x="508" y="665"/>
                </a:cubicBezTo>
                <a:cubicBezTo>
                  <a:pt x="508" y="665"/>
                  <a:pt x="508" y="665"/>
                  <a:pt x="508" y="665"/>
                </a:cubicBezTo>
                <a:cubicBezTo>
                  <a:pt x="508" y="664"/>
                  <a:pt x="508" y="664"/>
                  <a:pt x="509" y="663"/>
                </a:cubicBezTo>
                <a:cubicBezTo>
                  <a:pt x="509" y="663"/>
                  <a:pt x="509" y="663"/>
                  <a:pt x="509" y="663"/>
                </a:cubicBezTo>
                <a:cubicBezTo>
                  <a:pt x="510" y="662"/>
                  <a:pt x="510" y="661"/>
                  <a:pt x="511" y="661"/>
                </a:cubicBezTo>
                <a:cubicBezTo>
                  <a:pt x="511" y="661"/>
                  <a:pt x="511" y="661"/>
                  <a:pt x="511" y="661"/>
                </a:cubicBezTo>
                <a:cubicBezTo>
                  <a:pt x="512" y="661"/>
                  <a:pt x="512" y="661"/>
                  <a:pt x="512" y="661"/>
                </a:cubicBezTo>
                <a:cubicBezTo>
                  <a:pt x="512" y="661"/>
                  <a:pt x="512" y="661"/>
                  <a:pt x="512" y="661"/>
                </a:cubicBezTo>
                <a:cubicBezTo>
                  <a:pt x="512" y="661"/>
                  <a:pt x="511" y="662"/>
                  <a:pt x="510" y="662"/>
                </a:cubicBezTo>
                <a:cubicBezTo>
                  <a:pt x="509" y="662"/>
                  <a:pt x="509" y="661"/>
                  <a:pt x="509" y="661"/>
                </a:cubicBezTo>
                <a:cubicBezTo>
                  <a:pt x="508" y="661"/>
                  <a:pt x="508" y="661"/>
                  <a:pt x="508" y="660"/>
                </a:cubicBezTo>
                <a:cubicBezTo>
                  <a:pt x="508" y="660"/>
                  <a:pt x="508" y="660"/>
                  <a:pt x="508" y="660"/>
                </a:cubicBezTo>
                <a:cubicBezTo>
                  <a:pt x="508" y="660"/>
                  <a:pt x="508" y="659"/>
                  <a:pt x="508" y="659"/>
                </a:cubicBezTo>
                <a:cubicBezTo>
                  <a:pt x="508" y="659"/>
                  <a:pt x="508" y="659"/>
                  <a:pt x="508" y="659"/>
                </a:cubicBezTo>
                <a:cubicBezTo>
                  <a:pt x="507" y="659"/>
                  <a:pt x="506" y="659"/>
                  <a:pt x="505" y="659"/>
                </a:cubicBezTo>
                <a:cubicBezTo>
                  <a:pt x="504" y="659"/>
                  <a:pt x="504" y="659"/>
                  <a:pt x="504" y="658"/>
                </a:cubicBezTo>
                <a:cubicBezTo>
                  <a:pt x="504" y="657"/>
                  <a:pt x="504" y="657"/>
                  <a:pt x="504" y="657"/>
                </a:cubicBezTo>
                <a:cubicBezTo>
                  <a:pt x="504" y="657"/>
                  <a:pt x="504" y="657"/>
                  <a:pt x="504" y="656"/>
                </a:cubicBezTo>
                <a:cubicBezTo>
                  <a:pt x="504" y="657"/>
                  <a:pt x="504" y="657"/>
                  <a:pt x="503" y="657"/>
                </a:cubicBezTo>
                <a:cubicBezTo>
                  <a:pt x="503" y="657"/>
                  <a:pt x="503" y="657"/>
                  <a:pt x="503" y="657"/>
                </a:cubicBezTo>
                <a:cubicBezTo>
                  <a:pt x="503" y="657"/>
                  <a:pt x="502" y="657"/>
                  <a:pt x="502" y="656"/>
                </a:cubicBezTo>
                <a:cubicBezTo>
                  <a:pt x="502" y="656"/>
                  <a:pt x="502" y="656"/>
                  <a:pt x="502" y="656"/>
                </a:cubicBezTo>
                <a:cubicBezTo>
                  <a:pt x="502" y="656"/>
                  <a:pt x="501" y="656"/>
                  <a:pt x="501" y="655"/>
                </a:cubicBezTo>
                <a:cubicBezTo>
                  <a:pt x="501" y="655"/>
                  <a:pt x="501" y="655"/>
                  <a:pt x="501" y="654"/>
                </a:cubicBezTo>
                <a:cubicBezTo>
                  <a:pt x="501" y="654"/>
                  <a:pt x="502" y="654"/>
                  <a:pt x="502" y="653"/>
                </a:cubicBezTo>
                <a:cubicBezTo>
                  <a:pt x="502" y="653"/>
                  <a:pt x="502" y="653"/>
                  <a:pt x="502" y="653"/>
                </a:cubicBezTo>
                <a:cubicBezTo>
                  <a:pt x="502" y="653"/>
                  <a:pt x="502" y="653"/>
                  <a:pt x="502" y="653"/>
                </a:cubicBezTo>
                <a:cubicBezTo>
                  <a:pt x="503" y="653"/>
                  <a:pt x="503" y="653"/>
                  <a:pt x="504" y="653"/>
                </a:cubicBezTo>
                <a:cubicBezTo>
                  <a:pt x="504" y="653"/>
                  <a:pt x="504" y="653"/>
                  <a:pt x="504" y="653"/>
                </a:cubicBezTo>
                <a:cubicBezTo>
                  <a:pt x="504" y="653"/>
                  <a:pt x="504" y="653"/>
                  <a:pt x="505" y="652"/>
                </a:cubicBezTo>
                <a:cubicBezTo>
                  <a:pt x="504" y="653"/>
                  <a:pt x="503" y="653"/>
                  <a:pt x="503" y="653"/>
                </a:cubicBezTo>
                <a:cubicBezTo>
                  <a:pt x="502" y="652"/>
                  <a:pt x="502" y="652"/>
                  <a:pt x="502" y="652"/>
                </a:cubicBezTo>
                <a:cubicBezTo>
                  <a:pt x="501" y="652"/>
                  <a:pt x="500" y="651"/>
                  <a:pt x="500" y="650"/>
                </a:cubicBezTo>
                <a:cubicBezTo>
                  <a:pt x="500" y="650"/>
                  <a:pt x="500" y="649"/>
                  <a:pt x="500" y="649"/>
                </a:cubicBezTo>
                <a:cubicBezTo>
                  <a:pt x="500" y="649"/>
                  <a:pt x="500" y="649"/>
                  <a:pt x="500" y="649"/>
                </a:cubicBezTo>
                <a:cubicBezTo>
                  <a:pt x="500" y="649"/>
                  <a:pt x="500" y="649"/>
                  <a:pt x="500" y="649"/>
                </a:cubicBezTo>
                <a:cubicBezTo>
                  <a:pt x="499" y="648"/>
                  <a:pt x="499" y="648"/>
                  <a:pt x="499" y="647"/>
                </a:cubicBezTo>
                <a:cubicBezTo>
                  <a:pt x="499" y="647"/>
                  <a:pt x="499" y="647"/>
                  <a:pt x="500" y="646"/>
                </a:cubicBezTo>
                <a:cubicBezTo>
                  <a:pt x="500" y="646"/>
                  <a:pt x="500" y="646"/>
                  <a:pt x="500" y="645"/>
                </a:cubicBezTo>
                <a:cubicBezTo>
                  <a:pt x="500" y="645"/>
                  <a:pt x="500" y="645"/>
                  <a:pt x="500" y="645"/>
                </a:cubicBezTo>
                <a:cubicBezTo>
                  <a:pt x="500" y="645"/>
                  <a:pt x="500" y="645"/>
                  <a:pt x="500" y="645"/>
                </a:cubicBezTo>
                <a:cubicBezTo>
                  <a:pt x="499" y="645"/>
                  <a:pt x="499" y="645"/>
                  <a:pt x="499" y="645"/>
                </a:cubicBezTo>
                <a:cubicBezTo>
                  <a:pt x="499" y="645"/>
                  <a:pt x="499" y="646"/>
                  <a:pt x="499" y="646"/>
                </a:cubicBezTo>
                <a:cubicBezTo>
                  <a:pt x="499" y="647"/>
                  <a:pt x="499" y="647"/>
                  <a:pt x="498" y="647"/>
                </a:cubicBezTo>
                <a:cubicBezTo>
                  <a:pt x="498" y="647"/>
                  <a:pt x="498" y="647"/>
                  <a:pt x="498" y="647"/>
                </a:cubicBezTo>
                <a:cubicBezTo>
                  <a:pt x="497" y="647"/>
                  <a:pt x="496" y="647"/>
                  <a:pt x="496" y="646"/>
                </a:cubicBezTo>
                <a:cubicBezTo>
                  <a:pt x="496" y="645"/>
                  <a:pt x="497" y="644"/>
                  <a:pt x="497" y="644"/>
                </a:cubicBezTo>
                <a:cubicBezTo>
                  <a:pt x="497" y="644"/>
                  <a:pt x="497" y="644"/>
                  <a:pt x="497" y="644"/>
                </a:cubicBezTo>
                <a:cubicBezTo>
                  <a:pt x="498" y="644"/>
                  <a:pt x="498" y="644"/>
                  <a:pt x="498" y="644"/>
                </a:cubicBezTo>
                <a:cubicBezTo>
                  <a:pt x="498" y="644"/>
                  <a:pt x="498" y="644"/>
                  <a:pt x="498" y="644"/>
                </a:cubicBezTo>
                <a:cubicBezTo>
                  <a:pt x="498" y="644"/>
                  <a:pt x="498" y="643"/>
                  <a:pt x="498" y="643"/>
                </a:cubicBezTo>
                <a:cubicBezTo>
                  <a:pt x="498" y="642"/>
                  <a:pt x="499" y="641"/>
                  <a:pt x="500" y="642"/>
                </a:cubicBezTo>
                <a:cubicBezTo>
                  <a:pt x="500" y="642"/>
                  <a:pt x="501" y="642"/>
                  <a:pt x="501" y="643"/>
                </a:cubicBezTo>
                <a:cubicBezTo>
                  <a:pt x="501" y="643"/>
                  <a:pt x="501" y="643"/>
                  <a:pt x="501" y="643"/>
                </a:cubicBezTo>
                <a:cubicBezTo>
                  <a:pt x="501" y="644"/>
                  <a:pt x="501" y="644"/>
                  <a:pt x="501" y="645"/>
                </a:cubicBezTo>
                <a:cubicBezTo>
                  <a:pt x="501" y="645"/>
                  <a:pt x="501" y="645"/>
                  <a:pt x="501" y="645"/>
                </a:cubicBezTo>
                <a:cubicBezTo>
                  <a:pt x="501" y="645"/>
                  <a:pt x="501" y="645"/>
                  <a:pt x="502" y="645"/>
                </a:cubicBezTo>
                <a:cubicBezTo>
                  <a:pt x="502" y="645"/>
                  <a:pt x="502" y="645"/>
                  <a:pt x="502" y="645"/>
                </a:cubicBezTo>
                <a:cubicBezTo>
                  <a:pt x="503" y="645"/>
                  <a:pt x="504" y="645"/>
                  <a:pt x="504" y="645"/>
                </a:cubicBezTo>
                <a:cubicBezTo>
                  <a:pt x="504" y="645"/>
                  <a:pt x="504" y="645"/>
                  <a:pt x="504" y="645"/>
                </a:cubicBezTo>
                <a:cubicBezTo>
                  <a:pt x="504" y="645"/>
                  <a:pt x="504" y="645"/>
                  <a:pt x="504" y="645"/>
                </a:cubicBezTo>
                <a:cubicBezTo>
                  <a:pt x="504" y="645"/>
                  <a:pt x="503" y="644"/>
                  <a:pt x="503" y="644"/>
                </a:cubicBezTo>
                <a:cubicBezTo>
                  <a:pt x="503" y="643"/>
                  <a:pt x="503" y="643"/>
                  <a:pt x="503" y="642"/>
                </a:cubicBezTo>
                <a:cubicBezTo>
                  <a:pt x="502" y="641"/>
                  <a:pt x="503" y="641"/>
                  <a:pt x="503" y="641"/>
                </a:cubicBezTo>
                <a:cubicBezTo>
                  <a:pt x="504" y="640"/>
                  <a:pt x="506" y="640"/>
                  <a:pt x="507" y="640"/>
                </a:cubicBezTo>
                <a:cubicBezTo>
                  <a:pt x="507" y="640"/>
                  <a:pt x="507" y="640"/>
                  <a:pt x="507" y="640"/>
                </a:cubicBezTo>
                <a:cubicBezTo>
                  <a:pt x="507" y="640"/>
                  <a:pt x="507" y="640"/>
                  <a:pt x="507" y="640"/>
                </a:cubicBezTo>
                <a:cubicBezTo>
                  <a:pt x="507" y="639"/>
                  <a:pt x="507" y="639"/>
                  <a:pt x="507" y="639"/>
                </a:cubicBezTo>
                <a:cubicBezTo>
                  <a:pt x="506" y="639"/>
                  <a:pt x="506" y="639"/>
                  <a:pt x="505" y="638"/>
                </a:cubicBezTo>
                <a:cubicBezTo>
                  <a:pt x="505" y="638"/>
                  <a:pt x="505" y="638"/>
                  <a:pt x="505" y="638"/>
                </a:cubicBezTo>
                <a:cubicBezTo>
                  <a:pt x="505" y="638"/>
                  <a:pt x="505" y="639"/>
                  <a:pt x="505" y="639"/>
                </a:cubicBezTo>
                <a:cubicBezTo>
                  <a:pt x="504" y="639"/>
                  <a:pt x="504" y="639"/>
                  <a:pt x="504" y="639"/>
                </a:cubicBezTo>
                <a:cubicBezTo>
                  <a:pt x="503" y="640"/>
                  <a:pt x="503" y="640"/>
                  <a:pt x="503" y="640"/>
                </a:cubicBezTo>
                <a:cubicBezTo>
                  <a:pt x="503" y="640"/>
                  <a:pt x="503" y="640"/>
                  <a:pt x="503" y="640"/>
                </a:cubicBezTo>
                <a:cubicBezTo>
                  <a:pt x="503" y="640"/>
                  <a:pt x="502" y="641"/>
                  <a:pt x="502" y="641"/>
                </a:cubicBezTo>
                <a:cubicBezTo>
                  <a:pt x="501" y="641"/>
                  <a:pt x="500" y="640"/>
                  <a:pt x="500" y="640"/>
                </a:cubicBezTo>
                <a:cubicBezTo>
                  <a:pt x="500" y="639"/>
                  <a:pt x="500" y="639"/>
                  <a:pt x="500" y="639"/>
                </a:cubicBezTo>
                <a:cubicBezTo>
                  <a:pt x="500" y="639"/>
                  <a:pt x="500" y="639"/>
                  <a:pt x="500" y="639"/>
                </a:cubicBezTo>
                <a:cubicBezTo>
                  <a:pt x="500" y="639"/>
                  <a:pt x="499" y="639"/>
                  <a:pt x="499" y="639"/>
                </a:cubicBezTo>
                <a:cubicBezTo>
                  <a:pt x="499" y="639"/>
                  <a:pt x="499" y="639"/>
                  <a:pt x="499" y="639"/>
                </a:cubicBezTo>
                <a:cubicBezTo>
                  <a:pt x="498" y="639"/>
                  <a:pt x="498" y="638"/>
                  <a:pt x="497" y="638"/>
                </a:cubicBezTo>
                <a:cubicBezTo>
                  <a:pt x="497" y="638"/>
                  <a:pt x="497" y="637"/>
                  <a:pt x="497" y="637"/>
                </a:cubicBezTo>
                <a:cubicBezTo>
                  <a:pt x="497" y="637"/>
                  <a:pt x="497" y="636"/>
                  <a:pt x="497" y="635"/>
                </a:cubicBezTo>
                <a:cubicBezTo>
                  <a:pt x="497" y="635"/>
                  <a:pt x="496" y="635"/>
                  <a:pt x="496" y="635"/>
                </a:cubicBezTo>
                <a:cubicBezTo>
                  <a:pt x="496" y="634"/>
                  <a:pt x="496" y="634"/>
                  <a:pt x="495" y="634"/>
                </a:cubicBezTo>
                <a:cubicBezTo>
                  <a:pt x="495" y="633"/>
                  <a:pt x="495" y="632"/>
                  <a:pt x="494" y="632"/>
                </a:cubicBezTo>
                <a:cubicBezTo>
                  <a:pt x="494" y="631"/>
                  <a:pt x="494" y="631"/>
                  <a:pt x="494" y="631"/>
                </a:cubicBezTo>
                <a:cubicBezTo>
                  <a:pt x="494" y="630"/>
                  <a:pt x="494" y="630"/>
                  <a:pt x="494" y="630"/>
                </a:cubicBezTo>
                <a:cubicBezTo>
                  <a:pt x="494" y="629"/>
                  <a:pt x="493" y="627"/>
                  <a:pt x="494" y="626"/>
                </a:cubicBezTo>
                <a:cubicBezTo>
                  <a:pt x="494" y="626"/>
                  <a:pt x="494" y="625"/>
                  <a:pt x="495" y="625"/>
                </a:cubicBezTo>
                <a:cubicBezTo>
                  <a:pt x="495" y="625"/>
                  <a:pt x="495" y="625"/>
                  <a:pt x="495" y="625"/>
                </a:cubicBezTo>
                <a:cubicBezTo>
                  <a:pt x="495" y="625"/>
                  <a:pt x="495" y="625"/>
                  <a:pt x="495" y="625"/>
                </a:cubicBezTo>
                <a:cubicBezTo>
                  <a:pt x="494" y="625"/>
                  <a:pt x="494" y="625"/>
                  <a:pt x="494" y="625"/>
                </a:cubicBezTo>
                <a:cubicBezTo>
                  <a:pt x="494" y="625"/>
                  <a:pt x="494" y="625"/>
                  <a:pt x="494" y="624"/>
                </a:cubicBezTo>
                <a:cubicBezTo>
                  <a:pt x="493" y="624"/>
                  <a:pt x="492" y="624"/>
                  <a:pt x="491" y="623"/>
                </a:cubicBezTo>
                <a:cubicBezTo>
                  <a:pt x="491" y="622"/>
                  <a:pt x="491" y="621"/>
                  <a:pt x="491" y="620"/>
                </a:cubicBezTo>
                <a:cubicBezTo>
                  <a:pt x="492" y="619"/>
                  <a:pt x="493" y="618"/>
                  <a:pt x="494" y="619"/>
                </a:cubicBezTo>
                <a:cubicBezTo>
                  <a:pt x="494" y="619"/>
                  <a:pt x="494" y="619"/>
                  <a:pt x="494" y="619"/>
                </a:cubicBezTo>
                <a:cubicBezTo>
                  <a:pt x="494" y="619"/>
                  <a:pt x="494" y="619"/>
                  <a:pt x="494" y="619"/>
                </a:cubicBezTo>
                <a:cubicBezTo>
                  <a:pt x="494" y="618"/>
                  <a:pt x="495" y="618"/>
                  <a:pt x="495" y="618"/>
                </a:cubicBezTo>
                <a:cubicBezTo>
                  <a:pt x="495" y="618"/>
                  <a:pt x="495" y="618"/>
                  <a:pt x="495" y="617"/>
                </a:cubicBezTo>
                <a:cubicBezTo>
                  <a:pt x="496" y="617"/>
                  <a:pt x="496" y="617"/>
                  <a:pt x="496" y="616"/>
                </a:cubicBezTo>
                <a:cubicBezTo>
                  <a:pt x="496" y="616"/>
                  <a:pt x="496" y="616"/>
                  <a:pt x="496" y="616"/>
                </a:cubicBezTo>
                <a:cubicBezTo>
                  <a:pt x="496" y="616"/>
                  <a:pt x="496" y="616"/>
                  <a:pt x="496" y="616"/>
                </a:cubicBezTo>
                <a:cubicBezTo>
                  <a:pt x="496" y="616"/>
                  <a:pt x="496" y="615"/>
                  <a:pt x="497" y="614"/>
                </a:cubicBezTo>
                <a:cubicBezTo>
                  <a:pt x="497" y="614"/>
                  <a:pt x="498" y="614"/>
                  <a:pt x="499" y="614"/>
                </a:cubicBezTo>
                <a:cubicBezTo>
                  <a:pt x="500" y="614"/>
                  <a:pt x="500" y="614"/>
                  <a:pt x="500" y="614"/>
                </a:cubicBezTo>
                <a:cubicBezTo>
                  <a:pt x="500" y="614"/>
                  <a:pt x="500" y="614"/>
                  <a:pt x="500" y="614"/>
                </a:cubicBezTo>
                <a:cubicBezTo>
                  <a:pt x="501" y="614"/>
                  <a:pt x="501" y="614"/>
                  <a:pt x="501" y="614"/>
                </a:cubicBezTo>
                <a:cubicBezTo>
                  <a:pt x="501" y="614"/>
                  <a:pt x="502" y="614"/>
                  <a:pt x="502" y="614"/>
                </a:cubicBezTo>
                <a:cubicBezTo>
                  <a:pt x="502" y="614"/>
                  <a:pt x="502" y="614"/>
                  <a:pt x="502" y="614"/>
                </a:cubicBezTo>
                <a:cubicBezTo>
                  <a:pt x="502" y="613"/>
                  <a:pt x="501" y="613"/>
                  <a:pt x="501" y="613"/>
                </a:cubicBezTo>
                <a:cubicBezTo>
                  <a:pt x="501" y="612"/>
                  <a:pt x="501" y="612"/>
                  <a:pt x="501" y="611"/>
                </a:cubicBezTo>
                <a:cubicBezTo>
                  <a:pt x="501" y="612"/>
                  <a:pt x="501" y="612"/>
                  <a:pt x="500" y="612"/>
                </a:cubicBezTo>
                <a:cubicBezTo>
                  <a:pt x="500" y="612"/>
                  <a:pt x="500" y="612"/>
                  <a:pt x="500" y="612"/>
                </a:cubicBezTo>
                <a:cubicBezTo>
                  <a:pt x="500" y="612"/>
                  <a:pt x="499" y="611"/>
                  <a:pt x="499" y="611"/>
                </a:cubicBezTo>
                <a:cubicBezTo>
                  <a:pt x="499" y="611"/>
                  <a:pt x="499" y="610"/>
                  <a:pt x="499" y="610"/>
                </a:cubicBezTo>
                <a:cubicBezTo>
                  <a:pt x="499" y="610"/>
                  <a:pt x="499" y="610"/>
                  <a:pt x="499" y="610"/>
                </a:cubicBezTo>
                <a:cubicBezTo>
                  <a:pt x="499" y="610"/>
                  <a:pt x="499" y="610"/>
                  <a:pt x="499" y="610"/>
                </a:cubicBezTo>
                <a:cubicBezTo>
                  <a:pt x="499" y="610"/>
                  <a:pt x="498" y="611"/>
                  <a:pt x="498" y="611"/>
                </a:cubicBezTo>
                <a:cubicBezTo>
                  <a:pt x="498" y="611"/>
                  <a:pt x="498" y="612"/>
                  <a:pt x="498" y="612"/>
                </a:cubicBezTo>
                <a:cubicBezTo>
                  <a:pt x="497" y="612"/>
                  <a:pt x="497" y="613"/>
                  <a:pt x="497" y="613"/>
                </a:cubicBezTo>
                <a:cubicBezTo>
                  <a:pt x="496" y="614"/>
                  <a:pt x="496" y="614"/>
                  <a:pt x="495" y="614"/>
                </a:cubicBezTo>
                <a:cubicBezTo>
                  <a:pt x="495" y="614"/>
                  <a:pt x="494" y="614"/>
                  <a:pt x="494" y="615"/>
                </a:cubicBezTo>
                <a:cubicBezTo>
                  <a:pt x="494" y="615"/>
                  <a:pt x="494" y="616"/>
                  <a:pt x="492" y="616"/>
                </a:cubicBezTo>
                <a:cubicBezTo>
                  <a:pt x="492" y="616"/>
                  <a:pt x="492" y="616"/>
                  <a:pt x="492" y="616"/>
                </a:cubicBezTo>
                <a:cubicBezTo>
                  <a:pt x="491" y="616"/>
                  <a:pt x="490" y="616"/>
                  <a:pt x="490" y="615"/>
                </a:cubicBezTo>
                <a:cubicBezTo>
                  <a:pt x="490" y="614"/>
                  <a:pt x="490" y="613"/>
                  <a:pt x="490" y="612"/>
                </a:cubicBezTo>
                <a:cubicBezTo>
                  <a:pt x="490" y="611"/>
                  <a:pt x="491" y="610"/>
                  <a:pt x="492" y="610"/>
                </a:cubicBezTo>
                <a:cubicBezTo>
                  <a:pt x="493" y="610"/>
                  <a:pt x="495" y="609"/>
                  <a:pt x="495" y="609"/>
                </a:cubicBezTo>
                <a:cubicBezTo>
                  <a:pt x="495" y="609"/>
                  <a:pt x="494" y="609"/>
                  <a:pt x="494" y="609"/>
                </a:cubicBezTo>
                <a:cubicBezTo>
                  <a:pt x="493" y="610"/>
                  <a:pt x="493" y="610"/>
                  <a:pt x="492" y="610"/>
                </a:cubicBezTo>
                <a:cubicBezTo>
                  <a:pt x="492" y="610"/>
                  <a:pt x="492" y="610"/>
                  <a:pt x="492" y="610"/>
                </a:cubicBezTo>
                <a:cubicBezTo>
                  <a:pt x="491" y="610"/>
                  <a:pt x="491" y="609"/>
                  <a:pt x="491" y="609"/>
                </a:cubicBezTo>
                <a:cubicBezTo>
                  <a:pt x="491" y="609"/>
                  <a:pt x="490" y="608"/>
                  <a:pt x="491" y="608"/>
                </a:cubicBezTo>
                <a:cubicBezTo>
                  <a:pt x="491" y="608"/>
                  <a:pt x="491" y="608"/>
                  <a:pt x="491" y="607"/>
                </a:cubicBezTo>
                <a:cubicBezTo>
                  <a:pt x="491" y="607"/>
                  <a:pt x="491" y="607"/>
                  <a:pt x="491" y="607"/>
                </a:cubicBezTo>
                <a:cubicBezTo>
                  <a:pt x="491" y="607"/>
                  <a:pt x="491" y="607"/>
                  <a:pt x="491" y="607"/>
                </a:cubicBezTo>
                <a:cubicBezTo>
                  <a:pt x="490" y="608"/>
                  <a:pt x="489" y="608"/>
                  <a:pt x="489" y="607"/>
                </a:cubicBezTo>
                <a:cubicBezTo>
                  <a:pt x="489" y="608"/>
                  <a:pt x="489" y="608"/>
                  <a:pt x="489" y="608"/>
                </a:cubicBezTo>
                <a:cubicBezTo>
                  <a:pt x="489" y="608"/>
                  <a:pt x="489" y="609"/>
                  <a:pt x="489" y="609"/>
                </a:cubicBezTo>
                <a:cubicBezTo>
                  <a:pt x="489" y="610"/>
                  <a:pt x="489" y="610"/>
                  <a:pt x="488" y="611"/>
                </a:cubicBezTo>
                <a:cubicBezTo>
                  <a:pt x="489" y="611"/>
                  <a:pt x="489" y="611"/>
                  <a:pt x="489" y="611"/>
                </a:cubicBezTo>
                <a:cubicBezTo>
                  <a:pt x="489" y="612"/>
                  <a:pt x="490" y="613"/>
                  <a:pt x="489" y="613"/>
                </a:cubicBezTo>
                <a:cubicBezTo>
                  <a:pt x="489" y="614"/>
                  <a:pt x="489" y="614"/>
                  <a:pt x="488" y="614"/>
                </a:cubicBezTo>
                <a:cubicBezTo>
                  <a:pt x="488" y="614"/>
                  <a:pt x="487" y="614"/>
                  <a:pt x="487" y="614"/>
                </a:cubicBezTo>
                <a:cubicBezTo>
                  <a:pt x="486" y="614"/>
                  <a:pt x="486" y="614"/>
                  <a:pt x="486" y="613"/>
                </a:cubicBezTo>
                <a:cubicBezTo>
                  <a:pt x="485" y="613"/>
                  <a:pt x="485" y="612"/>
                  <a:pt x="486" y="611"/>
                </a:cubicBezTo>
                <a:cubicBezTo>
                  <a:pt x="486" y="611"/>
                  <a:pt x="486" y="611"/>
                  <a:pt x="486" y="611"/>
                </a:cubicBezTo>
                <a:cubicBezTo>
                  <a:pt x="485" y="611"/>
                  <a:pt x="485" y="611"/>
                  <a:pt x="485" y="610"/>
                </a:cubicBezTo>
                <a:cubicBezTo>
                  <a:pt x="485" y="610"/>
                  <a:pt x="485" y="609"/>
                  <a:pt x="485" y="609"/>
                </a:cubicBezTo>
                <a:cubicBezTo>
                  <a:pt x="485" y="609"/>
                  <a:pt x="485" y="609"/>
                  <a:pt x="485" y="609"/>
                </a:cubicBezTo>
                <a:cubicBezTo>
                  <a:pt x="485" y="609"/>
                  <a:pt x="485" y="608"/>
                  <a:pt x="485" y="608"/>
                </a:cubicBezTo>
                <a:cubicBezTo>
                  <a:pt x="485" y="608"/>
                  <a:pt x="485" y="607"/>
                  <a:pt x="486" y="607"/>
                </a:cubicBezTo>
                <a:cubicBezTo>
                  <a:pt x="485" y="607"/>
                  <a:pt x="484" y="606"/>
                  <a:pt x="484" y="606"/>
                </a:cubicBezTo>
                <a:cubicBezTo>
                  <a:pt x="484" y="605"/>
                  <a:pt x="484" y="605"/>
                  <a:pt x="484" y="605"/>
                </a:cubicBezTo>
                <a:cubicBezTo>
                  <a:pt x="483" y="605"/>
                  <a:pt x="483" y="604"/>
                  <a:pt x="483" y="604"/>
                </a:cubicBezTo>
                <a:cubicBezTo>
                  <a:pt x="483" y="603"/>
                  <a:pt x="484" y="603"/>
                  <a:pt x="485" y="603"/>
                </a:cubicBezTo>
                <a:cubicBezTo>
                  <a:pt x="485" y="603"/>
                  <a:pt x="486" y="603"/>
                  <a:pt x="486" y="603"/>
                </a:cubicBezTo>
                <a:cubicBezTo>
                  <a:pt x="486" y="603"/>
                  <a:pt x="486" y="602"/>
                  <a:pt x="486" y="602"/>
                </a:cubicBezTo>
                <a:cubicBezTo>
                  <a:pt x="486" y="602"/>
                  <a:pt x="487" y="601"/>
                  <a:pt x="487" y="601"/>
                </a:cubicBezTo>
                <a:cubicBezTo>
                  <a:pt x="487" y="600"/>
                  <a:pt x="487" y="600"/>
                  <a:pt x="487" y="600"/>
                </a:cubicBezTo>
                <a:cubicBezTo>
                  <a:pt x="487" y="599"/>
                  <a:pt x="487" y="599"/>
                  <a:pt x="487" y="599"/>
                </a:cubicBezTo>
                <a:cubicBezTo>
                  <a:pt x="487" y="598"/>
                  <a:pt x="488" y="598"/>
                  <a:pt x="488" y="597"/>
                </a:cubicBezTo>
                <a:cubicBezTo>
                  <a:pt x="488" y="597"/>
                  <a:pt x="488" y="597"/>
                  <a:pt x="488" y="597"/>
                </a:cubicBezTo>
                <a:cubicBezTo>
                  <a:pt x="489" y="596"/>
                  <a:pt x="490" y="594"/>
                  <a:pt x="492" y="594"/>
                </a:cubicBezTo>
                <a:cubicBezTo>
                  <a:pt x="492" y="594"/>
                  <a:pt x="492" y="594"/>
                  <a:pt x="493" y="595"/>
                </a:cubicBezTo>
                <a:cubicBezTo>
                  <a:pt x="493" y="594"/>
                  <a:pt x="493" y="594"/>
                  <a:pt x="493" y="594"/>
                </a:cubicBezTo>
                <a:cubicBezTo>
                  <a:pt x="492" y="594"/>
                  <a:pt x="492" y="594"/>
                  <a:pt x="492" y="594"/>
                </a:cubicBezTo>
                <a:cubicBezTo>
                  <a:pt x="492" y="594"/>
                  <a:pt x="492" y="594"/>
                  <a:pt x="492" y="594"/>
                </a:cubicBezTo>
                <a:cubicBezTo>
                  <a:pt x="491" y="594"/>
                  <a:pt x="491" y="594"/>
                  <a:pt x="490" y="594"/>
                </a:cubicBezTo>
                <a:cubicBezTo>
                  <a:pt x="490" y="594"/>
                  <a:pt x="490" y="594"/>
                  <a:pt x="489" y="594"/>
                </a:cubicBezTo>
                <a:cubicBezTo>
                  <a:pt x="489" y="594"/>
                  <a:pt x="489" y="594"/>
                  <a:pt x="489" y="594"/>
                </a:cubicBezTo>
                <a:cubicBezTo>
                  <a:pt x="489" y="594"/>
                  <a:pt x="489" y="594"/>
                  <a:pt x="489" y="594"/>
                </a:cubicBezTo>
                <a:cubicBezTo>
                  <a:pt x="489" y="594"/>
                  <a:pt x="489" y="595"/>
                  <a:pt x="489" y="595"/>
                </a:cubicBezTo>
                <a:cubicBezTo>
                  <a:pt x="488" y="595"/>
                  <a:pt x="488" y="596"/>
                  <a:pt x="488" y="596"/>
                </a:cubicBezTo>
                <a:cubicBezTo>
                  <a:pt x="488" y="596"/>
                  <a:pt x="488" y="596"/>
                  <a:pt x="488" y="596"/>
                </a:cubicBezTo>
                <a:cubicBezTo>
                  <a:pt x="488" y="597"/>
                  <a:pt x="488" y="597"/>
                  <a:pt x="487" y="598"/>
                </a:cubicBezTo>
                <a:cubicBezTo>
                  <a:pt x="487" y="598"/>
                  <a:pt x="487" y="598"/>
                  <a:pt x="487" y="598"/>
                </a:cubicBezTo>
                <a:cubicBezTo>
                  <a:pt x="487" y="599"/>
                  <a:pt x="487" y="599"/>
                  <a:pt x="487" y="599"/>
                </a:cubicBezTo>
                <a:cubicBezTo>
                  <a:pt x="486" y="600"/>
                  <a:pt x="485" y="601"/>
                  <a:pt x="484" y="601"/>
                </a:cubicBezTo>
                <a:cubicBezTo>
                  <a:pt x="484" y="601"/>
                  <a:pt x="484" y="601"/>
                  <a:pt x="484" y="601"/>
                </a:cubicBezTo>
                <a:cubicBezTo>
                  <a:pt x="482" y="601"/>
                  <a:pt x="482" y="600"/>
                  <a:pt x="482" y="599"/>
                </a:cubicBezTo>
                <a:cubicBezTo>
                  <a:pt x="482" y="599"/>
                  <a:pt x="482" y="599"/>
                  <a:pt x="482" y="599"/>
                </a:cubicBezTo>
                <a:cubicBezTo>
                  <a:pt x="482" y="598"/>
                  <a:pt x="482" y="597"/>
                  <a:pt x="482" y="596"/>
                </a:cubicBezTo>
                <a:cubicBezTo>
                  <a:pt x="483" y="596"/>
                  <a:pt x="483" y="595"/>
                  <a:pt x="483" y="595"/>
                </a:cubicBezTo>
                <a:cubicBezTo>
                  <a:pt x="484" y="595"/>
                  <a:pt x="484" y="595"/>
                  <a:pt x="484" y="595"/>
                </a:cubicBezTo>
                <a:cubicBezTo>
                  <a:pt x="484" y="595"/>
                  <a:pt x="484" y="594"/>
                  <a:pt x="484" y="594"/>
                </a:cubicBezTo>
                <a:cubicBezTo>
                  <a:pt x="484" y="594"/>
                  <a:pt x="484" y="594"/>
                  <a:pt x="484" y="594"/>
                </a:cubicBezTo>
                <a:cubicBezTo>
                  <a:pt x="484" y="594"/>
                  <a:pt x="484" y="594"/>
                  <a:pt x="484" y="594"/>
                </a:cubicBezTo>
                <a:cubicBezTo>
                  <a:pt x="483" y="594"/>
                  <a:pt x="483" y="593"/>
                  <a:pt x="482" y="593"/>
                </a:cubicBezTo>
                <a:cubicBezTo>
                  <a:pt x="482" y="592"/>
                  <a:pt x="482" y="592"/>
                  <a:pt x="482" y="592"/>
                </a:cubicBezTo>
                <a:cubicBezTo>
                  <a:pt x="482" y="592"/>
                  <a:pt x="482" y="592"/>
                  <a:pt x="482" y="592"/>
                </a:cubicBezTo>
                <a:cubicBezTo>
                  <a:pt x="482" y="592"/>
                  <a:pt x="481" y="592"/>
                  <a:pt x="481" y="592"/>
                </a:cubicBezTo>
                <a:cubicBezTo>
                  <a:pt x="480" y="591"/>
                  <a:pt x="480" y="591"/>
                  <a:pt x="480" y="591"/>
                </a:cubicBezTo>
                <a:cubicBezTo>
                  <a:pt x="480" y="590"/>
                  <a:pt x="480" y="590"/>
                  <a:pt x="480" y="589"/>
                </a:cubicBezTo>
                <a:cubicBezTo>
                  <a:pt x="480" y="589"/>
                  <a:pt x="479" y="589"/>
                  <a:pt x="479" y="589"/>
                </a:cubicBezTo>
                <a:cubicBezTo>
                  <a:pt x="478" y="589"/>
                  <a:pt x="478" y="588"/>
                  <a:pt x="478" y="587"/>
                </a:cubicBezTo>
                <a:cubicBezTo>
                  <a:pt x="477" y="587"/>
                  <a:pt x="477" y="586"/>
                  <a:pt x="478" y="586"/>
                </a:cubicBezTo>
                <a:cubicBezTo>
                  <a:pt x="478" y="586"/>
                  <a:pt x="478" y="586"/>
                  <a:pt x="478" y="586"/>
                </a:cubicBezTo>
                <a:cubicBezTo>
                  <a:pt x="477" y="586"/>
                  <a:pt x="478" y="585"/>
                  <a:pt x="478" y="585"/>
                </a:cubicBezTo>
                <a:cubicBezTo>
                  <a:pt x="478" y="584"/>
                  <a:pt x="479" y="584"/>
                  <a:pt x="480" y="584"/>
                </a:cubicBezTo>
                <a:cubicBezTo>
                  <a:pt x="480" y="584"/>
                  <a:pt x="480" y="584"/>
                  <a:pt x="480" y="584"/>
                </a:cubicBezTo>
                <a:cubicBezTo>
                  <a:pt x="480" y="584"/>
                  <a:pt x="480" y="584"/>
                  <a:pt x="480" y="584"/>
                </a:cubicBezTo>
                <a:cubicBezTo>
                  <a:pt x="480" y="584"/>
                  <a:pt x="480" y="583"/>
                  <a:pt x="480" y="583"/>
                </a:cubicBezTo>
                <a:cubicBezTo>
                  <a:pt x="479" y="583"/>
                  <a:pt x="479" y="583"/>
                  <a:pt x="479" y="582"/>
                </a:cubicBezTo>
                <a:cubicBezTo>
                  <a:pt x="479" y="583"/>
                  <a:pt x="479" y="583"/>
                  <a:pt x="478" y="583"/>
                </a:cubicBezTo>
                <a:cubicBezTo>
                  <a:pt x="477" y="583"/>
                  <a:pt x="477" y="584"/>
                  <a:pt x="477" y="584"/>
                </a:cubicBezTo>
                <a:cubicBezTo>
                  <a:pt x="477" y="585"/>
                  <a:pt x="476" y="585"/>
                  <a:pt x="474" y="585"/>
                </a:cubicBezTo>
                <a:cubicBezTo>
                  <a:pt x="474" y="585"/>
                  <a:pt x="474" y="585"/>
                  <a:pt x="474" y="585"/>
                </a:cubicBezTo>
                <a:cubicBezTo>
                  <a:pt x="476" y="586"/>
                  <a:pt x="478" y="587"/>
                  <a:pt x="477" y="589"/>
                </a:cubicBezTo>
                <a:cubicBezTo>
                  <a:pt x="477" y="590"/>
                  <a:pt x="477" y="591"/>
                  <a:pt x="478" y="591"/>
                </a:cubicBezTo>
                <a:cubicBezTo>
                  <a:pt x="478" y="591"/>
                  <a:pt x="478" y="591"/>
                  <a:pt x="478" y="591"/>
                </a:cubicBezTo>
                <a:cubicBezTo>
                  <a:pt x="479" y="592"/>
                  <a:pt x="480" y="592"/>
                  <a:pt x="481" y="593"/>
                </a:cubicBezTo>
                <a:cubicBezTo>
                  <a:pt x="481" y="594"/>
                  <a:pt x="481" y="595"/>
                  <a:pt x="481" y="596"/>
                </a:cubicBezTo>
                <a:cubicBezTo>
                  <a:pt x="481" y="596"/>
                  <a:pt x="481" y="596"/>
                  <a:pt x="481" y="597"/>
                </a:cubicBezTo>
                <a:cubicBezTo>
                  <a:pt x="481" y="597"/>
                  <a:pt x="481" y="597"/>
                  <a:pt x="481" y="597"/>
                </a:cubicBezTo>
                <a:cubicBezTo>
                  <a:pt x="481" y="598"/>
                  <a:pt x="482" y="598"/>
                  <a:pt x="481" y="599"/>
                </a:cubicBezTo>
                <a:cubicBezTo>
                  <a:pt x="481" y="600"/>
                  <a:pt x="480" y="600"/>
                  <a:pt x="479" y="600"/>
                </a:cubicBezTo>
                <a:cubicBezTo>
                  <a:pt x="480" y="601"/>
                  <a:pt x="480" y="601"/>
                  <a:pt x="480" y="601"/>
                </a:cubicBezTo>
                <a:cubicBezTo>
                  <a:pt x="481" y="601"/>
                  <a:pt x="481" y="602"/>
                  <a:pt x="482" y="603"/>
                </a:cubicBezTo>
                <a:cubicBezTo>
                  <a:pt x="483" y="604"/>
                  <a:pt x="482" y="605"/>
                  <a:pt x="482" y="606"/>
                </a:cubicBezTo>
                <a:cubicBezTo>
                  <a:pt x="482" y="606"/>
                  <a:pt x="483" y="606"/>
                  <a:pt x="483" y="607"/>
                </a:cubicBezTo>
                <a:cubicBezTo>
                  <a:pt x="483" y="607"/>
                  <a:pt x="483" y="608"/>
                  <a:pt x="483" y="608"/>
                </a:cubicBezTo>
                <a:cubicBezTo>
                  <a:pt x="482" y="609"/>
                  <a:pt x="482" y="609"/>
                  <a:pt x="481" y="609"/>
                </a:cubicBezTo>
                <a:cubicBezTo>
                  <a:pt x="481" y="609"/>
                  <a:pt x="480" y="610"/>
                  <a:pt x="480" y="611"/>
                </a:cubicBezTo>
                <a:cubicBezTo>
                  <a:pt x="480" y="611"/>
                  <a:pt x="480" y="611"/>
                  <a:pt x="481" y="611"/>
                </a:cubicBezTo>
                <a:cubicBezTo>
                  <a:pt x="482" y="612"/>
                  <a:pt x="482" y="614"/>
                  <a:pt x="481" y="615"/>
                </a:cubicBezTo>
                <a:cubicBezTo>
                  <a:pt x="481" y="616"/>
                  <a:pt x="480" y="616"/>
                  <a:pt x="480" y="616"/>
                </a:cubicBezTo>
                <a:cubicBezTo>
                  <a:pt x="480" y="616"/>
                  <a:pt x="480" y="616"/>
                  <a:pt x="480" y="616"/>
                </a:cubicBezTo>
                <a:cubicBezTo>
                  <a:pt x="479" y="616"/>
                  <a:pt x="478" y="616"/>
                  <a:pt x="478" y="615"/>
                </a:cubicBezTo>
                <a:cubicBezTo>
                  <a:pt x="477" y="615"/>
                  <a:pt x="477" y="614"/>
                  <a:pt x="477" y="613"/>
                </a:cubicBezTo>
                <a:cubicBezTo>
                  <a:pt x="477" y="613"/>
                  <a:pt x="477" y="613"/>
                  <a:pt x="476" y="612"/>
                </a:cubicBezTo>
                <a:cubicBezTo>
                  <a:pt x="476" y="612"/>
                  <a:pt x="476" y="612"/>
                  <a:pt x="475" y="611"/>
                </a:cubicBezTo>
                <a:cubicBezTo>
                  <a:pt x="475" y="611"/>
                  <a:pt x="475" y="611"/>
                  <a:pt x="475" y="610"/>
                </a:cubicBezTo>
                <a:cubicBezTo>
                  <a:pt x="474" y="611"/>
                  <a:pt x="473" y="610"/>
                  <a:pt x="473" y="609"/>
                </a:cubicBezTo>
                <a:cubicBezTo>
                  <a:pt x="473" y="609"/>
                  <a:pt x="473" y="609"/>
                  <a:pt x="473" y="609"/>
                </a:cubicBezTo>
                <a:cubicBezTo>
                  <a:pt x="473" y="608"/>
                  <a:pt x="473" y="608"/>
                  <a:pt x="473" y="608"/>
                </a:cubicBezTo>
                <a:cubicBezTo>
                  <a:pt x="473" y="607"/>
                  <a:pt x="473" y="607"/>
                  <a:pt x="473" y="607"/>
                </a:cubicBezTo>
                <a:cubicBezTo>
                  <a:pt x="473" y="607"/>
                  <a:pt x="473" y="607"/>
                  <a:pt x="473" y="607"/>
                </a:cubicBezTo>
                <a:cubicBezTo>
                  <a:pt x="474" y="606"/>
                  <a:pt x="474" y="606"/>
                  <a:pt x="474" y="606"/>
                </a:cubicBezTo>
                <a:cubicBezTo>
                  <a:pt x="474" y="606"/>
                  <a:pt x="474" y="606"/>
                  <a:pt x="474" y="606"/>
                </a:cubicBezTo>
                <a:cubicBezTo>
                  <a:pt x="475" y="606"/>
                  <a:pt x="475" y="606"/>
                  <a:pt x="476" y="607"/>
                </a:cubicBezTo>
                <a:cubicBezTo>
                  <a:pt x="476" y="607"/>
                  <a:pt x="476" y="607"/>
                  <a:pt x="476" y="607"/>
                </a:cubicBezTo>
                <a:cubicBezTo>
                  <a:pt x="476" y="606"/>
                  <a:pt x="476" y="606"/>
                  <a:pt x="476" y="606"/>
                </a:cubicBezTo>
                <a:cubicBezTo>
                  <a:pt x="476" y="605"/>
                  <a:pt x="476" y="605"/>
                  <a:pt x="476" y="605"/>
                </a:cubicBezTo>
                <a:cubicBezTo>
                  <a:pt x="476" y="605"/>
                  <a:pt x="476" y="605"/>
                  <a:pt x="476" y="605"/>
                </a:cubicBezTo>
                <a:cubicBezTo>
                  <a:pt x="476" y="605"/>
                  <a:pt x="476" y="605"/>
                  <a:pt x="476" y="605"/>
                </a:cubicBezTo>
                <a:cubicBezTo>
                  <a:pt x="475" y="606"/>
                  <a:pt x="474" y="606"/>
                  <a:pt x="474" y="606"/>
                </a:cubicBezTo>
                <a:cubicBezTo>
                  <a:pt x="474" y="606"/>
                  <a:pt x="473" y="606"/>
                  <a:pt x="472" y="606"/>
                </a:cubicBezTo>
                <a:cubicBezTo>
                  <a:pt x="472" y="606"/>
                  <a:pt x="472" y="605"/>
                  <a:pt x="471" y="605"/>
                </a:cubicBezTo>
                <a:cubicBezTo>
                  <a:pt x="471" y="605"/>
                  <a:pt x="471" y="604"/>
                  <a:pt x="471" y="604"/>
                </a:cubicBezTo>
                <a:cubicBezTo>
                  <a:pt x="471" y="603"/>
                  <a:pt x="472" y="603"/>
                  <a:pt x="472" y="602"/>
                </a:cubicBezTo>
                <a:cubicBezTo>
                  <a:pt x="473" y="602"/>
                  <a:pt x="473" y="602"/>
                  <a:pt x="473" y="601"/>
                </a:cubicBezTo>
                <a:cubicBezTo>
                  <a:pt x="473" y="600"/>
                  <a:pt x="474" y="600"/>
                  <a:pt x="475" y="600"/>
                </a:cubicBezTo>
                <a:cubicBezTo>
                  <a:pt x="475" y="600"/>
                  <a:pt x="475" y="599"/>
                  <a:pt x="474" y="599"/>
                </a:cubicBezTo>
                <a:cubicBezTo>
                  <a:pt x="474" y="599"/>
                  <a:pt x="474" y="599"/>
                  <a:pt x="474" y="599"/>
                </a:cubicBezTo>
                <a:cubicBezTo>
                  <a:pt x="474" y="599"/>
                  <a:pt x="474" y="599"/>
                  <a:pt x="474" y="599"/>
                </a:cubicBezTo>
                <a:cubicBezTo>
                  <a:pt x="474" y="599"/>
                  <a:pt x="473" y="599"/>
                  <a:pt x="473" y="599"/>
                </a:cubicBezTo>
                <a:cubicBezTo>
                  <a:pt x="473" y="599"/>
                  <a:pt x="472" y="599"/>
                  <a:pt x="472" y="598"/>
                </a:cubicBezTo>
                <a:cubicBezTo>
                  <a:pt x="472" y="598"/>
                  <a:pt x="472" y="597"/>
                  <a:pt x="472" y="596"/>
                </a:cubicBezTo>
                <a:cubicBezTo>
                  <a:pt x="473" y="596"/>
                  <a:pt x="473" y="596"/>
                  <a:pt x="473" y="596"/>
                </a:cubicBezTo>
                <a:cubicBezTo>
                  <a:pt x="474" y="595"/>
                  <a:pt x="474" y="595"/>
                  <a:pt x="474" y="594"/>
                </a:cubicBezTo>
                <a:cubicBezTo>
                  <a:pt x="473" y="593"/>
                  <a:pt x="473" y="592"/>
                  <a:pt x="474" y="592"/>
                </a:cubicBezTo>
                <a:cubicBezTo>
                  <a:pt x="474" y="591"/>
                  <a:pt x="474" y="591"/>
                  <a:pt x="474" y="591"/>
                </a:cubicBezTo>
                <a:cubicBezTo>
                  <a:pt x="474" y="591"/>
                  <a:pt x="474" y="591"/>
                  <a:pt x="473" y="591"/>
                </a:cubicBezTo>
                <a:cubicBezTo>
                  <a:pt x="473" y="591"/>
                  <a:pt x="473" y="591"/>
                  <a:pt x="473" y="592"/>
                </a:cubicBezTo>
                <a:cubicBezTo>
                  <a:pt x="472" y="592"/>
                  <a:pt x="472" y="592"/>
                  <a:pt x="472" y="592"/>
                </a:cubicBezTo>
                <a:cubicBezTo>
                  <a:pt x="472" y="592"/>
                  <a:pt x="472" y="592"/>
                  <a:pt x="472" y="592"/>
                </a:cubicBezTo>
                <a:cubicBezTo>
                  <a:pt x="472" y="593"/>
                  <a:pt x="472" y="593"/>
                  <a:pt x="472" y="593"/>
                </a:cubicBezTo>
                <a:cubicBezTo>
                  <a:pt x="472" y="593"/>
                  <a:pt x="471" y="593"/>
                  <a:pt x="471" y="593"/>
                </a:cubicBezTo>
                <a:cubicBezTo>
                  <a:pt x="472" y="594"/>
                  <a:pt x="472" y="594"/>
                  <a:pt x="472" y="595"/>
                </a:cubicBezTo>
                <a:cubicBezTo>
                  <a:pt x="472" y="595"/>
                  <a:pt x="472" y="596"/>
                  <a:pt x="472" y="596"/>
                </a:cubicBezTo>
                <a:cubicBezTo>
                  <a:pt x="471" y="597"/>
                  <a:pt x="470" y="597"/>
                  <a:pt x="470" y="596"/>
                </a:cubicBezTo>
                <a:cubicBezTo>
                  <a:pt x="469" y="596"/>
                  <a:pt x="469" y="595"/>
                  <a:pt x="469" y="595"/>
                </a:cubicBezTo>
                <a:cubicBezTo>
                  <a:pt x="469" y="594"/>
                  <a:pt x="469" y="594"/>
                  <a:pt x="470" y="593"/>
                </a:cubicBezTo>
                <a:cubicBezTo>
                  <a:pt x="469" y="593"/>
                  <a:pt x="469" y="593"/>
                  <a:pt x="469" y="592"/>
                </a:cubicBezTo>
                <a:cubicBezTo>
                  <a:pt x="469" y="592"/>
                  <a:pt x="469" y="591"/>
                  <a:pt x="469" y="591"/>
                </a:cubicBezTo>
                <a:cubicBezTo>
                  <a:pt x="469" y="591"/>
                  <a:pt x="469" y="590"/>
                  <a:pt x="469" y="590"/>
                </a:cubicBezTo>
                <a:cubicBezTo>
                  <a:pt x="470" y="589"/>
                  <a:pt x="471" y="588"/>
                  <a:pt x="473" y="588"/>
                </a:cubicBezTo>
                <a:cubicBezTo>
                  <a:pt x="473" y="588"/>
                  <a:pt x="473" y="588"/>
                  <a:pt x="473" y="588"/>
                </a:cubicBezTo>
                <a:cubicBezTo>
                  <a:pt x="473" y="588"/>
                  <a:pt x="472" y="588"/>
                  <a:pt x="472" y="587"/>
                </a:cubicBezTo>
                <a:cubicBezTo>
                  <a:pt x="472" y="587"/>
                  <a:pt x="472" y="586"/>
                  <a:pt x="472" y="586"/>
                </a:cubicBezTo>
                <a:cubicBezTo>
                  <a:pt x="472" y="585"/>
                  <a:pt x="473" y="585"/>
                  <a:pt x="473" y="585"/>
                </a:cubicBezTo>
                <a:cubicBezTo>
                  <a:pt x="474" y="585"/>
                  <a:pt x="474" y="585"/>
                  <a:pt x="474" y="585"/>
                </a:cubicBezTo>
                <a:cubicBezTo>
                  <a:pt x="473" y="585"/>
                  <a:pt x="473" y="585"/>
                  <a:pt x="473" y="585"/>
                </a:cubicBezTo>
                <a:cubicBezTo>
                  <a:pt x="473" y="584"/>
                  <a:pt x="473" y="583"/>
                  <a:pt x="473" y="582"/>
                </a:cubicBezTo>
                <a:cubicBezTo>
                  <a:pt x="473" y="582"/>
                  <a:pt x="473" y="582"/>
                  <a:pt x="473" y="582"/>
                </a:cubicBezTo>
                <a:cubicBezTo>
                  <a:pt x="472" y="582"/>
                  <a:pt x="472" y="582"/>
                  <a:pt x="472" y="583"/>
                </a:cubicBezTo>
                <a:cubicBezTo>
                  <a:pt x="472" y="583"/>
                  <a:pt x="472" y="583"/>
                  <a:pt x="471" y="584"/>
                </a:cubicBezTo>
                <a:cubicBezTo>
                  <a:pt x="471" y="584"/>
                  <a:pt x="471" y="584"/>
                  <a:pt x="471" y="585"/>
                </a:cubicBezTo>
                <a:cubicBezTo>
                  <a:pt x="471" y="585"/>
                  <a:pt x="471" y="585"/>
                  <a:pt x="471" y="585"/>
                </a:cubicBezTo>
                <a:cubicBezTo>
                  <a:pt x="471" y="586"/>
                  <a:pt x="471" y="586"/>
                  <a:pt x="470" y="587"/>
                </a:cubicBezTo>
                <a:cubicBezTo>
                  <a:pt x="470" y="587"/>
                  <a:pt x="470" y="587"/>
                  <a:pt x="470" y="587"/>
                </a:cubicBezTo>
                <a:cubicBezTo>
                  <a:pt x="470" y="588"/>
                  <a:pt x="469" y="589"/>
                  <a:pt x="468" y="590"/>
                </a:cubicBezTo>
                <a:cubicBezTo>
                  <a:pt x="468" y="590"/>
                  <a:pt x="467" y="590"/>
                  <a:pt x="467" y="589"/>
                </a:cubicBezTo>
                <a:cubicBezTo>
                  <a:pt x="467" y="589"/>
                  <a:pt x="467" y="590"/>
                  <a:pt x="466" y="590"/>
                </a:cubicBezTo>
                <a:cubicBezTo>
                  <a:pt x="466" y="590"/>
                  <a:pt x="466" y="590"/>
                  <a:pt x="466" y="590"/>
                </a:cubicBezTo>
                <a:cubicBezTo>
                  <a:pt x="465" y="590"/>
                  <a:pt x="465" y="589"/>
                  <a:pt x="464" y="589"/>
                </a:cubicBezTo>
                <a:cubicBezTo>
                  <a:pt x="464" y="589"/>
                  <a:pt x="464" y="589"/>
                  <a:pt x="464" y="588"/>
                </a:cubicBezTo>
                <a:cubicBezTo>
                  <a:pt x="464" y="588"/>
                  <a:pt x="464" y="587"/>
                  <a:pt x="464" y="586"/>
                </a:cubicBezTo>
                <a:cubicBezTo>
                  <a:pt x="464" y="586"/>
                  <a:pt x="465" y="585"/>
                  <a:pt x="465" y="585"/>
                </a:cubicBezTo>
                <a:cubicBezTo>
                  <a:pt x="465" y="583"/>
                  <a:pt x="466" y="583"/>
                  <a:pt x="467" y="582"/>
                </a:cubicBezTo>
                <a:cubicBezTo>
                  <a:pt x="466" y="582"/>
                  <a:pt x="466" y="582"/>
                  <a:pt x="466" y="581"/>
                </a:cubicBezTo>
                <a:cubicBezTo>
                  <a:pt x="466" y="581"/>
                  <a:pt x="465" y="580"/>
                  <a:pt x="466" y="579"/>
                </a:cubicBezTo>
                <a:cubicBezTo>
                  <a:pt x="466" y="578"/>
                  <a:pt x="466" y="578"/>
                  <a:pt x="466" y="578"/>
                </a:cubicBezTo>
                <a:cubicBezTo>
                  <a:pt x="466" y="578"/>
                  <a:pt x="466" y="578"/>
                  <a:pt x="466" y="577"/>
                </a:cubicBezTo>
                <a:cubicBezTo>
                  <a:pt x="465" y="576"/>
                  <a:pt x="465" y="575"/>
                  <a:pt x="466" y="575"/>
                </a:cubicBezTo>
                <a:cubicBezTo>
                  <a:pt x="466" y="574"/>
                  <a:pt x="467" y="574"/>
                  <a:pt x="467" y="574"/>
                </a:cubicBezTo>
                <a:cubicBezTo>
                  <a:pt x="467" y="574"/>
                  <a:pt x="467" y="574"/>
                  <a:pt x="468" y="574"/>
                </a:cubicBezTo>
                <a:cubicBezTo>
                  <a:pt x="468" y="573"/>
                  <a:pt x="469" y="572"/>
                  <a:pt x="470" y="573"/>
                </a:cubicBezTo>
                <a:cubicBezTo>
                  <a:pt x="472" y="573"/>
                  <a:pt x="472" y="575"/>
                  <a:pt x="473" y="576"/>
                </a:cubicBezTo>
                <a:cubicBezTo>
                  <a:pt x="473" y="576"/>
                  <a:pt x="473" y="577"/>
                  <a:pt x="473" y="577"/>
                </a:cubicBezTo>
                <a:cubicBezTo>
                  <a:pt x="473" y="577"/>
                  <a:pt x="473" y="577"/>
                  <a:pt x="473" y="577"/>
                </a:cubicBezTo>
                <a:cubicBezTo>
                  <a:pt x="473" y="577"/>
                  <a:pt x="473" y="576"/>
                  <a:pt x="473" y="576"/>
                </a:cubicBezTo>
                <a:cubicBezTo>
                  <a:pt x="473" y="576"/>
                  <a:pt x="473" y="575"/>
                  <a:pt x="473" y="575"/>
                </a:cubicBezTo>
                <a:cubicBezTo>
                  <a:pt x="473" y="575"/>
                  <a:pt x="472" y="574"/>
                  <a:pt x="472" y="574"/>
                </a:cubicBezTo>
                <a:cubicBezTo>
                  <a:pt x="472" y="573"/>
                  <a:pt x="472" y="573"/>
                  <a:pt x="472" y="573"/>
                </a:cubicBezTo>
                <a:cubicBezTo>
                  <a:pt x="472" y="573"/>
                  <a:pt x="472" y="573"/>
                  <a:pt x="472" y="573"/>
                </a:cubicBezTo>
                <a:cubicBezTo>
                  <a:pt x="471" y="573"/>
                  <a:pt x="471" y="572"/>
                  <a:pt x="471" y="572"/>
                </a:cubicBezTo>
                <a:cubicBezTo>
                  <a:pt x="471" y="571"/>
                  <a:pt x="472" y="571"/>
                  <a:pt x="472" y="571"/>
                </a:cubicBezTo>
                <a:cubicBezTo>
                  <a:pt x="473" y="570"/>
                  <a:pt x="474" y="570"/>
                  <a:pt x="474" y="570"/>
                </a:cubicBezTo>
                <a:cubicBezTo>
                  <a:pt x="475" y="570"/>
                  <a:pt x="475" y="570"/>
                  <a:pt x="476" y="570"/>
                </a:cubicBezTo>
                <a:cubicBezTo>
                  <a:pt x="477" y="571"/>
                  <a:pt x="478" y="571"/>
                  <a:pt x="478" y="572"/>
                </a:cubicBezTo>
                <a:cubicBezTo>
                  <a:pt x="479" y="572"/>
                  <a:pt x="479" y="572"/>
                  <a:pt x="480" y="573"/>
                </a:cubicBezTo>
                <a:cubicBezTo>
                  <a:pt x="480" y="573"/>
                  <a:pt x="482" y="574"/>
                  <a:pt x="482" y="575"/>
                </a:cubicBezTo>
                <a:cubicBezTo>
                  <a:pt x="482" y="576"/>
                  <a:pt x="482" y="577"/>
                  <a:pt x="481" y="578"/>
                </a:cubicBezTo>
                <a:cubicBezTo>
                  <a:pt x="481" y="578"/>
                  <a:pt x="481" y="578"/>
                  <a:pt x="481" y="578"/>
                </a:cubicBezTo>
                <a:cubicBezTo>
                  <a:pt x="481" y="579"/>
                  <a:pt x="480" y="580"/>
                  <a:pt x="479" y="580"/>
                </a:cubicBezTo>
                <a:cubicBezTo>
                  <a:pt x="479" y="580"/>
                  <a:pt x="479" y="580"/>
                  <a:pt x="479" y="580"/>
                </a:cubicBezTo>
                <a:cubicBezTo>
                  <a:pt x="479" y="580"/>
                  <a:pt x="479" y="580"/>
                  <a:pt x="479" y="580"/>
                </a:cubicBezTo>
                <a:cubicBezTo>
                  <a:pt x="479" y="581"/>
                  <a:pt x="479" y="581"/>
                  <a:pt x="479" y="581"/>
                </a:cubicBezTo>
                <a:cubicBezTo>
                  <a:pt x="479" y="582"/>
                  <a:pt x="479" y="582"/>
                  <a:pt x="479" y="582"/>
                </a:cubicBezTo>
                <a:cubicBezTo>
                  <a:pt x="479" y="581"/>
                  <a:pt x="480" y="581"/>
                  <a:pt x="480" y="581"/>
                </a:cubicBezTo>
                <a:cubicBezTo>
                  <a:pt x="480" y="581"/>
                  <a:pt x="480" y="581"/>
                  <a:pt x="480" y="581"/>
                </a:cubicBezTo>
                <a:cubicBezTo>
                  <a:pt x="480" y="580"/>
                  <a:pt x="480" y="580"/>
                  <a:pt x="480" y="580"/>
                </a:cubicBezTo>
                <a:cubicBezTo>
                  <a:pt x="480" y="579"/>
                  <a:pt x="481" y="579"/>
                  <a:pt x="481" y="579"/>
                </a:cubicBezTo>
                <a:cubicBezTo>
                  <a:pt x="481" y="579"/>
                  <a:pt x="481" y="579"/>
                  <a:pt x="481" y="579"/>
                </a:cubicBezTo>
                <a:cubicBezTo>
                  <a:pt x="481" y="578"/>
                  <a:pt x="482" y="578"/>
                  <a:pt x="482" y="578"/>
                </a:cubicBezTo>
                <a:cubicBezTo>
                  <a:pt x="482" y="578"/>
                  <a:pt x="483" y="578"/>
                  <a:pt x="483" y="578"/>
                </a:cubicBezTo>
                <a:cubicBezTo>
                  <a:pt x="484" y="578"/>
                  <a:pt x="485" y="579"/>
                  <a:pt x="485" y="579"/>
                </a:cubicBezTo>
                <a:cubicBezTo>
                  <a:pt x="486" y="582"/>
                  <a:pt x="485" y="583"/>
                  <a:pt x="484" y="584"/>
                </a:cubicBezTo>
                <a:cubicBezTo>
                  <a:pt x="484" y="584"/>
                  <a:pt x="484" y="584"/>
                  <a:pt x="483" y="584"/>
                </a:cubicBezTo>
                <a:cubicBezTo>
                  <a:pt x="484" y="584"/>
                  <a:pt x="484" y="584"/>
                  <a:pt x="484" y="585"/>
                </a:cubicBezTo>
                <a:cubicBezTo>
                  <a:pt x="484" y="585"/>
                  <a:pt x="484" y="586"/>
                  <a:pt x="483" y="586"/>
                </a:cubicBezTo>
                <a:cubicBezTo>
                  <a:pt x="483" y="586"/>
                  <a:pt x="483" y="586"/>
                  <a:pt x="483" y="586"/>
                </a:cubicBezTo>
                <a:cubicBezTo>
                  <a:pt x="483" y="586"/>
                  <a:pt x="483" y="587"/>
                  <a:pt x="483" y="587"/>
                </a:cubicBezTo>
                <a:cubicBezTo>
                  <a:pt x="484" y="587"/>
                  <a:pt x="484" y="587"/>
                  <a:pt x="484" y="587"/>
                </a:cubicBezTo>
                <a:cubicBezTo>
                  <a:pt x="485" y="587"/>
                  <a:pt x="485" y="588"/>
                  <a:pt x="485" y="588"/>
                </a:cubicBezTo>
                <a:cubicBezTo>
                  <a:pt x="485" y="588"/>
                  <a:pt x="485" y="587"/>
                  <a:pt x="485" y="587"/>
                </a:cubicBezTo>
                <a:cubicBezTo>
                  <a:pt x="485" y="587"/>
                  <a:pt x="485" y="587"/>
                  <a:pt x="485" y="586"/>
                </a:cubicBezTo>
                <a:cubicBezTo>
                  <a:pt x="486" y="586"/>
                  <a:pt x="486" y="586"/>
                  <a:pt x="487" y="586"/>
                </a:cubicBezTo>
                <a:cubicBezTo>
                  <a:pt x="487" y="586"/>
                  <a:pt x="487" y="586"/>
                  <a:pt x="487" y="586"/>
                </a:cubicBezTo>
                <a:cubicBezTo>
                  <a:pt x="486" y="585"/>
                  <a:pt x="486" y="585"/>
                  <a:pt x="486" y="584"/>
                </a:cubicBezTo>
                <a:cubicBezTo>
                  <a:pt x="486" y="583"/>
                  <a:pt x="485" y="583"/>
                  <a:pt x="485" y="582"/>
                </a:cubicBezTo>
                <a:cubicBezTo>
                  <a:pt x="485" y="581"/>
                  <a:pt x="486" y="581"/>
                  <a:pt x="486" y="580"/>
                </a:cubicBezTo>
                <a:cubicBezTo>
                  <a:pt x="486" y="580"/>
                  <a:pt x="486" y="580"/>
                  <a:pt x="486" y="580"/>
                </a:cubicBezTo>
                <a:cubicBezTo>
                  <a:pt x="486" y="580"/>
                  <a:pt x="486" y="580"/>
                  <a:pt x="486" y="580"/>
                </a:cubicBezTo>
                <a:cubicBezTo>
                  <a:pt x="486" y="580"/>
                  <a:pt x="486" y="580"/>
                  <a:pt x="486" y="579"/>
                </a:cubicBezTo>
                <a:cubicBezTo>
                  <a:pt x="486" y="579"/>
                  <a:pt x="486" y="579"/>
                  <a:pt x="485" y="579"/>
                </a:cubicBezTo>
                <a:cubicBezTo>
                  <a:pt x="485" y="579"/>
                  <a:pt x="485" y="578"/>
                  <a:pt x="485" y="578"/>
                </a:cubicBezTo>
                <a:cubicBezTo>
                  <a:pt x="485" y="577"/>
                  <a:pt x="484" y="577"/>
                  <a:pt x="484" y="577"/>
                </a:cubicBezTo>
                <a:cubicBezTo>
                  <a:pt x="483" y="576"/>
                  <a:pt x="483" y="576"/>
                  <a:pt x="483" y="574"/>
                </a:cubicBezTo>
                <a:cubicBezTo>
                  <a:pt x="483" y="574"/>
                  <a:pt x="483" y="574"/>
                  <a:pt x="483" y="573"/>
                </a:cubicBezTo>
                <a:cubicBezTo>
                  <a:pt x="483" y="573"/>
                  <a:pt x="483" y="573"/>
                  <a:pt x="483" y="573"/>
                </a:cubicBezTo>
                <a:cubicBezTo>
                  <a:pt x="481" y="573"/>
                  <a:pt x="481" y="572"/>
                  <a:pt x="481" y="571"/>
                </a:cubicBezTo>
                <a:cubicBezTo>
                  <a:pt x="480" y="571"/>
                  <a:pt x="479" y="571"/>
                  <a:pt x="478" y="571"/>
                </a:cubicBezTo>
                <a:cubicBezTo>
                  <a:pt x="477" y="570"/>
                  <a:pt x="477" y="569"/>
                  <a:pt x="477" y="569"/>
                </a:cubicBezTo>
                <a:cubicBezTo>
                  <a:pt x="477" y="568"/>
                  <a:pt x="477" y="568"/>
                  <a:pt x="477" y="567"/>
                </a:cubicBezTo>
                <a:cubicBezTo>
                  <a:pt x="478" y="567"/>
                  <a:pt x="478" y="567"/>
                  <a:pt x="478" y="567"/>
                </a:cubicBezTo>
                <a:cubicBezTo>
                  <a:pt x="479" y="567"/>
                  <a:pt x="479" y="567"/>
                  <a:pt x="479" y="567"/>
                </a:cubicBezTo>
                <a:cubicBezTo>
                  <a:pt x="479" y="566"/>
                  <a:pt x="479" y="566"/>
                  <a:pt x="479" y="566"/>
                </a:cubicBezTo>
                <a:cubicBezTo>
                  <a:pt x="479" y="565"/>
                  <a:pt x="479" y="565"/>
                  <a:pt x="479" y="565"/>
                </a:cubicBezTo>
                <a:cubicBezTo>
                  <a:pt x="479" y="565"/>
                  <a:pt x="479" y="564"/>
                  <a:pt x="479" y="563"/>
                </a:cubicBezTo>
                <a:cubicBezTo>
                  <a:pt x="479" y="563"/>
                  <a:pt x="479" y="563"/>
                  <a:pt x="479" y="563"/>
                </a:cubicBezTo>
                <a:cubicBezTo>
                  <a:pt x="479" y="563"/>
                  <a:pt x="479" y="563"/>
                  <a:pt x="479" y="563"/>
                </a:cubicBezTo>
                <a:cubicBezTo>
                  <a:pt x="479" y="563"/>
                  <a:pt x="479" y="563"/>
                  <a:pt x="479" y="563"/>
                </a:cubicBezTo>
                <a:cubicBezTo>
                  <a:pt x="479" y="562"/>
                  <a:pt x="479" y="562"/>
                  <a:pt x="479" y="562"/>
                </a:cubicBezTo>
                <a:cubicBezTo>
                  <a:pt x="479" y="561"/>
                  <a:pt x="479" y="561"/>
                  <a:pt x="479" y="561"/>
                </a:cubicBezTo>
                <a:cubicBezTo>
                  <a:pt x="479" y="560"/>
                  <a:pt x="480" y="560"/>
                  <a:pt x="480" y="560"/>
                </a:cubicBezTo>
                <a:cubicBezTo>
                  <a:pt x="481" y="560"/>
                  <a:pt x="481" y="561"/>
                  <a:pt x="482" y="561"/>
                </a:cubicBezTo>
                <a:cubicBezTo>
                  <a:pt x="482" y="561"/>
                  <a:pt x="482" y="561"/>
                  <a:pt x="482" y="561"/>
                </a:cubicBezTo>
                <a:cubicBezTo>
                  <a:pt x="482" y="561"/>
                  <a:pt x="482" y="561"/>
                  <a:pt x="483" y="561"/>
                </a:cubicBezTo>
                <a:cubicBezTo>
                  <a:pt x="483" y="560"/>
                  <a:pt x="482" y="560"/>
                  <a:pt x="481" y="559"/>
                </a:cubicBezTo>
                <a:cubicBezTo>
                  <a:pt x="481" y="559"/>
                  <a:pt x="481" y="558"/>
                  <a:pt x="481" y="558"/>
                </a:cubicBezTo>
                <a:cubicBezTo>
                  <a:pt x="480" y="558"/>
                  <a:pt x="480" y="557"/>
                  <a:pt x="480" y="557"/>
                </a:cubicBezTo>
                <a:cubicBezTo>
                  <a:pt x="481" y="557"/>
                  <a:pt x="481" y="556"/>
                  <a:pt x="481" y="556"/>
                </a:cubicBezTo>
                <a:cubicBezTo>
                  <a:pt x="481" y="556"/>
                  <a:pt x="482" y="556"/>
                  <a:pt x="482" y="556"/>
                </a:cubicBezTo>
                <a:cubicBezTo>
                  <a:pt x="482" y="556"/>
                  <a:pt x="481" y="555"/>
                  <a:pt x="481" y="555"/>
                </a:cubicBezTo>
                <a:cubicBezTo>
                  <a:pt x="481" y="554"/>
                  <a:pt x="482" y="553"/>
                  <a:pt x="483" y="553"/>
                </a:cubicBezTo>
                <a:cubicBezTo>
                  <a:pt x="483" y="554"/>
                  <a:pt x="483" y="554"/>
                  <a:pt x="483" y="554"/>
                </a:cubicBezTo>
                <a:cubicBezTo>
                  <a:pt x="483" y="554"/>
                  <a:pt x="483" y="554"/>
                  <a:pt x="483" y="554"/>
                </a:cubicBezTo>
                <a:cubicBezTo>
                  <a:pt x="483" y="553"/>
                  <a:pt x="484" y="553"/>
                  <a:pt x="484" y="553"/>
                </a:cubicBezTo>
                <a:cubicBezTo>
                  <a:pt x="483" y="552"/>
                  <a:pt x="483" y="552"/>
                  <a:pt x="483" y="552"/>
                </a:cubicBezTo>
                <a:cubicBezTo>
                  <a:pt x="482" y="553"/>
                  <a:pt x="481" y="553"/>
                  <a:pt x="481" y="553"/>
                </a:cubicBezTo>
                <a:cubicBezTo>
                  <a:pt x="480" y="553"/>
                  <a:pt x="480" y="553"/>
                  <a:pt x="480" y="553"/>
                </a:cubicBezTo>
                <a:cubicBezTo>
                  <a:pt x="479" y="553"/>
                  <a:pt x="478" y="553"/>
                  <a:pt x="477" y="552"/>
                </a:cubicBezTo>
                <a:cubicBezTo>
                  <a:pt x="477" y="552"/>
                  <a:pt x="477" y="551"/>
                  <a:pt x="477" y="551"/>
                </a:cubicBezTo>
                <a:cubicBezTo>
                  <a:pt x="477" y="551"/>
                  <a:pt x="476" y="550"/>
                  <a:pt x="476" y="550"/>
                </a:cubicBezTo>
                <a:cubicBezTo>
                  <a:pt x="475" y="549"/>
                  <a:pt x="475" y="549"/>
                  <a:pt x="475" y="548"/>
                </a:cubicBezTo>
                <a:cubicBezTo>
                  <a:pt x="474" y="547"/>
                  <a:pt x="474" y="547"/>
                  <a:pt x="473" y="547"/>
                </a:cubicBezTo>
                <a:cubicBezTo>
                  <a:pt x="473" y="547"/>
                  <a:pt x="472" y="546"/>
                  <a:pt x="472" y="546"/>
                </a:cubicBezTo>
                <a:cubicBezTo>
                  <a:pt x="472" y="545"/>
                  <a:pt x="471" y="543"/>
                  <a:pt x="471" y="542"/>
                </a:cubicBezTo>
                <a:cubicBezTo>
                  <a:pt x="471" y="542"/>
                  <a:pt x="471" y="542"/>
                  <a:pt x="471" y="541"/>
                </a:cubicBezTo>
                <a:cubicBezTo>
                  <a:pt x="471" y="541"/>
                  <a:pt x="471" y="541"/>
                  <a:pt x="471" y="540"/>
                </a:cubicBezTo>
                <a:cubicBezTo>
                  <a:pt x="472" y="540"/>
                  <a:pt x="472" y="539"/>
                  <a:pt x="472" y="539"/>
                </a:cubicBezTo>
                <a:cubicBezTo>
                  <a:pt x="472" y="538"/>
                  <a:pt x="472" y="538"/>
                  <a:pt x="472" y="537"/>
                </a:cubicBezTo>
                <a:cubicBezTo>
                  <a:pt x="472" y="537"/>
                  <a:pt x="471" y="536"/>
                  <a:pt x="471" y="536"/>
                </a:cubicBezTo>
                <a:cubicBezTo>
                  <a:pt x="471" y="535"/>
                  <a:pt x="472" y="535"/>
                  <a:pt x="472" y="534"/>
                </a:cubicBezTo>
                <a:cubicBezTo>
                  <a:pt x="472" y="534"/>
                  <a:pt x="472" y="534"/>
                  <a:pt x="472" y="534"/>
                </a:cubicBezTo>
                <a:cubicBezTo>
                  <a:pt x="472" y="533"/>
                  <a:pt x="472" y="533"/>
                  <a:pt x="472" y="533"/>
                </a:cubicBezTo>
                <a:cubicBezTo>
                  <a:pt x="472" y="532"/>
                  <a:pt x="472" y="532"/>
                  <a:pt x="472" y="531"/>
                </a:cubicBezTo>
                <a:cubicBezTo>
                  <a:pt x="472" y="531"/>
                  <a:pt x="472" y="530"/>
                  <a:pt x="472" y="530"/>
                </a:cubicBezTo>
                <a:cubicBezTo>
                  <a:pt x="472" y="530"/>
                  <a:pt x="471" y="530"/>
                  <a:pt x="471" y="529"/>
                </a:cubicBezTo>
                <a:cubicBezTo>
                  <a:pt x="471" y="528"/>
                  <a:pt x="471" y="526"/>
                  <a:pt x="471" y="525"/>
                </a:cubicBezTo>
                <a:cubicBezTo>
                  <a:pt x="471" y="525"/>
                  <a:pt x="472" y="524"/>
                  <a:pt x="472" y="524"/>
                </a:cubicBezTo>
                <a:cubicBezTo>
                  <a:pt x="471" y="524"/>
                  <a:pt x="471" y="524"/>
                  <a:pt x="470" y="524"/>
                </a:cubicBezTo>
                <a:cubicBezTo>
                  <a:pt x="470" y="524"/>
                  <a:pt x="470" y="524"/>
                  <a:pt x="470" y="524"/>
                </a:cubicBezTo>
                <a:cubicBezTo>
                  <a:pt x="470" y="525"/>
                  <a:pt x="470" y="525"/>
                  <a:pt x="470" y="525"/>
                </a:cubicBezTo>
                <a:cubicBezTo>
                  <a:pt x="470" y="527"/>
                  <a:pt x="471" y="529"/>
                  <a:pt x="470" y="531"/>
                </a:cubicBezTo>
                <a:cubicBezTo>
                  <a:pt x="470" y="532"/>
                  <a:pt x="470" y="532"/>
                  <a:pt x="470" y="533"/>
                </a:cubicBezTo>
                <a:cubicBezTo>
                  <a:pt x="470" y="533"/>
                  <a:pt x="470" y="533"/>
                  <a:pt x="470" y="533"/>
                </a:cubicBezTo>
                <a:cubicBezTo>
                  <a:pt x="470" y="533"/>
                  <a:pt x="470" y="534"/>
                  <a:pt x="470" y="534"/>
                </a:cubicBezTo>
                <a:cubicBezTo>
                  <a:pt x="470" y="535"/>
                  <a:pt x="470" y="535"/>
                  <a:pt x="470" y="535"/>
                </a:cubicBezTo>
                <a:cubicBezTo>
                  <a:pt x="470" y="536"/>
                  <a:pt x="469" y="536"/>
                  <a:pt x="469" y="536"/>
                </a:cubicBezTo>
                <a:cubicBezTo>
                  <a:pt x="469" y="536"/>
                  <a:pt x="469" y="537"/>
                  <a:pt x="470" y="537"/>
                </a:cubicBezTo>
                <a:cubicBezTo>
                  <a:pt x="470" y="538"/>
                  <a:pt x="470" y="538"/>
                  <a:pt x="470" y="539"/>
                </a:cubicBezTo>
                <a:cubicBezTo>
                  <a:pt x="470" y="539"/>
                  <a:pt x="470" y="540"/>
                  <a:pt x="470" y="540"/>
                </a:cubicBezTo>
                <a:cubicBezTo>
                  <a:pt x="470" y="540"/>
                  <a:pt x="469" y="541"/>
                  <a:pt x="469" y="541"/>
                </a:cubicBezTo>
                <a:cubicBezTo>
                  <a:pt x="470" y="542"/>
                  <a:pt x="470" y="542"/>
                  <a:pt x="470" y="543"/>
                </a:cubicBezTo>
                <a:cubicBezTo>
                  <a:pt x="470" y="544"/>
                  <a:pt x="470" y="544"/>
                  <a:pt x="470" y="544"/>
                </a:cubicBezTo>
                <a:cubicBezTo>
                  <a:pt x="470" y="544"/>
                  <a:pt x="470" y="545"/>
                  <a:pt x="470" y="545"/>
                </a:cubicBezTo>
                <a:cubicBezTo>
                  <a:pt x="470" y="545"/>
                  <a:pt x="470" y="546"/>
                  <a:pt x="470" y="546"/>
                </a:cubicBezTo>
                <a:cubicBezTo>
                  <a:pt x="470" y="546"/>
                  <a:pt x="470" y="546"/>
                  <a:pt x="470" y="546"/>
                </a:cubicBezTo>
                <a:cubicBezTo>
                  <a:pt x="472" y="546"/>
                  <a:pt x="473" y="547"/>
                  <a:pt x="473" y="548"/>
                </a:cubicBezTo>
                <a:cubicBezTo>
                  <a:pt x="473" y="548"/>
                  <a:pt x="473" y="548"/>
                  <a:pt x="473" y="549"/>
                </a:cubicBezTo>
                <a:cubicBezTo>
                  <a:pt x="473" y="549"/>
                  <a:pt x="473" y="549"/>
                  <a:pt x="473" y="550"/>
                </a:cubicBezTo>
                <a:cubicBezTo>
                  <a:pt x="473" y="550"/>
                  <a:pt x="473" y="550"/>
                  <a:pt x="473" y="550"/>
                </a:cubicBezTo>
                <a:cubicBezTo>
                  <a:pt x="474" y="550"/>
                  <a:pt x="474" y="550"/>
                  <a:pt x="474" y="551"/>
                </a:cubicBezTo>
                <a:cubicBezTo>
                  <a:pt x="475" y="551"/>
                  <a:pt x="475" y="551"/>
                  <a:pt x="475" y="551"/>
                </a:cubicBezTo>
                <a:cubicBezTo>
                  <a:pt x="475" y="551"/>
                  <a:pt x="476" y="551"/>
                  <a:pt x="476" y="552"/>
                </a:cubicBezTo>
                <a:cubicBezTo>
                  <a:pt x="477" y="552"/>
                  <a:pt x="477" y="553"/>
                  <a:pt x="477" y="554"/>
                </a:cubicBezTo>
                <a:cubicBezTo>
                  <a:pt x="477" y="555"/>
                  <a:pt x="477" y="555"/>
                  <a:pt x="478" y="556"/>
                </a:cubicBezTo>
                <a:cubicBezTo>
                  <a:pt x="478" y="556"/>
                  <a:pt x="478" y="557"/>
                  <a:pt x="478" y="557"/>
                </a:cubicBezTo>
                <a:cubicBezTo>
                  <a:pt x="479" y="559"/>
                  <a:pt x="478" y="560"/>
                  <a:pt x="478" y="562"/>
                </a:cubicBezTo>
                <a:cubicBezTo>
                  <a:pt x="478" y="562"/>
                  <a:pt x="478" y="562"/>
                  <a:pt x="478" y="562"/>
                </a:cubicBezTo>
                <a:cubicBezTo>
                  <a:pt x="478" y="563"/>
                  <a:pt x="476" y="563"/>
                  <a:pt x="476" y="563"/>
                </a:cubicBezTo>
                <a:cubicBezTo>
                  <a:pt x="476" y="563"/>
                  <a:pt x="476" y="564"/>
                  <a:pt x="476" y="564"/>
                </a:cubicBezTo>
                <a:cubicBezTo>
                  <a:pt x="475" y="565"/>
                  <a:pt x="475" y="566"/>
                  <a:pt x="473" y="566"/>
                </a:cubicBezTo>
                <a:cubicBezTo>
                  <a:pt x="473" y="566"/>
                  <a:pt x="473" y="566"/>
                  <a:pt x="473" y="566"/>
                </a:cubicBezTo>
                <a:cubicBezTo>
                  <a:pt x="473" y="566"/>
                  <a:pt x="473" y="566"/>
                  <a:pt x="473" y="566"/>
                </a:cubicBezTo>
                <a:cubicBezTo>
                  <a:pt x="473" y="566"/>
                  <a:pt x="473" y="566"/>
                  <a:pt x="473" y="566"/>
                </a:cubicBezTo>
                <a:cubicBezTo>
                  <a:pt x="473" y="567"/>
                  <a:pt x="473" y="567"/>
                  <a:pt x="473" y="568"/>
                </a:cubicBezTo>
                <a:cubicBezTo>
                  <a:pt x="472" y="569"/>
                  <a:pt x="471" y="570"/>
                  <a:pt x="471" y="570"/>
                </a:cubicBezTo>
                <a:cubicBezTo>
                  <a:pt x="470" y="570"/>
                  <a:pt x="470" y="570"/>
                  <a:pt x="470" y="570"/>
                </a:cubicBezTo>
                <a:cubicBezTo>
                  <a:pt x="469" y="571"/>
                  <a:pt x="468" y="572"/>
                  <a:pt x="467" y="572"/>
                </a:cubicBezTo>
                <a:cubicBezTo>
                  <a:pt x="467" y="572"/>
                  <a:pt x="466" y="571"/>
                  <a:pt x="466" y="571"/>
                </a:cubicBezTo>
                <a:cubicBezTo>
                  <a:pt x="466" y="572"/>
                  <a:pt x="466" y="572"/>
                  <a:pt x="466" y="573"/>
                </a:cubicBezTo>
                <a:cubicBezTo>
                  <a:pt x="466" y="573"/>
                  <a:pt x="466" y="574"/>
                  <a:pt x="465" y="574"/>
                </a:cubicBezTo>
                <a:cubicBezTo>
                  <a:pt x="465" y="575"/>
                  <a:pt x="465" y="576"/>
                  <a:pt x="465" y="576"/>
                </a:cubicBezTo>
                <a:cubicBezTo>
                  <a:pt x="465" y="577"/>
                  <a:pt x="465" y="578"/>
                  <a:pt x="464" y="578"/>
                </a:cubicBezTo>
                <a:cubicBezTo>
                  <a:pt x="464" y="579"/>
                  <a:pt x="464" y="579"/>
                  <a:pt x="464" y="579"/>
                </a:cubicBezTo>
                <a:cubicBezTo>
                  <a:pt x="463" y="579"/>
                  <a:pt x="464" y="580"/>
                  <a:pt x="464" y="581"/>
                </a:cubicBezTo>
                <a:cubicBezTo>
                  <a:pt x="464" y="581"/>
                  <a:pt x="464" y="582"/>
                  <a:pt x="464" y="582"/>
                </a:cubicBezTo>
                <a:cubicBezTo>
                  <a:pt x="464" y="583"/>
                  <a:pt x="464" y="583"/>
                  <a:pt x="463" y="584"/>
                </a:cubicBezTo>
                <a:cubicBezTo>
                  <a:pt x="463" y="584"/>
                  <a:pt x="463" y="585"/>
                  <a:pt x="463" y="585"/>
                </a:cubicBezTo>
                <a:cubicBezTo>
                  <a:pt x="463" y="586"/>
                  <a:pt x="463" y="586"/>
                  <a:pt x="462" y="586"/>
                </a:cubicBezTo>
                <a:cubicBezTo>
                  <a:pt x="462" y="586"/>
                  <a:pt x="461" y="586"/>
                  <a:pt x="461" y="585"/>
                </a:cubicBezTo>
                <a:cubicBezTo>
                  <a:pt x="461" y="585"/>
                  <a:pt x="461" y="585"/>
                  <a:pt x="461" y="585"/>
                </a:cubicBezTo>
                <a:cubicBezTo>
                  <a:pt x="460" y="585"/>
                  <a:pt x="460" y="584"/>
                  <a:pt x="460" y="584"/>
                </a:cubicBezTo>
                <a:cubicBezTo>
                  <a:pt x="460" y="584"/>
                  <a:pt x="460" y="584"/>
                  <a:pt x="460" y="583"/>
                </a:cubicBezTo>
                <a:cubicBezTo>
                  <a:pt x="460" y="583"/>
                  <a:pt x="460" y="582"/>
                  <a:pt x="460" y="582"/>
                </a:cubicBezTo>
                <a:cubicBezTo>
                  <a:pt x="459" y="581"/>
                  <a:pt x="458" y="581"/>
                  <a:pt x="458" y="580"/>
                </a:cubicBezTo>
                <a:cubicBezTo>
                  <a:pt x="458" y="579"/>
                  <a:pt x="459" y="578"/>
                  <a:pt x="459" y="577"/>
                </a:cubicBezTo>
                <a:cubicBezTo>
                  <a:pt x="459" y="577"/>
                  <a:pt x="459" y="577"/>
                  <a:pt x="458" y="577"/>
                </a:cubicBezTo>
                <a:cubicBezTo>
                  <a:pt x="458" y="576"/>
                  <a:pt x="458" y="575"/>
                  <a:pt x="459" y="575"/>
                </a:cubicBezTo>
                <a:cubicBezTo>
                  <a:pt x="458" y="574"/>
                  <a:pt x="458" y="574"/>
                  <a:pt x="458" y="574"/>
                </a:cubicBezTo>
                <a:cubicBezTo>
                  <a:pt x="458" y="574"/>
                  <a:pt x="457" y="574"/>
                  <a:pt x="457" y="574"/>
                </a:cubicBezTo>
                <a:cubicBezTo>
                  <a:pt x="457" y="574"/>
                  <a:pt x="457" y="573"/>
                  <a:pt x="457" y="573"/>
                </a:cubicBezTo>
                <a:cubicBezTo>
                  <a:pt x="457" y="573"/>
                  <a:pt x="457" y="572"/>
                  <a:pt x="457" y="572"/>
                </a:cubicBezTo>
                <a:cubicBezTo>
                  <a:pt x="458" y="572"/>
                  <a:pt x="458" y="571"/>
                  <a:pt x="458" y="571"/>
                </a:cubicBezTo>
                <a:cubicBezTo>
                  <a:pt x="458" y="571"/>
                  <a:pt x="459" y="571"/>
                  <a:pt x="459" y="571"/>
                </a:cubicBezTo>
                <a:cubicBezTo>
                  <a:pt x="459" y="570"/>
                  <a:pt x="459" y="570"/>
                  <a:pt x="459" y="570"/>
                </a:cubicBezTo>
                <a:cubicBezTo>
                  <a:pt x="459" y="570"/>
                  <a:pt x="459" y="569"/>
                  <a:pt x="459" y="569"/>
                </a:cubicBezTo>
                <a:cubicBezTo>
                  <a:pt x="460" y="568"/>
                  <a:pt x="460" y="568"/>
                  <a:pt x="460" y="568"/>
                </a:cubicBezTo>
                <a:cubicBezTo>
                  <a:pt x="459" y="568"/>
                  <a:pt x="458" y="567"/>
                  <a:pt x="458" y="566"/>
                </a:cubicBezTo>
                <a:cubicBezTo>
                  <a:pt x="458" y="566"/>
                  <a:pt x="458" y="565"/>
                  <a:pt x="459" y="565"/>
                </a:cubicBezTo>
                <a:cubicBezTo>
                  <a:pt x="459" y="565"/>
                  <a:pt x="460" y="564"/>
                  <a:pt x="460" y="564"/>
                </a:cubicBezTo>
                <a:cubicBezTo>
                  <a:pt x="460" y="564"/>
                  <a:pt x="460" y="564"/>
                  <a:pt x="460" y="564"/>
                </a:cubicBezTo>
                <a:cubicBezTo>
                  <a:pt x="461" y="564"/>
                  <a:pt x="461" y="563"/>
                  <a:pt x="462" y="563"/>
                </a:cubicBezTo>
                <a:cubicBezTo>
                  <a:pt x="463" y="563"/>
                  <a:pt x="464" y="564"/>
                  <a:pt x="464" y="564"/>
                </a:cubicBezTo>
                <a:cubicBezTo>
                  <a:pt x="464" y="564"/>
                  <a:pt x="464" y="564"/>
                  <a:pt x="464" y="564"/>
                </a:cubicBezTo>
                <a:cubicBezTo>
                  <a:pt x="465" y="563"/>
                  <a:pt x="467" y="563"/>
                  <a:pt x="467" y="565"/>
                </a:cubicBezTo>
                <a:cubicBezTo>
                  <a:pt x="468" y="564"/>
                  <a:pt x="468" y="564"/>
                  <a:pt x="469" y="564"/>
                </a:cubicBezTo>
                <a:cubicBezTo>
                  <a:pt x="469" y="563"/>
                  <a:pt x="469" y="563"/>
                  <a:pt x="469" y="562"/>
                </a:cubicBezTo>
                <a:cubicBezTo>
                  <a:pt x="467" y="562"/>
                  <a:pt x="467" y="561"/>
                  <a:pt x="467" y="560"/>
                </a:cubicBezTo>
                <a:cubicBezTo>
                  <a:pt x="467" y="558"/>
                  <a:pt x="468" y="557"/>
                  <a:pt x="468" y="556"/>
                </a:cubicBezTo>
                <a:cubicBezTo>
                  <a:pt x="469" y="554"/>
                  <a:pt x="469" y="552"/>
                  <a:pt x="469" y="551"/>
                </a:cubicBezTo>
                <a:cubicBezTo>
                  <a:pt x="469" y="550"/>
                  <a:pt x="469" y="549"/>
                  <a:pt x="469" y="548"/>
                </a:cubicBezTo>
                <a:cubicBezTo>
                  <a:pt x="468" y="548"/>
                  <a:pt x="468" y="548"/>
                  <a:pt x="468" y="548"/>
                </a:cubicBezTo>
                <a:cubicBezTo>
                  <a:pt x="467" y="548"/>
                  <a:pt x="466" y="548"/>
                  <a:pt x="466" y="547"/>
                </a:cubicBezTo>
                <a:cubicBezTo>
                  <a:pt x="465" y="546"/>
                  <a:pt x="465" y="546"/>
                  <a:pt x="465" y="546"/>
                </a:cubicBezTo>
                <a:cubicBezTo>
                  <a:pt x="465" y="546"/>
                  <a:pt x="465" y="545"/>
                  <a:pt x="465" y="544"/>
                </a:cubicBezTo>
                <a:cubicBezTo>
                  <a:pt x="465" y="544"/>
                  <a:pt x="465" y="544"/>
                  <a:pt x="464" y="544"/>
                </a:cubicBezTo>
                <a:cubicBezTo>
                  <a:pt x="464" y="544"/>
                  <a:pt x="463" y="544"/>
                  <a:pt x="463" y="544"/>
                </a:cubicBezTo>
                <a:cubicBezTo>
                  <a:pt x="463" y="544"/>
                  <a:pt x="462" y="544"/>
                  <a:pt x="462" y="544"/>
                </a:cubicBezTo>
                <a:cubicBezTo>
                  <a:pt x="462" y="544"/>
                  <a:pt x="462" y="544"/>
                  <a:pt x="462" y="544"/>
                </a:cubicBezTo>
                <a:cubicBezTo>
                  <a:pt x="462" y="544"/>
                  <a:pt x="462" y="545"/>
                  <a:pt x="462" y="545"/>
                </a:cubicBezTo>
                <a:cubicBezTo>
                  <a:pt x="461" y="545"/>
                  <a:pt x="461" y="546"/>
                  <a:pt x="461" y="546"/>
                </a:cubicBezTo>
                <a:cubicBezTo>
                  <a:pt x="462" y="546"/>
                  <a:pt x="463" y="546"/>
                  <a:pt x="463" y="547"/>
                </a:cubicBezTo>
                <a:cubicBezTo>
                  <a:pt x="463" y="547"/>
                  <a:pt x="463" y="547"/>
                  <a:pt x="463" y="547"/>
                </a:cubicBezTo>
                <a:cubicBezTo>
                  <a:pt x="463" y="547"/>
                  <a:pt x="464" y="547"/>
                  <a:pt x="464" y="548"/>
                </a:cubicBezTo>
                <a:cubicBezTo>
                  <a:pt x="464" y="548"/>
                  <a:pt x="464" y="548"/>
                  <a:pt x="464" y="549"/>
                </a:cubicBezTo>
                <a:cubicBezTo>
                  <a:pt x="464" y="549"/>
                  <a:pt x="464" y="549"/>
                  <a:pt x="464" y="550"/>
                </a:cubicBezTo>
                <a:cubicBezTo>
                  <a:pt x="465" y="550"/>
                  <a:pt x="466" y="550"/>
                  <a:pt x="467" y="550"/>
                </a:cubicBezTo>
                <a:cubicBezTo>
                  <a:pt x="468" y="551"/>
                  <a:pt x="468" y="552"/>
                  <a:pt x="468" y="553"/>
                </a:cubicBezTo>
                <a:cubicBezTo>
                  <a:pt x="468" y="554"/>
                  <a:pt x="468" y="555"/>
                  <a:pt x="467" y="555"/>
                </a:cubicBezTo>
                <a:cubicBezTo>
                  <a:pt x="467" y="555"/>
                  <a:pt x="467" y="555"/>
                  <a:pt x="467" y="555"/>
                </a:cubicBezTo>
                <a:cubicBezTo>
                  <a:pt x="467" y="556"/>
                  <a:pt x="466" y="556"/>
                  <a:pt x="466" y="556"/>
                </a:cubicBezTo>
                <a:cubicBezTo>
                  <a:pt x="466" y="557"/>
                  <a:pt x="466" y="557"/>
                  <a:pt x="465" y="557"/>
                </a:cubicBezTo>
                <a:cubicBezTo>
                  <a:pt x="465" y="557"/>
                  <a:pt x="464" y="556"/>
                  <a:pt x="464" y="556"/>
                </a:cubicBezTo>
                <a:cubicBezTo>
                  <a:pt x="464" y="556"/>
                  <a:pt x="464" y="556"/>
                  <a:pt x="463" y="556"/>
                </a:cubicBezTo>
                <a:cubicBezTo>
                  <a:pt x="464" y="557"/>
                  <a:pt x="464" y="557"/>
                  <a:pt x="465" y="557"/>
                </a:cubicBezTo>
                <a:cubicBezTo>
                  <a:pt x="466" y="558"/>
                  <a:pt x="467" y="558"/>
                  <a:pt x="467" y="559"/>
                </a:cubicBezTo>
                <a:cubicBezTo>
                  <a:pt x="467" y="560"/>
                  <a:pt x="467" y="560"/>
                  <a:pt x="467" y="561"/>
                </a:cubicBezTo>
                <a:cubicBezTo>
                  <a:pt x="467" y="561"/>
                  <a:pt x="467" y="561"/>
                  <a:pt x="467" y="561"/>
                </a:cubicBezTo>
                <a:cubicBezTo>
                  <a:pt x="467" y="562"/>
                  <a:pt x="466" y="563"/>
                  <a:pt x="465" y="563"/>
                </a:cubicBezTo>
                <a:cubicBezTo>
                  <a:pt x="465" y="563"/>
                  <a:pt x="465" y="563"/>
                  <a:pt x="465" y="563"/>
                </a:cubicBezTo>
                <a:cubicBezTo>
                  <a:pt x="463" y="563"/>
                  <a:pt x="462" y="562"/>
                  <a:pt x="462" y="560"/>
                </a:cubicBezTo>
                <a:cubicBezTo>
                  <a:pt x="462" y="560"/>
                  <a:pt x="461" y="559"/>
                  <a:pt x="461" y="559"/>
                </a:cubicBezTo>
                <a:cubicBezTo>
                  <a:pt x="461" y="559"/>
                  <a:pt x="461" y="558"/>
                  <a:pt x="461" y="558"/>
                </a:cubicBezTo>
                <a:cubicBezTo>
                  <a:pt x="461" y="558"/>
                  <a:pt x="461" y="558"/>
                  <a:pt x="460" y="558"/>
                </a:cubicBezTo>
                <a:cubicBezTo>
                  <a:pt x="461" y="559"/>
                  <a:pt x="461" y="559"/>
                  <a:pt x="461" y="560"/>
                </a:cubicBezTo>
                <a:cubicBezTo>
                  <a:pt x="461" y="560"/>
                  <a:pt x="461" y="560"/>
                  <a:pt x="461" y="560"/>
                </a:cubicBezTo>
                <a:cubicBezTo>
                  <a:pt x="461" y="561"/>
                  <a:pt x="461" y="562"/>
                  <a:pt x="461" y="563"/>
                </a:cubicBezTo>
                <a:cubicBezTo>
                  <a:pt x="461" y="564"/>
                  <a:pt x="460" y="564"/>
                  <a:pt x="459" y="564"/>
                </a:cubicBezTo>
                <a:cubicBezTo>
                  <a:pt x="459" y="564"/>
                  <a:pt x="458" y="564"/>
                  <a:pt x="458" y="564"/>
                </a:cubicBezTo>
                <a:cubicBezTo>
                  <a:pt x="456" y="564"/>
                  <a:pt x="455" y="562"/>
                  <a:pt x="455" y="560"/>
                </a:cubicBezTo>
                <a:cubicBezTo>
                  <a:pt x="455" y="560"/>
                  <a:pt x="455" y="559"/>
                  <a:pt x="455" y="559"/>
                </a:cubicBezTo>
                <a:cubicBezTo>
                  <a:pt x="455" y="558"/>
                  <a:pt x="455" y="557"/>
                  <a:pt x="454" y="557"/>
                </a:cubicBezTo>
                <a:cubicBezTo>
                  <a:pt x="454" y="556"/>
                  <a:pt x="453" y="555"/>
                  <a:pt x="453" y="554"/>
                </a:cubicBezTo>
                <a:cubicBezTo>
                  <a:pt x="453" y="554"/>
                  <a:pt x="453" y="554"/>
                  <a:pt x="453" y="554"/>
                </a:cubicBezTo>
                <a:cubicBezTo>
                  <a:pt x="453" y="553"/>
                  <a:pt x="453" y="553"/>
                  <a:pt x="454" y="553"/>
                </a:cubicBezTo>
                <a:cubicBezTo>
                  <a:pt x="454" y="552"/>
                  <a:pt x="454" y="552"/>
                  <a:pt x="455" y="552"/>
                </a:cubicBezTo>
                <a:cubicBezTo>
                  <a:pt x="455" y="552"/>
                  <a:pt x="455" y="552"/>
                  <a:pt x="455" y="552"/>
                </a:cubicBezTo>
                <a:cubicBezTo>
                  <a:pt x="455" y="552"/>
                  <a:pt x="455" y="552"/>
                  <a:pt x="455" y="552"/>
                </a:cubicBezTo>
                <a:cubicBezTo>
                  <a:pt x="454" y="552"/>
                  <a:pt x="454" y="551"/>
                  <a:pt x="454" y="551"/>
                </a:cubicBezTo>
                <a:cubicBezTo>
                  <a:pt x="454" y="550"/>
                  <a:pt x="454" y="549"/>
                  <a:pt x="454" y="548"/>
                </a:cubicBezTo>
                <a:cubicBezTo>
                  <a:pt x="454" y="547"/>
                  <a:pt x="456" y="547"/>
                  <a:pt x="456" y="547"/>
                </a:cubicBezTo>
                <a:cubicBezTo>
                  <a:pt x="456" y="547"/>
                  <a:pt x="456" y="547"/>
                  <a:pt x="457" y="547"/>
                </a:cubicBezTo>
                <a:cubicBezTo>
                  <a:pt x="457" y="548"/>
                  <a:pt x="458" y="547"/>
                  <a:pt x="458" y="547"/>
                </a:cubicBezTo>
                <a:cubicBezTo>
                  <a:pt x="458" y="547"/>
                  <a:pt x="458" y="547"/>
                  <a:pt x="458" y="547"/>
                </a:cubicBezTo>
                <a:cubicBezTo>
                  <a:pt x="457" y="546"/>
                  <a:pt x="457" y="546"/>
                  <a:pt x="457" y="546"/>
                </a:cubicBezTo>
                <a:cubicBezTo>
                  <a:pt x="457" y="545"/>
                  <a:pt x="457" y="545"/>
                  <a:pt x="457" y="545"/>
                </a:cubicBezTo>
                <a:cubicBezTo>
                  <a:pt x="457" y="545"/>
                  <a:pt x="457" y="545"/>
                  <a:pt x="457" y="544"/>
                </a:cubicBezTo>
                <a:cubicBezTo>
                  <a:pt x="458" y="544"/>
                  <a:pt x="458" y="544"/>
                  <a:pt x="458" y="544"/>
                </a:cubicBezTo>
                <a:cubicBezTo>
                  <a:pt x="458" y="544"/>
                  <a:pt x="458" y="544"/>
                  <a:pt x="458" y="544"/>
                </a:cubicBezTo>
                <a:cubicBezTo>
                  <a:pt x="459" y="543"/>
                  <a:pt x="459" y="543"/>
                  <a:pt x="459" y="543"/>
                </a:cubicBezTo>
                <a:cubicBezTo>
                  <a:pt x="459" y="543"/>
                  <a:pt x="459" y="543"/>
                  <a:pt x="460" y="543"/>
                </a:cubicBezTo>
                <a:cubicBezTo>
                  <a:pt x="460" y="543"/>
                  <a:pt x="460" y="543"/>
                  <a:pt x="461" y="543"/>
                </a:cubicBezTo>
                <a:cubicBezTo>
                  <a:pt x="461" y="543"/>
                  <a:pt x="461" y="542"/>
                  <a:pt x="461" y="542"/>
                </a:cubicBezTo>
                <a:cubicBezTo>
                  <a:pt x="461" y="542"/>
                  <a:pt x="461" y="542"/>
                  <a:pt x="461" y="542"/>
                </a:cubicBezTo>
                <a:cubicBezTo>
                  <a:pt x="461" y="542"/>
                  <a:pt x="460" y="542"/>
                  <a:pt x="460" y="541"/>
                </a:cubicBezTo>
                <a:cubicBezTo>
                  <a:pt x="460" y="541"/>
                  <a:pt x="460" y="541"/>
                  <a:pt x="460" y="541"/>
                </a:cubicBezTo>
                <a:cubicBezTo>
                  <a:pt x="460" y="540"/>
                  <a:pt x="460" y="539"/>
                  <a:pt x="460" y="538"/>
                </a:cubicBezTo>
                <a:cubicBezTo>
                  <a:pt x="460" y="538"/>
                  <a:pt x="461" y="538"/>
                  <a:pt x="461" y="537"/>
                </a:cubicBezTo>
                <a:cubicBezTo>
                  <a:pt x="461" y="537"/>
                  <a:pt x="461" y="537"/>
                  <a:pt x="461" y="536"/>
                </a:cubicBezTo>
                <a:cubicBezTo>
                  <a:pt x="461" y="536"/>
                  <a:pt x="461" y="536"/>
                  <a:pt x="461" y="536"/>
                </a:cubicBezTo>
                <a:cubicBezTo>
                  <a:pt x="461" y="536"/>
                  <a:pt x="461" y="536"/>
                  <a:pt x="461" y="536"/>
                </a:cubicBezTo>
                <a:cubicBezTo>
                  <a:pt x="460" y="537"/>
                  <a:pt x="459" y="537"/>
                  <a:pt x="459" y="537"/>
                </a:cubicBezTo>
                <a:cubicBezTo>
                  <a:pt x="459" y="537"/>
                  <a:pt x="458" y="537"/>
                  <a:pt x="458" y="537"/>
                </a:cubicBezTo>
                <a:cubicBezTo>
                  <a:pt x="458" y="537"/>
                  <a:pt x="457" y="536"/>
                  <a:pt x="457" y="536"/>
                </a:cubicBezTo>
                <a:cubicBezTo>
                  <a:pt x="457" y="535"/>
                  <a:pt x="457" y="535"/>
                  <a:pt x="457" y="534"/>
                </a:cubicBezTo>
                <a:cubicBezTo>
                  <a:pt x="457" y="534"/>
                  <a:pt x="457" y="533"/>
                  <a:pt x="457" y="533"/>
                </a:cubicBezTo>
                <a:cubicBezTo>
                  <a:pt x="457" y="533"/>
                  <a:pt x="457" y="533"/>
                  <a:pt x="457" y="532"/>
                </a:cubicBezTo>
                <a:cubicBezTo>
                  <a:pt x="457" y="532"/>
                  <a:pt x="457" y="532"/>
                  <a:pt x="457" y="532"/>
                </a:cubicBezTo>
                <a:cubicBezTo>
                  <a:pt x="456" y="532"/>
                  <a:pt x="455" y="532"/>
                  <a:pt x="454" y="531"/>
                </a:cubicBezTo>
                <a:cubicBezTo>
                  <a:pt x="454" y="531"/>
                  <a:pt x="454" y="531"/>
                  <a:pt x="454" y="531"/>
                </a:cubicBezTo>
                <a:cubicBezTo>
                  <a:pt x="454" y="531"/>
                  <a:pt x="454" y="532"/>
                  <a:pt x="454" y="532"/>
                </a:cubicBezTo>
                <a:cubicBezTo>
                  <a:pt x="454" y="532"/>
                  <a:pt x="454" y="533"/>
                  <a:pt x="454" y="533"/>
                </a:cubicBezTo>
                <a:cubicBezTo>
                  <a:pt x="454" y="533"/>
                  <a:pt x="454" y="533"/>
                  <a:pt x="454" y="533"/>
                </a:cubicBezTo>
                <a:cubicBezTo>
                  <a:pt x="454" y="533"/>
                  <a:pt x="454" y="534"/>
                  <a:pt x="455" y="534"/>
                </a:cubicBezTo>
                <a:cubicBezTo>
                  <a:pt x="455" y="534"/>
                  <a:pt x="456" y="534"/>
                  <a:pt x="456" y="535"/>
                </a:cubicBezTo>
                <a:cubicBezTo>
                  <a:pt x="456" y="535"/>
                  <a:pt x="456" y="535"/>
                  <a:pt x="456" y="535"/>
                </a:cubicBezTo>
                <a:cubicBezTo>
                  <a:pt x="456" y="536"/>
                  <a:pt x="456" y="537"/>
                  <a:pt x="456" y="538"/>
                </a:cubicBezTo>
                <a:cubicBezTo>
                  <a:pt x="456" y="538"/>
                  <a:pt x="456" y="538"/>
                  <a:pt x="455" y="539"/>
                </a:cubicBezTo>
                <a:cubicBezTo>
                  <a:pt x="455" y="539"/>
                  <a:pt x="455" y="539"/>
                  <a:pt x="455" y="539"/>
                </a:cubicBezTo>
                <a:cubicBezTo>
                  <a:pt x="456" y="539"/>
                  <a:pt x="456" y="539"/>
                  <a:pt x="456" y="539"/>
                </a:cubicBezTo>
                <a:cubicBezTo>
                  <a:pt x="457" y="539"/>
                  <a:pt x="458" y="539"/>
                  <a:pt x="458" y="539"/>
                </a:cubicBezTo>
                <a:cubicBezTo>
                  <a:pt x="459" y="540"/>
                  <a:pt x="459" y="541"/>
                  <a:pt x="459" y="541"/>
                </a:cubicBezTo>
                <a:cubicBezTo>
                  <a:pt x="459" y="541"/>
                  <a:pt x="459" y="541"/>
                  <a:pt x="459" y="541"/>
                </a:cubicBezTo>
                <a:cubicBezTo>
                  <a:pt x="459" y="542"/>
                  <a:pt x="459" y="542"/>
                  <a:pt x="459" y="543"/>
                </a:cubicBezTo>
                <a:cubicBezTo>
                  <a:pt x="458" y="543"/>
                  <a:pt x="457" y="544"/>
                  <a:pt x="456" y="543"/>
                </a:cubicBezTo>
                <a:cubicBezTo>
                  <a:pt x="456" y="543"/>
                  <a:pt x="456" y="543"/>
                  <a:pt x="456" y="543"/>
                </a:cubicBezTo>
                <a:cubicBezTo>
                  <a:pt x="456" y="543"/>
                  <a:pt x="456" y="544"/>
                  <a:pt x="456" y="544"/>
                </a:cubicBezTo>
                <a:cubicBezTo>
                  <a:pt x="456" y="544"/>
                  <a:pt x="456" y="545"/>
                  <a:pt x="455" y="545"/>
                </a:cubicBezTo>
                <a:cubicBezTo>
                  <a:pt x="455" y="545"/>
                  <a:pt x="455" y="545"/>
                  <a:pt x="454" y="545"/>
                </a:cubicBezTo>
                <a:cubicBezTo>
                  <a:pt x="454" y="545"/>
                  <a:pt x="454" y="545"/>
                  <a:pt x="454" y="545"/>
                </a:cubicBezTo>
                <a:cubicBezTo>
                  <a:pt x="453" y="545"/>
                  <a:pt x="453" y="545"/>
                  <a:pt x="453" y="544"/>
                </a:cubicBezTo>
                <a:cubicBezTo>
                  <a:pt x="453" y="544"/>
                  <a:pt x="453" y="544"/>
                  <a:pt x="453" y="544"/>
                </a:cubicBezTo>
                <a:cubicBezTo>
                  <a:pt x="453" y="544"/>
                  <a:pt x="453" y="544"/>
                  <a:pt x="453" y="544"/>
                </a:cubicBezTo>
                <a:cubicBezTo>
                  <a:pt x="453" y="544"/>
                  <a:pt x="453" y="544"/>
                  <a:pt x="453" y="544"/>
                </a:cubicBezTo>
                <a:cubicBezTo>
                  <a:pt x="453" y="544"/>
                  <a:pt x="453" y="544"/>
                  <a:pt x="453" y="544"/>
                </a:cubicBezTo>
                <a:cubicBezTo>
                  <a:pt x="452" y="544"/>
                  <a:pt x="451" y="543"/>
                  <a:pt x="451" y="543"/>
                </a:cubicBezTo>
                <a:cubicBezTo>
                  <a:pt x="451" y="543"/>
                  <a:pt x="450" y="542"/>
                  <a:pt x="450" y="542"/>
                </a:cubicBezTo>
                <a:cubicBezTo>
                  <a:pt x="450" y="542"/>
                  <a:pt x="450" y="541"/>
                  <a:pt x="449" y="541"/>
                </a:cubicBezTo>
                <a:cubicBezTo>
                  <a:pt x="449" y="541"/>
                  <a:pt x="448" y="541"/>
                  <a:pt x="448" y="540"/>
                </a:cubicBezTo>
                <a:cubicBezTo>
                  <a:pt x="448" y="540"/>
                  <a:pt x="448" y="539"/>
                  <a:pt x="447" y="539"/>
                </a:cubicBezTo>
                <a:cubicBezTo>
                  <a:pt x="447" y="539"/>
                  <a:pt x="447" y="538"/>
                  <a:pt x="447" y="538"/>
                </a:cubicBezTo>
                <a:cubicBezTo>
                  <a:pt x="447" y="538"/>
                  <a:pt x="446" y="537"/>
                  <a:pt x="446" y="537"/>
                </a:cubicBezTo>
                <a:cubicBezTo>
                  <a:pt x="446" y="536"/>
                  <a:pt x="446" y="536"/>
                  <a:pt x="446" y="536"/>
                </a:cubicBezTo>
                <a:cubicBezTo>
                  <a:pt x="446" y="536"/>
                  <a:pt x="446" y="536"/>
                  <a:pt x="446" y="535"/>
                </a:cubicBezTo>
                <a:cubicBezTo>
                  <a:pt x="444" y="535"/>
                  <a:pt x="444" y="534"/>
                  <a:pt x="443" y="533"/>
                </a:cubicBezTo>
                <a:cubicBezTo>
                  <a:pt x="443" y="532"/>
                  <a:pt x="443" y="532"/>
                  <a:pt x="443" y="532"/>
                </a:cubicBezTo>
                <a:cubicBezTo>
                  <a:pt x="443" y="532"/>
                  <a:pt x="443" y="531"/>
                  <a:pt x="443" y="530"/>
                </a:cubicBezTo>
                <a:cubicBezTo>
                  <a:pt x="443" y="530"/>
                  <a:pt x="443" y="530"/>
                  <a:pt x="443" y="530"/>
                </a:cubicBezTo>
                <a:cubicBezTo>
                  <a:pt x="443" y="530"/>
                  <a:pt x="443" y="530"/>
                  <a:pt x="443" y="530"/>
                </a:cubicBezTo>
                <a:cubicBezTo>
                  <a:pt x="443" y="530"/>
                  <a:pt x="443" y="530"/>
                  <a:pt x="443" y="529"/>
                </a:cubicBezTo>
                <a:cubicBezTo>
                  <a:pt x="443" y="529"/>
                  <a:pt x="443" y="529"/>
                  <a:pt x="443" y="529"/>
                </a:cubicBezTo>
                <a:cubicBezTo>
                  <a:pt x="442" y="529"/>
                  <a:pt x="441" y="528"/>
                  <a:pt x="441" y="526"/>
                </a:cubicBezTo>
                <a:cubicBezTo>
                  <a:pt x="442" y="525"/>
                  <a:pt x="443" y="525"/>
                  <a:pt x="443" y="525"/>
                </a:cubicBezTo>
                <a:cubicBezTo>
                  <a:pt x="444" y="525"/>
                  <a:pt x="444" y="524"/>
                  <a:pt x="444" y="524"/>
                </a:cubicBezTo>
                <a:cubicBezTo>
                  <a:pt x="444" y="524"/>
                  <a:pt x="444" y="524"/>
                  <a:pt x="444" y="524"/>
                </a:cubicBezTo>
                <a:cubicBezTo>
                  <a:pt x="444" y="524"/>
                  <a:pt x="444" y="523"/>
                  <a:pt x="444" y="523"/>
                </a:cubicBezTo>
                <a:cubicBezTo>
                  <a:pt x="444" y="522"/>
                  <a:pt x="444" y="522"/>
                  <a:pt x="444" y="522"/>
                </a:cubicBezTo>
                <a:cubicBezTo>
                  <a:pt x="444" y="521"/>
                  <a:pt x="444" y="521"/>
                  <a:pt x="444" y="520"/>
                </a:cubicBezTo>
                <a:cubicBezTo>
                  <a:pt x="444" y="520"/>
                  <a:pt x="444" y="520"/>
                  <a:pt x="444" y="519"/>
                </a:cubicBezTo>
                <a:cubicBezTo>
                  <a:pt x="444" y="520"/>
                  <a:pt x="444" y="521"/>
                  <a:pt x="444" y="522"/>
                </a:cubicBezTo>
                <a:cubicBezTo>
                  <a:pt x="444" y="523"/>
                  <a:pt x="444" y="523"/>
                  <a:pt x="443" y="523"/>
                </a:cubicBezTo>
                <a:cubicBezTo>
                  <a:pt x="443" y="524"/>
                  <a:pt x="443" y="524"/>
                  <a:pt x="443" y="524"/>
                </a:cubicBezTo>
                <a:cubicBezTo>
                  <a:pt x="443" y="525"/>
                  <a:pt x="442" y="525"/>
                  <a:pt x="441" y="525"/>
                </a:cubicBezTo>
                <a:cubicBezTo>
                  <a:pt x="441" y="525"/>
                  <a:pt x="441" y="525"/>
                  <a:pt x="441" y="525"/>
                </a:cubicBezTo>
                <a:cubicBezTo>
                  <a:pt x="440" y="525"/>
                  <a:pt x="440" y="525"/>
                  <a:pt x="439" y="525"/>
                </a:cubicBezTo>
                <a:cubicBezTo>
                  <a:pt x="439" y="525"/>
                  <a:pt x="439" y="525"/>
                  <a:pt x="439" y="525"/>
                </a:cubicBezTo>
                <a:cubicBezTo>
                  <a:pt x="438" y="524"/>
                  <a:pt x="438" y="524"/>
                  <a:pt x="437" y="524"/>
                </a:cubicBezTo>
                <a:cubicBezTo>
                  <a:pt x="437" y="524"/>
                  <a:pt x="436" y="523"/>
                  <a:pt x="436" y="522"/>
                </a:cubicBezTo>
                <a:cubicBezTo>
                  <a:pt x="436" y="522"/>
                  <a:pt x="436" y="521"/>
                  <a:pt x="436" y="521"/>
                </a:cubicBezTo>
                <a:cubicBezTo>
                  <a:pt x="436" y="520"/>
                  <a:pt x="436" y="520"/>
                  <a:pt x="436" y="520"/>
                </a:cubicBezTo>
                <a:cubicBezTo>
                  <a:pt x="436" y="520"/>
                  <a:pt x="437" y="520"/>
                  <a:pt x="437" y="520"/>
                </a:cubicBezTo>
                <a:cubicBezTo>
                  <a:pt x="436" y="520"/>
                  <a:pt x="436" y="520"/>
                  <a:pt x="435" y="520"/>
                </a:cubicBezTo>
                <a:cubicBezTo>
                  <a:pt x="435" y="520"/>
                  <a:pt x="435" y="520"/>
                  <a:pt x="435" y="520"/>
                </a:cubicBezTo>
                <a:cubicBezTo>
                  <a:pt x="435" y="520"/>
                  <a:pt x="435" y="520"/>
                  <a:pt x="435" y="520"/>
                </a:cubicBezTo>
                <a:cubicBezTo>
                  <a:pt x="433" y="520"/>
                  <a:pt x="433" y="519"/>
                  <a:pt x="433" y="518"/>
                </a:cubicBezTo>
                <a:cubicBezTo>
                  <a:pt x="432" y="517"/>
                  <a:pt x="432" y="517"/>
                  <a:pt x="431" y="517"/>
                </a:cubicBezTo>
                <a:cubicBezTo>
                  <a:pt x="431" y="517"/>
                  <a:pt x="431" y="517"/>
                  <a:pt x="431" y="517"/>
                </a:cubicBezTo>
                <a:cubicBezTo>
                  <a:pt x="430" y="516"/>
                  <a:pt x="430" y="516"/>
                  <a:pt x="430" y="515"/>
                </a:cubicBezTo>
                <a:cubicBezTo>
                  <a:pt x="430" y="515"/>
                  <a:pt x="430" y="514"/>
                  <a:pt x="430" y="514"/>
                </a:cubicBezTo>
                <a:cubicBezTo>
                  <a:pt x="430" y="514"/>
                  <a:pt x="431" y="513"/>
                  <a:pt x="431" y="514"/>
                </a:cubicBezTo>
                <a:cubicBezTo>
                  <a:pt x="432" y="514"/>
                  <a:pt x="432" y="514"/>
                  <a:pt x="432" y="514"/>
                </a:cubicBezTo>
                <a:cubicBezTo>
                  <a:pt x="433" y="514"/>
                  <a:pt x="434" y="514"/>
                  <a:pt x="434" y="514"/>
                </a:cubicBezTo>
                <a:cubicBezTo>
                  <a:pt x="434" y="513"/>
                  <a:pt x="434" y="513"/>
                  <a:pt x="434" y="513"/>
                </a:cubicBezTo>
                <a:cubicBezTo>
                  <a:pt x="434" y="512"/>
                  <a:pt x="434" y="512"/>
                  <a:pt x="434" y="512"/>
                </a:cubicBezTo>
                <a:cubicBezTo>
                  <a:pt x="434" y="511"/>
                  <a:pt x="434" y="510"/>
                  <a:pt x="434" y="510"/>
                </a:cubicBezTo>
                <a:cubicBezTo>
                  <a:pt x="434" y="510"/>
                  <a:pt x="434" y="509"/>
                  <a:pt x="434" y="509"/>
                </a:cubicBezTo>
                <a:cubicBezTo>
                  <a:pt x="434" y="509"/>
                  <a:pt x="434" y="508"/>
                  <a:pt x="435" y="508"/>
                </a:cubicBezTo>
                <a:cubicBezTo>
                  <a:pt x="434" y="508"/>
                  <a:pt x="434" y="509"/>
                  <a:pt x="434" y="509"/>
                </a:cubicBezTo>
                <a:cubicBezTo>
                  <a:pt x="434" y="509"/>
                  <a:pt x="433" y="510"/>
                  <a:pt x="432" y="510"/>
                </a:cubicBezTo>
                <a:cubicBezTo>
                  <a:pt x="432" y="510"/>
                  <a:pt x="431" y="510"/>
                  <a:pt x="431" y="510"/>
                </a:cubicBezTo>
                <a:cubicBezTo>
                  <a:pt x="431" y="510"/>
                  <a:pt x="430" y="511"/>
                  <a:pt x="429" y="511"/>
                </a:cubicBezTo>
                <a:cubicBezTo>
                  <a:pt x="429" y="511"/>
                  <a:pt x="428" y="511"/>
                  <a:pt x="427" y="511"/>
                </a:cubicBezTo>
                <a:cubicBezTo>
                  <a:pt x="426" y="511"/>
                  <a:pt x="426" y="511"/>
                  <a:pt x="426" y="511"/>
                </a:cubicBezTo>
                <a:cubicBezTo>
                  <a:pt x="425" y="511"/>
                  <a:pt x="424" y="511"/>
                  <a:pt x="423" y="510"/>
                </a:cubicBezTo>
                <a:cubicBezTo>
                  <a:pt x="423" y="510"/>
                  <a:pt x="422" y="509"/>
                  <a:pt x="422" y="509"/>
                </a:cubicBezTo>
                <a:cubicBezTo>
                  <a:pt x="422" y="508"/>
                  <a:pt x="421" y="508"/>
                  <a:pt x="421" y="508"/>
                </a:cubicBezTo>
                <a:cubicBezTo>
                  <a:pt x="421" y="508"/>
                  <a:pt x="421" y="508"/>
                  <a:pt x="421" y="508"/>
                </a:cubicBezTo>
                <a:cubicBezTo>
                  <a:pt x="420" y="508"/>
                  <a:pt x="420" y="508"/>
                  <a:pt x="420" y="508"/>
                </a:cubicBezTo>
                <a:cubicBezTo>
                  <a:pt x="419" y="508"/>
                  <a:pt x="419" y="508"/>
                  <a:pt x="419" y="508"/>
                </a:cubicBezTo>
                <a:cubicBezTo>
                  <a:pt x="419" y="508"/>
                  <a:pt x="419" y="508"/>
                  <a:pt x="418" y="508"/>
                </a:cubicBezTo>
                <a:cubicBezTo>
                  <a:pt x="418" y="508"/>
                  <a:pt x="417" y="508"/>
                  <a:pt x="417" y="507"/>
                </a:cubicBezTo>
                <a:cubicBezTo>
                  <a:pt x="417" y="507"/>
                  <a:pt x="416" y="506"/>
                  <a:pt x="417" y="506"/>
                </a:cubicBezTo>
                <a:cubicBezTo>
                  <a:pt x="417" y="505"/>
                  <a:pt x="417" y="505"/>
                  <a:pt x="418" y="504"/>
                </a:cubicBezTo>
                <a:cubicBezTo>
                  <a:pt x="418" y="504"/>
                  <a:pt x="419" y="504"/>
                  <a:pt x="419" y="504"/>
                </a:cubicBezTo>
                <a:cubicBezTo>
                  <a:pt x="419" y="504"/>
                  <a:pt x="419" y="504"/>
                  <a:pt x="419" y="504"/>
                </a:cubicBezTo>
                <a:cubicBezTo>
                  <a:pt x="419" y="504"/>
                  <a:pt x="419" y="504"/>
                  <a:pt x="419" y="504"/>
                </a:cubicBezTo>
                <a:cubicBezTo>
                  <a:pt x="419" y="504"/>
                  <a:pt x="419" y="504"/>
                  <a:pt x="419" y="504"/>
                </a:cubicBezTo>
                <a:cubicBezTo>
                  <a:pt x="420" y="503"/>
                  <a:pt x="420" y="503"/>
                  <a:pt x="420" y="502"/>
                </a:cubicBezTo>
                <a:cubicBezTo>
                  <a:pt x="420" y="502"/>
                  <a:pt x="420" y="502"/>
                  <a:pt x="420" y="502"/>
                </a:cubicBezTo>
                <a:cubicBezTo>
                  <a:pt x="420" y="502"/>
                  <a:pt x="420" y="503"/>
                  <a:pt x="419" y="503"/>
                </a:cubicBezTo>
                <a:cubicBezTo>
                  <a:pt x="419" y="503"/>
                  <a:pt x="418" y="503"/>
                  <a:pt x="418" y="504"/>
                </a:cubicBezTo>
                <a:cubicBezTo>
                  <a:pt x="417" y="504"/>
                  <a:pt x="417" y="505"/>
                  <a:pt x="416" y="505"/>
                </a:cubicBezTo>
                <a:cubicBezTo>
                  <a:pt x="415" y="504"/>
                  <a:pt x="415" y="504"/>
                  <a:pt x="414" y="504"/>
                </a:cubicBezTo>
                <a:cubicBezTo>
                  <a:pt x="414" y="503"/>
                  <a:pt x="413" y="503"/>
                  <a:pt x="413" y="502"/>
                </a:cubicBezTo>
                <a:cubicBezTo>
                  <a:pt x="413" y="502"/>
                  <a:pt x="412" y="501"/>
                  <a:pt x="411" y="501"/>
                </a:cubicBezTo>
                <a:cubicBezTo>
                  <a:pt x="410" y="501"/>
                  <a:pt x="410" y="500"/>
                  <a:pt x="409" y="499"/>
                </a:cubicBezTo>
                <a:cubicBezTo>
                  <a:pt x="409" y="499"/>
                  <a:pt x="409" y="499"/>
                  <a:pt x="408" y="499"/>
                </a:cubicBezTo>
                <a:cubicBezTo>
                  <a:pt x="407" y="499"/>
                  <a:pt x="407" y="499"/>
                  <a:pt x="407" y="499"/>
                </a:cubicBezTo>
                <a:cubicBezTo>
                  <a:pt x="407" y="499"/>
                  <a:pt x="406" y="499"/>
                  <a:pt x="405" y="499"/>
                </a:cubicBezTo>
                <a:cubicBezTo>
                  <a:pt x="404" y="499"/>
                  <a:pt x="403" y="499"/>
                  <a:pt x="403" y="499"/>
                </a:cubicBezTo>
                <a:cubicBezTo>
                  <a:pt x="401" y="499"/>
                  <a:pt x="400" y="499"/>
                  <a:pt x="400" y="499"/>
                </a:cubicBezTo>
                <a:cubicBezTo>
                  <a:pt x="399" y="499"/>
                  <a:pt x="399" y="499"/>
                  <a:pt x="398" y="499"/>
                </a:cubicBezTo>
                <a:cubicBezTo>
                  <a:pt x="398" y="499"/>
                  <a:pt x="398" y="499"/>
                  <a:pt x="398" y="499"/>
                </a:cubicBezTo>
                <a:cubicBezTo>
                  <a:pt x="398" y="499"/>
                  <a:pt x="397" y="499"/>
                  <a:pt x="397" y="499"/>
                </a:cubicBezTo>
                <a:cubicBezTo>
                  <a:pt x="396" y="500"/>
                  <a:pt x="394" y="500"/>
                  <a:pt x="393" y="499"/>
                </a:cubicBezTo>
                <a:cubicBezTo>
                  <a:pt x="393" y="499"/>
                  <a:pt x="393" y="499"/>
                  <a:pt x="393" y="499"/>
                </a:cubicBezTo>
                <a:cubicBezTo>
                  <a:pt x="393" y="500"/>
                  <a:pt x="392" y="500"/>
                  <a:pt x="392" y="500"/>
                </a:cubicBezTo>
                <a:cubicBezTo>
                  <a:pt x="391" y="501"/>
                  <a:pt x="391" y="501"/>
                  <a:pt x="391" y="502"/>
                </a:cubicBezTo>
                <a:cubicBezTo>
                  <a:pt x="390" y="502"/>
                  <a:pt x="389" y="502"/>
                  <a:pt x="389" y="502"/>
                </a:cubicBezTo>
                <a:cubicBezTo>
                  <a:pt x="388" y="502"/>
                  <a:pt x="388" y="502"/>
                  <a:pt x="388" y="501"/>
                </a:cubicBezTo>
                <a:cubicBezTo>
                  <a:pt x="387" y="501"/>
                  <a:pt x="387" y="501"/>
                  <a:pt x="387" y="500"/>
                </a:cubicBezTo>
                <a:cubicBezTo>
                  <a:pt x="387" y="500"/>
                  <a:pt x="387" y="500"/>
                  <a:pt x="388" y="500"/>
                </a:cubicBezTo>
                <a:cubicBezTo>
                  <a:pt x="388" y="499"/>
                  <a:pt x="388" y="499"/>
                  <a:pt x="388" y="499"/>
                </a:cubicBezTo>
                <a:cubicBezTo>
                  <a:pt x="388" y="499"/>
                  <a:pt x="389" y="499"/>
                  <a:pt x="389" y="499"/>
                </a:cubicBezTo>
                <a:cubicBezTo>
                  <a:pt x="389" y="498"/>
                  <a:pt x="389" y="498"/>
                  <a:pt x="389" y="498"/>
                </a:cubicBezTo>
                <a:cubicBezTo>
                  <a:pt x="389" y="498"/>
                  <a:pt x="389" y="498"/>
                  <a:pt x="389" y="498"/>
                </a:cubicBezTo>
                <a:cubicBezTo>
                  <a:pt x="390" y="498"/>
                  <a:pt x="390" y="497"/>
                  <a:pt x="391" y="497"/>
                </a:cubicBezTo>
                <a:cubicBezTo>
                  <a:pt x="391" y="497"/>
                  <a:pt x="391" y="497"/>
                  <a:pt x="391" y="497"/>
                </a:cubicBezTo>
                <a:cubicBezTo>
                  <a:pt x="392" y="497"/>
                  <a:pt x="392" y="497"/>
                  <a:pt x="392" y="498"/>
                </a:cubicBezTo>
                <a:cubicBezTo>
                  <a:pt x="392" y="497"/>
                  <a:pt x="393" y="497"/>
                  <a:pt x="393" y="497"/>
                </a:cubicBezTo>
                <a:cubicBezTo>
                  <a:pt x="393" y="497"/>
                  <a:pt x="393" y="497"/>
                  <a:pt x="393" y="497"/>
                </a:cubicBezTo>
                <a:cubicBezTo>
                  <a:pt x="394" y="497"/>
                  <a:pt x="394" y="497"/>
                  <a:pt x="394" y="497"/>
                </a:cubicBezTo>
                <a:cubicBezTo>
                  <a:pt x="394" y="497"/>
                  <a:pt x="394" y="497"/>
                  <a:pt x="394" y="497"/>
                </a:cubicBezTo>
                <a:cubicBezTo>
                  <a:pt x="393" y="496"/>
                  <a:pt x="393" y="496"/>
                  <a:pt x="393" y="495"/>
                </a:cubicBezTo>
                <a:cubicBezTo>
                  <a:pt x="393" y="495"/>
                  <a:pt x="393" y="494"/>
                  <a:pt x="393" y="494"/>
                </a:cubicBezTo>
                <a:cubicBezTo>
                  <a:pt x="393" y="494"/>
                  <a:pt x="393" y="494"/>
                  <a:pt x="393" y="493"/>
                </a:cubicBezTo>
                <a:cubicBezTo>
                  <a:pt x="393" y="493"/>
                  <a:pt x="393" y="493"/>
                  <a:pt x="393" y="493"/>
                </a:cubicBezTo>
                <a:cubicBezTo>
                  <a:pt x="392" y="493"/>
                  <a:pt x="391" y="492"/>
                  <a:pt x="390" y="491"/>
                </a:cubicBezTo>
                <a:cubicBezTo>
                  <a:pt x="389" y="491"/>
                  <a:pt x="390" y="490"/>
                  <a:pt x="390" y="490"/>
                </a:cubicBezTo>
                <a:cubicBezTo>
                  <a:pt x="390" y="489"/>
                  <a:pt x="390" y="489"/>
                  <a:pt x="390" y="488"/>
                </a:cubicBezTo>
                <a:cubicBezTo>
                  <a:pt x="389" y="488"/>
                  <a:pt x="389" y="488"/>
                  <a:pt x="389" y="488"/>
                </a:cubicBezTo>
                <a:cubicBezTo>
                  <a:pt x="389" y="488"/>
                  <a:pt x="389" y="487"/>
                  <a:pt x="389" y="487"/>
                </a:cubicBezTo>
                <a:cubicBezTo>
                  <a:pt x="389" y="488"/>
                  <a:pt x="389" y="488"/>
                  <a:pt x="389" y="488"/>
                </a:cubicBezTo>
                <a:cubicBezTo>
                  <a:pt x="388" y="488"/>
                  <a:pt x="388" y="488"/>
                  <a:pt x="388" y="488"/>
                </a:cubicBezTo>
                <a:cubicBezTo>
                  <a:pt x="387" y="488"/>
                  <a:pt x="387" y="488"/>
                  <a:pt x="387" y="488"/>
                </a:cubicBezTo>
                <a:cubicBezTo>
                  <a:pt x="385" y="488"/>
                  <a:pt x="384" y="488"/>
                  <a:pt x="383" y="487"/>
                </a:cubicBezTo>
                <a:cubicBezTo>
                  <a:pt x="382" y="487"/>
                  <a:pt x="381" y="488"/>
                  <a:pt x="379" y="488"/>
                </a:cubicBezTo>
                <a:cubicBezTo>
                  <a:pt x="379" y="488"/>
                  <a:pt x="379" y="488"/>
                  <a:pt x="379" y="488"/>
                </a:cubicBezTo>
                <a:cubicBezTo>
                  <a:pt x="378" y="487"/>
                  <a:pt x="378" y="487"/>
                  <a:pt x="377" y="487"/>
                </a:cubicBezTo>
                <a:cubicBezTo>
                  <a:pt x="377" y="486"/>
                  <a:pt x="377" y="486"/>
                  <a:pt x="378" y="485"/>
                </a:cubicBezTo>
                <a:cubicBezTo>
                  <a:pt x="378" y="484"/>
                  <a:pt x="379" y="484"/>
                  <a:pt x="380" y="484"/>
                </a:cubicBezTo>
                <a:cubicBezTo>
                  <a:pt x="380" y="484"/>
                  <a:pt x="380" y="484"/>
                  <a:pt x="380" y="484"/>
                </a:cubicBezTo>
                <a:cubicBezTo>
                  <a:pt x="380" y="484"/>
                  <a:pt x="381" y="484"/>
                  <a:pt x="381" y="483"/>
                </a:cubicBezTo>
                <a:cubicBezTo>
                  <a:pt x="381" y="483"/>
                  <a:pt x="381" y="483"/>
                  <a:pt x="381" y="483"/>
                </a:cubicBezTo>
                <a:cubicBezTo>
                  <a:pt x="380" y="483"/>
                  <a:pt x="380" y="483"/>
                  <a:pt x="380" y="483"/>
                </a:cubicBezTo>
                <a:cubicBezTo>
                  <a:pt x="380" y="483"/>
                  <a:pt x="380" y="483"/>
                  <a:pt x="380" y="483"/>
                </a:cubicBezTo>
                <a:cubicBezTo>
                  <a:pt x="380" y="483"/>
                  <a:pt x="380" y="483"/>
                  <a:pt x="380" y="483"/>
                </a:cubicBezTo>
                <a:cubicBezTo>
                  <a:pt x="379" y="483"/>
                  <a:pt x="377" y="483"/>
                  <a:pt x="377" y="482"/>
                </a:cubicBezTo>
                <a:cubicBezTo>
                  <a:pt x="377" y="481"/>
                  <a:pt x="377" y="481"/>
                  <a:pt x="377" y="481"/>
                </a:cubicBezTo>
                <a:cubicBezTo>
                  <a:pt x="377" y="481"/>
                  <a:pt x="377" y="481"/>
                  <a:pt x="377" y="481"/>
                </a:cubicBezTo>
                <a:cubicBezTo>
                  <a:pt x="376" y="481"/>
                  <a:pt x="375" y="481"/>
                  <a:pt x="374" y="480"/>
                </a:cubicBezTo>
                <a:cubicBezTo>
                  <a:pt x="374" y="480"/>
                  <a:pt x="374" y="480"/>
                  <a:pt x="374" y="479"/>
                </a:cubicBezTo>
                <a:cubicBezTo>
                  <a:pt x="374" y="478"/>
                  <a:pt x="376" y="476"/>
                  <a:pt x="377" y="476"/>
                </a:cubicBezTo>
                <a:cubicBezTo>
                  <a:pt x="377" y="476"/>
                  <a:pt x="377" y="476"/>
                  <a:pt x="377" y="476"/>
                </a:cubicBezTo>
                <a:cubicBezTo>
                  <a:pt x="376" y="476"/>
                  <a:pt x="376" y="476"/>
                  <a:pt x="376" y="476"/>
                </a:cubicBezTo>
                <a:cubicBezTo>
                  <a:pt x="375" y="475"/>
                  <a:pt x="375" y="475"/>
                  <a:pt x="375" y="474"/>
                </a:cubicBezTo>
                <a:cubicBezTo>
                  <a:pt x="375" y="474"/>
                  <a:pt x="375" y="474"/>
                  <a:pt x="375" y="474"/>
                </a:cubicBezTo>
                <a:cubicBezTo>
                  <a:pt x="374" y="474"/>
                  <a:pt x="374" y="474"/>
                  <a:pt x="374" y="474"/>
                </a:cubicBezTo>
                <a:cubicBezTo>
                  <a:pt x="373" y="474"/>
                  <a:pt x="373" y="473"/>
                  <a:pt x="372" y="474"/>
                </a:cubicBezTo>
                <a:cubicBezTo>
                  <a:pt x="373" y="474"/>
                  <a:pt x="374" y="475"/>
                  <a:pt x="374" y="475"/>
                </a:cubicBezTo>
                <a:cubicBezTo>
                  <a:pt x="373" y="476"/>
                  <a:pt x="373" y="476"/>
                  <a:pt x="373" y="476"/>
                </a:cubicBezTo>
                <a:cubicBezTo>
                  <a:pt x="374" y="476"/>
                  <a:pt x="374" y="476"/>
                  <a:pt x="374" y="476"/>
                </a:cubicBezTo>
                <a:cubicBezTo>
                  <a:pt x="374" y="476"/>
                  <a:pt x="374" y="476"/>
                  <a:pt x="373" y="477"/>
                </a:cubicBezTo>
                <a:cubicBezTo>
                  <a:pt x="373" y="477"/>
                  <a:pt x="371" y="477"/>
                  <a:pt x="371" y="476"/>
                </a:cubicBezTo>
                <a:cubicBezTo>
                  <a:pt x="371" y="476"/>
                  <a:pt x="371" y="476"/>
                  <a:pt x="370" y="476"/>
                </a:cubicBezTo>
                <a:cubicBezTo>
                  <a:pt x="370" y="476"/>
                  <a:pt x="369" y="476"/>
                  <a:pt x="369" y="476"/>
                </a:cubicBezTo>
                <a:cubicBezTo>
                  <a:pt x="368" y="476"/>
                  <a:pt x="368" y="475"/>
                  <a:pt x="368" y="475"/>
                </a:cubicBezTo>
                <a:cubicBezTo>
                  <a:pt x="368" y="475"/>
                  <a:pt x="368" y="475"/>
                  <a:pt x="368" y="475"/>
                </a:cubicBezTo>
                <a:cubicBezTo>
                  <a:pt x="368" y="476"/>
                  <a:pt x="367" y="477"/>
                  <a:pt x="366" y="477"/>
                </a:cubicBezTo>
                <a:cubicBezTo>
                  <a:pt x="366" y="477"/>
                  <a:pt x="366" y="477"/>
                  <a:pt x="366" y="477"/>
                </a:cubicBezTo>
                <a:cubicBezTo>
                  <a:pt x="365" y="477"/>
                  <a:pt x="365" y="477"/>
                  <a:pt x="365" y="477"/>
                </a:cubicBezTo>
                <a:cubicBezTo>
                  <a:pt x="365" y="477"/>
                  <a:pt x="365" y="477"/>
                  <a:pt x="364" y="477"/>
                </a:cubicBezTo>
                <a:cubicBezTo>
                  <a:pt x="364" y="478"/>
                  <a:pt x="362" y="478"/>
                  <a:pt x="362" y="477"/>
                </a:cubicBezTo>
                <a:cubicBezTo>
                  <a:pt x="362" y="477"/>
                  <a:pt x="362" y="477"/>
                  <a:pt x="362" y="476"/>
                </a:cubicBezTo>
                <a:cubicBezTo>
                  <a:pt x="361" y="476"/>
                  <a:pt x="361" y="476"/>
                  <a:pt x="361" y="475"/>
                </a:cubicBezTo>
                <a:cubicBezTo>
                  <a:pt x="360" y="474"/>
                  <a:pt x="361" y="473"/>
                  <a:pt x="361" y="473"/>
                </a:cubicBezTo>
                <a:cubicBezTo>
                  <a:pt x="362" y="472"/>
                  <a:pt x="363" y="473"/>
                  <a:pt x="363" y="473"/>
                </a:cubicBezTo>
                <a:cubicBezTo>
                  <a:pt x="363" y="472"/>
                  <a:pt x="363" y="471"/>
                  <a:pt x="364" y="470"/>
                </a:cubicBezTo>
                <a:cubicBezTo>
                  <a:pt x="364" y="470"/>
                  <a:pt x="364" y="470"/>
                  <a:pt x="364" y="470"/>
                </a:cubicBezTo>
                <a:cubicBezTo>
                  <a:pt x="364" y="470"/>
                  <a:pt x="364" y="470"/>
                  <a:pt x="364" y="470"/>
                </a:cubicBezTo>
                <a:cubicBezTo>
                  <a:pt x="363" y="469"/>
                  <a:pt x="362" y="469"/>
                  <a:pt x="362" y="469"/>
                </a:cubicBezTo>
                <a:cubicBezTo>
                  <a:pt x="362" y="470"/>
                  <a:pt x="361" y="470"/>
                  <a:pt x="361" y="470"/>
                </a:cubicBezTo>
                <a:cubicBezTo>
                  <a:pt x="361" y="470"/>
                  <a:pt x="361" y="470"/>
                  <a:pt x="361" y="470"/>
                </a:cubicBezTo>
                <a:cubicBezTo>
                  <a:pt x="360" y="470"/>
                  <a:pt x="360" y="470"/>
                  <a:pt x="360" y="471"/>
                </a:cubicBezTo>
                <a:cubicBezTo>
                  <a:pt x="360" y="472"/>
                  <a:pt x="360" y="473"/>
                  <a:pt x="359" y="473"/>
                </a:cubicBezTo>
                <a:cubicBezTo>
                  <a:pt x="358" y="474"/>
                  <a:pt x="357" y="474"/>
                  <a:pt x="356" y="474"/>
                </a:cubicBezTo>
                <a:cubicBezTo>
                  <a:pt x="356" y="473"/>
                  <a:pt x="356" y="473"/>
                  <a:pt x="356" y="473"/>
                </a:cubicBezTo>
                <a:cubicBezTo>
                  <a:pt x="355" y="473"/>
                  <a:pt x="355" y="473"/>
                  <a:pt x="355" y="473"/>
                </a:cubicBezTo>
                <a:cubicBezTo>
                  <a:pt x="356" y="474"/>
                  <a:pt x="356" y="474"/>
                  <a:pt x="356" y="474"/>
                </a:cubicBezTo>
                <a:cubicBezTo>
                  <a:pt x="356" y="474"/>
                  <a:pt x="356" y="474"/>
                  <a:pt x="356" y="474"/>
                </a:cubicBezTo>
                <a:cubicBezTo>
                  <a:pt x="356" y="474"/>
                  <a:pt x="356" y="474"/>
                  <a:pt x="357" y="475"/>
                </a:cubicBezTo>
                <a:cubicBezTo>
                  <a:pt x="358" y="475"/>
                  <a:pt x="359" y="475"/>
                  <a:pt x="360" y="476"/>
                </a:cubicBezTo>
                <a:cubicBezTo>
                  <a:pt x="360" y="476"/>
                  <a:pt x="360" y="477"/>
                  <a:pt x="360" y="477"/>
                </a:cubicBezTo>
                <a:cubicBezTo>
                  <a:pt x="360" y="478"/>
                  <a:pt x="359" y="479"/>
                  <a:pt x="359" y="479"/>
                </a:cubicBezTo>
                <a:cubicBezTo>
                  <a:pt x="358" y="479"/>
                  <a:pt x="358" y="479"/>
                  <a:pt x="358" y="479"/>
                </a:cubicBezTo>
                <a:cubicBezTo>
                  <a:pt x="357" y="479"/>
                  <a:pt x="357" y="479"/>
                  <a:pt x="356" y="479"/>
                </a:cubicBezTo>
                <a:cubicBezTo>
                  <a:pt x="356" y="479"/>
                  <a:pt x="356" y="478"/>
                  <a:pt x="355" y="478"/>
                </a:cubicBezTo>
                <a:cubicBezTo>
                  <a:pt x="355" y="479"/>
                  <a:pt x="355" y="479"/>
                  <a:pt x="356" y="479"/>
                </a:cubicBezTo>
                <a:cubicBezTo>
                  <a:pt x="356" y="479"/>
                  <a:pt x="357" y="479"/>
                  <a:pt x="357" y="480"/>
                </a:cubicBezTo>
                <a:cubicBezTo>
                  <a:pt x="357" y="480"/>
                  <a:pt x="357" y="480"/>
                  <a:pt x="357" y="480"/>
                </a:cubicBezTo>
                <a:cubicBezTo>
                  <a:pt x="357" y="480"/>
                  <a:pt x="357" y="480"/>
                  <a:pt x="357" y="480"/>
                </a:cubicBezTo>
                <a:cubicBezTo>
                  <a:pt x="358" y="480"/>
                  <a:pt x="358" y="480"/>
                  <a:pt x="358" y="480"/>
                </a:cubicBezTo>
                <a:cubicBezTo>
                  <a:pt x="359" y="480"/>
                  <a:pt x="359" y="480"/>
                  <a:pt x="359" y="480"/>
                </a:cubicBezTo>
                <a:cubicBezTo>
                  <a:pt x="360" y="480"/>
                  <a:pt x="360" y="480"/>
                  <a:pt x="361" y="481"/>
                </a:cubicBezTo>
                <a:cubicBezTo>
                  <a:pt x="361" y="482"/>
                  <a:pt x="361" y="483"/>
                  <a:pt x="361" y="484"/>
                </a:cubicBezTo>
                <a:cubicBezTo>
                  <a:pt x="361" y="485"/>
                  <a:pt x="359" y="486"/>
                  <a:pt x="358" y="486"/>
                </a:cubicBezTo>
                <a:cubicBezTo>
                  <a:pt x="358" y="486"/>
                  <a:pt x="358" y="486"/>
                  <a:pt x="358" y="486"/>
                </a:cubicBezTo>
                <a:cubicBezTo>
                  <a:pt x="357" y="486"/>
                  <a:pt x="357" y="486"/>
                  <a:pt x="357" y="486"/>
                </a:cubicBezTo>
                <a:cubicBezTo>
                  <a:pt x="357" y="486"/>
                  <a:pt x="357" y="486"/>
                  <a:pt x="357" y="487"/>
                </a:cubicBezTo>
                <a:cubicBezTo>
                  <a:pt x="357" y="487"/>
                  <a:pt x="357" y="487"/>
                  <a:pt x="357" y="487"/>
                </a:cubicBezTo>
                <a:cubicBezTo>
                  <a:pt x="358" y="488"/>
                  <a:pt x="358" y="488"/>
                  <a:pt x="357" y="489"/>
                </a:cubicBezTo>
                <a:cubicBezTo>
                  <a:pt x="357" y="489"/>
                  <a:pt x="357" y="489"/>
                  <a:pt x="357" y="489"/>
                </a:cubicBezTo>
                <a:cubicBezTo>
                  <a:pt x="357" y="489"/>
                  <a:pt x="357" y="490"/>
                  <a:pt x="357" y="490"/>
                </a:cubicBezTo>
                <a:cubicBezTo>
                  <a:pt x="357" y="490"/>
                  <a:pt x="357" y="490"/>
                  <a:pt x="357" y="490"/>
                </a:cubicBezTo>
                <a:cubicBezTo>
                  <a:pt x="358" y="490"/>
                  <a:pt x="358" y="491"/>
                  <a:pt x="358" y="491"/>
                </a:cubicBezTo>
                <a:cubicBezTo>
                  <a:pt x="358" y="492"/>
                  <a:pt x="358" y="492"/>
                  <a:pt x="358" y="492"/>
                </a:cubicBezTo>
                <a:cubicBezTo>
                  <a:pt x="359" y="492"/>
                  <a:pt x="359" y="492"/>
                  <a:pt x="359" y="492"/>
                </a:cubicBezTo>
                <a:cubicBezTo>
                  <a:pt x="359" y="492"/>
                  <a:pt x="359" y="493"/>
                  <a:pt x="358" y="493"/>
                </a:cubicBezTo>
                <a:cubicBezTo>
                  <a:pt x="358" y="493"/>
                  <a:pt x="358" y="493"/>
                  <a:pt x="358" y="493"/>
                </a:cubicBezTo>
                <a:cubicBezTo>
                  <a:pt x="358" y="493"/>
                  <a:pt x="358" y="494"/>
                  <a:pt x="358" y="494"/>
                </a:cubicBezTo>
                <a:cubicBezTo>
                  <a:pt x="357" y="494"/>
                  <a:pt x="357" y="494"/>
                  <a:pt x="357" y="494"/>
                </a:cubicBezTo>
                <a:cubicBezTo>
                  <a:pt x="356" y="494"/>
                  <a:pt x="355" y="494"/>
                  <a:pt x="355" y="493"/>
                </a:cubicBezTo>
                <a:cubicBezTo>
                  <a:pt x="355" y="492"/>
                  <a:pt x="355" y="492"/>
                  <a:pt x="355" y="491"/>
                </a:cubicBezTo>
                <a:cubicBezTo>
                  <a:pt x="355" y="491"/>
                  <a:pt x="355" y="491"/>
                  <a:pt x="355" y="491"/>
                </a:cubicBezTo>
                <a:cubicBezTo>
                  <a:pt x="355" y="491"/>
                  <a:pt x="355" y="491"/>
                  <a:pt x="356" y="491"/>
                </a:cubicBezTo>
                <a:cubicBezTo>
                  <a:pt x="355" y="491"/>
                  <a:pt x="355" y="491"/>
                  <a:pt x="355" y="491"/>
                </a:cubicBezTo>
                <a:cubicBezTo>
                  <a:pt x="354" y="491"/>
                  <a:pt x="354" y="491"/>
                  <a:pt x="354" y="491"/>
                </a:cubicBezTo>
                <a:cubicBezTo>
                  <a:pt x="354" y="491"/>
                  <a:pt x="354" y="491"/>
                  <a:pt x="354" y="491"/>
                </a:cubicBezTo>
                <a:cubicBezTo>
                  <a:pt x="354" y="491"/>
                  <a:pt x="354" y="491"/>
                  <a:pt x="354" y="491"/>
                </a:cubicBezTo>
                <a:cubicBezTo>
                  <a:pt x="354" y="492"/>
                  <a:pt x="354" y="492"/>
                  <a:pt x="354" y="492"/>
                </a:cubicBezTo>
                <a:cubicBezTo>
                  <a:pt x="354" y="492"/>
                  <a:pt x="354" y="493"/>
                  <a:pt x="353" y="494"/>
                </a:cubicBezTo>
                <a:cubicBezTo>
                  <a:pt x="353" y="494"/>
                  <a:pt x="352" y="494"/>
                  <a:pt x="352" y="494"/>
                </a:cubicBezTo>
                <a:cubicBezTo>
                  <a:pt x="350" y="494"/>
                  <a:pt x="348" y="493"/>
                  <a:pt x="348" y="492"/>
                </a:cubicBezTo>
                <a:cubicBezTo>
                  <a:pt x="348" y="492"/>
                  <a:pt x="348" y="491"/>
                  <a:pt x="347" y="491"/>
                </a:cubicBezTo>
                <a:cubicBezTo>
                  <a:pt x="347" y="492"/>
                  <a:pt x="347" y="492"/>
                  <a:pt x="347" y="492"/>
                </a:cubicBezTo>
                <a:cubicBezTo>
                  <a:pt x="346" y="493"/>
                  <a:pt x="345" y="493"/>
                  <a:pt x="344" y="493"/>
                </a:cubicBezTo>
                <a:cubicBezTo>
                  <a:pt x="344" y="493"/>
                  <a:pt x="343" y="493"/>
                  <a:pt x="343" y="492"/>
                </a:cubicBezTo>
                <a:cubicBezTo>
                  <a:pt x="343" y="492"/>
                  <a:pt x="343" y="492"/>
                  <a:pt x="343" y="492"/>
                </a:cubicBezTo>
                <a:cubicBezTo>
                  <a:pt x="343" y="493"/>
                  <a:pt x="342" y="493"/>
                  <a:pt x="342" y="494"/>
                </a:cubicBezTo>
                <a:cubicBezTo>
                  <a:pt x="342" y="494"/>
                  <a:pt x="341" y="495"/>
                  <a:pt x="340" y="495"/>
                </a:cubicBezTo>
                <a:cubicBezTo>
                  <a:pt x="340" y="495"/>
                  <a:pt x="340" y="495"/>
                  <a:pt x="339" y="495"/>
                </a:cubicBezTo>
                <a:cubicBezTo>
                  <a:pt x="339" y="496"/>
                  <a:pt x="339" y="497"/>
                  <a:pt x="337" y="497"/>
                </a:cubicBezTo>
                <a:cubicBezTo>
                  <a:pt x="337" y="497"/>
                  <a:pt x="337" y="497"/>
                  <a:pt x="337" y="497"/>
                </a:cubicBezTo>
                <a:cubicBezTo>
                  <a:pt x="337" y="497"/>
                  <a:pt x="336" y="497"/>
                  <a:pt x="336" y="497"/>
                </a:cubicBezTo>
                <a:cubicBezTo>
                  <a:pt x="335" y="497"/>
                  <a:pt x="335" y="497"/>
                  <a:pt x="335" y="497"/>
                </a:cubicBezTo>
                <a:cubicBezTo>
                  <a:pt x="335" y="497"/>
                  <a:pt x="335" y="497"/>
                  <a:pt x="335" y="497"/>
                </a:cubicBezTo>
                <a:cubicBezTo>
                  <a:pt x="334" y="497"/>
                  <a:pt x="334" y="497"/>
                  <a:pt x="334" y="497"/>
                </a:cubicBezTo>
                <a:cubicBezTo>
                  <a:pt x="334" y="498"/>
                  <a:pt x="333" y="499"/>
                  <a:pt x="333" y="499"/>
                </a:cubicBezTo>
                <a:cubicBezTo>
                  <a:pt x="332" y="500"/>
                  <a:pt x="331" y="500"/>
                  <a:pt x="330" y="500"/>
                </a:cubicBezTo>
                <a:cubicBezTo>
                  <a:pt x="329" y="500"/>
                  <a:pt x="328" y="499"/>
                  <a:pt x="328" y="499"/>
                </a:cubicBezTo>
                <a:cubicBezTo>
                  <a:pt x="328" y="499"/>
                  <a:pt x="328" y="499"/>
                  <a:pt x="328" y="498"/>
                </a:cubicBezTo>
                <a:cubicBezTo>
                  <a:pt x="328" y="499"/>
                  <a:pt x="328" y="499"/>
                  <a:pt x="327" y="500"/>
                </a:cubicBezTo>
                <a:cubicBezTo>
                  <a:pt x="327" y="500"/>
                  <a:pt x="327" y="500"/>
                  <a:pt x="327" y="500"/>
                </a:cubicBezTo>
                <a:cubicBezTo>
                  <a:pt x="327" y="500"/>
                  <a:pt x="326" y="501"/>
                  <a:pt x="326" y="501"/>
                </a:cubicBezTo>
                <a:cubicBezTo>
                  <a:pt x="326" y="501"/>
                  <a:pt x="325" y="502"/>
                  <a:pt x="325" y="502"/>
                </a:cubicBezTo>
                <a:cubicBezTo>
                  <a:pt x="325" y="502"/>
                  <a:pt x="325" y="502"/>
                  <a:pt x="324" y="503"/>
                </a:cubicBezTo>
                <a:cubicBezTo>
                  <a:pt x="324" y="503"/>
                  <a:pt x="324" y="504"/>
                  <a:pt x="323" y="504"/>
                </a:cubicBezTo>
                <a:cubicBezTo>
                  <a:pt x="322" y="504"/>
                  <a:pt x="322" y="503"/>
                  <a:pt x="321" y="503"/>
                </a:cubicBezTo>
                <a:cubicBezTo>
                  <a:pt x="321" y="503"/>
                  <a:pt x="321" y="503"/>
                  <a:pt x="321" y="503"/>
                </a:cubicBezTo>
                <a:cubicBezTo>
                  <a:pt x="321" y="503"/>
                  <a:pt x="321" y="503"/>
                  <a:pt x="321" y="503"/>
                </a:cubicBezTo>
                <a:cubicBezTo>
                  <a:pt x="321" y="503"/>
                  <a:pt x="321" y="503"/>
                  <a:pt x="321" y="503"/>
                </a:cubicBezTo>
                <a:cubicBezTo>
                  <a:pt x="321" y="504"/>
                  <a:pt x="320" y="505"/>
                  <a:pt x="320" y="505"/>
                </a:cubicBezTo>
                <a:cubicBezTo>
                  <a:pt x="319" y="505"/>
                  <a:pt x="319" y="505"/>
                  <a:pt x="319" y="505"/>
                </a:cubicBezTo>
                <a:cubicBezTo>
                  <a:pt x="319" y="505"/>
                  <a:pt x="319" y="505"/>
                  <a:pt x="319" y="505"/>
                </a:cubicBezTo>
                <a:cubicBezTo>
                  <a:pt x="319" y="505"/>
                  <a:pt x="319" y="505"/>
                  <a:pt x="318" y="505"/>
                </a:cubicBezTo>
                <a:cubicBezTo>
                  <a:pt x="318" y="506"/>
                  <a:pt x="317" y="506"/>
                  <a:pt x="317" y="506"/>
                </a:cubicBezTo>
                <a:cubicBezTo>
                  <a:pt x="317" y="506"/>
                  <a:pt x="317" y="506"/>
                  <a:pt x="317" y="506"/>
                </a:cubicBezTo>
                <a:cubicBezTo>
                  <a:pt x="316" y="506"/>
                  <a:pt x="316" y="506"/>
                  <a:pt x="316" y="505"/>
                </a:cubicBezTo>
                <a:cubicBezTo>
                  <a:pt x="315" y="505"/>
                  <a:pt x="315" y="505"/>
                  <a:pt x="315" y="504"/>
                </a:cubicBezTo>
                <a:cubicBezTo>
                  <a:pt x="315" y="504"/>
                  <a:pt x="314" y="503"/>
                  <a:pt x="314" y="503"/>
                </a:cubicBezTo>
                <a:cubicBezTo>
                  <a:pt x="313" y="503"/>
                  <a:pt x="312" y="503"/>
                  <a:pt x="312" y="501"/>
                </a:cubicBezTo>
                <a:cubicBezTo>
                  <a:pt x="312" y="501"/>
                  <a:pt x="312" y="500"/>
                  <a:pt x="312" y="499"/>
                </a:cubicBezTo>
                <a:cubicBezTo>
                  <a:pt x="313" y="499"/>
                  <a:pt x="313" y="498"/>
                  <a:pt x="314" y="498"/>
                </a:cubicBezTo>
                <a:cubicBezTo>
                  <a:pt x="314" y="498"/>
                  <a:pt x="314" y="498"/>
                  <a:pt x="315" y="498"/>
                </a:cubicBezTo>
                <a:cubicBezTo>
                  <a:pt x="315" y="498"/>
                  <a:pt x="316" y="499"/>
                  <a:pt x="316" y="498"/>
                </a:cubicBezTo>
                <a:cubicBezTo>
                  <a:pt x="316" y="498"/>
                  <a:pt x="316" y="498"/>
                  <a:pt x="316" y="498"/>
                </a:cubicBezTo>
                <a:cubicBezTo>
                  <a:pt x="316" y="498"/>
                  <a:pt x="316" y="498"/>
                  <a:pt x="316" y="498"/>
                </a:cubicBezTo>
                <a:cubicBezTo>
                  <a:pt x="316" y="497"/>
                  <a:pt x="316" y="497"/>
                  <a:pt x="316" y="497"/>
                </a:cubicBezTo>
                <a:cubicBezTo>
                  <a:pt x="317" y="496"/>
                  <a:pt x="317" y="496"/>
                  <a:pt x="318" y="496"/>
                </a:cubicBezTo>
                <a:cubicBezTo>
                  <a:pt x="318" y="496"/>
                  <a:pt x="318" y="496"/>
                  <a:pt x="318" y="496"/>
                </a:cubicBezTo>
                <a:cubicBezTo>
                  <a:pt x="318" y="496"/>
                  <a:pt x="319" y="496"/>
                  <a:pt x="319" y="496"/>
                </a:cubicBezTo>
                <a:cubicBezTo>
                  <a:pt x="320" y="496"/>
                  <a:pt x="320" y="496"/>
                  <a:pt x="320" y="497"/>
                </a:cubicBezTo>
                <a:cubicBezTo>
                  <a:pt x="320" y="497"/>
                  <a:pt x="320" y="497"/>
                  <a:pt x="321" y="497"/>
                </a:cubicBezTo>
                <a:cubicBezTo>
                  <a:pt x="321" y="497"/>
                  <a:pt x="321" y="497"/>
                  <a:pt x="321" y="497"/>
                </a:cubicBezTo>
                <a:cubicBezTo>
                  <a:pt x="321" y="497"/>
                  <a:pt x="321" y="497"/>
                  <a:pt x="321" y="497"/>
                </a:cubicBezTo>
                <a:cubicBezTo>
                  <a:pt x="321" y="497"/>
                  <a:pt x="321" y="496"/>
                  <a:pt x="322" y="496"/>
                </a:cubicBezTo>
                <a:cubicBezTo>
                  <a:pt x="322" y="495"/>
                  <a:pt x="323" y="495"/>
                  <a:pt x="323" y="495"/>
                </a:cubicBezTo>
                <a:cubicBezTo>
                  <a:pt x="323" y="495"/>
                  <a:pt x="324" y="495"/>
                  <a:pt x="324" y="495"/>
                </a:cubicBezTo>
                <a:cubicBezTo>
                  <a:pt x="324" y="495"/>
                  <a:pt x="324" y="494"/>
                  <a:pt x="325" y="494"/>
                </a:cubicBezTo>
                <a:cubicBezTo>
                  <a:pt x="325" y="494"/>
                  <a:pt x="325" y="494"/>
                  <a:pt x="325" y="494"/>
                </a:cubicBezTo>
                <a:cubicBezTo>
                  <a:pt x="324" y="494"/>
                  <a:pt x="323" y="495"/>
                  <a:pt x="322" y="495"/>
                </a:cubicBezTo>
                <a:cubicBezTo>
                  <a:pt x="322" y="495"/>
                  <a:pt x="321" y="495"/>
                  <a:pt x="321" y="495"/>
                </a:cubicBezTo>
                <a:cubicBezTo>
                  <a:pt x="321" y="495"/>
                  <a:pt x="320" y="494"/>
                  <a:pt x="320" y="494"/>
                </a:cubicBezTo>
                <a:cubicBezTo>
                  <a:pt x="320" y="494"/>
                  <a:pt x="320" y="494"/>
                  <a:pt x="319" y="494"/>
                </a:cubicBezTo>
                <a:cubicBezTo>
                  <a:pt x="319" y="493"/>
                  <a:pt x="318" y="493"/>
                  <a:pt x="318" y="492"/>
                </a:cubicBezTo>
                <a:cubicBezTo>
                  <a:pt x="318" y="491"/>
                  <a:pt x="318" y="491"/>
                  <a:pt x="318" y="490"/>
                </a:cubicBezTo>
                <a:cubicBezTo>
                  <a:pt x="318" y="490"/>
                  <a:pt x="318" y="490"/>
                  <a:pt x="319" y="489"/>
                </a:cubicBezTo>
                <a:cubicBezTo>
                  <a:pt x="319" y="489"/>
                  <a:pt x="319" y="489"/>
                  <a:pt x="319" y="489"/>
                </a:cubicBezTo>
                <a:cubicBezTo>
                  <a:pt x="319" y="488"/>
                  <a:pt x="319" y="488"/>
                  <a:pt x="320" y="488"/>
                </a:cubicBezTo>
                <a:cubicBezTo>
                  <a:pt x="320" y="488"/>
                  <a:pt x="320" y="487"/>
                  <a:pt x="320" y="487"/>
                </a:cubicBezTo>
                <a:cubicBezTo>
                  <a:pt x="321" y="486"/>
                  <a:pt x="321" y="486"/>
                  <a:pt x="321" y="486"/>
                </a:cubicBezTo>
                <a:cubicBezTo>
                  <a:pt x="321" y="485"/>
                  <a:pt x="322" y="485"/>
                  <a:pt x="322" y="484"/>
                </a:cubicBezTo>
                <a:cubicBezTo>
                  <a:pt x="322" y="484"/>
                  <a:pt x="323" y="484"/>
                  <a:pt x="323" y="484"/>
                </a:cubicBezTo>
                <a:cubicBezTo>
                  <a:pt x="323" y="484"/>
                  <a:pt x="324" y="483"/>
                  <a:pt x="324" y="483"/>
                </a:cubicBezTo>
                <a:cubicBezTo>
                  <a:pt x="324" y="482"/>
                  <a:pt x="324" y="480"/>
                  <a:pt x="326" y="480"/>
                </a:cubicBezTo>
                <a:cubicBezTo>
                  <a:pt x="326" y="479"/>
                  <a:pt x="326" y="479"/>
                  <a:pt x="326" y="479"/>
                </a:cubicBezTo>
                <a:cubicBezTo>
                  <a:pt x="327" y="479"/>
                  <a:pt x="327" y="479"/>
                  <a:pt x="327" y="478"/>
                </a:cubicBezTo>
                <a:cubicBezTo>
                  <a:pt x="327" y="478"/>
                  <a:pt x="327" y="477"/>
                  <a:pt x="327" y="477"/>
                </a:cubicBezTo>
                <a:cubicBezTo>
                  <a:pt x="327" y="477"/>
                  <a:pt x="327" y="476"/>
                  <a:pt x="327" y="476"/>
                </a:cubicBezTo>
                <a:cubicBezTo>
                  <a:pt x="327" y="476"/>
                  <a:pt x="327" y="476"/>
                  <a:pt x="327" y="475"/>
                </a:cubicBezTo>
                <a:cubicBezTo>
                  <a:pt x="327" y="474"/>
                  <a:pt x="327" y="473"/>
                  <a:pt x="328" y="472"/>
                </a:cubicBezTo>
                <a:cubicBezTo>
                  <a:pt x="328" y="472"/>
                  <a:pt x="328" y="472"/>
                  <a:pt x="328" y="471"/>
                </a:cubicBezTo>
                <a:cubicBezTo>
                  <a:pt x="329" y="471"/>
                  <a:pt x="330" y="469"/>
                  <a:pt x="331" y="469"/>
                </a:cubicBezTo>
                <a:cubicBezTo>
                  <a:pt x="332" y="469"/>
                  <a:pt x="332" y="470"/>
                  <a:pt x="332" y="470"/>
                </a:cubicBezTo>
                <a:cubicBezTo>
                  <a:pt x="333" y="470"/>
                  <a:pt x="333" y="470"/>
                  <a:pt x="334" y="469"/>
                </a:cubicBezTo>
                <a:cubicBezTo>
                  <a:pt x="334" y="469"/>
                  <a:pt x="335" y="468"/>
                  <a:pt x="335" y="468"/>
                </a:cubicBezTo>
                <a:cubicBezTo>
                  <a:pt x="335" y="468"/>
                  <a:pt x="335" y="468"/>
                  <a:pt x="336" y="468"/>
                </a:cubicBezTo>
                <a:cubicBezTo>
                  <a:pt x="336" y="468"/>
                  <a:pt x="337" y="468"/>
                  <a:pt x="337" y="468"/>
                </a:cubicBezTo>
                <a:cubicBezTo>
                  <a:pt x="338" y="468"/>
                  <a:pt x="338" y="468"/>
                  <a:pt x="338" y="468"/>
                </a:cubicBezTo>
                <a:cubicBezTo>
                  <a:pt x="338" y="468"/>
                  <a:pt x="338" y="467"/>
                  <a:pt x="338" y="467"/>
                </a:cubicBezTo>
                <a:cubicBezTo>
                  <a:pt x="338" y="467"/>
                  <a:pt x="339" y="467"/>
                  <a:pt x="339" y="467"/>
                </a:cubicBezTo>
                <a:cubicBezTo>
                  <a:pt x="339" y="467"/>
                  <a:pt x="339" y="467"/>
                  <a:pt x="340" y="467"/>
                </a:cubicBezTo>
                <a:cubicBezTo>
                  <a:pt x="341" y="467"/>
                  <a:pt x="342" y="468"/>
                  <a:pt x="342" y="469"/>
                </a:cubicBezTo>
                <a:cubicBezTo>
                  <a:pt x="342" y="469"/>
                  <a:pt x="342" y="469"/>
                  <a:pt x="343" y="469"/>
                </a:cubicBezTo>
                <a:cubicBezTo>
                  <a:pt x="343" y="469"/>
                  <a:pt x="343" y="469"/>
                  <a:pt x="344" y="470"/>
                </a:cubicBezTo>
                <a:cubicBezTo>
                  <a:pt x="344" y="470"/>
                  <a:pt x="345" y="470"/>
                  <a:pt x="346" y="470"/>
                </a:cubicBezTo>
                <a:cubicBezTo>
                  <a:pt x="346" y="470"/>
                  <a:pt x="347" y="469"/>
                  <a:pt x="347" y="470"/>
                </a:cubicBezTo>
                <a:cubicBezTo>
                  <a:pt x="348" y="470"/>
                  <a:pt x="348" y="470"/>
                  <a:pt x="348" y="470"/>
                </a:cubicBezTo>
                <a:cubicBezTo>
                  <a:pt x="348" y="469"/>
                  <a:pt x="348" y="469"/>
                  <a:pt x="348" y="469"/>
                </a:cubicBezTo>
                <a:cubicBezTo>
                  <a:pt x="348" y="469"/>
                  <a:pt x="347" y="468"/>
                  <a:pt x="347" y="468"/>
                </a:cubicBezTo>
                <a:cubicBezTo>
                  <a:pt x="346" y="468"/>
                  <a:pt x="346" y="467"/>
                  <a:pt x="346" y="467"/>
                </a:cubicBezTo>
                <a:cubicBezTo>
                  <a:pt x="344" y="465"/>
                  <a:pt x="346" y="464"/>
                  <a:pt x="347" y="463"/>
                </a:cubicBezTo>
                <a:cubicBezTo>
                  <a:pt x="347" y="463"/>
                  <a:pt x="347" y="462"/>
                  <a:pt x="348" y="462"/>
                </a:cubicBezTo>
                <a:cubicBezTo>
                  <a:pt x="348" y="462"/>
                  <a:pt x="348" y="462"/>
                  <a:pt x="348" y="462"/>
                </a:cubicBezTo>
                <a:cubicBezTo>
                  <a:pt x="348" y="462"/>
                  <a:pt x="348" y="462"/>
                  <a:pt x="348" y="462"/>
                </a:cubicBezTo>
                <a:cubicBezTo>
                  <a:pt x="347" y="463"/>
                  <a:pt x="346" y="463"/>
                  <a:pt x="345" y="462"/>
                </a:cubicBezTo>
                <a:cubicBezTo>
                  <a:pt x="344" y="462"/>
                  <a:pt x="344" y="462"/>
                  <a:pt x="344" y="462"/>
                </a:cubicBezTo>
                <a:cubicBezTo>
                  <a:pt x="343" y="462"/>
                  <a:pt x="343" y="462"/>
                  <a:pt x="343" y="461"/>
                </a:cubicBezTo>
                <a:cubicBezTo>
                  <a:pt x="343" y="461"/>
                  <a:pt x="343" y="461"/>
                  <a:pt x="342" y="461"/>
                </a:cubicBezTo>
                <a:cubicBezTo>
                  <a:pt x="342" y="460"/>
                  <a:pt x="342" y="460"/>
                  <a:pt x="342" y="459"/>
                </a:cubicBezTo>
                <a:cubicBezTo>
                  <a:pt x="342" y="459"/>
                  <a:pt x="341" y="459"/>
                  <a:pt x="341" y="459"/>
                </a:cubicBezTo>
                <a:cubicBezTo>
                  <a:pt x="341" y="460"/>
                  <a:pt x="341" y="460"/>
                  <a:pt x="340" y="460"/>
                </a:cubicBezTo>
                <a:cubicBezTo>
                  <a:pt x="339" y="461"/>
                  <a:pt x="338" y="461"/>
                  <a:pt x="338" y="462"/>
                </a:cubicBezTo>
                <a:cubicBezTo>
                  <a:pt x="337" y="462"/>
                  <a:pt x="337" y="462"/>
                  <a:pt x="337" y="462"/>
                </a:cubicBezTo>
                <a:cubicBezTo>
                  <a:pt x="337" y="462"/>
                  <a:pt x="337" y="462"/>
                  <a:pt x="337" y="463"/>
                </a:cubicBezTo>
                <a:cubicBezTo>
                  <a:pt x="336" y="463"/>
                  <a:pt x="336" y="464"/>
                  <a:pt x="336" y="464"/>
                </a:cubicBezTo>
                <a:cubicBezTo>
                  <a:pt x="335" y="464"/>
                  <a:pt x="334" y="464"/>
                  <a:pt x="334" y="464"/>
                </a:cubicBezTo>
                <a:cubicBezTo>
                  <a:pt x="333" y="464"/>
                  <a:pt x="333" y="464"/>
                  <a:pt x="333" y="464"/>
                </a:cubicBezTo>
                <a:cubicBezTo>
                  <a:pt x="332" y="464"/>
                  <a:pt x="332" y="465"/>
                  <a:pt x="331" y="465"/>
                </a:cubicBezTo>
                <a:cubicBezTo>
                  <a:pt x="331" y="466"/>
                  <a:pt x="331" y="466"/>
                  <a:pt x="331" y="466"/>
                </a:cubicBezTo>
                <a:cubicBezTo>
                  <a:pt x="330" y="466"/>
                  <a:pt x="330" y="467"/>
                  <a:pt x="329" y="468"/>
                </a:cubicBezTo>
                <a:cubicBezTo>
                  <a:pt x="328" y="468"/>
                  <a:pt x="328" y="468"/>
                  <a:pt x="328" y="468"/>
                </a:cubicBezTo>
                <a:cubicBezTo>
                  <a:pt x="327" y="468"/>
                  <a:pt x="327" y="468"/>
                  <a:pt x="327" y="469"/>
                </a:cubicBezTo>
                <a:cubicBezTo>
                  <a:pt x="327" y="469"/>
                  <a:pt x="327" y="469"/>
                  <a:pt x="327" y="469"/>
                </a:cubicBezTo>
                <a:cubicBezTo>
                  <a:pt x="327" y="470"/>
                  <a:pt x="327" y="470"/>
                  <a:pt x="326" y="471"/>
                </a:cubicBezTo>
                <a:cubicBezTo>
                  <a:pt x="325" y="471"/>
                  <a:pt x="325" y="471"/>
                  <a:pt x="325" y="471"/>
                </a:cubicBezTo>
                <a:cubicBezTo>
                  <a:pt x="324" y="471"/>
                  <a:pt x="324" y="471"/>
                  <a:pt x="324" y="471"/>
                </a:cubicBezTo>
                <a:cubicBezTo>
                  <a:pt x="324" y="471"/>
                  <a:pt x="324" y="472"/>
                  <a:pt x="324" y="472"/>
                </a:cubicBezTo>
                <a:cubicBezTo>
                  <a:pt x="323" y="472"/>
                  <a:pt x="323" y="472"/>
                  <a:pt x="323" y="472"/>
                </a:cubicBezTo>
                <a:cubicBezTo>
                  <a:pt x="322" y="473"/>
                  <a:pt x="321" y="473"/>
                  <a:pt x="320" y="474"/>
                </a:cubicBezTo>
                <a:cubicBezTo>
                  <a:pt x="319" y="475"/>
                  <a:pt x="318" y="475"/>
                  <a:pt x="318" y="476"/>
                </a:cubicBezTo>
                <a:cubicBezTo>
                  <a:pt x="318" y="476"/>
                  <a:pt x="318" y="476"/>
                  <a:pt x="318" y="476"/>
                </a:cubicBezTo>
                <a:cubicBezTo>
                  <a:pt x="318" y="476"/>
                  <a:pt x="318" y="477"/>
                  <a:pt x="317" y="477"/>
                </a:cubicBezTo>
                <a:cubicBezTo>
                  <a:pt x="317" y="478"/>
                  <a:pt x="317" y="478"/>
                  <a:pt x="317" y="478"/>
                </a:cubicBezTo>
                <a:cubicBezTo>
                  <a:pt x="317" y="478"/>
                  <a:pt x="316" y="478"/>
                  <a:pt x="316" y="479"/>
                </a:cubicBezTo>
                <a:cubicBezTo>
                  <a:pt x="316" y="479"/>
                  <a:pt x="315" y="480"/>
                  <a:pt x="314" y="480"/>
                </a:cubicBezTo>
                <a:cubicBezTo>
                  <a:pt x="313" y="480"/>
                  <a:pt x="312" y="479"/>
                  <a:pt x="311" y="478"/>
                </a:cubicBezTo>
                <a:cubicBezTo>
                  <a:pt x="310" y="478"/>
                  <a:pt x="310" y="478"/>
                  <a:pt x="309" y="478"/>
                </a:cubicBezTo>
                <a:cubicBezTo>
                  <a:pt x="310" y="478"/>
                  <a:pt x="311" y="478"/>
                  <a:pt x="311" y="479"/>
                </a:cubicBezTo>
                <a:cubicBezTo>
                  <a:pt x="312" y="479"/>
                  <a:pt x="312" y="479"/>
                  <a:pt x="312" y="479"/>
                </a:cubicBezTo>
                <a:cubicBezTo>
                  <a:pt x="312" y="480"/>
                  <a:pt x="312" y="480"/>
                  <a:pt x="313" y="480"/>
                </a:cubicBezTo>
                <a:cubicBezTo>
                  <a:pt x="313" y="480"/>
                  <a:pt x="313" y="480"/>
                  <a:pt x="313" y="480"/>
                </a:cubicBezTo>
                <a:cubicBezTo>
                  <a:pt x="314" y="481"/>
                  <a:pt x="315" y="481"/>
                  <a:pt x="315" y="482"/>
                </a:cubicBezTo>
                <a:cubicBezTo>
                  <a:pt x="315" y="482"/>
                  <a:pt x="315" y="482"/>
                  <a:pt x="315" y="482"/>
                </a:cubicBezTo>
                <a:cubicBezTo>
                  <a:pt x="315" y="483"/>
                  <a:pt x="315" y="484"/>
                  <a:pt x="314" y="485"/>
                </a:cubicBezTo>
                <a:cubicBezTo>
                  <a:pt x="314" y="486"/>
                  <a:pt x="312" y="487"/>
                  <a:pt x="311" y="487"/>
                </a:cubicBezTo>
                <a:cubicBezTo>
                  <a:pt x="311" y="487"/>
                  <a:pt x="310" y="487"/>
                  <a:pt x="310" y="487"/>
                </a:cubicBezTo>
                <a:cubicBezTo>
                  <a:pt x="310" y="487"/>
                  <a:pt x="310" y="487"/>
                  <a:pt x="311" y="487"/>
                </a:cubicBezTo>
                <a:cubicBezTo>
                  <a:pt x="311" y="487"/>
                  <a:pt x="311" y="488"/>
                  <a:pt x="311" y="488"/>
                </a:cubicBezTo>
                <a:cubicBezTo>
                  <a:pt x="310" y="490"/>
                  <a:pt x="309" y="492"/>
                  <a:pt x="307" y="491"/>
                </a:cubicBezTo>
                <a:cubicBezTo>
                  <a:pt x="305" y="491"/>
                  <a:pt x="305" y="490"/>
                  <a:pt x="305" y="490"/>
                </a:cubicBezTo>
                <a:cubicBezTo>
                  <a:pt x="305" y="490"/>
                  <a:pt x="305" y="490"/>
                  <a:pt x="305" y="490"/>
                </a:cubicBezTo>
                <a:cubicBezTo>
                  <a:pt x="304" y="490"/>
                  <a:pt x="303" y="490"/>
                  <a:pt x="302" y="490"/>
                </a:cubicBezTo>
                <a:cubicBezTo>
                  <a:pt x="302" y="490"/>
                  <a:pt x="301" y="489"/>
                  <a:pt x="301" y="489"/>
                </a:cubicBezTo>
                <a:cubicBezTo>
                  <a:pt x="301" y="489"/>
                  <a:pt x="301" y="489"/>
                  <a:pt x="301" y="489"/>
                </a:cubicBezTo>
                <a:cubicBezTo>
                  <a:pt x="300" y="490"/>
                  <a:pt x="300" y="490"/>
                  <a:pt x="300" y="491"/>
                </a:cubicBezTo>
                <a:cubicBezTo>
                  <a:pt x="299" y="491"/>
                  <a:pt x="298" y="491"/>
                  <a:pt x="297" y="491"/>
                </a:cubicBezTo>
                <a:cubicBezTo>
                  <a:pt x="297" y="491"/>
                  <a:pt x="297" y="492"/>
                  <a:pt x="297" y="492"/>
                </a:cubicBezTo>
                <a:cubicBezTo>
                  <a:pt x="296" y="492"/>
                  <a:pt x="296" y="492"/>
                  <a:pt x="296" y="492"/>
                </a:cubicBezTo>
                <a:cubicBezTo>
                  <a:pt x="296" y="492"/>
                  <a:pt x="295" y="493"/>
                  <a:pt x="295" y="493"/>
                </a:cubicBezTo>
                <a:cubicBezTo>
                  <a:pt x="295" y="493"/>
                  <a:pt x="295" y="493"/>
                  <a:pt x="295" y="493"/>
                </a:cubicBezTo>
                <a:cubicBezTo>
                  <a:pt x="295" y="493"/>
                  <a:pt x="295" y="494"/>
                  <a:pt x="294" y="494"/>
                </a:cubicBezTo>
                <a:cubicBezTo>
                  <a:pt x="294" y="494"/>
                  <a:pt x="294" y="495"/>
                  <a:pt x="293" y="495"/>
                </a:cubicBezTo>
                <a:cubicBezTo>
                  <a:pt x="293" y="495"/>
                  <a:pt x="293" y="495"/>
                  <a:pt x="293" y="495"/>
                </a:cubicBezTo>
                <a:cubicBezTo>
                  <a:pt x="293" y="495"/>
                  <a:pt x="293" y="496"/>
                  <a:pt x="293" y="496"/>
                </a:cubicBezTo>
                <a:cubicBezTo>
                  <a:pt x="293" y="496"/>
                  <a:pt x="293" y="496"/>
                  <a:pt x="293" y="496"/>
                </a:cubicBezTo>
                <a:cubicBezTo>
                  <a:pt x="293" y="497"/>
                  <a:pt x="293" y="497"/>
                  <a:pt x="293" y="497"/>
                </a:cubicBezTo>
                <a:cubicBezTo>
                  <a:pt x="293" y="497"/>
                  <a:pt x="293" y="497"/>
                  <a:pt x="294" y="497"/>
                </a:cubicBezTo>
                <a:cubicBezTo>
                  <a:pt x="294" y="497"/>
                  <a:pt x="294" y="497"/>
                  <a:pt x="294" y="497"/>
                </a:cubicBezTo>
                <a:cubicBezTo>
                  <a:pt x="295" y="497"/>
                  <a:pt x="295" y="497"/>
                  <a:pt x="295" y="498"/>
                </a:cubicBezTo>
                <a:cubicBezTo>
                  <a:pt x="296" y="498"/>
                  <a:pt x="298" y="499"/>
                  <a:pt x="298" y="500"/>
                </a:cubicBezTo>
                <a:cubicBezTo>
                  <a:pt x="298" y="500"/>
                  <a:pt x="298" y="501"/>
                  <a:pt x="298" y="501"/>
                </a:cubicBezTo>
                <a:cubicBezTo>
                  <a:pt x="299" y="501"/>
                  <a:pt x="299" y="501"/>
                  <a:pt x="299" y="501"/>
                </a:cubicBezTo>
                <a:cubicBezTo>
                  <a:pt x="300" y="502"/>
                  <a:pt x="300" y="503"/>
                  <a:pt x="300" y="503"/>
                </a:cubicBezTo>
                <a:cubicBezTo>
                  <a:pt x="299" y="503"/>
                  <a:pt x="299" y="503"/>
                  <a:pt x="299" y="503"/>
                </a:cubicBezTo>
                <a:cubicBezTo>
                  <a:pt x="299" y="504"/>
                  <a:pt x="299" y="504"/>
                  <a:pt x="299" y="504"/>
                </a:cubicBezTo>
                <a:cubicBezTo>
                  <a:pt x="299" y="504"/>
                  <a:pt x="299" y="505"/>
                  <a:pt x="299" y="505"/>
                </a:cubicBezTo>
                <a:cubicBezTo>
                  <a:pt x="299" y="506"/>
                  <a:pt x="297" y="508"/>
                  <a:pt x="297" y="508"/>
                </a:cubicBezTo>
                <a:cubicBezTo>
                  <a:pt x="296" y="508"/>
                  <a:pt x="296" y="509"/>
                  <a:pt x="295" y="509"/>
                </a:cubicBezTo>
                <a:cubicBezTo>
                  <a:pt x="295" y="509"/>
                  <a:pt x="295" y="509"/>
                  <a:pt x="295" y="509"/>
                </a:cubicBezTo>
                <a:cubicBezTo>
                  <a:pt x="295" y="509"/>
                  <a:pt x="294" y="509"/>
                  <a:pt x="294" y="510"/>
                </a:cubicBezTo>
                <a:cubicBezTo>
                  <a:pt x="294" y="510"/>
                  <a:pt x="293" y="510"/>
                  <a:pt x="292" y="510"/>
                </a:cubicBezTo>
                <a:cubicBezTo>
                  <a:pt x="292" y="510"/>
                  <a:pt x="292" y="510"/>
                  <a:pt x="291" y="510"/>
                </a:cubicBezTo>
                <a:cubicBezTo>
                  <a:pt x="291" y="511"/>
                  <a:pt x="291" y="512"/>
                  <a:pt x="289" y="512"/>
                </a:cubicBezTo>
                <a:cubicBezTo>
                  <a:pt x="289" y="512"/>
                  <a:pt x="289" y="512"/>
                  <a:pt x="289" y="512"/>
                </a:cubicBezTo>
                <a:cubicBezTo>
                  <a:pt x="288" y="512"/>
                  <a:pt x="288" y="512"/>
                  <a:pt x="288" y="512"/>
                </a:cubicBezTo>
                <a:cubicBezTo>
                  <a:pt x="288" y="512"/>
                  <a:pt x="288" y="513"/>
                  <a:pt x="288" y="513"/>
                </a:cubicBezTo>
                <a:cubicBezTo>
                  <a:pt x="288" y="513"/>
                  <a:pt x="288" y="514"/>
                  <a:pt x="288" y="514"/>
                </a:cubicBezTo>
                <a:cubicBezTo>
                  <a:pt x="288" y="514"/>
                  <a:pt x="287" y="514"/>
                  <a:pt x="287" y="514"/>
                </a:cubicBezTo>
                <a:cubicBezTo>
                  <a:pt x="286" y="515"/>
                  <a:pt x="286" y="515"/>
                  <a:pt x="286" y="515"/>
                </a:cubicBezTo>
                <a:cubicBezTo>
                  <a:pt x="286" y="515"/>
                  <a:pt x="286" y="515"/>
                  <a:pt x="286" y="515"/>
                </a:cubicBezTo>
                <a:cubicBezTo>
                  <a:pt x="286" y="515"/>
                  <a:pt x="286" y="516"/>
                  <a:pt x="286" y="516"/>
                </a:cubicBezTo>
                <a:cubicBezTo>
                  <a:pt x="287" y="516"/>
                  <a:pt x="287" y="517"/>
                  <a:pt x="287" y="517"/>
                </a:cubicBezTo>
                <a:cubicBezTo>
                  <a:pt x="287" y="518"/>
                  <a:pt x="286" y="519"/>
                  <a:pt x="286" y="519"/>
                </a:cubicBezTo>
                <a:cubicBezTo>
                  <a:pt x="285" y="520"/>
                  <a:pt x="285" y="520"/>
                  <a:pt x="284" y="520"/>
                </a:cubicBezTo>
                <a:cubicBezTo>
                  <a:pt x="284" y="520"/>
                  <a:pt x="284" y="520"/>
                  <a:pt x="284" y="520"/>
                </a:cubicBezTo>
                <a:cubicBezTo>
                  <a:pt x="284" y="520"/>
                  <a:pt x="284" y="520"/>
                  <a:pt x="284" y="520"/>
                </a:cubicBezTo>
                <a:cubicBezTo>
                  <a:pt x="284" y="520"/>
                  <a:pt x="284" y="520"/>
                  <a:pt x="283" y="520"/>
                </a:cubicBezTo>
                <a:cubicBezTo>
                  <a:pt x="283" y="520"/>
                  <a:pt x="282" y="521"/>
                  <a:pt x="282" y="520"/>
                </a:cubicBezTo>
                <a:cubicBezTo>
                  <a:pt x="282" y="520"/>
                  <a:pt x="282" y="520"/>
                  <a:pt x="281" y="520"/>
                </a:cubicBezTo>
                <a:cubicBezTo>
                  <a:pt x="281" y="521"/>
                  <a:pt x="281" y="521"/>
                  <a:pt x="280" y="521"/>
                </a:cubicBezTo>
                <a:cubicBezTo>
                  <a:pt x="280" y="521"/>
                  <a:pt x="280" y="521"/>
                  <a:pt x="280" y="521"/>
                </a:cubicBezTo>
                <a:cubicBezTo>
                  <a:pt x="280" y="521"/>
                  <a:pt x="278" y="521"/>
                  <a:pt x="277" y="521"/>
                </a:cubicBezTo>
                <a:cubicBezTo>
                  <a:pt x="276" y="521"/>
                  <a:pt x="276" y="521"/>
                  <a:pt x="275" y="521"/>
                </a:cubicBezTo>
                <a:cubicBezTo>
                  <a:pt x="275" y="522"/>
                  <a:pt x="275" y="522"/>
                  <a:pt x="275" y="522"/>
                </a:cubicBezTo>
                <a:cubicBezTo>
                  <a:pt x="275" y="523"/>
                  <a:pt x="275" y="523"/>
                  <a:pt x="274" y="524"/>
                </a:cubicBezTo>
                <a:cubicBezTo>
                  <a:pt x="273" y="524"/>
                  <a:pt x="273" y="524"/>
                  <a:pt x="273" y="524"/>
                </a:cubicBezTo>
                <a:cubicBezTo>
                  <a:pt x="273" y="524"/>
                  <a:pt x="273" y="524"/>
                  <a:pt x="273" y="524"/>
                </a:cubicBezTo>
                <a:cubicBezTo>
                  <a:pt x="273" y="524"/>
                  <a:pt x="273" y="525"/>
                  <a:pt x="272" y="525"/>
                </a:cubicBezTo>
                <a:cubicBezTo>
                  <a:pt x="272" y="525"/>
                  <a:pt x="271" y="525"/>
                  <a:pt x="271" y="525"/>
                </a:cubicBezTo>
                <a:cubicBezTo>
                  <a:pt x="271" y="525"/>
                  <a:pt x="270" y="525"/>
                  <a:pt x="270" y="524"/>
                </a:cubicBezTo>
                <a:cubicBezTo>
                  <a:pt x="270" y="524"/>
                  <a:pt x="270" y="524"/>
                  <a:pt x="270" y="523"/>
                </a:cubicBezTo>
                <a:cubicBezTo>
                  <a:pt x="269" y="524"/>
                  <a:pt x="269" y="524"/>
                  <a:pt x="269" y="524"/>
                </a:cubicBezTo>
                <a:cubicBezTo>
                  <a:pt x="269" y="524"/>
                  <a:pt x="269" y="525"/>
                  <a:pt x="269" y="525"/>
                </a:cubicBezTo>
                <a:cubicBezTo>
                  <a:pt x="268" y="525"/>
                  <a:pt x="268" y="525"/>
                  <a:pt x="268" y="525"/>
                </a:cubicBezTo>
                <a:cubicBezTo>
                  <a:pt x="268" y="526"/>
                  <a:pt x="268" y="526"/>
                  <a:pt x="268" y="526"/>
                </a:cubicBezTo>
                <a:cubicBezTo>
                  <a:pt x="267" y="526"/>
                  <a:pt x="267" y="526"/>
                  <a:pt x="267" y="527"/>
                </a:cubicBezTo>
                <a:cubicBezTo>
                  <a:pt x="267" y="527"/>
                  <a:pt x="267" y="527"/>
                  <a:pt x="267" y="527"/>
                </a:cubicBezTo>
                <a:cubicBezTo>
                  <a:pt x="266" y="527"/>
                  <a:pt x="266" y="528"/>
                  <a:pt x="265" y="528"/>
                </a:cubicBezTo>
                <a:cubicBezTo>
                  <a:pt x="265" y="528"/>
                  <a:pt x="265" y="529"/>
                  <a:pt x="265" y="529"/>
                </a:cubicBezTo>
                <a:cubicBezTo>
                  <a:pt x="265" y="529"/>
                  <a:pt x="264" y="530"/>
                  <a:pt x="263" y="530"/>
                </a:cubicBezTo>
                <a:cubicBezTo>
                  <a:pt x="263" y="530"/>
                  <a:pt x="263" y="530"/>
                  <a:pt x="262" y="530"/>
                </a:cubicBezTo>
                <a:cubicBezTo>
                  <a:pt x="262" y="530"/>
                  <a:pt x="262" y="530"/>
                  <a:pt x="262" y="530"/>
                </a:cubicBezTo>
                <a:cubicBezTo>
                  <a:pt x="261" y="530"/>
                  <a:pt x="261" y="530"/>
                  <a:pt x="261" y="530"/>
                </a:cubicBezTo>
                <a:cubicBezTo>
                  <a:pt x="260" y="531"/>
                  <a:pt x="260" y="531"/>
                  <a:pt x="260" y="532"/>
                </a:cubicBezTo>
                <a:cubicBezTo>
                  <a:pt x="259" y="532"/>
                  <a:pt x="259" y="532"/>
                  <a:pt x="258" y="533"/>
                </a:cubicBezTo>
                <a:cubicBezTo>
                  <a:pt x="259" y="533"/>
                  <a:pt x="259" y="534"/>
                  <a:pt x="260" y="534"/>
                </a:cubicBezTo>
                <a:cubicBezTo>
                  <a:pt x="260" y="536"/>
                  <a:pt x="258" y="537"/>
                  <a:pt x="258" y="537"/>
                </a:cubicBezTo>
                <a:cubicBezTo>
                  <a:pt x="257" y="538"/>
                  <a:pt x="257" y="538"/>
                  <a:pt x="257" y="538"/>
                </a:cubicBezTo>
                <a:cubicBezTo>
                  <a:pt x="257" y="538"/>
                  <a:pt x="256" y="538"/>
                  <a:pt x="255" y="538"/>
                </a:cubicBezTo>
                <a:cubicBezTo>
                  <a:pt x="255" y="538"/>
                  <a:pt x="255" y="538"/>
                  <a:pt x="255" y="538"/>
                </a:cubicBezTo>
                <a:cubicBezTo>
                  <a:pt x="255" y="538"/>
                  <a:pt x="255" y="538"/>
                  <a:pt x="255" y="538"/>
                </a:cubicBezTo>
                <a:cubicBezTo>
                  <a:pt x="255" y="538"/>
                  <a:pt x="254" y="538"/>
                  <a:pt x="254" y="538"/>
                </a:cubicBezTo>
                <a:cubicBezTo>
                  <a:pt x="254" y="539"/>
                  <a:pt x="254" y="539"/>
                  <a:pt x="254" y="539"/>
                </a:cubicBezTo>
                <a:cubicBezTo>
                  <a:pt x="254" y="540"/>
                  <a:pt x="253" y="540"/>
                  <a:pt x="253" y="540"/>
                </a:cubicBezTo>
                <a:cubicBezTo>
                  <a:pt x="253" y="540"/>
                  <a:pt x="253" y="540"/>
                  <a:pt x="252" y="540"/>
                </a:cubicBezTo>
                <a:cubicBezTo>
                  <a:pt x="252" y="541"/>
                  <a:pt x="252" y="541"/>
                  <a:pt x="251" y="541"/>
                </a:cubicBezTo>
                <a:cubicBezTo>
                  <a:pt x="251" y="541"/>
                  <a:pt x="251" y="542"/>
                  <a:pt x="251" y="542"/>
                </a:cubicBezTo>
                <a:cubicBezTo>
                  <a:pt x="250" y="542"/>
                  <a:pt x="250" y="542"/>
                  <a:pt x="250" y="543"/>
                </a:cubicBezTo>
                <a:cubicBezTo>
                  <a:pt x="249" y="543"/>
                  <a:pt x="247" y="543"/>
                  <a:pt x="247" y="542"/>
                </a:cubicBezTo>
                <a:cubicBezTo>
                  <a:pt x="247" y="542"/>
                  <a:pt x="247" y="542"/>
                  <a:pt x="247" y="542"/>
                </a:cubicBezTo>
                <a:cubicBezTo>
                  <a:pt x="246" y="542"/>
                  <a:pt x="246" y="543"/>
                  <a:pt x="246" y="543"/>
                </a:cubicBezTo>
                <a:cubicBezTo>
                  <a:pt x="246" y="544"/>
                  <a:pt x="246" y="545"/>
                  <a:pt x="245" y="546"/>
                </a:cubicBezTo>
                <a:cubicBezTo>
                  <a:pt x="245" y="546"/>
                  <a:pt x="245" y="546"/>
                  <a:pt x="244" y="546"/>
                </a:cubicBezTo>
                <a:cubicBezTo>
                  <a:pt x="244" y="546"/>
                  <a:pt x="244" y="546"/>
                  <a:pt x="244" y="546"/>
                </a:cubicBezTo>
                <a:cubicBezTo>
                  <a:pt x="243" y="546"/>
                  <a:pt x="243" y="546"/>
                  <a:pt x="243" y="546"/>
                </a:cubicBezTo>
                <a:cubicBezTo>
                  <a:pt x="242" y="545"/>
                  <a:pt x="241" y="544"/>
                  <a:pt x="241" y="544"/>
                </a:cubicBezTo>
                <a:cubicBezTo>
                  <a:pt x="241" y="544"/>
                  <a:pt x="241" y="544"/>
                  <a:pt x="241" y="544"/>
                </a:cubicBezTo>
                <a:cubicBezTo>
                  <a:pt x="241" y="545"/>
                  <a:pt x="240" y="545"/>
                  <a:pt x="240" y="545"/>
                </a:cubicBezTo>
                <a:cubicBezTo>
                  <a:pt x="240" y="546"/>
                  <a:pt x="240" y="547"/>
                  <a:pt x="240" y="548"/>
                </a:cubicBezTo>
                <a:cubicBezTo>
                  <a:pt x="239" y="548"/>
                  <a:pt x="238" y="549"/>
                  <a:pt x="238" y="549"/>
                </a:cubicBezTo>
                <a:cubicBezTo>
                  <a:pt x="237" y="549"/>
                  <a:pt x="236" y="548"/>
                  <a:pt x="236" y="548"/>
                </a:cubicBezTo>
                <a:cubicBezTo>
                  <a:pt x="235" y="548"/>
                  <a:pt x="234" y="548"/>
                  <a:pt x="234" y="548"/>
                </a:cubicBezTo>
                <a:cubicBezTo>
                  <a:pt x="234" y="548"/>
                  <a:pt x="233" y="549"/>
                  <a:pt x="233" y="549"/>
                </a:cubicBezTo>
                <a:cubicBezTo>
                  <a:pt x="233" y="549"/>
                  <a:pt x="233" y="549"/>
                  <a:pt x="233" y="549"/>
                </a:cubicBezTo>
                <a:cubicBezTo>
                  <a:pt x="233" y="550"/>
                  <a:pt x="233" y="550"/>
                  <a:pt x="233" y="550"/>
                </a:cubicBezTo>
                <a:cubicBezTo>
                  <a:pt x="233" y="550"/>
                  <a:pt x="234" y="550"/>
                  <a:pt x="234" y="551"/>
                </a:cubicBezTo>
                <a:cubicBezTo>
                  <a:pt x="234" y="551"/>
                  <a:pt x="234" y="552"/>
                  <a:pt x="234" y="552"/>
                </a:cubicBezTo>
                <a:cubicBezTo>
                  <a:pt x="234" y="552"/>
                  <a:pt x="234" y="553"/>
                  <a:pt x="233" y="553"/>
                </a:cubicBezTo>
                <a:cubicBezTo>
                  <a:pt x="233" y="553"/>
                  <a:pt x="233" y="553"/>
                  <a:pt x="233" y="554"/>
                </a:cubicBezTo>
                <a:cubicBezTo>
                  <a:pt x="233" y="555"/>
                  <a:pt x="232" y="556"/>
                  <a:pt x="231" y="556"/>
                </a:cubicBezTo>
                <a:cubicBezTo>
                  <a:pt x="230" y="557"/>
                  <a:pt x="229" y="556"/>
                  <a:pt x="229" y="555"/>
                </a:cubicBezTo>
                <a:cubicBezTo>
                  <a:pt x="229" y="555"/>
                  <a:pt x="229" y="555"/>
                  <a:pt x="229" y="554"/>
                </a:cubicBezTo>
                <a:cubicBezTo>
                  <a:pt x="229" y="554"/>
                  <a:pt x="229" y="554"/>
                  <a:pt x="229" y="553"/>
                </a:cubicBezTo>
                <a:cubicBezTo>
                  <a:pt x="229" y="553"/>
                  <a:pt x="229" y="553"/>
                  <a:pt x="229" y="553"/>
                </a:cubicBezTo>
                <a:cubicBezTo>
                  <a:pt x="229" y="553"/>
                  <a:pt x="229" y="553"/>
                  <a:pt x="229" y="553"/>
                </a:cubicBezTo>
                <a:cubicBezTo>
                  <a:pt x="229" y="554"/>
                  <a:pt x="228" y="554"/>
                  <a:pt x="228" y="555"/>
                </a:cubicBezTo>
                <a:cubicBezTo>
                  <a:pt x="228" y="555"/>
                  <a:pt x="228" y="556"/>
                  <a:pt x="228" y="556"/>
                </a:cubicBezTo>
                <a:cubicBezTo>
                  <a:pt x="228" y="556"/>
                  <a:pt x="228" y="556"/>
                  <a:pt x="227" y="556"/>
                </a:cubicBezTo>
                <a:cubicBezTo>
                  <a:pt x="227" y="556"/>
                  <a:pt x="227" y="556"/>
                  <a:pt x="227" y="556"/>
                </a:cubicBezTo>
                <a:cubicBezTo>
                  <a:pt x="227" y="556"/>
                  <a:pt x="227" y="556"/>
                  <a:pt x="227" y="557"/>
                </a:cubicBezTo>
                <a:cubicBezTo>
                  <a:pt x="227" y="557"/>
                  <a:pt x="227" y="557"/>
                  <a:pt x="226" y="558"/>
                </a:cubicBezTo>
                <a:cubicBezTo>
                  <a:pt x="225" y="558"/>
                  <a:pt x="225" y="558"/>
                  <a:pt x="223" y="558"/>
                </a:cubicBezTo>
                <a:cubicBezTo>
                  <a:pt x="223" y="558"/>
                  <a:pt x="222" y="558"/>
                  <a:pt x="222" y="558"/>
                </a:cubicBezTo>
                <a:cubicBezTo>
                  <a:pt x="222" y="558"/>
                  <a:pt x="221" y="558"/>
                  <a:pt x="221" y="558"/>
                </a:cubicBezTo>
                <a:cubicBezTo>
                  <a:pt x="220" y="558"/>
                  <a:pt x="220" y="558"/>
                  <a:pt x="220" y="558"/>
                </a:cubicBezTo>
                <a:cubicBezTo>
                  <a:pt x="219" y="558"/>
                  <a:pt x="219" y="558"/>
                  <a:pt x="219" y="558"/>
                </a:cubicBezTo>
                <a:cubicBezTo>
                  <a:pt x="219" y="558"/>
                  <a:pt x="219" y="559"/>
                  <a:pt x="220" y="560"/>
                </a:cubicBezTo>
                <a:cubicBezTo>
                  <a:pt x="220" y="560"/>
                  <a:pt x="220" y="560"/>
                  <a:pt x="220" y="560"/>
                </a:cubicBezTo>
                <a:cubicBezTo>
                  <a:pt x="220" y="561"/>
                  <a:pt x="220" y="562"/>
                  <a:pt x="219" y="562"/>
                </a:cubicBezTo>
                <a:cubicBezTo>
                  <a:pt x="219" y="564"/>
                  <a:pt x="217" y="565"/>
                  <a:pt x="215" y="565"/>
                </a:cubicBezTo>
                <a:cubicBezTo>
                  <a:pt x="215" y="565"/>
                  <a:pt x="214" y="564"/>
                  <a:pt x="214" y="564"/>
                </a:cubicBezTo>
                <a:cubicBezTo>
                  <a:pt x="214" y="563"/>
                  <a:pt x="215" y="562"/>
                  <a:pt x="216" y="561"/>
                </a:cubicBezTo>
                <a:cubicBezTo>
                  <a:pt x="216" y="561"/>
                  <a:pt x="216" y="561"/>
                  <a:pt x="216" y="560"/>
                </a:cubicBezTo>
                <a:cubicBezTo>
                  <a:pt x="217" y="559"/>
                  <a:pt x="217" y="559"/>
                  <a:pt x="217" y="558"/>
                </a:cubicBezTo>
                <a:cubicBezTo>
                  <a:pt x="216" y="558"/>
                  <a:pt x="216" y="558"/>
                  <a:pt x="215" y="558"/>
                </a:cubicBezTo>
                <a:cubicBezTo>
                  <a:pt x="215" y="558"/>
                  <a:pt x="215" y="559"/>
                  <a:pt x="215" y="559"/>
                </a:cubicBezTo>
                <a:cubicBezTo>
                  <a:pt x="214" y="560"/>
                  <a:pt x="214" y="561"/>
                  <a:pt x="213" y="561"/>
                </a:cubicBezTo>
                <a:cubicBezTo>
                  <a:pt x="213" y="562"/>
                  <a:pt x="213" y="562"/>
                  <a:pt x="212" y="562"/>
                </a:cubicBezTo>
                <a:cubicBezTo>
                  <a:pt x="212" y="562"/>
                  <a:pt x="212" y="562"/>
                  <a:pt x="211" y="562"/>
                </a:cubicBezTo>
                <a:cubicBezTo>
                  <a:pt x="211" y="562"/>
                  <a:pt x="211" y="563"/>
                  <a:pt x="210" y="563"/>
                </a:cubicBezTo>
                <a:cubicBezTo>
                  <a:pt x="210" y="563"/>
                  <a:pt x="210" y="563"/>
                  <a:pt x="210" y="563"/>
                </a:cubicBezTo>
                <a:cubicBezTo>
                  <a:pt x="209" y="563"/>
                  <a:pt x="209" y="564"/>
                  <a:pt x="208" y="564"/>
                </a:cubicBezTo>
                <a:cubicBezTo>
                  <a:pt x="208" y="565"/>
                  <a:pt x="207" y="565"/>
                  <a:pt x="207" y="565"/>
                </a:cubicBezTo>
                <a:cubicBezTo>
                  <a:pt x="206" y="565"/>
                  <a:pt x="206" y="564"/>
                  <a:pt x="206" y="564"/>
                </a:cubicBezTo>
                <a:cubicBezTo>
                  <a:pt x="205" y="564"/>
                  <a:pt x="205" y="563"/>
                  <a:pt x="205" y="563"/>
                </a:cubicBezTo>
                <a:cubicBezTo>
                  <a:pt x="205" y="563"/>
                  <a:pt x="205" y="563"/>
                  <a:pt x="205" y="563"/>
                </a:cubicBezTo>
                <a:cubicBezTo>
                  <a:pt x="205" y="563"/>
                  <a:pt x="204" y="563"/>
                  <a:pt x="204" y="563"/>
                </a:cubicBezTo>
                <a:cubicBezTo>
                  <a:pt x="204" y="564"/>
                  <a:pt x="203" y="564"/>
                  <a:pt x="203" y="565"/>
                </a:cubicBezTo>
                <a:cubicBezTo>
                  <a:pt x="202" y="565"/>
                  <a:pt x="202" y="565"/>
                  <a:pt x="202" y="565"/>
                </a:cubicBezTo>
                <a:cubicBezTo>
                  <a:pt x="202" y="565"/>
                  <a:pt x="202" y="565"/>
                  <a:pt x="202" y="566"/>
                </a:cubicBezTo>
                <a:cubicBezTo>
                  <a:pt x="202" y="565"/>
                  <a:pt x="203" y="565"/>
                  <a:pt x="203" y="565"/>
                </a:cubicBezTo>
                <a:cubicBezTo>
                  <a:pt x="204" y="565"/>
                  <a:pt x="205" y="566"/>
                  <a:pt x="205" y="567"/>
                </a:cubicBezTo>
                <a:cubicBezTo>
                  <a:pt x="205" y="568"/>
                  <a:pt x="205" y="568"/>
                  <a:pt x="204" y="569"/>
                </a:cubicBezTo>
                <a:cubicBezTo>
                  <a:pt x="204" y="569"/>
                  <a:pt x="204" y="570"/>
                  <a:pt x="204" y="570"/>
                </a:cubicBezTo>
                <a:cubicBezTo>
                  <a:pt x="204" y="570"/>
                  <a:pt x="204" y="570"/>
                  <a:pt x="204" y="570"/>
                </a:cubicBezTo>
                <a:cubicBezTo>
                  <a:pt x="203" y="571"/>
                  <a:pt x="203" y="571"/>
                  <a:pt x="202" y="571"/>
                </a:cubicBezTo>
                <a:cubicBezTo>
                  <a:pt x="201" y="571"/>
                  <a:pt x="201" y="570"/>
                  <a:pt x="201" y="570"/>
                </a:cubicBezTo>
                <a:cubicBezTo>
                  <a:pt x="200" y="569"/>
                  <a:pt x="200" y="569"/>
                  <a:pt x="200" y="569"/>
                </a:cubicBezTo>
                <a:cubicBezTo>
                  <a:pt x="200" y="568"/>
                  <a:pt x="200" y="567"/>
                  <a:pt x="201" y="567"/>
                </a:cubicBezTo>
                <a:cubicBezTo>
                  <a:pt x="201" y="567"/>
                  <a:pt x="201" y="567"/>
                  <a:pt x="201" y="567"/>
                </a:cubicBezTo>
                <a:cubicBezTo>
                  <a:pt x="200" y="567"/>
                  <a:pt x="200" y="567"/>
                  <a:pt x="200" y="567"/>
                </a:cubicBezTo>
                <a:cubicBezTo>
                  <a:pt x="199" y="567"/>
                  <a:pt x="198" y="566"/>
                  <a:pt x="198" y="566"/>
                </a:cubicBezTo>
                <a:cubicBezTo>
                  <a:pt x="198" y="565"/>
                  <a:pt x="198" y="565"/>
                  <a:pt x="198" y="565"/>
                </a:cubicBezTo>
                <a:cubicBezTo>
                  <a:pt x="198" y="565"/>
                  <a:pt x="198" y="563"/>
                  <a:pt x="198" y="562"/>
                </a:cubicBezTo>
                <a:cubicBezTo>
                  <a:pt x="199" y="562"/>
                  <a:pt x="199" y="562"/>
                  <a:pt x="199" y="562"/>
                </a:cubicBezTo>
                <a:cubicBezTo>
                  <a:pt x="200" y="561"/>
                  <a:pt x="200" y="561"/>
                  <a:pt x="200" y="561"/>
                </a:cubicBezTo>
                <a:cubicBezTo>
                  <a:pt x="200" y="561"/>
                  <a:pt x="200" y="561"/>
                  <a:pt x="200" y="561"/>
                </a:cubicBezTo>
                <a:cubicBezTo>
                  <a:pt x="200" y="561"/>
                  <a:pt x="201" y="561"/>
                  <a:pt x="201" y="560"/>
                </a:cubicBezTo>
                <a:cubicBezTo>
                  <a:pt x="201" y="560"/>
                  <a:pt x="200" y="560"/>
                  <a:pt x="200" y="560"/>
                </a:cubicBezTo>
                <a:cubicBezTo>
                  <a:pt x="199" y="560"/>
                  <a:pt x="199" y="560"/>
                  <a:pt x="199" y="560"/>
                </a:cubicBezTo>
                <a:cubicBezTo>
                  <a:pt x="199" y="561"/>
                  <a:pt x="199" y="561"/>
                  <a:pt x="199" y="561"/>
                </a:cubicBezTo>
                <a:cubicBezTo>
                  <a:pt x="198" y="561"/>
                  <a:pt x="198" y="562"/>
                  <a:pt x="198" y="562"/>
                </a:cubicBezTo>
                <a:cubicBezTo>
                  <a:pt x="197" y="562"/>
                  <a:pt x="197" y="562"/>
                  <a:pt x="197" y="562"/>
                </a:cubicBezTo>
                <a:cubicBezTo>
                  <a:pt x="197" y="562"/>
                  <a:pt x="197" y="562"/>
                  <a:pt x="197" y="562"/>
                </a:cubicBezTo>
                <a:cubicBezTo>
                  <a:pt x="197" y="562"/>
                  <a:pt x="197" y="562"/>
                  <a:pt x="197" y="563"/>
                </a:cubicBezTo>
                <a:cubicBezTo>
                  <a:pt x="197" y="563"/>
                  <a:pt x="198" y="563"/>
                  <a:pt x="198" y="564"/>
                </a:cubicBezTo>
                <a:cubicBezTo>
                  <a:pt x="197" y="565"/>
                  <a:pt x="197" y="566"/>
                  <a:pt x="196" y="566"/>
                </a:cubicBezTo>
                <a:cubicBezTo>
                  <a:pt x="196" y="566"/>
                  <a:pt x="196" y="566"/>
                  <a:pt x="196" y="566"/>
                </a:cubicBezTo>
                <a:cubicBezTo>
                  <a:pt x="196" y="566"/>
                  <a:pt x="195" y="566"/>
                  <a:pt x="195" y="566"/>
                </a:cubicBezTo>
                <a:cubicBezTo>
                  <a:pt x="194" y="567"/>
                  <a:pt x="194" y="568"/>
                  <a:pt x="193" y="568"/>
                </a:cubicBezTo>
                <a:cubicBezTo>
                  <a:pt x="193" y="568"/>
                  <a:pt x="193" y="568"/>
                  <a:pt x="193" y="568"/>
                </a:cubicBezTo>
                <a:cubicBezTo>
                  <a:pt x="192" y="568"/>
                  <a:pt x="192" y="568"/>
                  <a:pt x="191" y="568"/>
                </a:cubicBezTo>
                <a:cubicBezTo>
                  <a:pt x="191" y="568"/>
                  <a:pt x="191" y="569"/>
                  <a:pt x="191" y="569"/>
                </a:cubicBezTo>
                <a:cubicBezTo>
                  <a:pt x="191" y="569"/>
                  <a:pt x="191" y="569"/>
                  <a:pt x="191" y="569"/>
                </a:cubicBezTo>
                <a:cubicBezTo>
                  <a:pt x="191" y="570"/>
                  <a:pt x="190" y="570"/>
                  <a:pt x="189" y="570"/>
                </a:cubicBezTo>
                <a:cubicBezTo>
                  <a:pt x="189" y="570"/>
                  <a:pt x="189" y="570"/>
                  <a:pt x="189" y="570"/>
                </a:cubicBezTo>
                <a:cubicBezTo>
                  <a:pt x="189" y="570"/>
                  <a:pt x="188" y="571"/>
                  <a:pt x="188" y="571"/>
                </a:cubicBezTo>
                <a:cubicBezTo>
                  <a:pt x="186" y="570"/>
                  <a:pt x="186" y="569"/>
                  <a:pt x="186" y="569"/>
                </a:cubicBezTo>
                <a:cubicBezTo>
                  <a:pt x="185" y="568"/>
                  <a:pt x="185" y="568"/>
                  <a:pt x="185" y="568"/>
                </a:cubicBezTo>
                <a:cubicBezTo>
                  <a:pt x="185" y="568"/>
                  <a:pt x="185" y="568"/>
                  <a:pt x="185" y="568"/>
                </a:cubicBezTo>
                <a:cubicBezTo>
                  <a:pt x="185" y="569"/>
                  <a:pt x="185" y="569"/>
                  <a:pt x="185" y="569"/>
                </a:cubicBezTo>
                <a:cubicBezTo>
                  <a:pt x="184" y="570"/>
                  <a:pt x="184" y="570"/>
                  <a:pt x="184" y="571"/>
                </a:cubicBezTo>
                <a:cubicBezTo>
                  <a:pt x="183" y="572"/>
                  <a:pt x="181" y="572"/>
                  <a:pt x="180" y="571"/>
                </a:cubicBezTo>
                <a:cubicBezTo>
                  <a:pt x="180" y="571"/>
                  <a:pt x="180" y="571"/>
                  <a:pt x="180" y="571"/>
                </a:cubicBezTo>
                <a:cubicBezTo>
                  <a:pt x="180" y="572"/>
                  <a:pt x="179" y="573"/>
                  <a:pt x="178" y="572"/>
                </a:cubicBezTo>
                <a:cubicBezTo>
                  <a:pt x="177" y="572"/>
                  <a:pt x="177" y="571"/>
                  <a:pt x="177" y="571"/>
                </a:cubicBezTo>
                <a:cubicBezTo>
                  <a:pt x="177" y="571"/>
                  <a:pt x="177" y="571"/>
                  <a:pt x="177" y="571"/>
                </a:cubicBezTo>
                <a:cubicBezTo>
                  <a:pt x="177" y="571"/>
                  <a:pt x="176" y="571"/>
                  <a:pt x="176" y="571"/>
                </a:cubicBezTo>
                <a:cubicBezTo>
                  <a:pt x="176" y="571"/>
                  <a:pt x="176" y="572"/>
                  <a:pt x="176" y="572"/>
                </a:cubicBezTo>
                <a:cubicBezTo>
                  <a:pt x="176" y="572"/>
                  <a:pt x="177" y="572"/>
                  <a:pt x="177" y="572"/>
                </a:cubicBezTo>
                <a:cubicBezTo>
                  <a:pt x="177" y="572"/>
                  <a:pt x="177" y="573"/>
                  <a:pt x="178" y="573"/>
                </a:cubicBezTo>
                <a:cubicBezTo>
                  <a:pt x="178" y="573"/>
                  <a:pt x="178" y="573"/>
                  <a:pt x="179" y="573"/>
                </a:cubicBezTo>
                <a:cubicBezTo>
                  <a:pt x="179" y="574"/>
                  <a:pt x="179" y="574"/>
                  <a:pt x="179" y="575"/>
                </a:cubicBezTo>
                <a:cubicBezTo>
                  <a:pt x="179" y="575"/>
                  <a:pt x="178" y="576"/>
                  <a:pt x="178" y="576"/>
                </a:cubicBezTo>
                <a:cubicBezTo>
                  <a:pt x="177" y="576"/>
                  <a:pt x="177" y="576"/>
                  <a:pt x="176" y="576"/>
                </a:cubicBezTo>
                <a:cubicBezTo>
                  <a:pt x="175" y="577"/>
                  <a:pt x="174" y="577"/>
                  <a:pt x="173" y="577"/>
                </a:cubicBezTo>
                <a:cubicBezTo>
                  <a:pt x="173" y="577"/>
                  <a:pt x="173" y="577"/>
                  <a:pt x="173" y="577"/>
                </a:cubicBezTo>
                <a:cubicBezTo>
                  <a:pt x="172" y="577"/>
                  <a:pt x="171" y="577"/>
                  <a:pt x="171" y="577"/>
                </a:cubicBezTo>
                <a:cubicBezTo>
                  <a:pt x="170" y="577"/>
                  <a:pt x="170" y="577"/>
                  <a:pt x="169" y="577"/>
                </a:cubicBezTo>
                <a:cubicBezTo>
                  <a:pt x="169" y="577"/>
                  <a:pt x="168" y="577"/>
                  <a:pt x="168" y="577"/>
                </a:cubicBezTo>
                <a:cubicBezTo>
                  <a:pt x="167" y="576"/>
                  <a:pt x="167" y="576"/>
                  <a:pt x="167" y="576"/>
                </a:cubicBezTo>
                <a:cubicBezTo>
                  <a:pt x="167" y="576"/>
                  <a:pt x="167" y="576"/>
                  <a:pt x="166" y="576"/>
                </a:cubicBezTo>
                <a:cubicBezTo>
                  <a:pt x="166" y="576"/>
                  <a:pt x="166" y="576"/>
                  <a:pt x="166" y="576"/>
                </a:cubicBezTo>
                <a:cubicBezTo>
                  <a:pt x="166" y="577"/>
                  <a:pt x="165" y="577"/>
                  <a:pt x="165" y="577"/>
                </a:cubicBezTo>
                <a:cubicBezTo>
                  <a:pt x="165" y="578"/>
                  <a:pt x="165" y="578"/>
                  <a:pt x="164" y="579"/>
                </a:cubicBezTo>
                <a:cubicBezTo>
                  <a:pt x="163" y="579"/>
                  <a:pt x="161" y="580"/>
                  <a:pt x="160" y="580"/>
                </a:cubicBezTo>
                <a:cubicBezTo>
                  <a:pt x="159" y="579"/>
                  <a:pt x="158" y="578"/>
                  <a:pt x="158" y="578"/>
                </a:cubicBezTo>
                <a:cubicBezTo>
                  <a:pt x="158" y="577"/>
                  <a:pt x="157" y="576"/>
                  <a:pt x="158" y="575"/>
                </a:cubicBezTo>
                <a:cubicBezTo>
                  <a:pt x="158" y="574"/>
                  <a:pt x="159" y="574"/>
                  <a:pt x="159" y="573"/>
                </a:cubicBezTo>
                <a:cubicBezTo>
                  <a:pt x="159" y="573"/>
                  <a:pt x="159" y="573"/>
                  <a:pt x="160" y="573"/>
                </a:cubicBezTo>
                <a:cubicBezTo>
                  <a:pt x="160" y="573"/>
                  <a:pt x="160" y="573"/>
                  <a:pt x="160" y="573"/>
                </a:cubicBezTo>
                <a:cubicBezTo>
                  <a:pt x="161" y="572"/>
                  <a:pt x="161" y="572"/>
                  <a:pt x="161" y="571"/>
                </a:cubicBezTo>
                <a:cubicBezTo>
                  <a:pt x="162" y="571"/>
                  <a:pt x="162" y="571"/>
                  <a:pt x="162" y="571"/>
                </a:cubicBezTo>
                <a:cubicBezTo>
                  <a:pt x="162" y="571"/>
                  <a:pt x="162" y="571"/>
                  <a:pt x="163" y="571"/>
                </a:cubicBezTo>
                <a:cubicBezTo>
                  <a:pt x="163" y="571"/>
                  <a:pt x="163" y="570"/>
                  <a:pt x="163" y="570"/>
                </a:cubicBezTo>
                <a:cubicBezTo>
                  <a:pt x="163" y="570"/>
                  <a:pt x="163" y="570"/>
                  <a:pt x="163" y="570"/>
                </a:cubicBezTo>
                <a:cubicBezTo>
                  <a:pt x="162" y="569"/>
                  <a:pt x="163" y="568"/>
                  <a:pt x="164" y="568"/>
                </a:cubicBezTo>
                <a:cubicBezTo>
                  <a:pt x="165" y="568"/>
                  <a:pt x="166" y="568"/>
                  <a:pt x="166" y="569"/>
                </a:cubicBezTo>
                <a:cubicBezTo>
                  <a:pt x="167" y="569"/>
                  <a:pt x="167" y="569"/>
                  <a:pt x="167" y="569"/>
                </a:cubicBezTo>
                <a:cubicBezTo>
                  <a:pt x="167" y="569"/>
                  <a:pt x="167" y="569"/>
                  <a:pt x="168" y="569"/>
                </a:cubicBezTo>
                <a:cubicBezTo>
                  <a:pt x="169" y="568"/>
                  <a:pt x="169" y="568"/>
                  <a:pt x="169" y="568"/>
                </a:cubicBezTo>
                <a:cubicBezTo>
                  <a:pt x="170" y="568"/>
                  <a:pt x="170" y="568"/>
                  <a:pt x="170" y="568"/>
                </a:cubicBezTo>
                <a:cubicBezTo>
                  <a:pt x="171" y="567"/>
                  <a:pt x="172" y="566"/>
                  <a:pt x="174" y="567"/>
                </a:cubicBezTo>
                <a:cubicBezTo>
                  <a:pt x="175" y="567"/>
                  <a:pt x="176" y="568"/>
                  <a:pt x="176" y="569"/>
                </a:cubicBezTo>
                <a:cubicBezTo>
                  <a:pt x="176" y="568"/>
                  <a:pt x="177" y="567"/>
                  <a:pt x="178" y="566"/>
                </a:cubicBezTo>
                <a:cubicBezTo>
                  <a:pt x="178" y="566"/>
                  <a:pt x="179" y="566"/>
                  <a:pt x="179" y="566"/>
                </a:cubicBezTo>
                <a:cubicBezTo>
                  <a:pt x="179" y="566"/>
                  <a:pt x="179" y="566"/>
                  <a:pt x="179" y="566"/>
                </a:cubicBezTo>
                <a:cubicBezTo>
                  <a:pt x="179" y="566"/>
                  <a:pt x="180" y="566"/>
                  <a:pt x="180" y="566"/>
                </a:cubicBezTo>
                <a:cubicBezTo>
                  <a:pt x="180" y="566"/>
                  <a:pt x="180" y="566"/>
                  <a:pt x="180" y="567"/>
                </a:cubicBezTo>
                <a:cubicBezTo>
                  <a:pt x="181" y="566"/>
                  <a:pt x="181" y="566"/>
                  <a:pt x="181" y="566"/>
                </a:cubicBezTo>
                <a:cubicBezTo>
                  <a:pt x="181" y="566"/>
                  <a:pt x="181" y="566"/>
                  <a:pt x="181" y="566"/>
                </a:cubicBezTo>
                <a:cubicBezTo>
                  <a:pt x="182" y="565"/>
                  <a:pt x="182" y="565"/>
                  <a:pt x="182" y="565"/>
                </a:cubicBezTo>
                <a:cubicBezTo>
                  <a:pt x="182" y="565"/>
                  <a:pt x="182" y="565"/>
                  <a:pt x="182" y="565"/>
                </a:cubicBezTo>
                <a:cubicBezTo>
                  <a:pt x="182" y="565"/>
                  <a:pt x="183" y="565"/>
                  <a:pt x="183" y="565"/>
                </a:cubicBezTo>
                <a:cubicBezTo>
                  <a:pt x="183" y="564"/>
                  <a:pt x="183" y="564"/>
                  <a:pt x="184" y="564"/>
                </a:cubicBezTo>
                <a:cubicBezTo>
                  <a:pt x="184" y="564"/>
                  <a:pt x="184" y="564"/>
                  <a:pt x="184" y="564"/>
                </a:cubicBezTo>
                <a:cubicBezTo>
                  <a:pt x="184" y="564"/>
                  <a:pt x="184" y="563"/>
                  <a:pt x="185" y="563"/>
                </a:cubicBezTo>
                <a:cubicBezTo>
                  <a:pt x="186" y="563"/>
                  <a:pt x="186" y="563"/>
                  <a:pt x="186" y="563"/>
                </a:cubicBezTo>
                <a:cubicBezTo>
                  <a:pt x="186" y="563"/>
                  <a:pt x="186" y="563"/>
                  <a:pt x="186" y="563"/>
                </a:cubicBezTo>
                <a:cubicBezTo>
                  <a:pt x="187" y="563"/>
                  <a:pt x="187" y="563"/>
                  <a:pt x="187" y="563"/>
                </a:cubicBezTo>
                <a:cubicBezTo>
                  <a:pt x="187" y="562"/>
                  <a:pt x="187" y="562"/>
                  <a:pt x="187" y="562"/>
                </a:cubicBezTo>
                <a:cubicBezTo>
                  <a:pt x="187" y="561"/>
                  <a:pt x="187" y="561"/>
                  <a:pt x="188" y="560"/>
                </a:cubicBezTo>
                <a:cubicBezTo>
                  <a:pt x="188" y="560"/>
                  <a:pt x="188" y="560"/>
                  <a:pt x="188" y="560"/>
                </a:cubicBezTo>
                <a:cubicBezTo>
                  <a:pt x="189" y="560"/>
                  <a:pt x="189" y="559"/>
                  <a:pt x="189" y="559"/>
                </a:cubicBezTo>
                <a:cubicBezTo>
                  <a:pt x="189" y="558"/>
                  <a:pt x="190" y="558"/>
                  <a:pt x="190" y="557"/>
                </a:cubicBezTo>
                <a:cubicBezTo>
                  <a:pt x="191" y="557"/>
                  <a:pt x="191" y="557"/>
                  <a:pt x="192" y="557"/>
                </a:cubicBezTo>
                <a:cubicBezTo>
                  <a:pt x="192" y="556"/>
                  <a:pt x="193" y="556"/>
                  <a:pt x="193" y="556"/>
                </a:cubicBezTo>
                <a:cubicBezTo>
                  <a:pt x="193" y="556"/>
                  <a:pt x="193" y="556"/>
                  <a:pt x="193" y="555"/>
                </a:cubicBezTo>
                <a:cubicBezTo>
                  <a:pt x="193" y="555"/>
                  <a:pt x="193" y="554"/>
                  <a:pt x="195" y="554"/>
                </a:cubicBezTo>
                <a:cubicBezTo>
                  <a:pt x="195" y="553"/>
                  <a:pt x="195" y="553"/>
                  <a:pt x="196" y="553"/>
                </a:cubicBezTo>
                <a:cubicBezTo>
                  <a:pt x="196" y="553"/>
                  <a:pt x="197" y="553"/>
                  <a:pt x="197" y="553"/>
                </a:cubicBezTo>
                <a:cubicBezTo>
                  <a:pt x="197" y="553"/>
                  <a:pt x="198" y="553"/>
                  <a:pt x="198" y="553"/>
                </a:cubicBezTo>
                <a:cubicBezTo>
                  <a:pt x="198" y="553"/>
                  <a:pt x="198" y="553"/>
                  <a:pt x="198" y="553"/>
                </a:cubicBezTo>
                <a:cubicBezTo>
                  <a:pt x="199" y="554"/>
                  <a:pt x="199" y="554"/>
                  <a:pt x="199" y="554"/>
                </a:cubicBezTo>
                <a:cubicBezTo>
                  <a:pt x="199" y="554"/>
                  <a:pt x="199" y="554"/>
                  <a:pt x="199" y="554"/>
                </a:cubicBezTo>
                <a:cubicBezTo>
                  <a:pt x="199" y="553"/>
                  <a:pt x="199" y="553"/>
                  <a:pt x="199" y="553"/>
                </a:cubicBezTo>
                <a:cubicBezTo>
                  <a:pt x="199" y="553"/>
                  <a:pt x="199" y="553"/>
                  <a:pt x="200" y="553"/>
                </a:cubicBezTo>
                <a:cubicBezTo>
                  <a:pt x="200" y="553"/>
                  <a:pt x="200" y="553"/>
                  <a:pt x="200" y="553"/>
                </a:cubicBezTo>
                <a:cubicBezTo>
                  <a:pt x="201" y="553"/>
                  <a:pt x="202" y="553"/>
                  <a:pt x="202" y="553"/>
                </a:cubicBezTo>
                <a:cubicBezTo>
                  <a:pt x="202" y="553"/>
                  <a:pt x="203" y="553"/>
                  <a:pt x="203" y="553"/>
                </a:cubicBezTo>
                <a:cubicBezTo>
                  <a:pt x="203" y="553"/>
                  <a:pt x="203" y="553"/>
                  <a:pt x="203" y="553"/>
                </a:cubicBezTo>
                <a:cubicBezTo>
                  <a:pt x="204" y="553"/>
                  <a:pt x="204" y="553"/>
                  <a:pt x="205" y="553"/>
                </a:cubicBezTo>
                <a:cubicBezTo>
                  <a:pt x="206" y="553"/>
                  <a:pt x="207" y="553"/>
                  <a:pt x="207" y="554"/>
                </a:cubicBezTo>
                <a:cubicBezTo>
                  <a:pt x="207" y="554"/>
                  <a:pt x="207" y="554"/>
                  <a:pt x="207" y="554"/>
                </a:cubicBezTo>
                <a:cubicBezTo>
                  <a:pt x="207" y="554"/>
                  <a:pt x="208" y="554"/>
                  <a:pt x="208" y="554"/>
                </a:cubicBezTo>
                <a:cubicBezTo>
                  <a:pt x="208" y="555"/>
                  <a:pt x="208" y="555"/>
                  <a:pt x="208" y="555"/>
                </a:cubicBezTo>
                <a:cubicBezTo>
                  <a:pt x="208" y="555"/>
                  <a:pt x="208" y="555"/>
                  <a:pt x="208" y="555"/>
                </a:cubicBezTo>
                <a:cubicBezTo>
                  <a:pt x="208" y="554"/>
                  <a:pt x="208" y="554"/>
                  <a:pt x="208" y="554"/>
                </a:cubicBezTo>
                <a:cubicBezTo>
                  <a:pt x="208" y="554"/>
                  <a:pt x="208" y="554"/>
                  <a:pt x="208" y="554"/>
                </a:cubicBezTo>
                <a:cubicBezTo>
                  <a:pt x="209" y="554"/>
                  <a:pt x="210" y="554"/>
                  <a:pt x="210" y="555"/>
                </a:cubicBezTo>
                <a:cubicBezTo>
                  <a:pt x="210" y="555"/>
                  <a:pt x="210" y="555"/>
                  <a:pt x="210" y="555"/>
                </a:cubicBezTo>
                <a:cubicBezTo>
                  <a:pt x="210" y="554"/>
                  <a:pt x="209" y="554"/>
                  <a:pt x="209" y="554"/>
                </a:cubicBezTo>
                <a:cubicBezTo>
                  <a:pt x="208" y="553"/>
                  <a:pt x="208" y="551"/>
                  <a:pt x="209" y="550"/>
                </a:cubicBezTo>
                <a:cubicBezTo>
                  <a:pt x="209" y="549"/>
                  <a:pt x="210" y="548"/>
                  <a:pt x="212" y="547"/>
                </a:cubicBezTo>
                <a:cubicBezTo>
                  <a:pt x="212" y="547"/>
                  <a:pt x="212" y="547"/>
                  <a:pt x="212" y="546"/>
                </a:cubicBezTo>
                <a:cubicBezTo>
                  <a:pt x="213" y="546"/>
                  <a:pt x="213" y="546"/>
                  <a:pt x="214" y="545"/>
                </a:cubicBezTo>
                <a:cubicBezTo>
                  <a:pt x="214" y="545"/>
                  <a:pt x="215" y="545"/>
                  <a:pt x="215" y="545"/>
                </a:cubicBezTo>
                <a:cubicBezTo>
                  <a:pt x="215" y="545"/>
                  <a:pt x="216" y="545"/>
                  <a:pt x="216" y="544"/>
                </a:cubicBezTo>
                <a:cubicBezTo>
                  <a:pt x="217" y="544"/>
                  <a:pt x="218" y="543"/>
                  <a:pt x="218" y="543"/>
                </a:cubicBezTo>
                <a:cubicBezTo>
                  <a:pt x="219" y="542"/>
                  <a:pt x="219" y="541"/>
                  <a:pt x="220" y="541"/>
                </a:cubicBezTo>
                <a:cubicBezTo>
                  <a:pt x="221" y="541"/>
                  <a:pt x="221" y="541"/>
                  <a:pt x="221" y="541"/>
                </a:cubicBezTo>
                <a:cubicBezTo>
                  <a:pt x="223" y="541"/>
                  <a:pt x="224" y="541"/>
                  <a:pt x="224" y="540"/>
                </a:cubicBezTo>
                <a:cubicBezTo>
                  <a:pt x="224" y="540"/>
                  <a:pt x="225" y="539"/>
                  <a:pt x="226" y="538"/>
                </a:cubicBezTo>
                <a:cubicBezTo>
                  <a:pt x="226" y="538"/>
                  <a:pt x="226" y="538"/>
                  <a:pt x="227" y="538"/>
                </a:cubicBezTo>
                <a:cubicBezTo>
                  <a:pt x="227" y="538"/>
                  <a:pt x="227" y="538"/>
                  <a:pt x="227" y="538"/>
                </a:cubicBezTo>
                <a:cubicBezTo>
                  <a:pt x="228" y="537"/>
                  <a:pt x="229" y="535"/>
                  <a:pt x="231" y="535"/>
                </a:cubicBezTo>
                <a:cubicBezTo>
                  <a:pt x="231" y="535"/>
                  <a:pt x="231" y="535"/>
                  <a:pt x="231" y="535"/>
                </a:cubicBezTo>
                <a:cubicBezTo>
                  <a:pt x="231" y="535"/>
                  <a:pt x="232" y="536"/>
                  <a:pt x="232" y="536"/>
                </a:cubicBezTo>
                <a:cubicBezTo>
                  <a:pt x="232" y="537"/>
                  <a:pt x="232" y="537"/>
                  <a:pt x="232" y="537"/>
                </a:cubicBezTo>
                <a:cubicBezTo>
                  <a:pt x="232" y="537"/>
                  <a:pt x="232" y="537"/>
                  <a:pt x="232" y="538"/>
                </a:cubicBezTo>
                <a:cubicBezTo>
                  <a:pt x="232" y="538"/>
                  <a:pt x="232" y="538"/>
                  <a:pt x="232" y="538"/>
                </a:cubicBezTo>
                <a:cubicBezTo>
                  <a:pt x="233" y="537"/>
                  <a:pt x="233" y="536"/>
                  <a:pt x="233" y="535"/>
                </a:cubicBezTo>
                <a:cubicBezTo>
                  <a:pt x="233" y="533"/>
                  <a:pt x="235" y="532"/>
                  <a:pt x="235" y="532"/>
                </a:cubicBezTo>
                <a:cubicBezTo>
                  <a:pt x="236" y="532"/>
                  <a:pt x="236" y="532"/>
                  <a:pt x="236" y="532"/>
                </a:cubicBezTo>
                <a:cubicBezTo>
                  <a:pt x="236" y="532"/>
                  <a:pt x="236" y="532"/>
                  <a:pt x="236" y="532"/>
                </a:cubicBezTo>
                <a:cubicBezTo>
                  <a:pt x="237" y="531"/>
                  <a:pt x="237" y="531"/>
                  <a:pt x="237" y="531"/>
                </a:cubicBezTo>
                <a:cubicBezTo>
                  <a:pt x="237" y="530"/>
                  <a:pt x="239" y="530"/>
                  <a:pt x="240" y="530"/>
                </a:cubicBezTo>
                <a:cubicBezTo>
                  <a:pt x="240" y="531"/>
                  <a:pt x="240" y="531"/>
                  <a:pt x="240" y="531"/>
                </a:cubicBezTo>
                <a:cubicBezTo>
                  <a:pt x="240" y="531"/>
                  <a:pt x="240" y="531"/>
                  <a:pt x="241" y="531"/>
                </a:cubicBezTo>
                <a:cubicBezTo>
                  <a:pt x="241" y="530"/>
                  <a:pt x="241" y="530"/>
                  <a:pt x="241" y="529"/>
                </a:cubicBezTo>
                <a:cubicBezTo>
                  <a:pt x="241" y="528"/>
                  <a:pt x="242" y="527"/>
                  <a:pt x="243" y="526"/>
                </a:cubicBezTo>
                <a:cubicBezTo>
                  <a:pt x="243" y="526"/>
                  <a:pt x="243" y="526"/>
                  <a:pt x="243" y="526"/>
                </a:cubicBezTo>
                <a:cubicBezTo>
                  <a:pt x="243" y="526"/>
                  <a:pt x="243" y="526"/>
                  <a:pt x="244" y="526"/>
                </a:cubicBezTo>
                <a:cubicBezTo>
                  <a:pt x="244" y="525"/>
                  <a:pt x="244" y="525"/>
                  <a:pt x="244" y="525"/>
                </a:cubicBezTo>
                <a:cubicBezTo>
                  <a:pt x="244" y="525"/>
                  <a:pt x="244" y="525"/>
                  <a:pt x="245" y="524"/>
                </a:cubicBezTo>
                <a:cubicBezTo>
                  <a:pt x="245" y="524"/>
                  <a:pt x="246" y="524"/>
                  <a:pt x="246" y="524"/>
                </a:cubicBezTo>
                <a:cubicBezTo>
                  <a:pt x="247" y="525"/>
                  <a:pt x="247" y="525"/>
                  <a:pt x="247" y="525"/>
                </a:cubicBezTo>
                <a:cubicBezTo>
                  <a:pt x="247" y="524"/>
                  <a:pt x="247" y="523"/>
                  <a:pt x="247" y="522"/>
                </a:cubicBezTo>
                <a:cubicBezTo>
                  <a:pt x="247" y="521"/>
                  <a:pt x="247" y="520"/>
                  <a:pt x="248" y="520"/>
                </a:cubicBezTo>
                <a:cubicBezTo>
                  <a:pt x="248" y="519"/>
                  <a:pt x="249" y="518"/>
                  <a:pt x="249" y="517"/>
                </a:cubicBezTo>
                <a:cubicBezTo>
                  <a:pt x="249" y="517"/>
                  <a:pt x="249" y="517"/>
                  <a:pt x="249" y="517"/>
                </a:cubicBezTo>
                <a:cubicBezTo>
                  <a:pt x="249" y="515"/>
                  <a:pt x="250" y="514"/>
                  <a:pt x="251" y="513"/>
                </a:cubicBezTo>
                <a:cubicBezTo>
                  <a:pt x="251" y="513"/>
                  <a:pt x="251" y="512"/>
                  <a:pt x="252" y="512"/>
                </a:cubicBezTo>
                <a:cubicBezTo>
                  <a:pt x="252" y="512"/>
                  <a:pt x="252" y="512"/>
                  <a:pt x="253" y="512"/>
                </a:cubicBezTo>
                <a:cubicBezTo>
                  <a:pt x="253" y="512"/>
                  <a:pt x="253" y="511"/>
                  <a:pt x="253" y="511"/>
                </a:cubicBezTo>
                <a:cubicBezTo>
                  <a:pt x="253" y="511"/>
                  <a:pt x="253" y="511"/>
                  <a:pt x="253" y="511"/>
                </a:cubicBezTo>
                <a:cubicBezTo>
                  <a:pt x="253" y="511"/>
                  <a:pt x="253" y="511"/>
                  <a:pt x="253" y="511"/>
                </a:cubicBezTo>
                <a:cubicBezTo>
                  <a:pt x="253" y="509"/>
                  <a:pt x="253" y="509"/>
                  <a:pt x="253" y="508"/>
                </a:cubicBezTo>
                <a:cubicBezTo>
                  <a:pt x="253" y="507"/>
                  <a:pt x="253" y="507"/>
                  <a:pt x="253" y="507"/>
                </a:cubicBezTo>
                <a:cubicBezTo>
                  <a:pt x="254" y="506"/>
                  <a:pt x="254" y="504"/>
                  <a:pt x="255" y="503"/>
                </a:cubicBezTo>
                <a:cubicBezTo>
                  <a:pt x="256" y="503"/>
                  <a:pt x="256" y="503"/>
                  <a:pt x="257" y="502"/>
                </a:cubicBezTo>
                <a:cubicBezTo>
                  <a:pt x="257" y="502"/>
                  <a:pt x="257" y="502"/>
                  <a:pt x="258" y="501"/>
                </a:cubicBezTo>
                <a:cubicBezTo>
                  <a:pt x="258" y="501"/>
                  <a:pt x="258" y="501"/>
                  <a:pt x="258" y="501"/>
                </a:cubicBezTo>
                <a:cubicBezTo>
                  <a:pt x="259" y="501"/>
                  <a:pt x="259" y="500"/>
                  <a:pt x="260" y="500"/>
                </a:cubicBezTo>
                <a:cubicBezTo>
                  <a:pt x="261" y="500"/>
                  <a:pt x="261" y="500"/>
                  <a:pt x="261" y="500"/>
                </a:cubicBezTo>
                <a:cubicBezTo>
                  <a:pt x="261" y="500"/>
                  <a:pt x="262" y="500"/>
                  <a:pt x="262" y="499"/>
                </a:cubicBezTo>
                <a:cubicBezTo>
                  <a:pt x="262" y="499"/>
                  <a:pt x="262" y="499"/>
                  <a:pt x="262" y="499"/>
                </a:cubicBezTo>
                <a:cubicBezTo>
                  <a:pt x="262" y="499"/>
                  <a:pt x="263" y="499"/>
                  <a:pt x="263" y="499"/>
                </a:cubicBezTo>
                <a:cubicBezTo>
                  <a:pt x="263" y="499"/>
                  <a:pt x="263" y="499"/>
                  <a:pt x="263" y="499"/>
                </a:cubicBezTo>
                <a:cubicBezTo>
                  <a:pt x="263" y="498"/>
                  <a:pt x="263" y="498"/>
                  <a:pt x="263" y="497"/>
                </a:cubicBezTo>
                <a:cubicBezTo>
                  <a:pt x="263" y="497"/>
                  <a:pt x="263" y="497"/>
                  <a:pt x="263" y="497"/>
                </a:cubicBezTo>
                <a:cubicBezTo>
                  <a:pt x="263" y="497"/>
                  <a:pt x="263" y="497"/>
                  <a:pt x="263" y="496"/>
                </a:cubicBezTo>
                <a:cubicBezTo>
                  <a:pt x="264" y="496"/>
                  <a:pt x="264" y="496"/>
                  <a:pt x="264" y="496"/>
                </a:cubicBezTo>
                <a:cubicBezTo>
                  <a:pt x="264" y="496"/>
                  <a:pt x="264" y="496"/>
                  <a:pt x="264" y="496"/>
                </a:cubicBezTo>
                <a:cubicBezTo>
                  <a:pt x="263" y="496"/>
                  <a:pt x="262" y="496"/>
                  <a:pt x="262" y="497"/>
                </a:cubicBezTo>
                <a:cubicBezTo>
                  <a:pt x="261" y="497"/>
                  <a:pt x="261" y="497"/>
                  <a:pt x="260" y="498"/>
                </a:cubicBezTo>
                <a:cubicBezTo>
                  <a:pt x="260" y="498"/>
                  <a:pt x="260" y="498"/>
                  <a:pt x="259" y="498"/>
                </a:cubicBezTo>
                <a:cubicBezTo>
                  <a:pt x="259" y="498"/>
                  <a:pt x="259" y="498"/>
                  <a:pt x="259" y="498"/>
                </a:cubicBezTo>
                <a:cubicBezTo>
                  <a:pt x="259" y="499"/>
                  <a:pt x="258" y="499"/>
                  <a:pt x="257" y="500"/>
                </a:cubicBezTo>
                <a:cubicBezTo>
                  <a:pt x="257" y="500"/>
                  <a:pt x="256" y="500"/>
                  <a:pt x="256" y="500"/>
                </a:cubicBezTo>
                <a:cubicBezTo>
                  <a:pt x="255" y="500"/>
                  <a:pt x="254" y="500"/>
                  <a:pt x="254" y="500"/>
                </a:cubicBezTo>
                <a:cubicBezTo>
                  <a:pt x="254" y="500"/>
                  <a:pt x="253" y="501"/>
                  <a:pt x="252" y="501"/>
                </a:cubicBezTo>
                <a:cubicBezTo>
                  <a:pt x="252" y="501"/>
                  <a:pt x="252" y="501"/>
                  <a:pt x="252" y="501"/>
                </a:cubicBezTo>
                <a:cubicBezTo>
                  <a:pt x="251" y="501"/>
                  <a:pt x="250" y="501"/>
                  <a:pt x="250" y="501"/>
                </a:cubicBezTo>
                <a:cubicBezTo>
                  <a:pt x="249" y="500"/>
                  <a:pt x="249" y="500"/>
                  <a:pt x="248" y="499"/>
                </a:cubicBezTo>
                <a:cubicBezTo>
                  <a:pt x="248" y="499"/>
                  <a:pt x="248" y="499"/>
                  <a:pt x="248" y="499"/>
                </a:cubicBezTo>
                <a:cubicBezTo>
                  <a:pt x="248" y="499"/>
                  <a:pt x="246" y="498"/>
                  <a:pt x="247" y="497"/>
                </a:cubicBezTo>
                <a:cubicBezTo>
                  <a:pt x="247" y="496"/>
                  <a:pt x="247" y="496"/>
                  <a:pt x="247" y="495"/>
                </a:cubicBezTo>
                <a:cubicBezTo>
                  <a:pt x="247" y="495"/>
                  <a:pt x="247" y="495"/>
                  <a:pt x="248" y="495"/>
                </a:cubicBezTo>
                <a:cubicBezTo>
                  <a:pt x="248" y="495"/>
                  <a:pt x="248" y="494"/>
                  <a:pt x="248" y="494"/>
                </a:cubicBezTo>
                <a:cubicBezTo>
                  <a:pt x="247" y="495"/>
                  <a:pt x="247" y="495"/>
                  <a:pt x="247" y="495"/>
                </a:cubicBezTo>
                <a:cubicBezTo>
                  <a:pt x="247" y="495"/>
                  <a:pt x="246" y="495"/>
                  <a:pt x="246" y="495"/>
                </a:cubicBezTo>
                <a:cubicBezTo>
                  <a:pt x="245" y="496"/>
                  <a:pt x="245" y="496"/>
                  <a:pt x="245" y="497"/>
                </a:cubicBezTo>
                <a:cubicBezTo>
                  <a:pt x="245" y="497"/>
                  <a:pt x="245" y="497"/>
                  <a:pt x="245" y="498"/>
                </a:cubicBezTo>
                <a:cubicBezTo>
                  <a:pt x="245" y="499"/>
                  <a:pt x="245" y="499"/>
                  <a:pt x="245" y="499"/>
                </a:cubicBezTo>
                <a:cubicBezTo>
                  <a:pt x="245" y="499"/>
                  <a:pt x="245" y="500"/>
                  <a:pt x="244" y="500"/>
                </a:cubicBezTo>
                <a:cubicBezTo>
                  <a:pt x="244" y="500"/>
                  <a:pt x="244" y="500"/>
                  <a:pt x="244" y="500"/>
                </a:cubicBezTo>
                <a:cubicBezTo>
                  <a:pt x="244" y="501"/>
                  <a:pt x="244" y="501"/>
                  <a:pt x="244" y="501"/>
                </a:cubicBezTo>
                <a:cubicBezTo>
                  <a:pt x="245" y="502"/>
                  <a:pt x="245" y="503"/>
                  <a:pt x="244" y="504"/>
                </a:cubicBezTo>
                <a:cubicBezTo>
                  <a:pt x="244" y="504"/>
                  <a:pt x="244" y="505"/>
                  <a:pt x="243" y="505"/>
                </a:cubicBezTo>
                <a:cubicBezTo>
                  <a:pt x="242" y="505"/>
                  <a:pt x="241" y="504"/>
                  <a:pt x="241" y="504"/>
                </a:cubicBezTo>
                <a:cubicBezTo>
                  <a:pt x="241" y="503"/>
                  <a:pt x="240" y="503"/>
                  <a:pt x="240" y="502"/>
                </a:cubicBezTo>
                <a:cubicBezTo>
                  <a:pt x="240" y="502"/>
                  <a:pt x="240" y="502"/>
                  <a:pt x="240" y="502"/>
                </a:cubicBezTo>
                <a:cubicBezTo>
                  <a:pt x="240" y="501"/>
                  <a:pt x="240" y="500"/>
                  <a:pt x="240" y="499"/>
                </a:cubicBezTo>
                <a:cubicBezTo>
                  <a:pt x="240" y="499"/>
                  <a:pt x="240" y="499"/>
                  <a:pt x="240" y="499"/>
                </a:cubicBezTo>
                <a:cubicBezTo>
                  <a:pt x="240" y="499"/>
                  <a:pt x="240" y="498"/>
                  <a:pt x="240" y="498"/>
                </a:cubicBezTo>
                <a:cubicBezTo>
                  <a:pt x="239" y="498"/>
                  <a:pt x="239" y="498"/>
                  <a:pt x="238" y="497"/>
                </a:cubicBezTo>
                <a:cubicBezTo>
                  <a:pt x="238" y="496"/>
                  <a:pt x="238" y="496"/>
                  <a:pt x="238" y="495"/>
                </a:cubicBezTo>
                <a:cubicBezTo>
                  <a:pt x="238" y="495"/>
                  <a:pt x="238" y="495"/>
                  <a:pt x="238" y="495"/>
                </a:cubicBezTo>
                <a:cubicBezTo>
                  <a:pt x="238" y="495"/>
                  <a:pt x="238" y="495"/>
                  <a:pt x="238" y="495"/>
                </a:cubicBezTo>
                <a:cubicBezTo>
                  <a:pt x="238" y="495"/>
                  <a:pt x="237" y="496"/>
                  <a:pt x="237" y="496"/>
                </a:cubicBezTo>
                <a:cubicBezTo>
                  <a:pt x="237" y="496"/>
                  <a:pt x="236" y="497"/>
                  <a:pt x="235" y="497"/>
                </a:cubicBezTo>
                <a:cubicBezTo>
                  <a:pt x="233" y="497"/>
                  <a:pt x="233" y="496"/>
                  <a:pt x="233" y="495"/>
                </a:cubicBezTo>
                <a:cubicBezTo>
                  <a:pt x="233" y="495"/>
                  <a:pt x="233" y="495"/>
                  <a:pt x="233" y="495"/>
                </a:cubicBezTo>
                <a:cubicBezTo>
                  <a:pt x="233" y="494"/>
                  <a:pt x="233" y="493"/>
                  <a:pt x="233" y="493"/>
                </a:cubicBezTo>
                <a:cubicBezTo>
                  <a:pt x="232" y="493"/>
                  <a:pt x="232" y="493"/>
                  <a:pt x="231" y="493"/>
                </a:cubicBezTo>
                <a:cubicBezTo>
                  <a:pt x="230" y="493"/>
                  <a:pt x="230" y="492"/>
                  <a:pt x="230" y="491"/>
                </a:cubicBezTo>
                <a:cubicBezTo>
                  <a:pt x="230" y="490"/>
                  <a:pt x="231" y="489"/>
                  <a:pt x="231" y="489"/>
                </a:cubicBezTo>
                <a:cubicBezTo>
                  <a:pt x="231" y="489"/>
                  <a:pt x="231" y="489"/>
                  <a:pt x="231" y="489"/>
                </a:cubicBezTo>
                <a:cubicBezTo>
                  <a:pt x="230" y="489"/>
                  <a:pt x="230" y="489"/>
                  <a:pt x="230" y="489"/>
                </a:cubicBezTo>
                <a:cubicBezTo>
                  <a:pt x="230" y="490"/>
                  <a:pt x="229" y="491"/>
                  <a:pt x="228" y="492"/>
                </a:cubicBezTo>
                <a:cubicBezTo>
                  <a:pt x="228" y="492"/>
                  <a:pt x="229" y="492"/>
                  <a:pt x="229" y="493"/>
                </a:cubicBezTo>
                <a:cubicBezTo>
                  <a:pt x="229" y="493"/>
                  <a:pt x="228" y="494"/>
                  <a:pt x="228" y="494"/>
                </a:cubicBezTo>
                <a:cubicBezTo>
                  <a:pt x="228" y="494"/>
                  <a:pt x="228" y="494"/>
                  <a:pt x="228" y="494"/>
                </a:cubicBezTo>
                <a:cubicBezTo>
                  <a:pt x="228" y="495"/>
                  <a:pt x="228" y="495"/>
                  <a:pt x="228" y="495"/>
                </a:cubicBezTo>
                <a:cubicBezTo>
                  <a:pt x="228" y="495"/>
                  <a:pt x="227" y="495"/>
                  <a:pt x="227" y="495"/>
                </a:cubicBezTo>
                <a:cubicBezTo>
                  <a:pt x="227" y="496"/>
                  <a:pt x="227" y="496"/>
                  <a:pt x="227" y="496"/>
                </a:cubicBezTo>
                <a:cubicBezTo>
                  <a:pt x="227" y="496"/>
                  <a:pt x="227" y="497"/>
                  <a:pt x="226" y="497"/>
                </a:cubicBezTo>
                <a:cubicBezTo>
                  <a:pt x="225" y="498"/>
                  <a:pt x="223" y="497"/>
                  <a:pt x="223" y="496"/>
                </a:cubicBezTo>
                <a:cubicBezTo>
                  <a:pt x="223" y="495"/>
                  <a:pt x="223" y="494"/>
                  <a:pt x="224" y="493"/>
                </a:cubicBezTo>
                <a:cubicBezTo>
                  <a:pt x="225" y="493"/>
                  <a:pt x="225" y="493"/>
                  <a:pt x="225" y="492"/>
                </a:cubicBezTo>
                <a:cubicBezTo>
                  <a:pt x="224" y="493"/>
                  <a:pt x="224" y="493"/>
                  <a:pt x="224" y="493"/>
                </a:cubicBezTo>
                <a:cubicBezTo>
                  <a:pt x="223" y="494"/>
                  <a:pt x="223" y="494"/>
                  <a:pt x="223" y="495"/>
                </a:cubicBezTo>
                <a:cubicBezTo>
                  <a:pt x="222" y="495"/>
                  <a:pt x="222" y="496"/>
                  <a:pt x="221" y="497"/>
                </a:cubicBezTo>
                <a:cubicBezTo>
                  <a:pt x="220" y="497"/>
                  <a:pt x="220" y="497"/>
                  <a:pt x="220" y="497"/>
                </a:cubicBezTo>
                <a:cubicBezTo>
                  <a:pt x="219" y="497"/>
                  <a:pt x="218" y="497"/>
                  <a:pt x="218" y="496"/>
                </a:cubicBezTo>
                <a:cubicBezTo>
                  <a:pt x="218" y="496"/>
                  <a:pt x="218" y="496"/>
                  <a:pt x="218" y="496"/>
                </a:cubicBezTo>
                <a:cubicBezTo>
                  <a:pt x="218" y="496"/>
                  <a:pt x="217" y="496"/>
                  <a:pt x="217" y="496"/>
                </a:cubicBezTo>
                <a:cubicBezTo>
                  <a:pt x="217" y="496"/>
                  <a:pt x="216" y="496"/>
                  <a:pt x="215" y="495"/>
                </a:cubicBezTo>
                <a:cubicBezTo>
                  <a:pt x="215" y="495"/>
                  <a:pt x="215" y="494"/>
                  <a:pt x="215" y="494"/>
                </a:cubicBezTo>
                <a:cubicBezTo>
                  <a:pt x="215" y="493"/>
                  <a:pt x="216" y="493"/>
                  <a:pt x="216" y="492"/>
                </a:cubicBezTo>
                <a:cubicBezTo>
                  <a:pt x="216" y="492"/>
                  <a:pt x="217" y="492"/>
                  <a:pt x="217" y="492"/>
                </a:cubicBezTo>
                <a:cubicBezTo>
                  <a:pt x="217" y="492"/>
                  <a:pt x="217" y="492"/>
                  <a:pt x="217" y="492"/>
                </a:cubicBezTo>
                <a:cubicBezTo>
                  <a:pt x="217" y="492"/>
                  <a:pt x="218" y="491"/>
                  <a:pt x="218" y="491"/>
                </a:cubicBezTo>
                <a:cubicBezTo>
                  <a:pt x="218" y="491"/>
                  <a:pt x="219" y="491"/>
                  <a:pt x="219" y="491"/>
                </a:cubicBezTo>
                <a:cubicBezTo>
                  <a:pt x="219" y="491"/>
                  <a:pt x="220" y="491"/>
                  <a:pt x="220" y="491"/>
                </a:cubicBezTo>
                <a:cubicBezTo>
                  <a:pt x="220" y="490"/>
                  <a:pt x="220" y="490"/>
                  <a:pt x="220" y="489"/>
                </a:cubicBezTo>
                <a:cubicBezTo>
                  <a:pt x="220" y="488"/>
                  <a:pt x="219" y="487"/>
                  <a:pt x="220" y="487"/>
                </a:cubicBezTo>
                <a:cubicBezTo>
                  <a:pt x="220" y="486"/>
                  <a:pt x="221" y="486"/>
                  <a:pt x="221" y="486"/>
                </a:cubicBezTo>
                <a:cubicBezTo>
                  <a:pt x="221" y="486"/>
                  <a:pt x="221" y="486"/>
                  <a:pt x="221" y="486"/>
                </a:cubicBezTo>
                <a:cubicBezTo>
                  <a:pt x="222" y="486"/>
                  <a:pt x="222" y="486"/>
                  <a:pt x="222" y="486"/>
                </a:cubicBezTo>
                <a:cubicBezTo>
                  <a:pt x="223" y="486"/>
                  <a:pt x="223" y="486"/>
                  <a:pt x="223" y="486"/>
                </a:cubicBezTo>
                <a:cubicBezTo>
                  <a:pt x="223" y="486"/>
                  <a:pt x="224" y="486"/>
                  <a:pt x="224" y="486"/>
                </a:cubicBezTo>
                <a:cubicBezTo>
                  <a:pt x="224" y="486"/>
                  <a:pt x="224" y="486"/>
                  <a:pt x="224" y="486"/>
                </a:cubicBezTo>
                <a:cubicBezTo>
                  <a:pt x="224" y="485"/>
                  <a:pt x="224" y="485"/>
                  <a:pt x="224" y="485"/>
                </a:cubicBezTo>
                <a:cubicBezTo>
                  <a:pt x="223" y="485"/>
                  <a:pt x="223" y="485"/>
                  <a:pt x="222" y="486"/>
                </a:cubicBezTo>
                <a:cubicBezTo>
                  <a:pt x="222" y="486"/>
                  <a:pt x="222" y="486"/>
                  <a:pt x="222" y="486"/>
                </a:cubicBezTo>
                <a:cubicBezTo>
                  <a:pt x="222" y="486"/>
                  <a:pt x="221" y="486"/>
                  <a:pt x="220" y="486"/>
                </a:cubicBezTo>
                <a:cubicBezTo>
                  <a:pt x="219" y="486"/>
                  <a:pt x="218" y="485"/>
                  <a:pt x="218" y="484"/>
                </a:cubicBezTo>
                <a:cubicBezTo>
                  <a:pt x="218" y="484"/>
                  <a:pt x="217" y="483"/>
                  <a:pt x="217" y="483"/>
                </a:cubicBezTo>
                <a:cubicBezTo>
                  <a:pt x="217" y="482"/>
                  <a:pt x="217" y="481"/>
                  <a:pt x="218" y="480"/>
                </a:cubicBezTo>
                <a:cubicBezTo>
                  <a:pt x="218" y="479"/>
                  <a:pt x="218" y="479"/>
                  <a:pt x="219" y="479"/>
                </a:cubicBezTo>
                <a:cubicBezTo>
                  <a:pt x="219" y="479"/>
                  <a:pt x="220" y="478"/>
                  <a:pt x="220" y="477"/>
                </a:cubicBezTo>
                <a:cubicBezTo>
                  <a:pt x="220" y="477"/>
                  <a:pt x="221" y="476"/>
                  <a:pt x="221" y="476"/>
                </a:cubicBezTo>
                <a:cubicBezTo>
                  <a:pt x="222" y="476"/>
                  <a:pt x="222" y="476"/>
                  <a:pt x="222" y="476"/>
                </a:cubicBezTo>
                <a:cubicBezTo>
                  <a:pt x="222" y="476"/>
                  <a:pt x="222" y="476"/>
                  <a:pt x="222" y="476"/>
                </a:cubicBezTo>
                <a:cubicBezTo>
                  <a:pt x="222" y="476"/>
                  <a:pt x="222" y="476"/>
                  <a:pt x="222" y="476"/>
                </a:cubicBezTo>
                <a:cubicBezTo>
                  <a:pt x="222" y="475"/>
                  <a:pt x="222" y="475"/>
                  <a:pt x="222" y="475"/>
                </a:cubicBezTo>
                <a:cubicBezTo>
                  <a:pt x="222" y="474"/>
                  <a:pt x="221" y="473"/>
                  <a:pt x="221" y="472"/>
                </a:cubicBezTo>
                <a:cubicBezTo>
                  <a:pt x="221" y="472"/>
                  <a:pt x="222" y="472"/>
                  <a:pt x="222" y="471"/>
                </a:cubicBezTo>
                <a:cubicBezTo>
                  <a:pt x="222" y="471"/>
                  <a:pt x="222" y="471"/>
                  <a:pt x="222" y="471"/>
                </a:cubicBezTo>
                <a:cubicBezTo>
                  <a:pt x="222" y="471"/>
                  <a:pt x="222" y="471"/>
                  <a:pt x="222" y="470"/>
                </a:cubicBezTo>
                <a:cubicBezTo>
                  <a:pt x="222" y="470"/>
                  <a:pt x="222" y="470"/>
                  <a:pt x="222" y="469"/>
                </a:cubicBezTo>
                <a:cubicBezTo>
                  <a:pt x="222" y="469"/>
                  <a:pt x="222" y="468"/>
                  <a:pt x="221" y="467"/>
                </a:cubicBezTo>
                <a:cubicBezTo>
                  <a:pt x="221" y="466"/>
                  <a:pt x="221" y="465"/>
                  <a:pt x="222" y="464"/>
                </a:cubicBezTo>
                <a:cubicBezTo>
                  <a:pt x="222" y="464"/>
                  <a:pt x="222" y="464"/>
                  <a:pt x="222" y="463"/>
                </a:cubicBezTo>
                <a:cubicBezTo>
                  <a:pt x="223" y="463"/>
                  <a:pt x="223" y="463"/>
                  <a:pt x="223" y="463"/>
                </a:cubicBezTo>
                <a:cubicBezTo>
                  <a:pt x="223" y="463"/>
                  <a:pt x="223" y="462"/>
                  <a:pt x="223" y="462"/>
                </a:cubicBezTo>
                <a:cubicBezTo>
                  <a:pt x="224" y="462"/>
                  <a:pt x="224" y="462"/>
                  <a:pt x="224" y="462"/>
                </a:cubicBezTo>
                <a:cubicBezTo>
                  <a:pt x="224" y="461"/>
                  <a:pt x="224" y="461"/>
                  <a:pt x="224" y="461"/>
                </a:cubicBezTo>
                <a:cubicBezTo>
                  <a:pt x="224" y="461"/>
                  <a:pt x="224" y="461"/>
                  <a:pt x="224" y="460"/>
                </a:cubicBezTo>
                <a:cubicBezTo>
                  <a:pt x="224" y="460"/>
                  <a:pt x="224" y="460"/>
                  <a:pt x="224" y="460"/>
                </a:cubicBezTo>
                <a:cubicBezTo>
                  <a:pt x="223" y="460"/>
                  <a:pt x="222" y="459"/>
                  <a:pt x="222" y="459"/>
                </a:cubicBezTo>
                <a:cubicBezTo>
                  <a:pt x="222" y="458"/>
                  <a:pt x="222" y="458"/>
                  <a:pt x="222" y="457"/>
                </a:cubicBezTo>
                <a:cubicBezTo>
                  <a:pt x="222" y="457"/>
                  <a:pt x="223" y="457"/>
                  <a:pt x="223" y="457"/>
                </a:cubicBezTo>
                <a:cubicBezTo>
                  <a:pt x="223" y="456"/>
                  <a:pt x="223" y="456"/>
                  <a:pt x="224" y="456"/>
                </a:cubicBezTo>
                <a:cubicBezTo>
                  <a:pt x="224" y="455"/>
                  <a:pt x="225" y="454"/>
                  <a:pt x="226" y="454"/>
                </a:cubicBezTo>
                <a:cubicBezTo>
                  <a:pt x="226" y="453"/>
                  <a:pt x="226" y="453"/>
                  <a:pt x="226" y="453"/>
                </a:cubicBezTo>
                <a:cubicBezTo>
                  <a:pt x="226" y="453"/>
                  <a:pt x="226" y="453"/>
                  <a:pt x="226" y="454"/>
                </a:cubicBezTo>
                <a:cubicBezTo>
                  <a:pt x="225" y="454"/>
                  <a:pt x="225" y="454"/>
                  <a:pt x="225" y="454"/>
                </a:cubicBezTo>
                <a:cubicBezTo>
                  <a:pt x="224" y="455"/>
                  <a:pt x="223" y="455"/>
                  <a:pt x="223" y="456"/>
                </a:cubicBezTo>
                <a:cubicBezTo>
                  <a:pt x="222" y="457"/>
                  <a:pt x="222" y="458"/>
                  <a:pt x="220" y="458"/>
                </a:cubicBezTo>
                <a:cubicBezTo>
                  <a:pt x="220" y="458"/>
                  <a:pt x="220" y="458"/>
                  <a:pt x="220" y="458"/>
                </a:cubicBezTo>
                <a:cubicBezTo>
                  <a:pt x="220" y="458"/>
                  <a:pt x="221" y="458"/>
                  <a:pt x="221" y="459"/>
                </a:cubicBezTo>
                <a:cubicBezTo>
                  <a:pt x="221" y="459"/>
                  <a:pt x="221" y="459"/>
                  <a:pt x="221" y="460"/>
                </a:cubicBezTo>
                <a:cubicBezTo>
                  <a:pt x="222" y="460"/>
                  <a:pt x="222" y="462"/>
                  <a:pt x="222" y="462"/>
                </a:cubicBezTo>
                <a:cubicBezTo>
                  <a:pt x="221" y="463"/>
                  <a:pt x="221" y="463"/>
                  <a:pt x="221" y="464"/>
                </a:cubicBezTo>
                <a:cubicBezTo>
                  <a:pt x="221" y="464"/>
                  <a:pt x="220" y="464"/>
                  <a:pt x="220" y="465"/>
                </a:cubicBezTo>
                <a:cubicBezTo>
                  <a:pt x="220" y="465"/>
                  <a:pt x="219" y="466"/>
                  <a:pt x="218" y="466"/>
                </a:cubicBezTo>
                <a:cubicBezTo>
                  <a:pt x="218" y="466"/>
                  <a:pt x="218" y="466"/>
                  <a:pt x="218" y="466"/>
                </a:cubicBezTo>
                <a:cubicBezTo>
                  <a:pt x="217" y="466"/>
                  <a:pt x="216" y="466"/>
                  <a:pt x="216" y="466"/>
                </a:cubicBezTo>
                <a:cubicBezTo>
                  <a:pt x="216" y="465"/>
                  <a:pt x="216" y="465"/>
                  <a:pt x="215" y="465"/>
                </a:cubicBezTo>
                <a:cubicBezTo>
                  <a:pt x="215" y="465"/>
                  <a:pt x="215" y="465"/>
                  <a:pt x="215" y="465"/>
                </a:cubicBezTo>
                <a:cubicBezTo>
                  <a:pt x="215" y="465"/>
                  <a:pt x="215" y="465"/>
                  <a:pt x="215" y="465"/>
                </a:cubicBezTo>
                <a:cubicBezTo>
                  <a:pt x="215" y="466"/>
                  <a:pt x="215" y="466"/>
                  <a:pt x="215" y="466"/>
                </a:cubicBezTo>
                <a:cubicBezTo>
                  <a:pt x="214" y="467"/>
                  <a:pt x="214" y="467"/>
                  <a:pt x="213" y="467"/>
                </a:cubicBezTo>
                <a:cubicBezTo>
                  <a:pt x="213" y="467"/>
                  <a:pt x="213" y="467"/>
                  <a:pt x="213" y="467"/>
                </a:cubicBezTo>
                <a:cubicBezTo>
                  <a:pt x="212" y="467"/>
                  <a:pt x="212" y="467"/>
                  <a:pt x="212" y="467"/>
                </a:cubicBezTo>
                <a:cubicBezTo>
                  <a:pt x="211" y="468"/>
                  <a:pt x="211" y="468"/>
                  <a:pt x="211" y="468"/>
                </a:cubicBezTo>
                <a:cubicBezTo>
                  <a:pt x="211" y="468"/>
                  <a:pt x="211" y="468"/>
                  <a:pt x="211" y="468"/>
                </a:cubicBezTo>
                <a:cubicBezTo>
                  <a:pt x="210" y="468"/>
                  <a:pt x="210" y="468"/>
                  <a:pt x="210" y="468"/>
                </a:cubicBezTo>
                <a:cubicBezTo>
                  <a:pt x="209" y="469"/>
                  <a:pt x="207" y="468"/>
                  <a:pt x="205" y="467"/>
                </a:cubicBezTo>
                <a:cubicBezTo>
                  <a:pt x="205" y="466"/>
                  <a:pt x="205" y="466"/>
                  <a:pt x="204" y="466"/>
                </a:cubicBezTo>
                <a:cubicBezTo>
                  <a:pt x="203" y="466"/>
                  <a:pt x="203" y="466"/>
                  <a:pt x="203" y="466"/>
                </a:cubicBezTo>
                <a:cubicBezTo>
                  <a:pt x="202" y="466"/>
                  <a:pt x="201" y="466"/>
                  <a:pt x="201" y="465"/>
                </a:cubicBezTo>
                <a:cubicBezTo>
                  <a:pt x="201" y="464"/>
                  <a:pt x="201" y="464"/>
                  <a:pt x="201" y="464"/>
                </a:cubicBezTo>
                <a:cubicBezTo>
                  <a:pt x="201" y="463"/>
                  <a:pt x="201" y="463"/>
                  <a:pt x="201" y="463"/>
                </a:cubicBezTo>
                <a:cubicBezTo>
                  <a:pt x="202" y="463"/>
                  <a:pt x="202" y="463"/>
                  <a:pt x="202" y="463"/>
                </a:cubicBezTo>
                <a:cubicBezTo>
                  <a:pt x="202" y="463"/>
                  <a:pt x="203" y="462"/>
                  <a:pt x="203" y="462"/>
                </a:cubicBezTo>
                <a:cubicBezTo>
                  <a:pt x="203" y="462"/>
                  <a:pt x="203" y="462"/>
                  <a:pt x="202" y="462"/>
                </a:cubicBezTo>
                <a:cubicBezTo>
                  <a:pt x="202" y="461"/>
                  <a:pt x="202" y="460"/>
                  <a:pt x="202" y="460"/>
                </a:cubicBezTo>
                <a:cubicBezTo>
                  <a:pt x="202" y="459"/>
                  <a:pt x="202" y="458"/>
                  <a:pt x="201" y="458"/>
                </a:cubicBezTo>
                <a:cubicBezTo>
                  <a:pt x="200" y="457"/>
                  <a:pt x="200" y="456"/>
                  <a:pt x="200" y="455"/>
                </a:cubicBezTo>
                <a:cubicBezTo>
                  <a:pt x="199" y="455"/>
                  <a:pt x="199" y="455"/>
                  <a:pt x="198" y="454"/>
                </a:cubicBezTo>
                <a:cubicBezTo>
                  <a:pt x="198" y="454"/>
                  <a:pt x="198" y="453"/>
                  <a:pt x="198" y="453"/>
                </a:cubicBezTo>
                <a:cubicBezTo>
                  <a:pt x="197" y="452"/>
                  <a:pt x="197" y="452"/>
                  <a:pt x="197" y="452"/>
                </a:cubicBezTo>
                <a:cubicBezTo>
                  <a:pt x="197" y="451"/>
                  <a:pt x="197" y="451"/>
                  <a:pt x="197" y="450"/>
                </a:cubicBezTo>
                <a:cubicBezTo>
                  <a:pt x="197" y="450"/>
                  <a:pt x="197" y="449"/>
                  <a:pt x="198" y="449"/>
                </a:cubicBezTo>
                <a:cubicBezTo>
                  <a:pt x="198" y="449"/>
                  <a:pt x="198" y="449"/>
                  <a:pt x="198" y="449"/>
                </a:cubicBezTo>
                <a:cubicBezTo>
                  <a:pt x="197" y="449"/>
                  <a:pt x="197" y="449"/>
                  <a:pt x="197" y="449"/>
                </a:cubicBezTo>
                <a:cubicBezTo>
                  <a:pt x="196" y="448"/>
                  <a:pt x="196" y="447"/>
                  <a:pt x="196" y="446"/>
                </a:cubicBezTo>
                <a:cubicBezTo>
                  <a:pt x="196" y="446"/>
                  <a:pt x="196" y="446"/>
                  <a:pt x="196" y="446"/>
                </a:cubicBezTo>
                <a:cubicBezTo>
                  <a:pt x="196" y="445"/>
                  <a:pt x="196" y="445"/>
                  <a:pt x="196" y="445"/>
                </a:cubicBezTo>
                <a:cubicBezTo>
                  <a:pt x="196" y="444"/>
                  <a:pt x="197" y="444"/>
                  <a:pt x="197" y="444"/>
                </a:cubicBezTo>
                <a:cubicBezTo>
                  <a:pt x="199" y="444"/>
                  <a:pt x="199" y="444"/>
                  <a:pt x="199" y="444"/>
                </a:cubicBezTo>
                <a:cubicBezTo>
                  <a:pt x="199" y="443"/>
                  <a:pt x="200" y="442"/>
                  <a:pt x="200" y="442"/>
                </a:cubicBezTo>
                <a:cubicBezTo>
                  <a:pt x="201" y="442"/>
                  <a:pt x="201" y="441"/>
                  <a:pt x="201" y="441"/>
                </a:cubicBezTo>
                <a:cubicBezTo>
                  <a:pt x="201" y="441"/>
                  <a:pt x="201" y="441"/>
                  <a:pt x="201" y="441"/>
                </a:cubicBezTo>
                <a:cubicBezTo>
                  <a:pt x="202" y="441"/>
                  <a:pt x="202" y="441"/>
                  <a:pt x="202" y="441"/>
                </a:cubicBezTo>
                <a:cubicBezTo>
                  <a:pt x="202" y="441"/>
                  <a:pt x="202" y="441"/>
                  <a:pt x="201" y="441"/>
                </a:cubicBezTo>
                <a:cubicBezTo>
                  <a:pt x="201" y="441"/>
                  <a:pt x="201" y="440"/>
                  <a:pt x="201" y="440"/>
                </a:cubicBezTo>
                <a:cubicBezTo>
                  <a:pt x="201" y="439"/>
                  <a:pt x="201" y="438"/>
                  <a:pt x="202" y="438"/>
                </a:cubicBezTo>
                <a:cubicBezTo>
                  <a:pt x="202" y="437"/>
                  <a:pt x="202" y="437"/>
                  <a:pt x="202" y="437"/>
                </a:cubicBezTo>
                <a:cubicBezTo>
                  <a:pt x="202" y="436"/>
                  <a:pt x="202" y="436"/>
                  <a:pt x="202" y="435"/>
                </a:cubicBezTo>
                <a:cubicBezTo>
                  <a:pt x="202" y="435"/>
                  <a:pt x="202" y="435"/>
                  <a:pt x="202" y="435"/>
                </a:cubicBezTo>
                <a:cubicBezTo>
                  <a:pt x="202" y="436"/>
                  <a:pt x="201" y="436"/>
                  <a:pt x="200" y="436"/>
                </a:cubicBezTo>
                <a:cubicBezTo>
                  <a:pt x="200" y="436"/>
                  <a:pt x="199" y="436"/>
                  <a:pt x="198" y="436"/>
                </a:cubicBezTo>
                <a:cubicBezTo>
                  <a:pt x="198" y="435"/>
                  <a:pt x="198" y="435"/>
                  <a:pt x="198" y="435"/>
                </a:cubicBezTo>
                <a:cubicBezTo>
                  <a:pt x="198" y="434"/>
                  <a:pt x="198" y="433"/>
                  <a:pt x="198" y="432"/>
                </a:cubicBezTo>
                <a:cubicBezTo>
                  <a:pt x="198" y="432"/>
                  <a:pt x="198" y="431"/>
                  <a:pt x="198" y="430"/>
                </a:cubicBezTo>
                <a:cubicBezTo>
                  <a:pt x="198" y="430"/>
                  <a:pt x="198" y="430"/>
                  <a:pt x="198" y="429"/>
                </a:cubicBezTo>
                <a:cubicBezTo>
                  <a:pt x="198" y="429"/>
                  <a:pt x="198" y="429"/>
                  <a:pt x="198" y="429"/>
                </a:cubicBezTo>
                <a:cubicBezTo>
                  <a:pt x="198" y="428"/>
                  <a:pt x="198" y="428"/>
                  <a:pt x="197" y="428"/>
                </a:cubicBezTo>
                <a:cubicBezTo>
                  <a:pt x="196" y="427"/>
                  <a:pt x="196" y="427"/>
                  <a:pt x="195" y="426"/>
                </a:cubicBezTo>
                <a:cubicBezTo>
                  <a:pt x="195" y="424"/>
                  <a:pt x="196" y="423"/>
                  <a:pt x="197" y="422"/>
                </a:cubicBezTo>
                <a:cubicBezTo>
                  <a:pt x="197" y="421"/>
                  <a:pt x="198" y="421"/>
                  <a:pt x="197" y="421"/>
                </a:cubicBezTo>
                <a:cubicBezTo>
                  <a:pt x="197" y="420"/>
                  <a:pt x="197" y="420"/>
                  <a:pt x="198" y="420"/>
                </a:cubicBezTo>
                <a:cubicBezTo>
                  <a:pt x="198" y="419"/>
                  <a:pt x="198" y="419"/>
                  <a:pt x="198" y="419"/>
                </a:cubicBezTo>
                <a:cubicBezTo>
                  <a:pt x="199" y="418"/>
                  <a:pt x="200" y="418"/>
                  <a:pt x="200" y="418"/>
                </a:cubicBezTo>
                <a:cubicBezTo>
                  <a:pt x="200" y="418"/>
                  <a:pt x="200" y="418"/>
                  <a:pt x="199" y="417"/>
                </a:cubicBezTo>
                <a:cubicBezTo>
                  <a:pt x="199" y="417"/>
                  <a:pt x="199" y="416"/>
                  <a:pt x="200" y="416"/>
                </a:cubicBezTo>
                <a:cubicBezTo>
                  <a:pt x="200" y="416"/>
                  <a:pt x="200" y="415"/>
                  <a:pt x="201" y="415"/>
                </a:cubicBezTo>
                <a:cubicBezTo>
                  <a:pt x="202" y="416"/>
                  <a:pt x="203" y="415"/>
                  <a:pt x="205" y="415"/>
                </a:cubicBezTo>
                <a:cubicBezTo>
                  <a:pt x="206" y="414"/>
                  <a:pt x="206" y="413"/>
                  <a:pt x="206" y="413"/>
                </a:cubicBezTo>
                <a:cubicBezTo>
                  <a:pt x="206" y="413"/>
                  <a:pt x="206" y="412"/>
                  <a:pt x="206" y="411"/>
                </a:cubicBezTo>
                <a:cubicBezTo>
                  <a:pt x="206" y="411"/>
                  <a:pt x="206" y="410"/>
                  <a:pt x="206" y="410"/>
                </a:cubicBezTo>
                <a:cubicBezTo>
                  <a:pt x="207" y="410"/>
                  <a:pt x="207" y="409"/>
                  <a:pt x="207" y="409"/>
                </a:cubicBezTo>
                <a:cubicBezTo>
                  <a:pt x="208" y="407"/>
                  <a:pt x="209" y="407"/>
                  <a:pt x="210" y="407"/>
                </a:cubicBezTo>
                <a:cubicBezTo>
                  <a:pt x="210" y="407"/>
                  <a:pt x="211" y="407"/>
                  <a:pt x="211" y="407"/>
                </a:cubicBezTo>
                <a:cubicBezTo>
                  <a:pt x="211" y="407"/>
                  <a:pt x="211" y="407"/>
                  <a:pt x="212" y="407"/>
                </a:cubicBezTo>
                <a:cubicBezTo>
                  <a:pt x="211" y="407"/>
                  <a:pt x="211" y="406"/>
                  <a:pt x="212" y="406"/>
                </a:cubicBezTo>
                <a:cubicBezTo>
                  <a:pt x="212" y="405"/>
                  <a:pt x="212" y="405"/>
                  <a:pt x="213" y="405"/>
                </a:cubicBezTo>
                <a:cubicBezTo>
                  <a:pt x="213" y="405"/>
                  <a:pt x="213" y="404"/>
                  <a:pt x="213" y="404"/>
                </a:cubicBezTo>
                <a:cubicBezTo>
                  <a:pt x="214" y="404"/>
                  <a:pt x="214" y="404"/>
                  <a:pt x="214" y="404"/>
                </a:cubicBezTo>
                <a:cubicBezTo>
                  <a:pt x="214" y="403"/>
                  <a:pt x="215" y="401"/>
                  <a:pt x="216" y="401"/>
                </a:cubicBezTo>
                <a:cubicBezTo>
                  <a:pt x="217" y="401"/>
                  <a:pt x="217" y="401"/>
                  <a:pt x="217" y="401"/>
                </a:cubicBezTo>
                <a:cubicBezTo>
                  <a:pt x="217" y="401"/>
                  <a:pt x="218" y="401"/>
                  <a:pt x="218" y="401"/>
                </a:cubicBezTo>
                <a:cubicBezTo>
                  <a:pt x="218" y="401"/>
                  <a:pt x="218" y="401"/>
                  <a:pt x="218" y="401"/>
                </a:cubicBezTo>
                <a:cubicBezTo>
                  <a:pt x="218" y="400"/>
                  <a:pt x="219" y="400"/>
                  <a:pt x="220" y="400"/>
                </a:cubicBezTo>
                <a:cubicBezTo>
                  <a:pt x="220" y="400"/>
                  <a:pt x="221" y="400"/>
                  <a:pt x="221" y="400"/>
                </a:cubicBezTo>
                <a:cubicBezTo>
                  <a:pt x="221" y="400"/>
                  <a:pt x="222" y="400"/>
                  <a:pt x="222" y="400"/>
                </a:cubicBezTo>
                <a:cubicBezTo>
                  <a:pt x="222" y="400"/>
                  <a:pt x="223" y="400"/>
                  <a:pt x="223" y="400"/>
                </a:cubicBezTo>
                <a:cubicBezTo>
                  <a:pt x="224" y="400"/>
                  <a:pt x="224" y="400"/>
                  <a:pt x="224" y="400"/>
                </a:cubicBezTo>
                <a:cubicBezTo>
                  <a:pt x="223" y="400"/>
                  <a:pt x="223" y="400"/>
                  <a:pt x="223" y="400"/>
                </a:cubicBezTo>
                <a:cubicBezTo>
                  <a:pt x="221" y="400"/>
                  <a:pt x="221" y="400"/>
                  <a:pt x="221" y="400"/>
                </a:cubicBezTo>
                <a:cubicBezTo>
                  <a:pt x="221" y="400"/>
                  <a:pt x="218" y="400"/>
                  <a:pt x="218" y="398"/>
                </a:cubicBezTo>
                <a:cubicBezTo>
                  <a:pt x="218" y="397"/>
                  <a:pt x="219" y="396"/>
                  <a:pt x="220" y="395"/>
                </a:cubicBezTo>
                <a:cubicBezTo>
                  <a:pt x="221" y="395"/>
                  <a:pt x="221" y="395"/>
                  <a:pt x="221" y="395"/>
                </a:cubicBezTo>
                <a:cubicBezTo>
                  <a:pt x="221" y="394"/>
                  <a:pt x="222" y="393"/>
                  <a:pt x="223" y="392"/>
                </a:cubicBezTo>
                <a:cubicBezTo>
                  <a:pt x="223" y="392"/>
                  <a:pt x="223" y="391"/>
                  <a:pt x="223" y="391"/>
                </a:cubicBezTo>
                <a:cubicBezTo>
                  <a:pt x="224" y="390"/>
                  <a:pt x="225" y="389"/>
                  <a:pt x="225" y="389"/>
                </a:cubicBezTo>
                <a:cubicBezTo>
                  <a:pt x="226" y="389"/>
                  <a:pt x="228" y="389"/>
                  <a:pt x="228" y="390"/>
                </a:cubicBezTo>
                <a:cubicBezTo>
                  <a:pt x="228" y="391"/>
                  <a:pt x="228" y="391"/>
                  <a:pt x="228" y="392"/>
                </a:cubicBezTo>
                <a:cubicBezTo>
                  <a:pt x="228" y="393"/>
                  <a:pt x="228" y="393"/>
                  <a:pt x="229" y="394"/>
                </a:cubicBezTo>
                <a:cubicBezTo>
                  <a:pt x="229" y="395"/>
                  <a:pt x="228" y="396"/>
                  <a:pt x="228" y="396"/>
                </a:cubicBezTo>
                <a:cubicBezTo>
                  <a:pt x="228" y="396"/>
                  <a:pt x="228" y="396"/>
                  <a:pt x="228" y="396"/>
                </a:cubicBezTo>
                <a:cubicBezTo>
                  <a:pt x="229" y="396"/>
                  <a:pt x="229" y="395"/>
                  <a:pt x="230" y="395"/>
                </a:cubicBezTo>
                <a:cubicBezTo>
                  <a:pt x="230" y="395"/>
                  <a:pt x="230" y="395"/>
                  <a:pt x="230" y="395"/>
                </a:cubicBezTo>
                <a:cubicBezTo>
                  <a:pt x="230" y="395"/>
                  <a:pt x="230" y="394"/>
                  <a:pt x="230" y="394"/>
                </a:cubicBezTo>
                <a:cubicBezTo>
                  <a:pt x="230" y="394"/>
                  <a:pt x="230" y="393"/>
                  <a:pt x="230" y="393"/>
                </a:cubicBezTo>
                <a:cubicBezTo>
                  <a:pt x="230" y="393"/>
                  <a:pt x="230" y="393"/>
                  <a:pt x="230" y="393"/>
                </a:cubicBezTo>
                <a:cubicBezTo>
                  <a:pt x="230" y="393"/>
                  <a:pt x="230" y="392"/>
                  <a:pt x="230" y="392"/>
                </a:cubicBezTo>
                <a:cubicBezTo>
                  <a:pt x="229" y="392"/>
                  <a:pt x="229" y="392"/>
                  <a:pt x="229" y="392"/>
                </a:cubicBezTo>
                <a:cubicBezTo>
                  <a:pt x="228" y="391"/>
                  <a:pt x="228" y="390"/>
                  <a:pt x="228" y="390"/>
                </a:cubicBezTo>
                <a:cubicBezTo>
                  <a:pt x="228" y="390"/>
                  <a:pt x="228" y="390"/>
                  <a:pt x="227" y="389"/>
                </a:cubicBezTo>
                <a:cubicBezTo>
                  <a:pt x="227" y="389"/>
                  <a:pt x="227" y="389"/>
                  <a:pt x="227" y="389"/>
                </a:cubicBezTo>
                <a:cubicBezTo>
                  <a:pt x="226" y="389"/>
                  <a:pt x="226" y="388"/>
                  <a:pt x="226" y="387"/>
                </a:cubicBezTo>
                <a:cubicBezTo>
                  <a:pt x="227" y="386"/>
                  <a:pt x="229" y="386"/>
                  <a:pt x="230" y="386"/>
                </a:cubicBezTo>
                <a:cubicBezTo>
                  <a:pt x="231" y="386"/>
                  <a:pt x="231" y="386"/>
                  <a:pt x="231" y="386"/>
                </a:cubicBezTo>
                <a:cubicBezTo>
                  <a:pt x="231" y="386"/>
                  <a:pt x="231" y="386"/>
                  <a:pt x="231" y="386"/>
                </a:cubicBezTo>
                <a:cubicBezTo>
                  <a:pt x="232" y="386"/>
                  <a:pt x="233" y="385"/>
                  <a:pt x="233" y="386"/>
                </a:cubicBezTo>
                <a:cubicBezTo>
                  <a:pt x="234" y="386"/>
                  <a:pt x="234" y="387"/>
                  <a:pt x="235" y="387"/>
                </a:cubicBezTo>
                <a:cubicBezTo>
                  <a:pt x="235" y="387"/>
                  <a:pt x="236" y="388"/>
                  <a:pt x="236" y="388"/>
                </a:cubicBezTo>
                <a:cubicBezTo>
                  <a:pt x="237" y="388"/>
                  <a:pt x="237" y="389"/>
                  <a:pt x="237" y="390"/>
                </a:cubicBezTo>
                <a:cubicBezTo>
                  <a:pt x="238" y="391"/>
                  <a:pt x="237" y="391"/>
                  <a:pt x="237" y="392"/>
                </a:cubicBezTo>
                <a:cubicBezTo>
                  <a:pt x="236" y="392"/>
                  <a:pt x="236" y="392"/>
                  <a:pt x="235" y="392"/>
                </a:cubicBezTo>
                <a:cubicBezTo>
                  <a:pt x="235" y="392"/>
                  <a:pt x="235" y="393"/>
                  <a:pt x="235" y="393"/>
                </a:cubicBezTo>
                <a:cubicBezTo>
                  <a:pt x="235" y="393"/>
                  <a:pt x="235" y="393"/>
                  <a:pt x="234" y="393"/>
                </a:cubicBezTo>
                <a:cubicBezTo>
                  <a:pt x="234" y="393"/>
                  <a:pt x="234" y="393"/>
                  <a:pt x="234" y="393"/>
                </a:cubicBezTo>
                <a:cubicBezTo>
                  <a:pt x="235" y="393"/>
                  <a:pt x="236" y="393"/>
                  <a:pt x="237" y="393"/>
                </a:cubicBezTo>
                <a:cubicBezTo>
                  <a:pt x="238" y="393"/>
                  <a:pt x="238" y="393"/>
                  <a:pt x="239" y="393"/>
                </a:cubicBezTo>
                <a:cubicBezTo>
                  <a:pt x="239" y="393"/>
                  <a:pt x="239" y="393"/>
                  <a:pt x="239" y="393"/>
                </a:cubicBezTo>
                <a:cubicBezTo>
                  <a:pt x="240" y="393"/>
                  <a:pt x="240" y="393"/>
                  <a:pt x="240" y="393"/>
                </a:cubicBezTo>
                <a:cubicBezTo>
                  <a:pt x="241" y="393"/>
                  <a:pt x="241" y="392"/>
                  <a:pt x="242" y="392"/>
                </a:cubicBezTo>
                <a:cubicBezTo>
                  <a:pt x="243" y="392"/>
                  <a:pt x="244" y="391"/>
                  <a:pt x="245" y="391"/>
                </a:cubicBezTo>
                <a:cubicBezTo>
                  <a:pt x="245" y="391"/>
                  <a:pt x="246" y="390"/>
                  <a:pt x="246" y="390"/>
                </a:cubicBezTo>
                <a:cubicBezTo>
                  <a:pt x="246" y="390"/>
                  <a:pt x="246" y="390"/>
                  <a:pt x="246" y="390"/>
                </a:cubicBezTo>
                <a:cubicBezTo>
                  <a:pt x="247" y="390"/>
                  <a:pt x="247" y="390"/>
                  <a:pt x="247" y="390"/>
                </a:cubicBezTo>
                <a:cubicBezTo>
                  <a:pt x="247" y="390"/>
                  <a:pt x="247" y="389"/>
                  <a:pt x="247" y="389"/>
                </a:cubicBezTo>
                <a:cubicBezTo>
                  <a:pt x="247" y="389"/>
                  <a:pt x="247" y="389"/>
                  <a:pt x="247" y="389"/>
                </a:cubicBezTo>
                <a:cubicBezTo>
                  <a:pt x="248" y="388"/>
                  <a:pt x="248" y="388"/>
                  <a:pt x="249" y="387"/>
                </a:cubicBezTo>
                <a:cubicBezTo>
                  <a:pt x="249" y="387"/>
                  <a:pt x="249" y="387"/>
                  <a:pt x="249" y="387"/>
                </a:cubicBezTo>
                <a:cubicBezTo>
                  <a:pt x="250" y="387"/>
                  <a:pt x="250" y="387"/>
                  <a:pt x="250" y="387"/>
                </a:cubicBezTo>
                <a:cubicBezTo>
                  <a:pt x="250" y="386"/>
                  <a:pt x="250" y="386"/>
                  <a:pt x="250" y="386"/>
                </a:cubicBezTo>
                <a:cubicBezTo>
                  <a:pt x="250" y="386"/>
                  <a:pt x="251" y="385"/>
                  <a:pt x="251" y="385"/>
                </a:cubicBezTo>
                <a:cubicBezTo>
                  <a:pt x="251" y="385"/>
                  <a:pt x="251" y="385"/>
                  <a:pt x="251" y="385"/>
                </a:cubicBezTo>
                <a:cubicBezTo>
                  <a:pt x="250" y="385"/>
                  <a:pt x="250" y="385"/>
                  <a:pt x="250" y="384"/>
                </a:cubicBezTo>
                <a:cubicBezTo>
                  <a:pt x="249" y="384"/>
                  <a:pt x="249" y="384"/>
                  <a:pt x="249" y="384"/>
                </a:cubicBezTo>
                <a:cubicBezTo>
                  <a:pt x="249" y="384"/>
                  <a:pt x="249" y="384"/>
                  <a:pt x="249" y="384"/>
                </a:cubicBezTo>
                <a:cubicBezTo>
                  <a:pt x="249" y="384"/>
                  <a:pt x="249" y="384"/>
                  <a:pt x="249" y="383"/>
                </a:cubicBezTo>
                <a:cubicBezTo>
                  <a:pt x="248" y="383"/>
                  <a:pt x="248" y="382"/>
                  <a:pt x="248" y="382"/>
                </a:cubicBezTo>
                <a:cubicBezTo>
                  <a:pt x="248" y="381"/>
                  <a:pt x="248" y="381"/>
                  <a:pt x="248" y="380"/>
                </a:cubicBezTo>
                <a:cubicBezTo>
                  <a:pt x="249" y="380"/>
                  <a:pt x="249" y="380"/>
                  <a:pt x="249" y="380"/>
                </a:cubicBezTo>
                <a:cubicBezTo>
                  <a:pt x="250" y="379"/>
                  <a:pt x="251" y="379"/>
                  <a:pt x="252" y="380"/>
                </a:cubicBezTo>
                <a:cubicBezTo>
                  <a:pt x="252" y="380"/>
                  <a:pt x="253" y="381"/>
                  <a:pt x="253" y="381"/>
                </a:cubicBezTo>
                <a:cubicBezTo>
                  <a:pt x="253" y="381"/>
                  <a:pt x="253" y="381"/>
                  <a:pt x="253" y="381"/>
                </a:cubicBezTo>
                <a:cubicBezTo>
                  <a:pt x="253" y="382"/>
                  <a:pt x="253" y="382"/>
                  <a:pt x="253" y="382"/>
                </a:cubicBezTo>
                <a:cubicBezTo>
                  <a:pt x="253" y="383"/>
                  <a:pt x="253" y="383"/>
                  <a:pt x="253" y="383"/>
                </a:cubicBezTo>
                <a:cubicBezTo>
                  <a:pt x="253" y="383"/>
                  <a:pt x="253" y="384"/>
                  <a:pt x="253" y="384"/>
                </a:cubicBezTo>
                <a:cubicBezTo>
                  <a:pt x="253" y="384"/>
                  <a:pt x="253" y="384"/>
                  <a:pt x="253" y="384"/>
                </a:cubicBezTo>
                <a:cubicBezTo>
                  <a:pt x="254" y="384"/>
                  <a:pt x="255" y="385"/>
                  <a:pt x="255" y="385"/>
                </a:cubicBezTo>
                <a:cubicBezTo>
                  <a:pt x="256" y="386"/>
                  <a:pt x="256" y="386"/>
                  <a:pt x="257" y="386"/>
                </a:cubicBezTo>
                <a:cubicBezTo>
                  <a:pt x="257" y="386"/>
                  <a:pt x="257" y="386"/>
                  <a:pt x="257" y="386"/>
                </a:cubicBezTo>
                <a:cubicBezTo>
                  <a:pt x="257" y="386"/>
                  <a:pt x="258" y="386"/>
                  <a:pt x="258" y="386"/>
                </a:cubicBezTo>
                <a:cubicBezTo>
                  <a:pt x="259" y="386"/>
                  <a:pt x="259" y="386"/>
                  <a:pt x="259" y="386"/>
                </a:cubicBezTo>
                <a:cubicBezTo>
                  <a:pt x="260" y="387"/>
                  <a:pt x="261" y="387"/>
                  <a:pt x="261" y="387"/>
                </a:cubicBezTo>
                <a:cubicBezTo>
                  <a:pt x="262" y="387"/>
                  <a:pt x="262" y="387"/>
                  <a:pt x="262" y="387"/>
                </a:cubicBezTo>
                <a:cubicBezTo>
                  <a:pt x="263" y="388"/>
                  <a:pt x="263" y="388"/>
                  <a:pt x="263" y="388"/>
                </a:cubicBezTo>
                <a:cubicBezTo>
                  <a:pt x="263" y="388"/>
                  <a:pt x="263" y="388"/>
                  <a:pt x="263" y="388"/>
                </a:cubicBezTo>
                <a:cubicBezTo>
                  <a:pt x="264" y="387"/>
                  <a:pt x="264" y="387"/>
                  <a:pt x="264" y="386"/>
                </a:cubicBezTo>
                <a:cubicBezTo>
                  <a:pt x="265" y="386"/>
                  <a:pt x="266" y="385"/>
                  <a:pt x="267" y="385"/>
                </a:cubicBezTo>
                <a:cubicBezTo>
                  <a:pt x="268" y="384"/>
                  <a:pt x="268" y="384"/>
                  <a:pt x="269" y="384"/>
                </a:cubicBezTo>
                <a:cubicBezTo>
                  <a:pt x="270" y="384"/>
                  <a:pt x="270" y="384"/>
                  <a:pt x="270" y="384"/>
                </a:cubicBezTo>
                <a:cubicBezTo>
                  <a:pt x="271" y="382"/>
                  <a:pt x="271" y="380"/>
                  <a:pt x="271" y="378"/>
                </a:cubicBezTo>
                <a:cubicBezTo>
                  <a:pt x="271" y="377"/>
                  <a:pt x="271" y="377"/>
                  <a:pt x="271" y="377"/>
                </a:cubicBezTo>
                <a:cubicBezTo>
                  <a:pt x="271" y="376"/>
                  <a:pt x="270" y="375"/>
                  <a:pt x="271" y="373"/>
                </a:cubicBezTo>
                <a:cubicBezTo>
                  <a:pt x="271" y="373"/>
                  <a:pt x="271" y="373"/>
                  <a:pt x="271" y="373"/>
                </a:cubicBezTo>
                <a:cubicBezTo>
                  <a:pt x="271" y="372"/>
                  <a:pt x="272" y="371"/>
                  <a:pt x="272" y="370"/>
                </a:cubicBezTo>
                <a:cubicBezTo>
                  <a:pt x="272" y="369"/>
                  <a:pt x="273" y="368"/>
                  <a:pt x="274" y="367"/>
                </a:cubicBezTo>
                <a:cubicBezTo>
                  <a:pt x="274" y="366"/>
                  <a:pt x="274" y="366"/>
                  <a:pt x="274" y="365"/>
                </a:cubicBezTo>
                <a:cubicBezTo>
                  <a:pt x="274" y="365"/>
                  <a:pt x="274" y="365"/>
                  <a:pt x="274" y="365"/>
                </a:cubicBezTo>
                <a:cubicBezTo>
                  <a:pt x="273" y="365"/>
                  <a:pt x="273" y="365"/>
                  <a:pt x="273" y="365"/>
                </a:cubicBezTo>
                <a:cubicBezTo>
                  <a:pt x="272" y="365"/>
                  <a:pt x="271" y="365"/>
                  <a:pt x="270" y="365"/>
                </a:cubicBezTo>
                <a:cubicBezTo>
                  <a:pt x="270" y="365"/>
                  <a:pt x="269" y="364"/>
                  <a:pt x="269" y="364"/>
                </a:cubicBezTo>
                <a:cubicBezTo>
                  <a:pt x="269" y="363"/>
                  <a:pt x="269" y="362"/>
                  <a:pt x="270" y="362"/>
                </a:cubicBezTo>
                <a:cubicBezTo>
                  <a:pt x="270" y="362"/>
                  <a:pt x="270" y="362"/>
                  <a:pt x="271" y="361"/>
                </a:cubicBezTo>
                <a:cubicBezTo>
                  <a:pt x="271" y="361"/>
                  <a:pt x="272" y="360"/>
                  <a:pt x="273" y="360"/>
                </a:cubicBezTo>
                <a:cubicBezTo>
                  <a:pt x="274" y="360"/>
                  <a:pt x="275" y="360"/>
                  <a:pt x="275" y="360"/>
                </a:cubicBezTo>
                <a:cubicBezTo>
                  <a:pt x="276" y="361"/>
                  <a:pt x="277" y="361"/>
                  <a:pt x="277" y="360"/>
                </a:cubicBezTo>
                <a:cubicBezTo>
                  <a:pt x="278" y="360"/>
                  <a:pt x="278" y="359"/>
                  <a:pt x="278" y="359"/>
                </a:cubicBezTo>
                <a:cubicBezTo>
                  <a:pt x="278" y="358"/>
                  <a:pt x="278" y="358"/>
                  <a:pt x="278" y="358"/>
                </a:cubicBezTo>
                <a:cubicBezTo>
                  <a:pt x="278" y="356"/>
                  <a:pt x="279" y="355"/>
                  <a:pt x="280" y="354"/>
                </a:cubicBezTo>
                <a:cubicBezTo>
                  <a:pt x="280" y="354"/>
                  <a:pt x="280" y="354"/>
                  <a:pt x="280" y="354"/>
                </a:cubicBezTo>
                <a:cubicBezTo>
                  <a:pt x="280" y="354"/>
                  <a:pt x="280" y="354"/>
                  <a:pt x="280" y="354"/>
                </a:cubicBezTo>
                <a:cubicBezTo>
                  <a:pt x="279" y="354"/>
                  <a:pt x="279" y="354"/>
                  <a:pt x="279" y="354"/>
                </a:cubicBezTo>
                <a:cubicBezTo>
                  <a:pt x="279" y="355"/>
                  <a:pt x="278" y="355"/>
                  <a:pt x="278" y="355"/>
                </a:cubicBezTo>
                <a:cubicBezTo>
                  <a:pt x="278" y="355"/>
                  <a:pt x="278" y="355"/>
                  <a:pt x="278" y="355"/>
                </a:cubicBezTo>
                <a:cubicBezTo>
                  <a:pt x="277" y="355"/>
                  <a:pt x="277" y="355"/>
                  <a:pt x="277" y="355"/>
                </a:cubicBezTo>
                <a:cubicBezTo>
                  <a:pt x="277" y="355"/>
                  <a:pt x="277" y="355"/>
                  <a:pt x="276" y="355"/>
                </a:cubicBezTo>
                <a:cubicBezTo>
                  <a:pt x="276" y="356"/>
                  <a:pt x="276" y="356"/>
                  <a:pt x="276" y="356"/>
                </a:cubicBezTo>
                <a:cubicBezTo>
                  <a:pt x="275" y="356"/>
                  <a:pt x="274" y="356"/>
                  <a:pt x="274" y="357"/>
                </a:cubicBezTo>
                <a:cubicBezTo>
                  <a:pt x="273" y="357"/>
                  <a:pt x="272" y="356"/>
                  <a:pt x="272" y="356"/>
                </a:cubicBezTo>
                <a:cubicBezTo>
                  <a:pt x="272" y="356"/>
                  <a:pt x="272" y="355"/>
                  <a:pt x="272" y="355"/>
                </a:cubicBezTo>
                <a:cubicBezTo>
                  <a:pt x="272" y="355"/>
                  <a:pt x="272" y="356"/>
                  <a:pt x="271" y="356"/>
                </a:cubicBezTo>
                <a:cubicBezTo>
                  <a:pt x="271" y="356"/>
                  <a:pt x="271" y="356"/>
                  <a:pt x="271" y="356"/>
                </a:cubicBezTo>
                <a:cubicBezTo>
                  <a:pt x="271" y="356"/>
                  <a:pt x="271" y="356"/>
                  <a:pt x="271" y="357"/>
                </a:cubicBezTo>
                <a:cubicBezTo>
                  <a:pt x="271" y="357"/>
                  <a:pt x="270" y="358"/>
                  <a:pt x="270" y="358"/>
                </a:cubicBezTo>
                <a:cubicBezTo>
                  <a:pt x="269" y="358"/>
                  <a:pt x="268" y="358"/>
                  <a:pt x="268" y="358"/>
                </a:cubicBezTo>
                <a:cubicBezTo>
                  <a:pt x="267" y="358"/>
                  <a:pt x="267" y="358"/>
                  <a:pt x="266" y="358"/>
                </a:cubicBezTo>
                <a:cubicBezTo>
                  <a:pt x="266" y="359"/>
                  <a:pt x="265" y="360"/>
                  <a:pt x="264" y="361"/>
                </a:cubicBezTo>
                <a:cubicBezTo>
                  <a:pt x="264" y="361"/>
                  <a:pt x="263" y="361"/>
                  <a:pt x="262" y="361"/>
                </a:cubicBezTo>
                <a:cubicBezTo>
                  <a:pt x="262" y="361"/>
                  <a:pt x="262" y="361"/>
                  <a:pt x="262" y="361"/>
                </a:cubicBezTo>
                <a:cubicBezTo>
                  <a:pt x="261" y="361"/>
                  <a:pt x="261" y="361"/>
                  <a:pt x="261" y="361"/>
                </a:cubicBezTo>
                <a:cubicBezTo>
                  <a:pt x="261" y="361"/>
                  <a:pt x="261" y="362"/>
                  <a:pt x="261" y="362"/>
                </a:cubicBezTo>
                <a:cubicBezTo>
                  <a:pt x="261" y="362"/>
                  <a:pt x="261" y="363"/>
                  <a:pt x="261" y="363"/>
                </a:cubicBezTo>
                <a:cubicBezTo>
                  <a:pt x="261" y="364"/>
                  <a:pt x="260" y="365"/>
                  <a:pt x="260" y="365"/>
                </a:cubicBezTo>
                <a:cubicBezTo>
                  <a:pt x="260" y="365"/>
                  <a:pt x="259" y="366"/>
                  <a:pt x="258" y="366"/>
                </a:cubicBezTo>
                <a:cubicBezTo>
                  <a:pt x="257" y="366"/>
                  <a:pt x="257" y="366"/>
                  <a:pt x="256" y="365"/>
                </a:cubicBezTo>
                <a:cubicBezTo>
                  <a:pt x="255" y="365"/>
                  <a:pt x="256" y="362"/>
                  <a:pt x="256" y="362"/>
                </a:cubicBezTo>
                <a:cubicBezTo>
                  <a:pt x="256" y="362"/>
                  <a:pt x="256" y="361"/>
                  <a:pt x="256" y="360"/>
                </a:cubicBezTo>
                <a:cubicBezTo>
                  <a:pt x="256" y="360"/>
                  <a:pt x="256" y="360"/>
                  <a:pt x="256" y="359"/>
                </a:cubicBezTo>
                <a:cubicBezTo>
                  <a:pt x="256" y="359"/>
                  <a:pt x="256" y="359"/>
                  <a:pt x="256" y="359"/>
                </a:cubicBezTo>
                <a:cubicBezTo>
                  <a:pt x="256" y="359"/>
                  <a:pt x="256" y="359"/>
                  <a:pt x="256" y="359"/>
                </a:cubicBezTo>
                <a:cubicBezTo>
                  <a:pt x="256" y="359"/>
                  <a:pt x="256" y="359"/>
                  <a:pt x="256" y="359"/>
                </a:cubicBezTo>
                <a:cubicBezTo>
                  <a:pt x="256" y="360"/>
                  <a:pt x="256" y="361"/>
                  <a:pt x="256" y="362"/>
                </a:cubicBezTo>
                <a:cubicBezTo>
                  <a:pt x="256" y="363"/>
                  <a:pt x="254" y="363"/>
                  <a:pt x="253" y="362"/>
                </a:cubicBezTo>
                <a:cubicBezTo>
                  <a:pt x="252" y="362"/>
                  <a:pt x="252" y="361"/>
                  <a:pt x="252" y="360"/>
                </a:cubicBezTo>
                <a:cubicBezTo>
                  <a:pt x="251" y="360"/>
                  <a:pt x="251" y="359"/>
                  <a:pt x="250" y="359"/>
                </a:cubicBezTo>
                <a:cubicBezTo>
                  <a:pt x="250" y="358"/>
                  <a:pt x="249" y="359"/>
                  <a:pt x="248" y="359"/>
                </a:cubicBezTo>
                <a:cubicBezTo>
                  <a:pt x="248" y="359"/>
                  <a:pt x="247" y="359"/>
                  <a:pt x="247" y="359"/>
                </a:cubicBezTo>
                <a:cubicBezTo>
                  <a:pt x="246" y="359"/>
                  <a:pt x="246" y="359"/>
                  <a:pt x="246" y="359"/>
                </a:cubicBezTo>
                <a:cubicBezTo>
                  <a:pt x="246" y="359"/>
                  <a:pt x="244" y="359"/>
                  <a:pt x="243" y="358"/>
                </a:cubicBezTo>
                <a:cubicBezTo>
                  <a:pt x="243" y="358"/>
                  <a:pt x="243" y="358"/>
                  <a:pt x="242" y="358"/>
                </a:cubicBezTo>
                <a:cubicBezTo>
                  <a:pt x="242" y="358"/>
                  <a:pt x="242" y="358"/>
                  <a:pt x="242" y="358"/>
                </a:cubicBezTo>
                <a:cubicBezTo>
                  <a:pt x="241" y="358"/>
                  <a:pt x="241" y="358"/>
                  <a:pt x="241" y="358"/>
                </a:cubicBezTo>
                <a:cubicBezTo>
                  <a:pt x="240" y="358"/>
                  <a:pt x="240" y="359"/>
                  <a:pt x="240" y="359"/>
                </a:cubicBezTo>
                <a:cubicBezTo>
                  <a:pt x="240" y="359"/>
                  <a:pt x="240" y="359"/>
                  <a:pt x="239" y="360"/>
                </a:cubicBezTo>
                <a:cubicBezTo>
                  <a:pt x="239" y="361"/>
                  <a:pt x="237" y="362"/>
                  <a:pt x="236" y="361"/>
                </a:cubicBezTo>
                <a:cubicBezTo>
                  <a:pt x="235" y="361"/>
                  <a:pt x="235" y="360"/>
                  <a:pt x="235" y="360"/>
                </a:cubicBezTo>
                <a:cubicBezTo>
                  <a:pt x="234" y="360"/>
                  <a:pt x="234" y="360"/>
                  <a:pt x="234" y="359"/>
                </a:cubicBezTo>
                <a:cubicBezTo>
                  <a:pt x="233" y="359"/>
                  <a:pt x="233" y="359"/>
                  <a:pt x="232" y="358"/>
                </a:cubicBezTo>
                <a:cubicBezTo>
                  <a:pt x="231" y="358"/>
                  <a:pt x="231" y="358"/>
                  <a:pt x="231" y="358"/>
                </a:cubicBezTo>
                <a:cubicBezTo>
                  <a:pt x="230" y="358"/>
                  <a:pt x="229" y="358"/>
                  <a:pt x="228" y="357"/>
                </a:cubicBezTo>
                <a:cubicBezTo>
                  <a:pt x="226" y="354"/>
                  <a:pt x="223" y="351"/>
                  <a:pt x="223" y="348"/>
                </a:cubicBezTo>
                <a:cubicBezTo>
                  <a:pt x="223" y="346"/>
                  <a:pt x="224" y="344"/>
                  <a:pt x="225" y="343"/>
                </a:cubicBezTo>
                <a:cubicBezTo>
                  <a:pt x="225" y="342"/>
                  <a:pt x="225" y="342"/>
                  <a:pt x="226" y="342"/>
                </a:cubicBezTo>
                <a:cubicBezTo>
                  <a:pt x="226" y="341"/>
                  <a:pt x="227" y="341"/>
                  <a:pt x="227" y="340"/>
                </a:cubicBezTo>
                <a:cubicBezTo>
                  <a:pt x="226" y="340"/>
                  <a:pt x="226" y="339"/>
                  <a:pt x="226" y="338"/>
                </a:cubicBezTo>
                <a:cubicBezTo>
                  <a:pt x="225" y="338"/>
                  <a:pt x="225" y="338"/>
                  <a:pt x="225" y="337"/>
                </a:cubicBezTo>
                <a:cubicBezTo>
                  <a:pt x="225" y="337"/>
                  <a:pt x="225" y="336"/>
                  <a:pt x="224" y="335"/>
                </a:cubicBezTo>
                <a:cubicBezTo>
                  <a:pt x="224" y="335"/>
                  <a:pt x="225" y="334"/>
                  <a:pt x="225" y="333"/>
                </a:cubicBezTo>
                <a:cubicBezTo>
                  <a:pt x="226" y="332"/>
                  <a:pt x="228" y="332"/>
                  <a:pt x="229" y="333"/>
                </a:cubicBezTo>
                <a:cubicBezTo>
                  <a:pt x="229" y="334"/>
                  <a:pt x="229" y="334"/>
                  <a:pt x="229" y="335"/>
                </a:cubicBezTo>
                <a:cubicBezTo>
                  <a:pt x="229" y="335"/>
                  <a:pt x="228" y="335"/>
                  <a:pt x="228" y="336"/>
                </a:cubicBezTo>
                <a:cubicBezTo>
                  <a:pt x="228" y="336"/>
                  <a:pt x="228" y="336"/>
                  <a:pt x="228" y="337"/>
                </a:cubicBezTo>
                <a:cubicBezTo>
                  <a:pt x="228" y="337"/>
                  <a:pt x="228" y="337"/>
                  <a:pt x="228" y="337"/>
                </a:cubicBezTo>
                <a:cubicBezTo>
                  <a:pt x="228" y="337"/>
                  <a:pt x="229" y="337"/>
                  <a:pt x="229" y="337"/>
                </a:cubicBezTo>
                <a:cubicBezTo>
                  <a:pt x="229" y="337"/>
                  <a:pt x="229" y="337"/>
                  <a:pt x="229" y="337"/>
                </a:cubicBezTo>
                <a:cubicBezTo>
                  <a:pt x="230" y="337"/>
                  <a:pt x="230" y="337"/>
                  <a:pt x="230" y="336"/>
                </a:cubicBezTo>
                <a:cubicBezTo>
                  <a:pt x="230" y="335"/>
                  <a:pt x="231" y="334"/>
                  <a:pt x="233" y="334"/>
                </a:cubicBezTo>
                <a:cubicBezTo>
                  <a:pt x="233" y="334"/>
                  <a:pt x="233" y="333"/>
                  <a:pt x="233" y="333"/>
                </a:cubicBezTo>
                <a:cubicBezTo>
                  <a:pt x="232" y="333"/>
                  <a:pt x="232" y="333"/>
                  <a:pt x="232" y="333"/>
                </a:cubicBezTo>
                <a:cubicBezTo>
                  <a:pt x="232" y="332"/>
                  <a:pt x="232" y="332"/>
                  <a:pt x="231" y="331"/>
                </a:cubicBezTo>
                <a:cubicBezTo>
                  <a:pt x="231" y="331"/>
                  <a:pt x="230" y="331"/>
                  <a:pt x="230" y="331"/>
                </a:cubicBezTo>
                <a:cubicBezTo>
                  <a:pt x="229" y="331"/>
                  <a:pt x="229" y="331"/>
                  <a:pt x="228" y="331"/>
                </a:cubicBezTo>
                <a:cubicBezTo>
                  <a:pt x="228" y="331"/>
                  <a:pt x="227" y="330"/>
                  <a:pt x="226" y="330"/>
                </a:cubicBezTo>
                <a:cubicBezTo>
                  <a:pt x="226" y="329"/>
                  <a:pt x="225" y="329"/>
                  <a:pt x="224" y="328"/>
                </a:cubicBezTo>
                <a:cubicBezTo>
                  <a:pt x="224" y="327"/>
                  <a:pt x="224" y="327"/>
                  <a:pt x="223" y="326"/>
                </a:cubicBezTo>
                <a:cubicBezTo>
                  <a:pt x="223" y="326"/>
                  <a:pt x="223" y="326"/>
                  <a:pt x="223" y="326"/>
                </a:cubicBezTo>
                <a:cubicBezTo>
                  <a:pt x="222" y="325"/>
                  <a:pt x="222" y="324"/>
                  <a:pt x="221" y="324"/>
                </a:cubicBezTo>
                <a:cubicBezTo>
                  <a:pt x="221" y="324"/>
                  <a:pt x="220" y="323"/>
                  <a:pt x="220" y="323"/>
                </a:cubicBezTo>
                <a:cubicBezTo>
                  <a:pt x="220" y="321"/>
                  <a:pt x="220" y="319"/>
                  <a:pt x="222" y="319"/>
                </a:cubicBezTo>
                <a:cubicBezTo>
                  <a:pt x="222" y="319"/>
                  <a:pt x="223" y="319"/>
                  <a:pt x="224" y="319"/>
                </a:cubicBezTo>
                <a:cubicBezTo>
                  <a:pt x="224" y="319"/>
                  <a:pt x="224" y="319"/>
                  <a:pt x="224" y="319"/>
                </a:cubicBezTo>
                <a:cubicBezTo>
                  <a:pt x="224" y="318"/>
                  <a:pt x="225" y="318"/>
                  <a:pt x="225" y="318"/>
                </a:cubicBezTo>
                <a:cubicBezTo>
                  <a:pt x="225" y="318"/>
                  <a:pt x="225" y="318"/>
                  <a:pt x="225" y="318"/>
                </a:cubicBezTo>
                <a:cubicBezTo>
                  <a:pt x="226" y="318"/>
                  <a:pt x="226" y="318"/>
                  <a:pt x="226" y="318"/>
                </a:cubicBezTo>
                <a:cubicBezTo>
                  <a:pt x="226" y="318"/>
                  <a:pt x="226" y="318"/>
                  <a:pt x="227" y="317"/>
                </a:cubicBezTo>
                <a:cubicBezTo>
                  <a:pt x="227" y="317"/>
                  <a:pt x="228" y="317"/>
                  <a:pt x="229" y="317"/>
                </a:cubicBezTo>
                <a:cubicBezTo>
                  <a:pt x="229" y="317"/>
                  <a:pt x="229" y="317"/>
                  <a:pt x="229" y="317"/>
                </a:cubicBezTo>
                <a:cubicBezTo>
                  <a:pt x="229" y="317"/>
                  <a:pt x="229" y="317"/>
                  <a:pt x="229" y="317"/>
                </a:cubicBezTo>
                <a:cubicBezTo>
                  <a:pt x="229" y="315"/>
                  <a:pt x="231" y="314"/>
                  <a:pt x="231" y="314"/>
                </a:cubicBezTo>
                <a:cubicBezTo>
                  <a:pt x="232" y="314"/>
                  <a:pt x="232" y="313"/>
                  <a:pt x="232" y="313"/>
                </a:cubicBezTo>
                <a:cubicBezTo>
                  <a:pt x="233" y="313"/>
                  <a:pt x="234" y="312"/>
                  <a:pt x="235" y="313"/>
                </a:cubicBezTo>
                <a:cubicBezTo>
                  <a:pt x="236" y="313"/>
                  <a:pt x="236" y="313"/>
                  <a:pt x="237" y="313"/>
                </a:cubicBezTo>
                <a:cubicBezTo>
                  <a:pt x="237" y="313"/>
                  <a:pt x="237" y="313"/>
                  <a:pt x="237" y="312"/>
                </a:cubicBezTo>
                <a:cubicBezTo>
                  <a:pt x="237" y="312"/>
                  <a:pt x="237" y="312"/>
                  <a:pt x="237" y="312"/>
                </a:cubicBezTo>
                <a:cubicBezTo>
                  <a:pt x="237" y="311"/>
                  <a:pt x="237" y="311"/>
                  <a:pt x="238" y="310"/>
                </a:cubicBezTo>
                <a:cubicBezTo>
                  <a:pt x="239" y="310"/>
                  <a:pt x="240" y="310"/>
                  <a:pt x="241" y="310"/>
                </a:cubicBezTo>
                <a:cubicBezTo>
                  <a:pt x="241" y="311"/>
                  <a:pt x="242" y="311"/>
                  <a:pt x="242" y="311"/>
                </a:cubicBezTo>
                <a:cubicBezTo>
                  <a:pt x="244" y="311"/>
                  <a:pt x="246" y="310"/>
                  <a:pt x="248" y="311"/>
                </a:cubicBezTo>
                <a:cubicBezTo>
                  <a:pt x="248" y="312"/>
                  <a:pt x="248" y="312"/>
                  <a:pt x="248" y="312"/>
                </a:cubicBezTo>
                <a:cubicBezTo>
                  <a:pt x="249" y="312"/>
                  <a:pt x="249" y="313"/>
                  <a:pt x="249" y="313"/>
                </a:cubicBezTo>
                <a:cubicBezTo>
                  <a:pt x="249" y="313"/>
                  <a:pt x="249" y="313"/>
                  <a:pt x="249" y="313"/>
                </a:cubicBezTo>
                <a:cubicBezTo>
                  <a:pt x="250" y="313"/>
                  <a:pt x="251" y="313"/>
                  <a:pt x="251" y="313"/>
                </a:cubicBezTo>
                <a:cubicBezTo>
                  <a:pt x="251" y="313"/>
                  <a:pt x="251" y="313"/>
                  <a:pt x="252" y="313"/>
                </a:cubicBezTo>
                <a:cubicBezTo>
                  <a:pt x="252" y="313"/>
                  <a:pt x="252" y="313"/>
                  <a:pt x="252" y="313"/>
                </a:cubicBezTo>
                <a:cubicBezTo>
                  <a:pt x="252" y="313"/>
                  <a:pt x="252" y="313"/>
                  <a:pt x="253" y="313"/>
                </a:cubicBezTo>
                <a:cubicBezTo>
                  <a:pt x="252" y="313"/>
                  <a:pt x="252" y="313"/>
                  <a:pt x="252" y="312"/>
                </a:cubicBezTo>
                <a:cubicBezTo>
                  <a:pt x="251" y="312"/>
                  <a:pt x="251" y="312"/>
                  <a:pt x="251" y="312"/>
                </a:cubicBezTo>
                <a:cubicBezTo>
                  <a:pt x="251" y="312"/>
                  <a:pt x="250" y="312"/>
                  <a:pt x="249" y="311"/>
                </a:cubicBezTo>
                <a:cubicBezTo>
                  <a:pt x="249" y="311"/>
                  <a:pt x="248" y="310"/>
                  <a:pt x="248" y="309"/>
                </a:cubicBezTo>
                <a:cubicBezTo>
                  <a:pt x="248" y="309"/>
                  <a:pt x="249" y="308"/>
                  <a:pt x="249" y="307"/>
                </a:cubicBezTo>
                <a:cubicBezTo>
                  <a:pt x="250" y="307"/>
                  <a:pt x="251" y="306"/>
                  <a:pt x="251" y="306"/>
                </a:cubicBezTo>
                <a:cubicBezTo>
                  <a:pt x="252" y="306"/>
                  <a:pt x="252" y="306"/>
                  <a:pt x="252" y="306"/>
                </a:cubicBezTo>
                <a:cubicBezTo>
                  <a:pt x="252" y="306"/>
                  <a:pt x="253" y="305"/>
                  <a:pt x="253" y="305"/>
                </a:cubicBezTo>
                <a:cubicBezTo>
                  <a:pt x="254" y="305"/>
                  <a:pt x="254" y="305"/>
                  <a:pt x="254" y="305"/>
                </a:cubicBezTo>
                <a:cubicBezTo>
                  <a:pt x="255" y="305"/>
                  <a:pt x="257" y="304"/>
                  <a:pt x="258" y="305"/>
                </a:cubicBezTo>
                <a:cubicBezTo>
                  <a:pt x="259" y="306"/>
                  <a:pt x="261" y="306"/>
                  <a:pt x="262" y="306"/>
                </a:cubicBezTo>
                <a:cubicBezTo>
                  <a:pt x="262" y="306"/>
                  <a:pt x="262" y="305"/>
                  <a:pt x="262" y="305"/>
                </a:cubicBezTo>
                <a:cubicBezTo>
                  <a:pt x="263" y="304"/>
                  <a:pt x="263" y="303"/>
                  <a:pt x="265" y="304"/>
                </a:cubicBezTo>
                <a:cubicBezTo>
                  <a:pt x="267" y="304"/>
                  <a:pt x="268" y="304"/>
                  <a:pt x="270" y="305"/>
                </a:cubicBezTo>
                <a:cubicBezTo>
                  <a:pt x="271" y="306"/>
                  <a:pt x="273" y="308"/>
                  <a:pt x="273" y="310"/>
                </a:cubicBezTo>
                <a:cubicBezTo>
                  <a:pt x="273" y="311"/>
                  <a:pt x="272" y="312"/>
                  <a:pt x="271" y="312"/>
                </a:cubicBezTo>
                <a:cubicBezTo>
                  <a:pt x="271" y="312"/>
                  <a:pt x="271" y="312"/>
                  <a:pt x="271" y="312"/>
                </a:cubicBezTo>
                <a:cubicBezTo>
                  <a:pt x="271" y="312"/>
                  <a:pt x="270" y="312"/>
                  <a:pt x="270" y="312"/>
                </a:cubicBezTo>
                <a:cubicBezTo>
                  <a:pt x="270" y="313"/>
                  <a:pt x="270" y="313"/>
                  <a:pt x="270" y="314"/>
                </a:cubicBezTo>
                <a:cubicBezTo>
                  <a:pt x="270" y="314"/>
                  <a:pt x="270" y="314"/>
                  <a:pt x="270" y="314"/>
                </a:cubicBezTo>
                <a:cubicBezTo>
                  <a:pt x="270" y="314"/>
                  <a:pt x="270" y="315"/>
                  <a:pt x="269" y="315"/>
                </a:cubicBezTo>
                <a:cubicBezTo>
                  <a:pt x="269" y="316"/>
                  <a:pt x="268" y="316"/>
                  <a:pt x="268" y="316"/>
                </a:cubicBezTo>
                <a:cubicBezTo>
                  <a:pt x="267" y="316"/>
                  <a:pt x="267" y="316"/>
                  <a:pt x="267" y="316"/>
                </a:cubicBezTo>
                <a:cubicBezTo>
                  <a:pt x="267" y="316"/>
                  <a:pt x="267" y="316"/>
                  <a:pt x="267" y="316"/>
                </a:cubicBezTo>
                <a:cubicBezTo>
                  <a:pt x="268" y="316"/>
                  <a:pt x="269" y="318"/>
                  <a:pt x="269" y="319"/>
                </a:cubicBezTo>
                <a:cubicBezTo>
                  <a:pt x="269" y="320"/>
                  <a:pt x="269" y="320"/>
                  <a:pt x="269" y="320"/>
                </a:cubicBezTo>
                <a:cubicBezTo>
                  <a:pt x="269" y="320"/>
                  <a:pt x="270" y="320"/>
                  <a:pt x="270" y="320"/>
                </a:cubicBezTo>
                <a:cubicBezTo>
                  <a:pt x="270" y="320"/>
                  <a:pt x="271" y="320"/>
                  <a:pt x="271" y="320"/>
                </a:cubicBezTo>
                <a:cubicBezTo>
                  <a:pt x="272" y="320"/>
                  <a:pt x="273" y="320"/>
                  <a:pt x="273" y="320"/>
                </a:cubicBezTo>
                <a:cubicBezTo>
                  <a:pt x="273" y="321"/>
                  <a:pt x="274" y="321"/>
                  <a:pt x="274" y="321"/>
                </a:cubicBezTo>
                <a:cubicBezTo>
                  <a:pt x="274" y="321"/>
                  <a:pt x="274" y="322"/>
                  <a:pt x="274" y="322"/>
                </a:cubicBezTo>
                <a:cubicBezTo>
                  <a:pt x="274" y="322"/>
                  <a:pt x="275" y="322"/>
                  <a:pt x="275" y="322"/>
                </a:cubicBezTo>
                <a:cubicBezTo>
                  <a:pt x="276" y="322"/>
                  <a:pt x="276" y="322"/>
                  <a:pt x="276" y="322"/>
                </a:cubicBezTo>
                <a:cubicBezTo>
                  <a:pt x="276" y="322"/>
                  <a:pt x="276" y="322"/>
                  <a:pt x="277" y="322"/>
                </a:cubicBezTo>
                <a:cubicBezTo>
                  <a:pt x="278" y="322"/>
                  <a:pt x="279" y="323"/>
                  <a:pt x="279" y="323"/>
                </a:cubicBezTo>
                <a:cubicBezTo>
                  <a:pt x="279" y="324"/>
                  <a:pt x="279" y="324"/>
                  <a:pt x="279" y="324"/>
                </a:cubicBezTo>
                <a:cubicBezTo>
                  <a:pt x="279" y="324"/>
                  <a:pt x="279" y="324"/>
                  <a:pt x="279" y="324"/>
                </a:cubicBezTo>
                <a:cubicBezTo>
                  <a:pt x="281" y="323"/>
                  <a:pt x="283" y="324"/>
                  <a:pt x="284" y="325"/>
                </a:cubicBezTo>
                <a:cubicBezTo>
                  <a:pt x="284" y="325"/>
                  <a:pt x="284" y="325"/>
                  <a:pt x="284" y="325"/>
                </a:cubicBezTo>
                <a:cubicBezTo>
                  <a:pt x="285" y="325"/>
                  <a:pt x="285" y="326"/>
                  <a:pt x="285" y="326"/>
                </a:cubicBezTo>
                <a:cubicBezTo>
                  <a:pt x="286" y="326"/>
                  <a:pt x="286" y="326"/>
                  <a:pt x="286" y="325"/>
                </a:cubicBezTo>
                <a:cubicBezTo>
                  <a:pt x="285" y="324"/>
                  <a:pt x="285" y="323"/>
                  <a:pt x="286" y="323"/>
                </a:cubicBezTo>
                <a:cubicBezTo>
                  <a:pt x="286" y="323"/>
                  <a:pt x="287" y="322"/>
                  <a:pt x="287" y="322"/>
                </a:cubicBezTo>
                <a:cubicBezTo>
                  <a:pt x="288" y="322"/>
                  <a:pt x="288" y="322"/>
                  <a:pt x="288" y="321"/>
                </a:cubicBezTo>
                <a:cubicBezTo>
                  <a:pt x="288" y="321"/>
                  <a:pt x="288" y="320"/>
                  <a:pt x="288" y="320"/>
                </a:cubicBezTo>
                <a:cubicBezTo>
                  <a:pt x="289" y="320"/>
                  <a:pt x="289" y="319"/>
                  <a:pt x="290" y="319"/>
                </a:cubicBezTo>
                <a:cubicBezTo>
                  <a:pt x="291" y="319"/>
                  <a:pt x="291" y="319"/>
                  <a:pt x="291" y="319"/>
                </a:cubicBezTo>
                <a:cubicBezTo>
                  <a:pt x="291" y="319"/>
                  <a:pt x="294" y="319"/>
                  <a:pt x="294" y="321"/>
                </a:cubicBezTo>
                <a:cubicBezTo>
                  <a:pt x="295" y="321"/>
                  <a:pt x="295" y="322"/>
                  <a:pt x="295" y="322"/>
                </a:cubicBezTo>
                <a:cubicBezTo>
                  <a:pt x="295" y="321"/>
                  <a:pt x="295" y="320"/>
                  <a:pt x="295" y="319"/>
                </a:cubicBezTo>
                <a:cubicBezTo>
                  <a:pt x="294" y="318"/>
                  <a:pt x="294" y="317"/>
                  <a:pt x="293" y="317"/>
                </a:cubicBezTo>
                <a:cubicBezTo>
                  <a:pt x="292" y="317"/>
                  <a:pt x="292" y="317"/>
                  <a:pt x="292" y="317"/>
                </a:cubicBezTo>
                <a:cubicBezTo>
                  <a:pt x="292" y="317"/>
                  <a:pt x="292" y="317"/>
                  <a:pt x="292" y="317"/>
                </a:cubicBezTo>
                <a:cubicBezTo>
                  <a:pt x="292" y="317"/>
                  <a:pt x="291" y="317"/>
                  <a:pt x="291" y="317"/>
                </a:cubicBezTo>
                <a:cubicBezTo>
                  <a:pt x="291" y="317"/>
                  <a:pt x="291" y="317"/>
                  <a:pt x="290" y="317"/>
                </a:cubicBezTo>
                <a:cubicBezTo>
                  <a:pt x="289" y="317"/>
                  <a:pt x="288" y="317"/>
                  <a:pt x="288" y="316"/>
                </a:cubicBezTo>
                <a:cubicBezTo>
                  <a:pt x="287" y="316"/>
                  <a:pt x="287" y="315"/>
                  <a:pt x="287" y="315"/>
                </a:cubicBezTo>
                <a:cubicBezTo>
                  <a:pt x="288" y="313"/>
                  <a:pt x="288" y="312"/>
                  <a:pt x="288" y="310"/>
                </a:cubicBezTo>
                <a:cubicBezTo>
                  <a:pt x="288" y="308"/>
                  <a:pt x="288" y="306"/>
                  <a:pt x="288" y="303"/>
                </a:cubicBezTo>
                <a:cubicBezTo>
                  <a:pt x="289" y="301"/>
                  <a:pt x="290" y="301"/>
                  <a:pt x="291" y="301"/>
                </a:cubicBezTo>
                <a:cubicBezTo>
                  <a:pt x="291" y="301"/>
                  <a:pt x="291" y="301"/>
                  <a:pt x="291" y="301"/>
                </a:cubicBezTo>
                <a:cubicBezTo>
                  <a:pt x="292" y="301"/>
                  <a:pt x="293" y="302"/>
                  <a:pt x="293" y="303"/>
                </a:cubicBezTo>
                <a:cubicBezTo>
                  <a:pt x="293" y="303"/>
                  <a:pt x="294" y="303"/>
                  <a:pt x="295" y="303"/>
                </a:cubicBezTo>
                <a:cubicBezTo>
                  <a:pt x="294" y="302"/>
                  <a:pt x="294" y="302"/>
                  <a:pt x="294" y="302"/>
                </a:cubicBezTo>
                <a:cubicBezTo>
                  <a:pt x="293" y="301"/>
                  <a:pt x="293" y="301"/>
                  <a:pt x="292" y="301"/>
                </a:cubicBezTo>
                <a:cubicBezTo>
                  <a:pt x="292" y="300"/>
                  <a:pt x="291" y="300"/>
                  <a:pt x="291" y="300"/>
                </a:cubicBezTo>
                <a:cubicBezTo>
                  <a:pt x="290" y="300"/>
                  <a:pt x="290" y="299"/>
                  <a:pt x="290" y="298"/>
                </a:cubicBezTo>
                <a:cubicBezTo>
                  <a:pt x="290" y="298"/>
                  <a:pt x="290" y="298"/>
                  <a:pt x="290" y="298"/>
                </a:cubicBezTo>
                <a:cubicBezTo>
                  <a:pt x="289" y="298"/>
                  <a:pt x="289" y="298"/>
                  <a:pt x="288" y="298"/>
                </a:cubicBezTo>
                <a:cubicBezTo>
                  <a:pt x="288" y="298"/>
                  <a:pt x="287" y="299"/>
                  <a:pt x="286" y="299"/>
                </a:cubicBezTo>
                <a:cubicBezTo>
                  <a:pt x="286" y="299"/>
                  <a:pt x="285" y="299"/>
                  <a:pt x="285" y="299"/>
                </a:cubicBezTo>
                <a:cubicBezTo>
                  <a:pt x="284" y="298"/>
                  <a:pt x="284" y="297"/>
                  <a:pt x="283" y="296"/>
                </a:cubicBezTo>
                <a:cubicBezTo>
                  <a:pt x="283" y="296"/>
                  <a:pt x="283" y="296"/>
                  <a:pt x="283" y="295"/>
                </a:cubicBezTo>
                <a:cubicBezTo>
                  <a:pt x="282" y="295"/>
                  <a:pt x="282" y="295"/>
                  <a:pt x="282" y="294"/>
                </a:cubicBezTo>
                <a:cubicBezTo>
                  <a:pt x="282" y="294"/>
                  <a:pt x="281" y="294"/>
                  <a:pt x="281" y="294"/>
                </a:cubicBezTo>
                <a:cubicBezTo>
                  <a:pt x="281" y="293"/>
                  <a:pt x="280" y="292"/>
                  <a:pt x="281" y="291"/>
                </a:cubicBezTo>
                <a:cubicBezTo>
                  <a:pt x="281" y="290"/>
                  <a:pt x="282" y="288"/>
                  <a:pt x="283" y="287"/>
                </a:cubicBezTo>
                <a:cubicBezTo>
                  <a:pt x="283" y="286"/>
                  <a:pt x="284" y="285"/>
                  <a:pt x="284" y="284"/>
                </a:cubicBezTo>
                <a:cubicBezTo>
                  <a:pt x="284" y="284"/>
                  <a:pt x="284" y="283"/>
                  <a:pt x="284" y="283"/>
                </a:cubicBezTo>
                <a:cubicBezTo>
                  <a:pt x="283" y="283"/>
                  <a:pt x="283" y="282"/>
                  <a:pt x="283" y="281"/>
                </a:cubicBezTo>
                <a:cubicBezTo>
                  <a:pt x="284" y="279"/>
                  <a:pt x="283" y="277"/>
                  <a:pt x="282" y="275"/>
                </a:cubicBezTo>
                <a:cubicBezTo>
                  <a:pt x="281" y="273"/>
                  <a:pt x="280" y="271"/>
                  <a:pt x="278" y="269"/>
                </a:cubicBezTo>
                <a:cubicBezTo>
                  <a:pt x="277" y="268"/>
                  <a:pt x="277" y="267"/>
                  <a:pt x="277" y="266"/>
                </a:cubicBezTo>
                <a:cubicBezTo>
                  <a:pt x="277" y="265"/>
                  <a:pt x="277" y="265"/>
                  <a:pt x="276" y="264"/>
                </a:cubicBezTo>
                <a:cubicBezTo>
                  <a:pt x="276" y="263"/>
                  <a:pt x="276" y="262"/>
                  <a:pt x="275" y="261"/>
                </a:cubicBezTo>
                <a:cubicBezTo>
                  <a:pt x="275" y="261"/>
                  <a:pt x="274" y="260"/>
                  <a:pt x="274" y="259"/>
                </a:cubicBezTo>
                <a:cubicBezTo>
                  <a:pt x="273" y="259"/>
                  <a:pt x="273" y="258"/>
                  <a:pt x="273" y="258"/>
                </a:cubicBezTo>
                <a:cubicBezTo>
                  <a:pt x="273" y="257"/>
                  <a:pt x="273" y="257"/>
                  <a:pt x="273" y="256"/>
                </a:cubicBezTo>
                <a:cubicBezTo>
                  <a:pt x="273" y="256"/>
                  <a:pt x="272" y="255"/>
                  <a:pt x="271" y="254"/>
                </a:cubicBezTo>
                <a:cubicBezTo>
                  <a:pt x="270" y="253"/>
                  <a:pt x="270" y="252"/>
                  <a:pt x="270" y="251"/>
                </a:cubicBezTo>
                <a:cubicBezTo>
                  <a:pt x="271" y="249"/>
                  <a:pt x="272" y="249"/>
                  <a:pt x="274" y="250"/>
                </a:cubicBezTo>
                <a:cubicBezTo>
                  <a:pt x="274" y="250"/>
                  <a:pt x="275" y="251"/>
                  <a:pt x="275" y="251"/>
                </a:cubicBezTo>
                <a:cubicBezTo>
                  <a:pt x="275" y="251"/>
                  <a:pt x="275" y="251"/>
                  <a:pt x="275" y="251"/>
                </a:cubicBezTo>
                <a:cubicBezTo>
                  <a:pt x="275" y="250"/>
                  <a:pt x="275" y="250"/>
                  <a:pt x="276" y="249"/>
                </a:cubicBezTo>
                <a:cubicBezTo>
                  <a:pt x="276" y="249"/>
                  <a:pt x="276" y="249"/>
                  <a:pt x="276" y="248"/>
                </a:cubicBezTo>
                <a:cubicBezTo>
                  <a:pt x="276" y="248"/>
                  <a:pt x="277" y="247"/>
                  <a:pt x="277" y="247"/>
                </a:cubicBezTo>
                <a:cubicBezTo>
                  <a:pt x="277" y="246"/>
                  <a:pt x="278" y="245"/>
                  <a:pt x="279" y="244"/>
                </a:cubicBezTo>
                <a:cubicBezTo>
                  <a:pt x="279" y="244"/>
                  <a:pt x="279" y="244"/>
                  <a:pt x="279" y="243"/>
                </a:cubicBezTo>
                <a:cubicBezTo>
                  <a:pt x="279" y="242"/>
                  <a:pt x="279" y="241"/>
                  <a:pt x="280" y="241"/>
                </a:cubicBezTo>
                <a:cubicBezTo>
                  <a:pt x="281" y="240"/>
                  <a:pt x="281" y="240"/>
                  <a:pt x="281" y="240"/>
                </a:cubicBezTo>
                <a:cubicBezTo>
                  <a:pt x="281" y="240"/>
                  <a:pt x="282" y="240"/>
                  <a:pt x="283" y="239"/>
                </a:cubicBezTo>
                <a:cubicBezTo>
                  <a:pt x="283" y="239"/>
                  <a:pt x="283" y="238"/>
                  <a:pt x="284" y="238"/>
                </a:cubicBezTo>
                <a:cubicBezTo>
                  <a:pt x="284" y="238"/>
                  <a:pt x="285" y="237"/>
                  <a:pt x="285" y="237"/>
                </a:cubicBezTo>
                <a:cubicBezTo>
                  <a:pt x="286" y="237"/>
                  <a:pt x="286" y="237"/>
                  <a:pt x="286" y="238"/>
                </a:cubicBezTo>
                <a:cubicBezTo>
                  <a:pt x="287" y="238"/>
                  <a:pt x="288" y="238"/>
                  <a:pt x="289" y="238"/>
                </a:cubicBezTo>
                <a:cubicBezTo>
                  <a:pt x="289" y="239"/>
                  <a:pt x="289" y="239"/>
                  <a:pt x="289" y="239"/>
                </a:cubicBezTo>
                <a:cubicBezTo>
                  <a:pt x="290" y="239"/>
                  <a:pt x="291" y="239"/>
                  <a:pt x="291" y="240"/>
                </a:cubicBezTo>
                <a:cubicBezTo>
                  <a:pt x="292" y="240"/>
                  <a:pt x="292" y="240"/>
                  <a:pt x="293" y="241"/>
                </a:cubicBezTo>
                <a:cubicBezTo>
                  <a:pt x="293" y="241"/>
                  <a:pt x="294" y="241"/>
                  <a:pt x="295" y="241"/>
                </a:cubicBezTo>
                <a:cubicBezTo>
                  <a:pt x="295" y="242"/>
                  <a:pt x="295" y="242"/>
                  <a:pt x="295" y="242"/>
                </a:cubicBezTo>
                <a:cubicBezTo>
                  <a:pt x="296" y="242"/>
                  <a:pt x="297" y="242"/>
                  <a:pt x="297" y="242"/>
                </a:cubicBezTo>
                <a:cubicBezTo>
                  <a:pt x="299" y="243"/>
                  <a:pt x="300" y="243"/>
                  <a:pt x="303" y="243"/>
                </a:cubicBezTo>
                <a:cubicBezTo>
                  <a:pt x="303" y="243"/>
                  <a:pt x="303" y="243"/>
                  <a:pt x="304" y="242"/>
                </a:cubicBezTo>
                <a:cubicBezTo>
                  <a:pt x="304" y="242"/>
                  <a:pt x="305" y="241"/>
                  <a:pt x="306" y="241"/>
                </a:cubicBezTo>
                <a:cubicBezTo>
                  <a:pt x="306" y="241"/>
                  <a:pt x="306" y="241"/>
                  <a:pt x="306" y="241"/>
                </a:cubicBezTo>
                <a:cubicBezTo>
                  <a:pt x="307" y="241"/>
                  <a:pt x="307" y="241"/>
                  <a:pt x="307" y="241"/>
                </a:cubicBezTo>
                <a:cubicBezTo>
                  <a:pt x="307" y="241"/>
                  <a:pt x="308" y="240"/>
                  <a:pt x="308" y="240"/>
                </a:cubicBezTo>
                <a:cubicBezTo>
                  <a:pt x="309" y="240"/>
                  <a:pt x="309" y="239"/>
                  <a:pt x="310" y="239"/>
                </a:cubicBezTo>
                <a:cubicBezTo>
                  <a:pt x="311" y="239"/>
                  <a:pt x="311" y="238"/>
                  <a:pt x="312" y="238"/>
                </a:cubicBezTo>
                <a:cubicBezTo>
                  <a:pt x="313" y="238"/>
                  <a:pt x="314" y="238"/>
                  <a:pt x="315" y="237"/>
                </a:cubicBezTo>
                <a:cubicBezTo>
                  <a:pt x="316" y="236"/>
                  <a:pt x="317" y="236"/>
                  <a:pt x="317" y="235"/>
                </a:cubicBezTo>
                <a:cubicBezTo>
                  <a:pt x="318" y="235"/>
                  <a:pt x="318" y="234"/>
                  <a:pt x="319" y="233"/>
                </a:cubicBezTo>
                <a:cubicBezTo>
                  <a:pt x="319" y="233"/>
                  <a:pt x="320" y="233"/>
                  <a:pt x="320" y="232"/>
                </a:cubicBezTo>
                <a:cubicBezTo>
                  <a:pt x="321" y="231"/>
                  <a:pt x="322" y="230"/>
                  <a:pt x="323" y="230"/>
                </a:cubicBezTo>
                <a:cubicBezTo>
                  <a:pt x="324" y="229"/>
                  <a:pt x="325" y="228"/>
                  <a:pt x="325" y="227"/>
                </a:cubicBezTo>
                <a:cubicBezTo>
                  <a:pt x="326" y="227"/>
                  <a:pt x="326" y="226"/>
                  <a:pt x="327" y="226"/>
                </a:cubicBezTo>
                <a:cubicBezTo>
                  <a:pt x="327" y="226"/>
                  <a:pt x="327" y="225"/>
                  <a:pt x="328" y="225"/>
                </a:cubicBezTo>
                <a:cubicBezTo>
                  <a:pt x="328" y="224"/>
                  <a:pt x="329" y="223"/>
                  <a:pt x="331" y="222"/>
                </a:cubicBezTo>
                <a:cubicBezTo>
                  <a:pt x="331" y="222"/>
                  <a:pt x="332" y="222"/>
                  <a:pt x="332" y="222"/>
                </a:cubicBezTo>
                <a:cubicBezTo>
                  <a:pt x="333" y="222"/>
                  <a:pt x="333" y="222"/>
                  <a:pt x="333" y="222"/>
                </a:cubicBezTo>
                <a:cubicBezTo>
                  <a:pt x="334" y="222"/>
                  <a:pt x="335" y="221"/>
                  <a:pt x="335" y="220"/>
                </a:cubicBezTo>
                <a:cubicBezTo>
                  <a:pt x="336" y="220"/>
                  <a:pt x="337" y="219"/>
                  <a:pt x="337" y="218"/>
                </a:cubicBezTo>
                <a:cubicBezTo>
                  <a:pt x="337" y="218"/>
                  <a:pt x="337" y="218"/>
                  <a:pt x="337" y="218"/>
                </a:cubicBezTo>
                <a:cubicBezTo>
                  <a:pt x="338" y="217"/>
                  <a:pt x="338" y="217"/>
                  <a:pt x="339" y="216"/>
                </a:cubicBezTo>
                <a:cubicBezTo>
                  <a:pt x="340" y="215"/>
                  <a:pt x="342" y="214"/>
                  <a:pt x="343" y="214"/>
                </a:cubicBezTo>
                <a:cubicBezTo>
                  <a:pt x="345" y="214"/>
                  <a:pt x="346" y="214"/>
                  <a:pt x="347" y="215"/>
                </a:cubicBezTo>
                <a:cubicBezTo>
                  <a:pt x="348" y="215"/>
                  <a:pt x="348" y="215"/>
                  <a:pt x="349" y="215"/>
                </a:cubicBezTo>
                <a:cubicBezTo>
                  <a:pt x="349" y="215"/>
                  <a:pt x="349" y="215"/>
                  <a:pt x="349" y="215"/>
                </a:cubicBezTo>
                <a:cubicBezTo>
                  <a:pt x="349" y="215"/>
                  <a:pt x="349" y="215"/>
                  <a:pt x="348" y="215"/>
                </a:cubicBezTo>
                <a:cubicBezTo>
                  <a:pt x="348" y="214"/>
                  <a:pt x="347" y="214"/>
                  <a:pt x="347" y="214"/>
                </a:cubicBezTo>
                <a:cubicBezTo>
                  <a:pt x="346" y="213"/>
                  <a:pt x="346" y="213"/>
                  <a:pt x="346" y="212"/>
                </a:cubicBezTo>
                <a:cubicBezTo>
                  <a:pt x="346" y="211"/>
                  <a:pt x="347" y="211"/>
                  <a:pt x="349" y="210"/>
                </a:cubicBezTo>
                <a:cubicBezTo>
                  <a:pt x="349" y="210"/>
                  <a:pt x="349" y="210"/>
                  <a:pt x="349" y="210"/>
                </a:cubicBezTo>
                <a:cubicBezTo>
                  <a:pt x="351" y="210"/>
                  <a:pt x="352" y="212"/>
                  <a:pt x="352" y="213"/>
                </a:cubicBezTo>
                <a:cubicBezTo>
                  <a:pt x="353" y="213"/>
                  <a:pt x="353" y="214"/>
                  <a:pt x="354" y="214"/>
                </a:cubicBezTo>
                <a:cubicBezTo>
                  <a:pt x="355" y="214"/>
                  <a:pt x="356" y="213"/>
                  <a:pt x="356" y="213"/>
                </a:cubicBezTo>
                <a:cubicBezTo>
                  <a:pt x="357" y="213"/>
                  <a:pt x="357" y="213"/>
                  <a:pt x="357" y="213"/>
                </a:cubicBezTo>
                <a:cubicBezTo>
                  <a:pt x="357" y="213"/>
                  <a:pt x="358" y="213"/>
                  <a:pt x="358" y="213"/>
                </a:cubicBezTo>
                <a:cubicBezTo>
                  <a:pt x="358" y="213"/>
                  <a:pt x="359" y="213"/>
                  <a:pt x="359" y="213"/>
                </a:cubicBezTo>
                <a:cubicBezTo>
                  <a:pt x="359" y="213"/>
                  <a:pt x="360" y="212"/>
                  <a:pt x="360" y="212"/>
                </a:cubicBezTo>
                <a:cubicBezTo>
                  <a:pt x="361" y="212"/>
                  <a:pt x="361" y="212"/>
                  <a:pt x="362" y="213"/>
                </a:cubicBezTo>
                <a:cubicBezTo>
                  <a:pt x="362" y="213"/>
                  <a:pt x="362" y="213"/>
                  <a:pt x="362" y="213"/>
                </a:cubicBezTo>
                <a:cubicBezTo>
                  <a:pt x="363" y="212"/>
                  <a:pt x="365" y="212"/>
                  <a:pt x="366" y="212"/>
                </a:cubicBezTo>
                <a:cubicBezTo>
                  <a:pt x="366" y="212"/>
                  <a:pt x="366" y="212"/>
                  <a:pt x="366" y="212"/>
                </a:cubicBezTo>
                <a:cubicBezTo>
                  <a:pt x="367" y="212"/>
                  <a:pt x="367" y="212"/>
                  <a:pt x="367" y="211"/>
                </a:cubicBezTo>
                <a:cubicBezTo>
                  <a:pt x="367" y="211"/>
                  <a:pt x="367" y="211"/>
                  <a:pt x="366" y="211"/>
                </a:cubicBezTo>
                <a:cubicBezTo>
                  <a:pt x="365" y="210"/>
                  <a:pt x="365" y="209"/>
                  <a:pt x="364" y="208"/>
                </a:cubicBezTo>
                <a:cubicBezTo>
                  <a:pt x="364" y="208"/>
                  <a:pt x="364" y="206"/>
                  <a:pt x="365" y="205"/>
                </a:cubicBezTo>
                <a:cubicBezTo>
                  <a:pt x="365" y="205"/>
                  <a:pt x="365" y="205"/>
                  <a:pt x="366" y="204"/>
                </a:cubicBezTo>
                <a:cubicBezTo>
                  <a:pt x="366" y="204"/>
                  <a:pt x="366" y="204"/>
                  <a:pt x="366" y="204"/>
                </a:cubicBezTo>
                <a:cubicBezTo>
                  <a:pt x="366" y="204"/>
                  <a:pt x="366" y="204"/>
                  <a:pt x="366" y="204"/>
                </a:cubicBezTo>
                <a:cubicBezTo>
                  <a:pt x="367" y="203"/>
                  <a:pt x="367" y="203"/>
                  <a:pt x="367" y="203"/>
                </a:cubicBezTo>
                <a:cubicBezTo>
                  <a:pt x="367" y="202"/>
                  <a:pt x="368" y="202"/>
                  <a:pt x="369" y="202"/>
                </a:cubicBezTo>
                <a:cubicBezTo>
                  <a:pt x="370" y="202"/>
                  <a:pt x="370" y="202"/>
                  <a:pt x="370" y="202"/>
                </a:cubicBezTo>
                <a:cubicBezTo>
                  <a:pt x="371" y="202"/>
                  <a:pt x="371" y="202"/>
                  <a:pt x="371" y="202"/>
                </a:cubicBezTo>
                <a:cubicBezTo>
                  <a:pt x="372" y="201"/>
                  <a:pt x="372" y="201"/>
                  <a:pt x="372" y="201"/>
                </a:cubicBezTo>
                <a:cubicBezTo>
                  <a:pt x="373" y="201"/>
                  <a:pt x="374" y="200"/>
                  <a:pt x="375" y="200"/>
                </a:cubicBezTo>
                <a:cubicBezTo>
                  <a:pt x="375" y="200"/>
                  <a:pt x="376" y="200"/>
                  <a:pt x="376" y="200"/>
                </a:cubicBezTo>
                <a:cubicBezTo>
                  <a:pt x="376" y="201"/>
                  <a:pt x="377" y="201"/>
                  <a:pt x="377" y="202"/>
                </a:cubicBezTo>
                <a:cubicBezTo>
                  <a:pt x="376" y="202"/>
                  <a:pt x="376" y="203"/>
                  <a:pt x="376" y="203"/>
                </a:cubicBezTo>
                <a:cubicBezTo>
                  <a:pt x="377" y="203"/>
                  <a:pt x="378" y="203"/>
                  <a:pt x="378" y="203"/>
                </a:cubicBezTo>
                <a:cubicBezTo>
                  <a:pt x="378" y="204"/>
                  <a:pt x="379" y="204"/>
                  <a:pt x="379" y="204"/>
                </a:cubicBezTo>
                <a:cubicBezTo>
                  <a:pt x="379" y="204"/>
                  <a:pt x="379" y="204"/>
                  <a:pt x="379" y="204"/>
                </a:cubicBezTo>
                <a:cubicBezTo>
                  <a:pt x="379" y="204"/>
                  <a:pt x="379" y="204"/>
                  <a:pt x="379" y="204"/>
                </a:cubicBezTo>
                <a:cubicBezTo>
                  <a:pt x="380" y="204"/>
                  <a:pt x="380" y="204"/>
                  <a:pt x="380" y="204"/>
                </a:cubicBezTo>
                <a:cubicBezTo>
                  <a:pt x="381" y="203"/>
                  <a:pt x="381" y="203"/>
                  <a:pt x="382" y="203"/>
                </a:cubicBezTo>
                <a:cubicBezTo>
                  <a:pt x="383" y="204"/>
                  <a:pt x="383" y="204"/>
                  <a:pt x="384" y="204"/>
                </a:cubicBezTo>
                <a:cubicBezTo>
                  <a:pt x="384" y="205"/>
                  <a:pt x="384" y="205"/>
                  <a:pt x="384" y="205"/>
                </a:cubicBezTo>
                <a:cubicBezTo>
                  <a:pt x="385" y="206"/>
                  <a:pt x="386" y="206"/>
                  <a:pt x="387" y="206"/>
                </a:cubicBezTo>
                <a:cubicBezTo>
                  <a:pt x="388" y="206"/>
                  <a:pt x="388" y="206"/>
                  <a:pt x="388" y="206"/>
                </a:cubicBezTo>
                <a:cubicBezTo>
                  <a:pt x="388" y="206"/>
                  <a:pt x="389" y="206"/>
                  <a:pt x="390" y="206"/>
                </a:cubicBezTo>
                <a:cubicBezTo>
                  <a:pt x="390" y="206"/>
                  <a:pt x="390" y="206"/>
                  <a:pt x="390" y="206"/>
                </a:cubicBezTo>
                <a:cubicBezTo>
                  <a:pt x="391" y="206"/>
                  <a:pt x="391" y="206"/>
                  <a:pt x="392" y="205"/>
                </a:cubicBezTo>
                <a:cubicBezTo>
                  <a:pt x="392" y="205"/>
                  <a:pt x="392" y="205"/>
                  <a:pt x="392" y="205"/>
                </a:cubicBezTo>
                <a:cubicBezTo>
                  <a:pt x="393" y="205"/>
                  <a:pt x="393" y="205"/>
                  <a:pt x="394" y="205"/>
                </a:cubicBezTo>
                <a:cubicBezTo>
                  <a:pt x="394" y="204"/>
                  <a:pt x="395" y="204"/>
                  <a:pt x="395" y="203"/>
                </a:cubicBezTo>
                <a:cubicBezTo>
                  <a:pt x="395" y="203"/>
                  <a:pt x="396" y="203"/>
                  <a:pt x="396" y="203"/>
                </a:cubicBezTo>
                <a:cubicBezTo>
                  <a:pt x="396" y="202"/>
                  <a:pt x="396" y="202"/>
                  <a:pt x="396" y="202"/>
                </a:cubicBezTo>
                <a:cubicBezTo>
                  <a:pt x="397" y="202"/>
                  <a:pt x="397" y="202"/>
                  <a:pt x="397" y="202"/>
                </a:cubicBezTo>
                <a:cubicBezTo>
                  <a:pt x="397" y="202"/>
                  <a:pt x="397" y="201"/>
                  <a:pt x="398" y="201"/>
                </a:cubicBezTo>
                <a:cubicBezTo>
                  <a:pt x="398" y="201"/>
                  <a:pt x="399" y="201"/>
                  <a:pt x="399" y="200"/>
                </a:cubicBezTo>
                <a:cubicBezTo>
                  <a:pt x="400" y="200"/>
                  <a:pt x="400" y="200"/>
                  <a:pt x="400" y="200"/>
                </a:cubicBezTo>
                <a:cubicBezTo>
                  <a:pt x="400" y="200"/>
                  <a:pt x="400" y="199"/>
                  <a:pt x="401" y="199"/>
                </a:cubicBezTo>
                <a:cubicBezTo>
                  <a:pt x="401" y="198"/>
                  <a:pt x="402" y="198"/>
                  <a:pt x="402" y="198"/>
                </a:cubicBezTo>
                <a:cubicBezTo>
                  <a:pt x="403" y="198"/>
                  <a:pt x="403" y="198"/>
                  <a:pt x="403" y="198"/>
                </a:cubicBezTo>
                <a:cubicBezTo>
                  <a:pt x="403" y="198"/>
                  <a:pt x="404" y="198"/>
                  <a:pt x="404" y="197"/>
                </a:cubicBezTo>
                <a:cubicBezTo>
                  <a:pt x="404" y="197"/>
                  <a:pt x="405" y="196"/>
                  <a:pt x="406" y="195"/>
                </a:cubicBezTo>
                <a:cubicBezTo>
                  <a:pt x="407" y="195"/>
                  <a:pt x="409" y="196"/>
                  <a:pt x="409" y="197"/>
                </a:cubicBezTo>
                <a:cubicBezTo>
                  <a:pt x="409" y="197"/>
                  <a:pt x="409" y="198"/>
                  <a:pt x="409" y="198"/>
                </a:cubicBezTo>
                <a:cubicBezTo>
                  <a:pt x="408" y="199"/>
                  <a:pt x="408" y="199"/>
                  <a:pt x="408" y="199"/>
                </a:cubicBezTo>
                <a:cubicBezTo>
                  <a:pt x="409" y="199"/>
                  <a:pt x="409" y="200"/>
                  <a:pt x="409" y="200"/>
                </a:cubicBezTo>
                <a:cubicBezTo>
                  <a:pt x="409" y="200"/>
                  <a:pt x="410" y="201"/>
                  <a:pt x="410" y="201"/>
                </a:cubicBezTo>
                <a:cubicBezTo>
                  <a:pt x="410" y="201"/>
                  <a:pt x="410" y="202"/>
                  <a:pt x="411" y="202"/>
                </a:cubicBezTo>
                <a:cubicBezTo>
                  <a:pt x="412" y="202"/>
                  <a:pt x="412" y="202"/>
                  <a:pt x="413" y="202"/>
                </a:cubicBezTo>
                <a:cubicBezTo>
                  <a:pt x="414" y="202"/>
                  <a:pt x="415" y="203"/>
                  <a:pt x="415" y="205"/>
                </a:cubicBezTo>
                <a:cubicBezTo>
                  <a:pt x="415" y="206"/>
                  <a:pt x="414" y="206"/>
                  <a:pt x="413" y="206"/>
                </a:cubicBezTo>
                <a:cubicBezTo>
                  <a:pt x="413" y="207"/>
                  <a:pt x="412" y="207"/>
                  <a:pt x="412" y="208"/>
                </a:cubicBezTo>
                <a:cubicBezTo>
                  <a:pt x="411" y="209"/>
                  <a:pt x="409" y="209"/>
                  <a:pt x="408" y="210"/>
                </a:cubicBezTo>
                <a:cubicBezTo>
                  <a:pt x="407" y="210"/>
                  <a:pt x="407" y="210"/>
                  <a:pt x="407" y="210"/>
                </a:cubicBezTo>
                <a:cubicBezTo>
                  <a:pt x="406" y="210"/>
                  <a:pt x="405" y="210"/>
                  <a:pt x="404" y="209"/>
                </a:cubicBezTo>
                <a:cubicBezTo>
                  <a:pt x="403" y="208"/>
                  <a:pt x="402" y="208"/>
                  <a:pt x="401" y="209"/>
                </a:cubicBezTo>
                <a:cubicBezTo>
                  <a:pt x="401" y="209"/>
                  <a:pt x="401" y="209"/>
                  <a:pt x="401" y="209"/>
                </a:cubicBezTo>
                <a:cubicBezTo>
                  <a:pt x="400" y="210"/>
                  <a:pt x="400" y="210"/>
                  <a:pt x="400" y="210"/>
                </a:cubicBezTo>
                <a:cubicBezTo>
                  <a:pt x="400" y="211"/>
                  <a:pt x="400" y="211"/>
                  <a:pt x="400" y="211"/>
                </a:cubicBezTo>
                <a:cubicBezTo>
                  <a:pt x="401" y="211"/>
                  <a:pt x="403" y="212"/>
                  <a:pt x="403" y="213"/>
                </a:cubicBezTo>
                <a:cubicBezTo>
                  <a:pt x="403" y="214"/>
                  <a:pt x="402" y="215"/>
                  <a:pt x="402" y="215"/>
                </a:cubicBezTo>
                <a:cubicBezTo>
                  <a:pt x="401" y="215"/>
                  <a:pt x="401" y="216"/>
                  <a:pt x="401" y="216"/>
                </a:cubicBezTo>
                <a:cubicBezTo>
                  <a:pt x="401" y="216"/>
                  <a:pt x="402" y="216"/>
                  <a:pt x="402" y="216"/>
                </a:cubicBezTo>
                <a:cubicBezTo>
                  <a:pt x="402" y="215"/>
                  <a:pt x="402" y="215"/>
                  <a:pt x="403" y="215"/>
                </a:cubicBezTo>
                <a:cubicBezTo>
                  <a:pt x="403" y="214"/>
                  <a:pt x="404" y="213"/>
                  <a:pt x="405" y="213"/>
                </a:cubicBezTo>
                <a:cubicBezTo>
                  <a:pt x="406" y="212"/>
                  <a:pt x="407" y="213"/>
                  <a:pt x="407" y="214"/>
                </a:cubicBezTo>
                <a:cubicBezTo>
                  <a:pt x="407" y="215"/>
                  <a:pt x="406" y="215"/>
                  <a:pt x="406" y="216"/>
                </a:cubicBezTo>
                <a:cubicBezTo>
                  <a:pt x="406" y="216"/>
                  <a:pt x="406" y="217"/>
                  <a:pt x="406" y="217"/>
                </a:cubicBezTo>
                <a:cubicBezTo>
                  <a:pt x="406" y="217"/>
                  <a:pt x="406" y="216"/>
                  <a:pt x="407" y="216"/>
                </a:cubicBezTo>
                <a:cubicBezTo>
                  <a:pt x="407" y="215"/>
                  <a:pt x="408" y="215"/>
                  <a:pt x="408" y="215"/>
                </a:cubicBezTo>
                <a:cubicBezTo>
                  <a:pt x="409" y="214"/>
                  <a:pt x="409" y="214"/>
                  <a:pt x="409" y="214"/>
                </a:cubicBezTo>
                <a:cubicBezTo>
                  <a:pt x="409" y="213"/>
                  <a:pt x="409" y="213"/>
                  <a:pt x="409" y="213"/>
                </a:cubicBezTo>
                <a:cubicBezTo>
                  <a:pt x="409" y="212"/>
                  <a:pt x="409" y="212"/>
                  <a:pt x="409" y="211"/>
                </a:cubicBezTo>
                <a:cubicBezTo>
                  <a:pt x="410" y="210"/>
                  <a:pt x="410" y="210"/>
                  <a:pt x="411" y="210"/>
                </a:cubicBezTo>
                <a:cubicBezTo>
                  <a:pt x="412" y="210"/>
                  <a:pt x="412" y="210"/>
                  <a:pt x="412" y="210"/>
                </a:cubicBezTo>
                <a:cubicBezTo>
                  <a:pt x="413" y="210"/>
                  <a:pt x="413" y="210"/>
                  <a:pt x="413" y="210"/>
                </a:cubicBezTo>
                <a:cubicBezTo>
                  <a:pt x="414" y="209"/>
                  <a:pt x="414" y="209"/>
                  <a:pt x="414" y="208"/>
                </a:cubicBezTo>
                <a:cubicBezTo>
                  <a:pt x="414" y="208"/>
                  <a:pt x="414" y="208"/>
                  <a:pt x="415" y="207"/>
                </a:cubicBezTo>
                <a:cubicBezTo>
                  <a:pt x="415" y="207"/>
                  <a:pt x="415" y="206"/>
                  <a:pt x="416" y="206"/>
                </a:cubicBezTo>
                <a:cubicBezTo>
                  <a:pt x="416" y="206"/>
                  <a:pt x="416" y="206"/>
                  <a:pt x="416" y="206"/>
                </a:cubicBezTo>
                <a:cubicBezTo>
                  <a:pt x="417" y="206"/>
                  <a:pt x="417" y="206"/>
                  <a:pt x="418" y="207"/>
                </a:cubicBezTo>
                <a:cubicBezTo>
                  <a:pt x="419" y="208"/>
                  <a:pt x="419" y="209"/>
                  <a:pt x="419" y="210"/>
                </a:cubicBezTo>
                <a:cubicBezTo>
                  <a:pt x="419" y="211"/>
                  <a:pt x="418" y="212"/>
                  <a:pt x="418" y="213"/>
                </a:cubicBezTo>
                <a:cubicBezTo>
                  <a:pt x="417" y="213"/>
                  <a:pt x="417" y="213"/>
                  <a:pt x="417" y="213"/>
                </a:cubicBezTo>
                <a:cubicBezTo>
                  <a:pt x="417" y="213"/>
                  <a:pt x="417" y="214"/>
                  <a:pt x="417" y="214"/>
                </a:cubicBezTo>
                <a:cubicBezTo>
                  <a:pt x="417" y="215"/>
                  <a:pt x="417" y="215"/>
                  <a:pt x="416" y="216"/>
                </a:cubicBezTo>
                <a:cubicBezTo>
                  <a:pt x="416" y="216"/>
                  <a:pt x="416" y="216"/>
                  <a:pt x="415" y="217"/>
                </a:cubicBezTo>
                <a:cubicBezTo>
                  <a:pt x="415" y="217"/>
                  <a:pt x="415" y="217"/>
                  <a:pt x="415" y="217"/>
                </a:cubicBezTo>
                <a:cubicBezTo>
                  <a:pt x="415" y="217"/>
                  <a:pt x="415" y="217"/>
                  <a:pt x="415" y="217"/>
                </a:cubicBezTo>
                <a:cubicBezTo>
                  <a:pt x="415" y="218"/>
                  <a:pt x="415" y="218"/>
                  <a:pt x="416" y="218"/>
                </a:cubicBezTo>
                <a:cubicBezTo>
                  <a:pt x="416" y="218"/>
                  <a:pt x="416" y="218"/>
                  <a:pt x="416" y="218"/>
                </a:cubicBezTo>
                <a:cubicBezTo>
                  <a:pt x="416" y="217"/>
                  <a:pt x="417" y="217"/>
                  <a:pt x="418" y="217"/>
                </a:cubicBezTo>
                <a:cubicBezTo>
                  <a:pt x="419" y="216"/>
                  <a:pt x="419" y="216"/>
                  <a:pt x="419" y="216"/>
                </a:cubicBezTo>
                <a:cubicBezTo>
                  <a:pt x="421" y="215"/>
                  <a:pt x="422" y="215"/>
                  <a:pt x="424" y="216"/>
                </a:cubicBezTo>
                <a:cubicBezTo>
                  <a:pt x="424" y="216"/>
                  <a:pt x="425" y="216"/>
                  <a:pt x="425" y="216"/>
                </a:cubicBezTo>
                <a:cubicBezTo>
                  <a:pt x="426" y="217"/>
                  <a:pt x="426" y="217"/>
                  <a:pt x="426" y="217"/>
                </a:cubicBezTo>
                <a:cubicBezTo>
                  <a:pt x="428" y="216"/>
                  <a:pt x="429" y="217"/>
                  <a:pt x="430" y="218"/>
                </a:cubicBezTo>
                <a:cubicBezTo>
                  <a:pt x="430" y="219"/>
                  <a:pt x="430" y="219"/>
                  <a:pt x="430" y="219"/>
                </a:cubicBezTo>
                <a:cubicBezTo>
                  <a:pt x="430" y="219"/>
                  <a:pt x="430" y="219"/>
                  <a:pt x="430" y="219"/>
                </a:cubicBezTo>
                <a:cubicBezTo>
                  <a:pt x="431" y="218"/>
                  <a:pt x="432" y="218"/>
                  <a:pt x="433" y="219"/>
                </a:cubicBezTo>
                <a:cubicBezTo>
                  <a:pt x="434" y="219"/>
                  <a:pt x="435" y="221"/>
                  <a:pt x="435" y="222"/>
                </a:cubicBezTo>
                <a:cubicBezTo>
                  <a:pt x="436" y="223"/>
                  <a:pt x="435" y="224"/>
                  <a:pt x="434" y="224"/>
                </a:cubicBezTo>
                <a:cubicBezTo>
                  <a:pt x="433" y="225"/>
                  <a:pt x="433" y="225"/>
                  <a:pt x="432" y="225"/>
                </a:cubicBezTo>
                <a:cubicBezTo>
                  <a:pt x="432" y="225"/>
                  <a:pt x="432" y="225"/>
                  <a:pt x="432" y="225"/>
                </a:cubicBezTo>
                <a:cubicBezTo>
                  <a:pt x="432" y="225"/>
                  <a:pt x="432" y="225"/>
                  <a:pt x="431" y="226"/>
                </a:cubicBezTo>
                <a:cubicBezTo>
                  <a:pt x="431" y="226"/>
                  <a:pt x="431" y="226"/>
                  <a:pt x="431" y="226"/>
                </a:cubicBezTo>
                <a:cubicBezTo>
                  <a:pt x="430" y="227"/>
                  <a:pt x="430" y="227"/>
                  <a:pt x="430" y="227"/>
                </a:cubicBezTo>
                <a:cubicBezTo>
                  <a:pt x="431" y="227"/>
                  <a:pt x="431" y="227"/>
                  <a:pt x="431" y="227"/>
                </a:cubicBezTo>
                <a:cubicBezTo>
                  <a:pt x="431" y="228"/>
                  <a:pt x="431" y="228"/>
                  <a:pt x="431" y="228"/>
                </a:cubicBezTo>
                <a:cubicBezTo>
                  <a:pt x="431" y="228"/>
                  <a:pt x="432" y="228"/>
                  <a:pt x="432" y="228"/>
                </a:cubicBezTo>
                <a:cubicBezTo>
                  <a:pt x="434" y="229"/>
                  <a:pt x="436" y="230"/>
                  <a:pt x="436" y="231"/>
                </a:cubicBezTo>
                <a:cubicBezTo>
                  <a:pt x="436" y="231"/>
                  <a:pt x="436" y="232"/>
                  <a:pt x="435" y="232"/>
                </a:cubicBezTo>
                <a:cubicBezTo>
                  <a:pt x="435" y="232"/>
                  <a:pt x="434" y="232"/>
                  <a:pt x="434" y="233"/>
                </a:cubicBezTo>
                <a:cubicBezTo>
                  <a:pt x="434" y="233"/>
                  <a:pt x="434" y="233"/>
                  <a:pt x="433" y="233"/>
                </a:cubicBezTo>
                <a:cubicBezTo>
                  <a:pt x="434" y="233"/>
                  <a:pt x="434" y="234"/>
                  <a:pt x="435" y="234"/>
                </a:cubicBezTo>
                <a:cubicBezTo>
                  <a:pt x="436" y="235"/>
                  <a:pt x="437" y="236"/>
                  <a:pt x="437" y="237"/>
                </a:cubicBezTo>
                <a:cubicBezTo>
                  <a:pt x="438" y="238"/>
                  <a:pt x="438" y="240"/>
                  <a:pt x="438" y="242"/>
                </a:cubicBezTo>
                <a:cubicBezTo>
                  <a:pt x="439" y="241"/>
                  <a:pt x="439" y="241"/>
                  <a:pt x="440" y="240"/>
                </a:cubicBezTo>
                <a:cubicBezTo>
                  <a:pt x="440" y="240"/>
                  <a:pt x="441" y="239"/>
                  <a:pt x="442" y="239"/>
                </a:cubicBezTo>
                <a:cubicBezTo>
                  <a:pt x="443" y="239"/>
                  <a:pt x="443" y="239"/>
                  <a:pt x="443" y="239"/>
                </a:cubicBezTo>
                <a:cubicBezTo>
                  <a:pt x="444" y="239"/>
                  <a:pt x="444" y="239"/>
                  <a:pt x="444" y="239"/>
                </a:cubicBezTo>
                <a:cubicBezTo>
                  <a:pt x="446" y="237"/>
                  <a:pt x="448" y="236"/>
                  <a:pt x="450" y="236"/>
                </a:cubicBezTo>
                <a:cubicBezTo>
                  <a:pt x="450" y="236"/>
                  <a:pt x="450" y="236"/>
                  <a:pt x="450" y="236"/>
                </a:cubicBezTo>
                <a:cubicBezTo>
                  <a:pt x="451" y="236"/>
                  <a:pt x="452" y="237"/>
                  <a:pt x="453" y="238"/>
                </a:cubicBezTo>
                <a:cubicBezTo>
                  <a:pt x="453" y="238"/>
                  <a:pt x="454" y="238"/>
                  <a:pt x="454" y="238"/>
                </a:cubicBezTo>
                <a:cubicBezTo>
                  <a:pt x="455" y="239"/>
                  <a:pt x="457" y="240"/>
                  <a:pt x="457" y="242"/>
                </a:cubicBezTo>
                <a:cubicBezTo>
                  <a:pt x="457" y="243"/>
                  <a:pt x="456" y="243"/>
                  <a:pt x="456" y="244"/>
                </a:cubicBezTo>
                <a:cubicBezTo>
                  <a:pt x="457" y="244"/>
                  <a:pt x="457" y="244"/>
                  <a:pt x="458" y="244"/>
                </a:cubicBezTo>
                <a:cubicBezTo>
                  <a:pt x="458" y="244"/>
                  <a:pt x="459" y="245"/>
                  <a:pt x="459" y="245"/>
                </a:cubicBezTo>
                <a:cubicBezTo>
                  <a:pt x="459" y="246"/>
                  <a:pt x="459" y="246"/>
                  <a:pt x="460" y="246"/>
                </a:cubicBezTo>
                <a:cubicBezTo>
                  <a:pt x="460" y="246"/>
                  <a:pt x="462" y="247"/>
                  <a:pt x="463" y="248"/>
                </a:cubicBezTo>
                <a:cubicBezTo>
                  <a:pt x="463" y="248"/>
                  <a:pt x="463" y="249"/>
                  <a:pt x="464" y="249"/>
                </a:cubicBezTo>
                <a:cubicBezTo>
                  <a:pt x="464" y="249"/>
                  <a:pt x="464" y="249"/>
                  <a:pt x="464" y="249"/>
                </a:cubicBezTo>
                <a:cubicBezTo>
                  <a:pt x="464" y="249"/>
                  <a:pt x="464" y="249"/>
                  <a:pt x="464" y="249"/>
                </a:cubicBezTo>
                <a:cubicBezTo>
                  <a:pt x="465" y="250"/>
                  <a:pt x="465" y="250"/>
                  <a:pt x="465" y="252"/>
                </a:cubicBezTo>
                <a:cubicBezTo>
                  <a:pt x="466" y="252"/>
                  <a:pt x="466" y="252"/>
                  <a:pt x="466" y="252"/>
                </a:cubicBezTo>
                <a:cubicBezTo>
                  <a:pt x="466" y="252"/>
                  <a:pt x="466" y="253"/>
                  <a:pt x="466" y="253"/>
                </a:cubicBezTo>
                <a:cubicBezTo>
                  <a:pt x="466" y="253"/>
                  <a:pt x="466" y="253"/>
                  <a:pt x="466" y="253"/>
                </a:cubicBezTo>
                <a:cubicBezTo>
                  <a:pt x="466" y="253"/>
                  <a:pt x="466" y="252"/>
                  <a:pt x="467" y="252"/>
                </a:cubicBezTo>
                <a:cubicBezTo>
                  <a:pt x="468" y="252"/>
                  <a:pt x="470" y="253"/>
                  <a:pt x="471" y="254"/>
                </a:cubicBezTo>
                <a:cubicBezTo>
                  <a:pt x="471" y="253"/>
                  <a:pt x="471" y="253"/>
                  <a:pt x="471" y="253"/>
                </a:cubicBezTo>
                <a:cubicBezTo>
                  <a:pt x="471" y="253"/>
                  <a:pt x="472" y="253"/>
                  <a:pt x="472" y="253"/>
                </a:cubicBezTo>
                <a:cubicBezTo>
                  <a:pt x="473" y="254"/>
                  <a:pt x="474" y="254"/>
                  <a:pt x="474" y="254"/>
                </a:cubicBezTo>
                <a:cubicBezTo>
                  <a:pt x="475" y="254"/>
                  <a:pt x="475" y="255"/>
                  <a:pt x="476" y="255"/>
                </a:cubicBezTo>
                <a:cubicBezTo>
                  <a:pt x="477" y="255"/>
                  <a:pt x="478" y="256"/>
                  <a:pt x="479" y="257"/>
                </a:cubicBezTo>
                <a:cubicBezTo>
                  <a:pt x="479" y="258"/>
                  <a:pt x="479" y="258"/>
                  <a:pt x="479" y="258"/>
                </a:cubicBezTo>
                <a:cubicBezTo>
                  <a:pt x="479" y="258"/>
                  <a:pt x="480" y="258"/>
                  <a:pt x="480" y="258"/>
                </a:cubicBezTo>
                <a:cubicBezTo>
                  <a:pt x="480" y="258"/>
                  <a:pt x="480" y="258"/>
                  <a:pt x="480" y="258"/>
                </a:cubicBezTo>
                <a:cubicBezTo>
                  <a:pt x="480" y="258"/>
                  <a:pt x="481" y="258"/>
                  <a:pt x="481" y="259"/>
                </a:cubicBezTo>
                <a:cubicBezTo>
                  <a:pt x="482" y="260"/>
                  <a:pt x="482" y="260"/>
                  <a:pt x="482" y="260"/>
                </a:cubicBezTo>
                <a:cubicBezTo>
                  <a:pt x="482" y="260"/>
                  <a:pt x="482" y="261"/>
                  <a:pt x="483" y="261"/>
                </a:cubicBezTo>
                <a:cubicBezTo>
                  <a:pt x="483" y="261"/>
                  <a:pt x="484" y="261"/>
                  <a:pt x="484" y="261"/>
                </a:cubicBezTo>
                <a:cubicBezTo>
                  <a:pt x="485" y="261"/>
                  <a:pt x="486" y="262"/>
                  <a:pt x="486" y="264"/>
                </a:cubicBezTo>
                <a:cubicBezTo>
                  <a:pt x="486" y="264"/>
                  <a:pt x="486" y="264"/>
                  <a:pt x="487" y="264"/>
                </a:cubicBezTo>
                <a:cubicBezTo>
                  <a:pt x="490" y="264"/>
                  <a:pt x="490" y="264"/>
                  <a:pt x="490" y="264"/>
                </a:cubicBezTo>
                <a:cubicBezTo>
                  <a:pt x="491" y="264"/>
                  <a:pt x="492" y="264"/>
                  <a:pt x="492" y="264"/>
                </a:cubicBezTo>
                <a:cubicBezTo>
                  <a:pt x="494" y="264"/>
                  <a:pt x="495" y="264"/>
                  <a:pt x="497" y="263"/>
                </a:cubicBezTo>
                <a:cubicBezTo>
                  <a:pt x="498" y="263"/>
                  <a:pt x="498" y="263"/>
                  <a:pt x="498" y="263"/>
                </a:cubicBezTo>
                <a:cubicBezTo>
                  <a:pt x="498" y="263"/>
                  <a:pt x="499" y="263"/>
                  <a:pt x="499" y="263"/>
                </a:cubicBezTo>
                <a:cubicBezTo>
                  <a:pt x="500" y="263"/>
                  <a:pt x="501" y="263"/>
                  <a:pt x="501" y="264"/>
                </a:cubicBezTo>
                <a:cubicBezTo>
                  <a:pt x="501" y="265"/>
                  <a:pt x="501" y="265"/>
                  <a:pt x="501" y="265"/>
                </a:cubicBezTo>
                <a:cubicBezTo>
                  <a:pt x="501" y="266"/>
                  <a:pt x="501" y="266"/>
                  <a:pt x="501" y="266"/>
                </a:cubicBezTo>
                <a:cubicBezTo>
                  <a:pt x="501" y="266"/>
                  <a:pt x="501" y="266"/>
                  <a:pt x="502" y="267"/>
                </a:cubicBezTo>
                <a:cubicBezTo>
                  <a:pt x="502" y="267"/>
                  <a:pt x="502" y="267"/>
                  <a:pt x="502" y="267"/>
                </a:cubicBezTo>
                <a:cubicBezTo>
                  <a:pt x="503" y="268"/>
                  <a:pt x="503" y="269"/>
                  <a:pt x="504" y="269"/>
                </a:cubicBezTo>
                <a:cubicBezTo>
                  <a:pt x="505" y="269"/>
                  <a:pt x="506" y="270"/>
                  <a:pt x="507" y="270"/>
                </a:cubicBezTo>
                <a:cubicBezTo>
                  <a:pt x="508" y="272"/>
                  <a:pt x="508" y="273"/>
                  <a:pt x="508" y="275"/>
                </a:cubicBezTo>
                <a:cubicBezTo>
                  <a:pt x="508" y="276"/>
                  <a:pt x="509" y="276"/>
                  <a:pt x="510" y="276"/>
                </a:cubicBezTo>
                <a:cubicBezTo>
                  <a:pt x="511" y="277"/>
                  <a:pt x="512" y="277"/>
                  <a:pt x="513" y="277"/>
                </a:cubicBezTo>
                <a:cubicBezTo>
                  <a:pt x="513" y="277"/>
                  <a:pt x="513" y="278"/>
                  <a:pt x="514" y="279"/>
                </a:cubicBezTo>
                <a:cubicBezTo>
                  <a:pt x="514" y="279"/>
                  <a:pt x="514" y="279"/>
                  <a:pt x="514" y="279"/>
                </a:cubicBezTo>
                <a:cubicBezTo>
                  <a:pt x="514" y="279"/>
                  <a:pt x="515" y="279"/>
                  <a:pt x="516" y="280"/>
                </a:cubicBezTo>
                <a:cubicBezTo>
                  <a:pt x="517" y="280"/>
                  <a:pt x="517" y="280"/>
                  <a:pt x="517" y="280"/>
                </a:cubicBezTo>
                <a:cubicBezTo>
                  <a:pt x="518" y="281"/>
                  <a:pt x="519" y="281"/>
                  <a:pt x="520" y="282"/>
                </a:cubicBezTo>
                <a:cubicBezTo>
                  <a:pt x="520" y="282"/>
                  <a:pt x="521" y="283"/>
                  <a:pt x="521" y="283"/>
                </a:cubicBezTo>
                <a:cubicBezTo>
                  <a:pt x="522" y="284"/>
                  <a:pt x="522" y="284"/>
                  <a:pt x="522" y="284"/>
                </a:cubicBezTo>
                <a:cubicBezTo>
                  <a:pt x="521" y="283"/>
                  <a:pt x="521" y="283"/>
                  <a:pt x="521" y="283"/>
                </a:cubicBezTo>
                <a:cubicBezTo>
                  <a:pt x="522" y="282"/>
                  <a:pt x="522" y="282"/>
                  <a:pt x="522" y="282"/>
                </a:cubicBezTo>
                <a:cubicBezTo>
                  <a:pt x="522" y="282"/>
                  <a:pt x="523" y="283"/>
                  <a:pt x="523" y="283"/>
                </a:cubicBezTo>
                <a:cubicBezTo>
                  <a:pt x="523" y="283"/>
                  <a:pt x="524" y="283"/>
                  <a:pt x="525" y="284"/>
                </a:cubicBezTo>
                <a:cubicBezTo>
                  <a:pt x="525" y="284"/>
                  <a:pt x="525" y="284"/>
                  <a:pt x="525" y="284"/>
                </a:cubicBezTo>
                <a:cubicBezTo>
                  <a:pt x="526" y="285"/>
                  <a:pt x="526" y="285"/>
                  <a:pt x="526" y="285"/>
                </a:cubicBezTo>
                <a:cubicBezTo>
                  <a:pt x="527" y="286"/>
                  <a:pt x="528" y="286"/>
                  <a:pt x="529" y="287"/>
                </a:cubicBezTo>
                <a:cubicBezTo>
                  <a:pt x="529" y="286"/>
                  <a:pt x="529" y="285"/>
                  <a:pt x="529" y="285"/>
                </a:cubicBezTo>
                <a:cubicBezTo>
                  <a:pt x="530" y="284"/>
                  <a:pt x="530" y="284"/>
                  <a:pt x="531" y="284"/>
                </a:cubicBezTo>
                <a:cubicBezTo>
                  <a:pt x="531" y="284"/>
                  <a:pt x="531" y="284"/>
                  <a:pt x="531" y="284"/>
                </a:cubicBezTo>
                <a:cubicBezTo>
                  <a:pt x="532" y="284"/>
                  <a:pt x="533" y="284"/>
                  <a:pt x="533" y="285"/>
                </a:cubicBezTo>
                <a:cubicBezTo>
                  <a:pt x="534" y="285"/>
                  <a:pt x="534" y="285"/>
                  <a:pt x="534" y="285"/>
                </a:cubicBezTo>
                <a:cubicBezTo>
                  <a:pt x="534" y="286"/>
                  <a:pt x="534" y="286"/>
                  <a:pt x="534" y="286"/>
                </a:cubicBezTo>
                <a:cubicBezTo>
                  <a:pt x="534" y="286"/>
                  <a:pt x="535" y="286"/>
                  <a:pt x="535" y="286"/>
                </a:cubicBezTo>
                <a:cubicBezTo>
                  <a:pt x="535" y="287"/>
                  <a:pt x="536" y="287"/>
                  <a:pt x="536" y="287"/>
                </a:cubicBezTo>
                <a:cubicBezTo>
                  <a:pt x="537" y="288"/>
                  <a:pt x="537" y="288"/>
                  <a:pt x="537" y="289"/>
                </a:cubicBezTo>
                <a:cubicBezTo>
                  <a:pt x="537" y="290"/>
                  <a:pt x="535" y="290"/>
                  <a:pt x="534" y="290"/>
                </a:cubicBezTo>
                <a:cubicBezTo>
                  <a:pt x="534" y="290"/>
                  <a:pt x="534" y="290"/>
                  <a:pt x="534" y="290"/>
                </a:cubicBezTo>
                <a:cubicBezTo>
                  <a:pt x="534" y="290"/>
                  <a:pt x="534" y="290"/>
                  <a:pt x="534" y="290"/>
                </a:cubicBezTo>
                <a:cubicBezTo>
                  <a:pt x="533" y="289"/>
                  <a:pt x="533" y="289"/>
                  <a:pt x="533" y="289"/>
                </a:cubicBezTo>
                <a:cubicBezTo>
                  <a:pt x="532" y="289"/>
                  <a:pt x="532" y="289"/>
                  <a:pt x="532" y="289"/>
                </a:cubicBezTo>
                <a:cubicBezTo>
                  <a:pt x="531" y="289"/>
                  <a:pt x="531" y="289"/>
                  <a:pt x="531" y="288"/>
                </a:cubicBezTo>
                <a:cubicBezTo>
                  <a:pt x="531" y="289"/>
                  <a:pt x="532" y="290"/>
                  <a:pt x="532" y="290"/>
                </a:cubicBezTo>
                <a:cubicBezTo>
                  <a:pt x="533" y="292"/>
                  <a:pt x="533" y="293"/>
                  <a:pt x="533" y="294"/>
                </a:cubicBezTo>
                <a:cubicBezTo>
                  <a:pt x="533" y="294"/>
                  <a:pt x="533" y="294"/>
                  <a:pt x="533" y="295"/>
                </a:cubicBezTo>
                <a:cubicBezTo>
                  <a:pt x="533" y="296"/>
                  <a:pt x="534" y="297"/>
                  <a:pt x="534" y="298"/>
                </a:cubicBezTo>
                <a:cubicBezTo>
                  <a:pt x="534" y="298"/>
                  <a:pt x="534" y="298"/>
                  <a:pt x="535" y="298"/>
                </a:cubicBezTo>
                <a:cubicBezTo>
                  <a:pt x="535" y="298"/>
                  <a:pt x="535" y="298"/>
                  <a:pt x="536" y="298"/>
                </a:cubicBezTo>
                <a:cubicBezTo>
                  <a:pt x="537" y="299"/>
                  <a:pt x="537" y="300"/>
                  <a:pt x="537" y="300"/>
                </a:cubicBezTo>
                <a:cubicBezTo>
                  <a:pt x="537" y="301"/>
                  <a:pt x="537" y="301"/>
                  <a:pt x="537" y="302"/>
                </a:cubicBezTo>
                <a:cubicBezTo>
                  <a:pt x="537" y="302"/>
                  <a:pt x="538" y="302"/>
                  <a:pt x="538" y="302"/>
                </a:cubicBezTo>
                <a:cubicBezTo>
                  <a:pt x="538" y="303"/>
                  <a:pt x="539" y="304"/>
                  <a:pt x="540" y="305"/>
                </a:cubicBezTo>
                <a:cubicBezTo>
                  <a:pt x="540" y="306"/>
                  <a:pt x="541" y="306"/>
                  <a:pt x="541" y="307"/>
                </a:cubicBezTo>
                <a:cubicBezTo>
                  <a:pt x="541" y="307"/>
                  <a:pt x="541" y="307"/>
                  <a:pt x="541" y="307"/>
                </a:cubicBezTo>
                <a:cubicBezTo>
                  <a:pt x="542" y="308"/>
                  <a:pt x="542" y="308"/>
                  <a:pt x="542" y="308"/>
                </a:cubicBezTo>
                <a:cubicBezTo>
                  <a:pt x="542" y="308"/>
                  <a:pt x="543" y="308"/>
                  <a:pt x="543" y="308"/>
                </a:cubicBezTo>
                <a:cubicBezTo>
                  <a:pt x="543" y="308"/>
                  <a:pt x="544" y="308"/>
                  <a:pt x="544" y="309"/>
                </a:cubicBezTo>
                <a:cubicBezTo>
                  <a:pt x="545" y="309"/>
                  <a:pt x="545" y="309"/>
                  <a:pt x="546" y="309"/>
                </a:cubicBezTo>
                <a:cubicBezTo>
                  <a:pt x="546" y="310"/>
                  <a:pt x="546" y="310"/>
                  <a:pt x="546" y="310"/>
                </a:cubicBezTo>
                <a:cubicBezTo>
                  <a:pt x="547" y="311"/>
                  <a:pt x="547" y="311"/>
                  <a:pt x="547" y="311"/>
                </a:cubicBezTo>
                <a:cubicBezTo>
                  <a:pt x="548" y="311"/>
                  <a:pt x="548" y="311"/>
                  <a:pt x="548" y="311"/>
                </a:cubicBezTo>
                <a:cubicBezTo>
                  <a:pt x="548" y="311"/>
                  <a:pt x="548" y="311"/>
                  <a:pt x="548" y="312"/>
                </a:cubicBezTo>
                <a:cubicBezTo>
                  <a:pt x="548" y="312"/>
                  <a:pt x="548" y="312"/>
                  <a:pt x="548" y="312"/>
                </a:cubicBezTo>
                <a:cubicBezTo>
                  <a:pt x="548" y="312"/>
                  <a:pt x="549" y="312"/>
                  <a:pt x="549" y="313"/>
                </a:cubicBezTo>
                <a:cubicBezTo>
                  <a:pt x="549" y="313"/>
                  <a:pt x="549" y="313"/>
                  <a:pt x="549" y="313"/>
                </a:cubicBezTo>
                <a:cubicBezTo>
                  <a:pt x="550" y="313"/>
                  <a:pt x="550" y="314"/>
                  <a:pt x="551" y="314"/>
                </a:cubicBezTo>
                <a:cubicBezTo>
                  <a:pt x="551" y="314"/>
                  <a:pt x="551" y="314"/>
                  <a:pt x="551" y="314"/>
                </a:cubicBezTo>
                <a:cubicBezTo>
                  <a:pt x="551" y="314"/>
                  <a:pt x="551" y="314"/>
                  <a:pt x="551" y="314"/>
                </a:cubicBezTo>
                <a:cubicBezTo>
                  <a:pt x="551" y="314"/>
                  <a:pt x="551" y="313"/>
                  <a:pt x="551" y="313"/>
                </a:cubicBezTo>
                <a:cubicBezTo>
                  <a:pt x="551" y="313"/>
                  <a:pt x="551" y="313"/>
                  <a:pt x="552" y="312"/>
                </a:cubicBezTo>
                <a:cubicBezTo>
                  <a:pt x="553" y="312"/>
                  <a:pt x="553" y="312"/>
                  <a:pt x="554" y="313"/>
                </a:cubicBezTo>
                <a:cubicBezTo>
                  <a:pt x="554" y="313"/>
                  <a:pt x="554" y="312"/>
                  <a:pt x="554" y="312"/>
                </a:cubicBezTo>
                <a:cubicBezTo>
                  <a:pt x="554" y="311"/>
                  <a:pt x="554" y="311"/>
                  <a:pt x="554" y="311"/>
                </a:cubicBezTo>
                <a:cubicBezTo>
                  <a:pt x="554" y="311"/>
                  <a:pt x="554" y="311"/>
                  <a:pt x="554" y="310"/>
                </a:cubicBezTo>
                <a:cubicBezTo>
                  <a:pt x="554" y="310"/>
                  <a:pt x="554" y="310"/>
                  <a:pt x="554" y="310"/>
                </a:cubicBezTo>
                <a:cubicBezTo>
                  <a:pt x="554" y="310"/>
                  <a:pt x="554" y="310"/>
                  <a:pt x="554" y="310"/>
                </a:cubicBezTo>
                <a:cubicBezTo>
                  <a:pt x="554" y="311"/>
                  <a:pt x="553" y="312"/>
                  <a:pt x="552" y="312"/>
                </a:cubicBezTo>
                <a:cubicBezTo>
                  <a:pt x="552" y="312"/>
                  <a:pt x="550" y="311"/>
                  <a:pt x="550" y="309"/>
                </a:cubicBezTo>
                <a:cubicBezTo>
                  <a:pt x="550" y="308"/>
                  <a:pt x="550" y="308"/>
                  <a:pt x="551" y="307"/>
                </a:cubicBezTo>
                <a:cubicBezTo>
                  <a:pt x="551" y="307"/>
                  <a:pt x="551" y="307"/>
                  <a:pt x="551" y="307"/>
                </a:cubicBezTo>
                <a:cubicBezTo>
                  <a:pt x="551" y="307"/>
                  <a:pt x="551" y="307"/>
                  <a:pt x="551" y="306"/>
                </a:cubicBezTo>
                <a:cubicBezTo>
                  <a:pt x="551" y="306"/>
                  <a:pt x="551" y="306"/>
                  <a:pt x="551" y="306"/>
                </a:cubicBezTo>
                <a:cubicBezTo>
                  <a:pt x="551" y="306"/>
                  <a:pt x="551" y="305"/>
                  <a:pt x="551" y="305"/>
                </a:cubicBezTo>
                <a:cubicBezTo>
                  <a:pt x="551" y="304"/>
                  <a:pt x="553" y="304"/>
                  <a:pt x="553" y="305"/>
                </a:cubicBezTo>
                <a:cubicBezTo>
                  <a:pt x="553" y="305"/>
                  <a:pt x="553" y="305"/>
                  <a:pt x="553" y="305"/>
                </a:cubicBezTo>
                <a:cubicBezTo>
                  <a:pt x="553" y="303"/>
                  <a:pt x="554" y="303"/>
                  <a:pt x="555" y="303"/>
                </a:cubicBezTo>
                <a:cubicBezTo>
                  <a:pt x="555" y="303"/>
                  <a:pt x="555" y="303"/>
                  <a:pt x="555" y="302"/>
                </a:cubicBezTo>
                <a:cubicBezTo>
                  <a:pt x="555" y="302"/>
                  <a:pt x="555" y="302"/>
                  <a:pt x="555" y="302"/>
                </a:cubicBezTo>
                <a:cubicBezTo>
                  <a:pt x="555" y="302"/>
                  <a:pt x="555" y="302"/>
                  <a:pt x="556" y="301"/>
                </a:cubicBezTo>
                <a:cubicBezTo>
                  <a:pt x="556" y="301"/>
                  <a:pt x="556" y="301"/>
                  <a:pt x="557" y="301"/>
                </a:cubicBezTo>
                <a:cubicBezTo>
                  <a:pt x="557" y="301"/>
                  <a:pt x="557" y="301"/>
                  <a:pt x="557" y="301"/>
                </a:cubicBezTo>
                <a:cubicBezTo>
                  <a:pt x="559" y="302"/>
                  <a:pt x="559" y="303"/>
                  <a:pt x="559" y="304"/>
                </a:cubicBezTo>
                <a:cubicBezTo>
                  <a:pt x="559" y="304"/>
                  <a:pt x="559" y="304"/>
                  <a:pt x="559" y="304"/>
                </a:cubicBezTo>
                <a:cubicBezTo>
                  <a:pt x="559" y="305"/>
                  <a:pt x="559" y="305"/>
                  <a:pt x="559" y="305"/>
                </a:cubicBezTo>
                <a:cubicBezTo>
                  <a:pt x="559" y="306"/>
                  <a:pt x="559" y="306"/>
                  <a:pt x="559" y="306"/>
                </a:cubicBezTo>
                <a:cubicBezTo>
                  <a:pt x="559" y="306"/>
                  <a:pt x="559" y="306"/>
                  <a:pt x="559" y="305"/>
                </a:cubicBezTo>
                <a:cubicBezTo>
                  <a:pt x="560" y="304"/>
                  <a:pt x="560" y="303"/>
                  <a:pt x="560" y="302"/>
                </a:cubicBezTo>
                <a:cubicBezTo>
                  <a:pt x="560" y="302"/>
                  <a:pt x="560" y="301"/>
                  <a:pt x="560" y="301"/>
                </a:cubicBezTo>
                <a:cubicBezTo>
                  <a:pt x="560" y="301"/>
                  <a:pt x="561" y="301"/>
                  <a:pt x="561" y="301"/>
                </a:cubicBezTo>
                <a:cubicBezTo>
                  <a:pt x="561" y="301"/>
                  <a:pt x="562" y="300"/>
                  <a:pt x="562" y="300"/>
                </a:cubicBezTo>
                <a:cubicBezTo>
                  <a:pt x="562" y="300"/>
                  <a:pt x="562" y="300"/>
                  <a:pt x="562" y="300"/>
                </a:cubicBezTo>
                <a:cubicBezTo>
                  <a:pt x="562" y="300"/>
                  <a:pt x="563" y="299"/>
                  <a:pt x="563" y="299"/>
                </a:cubicBezTo>
                <a:cubicBezTo>
                  <a:pt x="563" y="299"/>
                  <a:pt x="564" y="299"/>
                  <a:pt x="564" y="299"/>
                </a:cubicBezTo>
                <a:cubicBezTo>
                  <a:pt x="565" y="299"/>
                  <a:pt x="565" y="300"/>
                  <a:pt x="566" y="301"/>
                </a:cubicBezTo>
                <a:cubicBezTo>
                  <a:pt x="566" y="301"/>
                  <a:pt x="566" y="300"/>
                  <a:pt x="567" y="300"/>
                </a:cubicBezTo>
                <a:cubicBezTo>
                  <a:pt x="567" y="300"/>
                  <a:pt x="567" y="300"/>
                  <a:pt x="567" y="300"/>
                </a:cubicBezTo>
                <a:cubicBezTo>
                  <a:pt x="567" y="300"/>
                  <a:pt x="567" y="300"/>
                  <a:pt x="567" y="300"/>
                </a:cubicBezTo>
                <a:cubicBezTo>
                  <a:pt x="567" y="300"/>
                  <a:pt x="567" y="300"/>
                  <a:pt x="567" y="300"/>
                </a:cubicBezTo>
                <a:cubicBezTo>
                  <a:pt x="567" y="300"/>
                  <a:pt x="567" y="299"/>
                  <a:pt x="568" y="299"/>
                </a:cubicBezTo>
                <a:cubicBezTo>
                  <a:pt x="568" y="298"/>
                  <a:pt x="568" y="298"/>
                  <a:pt x="569" y="298"/>
                </a:cubicBezTo>
                <a:cubicBezTo>
                  <a:pt x="569" y="298"/>
                  <a:pt x="569" y="297"/>
                  <a:pt x="569" y="297"/>
                </a:cubicBezTo>
                <a:cubicBezTo>
                  <a:pt x="569" y="297"/>
                  <a:pt x="569" y="296"/>
                  <a:pt x="569" y="296"/>
                </a:cubicBezTo>
                <a:cubicBezTo>
                  <a:pt x="570" y="295"/>
                  <a:pt x="571" y="295"/>
                  <a:pt x="572" y="295"/>
                </a:cubicBezTo>
                <a:cubicBezTo>
                  <a:pt x="573" y="295"/>
                  <a:pt x="573" y="296"/>
                  <a:pt x="573" y="297"/>
                </a:cubicBezTo>
                <a:cubicBezTo>
                  <a:pt x="573" y="297"/>
                  <a:pt x="573" y="299"/>
                  <a:pt x="574" y="299"/>
                </a:cubicBezTo>
                <a:cubicBezTo>
                  <a:pt x="574" y="299"/>
                  <a:pt x="575" y="300"/>
                  <a:pt x="575" y="301"/>
                </a:cubicBezTo>
                <a:cubicBezTo>
                  <a:pt x="575" y="302"/>
                  <a:pt x="574" y="303"/>
                  <a:pt x="573" y="303"/>
                </a:cubicBezTo>
                <a:cubicBezTo>
                  <a:pt x="573" y="303"/>
                  <a:pt x="573" y="303"/>
                  <a:pt x="573" y="304"/>
                </a:cubicBezTo>
                <a:cubicBezTo>
                  <a:pt x="572" y="304"/>
                  <a:pt x="572" y="305"/>
                  <a:pt x="571" y="305"/>
                </a:cubicBezTo>
                <a:cubicBezTo>
                  <a:pt x="571" y="305"/>
                  <a:pt x="571" y="305"/>
                  <a:pt x="571" y="305"/>
                </a:cubicBezTo>
                <a:cubicBezTo>
                  <a:pt x="570" y="306"/>
                  <a:pt x="570" y="306"/>
                  <a:pt x="570" y="306"/>
                </a:cubicBezTo>
                <a:cubicBezTo>
                  <a:pt x="570" y="306"/>
                  <a:pt x="569" y="306"/>
                  <a:pt x="569" y="307"/>
                </a:cubicBezTo>
                <a:cubicBezTo>
                  <a:pt x="569" y="307"/>
                  <a:pt x="569" y="307"/>
                  <a:pt x="569" y="307"/>
                </a:cubicBezTo>
                <a:cubicBezTo>
                  <a:pt x="569" y="307"/>
                  <a:pt x="569" y="308"/>
                  <a:pt x="569" y="308"/>
                </a:cubicBezTo>
                <a:cubicBezTo>
                  <a:pt x="569" y="308"/>
                  <a:pt x="569" y="308"/>
                  <a:pt x="569" y="308"/>
                </a:cubicBezTo>
                <a:cubicBezTo>
                  <a:pt x="569" y="308"/>
                  <a:pt x="569" y="307"/>
                  <a:pt x="569" y="307"/>
                </a:cubicBezTo>
                <a:cubicBezTo>
                  <a:pt x="570" y="307"/>
                  <a:pt x="570" y="307"/>
                  <a:pt x="570" y="307"/>
                </a:cubicBezTo>
                <a:cubicBezTo>
                  <a:pt x="570" y="306"/>
                  <a:pt x="571" y="306"/>
                  <a:pt x="571" y="306"/>
                </a:cubicBezTo>
                <a:cubicBezTo>
                  <a:pt x="572" y="305"/>
                  <a:pt x="572" y="305"/>
                  <a:pt x="573" y="305"/>
                </a:cubicBezTo>
                <a:cubicBezTo>
                  <a:pt x="573" y="305"/>
                  <a:pt x="573" y="305"/>
                  <a:pt x="574" y="305"/>
                </a:cubicBezTo>
                <a:cubicBezTo>
                  <a:pt x="575" y="305"/>
                  <a:pt x="576" y="305"/>
                  <a:pt x="576" y="305"/>
                </a:cubicBezTo>
                <a:cubicBezTo>
                  <a:pt x="578" y="305"/>
                  <a:pt x="578" y="305"/>
                  <a:pt x="578" y="305"/>
                </a:cubicBezTo>
                <a:cubicBezTo>
                  <a:pt x="579" y="305"/>
                  <a:pt x="579" y="305"/>
                  <a:pt x="579" y="305"/>
                </a:cubicBezTo>
                <a:cubicBezTo>
                  <a:pt x="580" y="305"/>
                  <a:pt x="581" y="305"/>
                  <a:pt x="581" y="304"/>
                </a:cubicBezTo>
                <a:cubicBezTo>
                  <a:pt x="581" y="304"/>
                  <a:pt x="581" y="304"/>
                  <a:pt x="581" y="304"/>
                </a:cubicBezTo>
                <a:cubicBezTo>
                  <a:pt x="582" y="303"/>
                  <a:pt x="582" y="301"/>
                  <a:pt x="584" y="301"/>
                </a:cubicBezTo>
                <a:cubicBezTo>
                  <a:pt x="585" y="301"/>
                  <a:pt x="585" y="301"/>
                  <a:pt x="585" y="301"/>
                </a:cubicBezTo>
                <a:cubicBezTo>
                  <a:pt x="586" y="301"/>
                  <a:pt x="586" y="301"/>
                  <a:pt x="586" y="301"/>
                </a:cubicBezTo>
                <a:cubicBezTo>
                  <a:pt x="586" y="301"/>
                  <a:pt x="586" y="301"/>
                  <a:pt x="587" y="300"/>
                </a:cubicBezTo>
                <a:cubicBezTo>
                  <a:pt x="587" y="299"/>
                  <a:pt x="588" y="299"/>
                  <a:pt x="589" y="299"/>
                </a:cubicBezTo>
                <a:cubicBezTo>
                  <a:pt x="589" y="299"/>
                  <a:pt x="589" y="298"/>
                  <a:pt x="589" y="298"/>
                </a:cubicBezTo>
                <a:cubicBezTo>
                  <a:pt x="590" y="298"/>
                  <a:pt x="591" y="299"/>
                  <a:pt x="591" y="299"/>
                </a:cubicBezTo>
                <a:cubicBezTo>
                  <a:pt x="591" y="299"/>
                  <a:pt x="591" y="299"/>
                  <a:pt x="591" y="299"/>
                </a:cubicBezTo>
                <a:cubicBezTo>
                  <a:pt x="592" y="299"/>
                  <a:pt x="592" y="299"/>
                  <a:pt x="592" y="299"/>
                </a:cubicBezTo>
                <a:cubicBezTo>
                  <a:pt x="593" y="299"/>
                  <a:pt x="594" y="299"/>
                  <a:pt x="594" y="299"/>
                </a:cubicBezTo>
                <a:cubicBezTo>
                  <a:pt x="595" y="299"/>
                  <a:pt x="595" y="299"/>
                  <a:pt x="595" y="299"/>
                </a:cubicBezTo>
                <a:cubicBezTo>
                  <a:pt x="596" y="299"/>
                  <a:pt x="596" y="299"/>
                  <a:pt x="596" y="299"/>
                </a:cubicBezTo>
                <a:cubicBezTo>
                  <a:pt x="598" y="299"/>
                  <a:pt x="598" y="298"/>
                  <a:pt x="598" y="298"/>
                </a:cubicBezTo>
                <a:cubicBezTo>
                  <a:pt x="598" y="297"/>
                  <a:pt x="599" y="297"/>
                  <a:pt x="600" y="297"/>
                </a:cubicBezTo>
                <a:cubicBezTo>
                  <a:pt x="600" y="297"/>
                  <a:pt x="601" y="297"/>
                  <a:pt x="601" y="296"/>
                </a:cubicBezTo>
                <a:cubicBezTo>
                  <a:pt x="601" y="296"/>
                  <a:pt x="602" y="295"/>
                  <a:pt x="603" y="295"/>
                </a:cubicBezTo>
                <a:cubicBezTo>
                  <a:pt x="603" y="295"/>
                  <a:pt x="604" y="295"/>
                  <a:pt x="605" y="296"/>
                </a:cubicBezTo>
                <a:cubicBezTo>
                  <a:pt x="605" y="296"/>
                  <a:pt x="605" y="296"/>
                  <a:pt x="605" y="296"/>
                </a:cubicBezTo>
                <a:cubicBezTo>
                  <a:pt x="605" y="296"/>
                  <a:pt x="605" y="297"/>
                  <a:pt x="606" y="297"/>
                </a:cubicBezTo>
                <a:cubicBezTo>
                  <a:pt x="606" y="297"/>
                  <a:pt x="606" y="297"/>
                  <a:pt x="606" y="297"/>
                </a:cubicBezTo>
                <a:cubicBezTo>
                  <a:pt x="606" y="297"/>
                  <a:pt x="606" y="296"/>
                  <a:pt x="606" y="296"/>
                </a:cubicBezTo>
                <a:cubicBezTo>
                  <a:pt x="606" y="296"/>
                  <a:pt x="606" y="296"/>
                  <a:pt x="606" y="296"/>
                </a:cubicBezTo>
                <a:cubicBezTo>
                  <a:pt x="606" y="295"/>
                  <a:pt x="607" y="294"/>
                  <a:pt x="608" y="294"/>
                </a:cubicBezTo>
                <a:cubicBezTo>
                  <a:pt x="608" y="294"/>
                  <a:pt x="608" y="294"/>
                  <a:pt x="608" y="294"/>
                </a:cubicBezTo>
                <a:cubicBezTo>
                  <a:pt x="610" y="292"/>
                  <a:pt x="612" y="292"/>
                  <a:pt x="614" y="294"/>
                </a:cubicBezTo>
                <a:cubicBezTo>
                  <a:pt x="614" y="294"/>
                  <a:pt x="615" y="295"/>
                  <a:pt x="616" y="295"/>
                </a:cubicBezTo>
                <a:cubicBezTo>
                  <a:pt x="616" y="295"/>
                  <a:pt x="616" y="295"/>
                  <a:pt x="616" y="294"/>
                </a:cubicBezTo>
                <a:cubicBezTo>
                  <a:pt x="616" y="293"/>
                  <a:pt x="616" y="292"/>
                  <a:pt x="617" y="292"/>
                </a:cubicBezTo>
                <a:cubicBezTo>
                  <a:pt x="617" y="292"/>
                  <a:pt x="618" y="291"/>
                  <a:pt x="618" y="291"/>
                </a:cubicBezTo>
                <a:cubicBezTo>
                  <a:pt x="618" y="291"/>
                  <a:pt x="619" y="292"/>
                  <a:pt x="619" y="292"/>
                </a:cubicBezTo>
                <a:cubicBezTo>
                  <a:pt x="619" y="293"/>
                  <a:pt x="620" y="294"/>
                  <a:pt x="620" y="295"/>
                </a:cubicBezTo>
                <a:cubicBezTo>
                  <a:pt x="620" y="295"/>
                  <a:pt x="620" y="295"/>
                  <a:pt x="620" y="295"/>
                </a:cubicBezTo>
                <a:cubicBezTo>
                  <a:pt x="621" y="297"/>
                  <a:pt x="620" y="298"/>
                  <a:pt x="619" y="298"/>
                </a:cubicBezTo>
                <a:cubicBezTo>
                  <a:pt x="619" y="298"/>
                  <a:pt x="619" y="298"/>
                  <a:pt x="619" y="298"/>
                </a:cubicBezTo>
                <a:cubicBezTo>
                  <a:pt x="619" y="299"/>
                  <a:pt x="619" y="300"/>
                  <a:pt x="617" y="300"/>
                </a:cubicBezTo>
                <a:cubicBezTo>
                  <a:pt x="617" y="300"/>
                  <a:pt x="617" y="300"/>
                  <a:pt x="617" y="300"/>
                </a:cubicBezTo>
                <a:cubicBezTo>
                  <a:pt x="616" y="300"/>
                  <a:pt x="615" y="300"/>
                  <a:pt x="614" y="301"/>
                </a:cubicBezTo>
                <a:cubicBezTo>
                  <a:pt x="613" y="301"/>
                  <a:pt x="613" y="301"/>
                  <a:pt x="613" y="301"/>
                </a:cubicBezTo>
                <a:cubicBezTo>
                  <a:pt x="612" y="301"/>
                  <a:pt x="612" y="301"/>
                  <a:pt x="611" y="301"/>
                </a:cubicBezTo>
                <a:cubicBezTo>
                  <a:pt x="611" y="301"/>
                  <a:pt x="610" y="302"/>
                  <a:pt x="610" y="302"/>
                </a:cubicBezTo>
                <a:cubicBezTo>
                  <a:pt x="610" y="303"/>
                  <a:pt x="609" y="304"/>
                  <a:pt x="608" y="304"/>
                </a:cubicBezTo>
                <a:cubicBezTo>
                  <a:pt x="607" y="304"/>
                  <a:pt x="607" y="304"/>
                  <a:pt x="607" y="304"/>
                </a:cubicBezTo>
                <a:cubicBezTo>
                  <a:pt x="607" y="304"/>
                  <a:pt x="606" y="304"/>
                  <a:pt x="606" y="304"/>
                </a:cubicBezTo>
                <a:cubicBezTo>
                  <a:pt x="605" y="304"/>
                  <a:pt x="605" y="304"/>
                  <a:pt x="605" y="304"/>
                </a:cubicBezTo>
                <a:cubicBezTo>
                  <a:pt x="605" y="304"/>
                  <a:pt x="604" y="304"/>
                  <a:pt x="604" y="304"/>
                </a:cubicBezTo>
                <a:cubicBezTo>
                  <a:pt x="604" y="305"/>
                  <a:pt x="603" y="306"/>
                  <a:pt x="601" y="305"/>
                </a:cubicBezTo>
                <a:cubicBezTo>
                  <a:pt x="601" y="305"/>
                  <a:pt x="601" y="305"/>
                  <a:pt x="601" y="305"/>
                </a:cubicBezTo>
                <a:cubicBezTo>
                  <a:pt x="600" y="305"/>
                  <a:pt x="600" y="305"/>
                  <a:pt x="600" y="305"/>
                </a:cubicBezTo>
                <a:cubicBezTo>
                  <a:pt x="599" y="305"/>
                  <a:pt x="599" y="305"/>
                  <a:pt x="598" y="305"/>
                </a:cubicBezTo>
                <a:cubicBezTo>
                  <a:pt x="598" y="305"/>
                  <a:pt x="597" y="305"/>
                  <a:pt x="597" y="305"/>
                </a:cubicBezTo>
                <a:cubicBezTo>
                  <a:pt x="596" y="306"/>
                  <a:pt x="595" y="306"/>
                  <a:pt x="595" y="306"/>
                </a:cubicBezTo>
                <a:cubicBezTo>
                  <a:pt x="595" y="307"/>
                  <a:pt x="594" y="307"/>
                  <a:pt x="593" y="307"/>
                </a:cubicBezTo>
                <a:cubicBezTo>
                  <a:pt x="592" y="307"/>
                  <a:pt x="592" y="307"/>
                  <a:pt x="591" y="307"/>
                </a:cubicBezTo>
                <a:cubicBezTo>
                  <a:pt x="590" y="307"/>
                  <a:pt x="589" y="306"/>
                  <a:pt x="588" y="307"/>
                </a:cubicBezTo>
                <a:cubicBezTo>
                  <a:pt x="588" y="307"/>
                  <a:pt x="588" y="308"/>
                  <a:pt x="588" y="308"/>
                </a:cubicBezTo>
                <a:cubicBezTo>
                  <a:pt x="588" y="308"/>
                  <a:pt x="588" y="309"/>
                  <a:pt x="587" y="310"/>
                </a:cubicBezTo>
                <a:cubicBezTo>
                  <a:pt x="587" y="310"/>
                  <a:pt x="586" y="310"/>
                  <a:pt x="586" y="311"/>
                </a:cubicBezTo>
                <a:cubicBezTo>
                  <a:pt x="585" y="311"/>
                  <a:pt x="585" y="311"/>
                  <a:pt x="585" y="311"/>
                </a:cubicBezTo>
                <a:cubicBezTo>
                  <a:pt x="585" y="311"/>
                  <a:pt x="585" y="311"/>
                  <a:pt x="585" y="311"/>
                </a:cubicBezTo>
                <a:cubicBezTo>
                  <a:pt x="584" y="311"/>
                  <a:pt x="584" y="311"/>
                  <a:pt x="583" y="312"/>
                </a:cubicBezTo>
                <a:cubicBezTo>
                  <a:pt x="583" y="312"/>
                  <a:pt x="583" y="312"/>
                  <a:pt x="583" y="312"/>
                </a:cubicBezTo>
                <a:cubicBezTo>
                  <a:pt x="582" y="312"/>
                  <a:pt x="582" y="312"/>
                  <a:pt x="582" y="312"/>
                </a:cubicBezTo>
                <a:cubicBezTo>
                  <a:pt x="582" y="312"/>
                  <a:pt x="582" y="312"/>
                  <a:pt x="582" y="312"/>
                </a:cubicBezTo>
                <a:cubicBezTo>
                  <a:pt x="582" y="312"/>
                  <a:pt x="581" y="312"/>
                  <a:pt x="581" y="313"/>
                </a:cubicBezTo>
                <a:cubicBezTo>
                  <a:pt x="581" y="313"/>
                  <a:pt x="581" y="313"/>
                  <a:pt x="580" y="313"/>
                </a:cubicBezTo>
                <a:cubicBezTo>
                  <a:pt x="580" y="314"/>
                  <a:pt x="580" y="315"/>
                  <a:pt x="579" y="315"/>
                </a:cubicBezTo>
                <a:cubicBezTo>
                  <a:pt x="578" y="315"/>
                  <a:pt x="577" y="315"/>
                  <a:pt x="577" y="315"/>
                </a:cubicBezTo>
                <a:cubicBezTo>
                  <a:pt x="576" y="315"/>
                  <a:pt x="576" y="315"/>
                  <a:pt x="576" y="316"/>
                </a:cubicBezTo>
                <a:cubicBezTo>
                  <a:pt x="576" y="316"/>
                  <a:pt x="576" y="316"/>
                  <a:pt x="576" y="316"/>
                </a:cubicBezTo>
                <a:cubicBezTo>
                  <a:pt x="575" y="317"/>
                  <a:pt x="575" y="317"/>
                  <a:pt x="574" y="317"/>
                </a:cubicBezTo>
                <a:cubicBezTo>
                  <a:pt x="574" y="318"/>
                  <a:pt x="572" y="318"/>
                  <a:pt x="572" y="319"/>
                </a:cubicBezTo>
                <a:cubicBezTo>
                  <a:pt x="572" y="319"/>
                  <a:pt x="573" y="320"/>
                  <a:pt x="573" y="320"/>
                </a:cubicBezTo>
                <a:cubicBezTo>
                  <a:pt x="573" y="320"/>
                  <a:pt x="574" y="319"/>
                  <a:pt x="574" y="319"/>
                </a:cubicBezTo>
                <a:cubicBezTo>
                  <a:pt x="575" y="319"/>
                  <a:pt x="576" y="319"/>
                  <a:pt x="577" y="319"/>
                </a:cubicBezTo>
                <a:cubicBezTo>
                  <a:pt x="577" y="319"/>
                  <a:pt x="577" y="319"/>
                  <a:pt x="577" y="319"/>
                </a:cubicBezTo>
                <a:cubicBezTo>
                  <a:pt x="577" y="319"/>
                  <a:pt x="577" y="319"/>
                  <a:pt x="578" y="318"/>
                </a:cubicBezTo>
                <a:cubicBezTo>
                  <a:pt x="578" y="316"/>
                  <a:pt x="579" y="315"/>
                  <a:pt x="580" y="314"/>
                </a:cubicBezTo>
                <a:cubicBezTo>
                  <a:pt x="581" y="314"/>
                  <a:pt x="581" y="314"/>
                  <a:pt x="582" y="314"/>
                </a:cubicBezTo>
                <a:cubicBezTo>
                  <a:pt x="583" y="314"/>
                  <a:pt x="584" y="314"/>
                  <a:pt x="585" y="314"/>
                </a:cubicBezTo>
                <a:cubicBezTo>
                  <a:pt x="585" y="314"/>
                  <a:pt x="585" y="313"/>
                  <a:pt x="586" y="313"/>
                </a:cubicBezTo>
                <a:cubicBezTo>
                  <a:pt x="586" y="313"/>
                  <a:pt x="587" y="312"/>
                  <a:pt x="587" y="312"/>
                </a:cubicBezTo>
                <a:cubicBezTo>
                  <a:pt x="587" y="312"/>
                  <a:pt x="588" y="312"/>
                  <a:pt x="588" y="312"/>
                </a:cubicBezTo>
                <a:cubicBezTo>
                  <a:pt x="589" y="312"/>
                  <a:pt x="589" y="311"/>
                  <a:pt x="589" y="311"/>
                </a:cubicBezTo>
                <a:cubicBezTo>
                  <a:pt x="589" y="311"/>
                  <a:pt x="589" y="311"/>
                  <a:pt x="589" y="311"/>
                </a:cubicBezTo>
                <a:cubicBezTo>
                  <a:pt x="590" y="310"/>
                  <a:pt x="591" y="309"/>
                  <a:pt x="592" y="309"/>
                </a:cubicBezTo>
                <a:cubicBezTo>
                  <a:pt x="592" y="309"/>
                  <a:pt x="593" y="309"/>
                  <a:pt x="593" y="309"/>
                </a:cubicBezTo>
                <a:cubicBezTo>
                  <a:pt x="594" y="309"/>
                  <a:pt x="594" y="309"/>
                  <a:pt x="594" y="309"/>
                </a:cubicBezTo>
                <a:cubicBezTo>
                  <a:pt x="594" y="309"/>
                  <a:pt x="594" y="309"/>
                  <a:pt x="595" y="309"/>
                </a:cubicBezTo>
                <a:cubicBezTo>
                  <a:pt x="595" y="309"/>
                  <a:pt x="596" y="309"/>
                  <a:pt x="597" y="309"/>
                </a:cubicBezTo>
                <a:cubicBezTo>
                  <a:pt x="597" y="309"/>
                  <a:pt x="597" y="309"/>
                  <a:pt x="597" y="308"/>
                </a:cubicBezTo>
                <a:cubicBezTo>
                  <a:pt x="597" y="308"/>
                  <a:pt x="598" y="308"/>
                  <a:pt x="598" y="308"/>
                </a:cubicBezTo>
                <a:cubicBezTo>
                  <a:pt x="599" y="308"/>
                  <a:pt x="599" y="307"/>
                  <a:pt x="600" y="307"/>
                </a:cubicBezTo>
                <a:cubicBezTo>
                  <a:pt x="600" y="307"/>
                  <a:pt x="600" y="307"/>
                  <a:pt x="600" y="307"/>
                </a:cubicBezTo>
                <a:cubicBezTo>
                  <a:pt x="601" y="307"/>
                  <a:pt x="602" y="308"/>
                  <a:pt x="602" y="308"/>
                </a:cubicBezTo>
                <a:cubicBezTo>
                  <a:pt x="602" y="309"/>
                  <a:pt x="602" y="309"/>
                  <a:pt x="602" y="309"/>
                </a:cubicBezTo>
                <a:cubicBezTo>
                  <a:pt x="602" y="309"/>
                  <a:pt x="602" y="309"/>
                  <a:pt x="603" y="309"/>
                </a:cubicBezTo>
                <a:cubicBezTo>
                  <a:pt x="604" y="308"/>
                  <a:pt x="605" y="307"/>
                  <a:pt x="606" y="307"/>
                </a:cubicBezTo>
                <a:cubicBezTo>
                  <a:pt x="608" y="304"/>
                  <a:pt x="610" y="303"/>
                  <a:pt x="613" y="303"/>
                </a:cubicBezTo>
                <a:cubicBezTo>
                  <a:pt x="614" y="303"/>
                  <a:pt x="614" y="303"/>
                  <a:pt x="615" y="303"/>
                </a:cubicBezTo>
                <a:cubicBezTo>
                  <a:pt x="615" y="302"/>
                  <a:pt x="616" y="302"/>
                  <a:pt x="617" y="302"/>
                </a:cubicBezTo>
                <a:cubicBezTo>
                  <a:pt x="617" y="302"/>
                  <a:pt x="618" y="302"/>
                  <a:pt x="618" y="302"/>
                </a:cubicBezTo>
                <a:cubicBezTo>
                  <a:pt x="619" y="302"/>
                  <a:pt x="619" y="302"/>
                  <a:pt x="619" y="302"/>
                </a:cubicBezTo>
                <a:cubicBezTo>
                  <a:pt x="619" y="302"/>
                  <a:pt x="620" y="301"/>
                  <a:pt x="620" y="301"/>
                </a:cubicBezTo>
                <a:cubicBezTo>
                  <a:pt x="621" y="301"/>
                  <a:pt x="621" y="301"/>
                  <a:pt x="621" y="301"/>
                </a:cubicBezTo>
                <a:cubicBezTo>
                  <a:pt x="621" y="300"/>
                  <a:pt x="622" y="300"/>
                  <a:pt x="622" y="300"/>
                </a:cubicBezTo>
                <a:cubicBezTo>
                  <a:pt x="622" y="300"/>
                  <a:pt x="623" y="301"/>
                  <a:pt x="623" y="301"/>
                </a:cubicBezTo>
                <a:cubicBezTo>
                  <a:pt x="623" y="301"/>
                  <a:pt x="623" y="302"/>
                  <a:pt x="623" y="302"/>
                </a:cubicBezTo>
                <a:cubicBezTo>
                  <a:pt x="623" y="303"/>
                  <a:pt x="622" y="304"/>
                  <a:pt x="622" y="305"/>
                </a:cubicBezTo>
                <a:cubicBezTo>
                  <a:pt x="621" y="305"/>
                  <a:pt x="621" y="305"/>
                  <a:pt x="621" y="305"/>
                </a:cubicBezTo>
                <a:cubicBezTo>
                  <a:pt x="621" y="305"/>
                  <a:pt x="620" y="305"/>
                  <a:pt x="620" y="306"/>
                </a:cubicBezTo>
                <a:cubicBezTo>
                  <a:pt x="620" y="306"/>
                  <a:pt x="620" y="306"/>
                  <a:pt x="621" y="306"/>
                </a:cubicBezTo>
                <a:cubicBezTo>
                  <a:pt x="621" y="306"/>
                  <a:pt x="622" y="305"/>
                  <a:pt x="622" y="305"/>
                </a:cubicBezTo>
                <a:cubicBezTo>
                  <a:pt x="622" y="305"/>
                  <a:pt x="623" y="304"/>
                  <a:pt x="623" y="304"/>
                </a:cubicBezTo>
                <a:cubicBezTo>
                  <a:pt x="624" y="304"/>
                  <a:pt x="624" y="304"/>
                  <a:pt x="625" y="304"/>
                </a:cubicBezTo>
                <a:cubicBezTo>
                  <a:pt x="626" y="303"/>
                  <a:pt x="626" y="303"/>
                  <a:pt x="627" y="303"/>
                </a:cubicBezTo>
                <a:cubicBezTo>
                  <a:pt x="627" y="303"/>
                  <a:pt x="627" y="303"/>
                  <a:pt x="628" y="302"/>
                </a:cubicBezTo>
                <a:cubicBezTo>
                  <a:pt x="629" y="302"/>
                  <a:pt x="629" y="302"/>
                  <a:pt x="629" y="301"/>
                </a:cubicBezTo>
                <a:cubicBezTo>
                  <a:pt x="629" y="300"/>
                  <a:pt x="629" y="299"/>
                  <a:pt x="630" y="299"/>
                </a:cubicBezTo>
                <a:cubicBezTo>
                  <a:pt x="631" y="299"/>
                  <a:pt x="631" y="298"/>
                  <a:pt x="631" y="298"/>
                </a:cubicBezTo>
                <a:cubicBezTo>
                  <a:pt x="631" y="298"/>
                  <a:pt x="632" y="297"/>
                  <a:pt x="632" y="297"/>
                </a:cubicBezTo>
                <a:cubicBezTo>
                  <a:pt x="633" y="296"/>
                  <a:pt x="634" y="296"/>
                  <a:pt x="635" y="297"/>
                </a:cubicBezTo>
                <a:cubicBezTo>
                  <a:pt x="636" y="297"/>
                  <a:pt x="636" y="297"/>
                  <a:pt x="636" y="298"/>
                </a:cubicBezTo>
                <a:cubicBezTo>
                  <a:pt x="636" y="297"/>
                  <a:pt x="636" y="297"/>
                  <a:pt x="636" y="297"/>
                </a:cubicBezTo>
                <a:cubicBezTo>
                  <a:pt x="636" y="296"/>
                  <a:pt x="636" y="296"/>
                  <a:pt x="636" y="295"/>
                </a:cubicBezTo>
                <a:cubicBezTo>
                  <a:pt x="636" y="294"/>
                  <a:pt x="636" y="294"/>
                  <a:pt x="635" y="294"/>
                </a:cubicBezTo>
                <a:cubicBezTo>
                  <a:pt x="635" y="293"/>
                  <a:pt x="635" y="293"/>
                  <a:pt x="635" y="292"/>
                </a:cubicBezTo>
                <a:cubicBezTo>
                  <a:pt x="635" y="292"/>
                  <a:pt x="635" y="292"/>
                  <a:pt x="635" y="292"/>
                </a:cubicBezTo>
                <a:cubicBezTo>
                  <a:pt x="634" y="292"/>
                  <a:pt x="634" y="292"/>
                  <a:pt x="634" y="292"/>
                </a:cubicBezTo>
                <a:cubicBezTo>
                  <a:pt x="634" y="291"/>
                  <a:pt x="633" y="290"/>
                  <a:pt x="634" y="289"/>
                </a:cubicBezTo>
                <a:cubicBezTo>
                  <a:pt x="634" y="288"/>
                  <a:pt x="635" y="288"/>
                  <a:pt x="635" y="288"/>
                </a:cubicBezTo>
                <a:cubicBezTo>
                  <a:pt x="635" y="287"/>
                  <a:pt x="636" y="287"/>
                  <a:pt x="636" y="287"/>
                </a:cubicBezTo>
                <a:cubicBezTo>
                  <a:pt x="636" y="287"/>
                  <a:pt x="636" y="287"/>
                  <a:pt x="636" y="287"/>
                </a:cubicBezTo>
                <a:cubicBezTo>
                  <a:pt x="635" y="286"/>
                  <a:pt x="635" y="286"/>
                  <a:pt x="635" y="285"/>
                </a:cubicBezTo>
                <a:cubicBezTo>
                  <a:pt x="635" y="284"/>
                  <a:pt x="636" y="283"/>
                  <a:pt x="637" y="283"/>
                </a:cubicBezTo>
                <a:cubicBezTo>
                  <a:pt x="637" y="283"/>
                  <a:pt x="637" y="283"/>
                  <a:pt x="638" y="283"/>
                </a:cubicBezTo>
                <a:cubicBezTo>
                  <a:pt x="638" y="283"/>
                  <a:pt x="639" y="283"/>
                  <a:pt x="640" y="285"/>
                </a:cubicBezTo>
                <a:cubicBezTo>
                  <a:pt x="640" y="285"/>
                  <a:pt x="640" y="286"/>
                  <a:pt x="640" y="287"/>
                </a:cubicBezTo>
                <a:cubicBezTo>
                  <a:pt x="639" y="287"/>
                  <a:pt x="640" y="287"/>
                  <a:pt x="640" y="288"/>
                </a:cubicBezTo>
                <a:cubicBezTo>
                  <a:pt x="640" y="288"/>
                  <a:pt x="640" y="288"/>
                  <a:pt x="640" y="289"/>
                </a:cubicBezTo>
                <a:cubicBezTo>
                  <a:pt x="640" y="289"/>
                  <a:pt x="640" y="290"/>
                  <a:pt x="640" y="291"/>
                </a:cubicBezTo>
                <a:cubicBezTo>
                  <a:pt x="640" y="292"/>
                  <a:pt x="640" y="293"/>
                  <a:pt x="641" y="294"/>
                </a:cubicBezTo>
                <a:cubicBezTo>
                  <a:pt x="641" y="295"/>
                  <a:pt x="641" y="295"/>
                  <a:pt x="641" y="295"/>
                </a:cubicBezTo>
                <a:cubicBezTo>
                  <a:pt x="641" y="295"/>
                  <a:pt x="642" y="296"/>
                  <a:pt x="642" y="297"/>
                </a:cubicBezTo>
                <a:cubicBezTo>
                  <a:pt x="642" y="297"/>
                  <a:pt x="642" y="298"/>
                  <a:pt x="642" y="298"/>
                </a:cubicBezTo>
                <a:cubicBezTo>
                  <a:pt x="642" y="298"/>
                  <a:pt x="642" y="299"/>
                  <a:pt x="641" y="299"/>
                </a:cubicBezTo>
                <a:cubicBezTo>
                  <a:pt x="641" y="299"/>
                  <a:pt x="641" y="300"/>
                  <a:pt x="641" y="300"/>
                </a:cubicBezTo>
                <a:cubicBezTo>
                  <a:pt x="642" y="300"/>
                  <a:pt x="642" y="301"/>
                  <a:pt x="642" y="301"/>
                </a:cubicBezTo>
                <a:cubicBezTo>
                  <a:pt x="641" y="302"/>
                  <a:pt x="642" y="303"/>
                  <a:pt x="642" y="304"/>
                </a:cubicBezTo>
                <a:cubicBezTo>
                  <a:pt x="642" y="304"/>
                  <a:pt x="642" y="304"/>
                  <a:pt x="642" y="304"/>
                </a:cubicBezTo>
                <a:cubicBezTo>
                  <a:pt x="643" y="305"/>
                  <a:pt x="644" y="307"/>
                  <a:pt x="643" y="308"/>
                </a:cubicBezTo>
                <a:cubicBezTo>
                  <a:pt x="642" y="309"/>
                  <a:pt x="641" y="310"/>
                  <a:pt x="642" y="311"/>
                </a:cubicBezTo>
                <a:cubicBezTo>
                  <a:pt x="642" y="312"/>
                  <a:pt x="642" y="312"/>
                  <a:pt x="642" y="313"/>
                </a:cubicBezTo>
                <a:cubicBezTo>
                  <a:pt x="642" y="313"/>
                  <a:pt x="642" y="313"/>
                  <a:pt x="642" y="313"/>
                </a:cubicBezTo>
                <a:cubicBezTo>
                  <a:pt x="642" y="314"/>
                  <a:pt x="642" y="314"/>
                  <a:pt x="642" y="315"/>
                </a:cubicBezTo>
                <a:cubicBezTo>
                  <a:pt x="642" y="315"/>
                  <a:pt x="642" y="315"/>
                  <a:pt x="643" y="316"/>
                </a:cubicBezTo>
                <a:cubicBezTo>
                  <a:pt x="643" y="316"/>
                  <a:pt x="643" y="317"/>
                  <a:pt x="643" y="317"/>
                </a:cubicBezTo>
                <a:cubicBezTo>
                  <a:pt x="643" y="318"/>
                  <a:pt x="643" y="318"/>
                  <a:pt x="643" y="318"/>
                </a:cubicBezTo>
                <a:cubicBezTo>
                  <a:pt x="643" y="319"/>
                  <a:pt x="643" y="319"/>
                  <a:pt x="644" y="319"/>
                </a:cubicBezTo>
                <a:cubicBezTo>
                  <a:pt x="644" y="320"/>
                  <a:pt x="644" y="320"/>
                  <a:pt x="644" y="320"/>
                </a:cubicBezTo>
                <a:cubicBezTo>
                  <a:pt x="645" y="321"/>
                  <a:pt x="645" y="321"/>
                  <a:pt x="645" y="322"/>
                </a:cubicBezTo>
                <a:cubicBezTo>
                  <a:pt x="645" y="322"/>
                  <a:pt x="645" y="322"/>
                  <a:pt x="646" y="322"/>
                </a:cubicBezTo>
                <a:cubicBezTo>
                  <a:pt x="646" y="323"/>
                  <a:pt x="646" y="323"/>
                  <a:pt x="647" y="323"/>
                </a:cubicBezTo>
                <a:cubicBezTo>
                  <a:pt x="647" y="323"/>
                  <a:pt x="647" y="323"/>
                  <a:pt x="648" y="324"/>
                </a:cubicBezTo>
                <a:cubicBezTo>
                  <a:pt x="648" y="324"/>
                  <a:pt x="648" y="324"/>
                  <a:pt x="648" y="324"/>
                </a:cubicBezTo>
                <a:cubicBezTo>
                  <a:pt x="648" y="324"/>
                  <a:pt x="648" y="324"/>
                  <a:pt x="648" y="323"/>
                </a:cubicBezTo>
                <a:cubicBezTo>
                  <a:pt x="648" y="323"/>
                  <a:pt x="648" y="322"/>
                  <a:pt x="647" y="322"/>
                </a:cubicBezTo>
                <a:cubicBezTo>
                  <a:pt x="647" y="322"/>
                  <a:pt x="647" y="322"/>
                  <a:pt x="647" y="322"/>
                </a:cubicBezTo>
                <a:cubicBezTo>
                  <a:pt x="647" y="322"/>
                  <a:pt x="646" y="322"/>
                  <a:pt x="646" y="322"/>
                </a:cubicBezTo>
                <a:cubicBezTo>
                  <a:pt x="645" y="321"/>
                  <a:pt x="645" y="321"/>
                  <a:pt x="645" y="320"/>
                </a:cubicBezTo>
                <a:cubicBezTo>
                  <a:pt x="645" y="319"/>
                  <a:pt x="645" y="319"/>
                  <a:pt x="646" y="319"/>
                </a:cubicBezTo>
                <a:cubicBezTo>
                  <a:pt x="647" y="318"/>
                  <a:pt x="647" y="318"/>
                  <a:pt x="648" y="318"/>
                </a:cubicBezTo>
                <a:cubicBezTo>
                  <a:pt x="648" y="318"/>
                  <a:pt x="648" y="318"/>
                  <a:pt x="649" y="318"/>
                </a:cubicBezTo>
                <a:cubicBezTo>
                  <a:pt x="649" y="318"/>
                  <a:pt x="649" y="318"/>
                  <a:pt x="649" y="318"/>
                </a:cubicBezTo>
                <a:cubicBezTo>
                  <a:pt x="648" y="316"/>
                  <a:pt x="649" y="315"/>
                  <a:pt x="650" y="315"/>
                </a:cubicBezTo>
                <a:cubicBezTo>
                  <a:pt x="650" y="315"/>
                  <a:pt x="651" y="314"/>
                  <a:pt x="652" y="315"/>
                </a:cubicBezTo>
                <a:cubicBezTo>
                  <a:pt x="652" y="315"/>
                  <a:pt x="652" y="315"/>
                  <a:pt x="652" y="315"/>
                </a:cubicBezTo>
                <a:cubicBezTo>
                  <a:pt x="652" y="315"/>
                  <a:pt x="652" y="315"/>
                  <a:pt x="652" y="315"/>
                </a:cubicBezTo>
                <a:cubicBezTo>
                  <a:pt x="653" y="315"/>
                  <a:pt x="653" y="315"/>
                  <a:pt x="653" y="315"/>
                </a:cubicBezTo>
                <a:cubicBezTo>
                  <a:pt x="653" y="315"/>
                  <a:pt x="653" y="315"/>
                  <a:pt x="653" y="315"/>
                </a:cubicBezTo>
                <a:cubicBezTo>
                  <a:pt x="654" y="314"/>
                  <a:pt x="653" y="314"/>
                  <a:pt x="653" y="313"/>
                </a:cubicBezTo>
                <a:cubicBezTo>
                  <a:pt x="653" y="313"/>
                  <a:pt x="652" y="313"/>
                  <a:pt x="652" y="312"/>
                </a:cubicBezTo>
                <a:cubicBezTo>
                  <a:pt x="652" y="312"/>
                  <a:pt x="652" y="311"/>
                  <a:pt x="652" y="311"/>
                </a:cubicBezTo>
                <a:cubicBezTo>
                  <a:pt x="653" y="310"/>
                  <a:pt x="654" y="310"/>
                  <a:pt x="655" y="310"/>
                </a:cubicBezTo>
                <a:cubicBezTo>
                  <a:pt x="655" y="310"/>
                  <a:pt x="655" y="310"/>
                  <a:pt x="656" y="310"/>
                </a:cubicBezTo>
                <a:cubicBezTo>
                  <a:pt x="656" y="309"/>
                  <a:pt x="656" y="309"/>
                  <a:pt x="657" y="308"/>
                </a:cubicBezTo>
                <a:cubicBezTo>
                  <a:pt x="657" y="308"/>
                  <a:pt x="658" y="307"/>
                  <a:pt x="659" y="307"/>
                </a:cubicBezTo>
                <a:cubicBezTo>
                  <a:pt x="659" y="307"/>
                  <a:pt x="659" y="306"/>
                  <a:pt x="659" y="306"/>
                </a:cubicBezTo>
                <a:cubicBezTo>
                  <a:pt x="659" y="306"/>
                  <a:pt x="659" y="306"/>
                  <a:pt x="659" y="306"/>
                </a:cubicBezTo>
                <a:cubicBezTo>
                  <a:pt x="659" y="306"/>
                  <a:pt x="659" y="305"/>
                  <a:pt x="659" y="305"/>
                </a:cubicBezTo>
                <a:cubicBezTo>
                  <a:pt x="659" y="305"/>
                  <a:pt x="658" y="305"/>
                  <a:pt x="658" y="304"/>
                </a:cubicBezTo>
                <a:cubicBezTo>
                  <a:pt x="658" y="304"/>
                  <a:pt x="658" y="303"/>
                  <a:pt x="659" y="303"/>
                </a:cubicBezTo>
                <a:cubicBezTo>
                  <a:pt x="659" y="302"/>
                  <a:pt x="659" y="302"/>
                  <a:pt x="660" y="302"/>
                </a:cubicBezTo>
                <a:cubicBezTo>
                  <a:pt x="661" y="302"/>
                  <a:pt x="661" y="302"/>
                  <a:pt x="662" y="303"/>
                </a:cubicBezTo>
                <a:cubicBezTo>
                  <a:pt x="662" y="303"/>
                  <a:pt x="662" y="304"/>
                  <a:pt x="662" y="305"/>
                </a:cubicBezTo>
                <a:cubicBezTo>
                  <a:pt x="662" y="305"/>
                  <a:pt x="662" y="305"/>
                  <a:pt x="662" y="305"/>
                </a:cubicBezTo>
                <a:cubicBezTo>
                  <a:pt x="662" y="305"/>
                  <a:pt x="662" y="306"/>
                  <a:pt x="662" y="306"/>
                </a:cubicBezTo>
                <a:cubicBezTo>
                  <a:pt x="662" y="306"/>
                  <a:pt x="662" y="307"/>
                  <a:pt x="661" y="307"/>
                </a:cubicBezTo>
                <a:cubicBezTo>
                  <a:pt x="661" y="307"/>
                  <a:pt x="661" y="307"/>
                  <a:pt x="660" y="307"/>
                </a:cubicBezTo>
                <a:cubicBezTo>
                  <a:pt x="660" y="307"/>
                  <a:pt x="660" y="307"/>
                  <a:pt x="660" y="307"/>
                </a:cubicBezTo>
                <a:cubicBezTo>
                  <a:pt x="662" y="309"/>
                  <a:pt x="662" y="310"/>
                  <a:pt x="660" y="313"/>
                </a:cubicBezTo>
                <a:cubicBezTo>
                  <a:pt x="660" y="313"/>
                  <a:pt x="660" y="313"/>
                  <a:pt x="660" y="313"/>
                </a:cubicBezTo>
                <a:cubicBezTo>
                  <a:pt x="660" y="313"/>
                  <a:pt x="659" y="314"/>
                  <a:pt x="659" y="314"/>
                </a:cubicBezTo>
                <a:cubicBezTo>
                  <a:pt x="659" y="314"/>
                  <a:pt x="659" y="315"/>
                  <a:pt x="659" y="315"/>
                </a:cubicBezTo>
                <a:cubicBezTo>
                  <a:pt x="659" y="315"/>
                  <a:pt x="659" y="316"/>
                  <a:pt x="659" y="316"/>
                </a:cubicBezTo>
                <a:cubicBezTo>
                  <a:pt x="659" y="316"/>
                  <a:pt x="659" y="316"/>
                  <a:pt x="658" y="316"/>
                </a:cubicBezTo>
                <a:cubicBezTo>
                  <a:pt x="659" y="316"/>
                  <a:pt x="659" y="316"/>
                  <a:pt x="659" y="316"/>
                </a:cubicBezTo>
                <a:cubicBezTo>
                  <a:pt x="660" y="317"/>
                  <a:pt x="661" y="317"/>
                  <a:pt x="661" y="318"/>
                </a:cubicBezTo>
                <a:cubicBezTo>
                  <a:pt x="661" y="319"/>
                  <a:pt x="661" y="320"/>
                  <a:pt x="660" y="320"/>
                </a:cubicBezTo>
                <a:cubicBezTo>
                  <a:pt x="660" y="320"/>
                  <a:pt x="659" y="320"/>
                  <a:pt x="659" y="321"/>
                </a:cubicBezTo>
                <a:cubicBezTo>
                  <a:pt x="658" y="321"/>
                  <a:pt x="657" y="321"/>
                  <a:pt x="657" y="322"/>
                </a:cubicBezTo>
                <a:cubicBezTo>
                  <a:pt x="657" y="322"/>
                  <a:pt x="657" y="322"/>
                  <a:pt x="656" y="323"/>
                </a:cubicBezTo>
                <a:cubicBezTo>
                  <a:pt x="656" y="323"/>
                  <a:pt x="656" y="324"/>
                  <a:pt x="655" y="325"/>
                </a:cubicBezTo>
                <a:cubicBezTo>
                  <a:pt x="655" y="325"/>
                  <a:pt x="656" y="325"/>
                  <a:pt x="656" y="325"/>
                </a:cubicBezTo>
                <a:cubicBezTo>
                  <a:pt x="656" y="325"/>
                  <a:pt x="656" y="325"/>
                  <a:pt x="656" y="325"/>
                </a:cubicBezTo>
                <a:cubicBezTo>
                  <a:pt x="657" y="325"/>
                  <a:pt x="657" y="325"/>
                  <a:pt x="658" y="325"/>
                </a:cubicBezTo>
                <a:cubicBezTo>
                  <a:pt x="658" y="325"/>
                  <a:pt x="659" y="326"/>
                  <a:pt x="660" y="326"/>
                </a:cubicBezTo>
                <a:cubicBezTo>
                  <a:pt x="660" y="326"/>
                  <a:pt x="661" y="327"/>
                  <a:pt x="661" y="327"/>
                </a:cubicBezTo>
                <a:cubicBezTo>
                  <a:pt x="662" y="327"/>
                  <a:pt x="662" y="327"/>
                  <a:pt x="662" y="327"/>
                </a:cubicBezTo>
                <a:cubicBezTo>
                  <a:pt x="662" y="327"/>
                  <a:pt x="662" y="327"/>
                  <a:pt x="663" y="327"/>
                </a:cubicBezTo>
                <a:cubicBezTo>
                  <a:pt x="663" y="326"/>
                  <a:pt x="663" y="326"/>
                  <a:pt x="663" y="326"/>
                </a:cubicBezTo>
                <a:cubicBezTo>
                  <a:pt x="664" y="325"/>
                  <a:pt x="665" y="325"/>
                  <a:pt x="665" y="325"/>
                </a:cubicBezTo>
                <a:cubicBezTo>
                  <a:pt x="665" y="325"/>
                  <a:pt x="665" y="325"/>
                  <a:pt x="665" y="325"/>
                </a:cubicBezTo>
                <a:cubicBezTo>
                  <a:pt x="666" y="325"/>
                  <a:pt x="666" y="325"/>
                  <a:pt x="666" y="324"/>
                </a:cubicBezTo>
                <a:cubicBezTo>
                  <a:pt x="666" y="324"/>
                  <a:pt x="666" y="324"/>
                  <a:pt x="666" y="324"/>
                </a:cubicBezTo>
                <a:cubicBezTo>
                  <a:pt x="666" y="324"/>
                  <a:pt x="666" y="323"/>
                  <a:pt x="666" y="323"/>
                </a:cubicBezTo>
                <a:cubicBezTo>
                  <a:pt x="667" y="322"/>
                  <a:pt x="667" y="321"/>
                  <a:pt x="668" y="321"/>
                </a:cubicBezTo>
                <a:cubicBezTo>
                  <a:pt x="669" y="320"/>
                  <a:pt x="669" y="320"/>
                  <a:pt x="669" y="320"/>
                </a:cubicBezTo>
                <a:cubicBezTo>
                  <a:pt x="669" y="320"/>
                  <a:pt x="669" y="319"/>
                  <a:pt x="670" y="319"/>
                </a:cubicBezTo>
                <a:cubicBezTo>
                  <a:pt x="670" y="319"/>
                  <a:pt x="671" y="318"/>
                  <a:pt x="672" y="318"/>
                </a:cubicBezTo>
                <a:cubicBezTo>
                  <a:pt x="673" y="318"/>
                  <a:pt x="673" y="318"/>
                  <a:pt x="673" y="318"/>
                </a:cubicBezTo>
                <a:cubicBezTo>
                  <a:pt x="674" y="319"/>
                  <a:pt x="675" y="319"/>
                  <a:pt x="675" y="319"/>
                </a:cubicBezTo>
                <a:cubicBezTo>
                  <a:pt x="675" y="319"/>
                  <a:pt x="675" y="319"/>
                  <a:pt x="675" y="319"/>
                </a:cubicBezTo>
                <a:cubicBezTo>
                  <a:pt x="676" y="319"/>
                  <a:pt x="677" y="319"/>
                  <a:pt x="677" y="319"/>
                </a:cubicBezTo>
                <a:cubicBezTo>
                  <a:pt x="678" y="319"/>
                  <a:pt x="678" y="319"/>
                  <a:pt x="678" y="320"/>
                </a:cubicBezTo>
                <a:cubicBezTo>
                  <a:pt x="679" y="320"/>
                  <a:pt x="679" y="320"/>
                  <a:pt x="679" y="320"/>
                </a:cubicBezTo>
                <a:cubicBezTo>
                  <a:pt x="679" y="320"/>
                  <a:pt x="679" y="320"/>
                  <a:pt x="679" y="320"/>
                </a:cubicBezTo>
                <a:cubicBezTo>
                  <a:pt x="679" y="320"/>
                  <a:pt x="679" y="320"/>
                  <a:pt x="679" y="320"/>
                </a:cubicBezTo>
                <a:cubicBezTo>
                  <a:pt x="679" y="320"/>
                  <a:pt x="680" y="320"/>
                  <a:pt x="680" y="320"/>
                </a:cubicBezTo>
                <a:cubicBezTo>
                  <a:pt x="681" y="320"/>
                  <a:pt x="682" y="320"/>
                  <a:pt x="684" y="321"/>
                </a:cubicBezTo>
                <a:cubicBezTo>
                  <a:pt x="684" y="321"/>
                  <a:pt x="684" y="321"/>
                  <a:pt x="684" y="322"/>
                </a:cubicBezTo>
                <a:cubicBezTo>
                  <a:pt x="685" y="322"/>
                  <a:pt x="686" y="323"/>
                  <a:pt x="686" y="325"/>
                </a:cubicBezTo>
                <a:cubicBezTo>
                  <a:pt x="686" y="325"/>
                  <a:pt x="686" y="326"/>
                  <a:pt x="687" y="327"/>
                </a:cubicBezTo>
                <a:cubicBezTo>
                  <a:pt x="688" y="327"/>
                  <a:pt x="688" y="328"/>
                  <a:pt x="688" y="329"/>
                </a:cubicBezTo>
                <a:cubicBezTo>
                  <a:pt x="688" y="329"/>
                  <a:pt x="688" y="329"/>
                  <a:pt x="688" y="330"/>
                </a:cubicBezTo>
                <a:cubicBezTo>
                  <a:pt x="688" y="330"/>
                  <a:pt x="688" y="331"/>
                  <a:pt x="688" y="331"/>
                </a:cubicBezTo>
                <a:cubicBezTo>
                  <a:pt x="688" y="332"/>
                  <a:pt x="688" y="332"/>
                  <a:pt x="688" y="332"/>
                </a:cubicBezTo>
                <a:cubicBezTo>
                  <a:pt x="688" y="332"/>
                  <a:pt x="688" y="332"/>
                  <a:pt x="688" y="332"/>
                </a:cubicBezTo>
                <a:cubicBezTo>
                  <a:pt x="689" y="332"/>
                  <a:pt x="689" y="332"/>
                  <a:pt x="689" y="332"/>
                </a:cubicBezTo>
                <a:cubicBezTo>
                  <a:pt x="689" y="332"/>
                  <a:pt x="689" y="332"/>
                  <a:pt x="689" y="333"/>
                </a:cubicBezTo>
                <a:cubicBezTo>
                  <a:pt x="690" y="333"/>
                  <a:pt x="690" y="333"/>
                  <a:pt x="690" y="333"/>
                </a:cubicBezTo>
                <a:cubicBezTo>
                  <a:pt x="690" y="334"/>
                  <a:pt x="691" y="334"/>
                  <a:pt x="691" y="335"/>
                </a:cubicBezTo>
                <a:cubicBezTo>
                  <a:pt x="692" y="335"/>
                  <a:pt x="692" y="336"/>
                  <a:pt x="692" y="336"/>
                </a:cubicBezTo>
                <a:cubicBezTo>
                  <a:pt x="693" y="337"/>
                  <a:pt x="693" y="337"/>
                  <a:pt x="695" y="337"/>
                </a:cubicBezTo>
                <a:cubicBezTo>
                  <a:pt x="696" y="338"/>
                  <a:pt x="697" y="339"/>
                  <a:pt x="699" y="340"/>
                </a:cubicBezTo>
                <a:cubicBezTo>
                  <a:pt x="699" y="340"/>
                  <a:pt x="699" y="340"/>
                  <a:pt x="699" y="341"/>
                </a:cubicBezTo>
                <a:cubicBezTo>
                  <a:pt x="699" y="341"/>
                  <a:pt x="700" y="341"/>
                  <a:pt x="700" y="341"/>
                </a:cubicBezTo>
                <a:cubicBezTo>
                  <a:pt x="700" y="341"/>
                  <a:pt x="700" y="341"/>
                  <a:pt x="700" y="341"/>
                </a:cubicBezTo>
                <a:cubicBezTo>
                  <a:pt x="701" y="342"/>
                  <a:pt x="701" y="342"/>
                  <a:pt x="701" y="342"/>
                </a:cubicBezTo>
                <a:cubicBezTo>
                  <a:pt x="703" y="342"/>
                  <a:pt x="703" y="343"/>
                  <a:pt x="704" y="343"/>
                </a:cubicBezTo>
                <a:cubicBezTo>
                  <a:pt x="704" y="343"/>
                  <a:pt x="705" y="344"/>
                  <a:pt x="705" y="344"/>
                </a:cubicBezTo>
                <a:cubicBezTo>
                  <a:pt x="705" y="344"/>
                  <a:pt x="705" y="344"/>
                  <a:pt x="705" y="344"/>
                </a:cubicBezTo>
                <a:cubicBezTo>
                  <a:pt x="706" y="344"/>
                  <a:pt x="706" y="345"/>
                  <a:pt x="706" y="345"/>
                </a:cubicBezTo>
                <a:cubicBezTo>
                  <a:pt x="706" y="345"/>
                  <a:pt x="707" y="345"/>
                  <a:pt x="707" y="346"/>
                </a:cubicBezTo>
                <a:cubicBezTo>
                  <a:pt x="707" y="346"/>
                  <a:pt x="707" y="346"/>
                  <a:pt x="708" y="346"/>
                </a:cubicBezTo>
                <a:cubicBezTo>
                  <a:pt x="708" y="346"/>
                  <a:pt x="709" y="346"/>
                  <a:pt x="709" y="346"/>
                </a:cubicBezTo>
                <a:cubicBezTo>
                  <a:pt x="710" y="347"/>
                  <a:pt x="710" y="347"/>
                  <a:pt x="710" y="348"/>
                </a:cubicBezTo>
                <a:cubicBezTo>
                  <a:pt x="711" y="349"/>
                  <a:pt x="711" y="349"/>
                  <a:pt x="712" y="349"/>
                </a:cubicBezTo>
                <a:cubicBezTo>
                  <a:pt x="713" y="349"/>
                  <a:pt x="714" y="349"/>
                  <a:pt x="714" y="350"/>
                </a:cubicBezTo>
                <a:cubicBezTo>
                  <a:pt x="715" y="350"/>
                  <a:pt x="715" y="351"/>
                  <a:pt x="716" y="351"/>
                </a:cubicBezTo>
                <a:cubicBezTo>
                  <a:pt x="716" y="351"/>
                  <a:pt x="716" y="351"/>
                  <a:pt x="717" y="351"/>
                </a:cubicBezTo>
                <a:cubicBezTo>
                  <a:pt x="717" y="351"/>
                  <a:pt x="717" y="351"/>
                  <a:pt x="717" y="351"/>
                </a:cubicBezTo>
                <a:cubicBezTo>
                  <a:pt x="717" y="351"/>
                  <a:pt x="718" y="351"/>
                  <a:pt x="718" y="352"/>
                </a:cubicBezTo>
                <a:cubicBezTo>
                  <a:pt x="718" y="351"/>
                  <a:pt x="718" y="351"/>
                  <a:pt x="718" y="350"/>
                </a:cubicBezTo>
                <a:cubicBezTo>
                  <a:pt x="718" y="350"/>
                  <a:pt x="718" y="350"/>
                  <a:pt x="718" y="349"/>
                </a:cubicBezTo>
                <a:cubicBezTo>
                  <a:pt x="719" y="349"/>
                  <a:pt x="719" y="349"/>
                  <a:pt x="719" y="349"/>
                </a:cubicBezTo>
                <a:cubicBezTo>
                  <a:pt x="720" y="349"/>
                  <a:pt x="721" y="350"/>
                  <a:pt x="722" y="351"/>
                </a:cubicBezTo>
                <a:cubicBezTo>
                  <a:pt x="722" y="352"/>
                  <a:pt x="722" y="352"/>
                  <a:pt x="722" y="352"/>
                </a:cubicBezTo>
                <a:cubicBezTo>
                  <a:pt x="723" y="351"/>
                  <a:pt x="724" y="350"/>
                  <a:pt x="725" y="350"/>
                </a:cubicBezTo>
                <a:cubicBezTo>
                  <a:pt x="725" y="350"/>
                  <a:pt x="725" y="351"/>
                  <a:pt x="725" y="351"/>
                </a:cubicBezTo>
                <a:cubicBezTo>
                  <a:pt x="726" y="351"/>
                  <a:pt x="727" y="351"/>
                  <a:pt x="727" y="352"/>
                </a:cubicBezTo>
                <a:cubicBezTo>
                  <a:pt x="727" y="352"/>
                  <a:pt x="728" y="352"/>
                  <a:pt x="728" y="352"/>
                </a:cubicBezTo>
                <a:cubicBezTo>
                  <a:pt x="728" y="352"/>
                  <a:pt x="728" y="352"/>
                  <a:pt x="729" y="353"/>
                </a:cubicBezTo>
                <a:cubicBezTo>
                  <a:pt x="729" y="353"/>
                  <a:pt x="730" y="354"/>
                  <a:pt x="730" y="355"/>
                </a:cubicBezTo>
                <a:cubicBezTo>
                  <a:pt x="730" y="356"/>
                  <a:pt x="731" y="356"/>
                  <a:pt x="731" y="356"/>
                </a:cubicBezTo>
                <a:cubicBezTo>
                  <a:pt x="731" y="357"/>
                  <a:pt x="732" y="357"/>
                  <a:pt x="732" y="358"/>
                </a:cubicBezTo>
                <a:cubicBezTo>
                  <a:pt x="732" y="358"/>
                  <a:pt x="732" y="359"/>
                  <a:pt x="733" y="359"/>
                </a:cubicBezTo>
                <a:cubicBezTo>
                  <a:pt x="733" y="360"/>
                  <a:pt x="734" y="360"/>
                  <a:pt x="734" y="361"/>
                </a:cubicBezTo>
                <a:cubicBezTo>
                  <a:pt x="735" y="363"/>
                  <a:pt x="736" y="365"/>
                  <a:pt x="735" y="367"/>
                </a:cubicBezTo>
                <a:cubicBezTo>
                  <a:pt x="735" y="367"/>
                  <a:pt x="735" y="367"/>
                  <a:pt x="735" y="368"/>
                </a:cubicBezTo>
                <a:cubicBezTo>
                  <a:pt x="735" y="369"/>
                  <a:pt x="735" y="370"/>
                  <a:pt x="734" y="370"/>
                </a:cubicBezTo>
                <a:cubicBezTo>
                  <a:pt x="732" y="371"/>
                  <a:pt x="730" y="371"/>
                  <a:pt x="729" y="370"/>
                </a:cubicBezTo>
                <a:cubicBezTo>
                  <a:pt x="729" y="370"/>
                  <a:pt x="728" y="370"/>
                  <a:pt x="728" y="370"/>
                </a:cubicBezTo>
                <a:cubicBezTo>
                  <a:pt x="728" y="370"/>
                  <a:pt x="728" y="370"/>
                  <a:pt x="728" y="370"/>
                </a:cubicBezTo>
                <a:cubicBezTo>
                  <a:pt x="727" y="370"/>
                  <a:pt x="727" y="369"/>
                  <a:pt x="726" y="369"/>
                </a:cubicBezTo>
                <a:cubicBezTo>
                  <a:pt x="726" y="369"/>
                  <a:pt x="726" y="369"/>
                  <a:pt x="726" y="369"/>
                </a:cubicBezTo>
                <a:cubicBezTo>
                  <a:pt x="726" y="370"/>
                  <a:pt x="725" y="370"/>
                  <a:pt x="725" y="370"/>
                </a:cubicBezTo>
                <a:cubicBezTo>
                  <a:pt x="725" y="370"/>
                  <a:pt x="725" y="371"/>
                  <a:pt x="724" y="371"/>
                </a:cubicBezTo>
                <a:cubicBezTo>
                  <a:pt x="723" y="371"/>
                  <a:pt x="722" y="371"/>
                  <a:pt x="722" y="371"/>
                </a:cubicBezTo>
                <a:cubicBezTo>
                  <a:pt x="722" y="371"/>
                  <a:pt x="721" y="371"/>
                  <a:pt x="721" y="371"/>
                </a:cubicBezTo>
                <a:cubicBezTo>
                  <a:pt x="721" y="371"/>
                  <a:pt x="721" y="371"/>
                  <a:pt x="721" y="371"/>
                </a:cubicBezTo>
                <a:cubicBezTo>
                  <a:pt x="721" y="372"/>
                  <a:pt x="720" y="372"/>
                  <a:pt x="720" y="372"/>
                </a:cubicBezTo>
                <a:cubicBezTo>
                  <a:pt x="720" y="372"/>
                  <a:pt x="720" y="372"/>
                  <a:pt x="720" y="372"/>
                </a:cubicBezTo>
                <a:cubicBezTo>
                  <a:pt x="720" y="374"/>
                  <a:pt x="719" y="375"/>
                  <a:pt x="717" y="375"/>
                </a:cubicBezTo>
                <a:cubicBezTo>
                  <a:pt x="717" y="375"/>
                  <a:pt x="717" y="375"/>
                  <a:pt x="717" y="375"/>
                </a:cubicBezTo>
                <a:cubicBezTo>
                  <a:pt x="716" y="375"/>
                  <a:pt x="715" y="375"/>
                  <a:pt x="715" y="376"/>
                </a:cubicBezTo>
                <a:cubicBezTo>
                  <a:pt x="715" y="376"/>
                  <a:pt x="715" y="376"/>
                  <a:pt x="716" y="376"/>
                </a:cubicBezTo>
                <a:cubicBezTo>
                  <a:pt x="717" y="376"/>
                  <a:pt x="718" y="376"/>
                  <a:pt x="719" y="378"/>
                </a:cubicBezTo>
                <a:cubicBezTo>
                  <a:pt x="719" y="378"/>
                  <a:pt x="719" y="378"/>
                  <a:pt x="719" y="378"/>
                </a:cubicBezTo>
                <a:cubicBezTo>
                  <a:pt x="719" y="378"/>
                  <a:pt x="719" y="378"/>
                  <a:pt x="719" y="378"/>
                </a:cubicBezTo>
                <a:cubicBezTo>
                  <a:pt x="720" y="378"/>
                  <a:pt x="720" y="378"/>
                  <a:pt x="720" y="378"/>
                </a:cubicBezTo>
                <a:cubicBezTo>
                  <a:pt x="720" y="378"/>
                  <a:pt x="721" y="378"/>
                  <a:pt x="721" y="378"/>
                </a:cubicBezTo>
                <a:cubicBezTo>
                  <a:pt x="721" y="379"/>
                  <a:pt x="722" y="379"/>
                  <a:pt x="722" y="379"/>
                </a:cubicBezTo>
                <a:cubicBezTo>
                  <a:pt x="722" y="379"/>
                  <a:pt x="722" y="379"/>
                  <a:pt x="723" y="379"/>
                </a:cubicBezTo>
                <a:cubicBezTo>
                  <a:pt x="723" y="380"/>
                  <a:pt x="724" y="381"/>
                  <a:pt x="724" y="381"/>
                </a:cubicBezTo>
                <a:cubicBezTo>
                  <a:pt x="724" y="382"/>
                  <a:pt x="724" y="382"/>
                  <a:pt x="725" y="382"/>
                </a:cubicBezTo>
                <a:cubicBezTo>
                  <a:pt x="725" y="382"/>
                  <a:pt x="725" y="382"/>
                  <a:pt x="726" y="383"/>
                </a:cubicBezTo>
                <a:cubicBezTo>
                  <a:pt x="726" y="383"/>
                  <a:pt x="726" y="383"/>
                  <a:pt x="726" y="383"/>
                </a:cubicBezTo>
                <a:cubicBezTo>
                  <a:pt x="726" y="383"/>
                  <a:pt x="726" y="383"/>
                  <a:pt x="726" y="383"/>
                </a:cubicBezTo>
                <a:cubicBezTo>
                  <a:pt x="727" y="383"/>
                  <a:pt x="727" y="383"/>
                  <a:pt x="727" y="383"/>
                </a:cubicBezTo>
                <a:cubicBezTo>
                  <a:pt x="728" y="383"/>
                  <a:pt x="728" y="383"/>
                  <a:pt x="728" y="383"/>
                </a:cubicBezTo>
                <a:cubicBezTo>
                  <a:pt x="728" y="383"/>
                  <a:pt x="729" y="383"/>
                  <a:pt x="729" y="382"/>
                </a:cubicBezTo>
                <a:cubicBezTo>
                  <a:pt x="730" y="382"/>
                  <a:pt x="730" y="382"/>
                  <a:pt x="730" y="382"/>
                </a:cubicBezTo>
                <a:cubicBezTo>
                  <a:pt x="731" y="382"/>
                  <a:pt x="731" y="383"/>
                  <a:pt x="732" y="383"/>
                </a:cubicBezTo>
                <a:cubicBezTo>
                  <a:pt x="733" y="384"/>
                  <a:pt x="733" y="384"/>
                  <a:pt x="734" y="384"/>
                </a:cubicBezTo>
                <a:cubicBezTo>
                  <a:pt x="734" y="384"/>
                  <a:pt x="734" y="384"/>
                  <a:pt x="734" y="384"/>
                </a:cubicBezTo>
                <a:cubicBezTo>
                  <a:pt x="736" y="384"/>
                  <a:pt x="737" y="385"/>
                  <a:pt x="738" y="385"/>
                </a:cubicBezTo>
                <a:cubicBezTo>
                  <a:pt x="738" y="386"/>
                  <a:pt x="738" y="386"/>
                  <a:pt x="738" y="386"/>
                </a:cubicBezTo>
                <a:cubicBezTo>
                  <a:pt x="739" y="386"/>
                  <a:pt x="740" y="386"/>
                  <a:pt x="740" y="386"/>
                </a:cubicBezTo>
                <a:cubicBezTo>
                  <a:pt x="740" y="386"/>
                  <a:pt x="740" y="386"/>
                  <a:pt x="740" y="386"/>
                </a:cubicBezTo>
                <a:cubicBezTo>
                  <a:pt x="741" y="386"/>
                  <a:pt x="741" y="385"/>
                  <a:pt x="741" y="385"/>
                </a:cubicBezTo>
                <a:cubicBezTo>
                  <a:pt x="742" y="385"/>
                  <a:pt x="743" y="385"/>
                  <a:pt x="743" y="385"/>
                </a:cubicBezTo>
                <a:cubicBezTo>
                  <a:pt x="744" y="385"/>
                  <a:pt x="744" y="386"/>
                  <a:pt x="745" y="386"/>
                </a:cubicBezTo>
                <a:cubicBezTo>
                  <a:pt x="745" y="386"/>
                  <a:pt x="745" y="386"/>
                  <a:pt x="745" y="386"/>
                </a:cubicBezTo>
                <a:cubicBezTo>
                  <a:pt x="745" y="386"/>
                  <a:pt x="745" y="386"/>
                  <a:pt x="746" y="386"/>
                </a:cubicBezTo>
                <a:cubicBezTo>
                  <a:pt x="746" y="386"/>
                  <a:pt x="746" y="385"/>
                  <a:pt x="747" y="385"/>
                </a:cubicBezTo>
                <a:cubicBezTo>
                  <a:pt x="748" y="385"/>
                  <a:pt x="748" y="385"/>
                  <a:pt x="749" y="385"/>
                </a:cubicBezTo>
                <a:cubicBezTo>
                  <a:pt x="749" y="385"/>
                  <a:pt x="749" y="385"/>
                  <a:pt x="749" y="385"/>
                </a:cubicBezTo>
                <a:cubicBezTo>
                  <a:pt x="749" y="385"/>
                  <a:pt x="749" y="385"/>
                  <a:pt x="749" y="385"/>
                </a:cubicBezTo>
                <a:cubicBezTo>
                  <a:pt x="750" y="384"/>
                  <a:pt x="751" y="384"/>
                  <a:pt x="753" y="385"/>
                </a:cubicBezTo>
                <a:cubicBezTo>
                  <a:pt x="753" y="385"/>
                  <a:pt x="753" y="385"/>
                  <a:pt x="754" y="385"/>
                </a:cubicBezTo>
                <a:cubicBezTo>
                  <a:pt x="755" y="385"/>
                  <a:pt x="756" y="384"/>
                  <a:pt x="757" y="384"/>
                </a:cubicBezTo>
                <a:cubicBezTo>
                  <a:pt x="757" y="383"/>
                  <a:pt x="757" y="383"/>
                  <a:pt x="757" y="383"/>
                </a:cubicBezTo>
                <a:cubicBezTo>
                  <a:pt x="758" y="383"/>
                  <a:pt x="758" y="383"/>
                  <a:pt x="759" y="383"/>
                </a:cubicBezTo>
                <a:cubicBezTo>
                  <a:pt x="759" y="383"/>
                  <a:pt x="759" y="383"/>
                  <a:pt x="759" y="383"/>
                </a:cubicBezTo>
                <a:cubicBezTo>
                  <a:pt x="760" y="383"/>
                  <a:pt x="761" y="382"/>
                  <a:pt x="762" y="382"/>
                </a:cubicBezTo>
                <a:cubicBezTo>
                  <a:pt x="762" y="382"/>
                  <a:pt x="762" y="382"/>
                  <a:pt x="762" y="382"/>
                </a:cubicBezTo>
                <a:cubicBezTo>
                  <a:pt x="762" y="382"/>
                  <a:pt x="763" y="382"/>
                  <a:pt x="763" y="382"/>
                </a:cubicBezTo>
                <a:cubicBezTo>
                  <a:pt x="763" y="382"/>
                  <a:pt x="763" y="381"/>
                  <a:pt x="764" y="381"/>
                </a:cubicBezTo>
                <a:cubicBezTo>
                  <a:pt x="764" y="381"/>
                  <a:pt x="765" y="382"/>
                  <a:pt x="765" y="382"/>
                </a:cubicBezTo>
                <a:cubicBezTo>
                  <a:pt x="765" y="383"/>
                  <a:pt x="765" y="383"/>
                  <a:pt x="765" y="384"/>
                </a:cubicBezTo>
                <a:cubicBezTo>
                  <a:pt x="765" y="385"/>
                  <a:pt x="765" y="385"/>
                  <a:pt x="765" y="385"/>
                </a:cubicBezTo>
                <a:cubicBezTo>
                  <a:pt x="765" y="386"/>
                  <a:pt x="765" y="386"/>
                  <a:pt x="765" y="386"/>
                </a:cubicBezTo>
                <a:cubicBezTo>
                  <a:pt x="765" y="387"/>
                  <a:pt x="765" y="387"/>
                  <a:pt x="766" y="387"/>
                </a:cubicBezTo>
                <a:cubicBezTo>
                  <a:pt x="766" y="388"/>
                  <a:pt x="766" y="388"/>
                  <a:pt x="766" y="388"/>
                </a:cubicBezTo>
                <a:cubicBezTo>
                  <a:pt x="766" y="388"/>
                  <a:pt x="766" y="389"/>
                  <a:pt x="766" y="389"/>
                </a:cubicBezTo>
                <a:cubicBezTo>
                  <a:pt x="766" y="389"/>
                  <a:pt x="766" y="389"/>
                  <a:pt x="767" y="389"/>
                </a:cubicBezTo>
                <a:cubicBezTo>
                  <a:pt x="767" y="389"/>
                  <a:pt x="766" y="389"/>
                  <a:pt x="766" y="389"/>
                </a:cubicBezTo>
                <a:cubicBezTo>
                  <a:pt x="766" y="388"/>
                  <a:pt x="766" y="388"/>
                  <a:pt x="767" y="387"/>
                </a:cubicBezTo>
                <a:cubicBezTo>
                  <a:pt x="767" y="387"/>
                  <a:pt x="767" y="386"/>
                  <a:pt x="767" y="386"/>
                </a:cubicBezTo>
                <a:cubicBezTo>
                  <a:pt x="767" y="386"/>
                  <a:pt x="768" y="386"/>
                  <a:pt x="768" y="386"/>
                </a:cubicBezTo>
                <a:cubicBezTo>
                  <a:pt x="768" y="386"/>
                  <a:pt x="768" y="386"/>
                  <a:pt x="768" y="386"/>
                </a:cubicBezTo>
                <a:cubicBezTo>
                  <a:pt x="768" y="386"/>
                  <a:pt x="768" y="386"/>
                  <a:pt x="768" y="386"/>
                </a:cubicBezTo>
                <a:cubicBezTo>
                  <a:pt x="769" y="386"/>
                  <a:pt x="770" y="386"/>
                  <a:pt x="770" y="386"/>
                </a:cubicBezTo>
                <a:cubicBezTo>
                  <a:pt x="771" y="387"/>
                  <a:pt x="771" y="388"/>
                  <a:pt x="771" y="388"/>
                </a:cubicBezTo>
                <a:cubicBezTo>
                  <a:pt x="771" y="389"/>
                  <a:pt x="771" y="389"/>
                  <a:pt x="770" y="389"/>
                </a:cubicBezTo>
                <a:cubicBezTo>
                  <a:pt x="770" y="390"/>
                  <a:pt x="770" y="390"/>
                  <a:pt x="769" y="390"/>
                </a:cubicBezTo>
                <a:cubicBezTo>
                  <a:pt x="769" y="390"/>
                  <a:pt x="769" y="390"/>
                  <a:pt x="769" y="390"/>
                </a:cubicBezTo>
                <a:cubicBezTo>
                  <a:pt x="770" y="391"/>
                  <a:pt x="769" y="391"/>
                  <a:pt x="769" y="392"/>
                </a:cubicBezTo>
                <a:cubicBezTo>
                  <a:pt x="769" y="392"/>
                  <a:pt x="769" y="393"/>
                  <a:pt x="769" y="394"/>
                </a:cubicBezTo>
                <a:cubicBezTo>
                  <a:pt x="769" y="394"/>
                  <a:pt x="769" y="395"/>
                  <a:pt x="769" y="395"/>
                </a:cubicBezTo>
                <a:cubicBezTo>
                  <a:pt x="769" y="395"/>
                  <a:pt x="769" y="395"/>
                  <a:pt x="769" y="395"/>
                </a:cubicBezTo>
                <a:cubicBezTo>
                  <a:pt x="769" y="395"/>
                  <a:pt x="769" y="395"/>
                  <a:pt x="769" y="395"/>
                </a:cubicBezTo>
                <a:cubicBezTo>
                  <a:pt x="769" y="394"/>
                  <a:pt x="770" y="393"/>
                  <a:pt x="771" y="393"/>
                </a:cubicBezTo>
                <a:cubicBezTo>
                  <a:pt x="771" y="393"/>
                  <a:pt x="772" y="393"/>
                  <a:pt x="772" y="394"/>
                </a:cubicBezTo>
                <a:cubicBezTo>
                  <a:pt x="772" y="394"/>
                  <a:pt x="773" y="394"/>
                  <a:pt x="773" y="395"/>
                </a:cubicBezTo>
                <a:cubicBezTo>
                  <a:pt x="772" y="396"/>
                  <a:pt x="772" y="397"/>
                  <a:pt x="771" y="398"/>
                </a:cubicBezTo>
                <a:cubicBezTo>
                  <a:pt x="771" y="398"/>
                  <a:pt x="771" y="398"/>
                  <a:pt x="771" y="398"/>
                </a:cubicBezTo>
                <a:cubicBezTo>
                  <a:pt x="772" y="398"/>
                  <a:pt x="772" y="397"/>
                  <a:pt x="772" y="397"/>
                </a:cubicBezTo>
                <a:cubicBezTo>
                  <a:pt x="773" y="397"/>
                  <a:pt x="774" y="398"/>
                  <a:pt x="774" y="398"/>
                </a:cubicBezTo>
                <a:cubicBezTo>
                  <a:pt x="775" y="399"/>
                  <a:pt x="775" y="400"/>
                  <a:pt x="775" y="401"/>
                </a:cubicBezTo>
                <a:cubicBezTo>
                  <a:pt x="775" y="401"/>
                  <a:pt x="775" y="401"/>
                  <a:pt x="775" y="401"/>
                </a:cubicBezTo>
                <a:cubicBezTo>
                  <a:pt x="775" y="401"/>
                  <a:pt x="775" y="402"/>
                  <a:pt x="774" y="403"/>
                </a:cubicBezTo>
                <a:cubicBezTo>
                  <a:pt x="774" y="403"/>
                  <a:pt x="774" y="403"/>
                  <a:pt x="774" y="403"/>
                </a:cubicBezTo>
                <a:cubicBezTo>
                  <a:pt x="774" y="404"/>
                  <a:pt x="774" y="404"/>
                  <a:pt x="774" y="404"/>
                </a:cubicBezTo>
                <a:cubicBezTo>
                  <a:pt x="774" y="405"/>
                  <a:pt x="773" y="405"/>
                  <a:pt x="772" y="406"/>
                </a:cubicBezTo>
                <a:cubicBezTo>
                  <a:pt x="772" y="406"/>
                  <a:pt x="772" y="405"/>
                  <a:pt x="771" y="405"/>
                </a:cubicBezTo>
                <a:cubicBezTo>
                  <a:pt x="772" y="406"/>
                  <a:pt x="773" y="406"/>
                  <a:pt x="773" y="407"/>
                </a:cubicBezTo>
                <a:cubicBezTo>
                  <a:pt x="773" y="408"/>
                  <a:pt x="773" y="409"/>
                  <a:pt x="773" y="410"/>
                </a:cubicBezTo>
                <a:cubicBezTo>
                  <a:pt x="773" y="411"/>
                  <a:pt x="773" y="411"/>
                  <a:pt x="773" y="411"/>
                </a:cubicBezTo>
                <a:cubicBezTo>
                  <a:pt x="773" y="411"/>
                  <a:pt x="772" y="411"/>
                  <a:pt x="772" y="412"/>
                </a:cubicBezTo>
                <a:cubicBezTo>
                  <a:pt x="773" y="412"/>
                  <a:pt x="773" y="412"/>
                  <a:pt x="773" y="412"/>
                </a:cubicBezTo>
                <a:cubicBezTo>
                  <a:pt x="773" y="412"/>
                  <a:pt x="773" y="412"/>
                  <a:pt x="774" y="413"/>
                </a:cubicBezTo>
                <a:cubicBezTo>
                  <a:pt x="774" y="413"/>
                  <a:pt x="774" y="413"/>
                  <a:pt x="774" y="413"/>
                </a:cubicBezTo>
                <a:cubicBezTo>
                  <a:pt x="774" y="413"/>
                  <a:pt x="774" y="412"/>
                  <a:pt x="774" y="412"/>
                </a:cubicBezTo>
                <a:cubicBezTo>
                  <a:pt x="774" y="412"/>
                  <a:pt x="774" y="411"/>
                  <a:pt x="774" y="411"/>
                </a:cubicBezTo>
                <a:cubicBezTo>
                  <a:pt x="775" y="409"/>
                  <a:pt x="775" y="408"/>
                  <a:pt x="776" y="408"/>
                </a:cubicBezTo>
                <a:cubicBezTo>
                  <a:pt x="777" y="408"/>
                  <a:pt x="778" y="408"/>
                  <a:pt x="778" y="409"/>
                </a:cubicBezTo>
                <a:cubicBezTo>
                  <a:pt x="778" y="409"/>
                  <a:pt x="778" y="410"/>
                  <a:pt x="778" y="410"/>
                </a:cubicBezTo>
                <a:cubicBezTo>
                  <a:pt x="778" y="411"/>
                  <a:pt x="779" y="411"/>
                  <a:pt x="779" y="411"/>
                </a:cubicBezTo>
                <a:cubicBezTo>
                  <a:pt x="779" y="411"/>
                  <a:pt x="779" y="411"/>
                  <a:pt x="779" y="411"/>
                </a:cubicBezTo>
                <a:cubicBezTo>
                  <a:pt x="779" y="411"/>
                  <a:pt x="779" y="410"/>
                  <a:pt x="779" y="410"/>
                </a:cubicBezTo>
                <a:cubicBezTo>
                  <a:pt x="779" y="409"/>
                  <a:pt x="779" y="409"/>
                  <a:pt x="778" y="409"/>
                </a:cubicBezTo>
                <a:cubicBezTo>
                  <a:pt x="778" y="408"/>
                  <a:pt x="777" y="407"/>
                  <a:pt x="777" y="406"/>
                </a:cubicBezTo>
                <a:cubicBezTo>
                  <a:pt x="777" y="405"/>
                  <a:pt x="778" y="405"/>
                  <a:pt x="778" y="404"/>
                </a:cubicBezTo>
                <a:cubicBezTo>
                  <a:pt x="778" y="404"/>
                  <a:pt x="779" y="404"/>
                  <a:pt x="779" y="404"/>
                </a:cubicBezTo>
                <a:cubicBezTo>
                  <a:pt x="779" y="404"/>
                  <a:pt x="779" y="404"/>
                  <a:pt x="779" y="404"/>
                </a:cubicBezTo>
                <a:cubicBezTo>
                  <a:pt x="779" y="404"/>
                  <a:pt x="779" y="404"/>
                  <a:pt x="779" y="403"/>
                </a:cubicBezTo>
                <a:cubicBezTo>
                  <a:pt x="778" y="402"/>
                  <a:pt x="778" y="402"/>
                  <a:pt x="778" y="401"/>
                </a:cubicBezTo>
                <a:cubicBezTo>
                  <a:pt x="777" y="400"/>
                  <a:pt x="778" y="400"/>
                  <a:pt x="778" y="399"/>
                </a:cubicBezTo>
                <a:cubicBezTo>
                  <a:pt x="778" y="398"/>
                  <a:pt x="778" y="397"/>
                  <a:pt x="778" y="396"/>
                </a:cubicBezTo>
                <a:cubicBezTo>
                  <a:pt x="778" y="395"/>
                  <a:pt x="778" y="395"/>
                  <a:pt x="778" y="395"/>
                </a:cubicBezTo>
                <a:cubicBezTo>
                  <a:pt x="779" y="394"/>
                  <a:pt x="779" y="392"/>
                  <a:pt x="778" y="391"/>
                </a:cubicBezTo>
                <a:cubicBezTo>
                  <a:pt x="778" y="389"/>
                  <a:pt x="779" y="388"/>
                  <a:pt x="780" y="387"/>
                </a:cubicBezTo>
                <a:cubicBezTo>
                  <a:pt x="781" y="387"/>
                  <a:pt x="782" y="387"/>
                  <a:pt x="782" y="386"/>
                </a:cubicBezTo>
                <a:cubicBezTo>
                  <a:pt x="783" y="386"/>
                  <a:pt x="783" y="385"/>
                  <a:pt x="784" y="385"/>
                </a:cubicBezTo>
                <a:cubicBezTo>
                  <a:pt x="785" y="385"/>
                  <a:pt x="786" y="385"/>
                  <a:pt x="786" y="385"/>
                </a:cubicBezTo>
                <a:cubicBezTo>
                  <a:pt x="787" y="385"/>
                  <a:pt x="787" y="385"/>
                  <a:pt x="787" y="384"/>
                </a:cubicBezTo>
                <a:cubicBezTo>
                  <a:pt x="787" y="384"/>
                  <a:pt x="788" y="384"/>
                  <a:pt x="788" y="384"/>
                </a:cubicBezTo>
                <a:cubicBezTo>
                  <a:pt x="789" y="383"/>
                  <a:pt x="790" y="383"/>
                  <a:pt x="790" y="383"/>
                </a:cubicBezTo>
                <a:cubicBezTo>
                  <a:pt x="791" y="383"/>
                  <a:pt x="791" y="383"/>
                  <a:pt x="792" y="383"/>
                </a:cubicBezTo>
                <a:cubicBezTo>
                  <a:pt x="792" y="382"/>
                  <a:pt x="792" y="382"/>
                  <a:pt x="792" y="382"/>
                </a:cubicBezTo>
                <a:cubicBezTo>
                  <a:pt x="794" y="381"/>
                  <a:pt x="795" y="381"/>
                  <a:pt x="796" y="382"/>
                </a:cubicBezTo>
                <a:cubicBezTo>
                  <a:pt x="796" y="382"/>
                  <a:pt x="796" y="382"/>
                  <a:pt x="797" y="382"/>
                </a:cubicBezTo>
                <a:cubicBezTo>
                  <a:pt x="796" y="382"/>
                  <a:pt x="796" y="382"/>
                  <a:pt x="796" y="381"/>
                </a:cubicBezTo>
                <a:cubicBezTo>
                  <a:pt x="796" y="380"/>
                  <a:pt x="796" y="380"/>
                  <a:pt x="797" y="379"/>
                </a:cubicBezTo>
                <a:cubicBezTo>
                  <a:pt x="797" y="379"/>
                  <a:pt x="798" y="378"/>
                  <a:pt x="799" y="378"/>
                </a:cubicBezTo>
                <a:cubicBezTo>
                  <a:pt x="800" y="378"/>
                  <a:pt x="801" y="378"/>
                  <a:pt x="801" y="378"/>
                </a:cubicBezTo>
                <a:cubicBezTo>
                  <a:pt x="802" y="378"/>
                  <a:pt x="802" y="378"/>
                  <a:pt x="802" y="378"/>
                </a:cubicBezTo>
                <a:cubicBezTo>
                  <a:pt x="802" y="378"/>
                  <a:pt x="803" y="378"/>
                  <a:pt x="803" y="378"/>
                </a:cubicBezTo>
                <a:cubicBezTo>
                  <a:pt x="804" y="378"/>
                  <a:pt x="804" y="378"/>
                  <a:pt x="804" y="378"/>
                </a:cubicBezTo>
                <a:cubicBezTo>
                  <a:pt x="805" y="379"/>
                  <a:pt x="805" y="379"/>
                  <a:pt x="805" y="379"/>
                </a:cubicBezTo>
                <a:cubicBezTo>
                  <a:pt x="805" y="379"/>
                  <a:pt x="805" y="379"/>
                  <a:pt x="805" y="379"/>
                </a:cubicBezTo>
                <a:cubicBezTo>
                  <a:pt x="804" y="378"/>
                  <a:pt x="804" y="378"/>
                  <a:pt x="804" y="378"/>
                </a:cubicBezTo>
                <a:cubicBezTo>
                  <a:pt x="805" y="378"/>
                  <a:pt x="805" y="377"/>
                  <a:pt x="805" y="377"/>
                </a:cubicBezTo>
                <a:cubicBezTo>
                  <a:pt x="805" y="376"/>
                  <a:pt x="805" y="375"/>
                  <a:pt x="806" y="375"/>
                </a:cubicBezTo>
                <a:cubicBezTo>
                  <a:pt x="806" y="375"/>
                  <a:pt x="806" y="375"/>
                  <a:pt x="806" y="374"/>
                </a:cubicBezTo>
                <a:cubicBezTo>
                  <a:pt x="806" y="374"/>
                  <a:pt x="806" y="374"/>
                  <a:pt x="806" y="374"/>
                </a:cubicBezTo>
                <a:cubicBezTo>
                  <a:pt x="806" y="374"/>
                  <a:pt x="806" y="374"/>
                  <a:pt x="805" y="374"/>
                </a:cubicBezTo>
                <a:cubicBezTo>
                  <a:pt x="805" y="374"/>
                  <a:pt x="805" y="374"/>
                  <a:pt x="805" y="374"/>
                </a:cubicBezTo>
                <a:cubicBezTo>
                  <a:pt x="804" y="374"/>
                  <a:pt x="804" y="374"/>
                  <a:pt x="803" y="374"/>
                </a:cubicBezTo>
                <a:cubicBezTo>
                  <a:pt x="803" y="374"/>
                  <a:pt x="803" y="374"/>
                  <a:pt x="803" y="374"/>
                </a:cubicBezTo>
                <a:cubicBezTo>
                  <a:pt x="802" y="374"/>
                  <a:pt x="801" y="374"/>
                  <a:pt x="801" y="374"/>
                </a:cubicBezTo>
                <a:cubicBezTo>
                  <a:pt x="800" y="374"/>
                  <a:pt x="800" y="374"/>
                  <a:pt x="800" y="374"/>
                </a:cubicBezTo>
                <a:cubicBezTo>
                  <a:pt x="799" y="374"/>
                  <a:pt x="799" y="375"/>
                  <a:pt x="798" y="376"/>
                </a:cubicBezTo>
                <a:cubicBezTo>
                  <a:pt x="798" y="377"/>
                  <a:pt x="797" y="378"/>
                  <a:pt x="796" y="378"/>
                </a:cubicBezTo>
                <a:cubicBezTo>
                  <a:pt x="796" y="378"/>
                  <a:pt x="795" y="378"/>
                  <a:pt x="795" y="378"/>
                </a:cubicBezTo>
                <a:cubicBezTo>
                  <a:pt x="794" y="378"/>
                  <a:pt x="794" y="378"/>
                  <a:pt x="794" y="378"/>
                </a:cubicBezTo>
                <a:cubicBezTo>
                  <a:pt x="794" y="378"/>
                  <a:pt x="794" y="378"/>
                  <a:pt x="793" y="378"/>
                </a:cubicBezTo>
                <a:cubicBezTo>
                  <a:pt x="793" y="378"/>
                  <a:pt x="793" y="378"/>
                  <a:pt x="792" y="378"/>
                </a:cubicBezTo>
                <a:cubicBezTo>
                  <a:pt x="791" y="378"/>
                  <a:pt x="791" y="378"/>
                  <a:pt x="791" y="378"/>
                </a:cubicBezTo>
                <a:cubicBezTo>
                  <a:pt x="790" y="378"/>
                  <a:pt x="790" y="377"/>
                  <a:pt x="789" y="377"/>
                </a:cubicBezTo>
                <a:cubicBezTo>
                  <a:pt x="789" y="377"/>
                  <a:pt x="788" y="378"/>
                  <a:pt x="788" y="378"/>
                </a:cubicBezTo>
                <a:cubicBezTo>
                  <a:pt x="788" y="378"/>
                  <a:pt x="788" y="378"/>
                  <a:pt x="787" y="378"/>
                </a:cubicBezTo>
                <a:cubicBezTo>
                  <a:pt x="788" y="378"/>
                  <a:pt x="788" y="378"/>
                  <a:pt x="788" y="378"/>
                </a:cubicBezTo>
                <a:cubicBezTo>
                  <a:pt x="788" y="378"/>
                  <a:pt x="788" y="378"/>
                  <a:pt x="788" y="378"/>
                </a:cubicBezTo>
                <a:cubicBezTo>
                  <a:pt x="788" y="379"/>
                  <a:pt x="789" y="380"/>
                  <a:pt x="788" y="380"/>
                </a:cubicBezTo>
                <a:cubicBezTo>
                  <a:pt x="788" y="381"/>
                  <a:pt x="787" y="383"/>
                  <a:pt x="785" y="382"/>
                </a:cubicBezTo>
                <a:cubicBezTo>
                  <a:pt x="785" y="382"/>
                  <a:pt x="784" y="381"/>
                  <a:pt x="784" y="381"/>
                </a:cubicBezTo>
                <a:cubicBezTo>
                  <a:pt x="784" y="381"/>
                  <a:pt x="784" y="381"/>
                  <a:pt x="784" y="380"/>
                </a:cubicBezTo>
                <a:cubicBezTo>
                  <a:pt x="783" y="380"/>
                  <a:pt x="783" y="381"/>
                  <a:pt x="783" y="381"/>
                </a:cubicBezTo>
                <a:cubicBezTo>
                  <a:pt x="783" y="381"/>
                  <a:pt x="783" y="380"/>
                  <a:pt x="782" y="380"/>
                </a:cubicBezTo>
                <a:cubicBezTo>
                  <a:pt x="782" y="380"/>
                  <a:pt x="781" y="380"/>
                  <a:pt x="780" y="379"/>
                </a:cubicBezTo>
                <a:cubicBezTo>
                  <a:pt x="780" y="378"/>
                  <a:pt x="780" y="378"/>
                  <a:pt x="781" y="377"/>
                </a:cubicBezTo>
                <a:cubicBezTo>
                  <a:pt x="781" y="377"/>
                  <a:pt x="781" y="377"/>
                  <a:pt x="781" y="377"/>
                </a:cubicBezTo>
                <a:cubicBezTo>
                  <a:pt x="781" y="377"/>
                  <a:pt x="781" y="377"/>
                  <a:pt x="781" y="377"/>
                </a:cubicBezTo>
                <a:cubicBezTo>
                  <a:pt x="780" y="377"/>
                  <a:pt x="780" y="377"/>
                  <a:pt x="779" y="376"/>
                </a:cubicBezTo>
                <a:cubicBezTo>
                  <a:pt x="779" y="376"/>
                  <a:pt x="778" y="375"/>
                  <a:pt x="778" y="375"/>
                </a:cubicBezTo>
                <a:cubicBezTo>
                  <a:pt x="778" y="374"/>
                  <a:pt x="779" y="373"/>
                  <a:pt x="780" y="373"/>
                </a:cubicBezTo>
                <a:cubicBezTo>
                  <a:pt x="780" y="372"/>
                  <a:pt x="781" y="372"/>
                  <a:pt x="781" y="372"/>
                </a:cubicBezTo>
                <a:cubicBezTo>
                  <a:pt x="781" y="371"/>
                  <a:pt x="782" y="371"/>
                  <a:pt x="782" y="371"/>
                </a:cubicBezTo>
                <a:cubicBezTo>
                  <a:pt x="782" y="371"/>
                  <a:pt x="783" y="370"/>
                  <a:pt x="783" y="370"/>
                </a:cubicBezTo>
                <a:cubicBezTo>
                  <a:pt x="784" y="369"/>
                  <a:pt x="784" y="369"/>
                  <a:pt x="784" y="369"/>
                </a:cubicBezTo>
                <a:cubicBezTo>
                  <a:pt x="785" y="368"/>
                  <a:pt x="786" y="368"/>
                  <a:pt x="787" y="369"/>
                </a:cubicBezTo>
                <a:cubicBezTo>
                  <a:pt x="788" y="369"/>
                  <a:pt x="788" y="369"/>
                  <a:pt x="788" y="369"/>
                </a:cubicBezTo>
                <a:cubicBezTo>
                  <a:pt x="789" y="369"/>
                  <a:pt x="789" y="370"/>
                  <a:pt x="790" y="370"/>
                </a:cubicBezTo>
                <a:cubicBezTo>
                  <a:pt x="791" y="370"/>
                  <a:pt x="791" y="369"/>
                  <a:pt x="792" y="369"/>
                </a:cubicBezTo>
                <a:cubicBezTo>
                  <a:pt x="792" y="369"/>
                  <a:pt x="792" y="369"/>
                  <a:pt x="793" y="369"/>
                </a:cubicBezTo>
                <a:cubicBezTo>
                  <a:pt x="793" y="368"/>
                  <a:pt x="794" y="368"/>
                  <a:pt x="795" y="368"/>
                </a:cubicBezTo>
                <a:cubicBezTo>
                  <a:pt x="796" y="368"/>
                  <a:pt x="797" y="368"/>
                  <a:pt x="798" y="368"/>
                </a:cubicBezTo>
                <a:cubicBezTo>
                  <a:pt x="798" y="368"/>
                  <a:pt x="799" y="368"/>
                  <a:pt x="799" y="367"/>
                </a:cubicBezTo>
                <a:cubicBezTo>
                  <a:pt x="800" y="367"/>
                  <a:pt x="800" y="367"/>
                  <a:pt x="800" y="367"/>
                </a:cubicBezTo>
                <a:cubicBezTo>
                  <a:pt x="801" y="367"/>
                  <a:pt x="801" y="367"/>
                  <a:pt x="801" y="367"/>
                </a:cubicBezTo>
                <a:cubicBezTo>
                  <a:pt x="802" y="367"/>
                  <a:pt x="802" y="367"/>
                  <a:pt x="803" y="367"/>
                </a:cubicBezTo>
                <a:cubicBezTo>
                  <a:pt x="804" y="366"/>
                  <a:pt x="805" y="367"/>
                  <a:pt x="806" y="367"/>
                </a:cubicBezTo>
                <a:cubicBezTo>
                  <a:pt x="807" y="368"/>
                  <a:pt x="807" y="368"/>
                  <a:pt x="807" y="368"/>
                </a:cubicBezTo>
                <a:cubicBezTo>
                  <a:pt x="807" y="368"/>
                  <a:pt x="808" y="368"/>
                  <a:pt x="808" y="368"/>
                </a:cubicBezTo>
                <a:cubicBezTo>
                  <a:pt x="808" y="369"/>
                  <a:pt x="809" y="369"/>
                  <a:pt x="809" y="369"/>
                </a:cubicBezTo>
                <a:cubicBezTo>
                  <a:pt x="809" y="369"/>
                  <a:pt x="809" y="369"/>
                  <a:pt x="809" y="369"/>
                </a:cubicBezTo>
                <a:cubicBezTo>
                  <a:pt x="809" y="368"/>
                  <a:pt x="809" y="368"/>
                  <a:pt x="809" y="367"/>
                </a:cubicBezTo>
                <a:cubicBezTo>
                  <a:pt x="809" y="367"/>
                  <a:pt x="810" y="366"/>
                  <a:pt x="811" y="366"/>
                </a:cubicBezTo>
                <a:cubicBezTo>
                  <a:pt x="812" y="366"/>
                  <a:pt x="813" y="366"/>
                  <a:pt x="813" y="365"/>
                </a:cubicBezTo>
                <a:cubicBezTo>
                  <a:pt x="813" y="365"/>
                  <a:pt x="812" y="366"/>
                  <a:pt x="812" y="366"/>
                </a:cubicBezTo>
                <a:cubicBezTo>
                  <a:pt x="812" y="366"/>
                  <a:pt x="811" y="365"/>
                  <a:pt x="810" y="365"/>
                </a:cubicBezTo>
                <a:cubicBezTo>
                  <a:pt x="810" y="364"/>
                  <a:pt x="810" y="364"/>
                  <a:pt x="810" y="364"/>
                </a:cubicBezTo>
                <a:cubicBezTo>
                  <a:pt x="810" y="364"/>
                  <a:pt x="810" y="364"/>
                  <a:pt x="810" y="364"/>
                </a:cubicBezTo>
                <a:cubicBezTo>
                  <a:pt x="809" y="364"/>
                  <a:pt x="809" y="364"/>
                  <a:pt x="808" y="363"/>
                </a:cubicBezTo>
                <a:cubicBezTo>
                  <a:pt x="808" y="363"/>
                  <a:pt x="808" y="363"/>
                  <a:pt x="807" y="363"/>
                </a:cubicBezTo>
                <a:cubicBezTo>
                  <a:pt x="807" y="363"/>
                  <a:pt x="806" y="363"/>
                  <a:pt x="805" y="363"/>
                </a:cubicBezTo>
                <a:cubicBezTo>
                  <a:pt x="805" y="363"/>
                  <a:pt x="805" y="363"/>
                  <a:pt x="805" y="362"/>
                </a:cubicBezTo>
                <a:cubicBezTo>
                  <a:pt x="804" y="362"/>
                  <a:pt x="804" y="362"/>
                  <a:pt x="804" y="362"/>
                </a:cubicBezTo>
                <a:cubicBezTo>
                  <a:pt x="803" y="360"/>
                  <a:pt x="804" y="359"/>
                  <a:pt x="804" y="358"/>
                </a:cubicBezTo>
                <a:cubicBezTo>
                  <a:pt x="804" y="358"/>
                  <a:pt x="804" y="358"/>
                  <a:pt x="804" y="358"/>
                </a:cubicBezTo>
                <a:cubicBezTo>
                  <a:pt x="805" y="357"/>
                  <a:pt x="805" y="356"/>
                  <a:pt x="805" y="356"/>
                </a:cubicBezTo>
                <a:cubicBezTo>
                  <a:pt x="805" y="355"/>
                  <a:pt x="805" y="355"/>
                  <a:pt x="804" y="354"/>
                </a:cubicBezTo>
                <a:cubicBezTo>
                  <a:pt x="804" y="354"/>
                  <a:pt x="804" y="354"/>
                  <a:pt x="804" y="354"/>
                </a:cubicBezTo>
                <a:cubicBezTo>
                  <a:pt x="804" y="355"/>
                  <a:pt x="804" y="355"/>
                  <a:pt x="803" y="356"/>
                </a:cubicBezTo>
                <a:cubicBezTo>
                  <a:pt x="803" y="356"/>
                  <a:pt x="802" y="356"/>
                  <a:pt x="801" y="356"/>
                </a:cubicBezTo>
                <a:cubicBezTo>
                  <a:pt x="801" y="356"/>
                  <a:pt x="801" y="356"/>
                  <a:pt x="801" y="356"/>
                </a:cubicBezTo>
                <a:cubicBezTo>
                  <a:pt x="801" y="356"/>
                  <a:pt x="801" y="356"/>
                  <a:pt x="801" y="356"/>
                </a:cubicBezTo>
                <a:cubicBezTo>
                  <a:pt x="801" y="356"/>
                  <a:pt x="801" y="356"/>
                  <a:pt x="801" y="356"/>
                </a:cubicBezTo>
                <a:cubicBezTo>
                  <a:pt x="801" y="356"/>
                  <a:pt x="801" y="356"/>
                  <a:pt x="801" y="356"/>
                </a:cubicBezTo>
                <a:cubicBezTo>
                  <a:pt x="801" y="356"/>
                  <a:pt x="801" y="356"/>
                  <a:pt x="801" y="357"/>
                </a:cubicBezTo>
                <a:cubicBezTo>
                  <a:pt x="800" y="358"/>
                  <a:pt x="798" y="359"/>
                  <a:pt x="797" y="360"/>
                </a:cubicBezTo>
                <a:cubicBezTo>
                  <a:pt x="797" y="360"/>
                  <a:pt x="797" y="360"/>
                  <a:pt x="797" y="360"/>
                </a:cubicBezTo>
                <a:cubicBezTo>
                  <a:pt x="796" y="360"/>
                  <a:pt x="796" y="361"/>
                  <a:pt x="796" y="361"/>
                </a:cubicBezTo>
                <a:cubicBezTo>
                  <a:pt x="796" y="361"/>
                  <a:pt x="796" y="361"/>
                  <a:pt x="796" y="361"/>
                </a:cubicBezTo>
                <a:cubicBezTo>
                  <a:pt x="795" y="362"/>
                  <a:pt x="794" y="363"/>
                  <a:pt x="794" y="363"/>
                </a:cubicBezTo>
                <a:cubicBezTo>
                  <a:pt x="793" y="363"/>
                  <a:pt x="793" y="363"/>
                  <a:pt x="793" y="363"/>
                </a:cubicBezTo>
                <a:cubicBezTo>
                  <a:pt x="792" y="363"/>
                  <a:pt x="792" y="363"/>
                  <a:pt x="792" y="363"/>
                </a:cubicBezTo>
                <a:cubicBezTo>
                  <a:pt x="790" y="364"/>
                  <a:pt x="788" y="364"/>
                  <a:pt x="787" y="363"/>
                </a:cubicBezTo>
                <a:cubicBezTo>
                  <a:pt x="786" y="363"/>
                  <a:pt x="786" y="363"/>
                  <a:pt x="786" y="363"/>
                </a:cubicBezTo>
                <a:cubicBezTo>
                  <a:pt x="786" y="363"/>
                  <a:pt x="785" y="363"/>
                  <a:pt x="785" y="363"/>
                </a:cubicBezTo>
                <a:cubicBezTo>
                  <a:pt x="785" y="363"/>
                  <a:pt x="785" y="363"/>
                  <a:pt x="784" y="363"/>
                </a:cubicBezTo>
                <a:cubicBezTo>
                  <a:pt x="784" y="363"/>
                  <a:pt x="784" y="363"/>
                  <a:pt x="784" y="363"/>
                </a:cubicBezTo>
                <a:cubicBezTo>
                  <a:pt x="784" y="363"/>
                  <a:pt x="783" y="363"/>
                  <a:pt x="783" y="363"/>
                </a:cubicBezTo>
                <a:cubicBezTo>
                  <a:pt x="782" y="363"/>
                  <a:pt x="781" y="364"/>
                  <a:pt x="780" y="364"/>
                </a:cubicBezTo>
                <a:cubicBezTo>
                  <a:pt x="779" y="364"/>
                  <a:pt x="779" y="365"/>
                  <a:pt x="778" y="365"/>
                </a:cubicBezTo>
                <a:cubicBezTo>
                  <a:pt x="778" y="365"/>
                  <a:pt x="778" y="365"/>
                  <a:pt x="778" y="366"/>
                </a:cubicBezTo>
                <a:cubicBezTo>
                  <a:pt x="778" y="366"/>
                  <a:pt x="778" y="366"/>
                  <a:pt x="777" y="366"/>
                </a:cubicBezTo>
                <a:cubicBezTo>
                  <a:pt x="776" y="367"/>
                  <a:pt x="775" y="368"/>
                  <a:pt x="774" y="368"/>
                </a:cubicBezTo>
                <a:cubicBezTo>
                  <a:pt x="773" y="368"/>
                  <a:pt x="773" y="369"/>
                  <a:pt x="772" y="369"/>
                </a:cubicBezTo>
                <a:cubicBezTo>
                  <a:pt x="772" y="369"/>
                  <a:pt x="771" y="369"/>
                  <a:pt x="771" y="370"/>
                </a:cubicBezTo>
                <a:cubicBezTo>
                  <a:pt x="771" y="370"/>
                  <a:pt x="770" y="370"/>
                  <a:pt x="770" y="370"/>
                </a:cubicBezTo>
                <a:cubicBezTo>
                  <a:pt x="770" y="370"/>
                  <a:pt x="769" y="370"/>
                  <a:pt x="769" y="371"/>
                </a:cubicBezTo>
                <a:cubicBezTo>
                  <a:pt x="768" y="371"/>
                  <a:pt x="768" y="371"/>
                  <a:pt x="767" y="371"/>
                </a:cubicBezTo>
                <a:cubicBezTo>
                  <a:pt x="767" y="371"/>
                  <a:pt x="767" y="371"/>
                  <a:pt x="767" y="371"/>
                </a:cubicBezTo>
                <a:cubicBezTo>
                  <a:pt x="767" y="371"/>
                  <a:pt x="766" y="370"/>
                  <a:pt x="765" y="369"/>
                </a:cubicBezTo>
                <a:cubicBezTo>
                  <a:pt x="765" y="369"/>
                  <a:pt x="765" y="369"/>
                  <a:pt x="765" y="369"/>
                </a:cubicBezTo>
                <a:cubicBezTo>
                  <a:pt x="765" y="369"/>
                  <a:pt x="765" y="369"/>
                  <a:pt x="765" y="369"/>
                </a:cubicBezTo>
                <a:cubicBezTo>
                  <a:pt x="764" y="369"/>
                  <a:pt x="764" y="369"/>
                  <a:pt x="763" y="369"/>
                </a:cubicBezTo>
                <a:cubicBezTo>
                  <a:pt x="763" y="369"/>
                  <a:pt x="762" y="369"/>
                  <a:pt x="762" y="368"/>
                </a:cubicBezTo>
                <a:cubicBezTo>
                  <a:pt x="762" y="368"/>
                  <a:pt x="762" y="368"/>
                  <a:pt x="762" y="368"/>
                </a:cubicBezTo>
                <a:cubicBezTo>
                  <a:pt x="761" y="368"/>
                  <a:pt x="761" y="368"/>
                  <a:pt x="760" y="368"/>
                </a:cubicBezTo>
                <a:cubicBezTo>
                  <a:pt x="760" y="368"/>
                  <a:pt x="760" y="368"/>
                  <a:pt x="760" y="368"/>
                </a:cubicBezTo>
                <a:cubicBezTo>
                  <a:pt x="759" y="369"/>
                  <a:pt x="758" y="368"/>
                  <a:pt x="757" y="368"/>
                </a:cubicBezTo>
                <a:cubicBezTo>
                  <a:pt x="757" y="368"/>
                  <a:pt x="757" y="368"/>
                  <a:pt x="756" y="368"/>
                </a:cubicBezTo>
                <a:cubicBezTo>
                  <a:pt x="756" y="368"/>
                  <a:pt x="755" y="368"/>
                  <a:pt x="755" y="368"/>
                </a:cubicBezTo>
                <a:cubicBezTo>
                  <a:pt x="755" y="368"/>
                  <a:pt x="754" y="369"/>
                  <a:pt x="753" y="368"/>
                </a:cubicBezTo>
                <a:cubicBezTo>
                  <a:pt x="752" y="368"/>
                  <a:pt x="752" y="368"/>
                  <a:pt x="752" y="368"/>
                </a:cubicBezTo>
                <a:cubicBezTo>
                  <a:pt x="751" y="368"/>
                  <a:pt x="750" y="368"/>
                  <a:pt x="749" y="368"/>
                </a:cubicBezTo>
                <a:cubicBezTo>
                  <a:pt x="749" y="368"/>
                  <a:pt x="749" y="368"/>
                  <a:pt x="749" y="368"/>
                </a:cubicBezTo>
                <a:cubicBezTo>
                  <a:pt x="748" y="368"/>
                  <a:pt x="748" y="368"/>
                  <a:pt x="747" y="368"/>
                </a:cubicBezTo>
                <a:cubicBezTo>
                  <a:pt x="747" y="369"/>
                  <a:pt x="747" y="369"/>
                  <a:pt x="746" y="369"/>
                </a:cubicBezTo>
                <a:cubicBezTo>
                  <a:pt x="746" y="369"/>
                  <a:pt x="746" y="369"/>
                  <a:pt x="746" y="369"/>
                </a:cubicBezTo>
                <a:cubicBezTo>
                  <a:pt x="746" y="369"/>
                  <a:pt x="746" y="368"/>
                  <a:pt x="745" y="368"/>
                </a:cubicBezTo>
                <a:cubicBezTo>
                  <a:pt x="745" y="368"/>
                  <a:pt x="745" y="368"/>
                  <a:pt x="745" y="368"/>
                </a:cubicBezTo>
                <a:cubicBezTo>
                  <a:pt x="744" y="368"/>
                  <a:pt x="744" y="368"/>
                  <a:pt x="744" y="368"/>
                </a:cubicBezTo>
                <a:cubicBezTo>
                  <a:pt x="744" y="368"/>
                  <a:pt x="743" y="368"/>
                  <a:pt x="743" y="368"/>
                </a:cubicBezTo>
                <a:cubicBezTo>
                  <a:pt x="742" y="368"/>
                  <a:pt x="741" y="368"/>
                  <a:pt x="740" y="368"/>
                </a:cubicBezTo>
                <a:cubicBezTo>
                  <a:pt x="739" y="368"/>
                  <a:pt x="739" y="367"/>
                  <a:pt x="739" y="367"/>
                </a:cubicBezTo>
                <a:cubicBezTo>
                  <a:pt x="739" y="367"/>
                  <a:pt x="739" y="366"/>
                  <a:pt x="739" y="366"/>
                </a:cubicBezTo>
                <a:cubicBezTo>
                  <a:pt x="739" y="365"/>
                  <a:pt x="740" y="365"/>
                  <a:pt x="740" y="365"/>
                </a:cubicBezTo>
                <a:cubicBezTo>
                  <a:pt x="740" y="365"/>
                  <a:pt x="740" y="365"/>
                  <a:pt x="740" y="365"/>
                </a:cubicBezTo>
                <a:cubicBezTo>
                  <a:pt x="740" y="364"/>
                  <a:pt x="740" y="364"/>
                  <a:pt x="740" y="364"/>
                </a:cubicBezTo>
                <a:cubicBezTo>
                  <a:pt x="740" y="363"/>
                  <a:pt x="740" y="363"/>
                  <a:pt x="740" y="363"/>
                </a:cubicBezTo>
                <a:cubicBezTo>
                  <a:pt x="739" y="363"/>
                  <a:pt x="739" y="362"/>
                  <a:pt x="739" y="361"/>
                </a:cubicBezTo>
                <a:cubicBezTo>
                  <a:pt x="739" y="361"/>
                  <a:pt x="739" y="361"/>
                  <a:pt x="739" y="361"/>
                </a:cubicBezTo>
                <a:cubicBezTo>
                  <a:pt x="738" y="361"/>
                  <a:pt x="738" y="361"/>
                  <a:pt x="738" y="360"/>
                </a:cubicBezTo>
                <a:cubicBezTo>
                  <a:pt x="737" y="360"/>
                  <a:pt x="737" y="358"/>
                  <a:pt x="738" y="357"/>
                </a:cubicBezTo>
                <a:cubicBezTo>
                  <a:pt x="738" y="357"/>
                  <a:pt x="738" y="357"/>
                  <a:pt x="738" y="356"/>
                </a:cubicBezTo>
                <a:cubicBezTo>
                  <a:pt x="739" y="356"/>
                  <a:pt x="739" y="356"/>
                  <a:pt x="739" y="356"/>
                </a:cubicBezTo>
                <a:cubicBezTo>
                  <a:pt x="739" y="355"/>
                  <a:pt x="739" y="355"/>
                  <a:pt x="740" y="354"/>
                </a:cubicBezTo>
                <a:cubicBezTo>
                  <a:pt x="740" y="354"/>
                  <a:pt x="740" y="353"/>
                  <a:pt x="741" y="353"/>
                </a:cubicBezTo>
                <a:cubicBezTo>
                  <a:pt x="741" y="352"/>
                  <a:pt x="741" y="351"/>
                  <a:pt x="742" y="350"/>
                </a:cubicBezTo>
                <a:cubicBezTo>
                  <a:pt x="742" y="350"/>
                  <a:pt x="742" y="350"/>
                  <a:pt x="742" y="350"/>
                </a:cubicBezTo>
                <a:cubicBezTo>
                  <a:pt x="742" y="350"/>
                  <a:pt x="743" y="349"/>
                  <a:pt x="743" y="349"/>
                </a:cubicBezTo>
                <a:cubicBezTo>
                  <a:pt x="742" y="349"/>
                  <a:pt x="742" y="349"/>
                  <a:pt x="742" y="348"/>
                </a:cubicBezTo>
                <a:cubicBezTo>
                  <a:pt x="741" y="348"/>
                  <a:pt x="741" y="348"/>
                  <a:pt x="741" y="348"/>
                </a:cubicBezTo>
                <a:cubicBezTo>
                  <a:pt x="741" y="347"/>
                  <a:pt x="740" y="347"/>
                  <a:pt x="739" y="347"/>
                </a:cubicBezTo>
                <a:cubicBezTo>
                  <a:pt x="739" y="347"/>
                  <a:pt x="738" y="346"/>
                  <a:pt x="737" y="346"/>
                </a:cubicBezTo>
                <a:cubicBezTo>
                  <a:pt x="737" y="346"/>
                  <a:pt x="736" y="345"/>
                  <a:pt x="736" y="345"/>
                </a:cubicBezTo>
                <a:cubicBezTo>
                  <a:pt x="736" y="345"/>
                  <a:pt x="735" y="345"/>
                  <a:pt x="735" y="345"/>
                </a:cubicBezTo>
                <a:cubicBezTo>
                  <a:pt x="735" y="345"/>
                  <a:pt x="735" y="345"/>
                  <a:pt x="735" y="345"/>
                </a:cubicBezTo>
                <a:cubicBezTo>
                  <a:pt x="735" y="346"/>
                  <a:pt x="734" y="346"/>
                  <a:pt x="734" y="346"/>
                </a:cubicBezTo>
                <a:cubicBezTo>
                  <a:pt x="733" y="346"/>
                  <a:pt x="733" y="346"/>
                  <a:pt x="733" y="346"/>
                </a:cubicBezTo>
                <a:cubicBezTo>
                  <a:pt x="733" y="345"/>
                  <a:pt x="733" y="345"/>
                  <a:pt x="733" y="345"/>
                </a:cubicBezTo>
                <a:cubicBezTo>
                  <a:pt x="733" y="346"/>
                  <a:pt x="733" y="346"/>
                  <a:pt x="733" y="346"/>
                </a:cubicBezTo>
                <a:cubicBezTo>
                  <a:pt x="732" y="346"/>
                  <a:pt x="731" y="346"/>
                  <a:pt x="730" y="345"/>
                </a:cubicBezTo>
                <a:cubicBezTo>
                  <a:pt x="730" y="345"/>
                  <a:pt x="730" y="345"/>
                  <a:pt x="730" y="345"/>
                </a:cubicBezTo>
                <a:cubicBezTo>
                  <a:pt x="730" y="345"/>
                  <a:pt x="729" y="345"/>
                  <a:pt x="729" y="345"/>
                </a:cubicBezTo>
                <a:cubicBezTo>
                  <a:pt x="728" y="345"/>
                  <a:pt x="728" y="345"/>
                  <a:pt x="728" y="345"/>
                </a:cubicBezTo>
                <a:cubicBezTo>
                  <a:pt x="728" y="345"/>
                  <a:pt x="728" y="345"/>
                  <a:pt x="727" y="345"/>
                </a:cubicBezTo>
                <a:cubicBezTo>
                  <a:pt x="727" y="345"/>
                  <a:pt x="727" y="345"/>
                  <a:pt x="726" y="345"/>
                </a:cubicBezTo>
                <a:cubicBezTo>
                  <a:pt x="725" y="344"/>
                  <a:pt x="724" y="343"/>
                  <a:pt x="724" y="342"/>
                </a:cubicBezTo>
                <a:cubicBezTo>
                  <a:pt x="724" y="342"/>
                  <a:pt x="724" y="341"/>
                  <a:pt x="723" y="341"/>
                </a:cubicBezTo>
                <a:cubicBezTo>
                  <a:pt x="722" y="341"/>
                  <a:pt x="722" y="340"/>
                  <a:pt x="721" y="340"/>
                </a:cubicBezTo>
                <a:cubicBezTo>
                  <a:pt x="721" y="339"/>
                  <a:pt x="720" y="338"/>
                  <a:pt x="720" y="337"/>
                </a:cubicBezTo>
                <a:cubicBezTo>
                  <a:pt x="720" y="337"/>
                  <a:pt x="720" y="337"/>
                  <a:pt x="720" y="336"/>
                </a:cubicBezTo>
                <a:cubicBezTo>
                  <a:pt x="720" y="336"/>
                  <a:pt x="720" y="335"/>
                  <a:pt x="720" y="335"/>
                </a:cubicBezTo>
                <a:cubicBezTo>
                  <a:pt x="720" y="334"/>
                  <a:pt x="719" y="333"/>
                  <a:pt x="719" y="332"/>
                </a:cubicBezTo>
                <a:cubicBezTo>
                  <a:pt x="719" y="332"/>
                  <a:pt x="719" y="332"/>
                  <a:pt x="719" y="332"/>
                </a:cubicBezTo>
                <a:cubicBezTo>
                  <a:pt x="718" y="330"/>
                  <a:pt x="717" y="328"/>
                  <a:pt x="719" y="326"/>
                </a:cubicBezTo>
                <a:cubicBezTo>
                  <a:pt x="719" y="326"/>
                  <a:pt x="719" y="326"/>
                  <a:pt x="719" y="326"/>
                </a:cubicBezTo>
                <a:cubicBezTo>
                  <a:pt x="719" y="326"/>
                  <a:pt x="719" y="325"/>
                  <a:pt x="719" y="325"/>
                </a:cubicBezTo>
                <a:cubicBezTo>
                  <a:pt x="719" y="325"/>
                  <a:pt x="719" y="324"/>
                  <a:pt x="719" y="324"/>
                </a:cubicBezTo>
                <a:cubicBezTo>
                  <a:pt x="719" y="323"/>
                  <a:pt x="720" y="322"/>
                  <a:pt x="720" y="322"/>
                </a:cubicBezTo>
                <a:cubicBezTo>
                  <a:pt x="721" y="321"/>
                  <a:pt x="722" y="321"/>
                  <a:pt x="723" y="320"/>
                </a:cubicBezTo>
                <a:cubicBezTo>
                  <a:pt x="723" y="320"/>
                  <a:pt x="724" y="320"/>
                  <a:pt x="725" y="320"/>
                </a:cubicBezTo>
                <a:cubicBezTo>
                  <a:pt x="725" y="320"/>
                  <a:pt x="726" y="319"/>
                  <a:pt x="726" y="319"/>
                </a:cubicBezTo>
                <a:cubicBezTo>
                  <a:pt x="727" y="319"/>
                  <a:pt x="727" y="319"/>
                  <a:pt x="727" y="319"/>
                </a:cubicBezTo>
                <a:cubicBezTo>
                  <a:pt x="728" y="319"/>
                  <a:pt x="729" y="319"/>
                  <a:pt x="731" y="319"/>
                </a:cubicBezTo>
                <a:cubicBezTo>
                  <a:pt x="732" y="318"/>
                  <a:pt x="734" y="318"/>
                  <a:pt x="735" y="319"/>
                </a:cubicBezTo>
                <a:cubicBezTo>
                  <a:pt x="735" y="319"/>
                  <a:pt x="737" y="319"/>
                  <a:pt x="737" y="319"/>
                </a:cubicBezTo>
                <a:cubicBezTo>
                  <a:pt x="738" y="319"/>
                  <a:pt x="738" y="319"/>
                  <a:pt x="738" y="319"/>
                </a:cubicBezTo>
                <a:cubicBezTo>
                  <a:pt x="739" y="319"/>
                  <a:pt x="739" y="319"/>
                  <a:pt x="739" y="319"/>
                </a:cubicBezTo>
                <a:cubicBezTo>
                  <a:pt x="740" y="319"/>
                  <a:pt x="741" y="319"/>
                  <a:pt x="742" y="319"/>
                </a:cubicBezTo>
                <a:cubicBezTo>
                  <a:pt x="743" y="318"/>
                  <a:pt x="745" y="319"/>
                  <a:pt x="746" y="319"/>
                </a:cubicBezTo>
                <a:cubicBezTo>
                  <a:pt x="746" y="319"/>
                  <a:pt x="746" y="319"/>
                  <a:pt x="746" y="319"/>
                </a:cubicBezTo>
                <a:cubicBezTo>
                  <a:pt x="747" y="319"/>
                  <a:pt x="748" y="319"/>
                  <a:pt x="748" y="320"/>
                </a:cubicBezTo>
                <a:cubicBezTo>
                  <a:pt x="748" y="321"/>
                  <a:pt x="749" y="321"/>
                  <a:pt x="749" y="321"/>
                </a:cubicBezTo>
                <a:cubicBezTo>
                  <a:pt x="749" y="321"/>
                  <a:pt x="749" y="321"/>
                  <a:pt x="749" y="321"/>
                </a:cubicBezTo>
                <a:cubicBezTo>
                  <a:pt x="750" y="321"/>
                  <a:pt x="750" y="322"/>
                  <a:pt x="751" y="322"/>
                </a:cubicBezTo>
                <a:cubicBezTo>
                  <a:pt x="751" y="322"/>
                  <a:pt x="752" y="322"/>
                  <a:pt x="752" y="322"/>
                </a:cubicBezTo>
                <a:cubicBezTo>
                  <a:pt x="753" y="322"/>
                  <a:pt x="753" y="322"/>
                  <a:pt x="753" y="323"/>
                </a:cubicBezTo>
                <a:cubicBezTo>
                  <a:pt x="754" y="322"/>
                  <a:pt x="755" y="322"/>
                  <a:pt x="756" y="323"/>
                </a:cubicBezTo>
                <a:cubicBezTo>
                  <a:pt x="756" y="323"/>
                  <a:pt x="757" y="324"/>
                  <a:pt x="757" y="324"/>
                </a:cubicBezTo>
                <a:cubicBezTo>
                  <a:pt x="758" y="324"/>
                  <a:pt x="758" y="324"/>
                  <a:pt x="759" y="324"/>
                </a:cubicBezTo>
                <a:cubicBezTo>
                  <a:pt x="759" y="324"/>
                  <a:pt x="759" y="325"/>
                  <a:pt x="760" y="325"/>
                </a:cubicBezTo>
                <a:cubicBezTo>
                  <a:pt x="760" y="325"/>
                  <a:pt x="761" y="326"/>
                  <a:pt x="761" y="326"/>
                </a:cubicBezTo>
                <a:cubicBezTo>
                  <a:pt x="762" y="326"/>
                  <a:pt x="762" y="326"/>
                  <a:pt x="762" y="326"/>
                </a:cubicBezTo>
                <a:cubicBezTo>
                  <a:pt x="763" y="326"/>
                  <a:pt x="763" y="326"/>
                  <a:pt x="763" y="326"/>
                </a:cubicBezTo>
                <a:cubicBezTo>
                  <a:pt x="763" y="326"/>
                  <a:pt x="764" y="326"/>
                  <a:pt x="765" y="326"/>
                </a:cubicBezTo>
                <a:cubicBezTo>
                  <a:pt x="765" y="326"/>
                  <a:pt x="766" y="326"/>
                  <a:pt x="767" y="326"/>
                </a:cubicBezTo>
                <a:cubicBezTo>
                  <a:pt x="768" y="326"/>
                  <a:pt x="768" y="326"/>
                  <a:pt x="768" y="326"/>
                </a:cubicBezTo>
                <a:cubicBezTo>
                  <a:pt x="769" y="326"/>
                  <a:pt x="770" y="326"/>
                  <a:pt x="771" y="326"/>
                </a:cubicBezTo>
                <a:cubicBezTo>
                  <a:pt x="771" y="326"/>
                  <a:pt x="772" y="326"/>
                  <a:pt x="772" y="327"/>
                </a:cubicBezTo>
                <a:cubicBezTo>
                  <a:pt x="772" y="326"/>
                  <a:pt x="772" y="326"/>
                  <a:pt x="771" y="326"/>
                </a:cubicBezTo>
                <a:cubicBezTo>
                  <a:pt x="771" y="325"/>
                  <a:pt x="771" y="325"/>
                  <a:pt x="771" y="325"/>
                </a:cubicBezTo>
                <a:cubicBezTo>
                  <a:pt x="770" y="324"/>
                  <a:pt x="769" y="323"/>
                  <a:pt x="769" y="323"/>
                </a:cubicBezTo>
                <a:cubicBezTo>
                  <a:pt x="768" y="322"/>
                  <a:pt x="767" y="321"/>
                  <a:pt x="767" y="320"/>
                </a:cubicBezTo>
                <a:cubicBezTo>
                  <a:pt x="767" y="319"/>
                  <a:pt x="766" y="318"/>
                  <a:pt x="765" y="318"/>
                </a:cubicBezTo>
                <a:cubicBezTo>
                  <a:pt x="765" y="318"/>
                  <a:pt x="764" y="318"/>
                  <a:pt x="764" y="318"/>
                </a:cubicBezTo>
                <a:cubicBezTo>
                  <a:pt x="764" y="318"/>
                  <a:pt x="763" y="318"/>
                  <a:pt x="763" y="317"/>
                </a:cubicBezTo>
                <a:cubicBezTo>
                  <a:pt x="763" y="317"/>
                  <a:pt x="763" y="317"/>
                  <a:pt x="763" y="317"/>
                </a:cubicBezTo>
                <a:cubicBezTo>
                  <a:pt x="763" y="317"/>
                  <a:pt x="763" y="317"/>
                  <a:pt x="762" y="317"/>
                </a:cubicBezTo>
                <a:cubicBezTo>
                  <a:pt x="762" y="317"/>
                  <a:pt x="761" y="316"/>
                  <a:pt x="760" y="316"/>
                </a:cubicBezTo>
                <a:cubicBezTo>
                  <a:pt x="760" y="316"/>
                  <a:pt x="760" y="315"/>
                  <a:pt x="760" y="315"/>
                </a:cubicBezTo>
                <a:cubicBezTo>
                  <a:pt x="759" y="314"/>
                  <a:pt x="759" y="314"/>
                  <a:pt x="758" y="314"/>
                </a:cubicBezTo>
                <a:cubicBezTo>
                  <a:pt x="758" y="313"/>
                  <a:pt x="757" y="313"/>
                  <a:pt x="757" y="313"/>
                </a:cubicBezTo>
                <a:cubicBezTo>
                  <a:pt x="756" y="312"/>
                  <a:pt x="754" y="311"/>
                  <a:pt x="753" y="311"/>
                </a:cubicBezTo>
                <a:cubicBezTo>
                  <a:pt x="752" y="312"/>
                  <a:pt x="751" y="312"/>
                  <a:pt x="750" y="312"/>
                </a:cubicBezTo>
                <a:cubicBezTo>
                  <a:pt x="750" y="312"/>
                  <a:pt x="749" y="312"/>
                  <a:pt x="749" y="312"/>
                </a:cubicBezTo>
                <a:cubicBezTo>
                  <a:pt x="748" y="312"/>
                  <a:pt x="748" y="311"/>
                  <a:pt x="748" y="312"/>
                </a:cubicBezTo>
                <a:cubicBezTo>
                  <a:pt x="747" y="312"/>
                  <a:pt x="746" y="312"/>
                  <a:pt x="745" y="312"/>
                </a:cubicBezTo>
                <a:cubicBezTo>
                  <a:pt x="744" y="312"/>
                  <a:pt x="744" y="311"/>
                  <a:pt x="743" y="311"/>
                </a:cubicBezTo>
                <a:cubicBezTo>
                  <a:pt x="743" y="312"/>
                  <a:pt x="743" y="312"/>
                  <a:pt x="743" y="312"/>
                </a:cubicBezTo>
                <a:cubicBezTo>
                  <a:pt x="742" y="312"/>
                  <a:pt x="741" y="312"/>
                  <a:pt x="740" y="311"/>
                </a:cubicBezTo>
                <a:cubicBezTo>
                  <a:pt x="740" y="311"/>
                  <a:pt x="739" y="311"/>
                  <a:pt x="738" y="311"/>
                </a:cubicBezTo>
                <a:cubicBezTo>
                  <a:pt x="737" y="310"/>
                  <a:pt x="737" y="310"/>
                  <a:pt x="737" y="310"/>
                </a:cubicBezTo>
                <a:cubicBezTo>
                  <a:pt x="737" y="311"/>
                  <a:pt x="737" y="311"/>
                  <a:pt x="737" y="311"/>
                </a:cubicBezTo>
                <a:cubicBezTo>
                  <a:pt x="736" y="311"/>
                  <a:pt x="736" y="310"/>
                  <a:pt x="735" y="310"/>
                </a:cubicBezTo>
                <a:cubicBezTo>
                  <a:pt x="734" y="309"/>
                  <a:pt x="734" y="309"/>
                  <a:pt x="733" y="308"/>
                </a:cubicBezTo>
                <a:cubicBezTo>
                  <a:pt x="733" y="308"/>
                  <a:pt x="733" y="308"/>
                  <a:pt x="732" y="308"/>
                </a:cubicBezTo>
                <a:cubicBezTo>
                  <a:pt x="732" y="308"/>
                  <a:pt x="732" y="308"/>
                  <a:pt x="732" y="308"/>
                </a:cubicBezTo>
                <a:cubicBezTo>
                  <a:pt x="732" y="308"/>
                  <a:pt x="731" y="308"/>
                  <a:pt x="731" y="308"/>
                </a:cubicBezTo>
                <a:cubicBezTo>
                  <a:pt x="731" y="309"/>
                  <a:pt x="730" y="309"/>
                  <a:pt x="729" y="309"/>
                </a:cubicBezTo>
                <a:cubicBezTo>
                  <a:pt x="729" y="309"/>
                  <a:pt x="729" y="309"/>
                  <a:pt x="729" y="309"/>
                </a:cubicBezTo>
                <a:cubicBezTo>
                  <a:pt x="729" y="309"/>
                  <a:pt x="728" y="309"/>
                  <a:pt x="728" y="309"/>
                </a:cubicBezTo>
                <a:cubicBezTo>
                  <a:pt x="728" y="309"/>
                  <a:pt x="728" y="309"/>
                  <a:pt x="728" y="309"/>
                </a:cubicBezTo>
                <a:cubicBezTo>
                  <a:pt x="727" y="308"/>
                  <a:pt x="727" y="308"/>
                  <a:pt x="727" y="308"/>
                </a:cubicBezTo>
                <a:cubicBezTo>
                  <a:pt x="727" y="308"/>
                  <a:pt x="727" y="308"/>
                  <a:pt x="727" y="308"/>
                </a:cubicBezTo>
                <a:cubicBezTo>
                  <a:pt x="726" y="308"/>
                  <a:pt x="726" y="308"/>
                  <a:pt x="726" y="308"/>
                </a:cubicBezTo>
                <a:cubicBezTo>
                  <a:pt x="726" y="308"/>
                  <a:pt x="726" y="308"/>
                  <a:pt x="726" y="308"/>
                </a:cubicBezTo>
                <a:cubicBezTo>
                  <a:pt x="725" y="308"/>
                  <a:pt x="725" y="308"/>
                  <a:pt x="725" y="308"/>
                </a:cubicBezTo>
                <a:cubicBezTo>
                  <a:pt x="724" y="308"/>
                  <a:pt x="723" y="307"/>
                  <a:pt x="723" y="306"/>
                </a:cubicBezTo>
                <a:cubicBezTo>
                  <a:pt x="722" y="306"/>
                  <a:pt x="722" y="305"/>
                  <a:pt x="723" y="304"/>
                </a:cubicBezTo>
                <a:cubicBezTo>
                  <a:pt x="723" y="303"/>
                  <a:pt x="723" y="303"/>
                  <a:pt x="723" y="302"/>
                </a:cubicBezTo>
                <a:cubicBezTo>
                  <a:pt x="723" y="301"/>
                  <a:pt x="722" y="301"/>
                  <a:pt x="722" y="300"/>
                </a:cubicBezTo>
                <a:cubicBezTo>
                  <a:pt x="721" y="299"/>
                  <a:pt x="721" y="298"/>
                  <a:pt x="721" y="297"/>
                </a:cubicBezTo>
                <a:cubicBezTo>
                  <a:pt x="720" y="296"/>
                  <a:pt x="721" y="294"/>
                  <a:pt x="722" y="293"/>
                </a:cubicBezTo>
                <a:cubicBezTo>
                  <a:pt x="723" y="293"/>
                  <a:pt x="723" y="293"/>
                  <a:pt x="723" y="293"/>
                </a:cubicBezTo>
                <a:cubicBezTo>
                  <a:pt x="723" y="293"/>
                  <a:pt x="724" y="293"/>
                  <a:pt x="724" y="293"/>
                </a:cubicBezTo>
                <a:cubicBezTo>
                  <a:pt x="725" y="292"/>
                  <a:pt x="725" y="292"/>
                  <a:pt x="726" y="291"/>
                </a:cubicBezTo>
                <a:cubicBezTo>
                  <a:pt x="728" y="290"/>
                  <a:pt x="729" y="290"/>
                  <a:pt x="730" y="290"/>
                </a:cubicBezTo>
                <a:cubicBezTo>
                  <a:pt x="732" y="290"/>
                  <a:pt x="732" y="290"/>
                  <a:pt x="732" y="290"/>
                </a:cubicBezTo>
                <a:cubicBezTo>
                  <a:pt x="732" y="290"/>
                  <a:pt x="732" y="290"/>
                  <a:pt x="732" y="290"/>
                </a:cubicBezTo>
                <a:cubicBezTo>
                  <a:pt x="732" y="290"/>
                  <a:pt x="733" y="290"/>
                  <a:pt x="733" y="290"/>
                </a:cubicBezTo>
                <a:cubicBezTo>
                  <a:pt x="734" y="290"/>
                  <a:pt x="734" y="290"/>
                  <a:pt x="735" y="290"/>
                </a:cubicBezTo>
                <a:cubicBezTo>
                  <a:pt x="735" y="290"/>
                  <a:pt x="735" y="290"/>
                  <a:pt x="736" y="290"/>
                </a:cubicBezTo>
                <a:cubicBezTo>
                  <a:pt x="736" y="291"/>
                  <a:pt x="736" y="291"/>
                  <a:pt x="736" y="291"/>
                </a:cubicBezTo>
                <a:cubicBezTo>
                  <a:pt x="736" y="291"/>
                  <a:pt x="737" y="291"/>
                  <a:pt x="737" y="291"/>
                </a:cubicBezTo>
                <a:cubicBezTo>
                  <a:pt x="737" y="291"/>
                  <a:pt x="737" y="291"/>
                  <a:pt x="737" y="291"/>
                </a:cubicBezTo>
                <a:cubicBezTo>
                  <a:pt x="738" y="290"/>
                  <a:pt x="738" y="290"/>
                  <a:pt x="738" y="290"/>
                </a:cubicBezTo>
                <a:cubicBezTo>
                  <a:pt x="739" y="290"/>
                  <a:pt x="739" y="290"/>
                  <a:pt x="739" y="290"/>
                </a:cubicBezTo>
                <a:cubicBezTo>
                  <a:pt x="740" y="290"/>
                  <a:pt x="741" y="289"/>
                  <a:pt x="742" y="289"/>
                </a:cubicBezTo>
                <a:cubicBezTo>
                  <a:pt x="742" y="289"/>
                  <a:pt x="742" y="289"/>
                  <a:pt x="742" y="289"/>
                </a:cubicBezTo>
                <a:cubicBezTo>
                  <a:pt x="743" y="289"/>
                  <a:pt x="744" y="290"/>
                  <a:pt x="744" y="290"/>
                </a:cubicBezTo>
                <a:cubicBezTo>
                  <a:pt x="744" y="290"/>
                  <a:pt x="745" y="290"/>
                  <a:pt x="745" y="290"/>
                </a:cubicBezTo>
                <a:cubicBezTo>
                  <a:pt x="745" y="290"/>
                  <a:pt x="745" y="289"/>
                  <a:pt x="745" y="289"/>
                </a:cubicBezTo>
                <a:cubicBezTo>
                  <a:pt x="745" y="289"/>
                  <a:pt x="746" y="288"/>
                  <a:pt x="747" y="288"/>
                </a:cubicBezTo>
                <a:cubicBezTo>
                  <a:pt x="749" y="288"/>
                  <a:pt x="751" y="288"/>
                  <a:pt x="751" y="289"/>
                </a:cubicBezTo>
                <a:cubicBezTo>
                  <a:pt x="752" y="289"/>
                  <a:pt x="752" y="289"/>
                  <a:pt x="752" y="289"/>
                </a:cubicBezTo>
                <a:cubicBezTo>
                  <a:pt x="752" y="289"/>
                  <a:pt x="752" y="289"/>
                  <a:pt x="752" y="289"/>
                </a:cubicBezTo>
                <a:cubicBezTo>
                  <a:pt x="751" y="289"/>
                  <a:pt x="751" y="288"/>
                  <a:pt x="751" y="288"/>
                </a:cubicBezTo>
                <a:cubicBezTo>
                  <a:pt x="751" y="288"/>
                  <a:pt x="751" y="288"/>
                  <a:pt x="751" y="288"/>
                </a:cubicBezTo>
                <a:cubicBezTo>
                  <a:pt x="750" y="287"/>
                  <a:pt x="750" y="287"/>
                  <a:pt x="750" y="287"/>
                </a:cubicBezTo>
                <a:cubicBezTo>
                  <a:pt x="749" y="287"/>
                  <a:pt x="748" y="287"/>
                  <a:pt x="748" y="287"/>
                </a:cubicBezTo>
                <a:cubicBezTo>
                  <a:pt x="747" y="287"/>
                  <a:pt x="746" y="287"/>
                  <a:pt x="746" y="287"/>
                </a:cubicBezTo>
                <a:cubicBezTo>
                  <a:pt x="745" y="287"/>
                  <a:pt x="745" y="287"/>
                  <a:pt x="745" y="287"/>
                </a:cubicBezTo>
                <a:cubicBezTo>
                  <a:pt x="744" y="287"/>
                  <a:pt x="744" y="287"/>
                  <a:pt x="744" y="287"/>
                </a:cubicBezTo>
                <a:cubicBezTo>
                  <a:pt x="743" y="287"/>
                  <a:pt x="743" y="287"/>
                  <a:pt x="743" y="287"/>
                </a:cubicBezTo>
                <a:cubicBezTo>
                  <a:pt x="743" y="287"/>
                  <a:pt x="743" y="287"/>
                  <a:pt x="742" y="287"/>
                </a:cubicBezTo>
                <a:cubicBezTo>
                  <a:pt x="742" y="287"/>
                  <a:pt x="742" y="287"/>
                  <a:pt x="742" y="287"/>
                </a:cubicBezTo>
                <a:cubicBezTo>
                  <a:pt x="742" y="287"/>
                  <a:pt x="741" y="287"/>
                  <a:pt x="741" y="288"/>
                </a:cubicBezTo>
                <a:cubicBezTo>
                  <a:pt x="741" y="288"/>
                  <a:pt x="740" y="288"/>
                  <a:pt x="739" y="288"/>
                </a:cubicBezTo>
                <a:cubicBezTo>
                  <a:pt x="739" y="288"/>
                  <a:pt x="738" y="288"/>
                  <a:pt x="738" y="288"/>
                </a:cubicBezTo>
                <a:cubicBezTo>
                  <a:pt x="737" y="288"/>
                  <a:pt x="736" y="287"/>
                  <a:pt x="735" y="287"/>
                </a:cubicBezTo>
                <a:cubicBezTo>
                  <a:pt x="735" y="286"/>
                  <a:pt x="734" y="286"/>
                  <a:pt x="734" y="286"/>
                </a:cubicBezTo>
                <a:cubicBezTo>
                  <a:pt x="734" y="286"/>
                  <a:pt x="734" y="286"/>
                  <a:pt x="734" y="287"/>
                </a:cubicBezTo>
                <a:cubicBezTo>
                  <a:pt x="734" y="287"/>
                  <a:pt x="733" y="287"/>
                  <a:pt x="732" y="287"/>
                </a:cubicBezTo>
                <a:cubicBezTo>
                  <a:pt x="731" y="287"/>
                  <a:pt x="730" y="286"/>
                  <a:pt x="728" y="285"/>
                </a:cubicBezTo>
                <a:cubicBezTo>
                  <a:pt x="727" y="285"/>
                  <a:pt x="727" y="285"/>
                  <a:pt x="727" y="285"/>
                </a:cubicBezTo>
                <a:cubicBezTo>
                  <a:pt x="726" y="285"/>
                  <a:pt x="726" y="284"/>
                  <a:pt x="726" y="284"/>
                </a:cubicBezTo>
                <a:cubicBezTo>
                  <a:pt x="726" y="283"/>
                  <a:pt x="726" y="283"/>
                  <a:pt x="726" y="283"/>
                </a:cubicBezTo>
                <a:cubicBezTo>
                  <a:pt x="727" y="282"/>
                  <a:pt x="727" y="282"/>
                  <a:pt x="727" y="282"/>
                </a:cubicBezTo>
                <a:cubicBezTo>
                  <a:pt x="727" y="282"/>
                  <a:pt x="727" y="282"/>
                  <a:pt x="727" y="282"/>
                </a:cubicBezTo>
                <a:cubicBezTo>
                  <a:pt x="726" y="282"/>
                  <a:pt x="726" y="282"/>
                  <a:pt x="726" y="281"/>
                </a:cubicBezTo>
                <a:cubicBezTo>
                  <a:pt x="726" y="281"/>
                  <a:pt x="726" y="281"/>
                  <a:pt x="726" y="280"/>
                </a:cubicBezTo>
                <a:cubicBezTo>
                  <a:pt x="726" y="280"/>
                  <a:pt x="726" y="280"/>
                  <a:pt x="726" y="280"/>
                </a:cubicBezTo>
                <a:cubicBezTo>
                  <a:pt x="725" y="280"/>
                  <a:pt x="725" y="280"/>
                  <a:pt x="724" y="280"/>
                </a:cubicBezTo>
                <a:cubicBezTo>
                  <a:pt x="724" y="279"/>
                  <a:pt x="722" y="278"/>
                  <a:pt x="723" y="276"/>
                </a:cubicBezTo>
                <a:cubicBezTo>
                  <a:pt x="723" y="275"/>
                  <a:pt x="724" y="275"/>
                  <a:pt x="724" y="275"/>
                </a:cubicBezTo>
                <a:cubicBezTo>
                  <a:pt x="725" y="274"/>
                  <a:pt x="725" y="274"/>
                  <a:pt x="725" y="274"/>
                </a:cubicBezTo>
                <a:cubicBezTo>
                  <a:pt x="725" y="274"/>
                  <a:pt x="725" y="273"/>
                  <a:pt x="726" y="273"/>
                </a:cubicBezTo>
                <a:cubicBezTo>
                  <a:pt x="726" y="273"/>
                  <a:pt x="726" y="272"/>
                  <a:pt x="726" y="271"/>
                </a:cubicBezTo>
                <a:cubicBezTo>
                  <a:pt x="727" y="271"/>
                  <a:pt x="727" y="270"/>
                  <a:pt x="727" y="269"/>
                </a:cubicBezTo>
                <a:cubicBezTo>
                  <a:pt x="728" y="269"/>
                  <a:pt x="728" y="269"/>
                  <a:pt x="729" y="268"/>
                </a:cubicBezTo>
                <a:cubicBezTo>
                  <a:pt x="729" y="268"/>
                  <a:pt x="730" y="268"/>
                  <a:pt x="730" y="268"/>
                </a:cubicBezTo>
                <a:cubicBezTo>
                  <a:pt x="730" y="268"/>
                  <a:pt x="731" y="268"/>
                  <a:pt x="731" y="268"/>
                </a:cubicBezTo>
                <a:cubicBezTo>
                  <a:pt x="731" y="268"/>
                  <a:pt x="731" y="268"/>
                  <a:pt x="732" y="268"/>
                </a:cubicBezTo>
                <a:cubicBezTo>
                  <a:pt x="732" y="268"/>
                  <a:pt x="732" y="268"/>
                  <a:pt x="732" y="268"/>
                </a:cubicBezTo>
                <a:cubicBezTo>
                  <a:pt x="732" y="268"/>
                  <a:pt x="732" y="267"/>
                  <a:pt x="732" y="267"/>
                </a:cubicBezTo>
                <a:cubicBezTo>
                  <a:pt x="732" y="267"/>
                  <a:pt x="732" y="267"/>
                  <a:pt x="733" y="267"/>
                </a:cubicBezTo>
                <a:cubicBezTo>
                  <a:pt x="733" y="266"/>
                  <a:pt x="733" y="266"/>
                  <a:pt x="734" y="265"/>
                </a:cubicBezTo>
                <a:cubicBezTo>
                  <a:pt x="735" y="265"/>
                  <a:pt x="735" y="265"/>
                  <a:pt x="736" y="265"/>
                </a:cubicBezTo>
                <a:cubicBezTo>
                  <a:pt x="736" y="266"/>
                  <a:pt x="736" y="266"/>
                  <a:pt x="736" y="266"/>
                </a:cubicBezTo>
                <a:cubicBezTo>
                  <a:pt x="736" y="265"/>
                  <a:pt x="736" y="265"/>
                  <a:pt x="736" y="265"/>
                </a:cubicBezTo>
                <a:cubicBezTo>
                  <a:pt x="736" y="265"/>
                  <a:pt x="737" y="265"/>
                  <a:pt x="737" y="265"/>
                </a:cubicBezTo>
                <a:cubicBezTo>
                  <a:pt x="736" y="265"/>
                  <a:pt x="735" y="264"/>
                  <a:pt x="735" y="263"/>
                </a:cubicBezTo>
                <a:cubicBezTo>
                  <a:pt x="734" y="261"/>
                  <a:pt x="735" y="260"/>
                  <a:pt x="735" y="260"/>
                </a:cubicBezTo>
                <a:cubicBezTo>
                  <a:pt x="736" y="260"/>
                  <a:pt x="736" y="260"/>
                  <a:pt x="736" y="260"/>
                </a:cubicBezTo>
                <a:cubicBezTo>
                  <a:pt x="737" y="259"/>
                  <a:pt x="737" y="259"/>
                  <a:pt x="737" y="259"/>
                </a:cubicBezTo>
                <a:cubicBezTo>
                  <a:pt x="737" y="259"/>
                  <a:pt x="738" y="259"/>
                  <a:pt x="738" y="259"/>
                </a:cubicBezTo>
                <a:cubicBezTo>
                  <a:pt x="740" y="258"/>
                  <a:pt x="741" y="257"/>
                  <a:pt x="742" y="257"/>
                </a:cubicBezTo>
                <a:cubicBezTo>
                  <a:pt x="743" y="257"/>
                  <a:pt x="743" y="257"/>
                  <a:pt x="743" y="257"/>
                </a:cubicBezTo>
                <a:cubicBezTo>
                  <a:pt x="743" y="256"/>
                  <a:pt x="744" y="256"/>
                  <a:pt x="745" y="256"/>
                </a:cubicBezTo>
                <a:cubicBezTo>
                  <a:pt x="745" y="256"/>
                  <a:pt x="745" y="256"/>
                  <a:pt x="745" y="256"/>
                </a:cubicBezTo>
                <a:cubicBezTo>
                  <a:pt x="745" y="255"/>
                  <a:pt x="745" y="255"/>
                  <a:pt x="746" y="255"/>
                </a:cubicBezTo>
                <a:cubicBezTo>
                  <a:pt x="747" y="254"/>
                  <a:pt x="747" y="254"/>
                  <a:pt x="748" y="254"/>
                </a:cubicBezTo>
                <a:cubicBezTo>
                  <a:pt x="749" y="254"/>
                  <a:pt x="749" y="254"/>
                  <a:pt x="750" y="254"/>
                </a:cubicBezTo>
                <a:cubicBezTo>
                  <a:pt x="750" y="253"/>
                  <a:pt x="750" y="253"/>
                  <a:pt x="751" y="253"/>
                </a:cubicBezTo>
                <a:cubicBezTo>
                  <a:pt x="751" y="252"/>
                  <a:pt x="752" y="252"/>
                  <a:pt x="752" y="252"/>
                </a:cubicBezTo>
                <a:cubicBezTo>
                  <a:pt x="753" y="251"/>
                  <a:pt x="754" y="251"/>
                  <a:pt x="754" y="251"/>
                </a:cubicBezTo>
                <a:cubicBezTo>
                  <a:pt x="755" y="251"/>
                  <a:pt x="755" y="250"/>
                  <a:pt x="756" y="250"/>
                </a:cubicBezTo>
                <a:cubicBezTo>
                  <a:pt x="756" y="250"/>
                  <a:pt x="757" y="250"/>
                  <a:pt x="757" y="250"/>
                </a:cubicBezTo>
                <a:cubicBezTo>
                  <a:pt x="758" y="249"/>
                  <a:pt x="758" y="249"/>
                  <a:pt x="759" y="249"/>
                </a:cubicBezTo>
                <a:cubicBezTo>
                  <a:pt x="760" y="248"/>
                  <a:pt x="760" y="248"/>
                  <a:pt x="760" y="248"/>
                </a:cubicBezTo>
                <a:cubicBezTo>
                  <a:pt x="760" y="248"/>
                  <a:pt x="761" y="248"/>
                  <a:pt x="761" y="248"/>
                </a:cubicBezTo>
                <a:cubicBezTo>
                  <a:pt x="761" y="248"/>
                  <a:pt x="761" y="248"/>
                  <a:pt x="762" y="248"/>
                </a:cubicBezTo>
                <a:cubicBezTo>
                  <a:pt x="762" y="247"/>
                  <a:pt x="762" y="247"/>
                  <a:pt x="763" y="247"/>
                </a:cubicBezTo>
                <a:cubicBezTo>
                  <a:pt x="763" y="247"/>
                  <a:pt x="763" y="247"/>
                  <a:pt x="763" y="247"/>
                </a:cubicBezTo>
                <a:cubicBezTo>
                  <a:pt x="764" y="246"/>
                  <a:pt x="765" y="246"/>
                  <a:pt x="766" y="246"/>
                </a:cubicBezTo>
                <a:cubicBezTo>
                  <a:pt x="767" y="246"/>
                  <a:pt x="768" y="246"/>
                  <a:pt x="768" y="246"/>
                </a:cubicBezTo>
                <a:cubicBezTo>
                  <a:pt x="768" y="246"/>
                  <a:pt x="768" y="246"/>
                  <a:pt x="768" y="246"/>
                </a:cubicBezTo>
                <a:cubicBezTo>
                  <a:pt x="769" y="246"/>
                  <a:pt x="769" y="245"/>
                  <a:pt x="770" y="245"/>
                </a:cubicBezTo>
                <a:cubicBezTo>
                  <a:pt x="770" y="245"/>
                  <a:pt x="771" y="245"/>
                  <a:pt x="771" y="245"/>
                </a:cubicBezTo>
                <a:cubicBezTo>
                  <a:pt x="772" y="244"/>
                  <a:pt x="772" y="244"/>
                  <a:pt x="773" y="244"/>
                </a:cubicBezTo>
                <a:cubicBezTo>
                  <a:pt x="774" y="244"/>
                  <a:pt x="774" y="244"/>
                  <a:pt x="775" y="244"/>
                </a:cubicBezTo>
                <a:cubicBezTo>
                  <a:pt x="775" y="244"/>
                  <a:pt x="775" y="244"/>
                  <a:pt x="775" y="244"/>
                </a:cubicBezTo>
                <a:cubicBezTo>
                  <a:pt x="776" y="244"/>
                  <a:pt x="776" y="243"/>
                  <a:pt x="777" y="243"/>
                </a:cubicBezTo>
                <a:cubicBezTo>
                  <a:pt x="777" y="243"/>
                  <a:pt x="777" y="243"/>
                  <a:pt x="777" y="243"/>
                </a:cubicBezTo>
                <a:cubicBezTo>
                  <a:pt x="778" y="243"/>
                  <a:pt x="778" y="243"/>
                  <a:pt x="779" y="242"/>
                </a:cubicBezTo>
                <a:cubicBezTo>
                  <a:pt x="779" y="242"/>
                  <a:pt x="779" y="242"/>
                  <a:pt x="779" y="242"/>
                </a:cubicBezTo>
                <a:cubicBezTo>
                  <a:pt x="779" y="242"/>
                  <a:pt x="779" y="242"/>
                  <a:pt x="780" y="242"/>
                </a:cubicBezTo>
                <a:cubicBezTo>
                  <a:pt x="780" y="242"/>
                  <a:pt x="780" y="242"/>
                  <a:pt x="780" y="242"/>
                </a:cubicBezTo>
                <a:cubicBezTo>
                  <a:pt x="780" y="242"/>
                  <a:pt x="781" y="242"/>
                  <a:pt x="781" y="242"/>
                </a:cubicBezTo>
                <a:cubicBezTo>
                  <a:pt x="782" y="242"/>
                  <a:pt x="783" y="243"/>
                  <a:pt x="783" y="244"/>
                </a:cubicBezTo>
                <a:cubicBezTo>
                  <a:pt x="783" y="245"/>
                  <a:pt x="783" y="246"/>
                  <a:pt x="783" y="246"/>
                </a:cubicBezTo>
                <a:cubicBezTo>
                  <a:pt x="783" y="247"/>
                  <a:pt x="783" y="247"/>
                  <a:pt x="783" y="248"/>
                </a:cubicBezTo>
                <a:cubicBezTo>
                  <a:pt x="783" y="249"/>
                  <a:pt x="783" y="251"/>
                  <a:pt x="782" y="252"/>
                </a:cubicBezTo>
                <a:cubicBezTo>
                  <a:pt x="781" y="252"/>
                  <a:pt x="781" y="253"/>
                  <a:pt x="781" y="253"/>
                </a:cubicBezTo>
                <a:cubicBezTo>
                  <a:pt x="780" y="253"/>
                  <a:pt x="780" y="253"/>
                  <a:pt x="780" y="254"/>
                </a:cubicBezTo>
                <a:cubicBezTo>
                  <a:pt x="780" y="254"/>
                  <a:pt x="780" y="254"/>
                  <a:pt x="780" y="255"/>
                </a:cubicBezTo>
                <a:cubicBezTo>
                  <a:pt x="780" y="255"/>
                  <a:pt x="780" y="255"/>
                  <a:pt x="780" y="256"/>
                </a:cubicBezTo>
                <a:cubicBezTo>
                  <a:pt x="780" y="257"/>
                  <a:pt x="779" y="258"/>
                  <a:pt x="778" y="259"/>
                </a:cubicBezTo>
                <a:cubicBezTo>
                  <a:pt x="778" y="259"/>
                  <a:pt x="778" y="259"/>
                  <a:pt x="778" y="259"/>
                </a:cubicBezTo>
                <a:cubicBezTo>
                  <a:pt x="777" y="259"/>
                  <a:pt x="776" y="259"/>
                  <a:pt x="776" y="259"/>
                </a:cubicBezTo>
                <a:cubicBezTo>
                  <a:pt x="776" y="259"/>
                  <a:pt x="776" y="259"/>
                  <a:pt x="776" y="259"/>
                </a:cubicBezTo>
                <a:cubicBezTo>
                  <a:pt x="775" y="260"/>
                  <a:pt x="775" y="260"/>
                  <a:pt x="775" y="260"/>
                </a:cubicBezTo>
                <a:cubicBezTo>
                  <a:pt x="774" y="261"/>
                  <a:pt x="774" y="261"/>
                  <a:pt x="773" y="261"/>
                </a:cubicBezTo>
                <a:cubicBezTo>
                  <a:pt x="773" y="262"/>
                  <a:pt x="772" y="262"/>
                  <a:pt x="772" y="262"/>
                </a:cubicBezTo>
                <a:cubicBezTo>
                  <a:pt x="772" y="263"/>
                  <a:pt x="772" y="263"/>
                  <a:pt x="772" y="263"/>
                </a:cubicBezTo>
                <a:cubicBezTo>
                  <a:pt x="772" y="263"/>
                  <a:pt x="772" y="263"/>
                  <a:pt x="772" y="263"/>
                </a:cubicBezTo>
                <a:cubicBezTo>
                  <a:pt x="772" y="263"/>
                  <a:pt x="772" y="263"/>
                  <a:pt x="773" y="263"/>
                </a:cubicBezTo>
                <a:cubicBezTo>
                  <a:pt x="773" y="263"/>
                  <a:pt x="773" y="263"/>
                  <a:pt x="773" y="263"/>
                </a:cubicBezTo>
                <a:cubicBezTo>
                  <a:pt x="773" y="263"/>
                  <a:pt x="774" y="263"/>
                  <a:pt x="774" y="263"/>
                </a:cubicBezTo>
                <a:cubicBezTo>
                  <a:pt x="774" y="262"/>
                  <a:pt x="776" y="261"/>
                  <a:pt x="776" y="261"/>
                </a:cubicBezTo>
                <a:cubicBezTo>
                  <a:pt x="777" y="261"/>
                  <a:pt x="777" y="261"/>
                  <a:pt x="777" y="261"/>
                </a:cubicBezTo>
                <a:cubicBezTo>
                  <a:pt x="777" y="261"/>
                  <a:pt x="778" y="261"/>
                  <a:pt x="779" y="262"/>
                </a:cubicBezTo>
                <a:cubicBezTo>
                  <a:pt x="779" y="262"/>
                  <a:pt x="780" y="262"/>
                  <a:pt x="780" y="262"/>
                </a:cubicBezTo>
                <a:cubicBezTo>
                  <a:pt x="781" y="262"/>
                  <a:pt x="781" y="262"/>
                  <a:pt x="781" y="262"/>
                </a:cubicBezTo>
                <a:cubicBezTo>
                  <a:pt x="781" y="261"/>
                  <a:pt x="781" y="261"/>
                  <a:pt x="782" y="260"/>
                </a:cubicBezTo>
                <a:cubicBezTo>
                  <a:pt x="782" y="260"/>
                  <a:pt x="782" y="260"/>
                  <a:pt x="782" y="260"/>
                </a:cubicBezTo>
                <a:cubicBezTo>
                  <a:pt x="781" y="260"/>
                  <a:pt x="781" y="260"/>
                  <a:pt x="781" y="259"/>
                </a:cubicBezTo>
                <a:cubicBezTo>
                  <a:pt x="781" y="258"/>
                  <a:pt x="782" y="258"/>
                  <a:pt x="783" y="258"/>
                </a:cubicBezTo>
                <a:cubicBezTo>
                  <a:pt x="783" y="258"/>
                  <a:pt x="783" y="258"/>
                  <a:pt x="783" y="257"/>
                </a:cubicBezTo>
                <a:cubicBezTo>
                  <a:pt x="783" y="257"/>
                  <a:pt x="783" y="257"/>
                  <a:pt x="784" y="257"/>
                </a:cubicBezTo>
                <a:cubicBezTo>
                  <a:pt x="784" y="256"/>
                  <a:pt x="784" y="256"/>
                  <a:pt x="785" y="256"/>
                </a:cubicBezTo>
                <a:cubicBezTo>
                  <a:pt x="785" y="256"/>
                  <a:pt x="785" y="255"/>
                  <a:pt x="786" y="255"/>
                </a:cubicBezTo>
                <a:cubicBezTo>
                  <a:pt x="786" y="255"/>
                  <a:pt x="786" y="255"/>
                  <a:pt x="786" y="255"/>
                </a:cubicBezTo>
                <a:cubicBezTo>
                  <a:pt x="787" y="254"/>
                  <a:pt x="787" y="254"/>
                  <a:pt x="788" y="254"/>
                </a:cubicBezTo>
                <a:cubicBezTo>
                  <a:pt x="788" y="253"/>
                  <a:pt x="789" y="253"/>
                  <a:pt x="789" y="253"/>
                </a:cubicBezTo>
                <a:cubicBezTo>
                  <a:pt x="792" y="253"/>
                  <a:pt x="794" y="256"/>
                  <a:pt x="795" y="258"/>
                </a:cubicBezTo>
                <a:cubicBezTo>
                  <a:pt x="795" y="258"/>
                  <a:pt x="795" y="258"/>
                  <a:pt x="796" y="258"/>
                </a:cubicBezTo>
                <a:cubicBezTo>
                  <a:pt x="797" y="259"/>
                  <a:pt x="798" y="259"/>
                  <a:pt x="798" y="260"/>
                </a:cubicBezTo>
                <a:cubicBezTo>
                  <a:pt x="799" y="260"/>
                  <a:pt x="799" y="261"/>
                  <a:pt x="799" y="261"/>
                </a:cubicBezTo>
                <a:cubicBezTo>
                  <a:pt x="799" y="261"/>
                  <a:pt x="799" y="262"/>
                  <a:pt x="800" y="262"/>
                </a:cubicBezTo>
                <a:cubicBezTo>
                  <a:pt x="800" y="263"/>
                  <a:pt x="801" y="263"/>
                  <a:pt x="801" y="264"/>
                </a:cubicBezTo>
                <a:cubicBezTo>
                  <a:pt x="801" y="266"/>
                  <a:pt x="802" y="267"/>
                  <a:pt x="801" y="269"/>
                </a:cubicBezTo>
                <a:cubicBezTo>
                  <a:pt x="800" y="270"/>
                  <a:pt x="798" y="270"/>
                  <a:pt x="797" y="270"/>
                </a:cubicBezTo>
                <a:cubicBezTo>
                  <a:pt x="797" y="270"/>
                  <a:pt x="797" y="270"/>
                  <a:pt x="797" y="270"/>
                </a:cubicBezTo>
                <a:cubicBezTo>
                  <a:pt x="797" y="271"/>
                  <a:pt x="797" y="271"/>
                  <a:pt x="796" y="271"/>
                </a:cubicBezTo>
                <a:cubicBezTo>
                  <a:pt x="796" y="271"/>
                  <a:pt x="795" y="272"/>
                  <a:pt x="795" y="272"/>
                </a:cubicBezTo>
                <a:cubicBezTo>
                  <a:pt x="794" y="272"/>
                  <a:pt x="793" y="272"/>
                  <a:pt x="793" y="272"/>
                </a:cubicBezTo>
                <a:cubicBezTo>
                  <a:pt x="791" y="272"/>
                  <a:pt x="790" y="272"/>
                  <a:pt x="790" y="273"/>
                </a:cubicBezTo>
                <a:cubicBezTo>
                  <a:pt x="791" y="273"/>
                  <a:pt x="791" y="273"/>
                  <a:pt x="792" y="273"/>
                </a:cubicBezTo>
                <a:cubicBezTo>
                  <a:pt x="792" y="273"/>
                  <a:pt x="792" y="273"/>
                  <a:pt x="792" y="273"/>
                </a:cubicBezTo>
                <a:cubicBezTo>
                  <a:pt x="792" y="273"/>
                  <a:pt x="793" y="273"/>
                  <a:pt x="793" y="273"/>
                </a:cubicBezTo>
                <a:cubicBezTo>
                  <a:pt x="793" y="273"/>
                  <a:pt x="794" y="273"/>
                  <a:pt x="794" y="273"/>
                </a:cubicBezTo>
                <a:cubicBezTo>
                  <a:pt x="795" y="273"/>
                  <a:pt x="796" y="272"/>
                  <a:pt x="797" y="273"/>
                </a:cubicBezTo>
                <a:cubicBezTo>
                  <a:pt x="798" y="273"/>
                  <a:pt x="798" y="274"/>
                  <a:pt x="798" y="274"/>
                </a:cubicBezTo>
                <a:cubicBezTo>
                  <a:pt x="798" y="274"/>
                  <a:pt x="798" y="274"/>
                  <a:pt x="798" y="274"/>
                </a:cubicBezTo>
                <a:cubicBezTo>
                  <a:pt x="799" y="274"/>
                  <a:pt x="799" y="274"/>
                  <a:pt x="799" y="273"/>
                </a:cubicBezTo>
                <a:cubicBezTo>
                  <a:pt x="799" y="273"/>
                  <a:pt x="799" y="273"/>
                  <a:pt x="799" y="273"/>
                </a:cubicBezTo>
                <a:cubicBezTo>
                  <a:pt x="800" y="272"/>
                  <a:pt x="801" y="272"/>
                  <a:pt x="802" y="272"/>
                </a:cubicBezTo>
                <a:cubicBezTo>
                  <a:pt x="802" y="272"/>
                  <a:pt x="802" y="272"/>
                  <a:pt x="802" y="272"/>
                </a:cubicBezTo>
                <a:cubicBezTo>
                  <a:pt x="803" y="272"/>
                  <a:pt x="803" y="272"/>
                  <a:pt x="803" y="273"/>
                </a:cubicBezTo>
                <a:cubicBezTo>
                  <a:pt x="803" y="273"/>
                  <a:pt x="803" y="273"/>
                  <a:pt x="803" y="274"/>
                </a:cubicBezTo>
                <a:cubicBezTo>
                  <a:pt x="803" y="274"/>
                  <a:pt x="803" y="274"/>
                  <a:pt x="803" y="275"/>
                </a:cubicBezTo>
                <a:cubicBezTo>
                  <a:pt x="804" y="275"/>
                  <a:pt x="804" y="275"/>
                  <a:pt x="804" y="275"/>
                </a:cubicBezTo>
                <a:cubicBezTo>
                  <a:pt x="804" y="275"/>
                  <a:pt x="804" y="275"/>
                  <a:pt x="804" y="275"/>
                </a:cubicBezTo>
                <a:cubicBezTo>
                  <a:pt x="804" y="275"/>
                  <a:pt x="804" y="274"/>
                  <a:pt x="804" y="274"/>
                </a:cubicBezTo>
                <a:cubicBezTo>
                  <a:pt x="804" y="273"/>
                  <a:pt x="805" y="273"/>
                  <a:pt x="806" y="274"/>
                </a:cubicBezTo>
                <a:cubicBezTo>
                  <a:pt x="806" y="274"/>
                  <a:pt x="807" y="274"/>
                  <a:pt x="807" y="274"/>
                </a:cubicBezTo>
                <a:cubicBezTo>
                  <a:pt x="807" y="274"/>
                  <a:pt x="807" y="275"/>
                  <a:pt x="808" y="275"/>
                </a:cubicBezTo>
                <a:cubicBezTo>
                  <a:pt x="808" y="274"/>
                  <a:pt x="808" y="274"/>
                  <a:pt x="809" y="274"/>
                </a:cubicBezTo>
                <a:cubicBezTo>
                  <a:pt x="809" y="274"/>
                  <a:pt x="809" y="274"/>
                  <a:pt x="809" y="274"/>
                </a:cubicBezTo>
                <a:cubicBezTo>
                  <a:pt x="809" y="274"/>
                  <a:pt x="809" y="274"/>
                  <a:pt x="809" y="274"/>
                </a:cubicBezTo>
                <a:cubicBezTo>
                  <a:pt x="809" y="274"/>
                  <a:pt x="809" y="274"/>
                  <a:pt x="809" y="273"/>
                </a:cubicBezTo>
                <a:cubicBezTo>
                  <a:pt x="809" y="273"/>
                  <a:pt x="808" y="273"/>
                  <a:pt x="808" y="272"/>
                </a:cubicBezTo>
                <a:cubicBezTo>
                  <a:pt x="808" y="272"/>
                  <a:pt x="808" y="272"/>
                  <a:pt x="808" y="272"/>
                </a:cubicBezTo>
                <a:cubicBezTo>
                  <a:pt x="808" y="271"/>
                  <a:pt x="808" y="271"/>
                  <a:pt x="807" y="270"/>
                </a:cubicBezTo>
                <a:cubicBezTo>
                  <a:pt x="807" y="270"/>
                  <a:pt x="807" y="269"/>
                  <a:pt x="808" y="268"/>
                </a:cubicBezTo>
                <a:cubicBezTo>
                  <a:pt x="808" y="267"/>
                  <a:pt x="810" y="267"/>
                  <a:pt x="811" y="268"/>
                </a:cubicBezTo>
                <a:cubicBezTo>
                  <a:pt x="811" y="268"/>
                  <a:pt x="811" y="267"/>
                  <a:pt x="811" y="267"/>
                </a:cubicBezTo>
                <a:cubicBezTo>
                  <a:pt x="811" y="267"/>
                  <a:pt x="811" y="267"/>
                  <a:pt x="811" y="267"/>
                </a:cubicBezTo>
                <a:cubicBezTo>
                  <a:pt x="810" y="267"/>
                  <a:pt x="810" y="266"/>
                  <a:pt x="810" y="266"/>
                </a:cubicBezTo>
                <a:cubicBezTo>
                  <a:pt x="809" y="265"/>
                  <a:pt x="808" y="265"/>
                  <a:pt x="808" y="263"/>
                </a:cubicBezTo>
                <a:cubicBezTo>
                  <a:pt x="808" y="261"/>
                  <a:pt x="811" y="261"/>
                  <a:pt x="812" y="261"/>
                </a:cubicBezTo>
                <a:cubicBezTo>
                  <a:pt x="814" y="260"/>
                  <a:pt x="815" y="261"/>
                  <a:pt x="815" y="262"/>
                </a:cubicBezTo>
                <a:cubicBezTo>
                  <a:pt x="815" y="263"/>
                  <a:pt x="816" y="263"/>
                  <a:pt x="816" y="263"/>
                </a:cubicBezTo>
                <a:cubicBezTo>
                  <a:pt x="816" y="264"/>
                  <a:pt x="817" y="265"/>
                  <a:pt x="817" y="265"/>
                </a:cubicBezTo>
                <a:cubicBezTo>
                  <a:pt x="817" y="266"/>
                  <a:pt x="817" y="266"/>
                  <a:pt x="817" y="266"/>
                </a:cubicBezTo>
                <a:cubicBezTo>
                  <a:pt x="817" y="266"/>
                  <a:pt x="817" y="266"/>
                  <a:pt x="817" y="266"/>
                </a:cubicBezTo>
                <a:cubicBezTo>
                  <a:pt x="817" y="266"/>
                  <a:pt x="817" y="266"/>
                  <a:pt x="817" y="266"/>
                </a:cubicBezTo>
                <a:cubicBezTo>
                  <a:pt x="817" y="266"/>
                  <a:pt x="817" y="266"/>
                  <a:pt x="817" y="266"/>
                </a:cubicBezTo>
                <a:cubicBezTo>
                  <a:pt x="817" y="266"/>
                  <a:pt x="817" y="266"/>
                  <a:pt x="817" y="267"/>
                </a:cubicBezTo>
                <a:cubicBezTo>
                  <a:pt x="817" y="268"/>
                  <a:pt x="817" y="268"/>
                  <a:pt x="817" y="268"/>
                </a:cubicBezTo>
                <a:cubicBezTo>
                  <a:pt x="817" y="269"/>
                  <a:pt x="818" y="270"/>
                  <a:pt x="818" y="270"/>
                </a:cubicBezTo>
                <a:cubicBezTo>
                  <a:pt x="818" y="271"/>
                  <a:pt x="818" y="271"/>
                  <a:pt x="818" y="271"/>
                </a:cubicBezTo>
                <a:cubicBezTo>
                  <a:pt x="818" y="272"/>
                  <a:pt x="818" y="272"/>
                  <a:pt x="818" y="273"/>
                </a:cubicBezTo>
                <a:cubicBezTo>
                  <a:pt x="818" y="273"/>
                  <a:pt x="818" y="274"/>
                  <a:pt x="818" y="274"/>
                </a:cubicBezTo>
                <a:cubicBezTo>
                  <a:pt x="817" y="275"/>
                  <a:pt x="817" y="275"/>
                  <a:pt x="817" y="275"/>
                </a:cubicBezTo>
                <a:cubicBezTo>
                  <a:pt x="817" y="276"/>
                  <a:pt x="817" y="277"/>
                  <a:pt x="817" y="277"/>
                </a:cubicBezTo>
                <a:cubicBezTo>
                  <a:pt x="817" y="277"/>
                  <a:pt x="818" y="277"/>
                  <a:pt x="818" y="277"/>
                </a:cubicBezTo>
                <a:cubicBezTo>
                  <a:pt x="818" y="278"/>
                  <a:pt x="819" y="278"/>
                  <a:pt x="819" y="279"/>
                </a:cubicBezTo>
                <a:cubicBezTo>
                  <a:pt x="820" y="280"/>
                  <a:pt x="818" y="281"/>
                  <a:pt x="818" y="281"/>
                </a:cubicBezTo>
                <a:cubicBezTo>
                  <a:pt x="817" y="281"/>
                  <a:pt x="817" y="282"/>
                  <a:pt x="817" y="282"/>
                </a:cubicBezTo>
                <a:cubicBezTo>
                  <a:pt x="817" y="282"/>
                  <a:pt x="817" y="282"/>
                  <a:pt x="817" y="282"/>
                </a:cubicBezTo>
                <a:cubicBezTo>
                  <a:pt x="817" y="283"/>
                  <a:pt x="817" y="283"/>
                  <a:pt x="817" y="284"/>
                </a:cubicBezTo>
                <a:cubicBezTo>
                  <a:pt x="817" y="284"/>
                  <a:pt x="817" y="284"/>
                  <a:pt x="816" y="285"/>
                </a:cubicBezTo>
                <a:cubicBezTo>
                  <a:pt x="816" y="285"/>
                  <a:pt x="816" y="285"/>
                  <a:pt x="816" y="285"/>
                </a:cubicBezTo>
                <a:cubicBezTo>
                  <a:pt x="816" y="286"/>
                  <a:pt x="816" y="286"/>
                  <a:pt x="816" y="286"/>
                </a:cubicBezTo>
                <a:cubicBezTo>
                  <a:pt x="816" y="287"/>
                  <a:pt x="816" y="287"/>
                  <a:pt x="816" y="288"/>
                </a:cubicBezTo>
                <a:cubicBezTo>
                  <a:pt x="816" y="289"/>
                  <a:pt x="816" y="289"/>
                  <a:pt x="815" y="290"/>
                </a:cubicBezTo>
                <a:cubicBezTo>
                  <a:pt x="815" y="290"/>
                  <a:pt x="815" y="290"/>
                  <a:pt x="815" y="290"/>
                </a:cubicBezTo>
                <a:cubicBezTo>
                  <a:pt x="815" y="290"/>
                  <a:pt x="815" y="290"/>
                  <a:pt x="815" y="291"/>
                </a:cubicBezTo>
                <a:cubicBezTo>
                  <a:pt x="815" y="291"/>
                  <a:pt x="815" y="291"/>
                  <a:pt x="815" y="292"/>
                </a:cubicBezTo>
                <a:cubicBezTo>
                  <a:pt x="815" y="293"/>
                  <a:pt x="815" y="293"/>
                  <a:pt x="815" y="293"/>
                </a:cubicBezTo>
                <a:cubicBezTo>
                  <a:pt x="814" y="294"/>
                  <a:pt x="814" y="294"/>
                  <a:pt x="814" y="294"/>
                </a:cubicBezTo>
                <a:cubicBezTo>
                  <a:pt x="814" y="295"/>
                  <a:pt x="814" y="296"/>
                  <a:pt x="814" y="297"/>
                </a:cubicBezTo>
                <a:cubicBezTo>
                  <a:pt x="814" y="298"/>
                  <a:pt x="814" y="298"/>
                  <a:pt x="815" y="299"/>
                </a:cubicBezTo>
                <a:cubicBezTo>
                  <a:pt x="815" y="299"/>
                  <a:pt x="815" y="299"/>
                  <a:pt x="815" y="299"/>
                </a:cubicBezTo>
                <a:cubicBezTo>
                  <a:pt x="815" y="300"/>
                  <a:pt x="815" y="301"/>
                  <a:pt x="815" y="302"/>
                </a:cubicBezTo>
                <a:cubicBezTo>
                  <a:pt x="815" y="302"/>
                  <a:pt x="815" y="303"/>
                  <a:pt x="815" y="303"/>
                </a:cubicBezTo>
                <a:cubicBezTo>
                  <a:pt x="815" y="303"/>
                  <a:pt x="815" y="303"/>
                  <a:pt x="815" y="303"/>
                </a:cubicBezTo>
                <a:cubicBezTo>
                  <a:pt x="815" y="302"/>
                  <a:pt x="816" y="301"/>
                  <a:pt x="816" y="301"/>
                </a:cubicBezTo>
                <a:cubicBezTo>
                  <a:pt x="817" y="300"/>
                  <a:pt x="817" y="300"/>
                  <a:pt x="818" y="300"/>
                </a:cubicBezTo>
                <a:cubicBezTo>
                  <a:pt x="818" y="300"/>
                  <a:pt x="819" y="300"/>
                  <a:pt x="819" y="300"/>
                </a:cubicBezTo>
                <a:cubicBezTo>
                  <a:pt x="819" y="299"/>
                  <a:pt x="820" y="299"/>
                  <a:pt x="820" y="299"/>
                </a:cubicBezTo>
                <a:cubicBezTo>
                  <a:pt x="820" y="299"/>
                  <a:pt x="821" y="299"/>
                  <a:pt x="821" y="299"/>
                </a:cubicBezTo>
                <a:cubicBezTo>
                  <a:pt x="821" y="299"/>
                  <a:pt x="821" y="299"/>
                  <a:pt x="821" y="299"/>
                </a:cubicBezTo>
                <a:cubicBezTo>
                  <a:pt x="821" y="298"/>
                  <a:pt x="821" y="298"/>
                  <a:pt x="821" y="298"/>
                </a:cubicBezTo>
                <a:cubicBezTo>
                  <a:pt x="821" y="298"/>
                  <a:pt x="820" y="298"/>
                  <a:pt x="820" y="297"/>
                </a:cubicBezTo>
                <a:cubicBezTo>
                  <a:pt x="820" y="296"/>
                  <a:pt x="820" y="295"/>
                  <a:pt x="821" y="295"/>
                </a:cubicBezTo>
                <a:cubicBezTo>
                  <a:pt x="821" y="295"/>
                  <a:pt x="821" y="294"/>
                  <a:pt x="821" y="293"/>
                </a:cubicBezTo>
                <a:cubicBezTo>
                  <a:pt x="821" y="293"/>
                  <a:pt x="821" y="292"/>
                  <a:pt x="821" y="292"/>
                </a:cubicBezTo>
                <a:cubicBezTo>
                  <a:pt x="821" y="291"/>
                  <a:pt x="821" y="291"/>
                  <a:pt x="821" y="291"/>
                </a:cubicBezTo>
                <a:cubicBezTo>
                  <a:pt x="822" y="290"/>
                  <a:pt x="822" y="290"/>
                  <a:pt x="822" y="289"/>
                </a:cubicBezTo>
                <a:cubicBezTo>
                  <a:pt x="822" y="289"/>
                  <a:pt x="822" y="289"/>
                  <a:pt x="822" y="288"/>
                </a:cubicBezTo>
                <a:cubicBezTo>
                  <a:pt x="822" y="288"/>
                  <a:pt x="822" y="288"/>
                  <a:pt x="821" y="287"/>
                </a:cubicBezTo>
                <a:cubicBezTo>
                  <a:pt x="821" y="287"/>
                  <a:pt x="821" y="286"/>
                  <a:pt x="821" y="285"/>
                </a:cubicBezTo>
                <a:cubicBezTo>
                  <a:pt x="821" y="284"/>
                  <a:pt x="822" y="283"/>
                  <a:pt x="823" y="282"/>
                </a:cubicBezTo>
                <a:cubicBezTo>
                  <a:pt x="823" y="282"/>
                  <a:pt x="823" y="282"/>
                  <a:pt x="823" y="282"/>
                </a:cubicBezTo>
                <a:cubicBezTo>
                  <a:pt x="824" y="282"/>
                  <a:pt x="824" y="281"/>
                  <a:pt x="824" y="281"/>
                </a:cubicBezTo>
                <a:cubicBezTo>
                  <a:pt x="824" y="281"/>
                  <a:pt x="824" y="281"/>
                  <a:pt x="824" y="281"/>
                </a:cubicBezTo>
                <a:cubicBezTo>
                  <a:pt x="824" y="281"/>
                  <a:pt x="824" y="280"/>
                  <a:pt x="824" y="280"/>
                </a:cubicBezTo>
                <a:cubicBezTo>
                  <a:pt x="824" y="278"/>
                  <a:pt x="825" y="277"/>
                  <a:pt x="825" y="276"/>
                </a:cubicBezTo>
                <a:cubicBezTo>
                  <a:pt x="826" y="276"/>
                  <a:pt x="826" y="276"/>
                  <a:pt x="826" y="275"/>
                </a:cubicBezTo>
                <a:cubicBezTo>
                  <a:pt x="826" y="275"/>
                  <a:pt x="826" y="274"/>
                  <a:pt x="826" y="274"/>
                </a:cubicBezTo>
                <a:cubicBezTo>
                  <a:pt x="826" y="273"/>
                  <a:pt x="827" y="273"/>
                  <a:pt x="827" y="272"/>
                </a:cubicBezTo>
                <a:cubicBezTo>
                  <a:pt x="827" y="272"/>
                  <a:pt x="827" y="271"/>
                  <a:pt x="827" y="271"/>
                </a:cubicBezTo>
                <a:cubicBezTo>
                  <a:pt x="827" y="270"/>
                  <a:pt x="827" y="270"/>
                  <a:pt x="827" y="269"/>
                </a:cubicBezTo>
                <a:cubicBezTo>
                  <a:pt x="827" y="269"/>
                  <a:pt x="827" y="269"/>
                  <a:pt x="827" y="269"/>
                </a:cubicBezTo>
                <a:cubicBezTo>
                  <a:pt x="827" y="269"/>
                  <a:pt x="826" y="268"/>
                  <a:pt x="827" y="268"/>
                </a:cubicBezTo>
                <a:cubicBezTo>
                  <a:pt x="827" y="267"/>
                  <a:pt x="827" y="267"/>
                  <a:pt x="827" y="267"/>
                </a:cubicBezTo>
                <a:cubicBezTo>
                  <a:pt x="827" y="266"/>
                  <a:pt x="827" y="266"/>
                  <a:pt x="827" y="266"/>
                </a:cubicBezTo>
                <a:cubicBezTo>
                  <a:pt x="828" y="265"/>
                  <a:pt x="828" y="265"/>
                  <a:pt x="828" y="264"/>
                </a:cubicBezTo>
                <a:cubicBezTo>
                  <a:pt x="829" y="263"/>
                  <a:pt x="829" y="263"/>
                  <a:pt x="829" y="262"/>
                </a:cubicBezTo>
                <a:cubicBezTo>
                  <a:pt x="829" y="262"/>
                  <a:pt x="829" y="262"/>
                  <a:pt x="829" y="261"/>
                </a:cubicBezTo>
                <a:cubicBezTo>
                  <a:pt x="829" y="261"/>
                  <a:pt x="829" y="260"/>
                  <a:pt x="829" y="259"/>
                </a:cubicBezTo>
                <a:cubicBezTo>
                  <a:pt x="830" y="258"/>
                  <a:pt x="831" y="258"/>
                  <a:pt x="832" y="258"/>
                </a:cubicBezTo>
                <a:cubicBezTo>
                  <a:pt x="832" y="258"/>
                  <a:pt x="832" y="258"/>
                  <a:pt x="832" y="257"/>
                </a:cubicBezTo>
                <a:cubicBezTo>
                  <a:pt x="831" y="256"/>
                  <a:pt x="831" y="255"/>
                  <a:pt x="832" y="255"/>
                </a:cubicBezTo>
                <a:cubicBezTo>
                  <a:pt x="833" y="254"/>
                  <a:pt x="834" y="254"/>
                  <a:pt x="835" y="255"/>
                </a:cubicBezTo>
                <a:cubicBezTo>
                  <a:pt x="835" y="256"/>
                  <a:pt x="835" y="256"/>
                  <a:pt x="835" y="256"/>
                </a:cubicBezTo>
                <a:cubicBezTo>
                  <a:pt x="835" y="256"/>
                  <a:pt x="836" y="256"/>
                  <a:pt x="836" y="256"/>
                </a:cubicBezTo>
                <a:cubicBezTo>
                  <a:pt x="836" y="256"/>
                  <a:pt x="837" y="256"/>
                  <a:pt x="838" y="257"/>
                </a:cubicBezTo>
                <a:cubicBezTo>
                  <a:pt x="838" y="257"/>
                  <a:pt x="838" y="258"/>
                  <a:pt x="838" y="258"/>
                </a:cubicBezTo>
                <a:cubicBezTo>
                  <a:pt x="838" y="259"/>
                  <a:pt x="838" y="259"/>
                  <a:pt x="838" y="259"/>
                </a:cubicBezTo>
                <a:cubicBezTo>
                  <a:pt x="838" y="258"/>
                  <a:pt x="839" y="258"/>
                  <a:pt x="839" y="258"/>
                </a:cubicBezTo>
                <a:cubicBezTo>
                  <a:pt x="839" y="257"/>
                  <a:pt x="840" y="257"/>
                  <a:pt x="841" y="257"/>
                </a:cubicBezTo>
                <a:cubicBezTo>
                  <a:pt x="842" y="257"/>
                  <a:pt x="842" y="257"/>
                  <a:pt x="843" y="258"/>
                </a:cubicBezTo>
                <a:cubicBezTo>
                  <a:pt x="843" y="258"/>
                  <a:pt x="843" y="258"/>
                  <a:pt x="843" y="258"/>
                </a:cubicBezTo>
                <a:cubicBezTo>
                  <a:pt x="843" y="258"/>
                  <a:pt x="844" y="259"/>
                  <a:pt x="844" y="259"/>
                </a:cubicBezTo>
                <a:cubicBezTo>
                  <a:pt x="844" y="259"/>
                  <a:pt x="844" y="259"/>
                  <a:pt x="844" y="259"/>
                </a:cubicBezTo>
                <a:cubicBezTo>
                  <a:pt x="846" y="259"/>
                  <a:pt x="846" y="262"/>
                  <a:pt x="846" y="262"/>
                </a:cubicBezTo>
                <a:cubicBezTo>
                  <a:pt x="846" y="263"/>
                  <a:pt x="846" y="263"/>
                  <a:pt x="846" y="263"/>
                </a:cubicBezTo>
                <a:cubicBezTo>
                  <a:pt x="846" y="264"/>
                  <a:pt x="846" y="264"/>
                  <a:pt x="846" y="264"/>
                </a:cubicBezTo>
                <a:cubicBezTo>
                  <a:pt x="847" y="265"/>
                  <a:pt x="847" y="265"/>
                  <a:pt x="847" y="266"/>
                </a:cubicBezTo>
                <a:cubicBezTo>
                  <a:pt x="847" y="266"/>
                  <a:pt x="847" y="266"/>
                  <a:pt x="847" y="266"/>
                </a:cubicBezTo>
                <a:cubicBezTo>
                  <a:pt x="848" y="266"/>
                  <a:pt x="848" y="266"/>
                  <a:pt x="848" y="266"/>
                </a:cubicBezTo>
                <a:cubicBezTo>
                  <a:pt x="848" y="265"/>
                  <a:pt x="848" y="264"/>
                  <a:pt x="848" y="263"/>
                </a:cubicBezTo>
                <a:cubicBezTo>
                  <a:pt x="847" y="262"/>
                  <a:pt x="847" y="262"/>
                  <a:pt x="847" y="262"/>
                </a:cubicBezTo>
                <a:cubicBezTo>
                  <a:pt x="847" y="262"/>
                  <a:pt x="847" y="262"/>
                  <a:pt x="847" y="261"/>
                </a:cubicBezTo>
                <a:cubicBezTo>
                  <a:pt x="847" y="261"/>
                  <a:pt x="847" y="260"/>
                  <a:pt x="847" y="260"/>
                </a:cubicBezTo>
                <a:cubicBezTo>
                  <a:pt x="847" y="260"/>
                  <a:pt x="847" y="260"/>
                  <a:pt x="847" y="260"/>
                </a:cubicBezTo>
                <a:cubicBezTo>
                  <a:pt x="847" y="259"/>
                  <a:pt x="847" y="259"/>
                  <a:pt x="847" y="258"/>
                </a:cubicBezTo>
                <a:cubicBezTo>
                  <a:pt x="847" y="257"/>
                  <a:pt x="846" y="257"/>
                  <a:pt x="846" y="256"/>
                </a:cubicBezTo>
                <a:cubicBezTo>
                  <a:pt x="845" y="256"/>
                  <a:pt x="844" y="255"/>
                  <a:pt x="844" y="255"/>
                </a:cubicBezTo>
                <a:cubicBezTo>
                  <a:pt x="843" y="254"/>
                  <a:pt x="842" y="254"/>
                  <a:pt x="842" y="253"/>
                </a:cubicBezTo>
                <a:cubicBezTo>
                  <a:pt x="842" y="252"/>
                  <a:pt x="842" y="252"/>
                  <a:pt x="843" y="251"/>
                </a:cubicBezTo>
                <a:cubicBezTo>
                  <a:pt x="843" y="251"/>
                  <a:pt x="844" y="250"/>
                  <a:pt x="844" y="250"/>
                </a:cubicBezTo>
                <a:cubicBezTo>
                  <a:pt x="845" y="250"/>
                  <a:pt x="845" y="250"/>
                  <a:pt x="846" y="249"/>
                </a:cubicBezTo>
                <a:cubicBezTo>
                  <a:pt x="846" y="248"/>
                  <a:pt x="846" y="248"/>
                  <a:pt x="846" y="248"/>
                </a:cubicBezTo>
                <a:cubicBezTo>
                  <a:pt x="847" y="248"/>
                  <a:pt x="847" y="248"/>
                  <a:pt x="847" y="247"/>
                </a:cubicBezTo>
                <a:cubicBezTo>
                  <a:pt x="848" y="247"/>
                  <a:pt x="848" y="247"/>
                  <a:pt x="849" y="247"/>
                </a:cubicBezTo>
                <a:cubicBezTo>
                  <a:pt x="849" y="247"/>
                  <a:pt x="849" y="247"/>
                  <a:pt x="849" y="247"/>
                </a:cubicBezTo>
                <a:cubicBezTo>
                  <a:pt x="850" y="246"/>
                  <a:pt x="851" y="246"/>
                  <a:pt x="851" y="246"/>
                </a:cubicBezTo>
                <a:cubicBezTo>
                  <a:pt x="852" y="246"/>
                  <a:pt x="852" y="246"/>
                  <a:pt x="852" y="246"/>
                </a:cubicBezTo>
                <a:cubicBezTo>
                  <a:pt x="852" y="246"/>
                  <a:pt x="852" y="246"/>
                  <a:pt x="852" y="246"/>
                </a:cubicBezTo>
                <a:cubicBezTo>
                  <a:pt x="853" y="246"/>
                  <a:pt x="854" y="246"/>
                  <a:pt x="854" y="246"/>
                </a:cubicBezTo>
                <a:cubicBezTo>
                  <a:pt x="855" y="246"/>
                  <a:pt x="855" y="246"/>
                  <a:pt x="855" y="247"/>
                </a:cubicBezTo>
                <a:cubicBezTo>
                  <a:pt x="856" y="247"/>
                  <a:pt x="856" y="247"/>
                  <a:pt x="857" y="247"/>
                </a:cubicBezTo>
                <a:cubicBezTo>
                  <a:pt x="857" y="247"/>
                  <a:pt x="857" y="247"/>
                  <a:pt x="857" y="247"/>
                </a:cubicBezTo>
                <a:cubicBezTo>
                  <a:pt x="858" y="247"/>
                  <a:pt x="858" y="247"/>
                  <a:pt x="858" y="247"/>
                </a:cubicBezTo>
                <a:cubicBezTo>
                  <a:pt x="859" y="247"/>
                  <a:pt x="859" y="247"/>
                  <a:pt x="860" y="247"/>
                </a:cubicBezTo>
                <a:cubicBezTo>
                  <a:pt x="860" y="247"/>
                  <a:pt x="861" y="247"/>
                  <a:pt x="861" y="247"/>
                </a:cubicBezTo>
                <a:cubicBezTo>
                  <a:pt x="862" y="247"/>
                  <a:pt x="862" y="246"/>
                  <a:pt x="863" y="246"/>
                </a:cubicBezTo>
                <a:cubicBezTo>
                  <a:pt x="864" y="246"/>
                  <a:pt x="865" y="247"/>
                  <a:pt x="865" y="248"/>
                </a:cubicBezTo>
                <a:cubicBezTo>
                  <a:pt x="865" y="248"/>
                  <a:pt x="865" y="248"/>
                  <a:pt x="865" y="248"/>
                </a:cubicBezTo>
                <a:cubicBezTo>
                  <a:pt x="865" y="249"/>
                  <a:pt x="865" y="249"/>
                  <a:pt x="865" y="249"/>
                </a:cubicBezTo>
                <a:cubicBezTo>
                  <a:pt x="866" y="250"/>
                  <a:pt x="866" y="250"/>
                  <a:pt x="866" y="250"/>
                </a:cubicBezTo>
                <a:cubicBezTo>
                  <a:pt x="866" y="250"/>
                  <a:pt x="867" y="251"/>
                  <a:pt x="867" y="251"/>
                </a:cubicBezTo>
                <a:cubicBezTo>
                  <a:pt x="867" y="252"/>
                  <a:pt x="867" y="253"/>
                  <a:pt x="867" y="253"/>
                </a:cubicBezTo>
                <a:cubicBezTo>
                  <a:pt x="867" y="254"/>
                  <a:pt x="867" y="254"/>
                  <a:pt x="867" y="254"/>
                </a:cubicBezTo>
                <a:cubicBezTo>
                  <a:pt x="867" y="254"/>
                  <a:pt x="867" y="254"/>
                  <a:pt x="867" y="255"/>
                </a:cubicBezTo>
                <a:cubicBezTo>
                  <a:pt x="868" y="255"/>
                  <a:pt x="868" y="256"/>
                  <a:pt x="868" y="257"/>
                </a:cubicBezTo>
                <a:cubicBezTo>
                  <a:pt x="868" y="257"/>
                  <a:pt x="868" y="258"/>
                  <a:pt x="867" y="258"/>
                </a:cubicBezTo>
                <a:cubicBezTo>
                  <a:pt x="867" y="258"/>
                  <a:pt x="867" y="258"/>
                  <a:pt x="867" y="259"/>
                </a:cubicBezTo>
                <a:cubicBezTo>
                  <a:pt x="867" y="259"/>
                  <a:pt x="867" y="259"/>
                  <a:pt x="867" y="260"/>
                </a:cubicBezTo>
                <a:cubicBezTo>
                  <a:pt x="867" y="260"/>
                  <a:pt x="866" y="260"/>
                  <a:pt x="866" y="261"/>
                </a:cubicBezTo>
                <a:cubicBezTo>
                  <a:pt x="866" y="261"/>
                  <a:pt x="866" y="261"/>
                  <a:pt x="865" y="262"/>
                </a:cubicBezTo>
                <a:cubicBezTo>
                  <a:pt x="864" y="262"/>
                  <a:pt x="864" y="263"/>
                  <a:pt x="863" y="264"/>
                </a:cubicBezTo>
                <a:cubicBezTo>
                  <a:pt x="863" y="264"/>
                  <a:pt x="863" y="264"/>
                  <a:pt x="862" y="264"/>
                </a:cubicBezTo>
                <a:cubicBezTo>
                  <a:pt x="862" y="265"/>
                  <a:pt x="861" y="265"/>
                  <a:pt x="861" y="266"/>
                </a:cubicBezTo>
                <a:cubicBezTo>
                  <a:pt x="860" y="266"/>
                  <a:pt x="860" y="266"/>
                  <a:pt x="860" y="266"/>
                </a:cubicBezTo>
                <a:cubicBezTo>
                  <a:pt x="859" y="267"/>
                  <a:pt x="858" y="268"/>
                  <a:pt x="857" y="269"/>
                </a:cubicBezTo>
                <a:cubicBezTo>
                  <a:pt x="857" y="269"/>
                  <a:pt x="856" y="270"/>
                  <a:pt x="856" y="270"/>
                </a:cubicBezTo>
                <a:cubicBezTo>
                  <a:pt x="855" y="270"/>
                  <a:pt x="855" y="270"/>
                  <a:pt x="855" y="270"/>
                </a:cubicBezTo>
                <a:cubicBezTo>
                  <a:pt x="855" y="270"/>
                  <a:pt x="855" y="270"/>
                  <a:pt x="855" y="270"/>
                </a:cubicBezTo>
                <a:cubicBezTo>
                  <a:pt x="855" y="271"/>
                  <a:pt x="854" y="272"/>
                  <a:pt x="854" y="273"/>
                </a:cubicBezTo>
                <a:cubicBezTo>
                  <a:pt x="854" y="273"/>
                  <a:pt x="854" y="273"/>
                  <a:pt x="854" y="273"/>
                </a:cubicBezTo>
                <a:cubicBezTo>
                  <a:pt x="854" y="274"/>
                  <a:pt x="854" y="274"/>
                  <a:pt x="853" y="274"/>
                </a:cubicBezTo>
                <a:cubicBezTo>
                  <a:pt x="853" y="274"/>
                  <a:pt x="853" y="274"/>
                  <a:pt x="853" y="274"/>
                </a:cubicBezTo>
                <a:cubicBezTo>
                  <a:pt x="852" y="274"/>
                  <a:pt x="852" y="274"/>
                  <a:pt x="851" y="273"/>
                </a:cubicBezTo>
                <a:cubicBezTo>
                  <a:pt x="851" y="273"/>
                  <a:pt x="851" y="272"/>
                  <a:pt x="851" y="272"/>
                </a:cubicBezTo>
                <a:cubicBezTo>
                  <a:pt x="851" y="272"/>
                  <a:pt x="851" y="272"/>
                  <a:pt x="851" y="272"/>
                </a:cubicBezTo>
                <a:cubicBezTo>
                  <a:pt x="850" y="271"/>
                  <a:pt x="850" y="271"/>
                  <a:pt x="850" y="270"/>
                </a:cubicBezTo>
                <a:cubicBezTo>
                  <a:pt x="850" y="270"/>
                  <a:pt x="849" y="269"/>
                  <a:pt x="849" y="269"/>
                </a:cubicBezTo>
                <a:cubicBezTo>
                  <a:pt x="849" y="268"/>
                  <a:pt x="849" y="268"/>
                  <a:pt x="849" y="267"/>
                </a:cubicBezTo>
                <a:cubicBezTo>
                  <a:pt x="849" y="267"/>
                  <a:pt x="849" y="267"/>
                  <a:pt x="849" y="267"/>
                </a:cubicBezTo>
                <a:cubicBezTo>
                  <a:pt x="849" y="267"/>
                  <a:pt x="849" y="267"/>
                  <a:pt x="849" y="267"/>
                </a:cubicBezTo>
                <a:cubicBezTo>
                  <a:pt x="849" y="267"/>
                  <a:pt x="849" y="268"/>
                  <a:pt x="849" y="268"/>
                </a:cubicBezTo>
                <a:cubicBezTo>
                  <a:pt x="849" y="269"/>
                  <a:pt x="849" y="270"/>
                  <a:pt x="849" y="270"/>
                </a:cubicBezTo>
                <a:cubicBezTo>
                  <a:pt x="850" y="272"/>
                  <a:pt x="850" y="273"/>
                  <a:pt x="850" y="274"/>
                </a:cubicBezTo>
                <a:cubicBezTo>
                  <a:pt x="850" y="274"/>
                  <a:pt x="850" y="274"/>
                  <a:pt x="850" y="274"/>
                </a:cubicBezTo>
                <a:cubicBezTo>
                  <a:pt x="850" y="275"/>
                  <a:pt x="850" y="275"/>
                  <a:pt x="850" y="275"/>
                </a:cubicBezTo>
                <a:cubicBezTo>
                  <a:pt x="849" y="276"/>
                  <a:pt x="849" y="276"/>
                  <a:pt x="849" y="276"/>
                </a:cubicBezTo>
                <a:cubicBezTo>
                  <a:pt x="849" y="278"/>
                  <a:pt x="849" y="279"/>
                  <a:pt x="848" y="280"/>
                </a:cubicBezTo>
                <a:cubicBezTo>
                  <a:pt x="848" y="281"/>
                  <a:pt x="848" y="281"/>
                  <a:pt x="848" y="281"/>
                </a:cubicBezTo>
                <a:cubicBezTo>
                  <a:pt x="848" y="282"/>
                  <a:pt x="848" y="282"/>
                  <a:pt x="847" y="283"/>
                </a:cubicBezTo>
                <a:cubicBezTo>
                  <a:pt x="847" y="283"/>
                  <a:pt x="847" y="283"/>
                  <a:pt x="847" y="283"/>
                </a:cubicBezTo>
                <a:cubicBezTo>
                  <a:pt x="847" y="283"/>
                  <a:pt x="847" y="283"/>
                  <a:pt x="847" y="284"/>
                </a:cubicBezTo>
                <a:cubicBezTo>
                  <a:pt x="847" y="284"/>
                  <a:pt x="847" y="285"/>
                  <a:pt x="847" y="286"/>
                </a:cubicBezTo>
                <a:cubicBezTo>
                  <a:pt x="847" y="286"/>
                  <a:pt x="847" y="287"/>
                  <a:pt x="847" y="287"/>
                </a:cubicBezTo>
                <a:cubicBezTo>
                  <a:pt x="847" y="288"/>
                  <a:pt x="847" y="288"/>
                  <a:pt x="847" y="289"/>
                </a:cubicBezTo>
                <a:cubicBezTo>
                  <a:pt x="847" y="289"/>
                  <a:pt x="847" y="289"/>
                  <a:pt x="847" y="289"/>
                </a:cubicBezTo>
                <a:cubicBezTo>
                  <a:pt x="847" y="290"/>
                  <a:pt x="846" y="290"/>
                  <a:pt x="846" y="291"/>
                </a:cubicBezTo>
                <a:cubicBezTo>
                  <a:pt x="846" y="291"/>
                  <a:pt x="846" y="291"/>
                  <a:pt x="846" y="291"/>
                </a:cubicBezTo>
                <a:cubicBezTo>
                  <a:pt x="845" y="292"/>
                  <a:pt x="845" y="292"/>
                  <a:pt x="845" y="292"/>
                </a:cubicBezTo>
                <a:cubicBezTo>
                  <a:pt x="845" y="293"/>
                  <a:pt x="845" y="293"/>
                  <a:pt x="845" y="294"/>
                </a:cubicBezTo>
                <a:cubicBezTo>
                  <a:pt x="844" y="294"/>
                  <a:pt x="844" y="294"/>
                  <a:pt x="844" y="295"/>
                </a:cubicBezTo>
                <a:cubicBezTo>
                  <a:pt x="844" y="295"/>
                  <a:pt x="844" y="296"/>
                  <a:pt x="844" y="296"/>
                </a:cubicBezTo>
                <a:cubicBezTo>
                  <a:pt x="844" y="297"/>
                  <a:pt x="843" y="297"/>
                  <a:pt x="843" y="297"/>
                </a:cubicBezTo>
                <a:cubicBezTo>
                  <a:pt x="843" y="297"/>
                  <a:pt x="843" y="297"/>
                  <a:pt x="843" y="297"/>
                </a:cubicBezTo>
                <a:cubicBezTo>
                  <a:pt x="843" y="297"/>
                  <a:pt x="842" y="298"/>
                  <a:pt x="842" y="299"/>
                </a:cubicBezTo>
                <a:cubicBezTo>
                  <a:pt x="842" y="300"/>
                  <a:pt x="843" y="301"/>
                  <a:pt x="843" y="301"/>
                </a:cubicBezTo>
                <a:cubicBezTo>
                  <a:pt x="844" y="302"/>
                  <a:pt x="844" y="304"/>
                  <a:pt x="844" y="306"/>
                </a:cubicBezTo>
                <a:cubicBezTo>
                  <a:pt x="844" y="306"/>
                  <a:pt x="844" y="306"/>
                  <a:pt x="844" y="306"/>
                </a:cubicBezTo>
                <a:cubicBezTo>
                  <a:pt x="844" y="306"/>
                  <a:pt x="844" y="307"/>
                  <a:pt x="844" y="307"/>
                </a:cubicBezTo>
                <a:cubicBezTo>
                  <a:pt x="844" y="308"/>
                  <a:pt x="844" y="308"/>
                  <a:pt x="843" y="308"/>
                </a:cubicBezTo>
                <a:cubicBezTo>
                  <a:pt x="843" y="309"/>
                  <a:pt x="843" y="309"/>
                  <a:pt x="843" y="309"/>
                </a:cubicBezTo>
                <a:cubicBezTo>
                  <a:pt x="843" y="309"/>
                  <a:pt x="843" y="309"/>
                  <a:pt x="843" y="309"/>
                </a:cubicBezTo>
                <a:cubicBezTo>
                  <a:pt x="843" y="310"/>
                  <a:pt x="843" y="312"/>
                  <a:pt x="842" y="312"/>
                </a:cubicBezTo>
                <a:cubicBezTo>
                  <a:pt x="842" y="313"/>
                  <a:pt x="841" y="313"/>
                  <a:pt x="840" y="313"/>
                </a:cubicBezTo>
                <a:cubicBezTo>
                  <a:pt x="840" y="313"/>
                  <a:pt x="840" y="313"/>
                  <a:pt x="840" y="313"/>
                </a:cubicBezTo>
                <a:cubicBezTo>
                  <a:pt x="840" y="313"/>
                  <a:pt x="840" y="313"/>
                  <a:pt x="840" y="313"/>
                </a:cubicBezTo>
                <a:cubicBezTo>
                  <a:pt x="840" y="313"/>
                  <a:pt x="840" y="313"/>
                  <a:pt x="840" y="314"/>
                </a:cubicBezTo>
                <a:cubicBezTo>
                  <a:pt x="839" y="314"/>
                  <a:pt x="839" y="315"/>
                  <a:pt x="838" y="315"/>
                </a:cubicBezTo>
                <a:cubicBezTo>
                  <a:pt x="838" y="315"/>
                  <a:pt x="837" y="315"/>
                  <a:pt x="837" y="315"/>
                </a:cubicBezTo>
                <a:cubicBezTo>
                  <a:pt x="837" y="315"/>
                  <a:pt x="837" y="315"/>
                  <a:pt x="837" y="316"/>
                </a:cubicBezTo>
                <a:cubicBezTo>
                  <a:pt x="837" y="316"/>
                  <a:pt x="837" y="316"/>
                  <a:pt x="837" y="316"/>
                </a:cubicBezTo>
                <a:cubicBezTo>
                  <a:pt x="838" y="317"/>
                  <a:pt x="838" y="318"/>
                  <a:pt x="839" y="318"/>
                </a:cubicBezTo>
                <a:cubicBezTo>
                  <a:pt x="839" y="319"/>
                  <a:pt x="839" y="319"/>
                  <a:pt x="839" y="319"/>
                </a:cubicBezTo>
                <a:cubicBezTo>
                  <a:pt x="839" y="319"/>
                  <a:pt x="839" y="319"/>
                  <a:pt x="839" y="319"/>
                </a:cubicBezTo>
                <a:cubicBezTo>
                  <a:pt x="839" y="320"/>
                  <a:pt x="839" y="321"/>
                  <a:pt x="840" y="321"/>
                </a:cubicBezTo>
                <a:cubicBezTo>
                  <a:pt x="840" y="322"/>
                  <a:pt x="841" y="322"/>
                  <a:pt x="841" y="323"/>
                </a:cubicBezTo>
                <a:cubicBezTo>
                  <a:pt x="842" y="324"/>
                  <a:pt x="842" y="325"/>
                  <a:pt x="842" y="325"/>
                </a:cubicBezTo>
                <a:cubicBezTo>
                  <a:pt x="842" y="326"/>
                  <a:pt x="842" y="327"/>
                  <a:pt x="843" y="328"/>
                </a:cubicBezTo>
                <a:cubicBezTo>
                  <a:pt x="843" y="328"/>
                  <a:pt x="843" y="328"/>
                  <a:pt x="843" y="329"/>
                </a:cubicBezTo>
                <a:cubicBezTo>
                  <a:pt x="844" y="329"/>
                  <a:pt x="844" y="330"/>
                  <a:pt x="844" y="330"/>
                </a:cubicBezTo>
                <a:cubicBezTo>
                  <a:pt x="844" y="330"/>
                  <a:pt x="844" y="330"/>
                  <a:pt x="844" y="330"/>
                </a:cubicBezTo>
                <a:cubicBezTo>
                  <a:pt x="845" y="330"/>
                  <a:pt x="845" y="330"/>
                  <a:pt x="845" y="330"/>
                </a:cubicBezTo>
                <a:cubicBezTo>
                  <a:pt x="845" y="330"/>
                  <a:pt x="845" y="330"/>
                  <a:pt x="845" y="329"/>
                </a:cubicBezTo>
                <a:cubicBezTo>
                  <a:pt x="845" y="329"/>
                  <a:pt x="846" y="329"/>
                  <a:pt x="846" y="329"/>
                </a:cubicBezTo>
                <a:cubicBezTo>
                  <a:pt x="847" y="329"/>
                  <a:pt x="849" y="329"/>
                  <a:pt x="850" y="330"/>
                </a:cubicBezTo>
                <a:cubicBezTo>
                  <a:pt x="850" y="331"/>
                  <a:pt x="850" y="332"/>
                  <a:pt x="850" y="332"/>
                </a:cubicBezTo>
                <a:cubicBezTo>
                  <a:pt x="850" y="333"/>
                  <a:pt x="850" y="333"/>
                  <a:pt x="850" y="333"/>
                </a:cubicBezTo>
                <a:cubicBezTo>
                  <a:pt x="849" y="333"/>
                  <a:pt x="849" y="333"/>
                  <a:pt x="849" y="334"/>
                </a:cubicBezTo>
                <a:cubicBezTo>
                  <a:pt x="849" y="334"/>
                  <a:pt x="849" y="335"/>
                  <a:pt x="850" y="336"/>
                </a:cubicBezTo>
                <a:cubicBezTo>
                  <a:pt x="850" y="336"/>
                  <a:pt x="850" y="336"/>
                  <a:pt x="850" y="336"/>
                </a:cubicBezTo>
                <a:cubicBezTo>
                  <a:pt x="850" y="336"/>
                  <a:pt x="850" y="337"/>
                  <a:pt x="851" y="337"/>
                </a:cubicBezTo>
                <a:cubicBezTo>
                  <a:pt x="851" y="338"/>
                  <a:pt x="851" y="338"/>
                  <a:pt x="851" y="339"/>
                </a:cubicBezTo>
                <a:cubicBezTo>
                  <a:pt x="851" y="339"/>
                  <a:pt x="851" y="339"/>
                  <a:pt x="851" y="340"/>
                </a:cubicBezTo>
                <a:cubicBezTo>
                  <a:pt x="851" y="340"/>
                  <a:pt x="851" y="340"/>
                  <a:pt x="851" y="340"/>
                </a:cubicBezTo>
                <a:cubicBezTo>
                  <a:pt x="852" y="340"/>
                  <a:pt x="852" y="341"/>
                  <a:pt x="852" y="341"/>
                </a:cubicBezTo>
                <a:cubicBezTo>
                  <a:pt x="852" y="341"/>
                  <a:pt x="852" y="341"/>
                  <a:pt x="853" y="342"/>
                </a:cubicBezTo>
                <a:cubicBezTo>
                  <a:pt x="853" y="342"/>
                  <a:pt x="853" y="342"/>
                  <a:pt x="853" y="342"/>
                </a:cubicBezTo>
                <a:cubicBezTo>
                  <a:pt x="854" y="342"/>
                  <a:pt x="855" y="342"/>
                  <a:pt x="856" y="343"/>
                </a:cubicBezTo>
                <a:cubicBezTo>
                  <a:pt x="856" y="344"/>
                  <a:pt x="856" y="345"/>
                  <a:pt x="856" y="345"/>
                </a:cubicBezTo>
                <a:cubicBezTo>
                  <a:pt x="856" y="345"/>
                  <a:pt x="857" y="345"/>
                  <a:pt x="857" y="345"/>
                </a:cubicBezTo>
                <a:cubicBezTo>
                  <a:pt x="858" y="345"/>
                  <a:pt x="858" y="345"/>
                  <a:pt x="858" y="345"/>
                </a:cubicBezTo>
                <a:cubicBezTo>
                  <a:pt x="858" y="345"/>
                  <a:pt x="858" y="345"/>
                  <a:pt x="858" y="345"/>
                </a:cubicBezTo>
                <a:cubicBezTo>
                  <a:pt x="859" y="345"/>
                  <a:pt x="860" y="346"/>
                  <a:pt x="860" y="346"/>
                </a:cubicBezTo>
                <a:cubicBezTo>
                  <a:pt x="860" y="347"/>
                  <a:pt x="860" y="348"/>
                  <a:pt x="859" y="348"/>
                </a:cubicBezTo>
                <a:cubicBezTo>
                  <a:pt x="859" y="349"/>
                  <a:pt x="859" y="350"/>
                  <a:pt x="859" y="351"/>
                </a:cubicBezTo>
                <a:cubicBezTo>
                  <a:pt x="860" y="352"/>
                  <a:pt x="860" y="352"/>
                  <a:pt x="860" y="352"/>
                </a:cubicBezTo>
                <a:cubicBezTo>
                  <a:pt x="860" y="353"/>
                  <a:pt x="859" y="353"/>
                  <a:pt x="859" y="354"/>
                </a:cubicBezTo>
                <a:cubicBezTo>
                  <a:pt x="859" y="354"/>
                  <a:pt x="859" y="354"/>
                  <a:pt x="859" y="354"/>
                </a:cubicBezTo>
                <a:cubicBezTo>
                  <a:pt x="858" y="355"/>
                  <a:pt x="858" y="355"/>
                  <a:pt x="858" y="356"/>
                </a:cubicBezTo>
                <a:cubicBezTo>
                  <a:pt x="857" y="356"/>
                  <a:pt x="857" y="357"/>
                  <a:pt x="857" y="357"/>
                </a:cubicBezTo>
                <a:cubicBezTo>
                  <a:pt x="857" y="358"/>
                  <a:pt x="856" y="359"/>
                  <a:pt x="854" y="359"/>
                </a:cubicBezTo>
                <a:cubicBezTo>
                  <a:pt x="853" y="359"/>
                  <a:pt x="853" y="359"/>
                  <a:pt x="852" y="358"/>
                </a:cubicBezTo>
                <a:cubicBezTo>
                  <a:pt x="851" y="358"/>
                  <a:pt x="851" y="357"/>
                  <a:pt x="851" y="356"/>
                </a:cubicBezTo>
                <a:cubicBezTo>
                  <a:pt x="851" y="356"/>
                  <a:pt x="851" y="355"/>
                  <a:pt x="851" y="355"/>
                </a:cubicBezTo>
                <a:cubicBezTo>
                  <a:pt x="851" y="355"/>
                  <a:pt x="851" y="355"/>
                  <a:pt x="851" y="355"/>
                </a:cubicBezTo>
                <a:cubicBezTo>
                  <a:pt x="851" y="355"/>
                  <a:pt x="851" y="355"/>
                  <a:pt x="851" y="355"/>
                </a:cubicBezTo>
                <a:cubicBezTo>
                  <a:pt x="851" y="355"/>
                  <a:pt x="851" y="355"/>
                  <a:pt x="851" y="356"/>
                </a:cubicBezTo>
                <a:cubicBezTo>
                  <a:pt x="851" y="356"/>
                  <a:pt x="851" y="357"/>
                  <a:pt x="850" y="357"/>
                </a:cubicBezTo>
                <a:cubicBezTo>
                  <a:pt x="850" y="357"/>
                  <a:pt x="850" y="358"/>
                  <a:pt x="849" y="358"/>
                </a:cubicBezTo>
                <a:cubicBezTo>
                  <a:pt x="849" y="358"/>
                  <a:pt x="849" y="358"/>
                  <a:pt x="849" y="358"/>
                </a:cubicBezTo>
                <a:cubicBezTo>
                  <a:pt x="848" y="358"/>
                  <a:pt x="848" y="358"/>
                  <a:pt x="848" y="358"/>
                </a:cubicBezTo>
                <a:cubicBezTo>
                  <a:pt x="847" y="358"/>
                  <a:pt x="847" y="357"/>
                  <a:pt x="846" y="356"/>
                </a:cubicBezTo>
                <a:cubicBezTo>
                  <a:pt x="846" y="356"/>
                  <a:pt x="846" y="356"/>
                  <a:pt x="846" y="356"/>
                </a:cubicBezTo>
                <a:cubicBezTo>
                  <a:pt x="846" y="355"/>
                  <a:pt x="845" y="354"/>
                  <a:pt x="846" y="353"/>
                </a:cubicBezTo>
                <a:cubicBezTo>
                  <a:pt x="846" y="353"/>
                  <a:pt x="846" y="352"/>
                  <a:pt x="846" y="352"/>
                </a:cubicBezTo>
                <a:cubicBezTo>
                  <a:pt x="846" y="352"/>
                  <a:pt x="845" y="352"/>
                  <a:pt x="845" y="352"/>
                </a:cubicBezTo>
                <a:cubicBezTo>
                  <a:pt x="845" y="352"/>
                  <a:pt x="845" y="352"/>
                  <a:pt x="845" y="352"/>
                </a:cubicBezTo>
                <a:cubicBezTo>
                  <a:pt x="844" y="353"/>
                  <a:pt x="844" y="353"/>
                  <a:pt x="844" y="353"/>
                </a:cubicBezTo>
                <a:cubicBezTo>
                  <a:pt x="844" y="353"/>
                  <a:pt x="843" y="354"/>
                  <a:pt x="843" y="354"/>
                </a:cubicBezTo>
                <a:cubicBezTo>
                  <a:pt x="843" y="354"/>
                  <a:pt x="843" y="354"/>
                  <a:pt x="843" y="354"/>
                </a:cubicBezTo>
                <a:cubicBezTo>
                  <a:pt x="842" y="354"/>
                  <a:pt x="841" y="354"/>
                  <a:pt x="841" y="354"/>
                </a:cubicBezTo>
                <a:cubicBezTo>
                  <a:pt x="841" y="355"/>
                  <a:pt x="841" y="356"/>
                  <a:pt x="841" y="356"/>
                </a:cubicBezTo>
                <a:cubicBezTo>
                  <a:pt x="841" y="357"/>
                  <a:pt x="840" y="357"/>
                  <a:pt x="840" y="357"/>
                </a:cubicBezTo>
                <a:cubicBezTo>
                  <a:pt x="840" y="357"/>
                  <a:pt x="840" y="357"/>
                  <a:pt x="840" y="357"/>
                </a:cubicBezTo>
                <a:cubicBezTo>
                  <a:pt x="840" y="357"/>
                  <a:pt x="840" y="358"/>
                  <a:pt x="840" y="358"/>
                </a:cubicBezTo>
                <a:cubicBezTo>
                  <a:pt x="839" y="358"/>
                  <a:pt x="839" y="358"/>
                  <a:pt x="838" y="358"/>
                </a:cubicBezTo>
                <a:cubicBezTo>
                  <a:pt x="837" y="358"/>
                  <a:pt x="837" y="358"/>
                  <a:pt x="837" y="358"/>
                </a:cubicBezTo>
                <a:cubicBezTo>
                  <a:pt x="837" y="358"/>
                  <a:pt x="836" y="358"/>
                  <a:pt x="835" y="357"/>
                </a:cubicBezTo>
                <a:cubicBezTo>
                  <a:pt x="835" y="356"/>
                  <a:pt x="835" y="356"/>
                  <a:pt x="835" y="356"/>
                </a:cubicBezTo>
                <a:cubicBezTo>
                  <a:pt x="834" y="354"/>
                  <a:pt x="834" y="354"/>
                  <a:pt x="833" y="354"/>
                </a:cubicBezTo>
                <a:cubicBezTo>
                  <a:pt x="833" y="354"/>
                  <a:pt x="833" y="354"/>
                  <a:pt x="833" y="354"/>
                </a:cubicBezTo>
                <a:cubicBezTo>
                  <a:pt x="833" y="354"/>
                  <a:pt x="833" y="355"/>
                  <a:pt x="833" y="355"/>
                </a:cubicBezTo>
                <a:cubicBezTo>
                  <a:pt x="833" y="356"/>
                  <a:pt x="834" y="357"/>
                  <a:pt x="833" y="357"/>
                </a:cubicBezTo>
                <a:cubicBezTo>
                  <a:pt x="833" y="358"/>
                  <a:pt x="833" y="358"/>
                  <a:pt x="833" y="358"/>
                </a:cubicBezTo>
                <a:cubicBezTo>
                  <a:pt x="833" y="358"/>
                  <a:pt x="833" y="358"/>
                  <a:pt x="833" y="359"/>
                </a:cubicBezTo>
                <a:cubicBezTo>
                  <a:pt x="833" y="359"/>
                  <a:pt x="833" y="359"/>
                  <a:pt x="833" y="359"/>
                </a:cubicBezTo>
                <a:cubicBezTo>
                  <a:pt x="833" y="359"/>
                  <a:pt x="834" y="359"/>
                  <a:pt x="834" y="359"/>
                </a:cubicBezTo>
                <a:cubicBezTo>
                  <a:pt x="834" y="360"/>
                  <a:pt x="834" y="360"/>
                  <a:pt x="834" y="360"/>
                </a:cubicBezTo>
                <a:cubicBezTo>
                  <a:pt x="835" y="360"/>
                  <a:pt x="835" y="360"/>
                  <a:pt x="836" y="360"/>
                </a:cubicBezTo>
                <a:cubicBezTo>
                  <a:pt x="837" y="360"/>
                  <a:pt x="837" y="360"/>
                  <a:pt x="838" y="360"/>
                </a:cubicBezTo>
                <a:cubicBezTo>
                  <a:pt x="838" y="360"/>
                  <a:pt x="838" y="361"/>
                  <a:pt x="838" y="361"/>
                </a:cubicBezTo>
                <a:cubicBezTo>
                  <a:pt x="838" y="361"/>
                  <a:pt x="838" y="360"/>
                  <a:pt x="838" y="360"/>
                </a:cubicBezTo>
                <a:cubicBezTo>
                  <a:pt x="838" y="360"/>
                  <a:pt x="839" y="360"/>
                  <a:pt x="839" y="360"/>
                </a:cubicBezTo>
                <a:cubicBezTo>
                  <a:pt x="839" y="359"/>
                  <a:pt x="840" y="359"/>
                  <a:pt x="840" y="359"/>
                </a:cubicBezTo>
                <a:cubicBezTo>
                  <a:pt x="841" y="359"/>
                  <a:pt x="841" y="359"/>
                  <a:pt x="841" y="359"/>
                </a:cubicBezTo>
                <a:cubicBezTo>
                  <a:pt x="842" y="358"/>
                  <a:pt x="842" y="358"/>
                  <a:pt x="842" y="358"/>
                </a:cubicBezTo>
                <a:cubicBezTo>
                  <a:pt x="843" y="358"/>
                  <a:pt x="843" y="358"/>
                  <a:pt x="843" y="358"/>
                </a:cubicBezTo>
                <a:cubicBezTo>
                  <a:pt x="843" y="358"/>
                  <a:pt x="844" y="359"/>
                  <a:pt x="844" y="359"/>
                </a:cubicBezTo>
                <a:cubicBezTo>
                  <a:pt x="845" y="360"/>
                  <a:pt x="845" y="360"/>
                  <a:pt x="844" y="361"/>
                </a:cubicBezTo>
                <a:cubicBezTo>
                  <a:pt x="844" y="361"/>
                  <a:pt x="844" y="362"/>
                  <a:pt x="843" y="362"/>
                </a:cubicBezTo>
                <a:cubicBezTo>
                  <a:pt x="843" y="362"/>
                  <a:pt x="843" y="362"/>
                  <a:pt x="843" y="364"/>
                </a:cubicBezTo>
                <a:cubicBezTo>
                  <a:pt x="843" y="364"/>
                  <a:pt x="843" y="364"/>
                  <a:pt x="843" y="364"/>
                </a:cubicBezTo>
                <a:cubicBezTo>
                  <a:pt x="843" y="364"/>
                  <a:pt x="843" y="364"/>
                  <a:pt x="843" y="364"/>
                </a:cubicBezTo>
                <a:cubicBezTo>
                  <a:pt x="844" y="365"/>
                  <a:pt x="844" y="365"/>
                  <a:pt x="844" y="366"/>
                </a:cubicBezTo>
                <a:cubicBezTo>
                  <a:pt x="844" y="367"/>
                  <a:pt x="844" y="368"/>
                  <a:pt x="843" y="369"/>
                </a:cubicBezTo>
                <a:cubicBezTo>
                  <a:pt x="843" y="370"/>
                  <a:pt x="843" y="370"/>
                  <a:pt x="843" y="371"/>
                </a:cubicBezTo>
                <a:cubicBezTo>
                  <a:pt x="843" y="371"/>
                  <a:pt x="843" y="372"/>
                  <a:pt x="843" y="372"/>
                </a:cubicBezTo>
                <a:cubicBezTo>
                  <a:pt x="843" y="373"/>
                  <a:pt x="842" y="373"/>
                  <a:pt x="841" y="373"/>
                </a:cubicBezTo>
                <a:cubicBezTo>
                  <a:pt x="841" y="373"/>
                  <a:pt x="840" y="373"/>
                  <a:pt x="840" y="373"/>
                </a:cubicBezTo>
                <a:cubicBezTo>
                  <a:pt x="840" y="373"/>
                  <a:pt x="839" y="373"/>
                  <a:pt x="839" y="373"/>
                </a:cubicBezTo>
                <a:cubicBezTo>
                  <a:pt x="839" y="373"/>
                  <a:pt x="839" y="373"/>
                  <a:pt x="839" y="372"/>
                </a:cubicBezTo>
                <a:cubicBezTo>
                  <a:pt x="839" y="373"/>
                  <a:pt x="838" y="373"/>
                  <a:pt x="838" y="374"/>
                </a:cubicBezTo>
                <a:cubicBezTo>
                  <a:pt x="838" y="374"/>
                  <a:pt x="837" y="374"/>
                  <a:pt x="837" y="374"/>
                </a:cubicBezTo>
                <a:cubicBezTo>
                  <a:pt x="837" y="375"/>
                  <a:pt x="837" y="375"/>
                  <a:pt x="836" y="375"/>
                </a:cubicBezTo>
                <a:cubicBezTo>
                  <a:pt x="836" y="375"/>
                  <a:pt x="836" y="375"/>
                  <a:pt x="836" y="375"/>
                </a:cubicBezTo>
                <a:cubicBezTo>
                  <a:pt x="836" y="375"/>
                  <a:pt x="835" y="374"/>
                  <a:pt x="835" y="374"/>
                </a:cubicBezTo>
                <a:cubicBezTo>
                  <a:pt x="835" y="374"/>
                  <a:pt x="835" y="374"/>
                  <a:pt x="835" y="374"/>
                </a:cubicBezTo>
                <a:cubicBezTo>
                  <a:pt x="834" y="375"/>
                  <a:pt x="833" y="376"/>
                  <a:pt x="832" y="376"/>
                </a:cubicBezTo>
                <a:cubicBezTo>
                  <a:pt x="832" y="376"/>
                  <a:pt x="832" y="376"/>
                  <a:pt x="831" y="376"/>
                </a:cubicBezTo>
                <a:cubicBezTo>
                  <a:pt x="830" y="375"/>
                  <a:pt x="830" y="374"/>
                  <a:pt x="830" y="373"/>
                </a:cubicBezTo>
                <a:cubicBezTo>
                  <a:pt x="830" y="373"/>
                  <a:pt x="829" y="373"/>
                  <a:pt x="829" y="373"/>
                </a:cubicBezTo>
                <a:cubicBezTo>
                  <a:pt x="828" y="374"/>
                  <a:pt x="827" y="375"/>
                  <a:pt x="826" y="374"/>
                </a:cubicBezTo>
                <a:cubicBezTo>
                  <a:pt x="826" y="374"/>
                  <a:pt x="825" y="374"/>
                  <a:pt x="825" y="374"/>
                </a:cubicBezTo>
                <a:cubicBezTo>
                  <a:pt x="824" y="374"/>
                  <a:pt x="824" y="374"/>
                  <a:pt x="824" y="374"/>
                </a:cubicBezTo>
                <a:cubicBezTo>
                  <a:pt x="824" y="374"/>
                  <a:pt x="823" y="374"/>
                  <a:pt x="823" y="373"/>
                </a:cubicBezTo>
                <a:cubicBezTo>
                  <a:pt x="823" y="373"/>
                  <a:pt x="822" y="373"/>
                  <a:pt x="822" y="373"/>
                </a:cubicBezTo>
                <a:cubicBezTo>
                  <a:pt x="822" y="373"/>
                  <a:pt x="822" y="373"/>
                  <a:pt x="822" y="373"/>
                </a:cubicBezTo>
                <a:cubicBezTo>
                  <a:pt x="822" y="372"/>
                  <a:pt x="822" y="372"/>
                  <a:pt x="822" y="372"/>
                </a:cubicBezTo>
                <a:cubicBezTo>
                  <a:pt x="822" y="372"/>
                  <a:pt x="822" y="372"/>
                  <a:pt x="822" y="372"/>
                </a:cubicBezTo>
                <a:cubicBezTo>
                  <a:pt x="822" y="372"/>
                  <a:pt x="822" y="372"/>
                  <a:pt x="822" y="372"/>
                </a:cubicBezTo>
                <a:cubicBezTo>
                  <a:pt x="821" y="373"/>
                  <a:pt x="821" y="373"/>
                  <a:pt x="820" y="373"/>
                </a:cubicBezTo>
                <a:cubicBezTo>
                  <a:pt x="820" y="373"/>
                  <a:pt x="819" y="373"/>
                  <a:pt x="819" y="372"/>
                </a:cubicBezTo>
                <a:cubicBezTo>
                  <a:pt x="819" y="372"/>
                  <a:pt x="819" y="372"/>
                  <a:pt x="818" y="372"/>
                </a:cubicBezTo>
                <a:cubicBezTo>
                  <a:pt x="818" y="372"/>
                  <a:pt x="818" y="371"/>
                  <a:pt x="818" y="371"/>
                </a:cubicBezTo>
                <a:cubicBezTo>
                  <a:pt x="818" y="371"/>
                  <a:pt x="817" y="371"/>
                  <a:pt x="817" y="370"/>
                </a:cubicBezTo>
                <a:cubicBezTo>
                  <a:pt x="817" y="371"/>
                  <a:pt x="817" y="371"/>
                  <a:pt x="817" y="371"/>
                </a:cubicBezTo>
                <a:cubicBezTo>
                  <a:pt x="816" y="372"/>
                  <a:pt x="815" y="372"/>
                  <a:pt x="815" y="372"/>
                </a:cubicBezTo>
                <a:cubicBezTo>
                  <a:pt x="814" y="371"/>
                  <a:pt x="814" y="371"/>
                  <a:pt x="814" y="371"/>
                </a:cubicBezTo>
                <a:cubicBezTo>
                  <a:pt x="814" y="371"/>
                  <a:pt x="813" y="371"/>
                  <a:pt x="813" y="371"/>
                </a:cubicBezTo>
                <a:cubicBezTo>
                  <a:pt x="813" y="371"/>
                  <a:pt x="813" y="371"/>
                  <a:pt x="812" y="371"/>
                </a:cubicBezTo>
                <a:cubicBezTo>
                  <a:pt x="811" y="371"/>
                  <a:pt x="811" y="371"/>
                  <a:pt x="811" y="371"/>
                </a:cubicBezTo>
                <a:cubicBezTo>
                  <a:pt x="811" y="371"/>
                  <a:pt x="811" y="371"/>
                  <a:pt x="811" y="371"/>
                </a:cubicBezTo>
                <a:cubicBezTo>
                  <a:pt x="811" y="371"/>
                  <a:pt x="811" y="371"/>
                  <a:pt x="811" y="371"/>
                </a:cubicBezTo>
                <a:cubicBezTo>
                  <a:pt x="811" y="372"/>
                  <a:pt x="811" y="372"/>
                  <a:pt x="811" y="373"/>
                </a:cubicBezTo>
                <a:cubicBezTo>
                  <a:pt x="811" y="374"/>
                  <a:pt x="811" y="374"/>
                  <a:pt x="811" y="375"/>
                </a:cubicBezTo>
                <a:cubicBezTo>
                  <a:pt x="811" y="375"/>
                  <a:pt x="811" y="375"/>
                  <a:pt x="811" y="376"/>
                </a:cubicBezTo>
                <a:cubicBezTo>
                  <a:pt x="811" y="377"/>
                  <a:pt x="810" y="378"/>
                  <a:pt x="810" y="378"/>
                </a:cubicBezTo>
                <a:cubicBezTo>
                  <a:pt x="810" y="378"/>
                  <a:pt x="810" y="378"/>
                  <a:pt x="809" y="378"/>
                </a:cubicBezTo>
                <a:cubicBezTo>
                  <a:pt x="809" y="379"/>
                  <a:pt x="810" y="379"/>
                  <a:pt x="810" y="379"/>
                </a:cubicBezTo>
                <a:cubicBezTo>
                  <a:pt x="810" y="380"/>
                  <a:pt x="810" y="380"/>
                  <a:pt x="810" y="380"/>
                </a:cubicBezTo>
                <a:cubicBezTo>
                  <a:pt x="810" y="381"/>
                  <a:pt x="810" y="381"/>
                  <a:pt x="810" y="381"/>
                </a:cubicBezTo>
                <a:cubicBezTo>
                  <a:pt x="810" y="382"/>
                  <a:pt x="810" y="383"/>
                  <a:pt x="811" y="383"/>
                </a:cubicBezTo>
                <a:cubicBezTo>
                  <a:pt x="811" y="383"/>
                  <a:pt x="811" y="383"/>
                  <a:pt x="811" y="383"/>
                </a:cubicBezTo>
                <a:cubicBezTo>
                  <a:pt x="812" y="383"/>
                  <a:pt x="813" y="383"/>
                  <a:pt x="813" y="385"/>
                </a:cubicBezTo>
                <a:cubicBezTo>
                  <a:pt x="814" y="386"/>
                  <a:pt x="813" y="387"/>
                  <a:pt x="813" y="388"/>
                </a:cubicBezTo>
                <a:cubicBezTo>
                  <a:pt x="813" y="388"/>
                  <a:pt x="813" y="388"/>
                  <a:pt x="812" y="388"/>
                </a:cubicBezTo>
                <a:cubicBezTo>
                  <a:pt x="812" y="388"/>
                  <a:pt x="812" y="388"/>
                  <a:pt x="812" y="388"/>
                </a:cubicBezTo>
                <a:cubicBezTo>
                  <a:pt x="813" y="389"/>
                  <a:pt x="814" y="389"/>
                  <a:pt x="814" y="389"/>
                </a:cubicBezTo>
                <a:cubicBezTo>
                  <a:pt x="815" y="389"/>
                  <a:pt x="816" y="389"/>
                  <a:pt x="816" y="389"/>
                </a:cubicBezTo>
                <a:cubicBezTo>
                  <a:pt x="817" y="390"/>
                  <a:pt x="817" y="390"/>
                  <a:pt x="817" y="390"/>
                </a:cubicBezTo>
                <a:cubicBezTo>
                  <a:pt x="818" y="390"/>
                  <a:pt x="819" y="391"/>
                  <a:pt x="819" y="391"/>
                </a:cubicBezTo>
                <a:cubicBezTo>
                  <a:pt x="820" y="391"/>
                  <a:pt x="820" y="391"/>
                  <a:pt x="820" y="391"/>
                </a:cubicBezTo>
                <a:cubicBezTo>
                  <a:pt x="821" y="391"/>
                  <a:pt x="821" y="391"/>
                  <a:pt x="822" y="391"/>
                </a:cubicBezTo>
                <a:cubicBezTo>
                  <a:pt x="823" y="391"/>
                  <a:pt x="824" y="392"/>
                  <a:pt x="824" y="392"/>
                </a:cubicBezTo>
                <a:cubicBezTo>
                  <a:pt x="824" y="392"/>
                  <a:pt x="824" y="393"/>
                  <a:pt x="825" y="393"/>
                </a:cubicBezTo>
                <a:cubicBezTo>
                  <a:pt x="826" y="394"/>
                  <a:pt x="827" y="395"/>
                  <a:pt x="827" y="396"/>
                </a:cubicBezTo>
                <a:cubicBezTo>
                  <a:pt x="827" y="396"/>
                  <a:pt x="827" y="397"/>
                  <a:pt x="827" y="397"/>
                </a:cubicBezTo>
                <a:cubicBezTo>
                  <a:pt x="828" y="398"/>
                  <a:pt x="830" y="400"/>
                  <a:pt x="831" y="401"/>
                </a:cubicBezTo>
                <a:cubicBezTo>
                  <a:pt x="831" y="401"/>
                  <a:pt x="831" y="401"/>
                  <a:pt x="832" y="401"/>
                </a:cubicBezTo>
                <a:cubicBezTo>
                  <a:pt x="832" y="401"/>
                  <a:pt x="833" y="401"/>
                  <a:pt x="834" y="402"/>
                </a:cubicBezTo>
                <a:cubicBezTo>
                  <a:pt x="834" y="402"/>
                  <a:pt x="834" y="402"/>
                  <a:pt x="834" y="402"/>
                </a:cubicBezTo>
                <a:cubicBezTo>
                  <a:pt x="834" y="403"/>
                  <a:pt x="835" y="403"/>
                  <a:pt x="835" y="403"/>
                </a:cubicBezTo>
                <a:cubicBezTo>
                  <a:pt x="836" y="403"/>
                  <a:pt x="836" y="403"/>
                  <a:pt x="836" y="403"/>
                </a:cubicBezTo>
                <a:cubicBezTo>
                  <a:pt x="836" y="403"/>
                  <a:pt x="837" y="403"/>
                  <a:pt x="837" y="403"/>
                </a:cubicBezTo>
                <a:cubicBezTo>
                  <a:pt x="838" y="403"/>
                  <a:pt x="839" y="403"/>
                  <a:pt x="840" y="403"/>
                </a:cubicBezTo>
                <a:cubicBezTo>
                  <a:pt x="840" y="403"/>
                  <a:pt x="840" y="403"/>
                  <a:pt x="840" y="403"/>
                </a:cubicBezTo>
                <a:cubicBezTo>
                  <a:pt x="841" y="403"/>
                  <a:pt x="841" y="403"/>
                  <a:pt x="841" y="403"/>
                </a:cubicBezTo>
                <a:cubicBezTo>
                  <a:pt x="841" y="403"/>
                  <a:pt x="841" y="403"/>
                  <a:pt x="841" y="403"/>
                </a:cubicBezTo>
                <a:cubicBezTo>
                  <a:pt x="841" y="403"/>
                  <a:pt x="841" y="403"/>
                  <a:pt x="841" y="403"/>
                </a:cubicBezTo>
                <a:cubicBezTo>
                  <a:pt x="841" y="402"/>
                  <a:pt x="841" y="402"/>
                  <a:pt x="842" y="402"/>
                </a:cubicBezTo>
                <a:cubicBezTo>
                  <a:pt x="842" y="401"/>
                  <a:pt x="842" y="401"/>
                  <a:pt x="843" y="400"/>
                </a:cubicBezTo>
                <a:cubicBezTo>
                  <a:pt x="844" y="400"/>
                  <a:pt x="845" y="400"/>
                  <a:pt x="845" y="400"/>
                </a:cubicBezTo>
                <a:cubicBezTo>
                  <a:pt x="846" y="400"/>
                  <a:pt x="848" y="400"/>
                  <a:pt x="848" y="400"/>
                </a:cubicBezTo>
                <a:cubicBezTo>
                  <a:pt x="849" y="400"/>
                  <a:pt x="849" y="400"/>
                  <a:pt x="849" y="400"/>
                </a:cubicBezTo>
                <a:cubicBezTo>
                  <a:pt x="850" y="401"/>
                  <a:pt x="850" y="401"/>
                  <a:pt x="851" y="401"/>
                </a:cubicBezTo>
                <a:cubicBezTo>
                  <a:pt x="851" y="401"/>
                  <a:pt x="852" y="401"/>
                  <a:pt x="853" y="401"/>
                </a:cubicBezTo>
                <a:cubicBezTo>
                  <a:pt x="853" y="402"/>
                  <a:pt x="853" y="402"/>
                  <a:pt x="854" y="402"/>
                </a:cubicBezTo>
                <a:cubicBezTo>
                  <a:pt x="855" y="403"/>
                  <a:pt x="856" y="403"/>
                  <a:pt x="856" y="404"/>
                </a:cubicBezTo>
                <a:cubicBezTo>
                  <a:pt x="857" y="403"/>
                  <a:pt x="857" y="403"/>
                  <a:pt x="857" y="403"/>
                </a:cubicBezTo>
                <a:cubicBezTo>
                  <a:pt x="858" y="403"/>
                  <a:pt x="858" y="403"/>
                  <a:pt x="859" y="403"/>
                </a:cubicBezTo>
                <a:cubicBezTo>
                  <a:pt x="860" y="403"/>
                  <a:pt x="860" y="403"/>
                  <a:pt x="861" y="404"/>
                </a:cubicBezTo>
                <a:cubicBezTo>
                  <a:pt x="861" y="404"/>
                  <a:pt x="861" y="404"/>
                  <a:pt x="861" y="404"/>
                </a:cubicBezTo>
                <a:cubicBezTo>
                  <a:pt x="862" y="404"/>
                  <a:pt x="863" y="404"/>
                  <a:pt x="863" y="404"/>
                </a:cubicBezTo>
                <a:cubicBezTo>
                  <a:pt x="863" y="404"/>
                  <a:pt x="863" y="404"/>
                  <a:pt x="862" y="403"/>
                </a:cubicBezTo>
                <a:cubicBezTo>
                  <a:pt x="862" y="403"/>
                  <a:pt x="862" y="403"/>
                  <a:pt x="862" y="403"/>
                </a:cubicBezTo>
                <a:cubicBezTo>
                  <a:pt x="862" y="403"/>
                  <a:pt x="861" y="402"/>
                  <a:pt x="861" y="402"/>
                </a:cubicBezTo>
                <a:cubicBezTo>
                  <a:pt x="860" y="401"/>
                  <a:pt x="860" y="400"/>
                  <a:pt x="860" y="400"/>
                </a:cubicBezTo>
                <a:cubicBezTo>
                  <a:pt x="860" y="399"/>
                  <a:pt x="860" y="399"/>
                  <a:pt x="860" y="399"/>
                </a:cubicBezTo>
                <a:cubicBezTo>
                  <a:pt x="860" y="399"/>
                  <a:pt x="860" y="398"/>
                  <a:pt x="860" y="398"/>
                </a:cubicBezTo>
                <a:cubicBezTo>
                  <a:pt x="860" y="398"/>
                  <a:pt x="860" y="398"/>
                  <a:pt x="859" y="398"/>
                </a:cubicBezTo>
                <a:cubicBezTo>
                  <a:pt x="859" y="398"/>
                  <a:pt x="858" y="398"/>
                  <a:pt x="858" y="397"/>
                </a:cubicBezTo>
                <a:cubicBezTo>
                  <a:pt x="858" y="397"/>
                  <a:pt x="857" y="396"/>
                  <a:pt x="857" y="396"/>
                </a:cubicBezTo>
                <a:cubicBezTo>
                  <a:pt x="857" y="395"/>
                  <a:pt x="858" y="394"/>
                  <a:pt x="859" y="394"/>
                </a:cubicBezTo>
                <a:cubicBezTo>
                  <a:pt x="859" y="394"/>
                  <a:pt x="859" y="394"/>
                  <a:pt x="859" y="394"/>
                </a:cubicBezTo>
                <a:cubicBezTo>
                  <a:pt x="860" y="394"/>
                  <a:pt x="860" y="394"/>
                  <a:pt x="860" y="394"/>
                </a:cubicBezTo>
                <a:cubicBezTo>
                  <a:pt x="860" y="394"/>
                  <a:pt x="861" y="394"/>
                  <a:pt x="861" y="395"/>
                </a:cubicBezTo>
                <a:cubicBezTo>
                  <a:pt x="861" y="395"/>
                  <a:pt x="861" y="395"/>
                  <a:pt x="861" y="396"/>
                </a:cubicBezTo>
                <a:cubicBezTo>
                  <a:pt x="861" y="396"/>
                  <a:pt x="861" y="396"/>
                  <a:pt x="861" y="396"/>
                </a:cubicBezTo>
                <a:cubicBezTo>
                  <a:pt x="862" y="396"/>
                  <a:pt x="862" y="396"/>
                  <a:pt x="862" y="396"/>
                </a:cubicBezTo>
                <a:cubicBezTo>
                  <a:pt x="862" y="396"/>
                  <a:pt x="862" y="396"/>
                  <a:pt x="862" y="396"/>
                </a:cubicBezTo>
                <a:cubicBezTo>
                  <a:pt x="863" y="396"/>
                  <a:pt x="863" y="396"/>
                  <a:pt x="863" y="396"/>
                </a:cubicBezTo>
                <a:cubicBezTo>
                  <a:pt x="863" y="396"/>
                  <a:pt x="864" y="395"/>
                  <a:pt x="864" y="395"/>
                </a:cubicBezTo>
                <a:cubicBezTo>
                  <a:pt x="865" y="395"/>
                  <a:pt x="866" y="394"/>
                  <a:pt x="866" y="395"/>
                </a:cubicBezTo>
                <a:cubicBezTo>
                  <a:pt x="866" y="395"/>
                  <a:pt x="867" y="395"/>
                  <a:pt x="867" y="395"/>
                </a:cubicBezTo>
                <a:cubicBezTo>
                  <a:pt x="867" y="395"/>
                  <a:pt x="867" y="395"/>
                  <a:pt x="867" y="394"/>
                </a:cubicBezTo>
                <a:cubicBezTo>
                  <a:pt x="866" y="394"/>
                  <a:pt x="866" y="393"/>
                  <a:pt x="866" y="393"/>
                </a:cubicBezTo>
                <a:cubicBezTo>
                  <a:pt x="865" y="392"/>
                  <a:pt x="865" y="392"/>
                  <a:pt x="865" y="391"/>
                </a:cubicBezTo>
                <a:cubicBezTo>
                  <a:pt x="866" y="390"/>
                  <a:pt x="867" y="389"/>
                  <a:pt x="868" y="389"/>
                </a:cubicBezTo>
                <a:cubicBezTo>
                  <a:pt x="868" y="389"/>
                  <a:pt x="868" y="389"/>
                  <a:pt x="868" y="389"/>
                </a:cubicBezTo>
                <a:cubicBezTo>
                  <a:pt x="870" y="389"/>
                  <a:pt x="870" y="390"/>
                  <a:pt x="871" y="391"/>
                </a:cubicBezTo>
                <a:cubicBezTo>
                  <a:pt x="871" y="391"/>
                  <a:pt x="871" y="391"/>
                  <a:pt x="871" y="391"/>
                </a:cubicBezTo>
                <a:cubicBezTo>
                  <a:pt x="871" y="391"/>
                  <a:pt x="872" y="391"/>
                  <a:pt x="872" y="391"/>
                </a:cubicBezTo>
                <a:cubicBezTo>
                  <a:pt x="872" y="390"/>
                  <a:pt x="872" y="390"/>
                  <a:pt x="872" y="389"/>
                </a:cubicBezTo>
                <a:cubicBezTo>
                  <a:pt x="873" y="388"/>
                  <a:pt x="874" y="388"/>
                  <a:pt x="874" y="388"/>
                </a:cubicBezTo>
                <a:cubicBezTo>
                  <a:pt x="875" y="388"/>
                  <a:pt x="876" y="388"/>
                  <a:pt x="876" y="389"/>
                </a:cubicBezTo>
                <a:cubicBezTo>
                  <a:pt x="877" y="389"/>
                  <a:pt x="877" y="390"/>
                  <a:pt x="877" y="391"/>
                </a:cubicBezTo>
                <a:cubicBezTo>
                  <a:pt x="877" y="391"/>
                  <a:pt x="877" y="391"/>
                  <a:pt x="878" y="391"/>
                </a:cubicBezTo>
                <a:cubicBezTo>
                  <a:pt x="879" y="391"/>
                  <a:pt x="879" y="392"/>
                  <a:pt x="879" y="393"/>
                </a:cubicBezTo>
                <a:cubicBezTo>
                  <a:pt x="880" y="395"/>
                  <a:pt x="879" y="395"/>
                  <a:pt x="879" y="396"/>
                </a:cubicBezTo>
                <a:cubicBezTo>
                  <a:pt x="879" y="397"/>
                  <a:pt x="879" y="397"/>
                  <a:pt x="879" y="397"/>
                </a:cubicBezTo>
                <a:cubicBezTo>
                  <a:pt x="880" y="397"/>
                  <a:pt x="880" y="396"/>
                  <a:pt x="880" y="396"/>
                </a:cubicBezTo>
                <a:cubicBezTo>
                  <a:pt x="882" y="396"/>
                  <a:pt x="882" y="397"/>
                  <a:pt x="882" y="398"/>
                </a:cubicBezTo>
                <a:cubicBezTo>
                  <a:pt x="883" y="399"/>
                  <a:pt x="881" y="400"/>
                  <a:pt x="881" y="401"/>
                </a:cubicBezTo>
                <a:cubicBezTo>
                  <a:pt x="881" y="401"/>
                  <a:pt x="880" y="401"/>
                  <a:pt x="880" y="401"/>
                </a:cubicBezTo>
                <a:cubicBezTo>
                  <a:pt x="880" y="401"/>
                  <a:pt x="880" y="401"/>
                  <a:pt x="880" y="401"/>
                </a:cubicBezTo>
                <a:cubicBezTo>
                  <a:pt x="881" y="401"/>
                  <a:pt x="882" y="401"/>
                  <a:pt x="882" y="401"/>
                </a:cubicBezTo>
                <a:cubicBezTo>
                  <a:pt x="882" y="401"/>
                  <a:pt x="882" y="400"/>
                  <a:pt x="882" y="400"/>
                </a:cubicBezTo>
                <a:cubicBezTo>
                  <a:pt x="882" y="399"/>
                  <a:pt x="883" y="399"/>
                  <a:pt x="883" y="398"/>
                </a:cubicBezTo>
                <a:cubicBezTo>
                  <a:pt x="883" y="398"/>
                  <a:pt x="885" y="397"/>
                  <a:pt x="887" y="397"/>
                </a:cubicBezTo>
                <a:cubicBezTo>
                  <a:pt x="888" y="397"/>
                  <a:pt x="888" y="397"/>
                  <a:pt x="889" y="398"/>
                </a:cubicBezTo>
                <a:cubicBezTo>
                  <a:pt x="889" y="399"/>
                  <a:pt x="888" y="400"/>
                  <a:pt x="888" y="400"/>
                </a:cubicBezTo>
                <a:cubicBezTo>
                  <a:pt x="887" y="400"/>
                  <a:pt x="887" y="401"/>
                  <a:pt x="887" y="401"/>
                </a:cubicBezTo>
                <a:cubicBezTo>
                  <a:pt x="887" y="401"/>
                  <a:pt x="887" y="401"/>
                  <a:pt x="887" y="402"/>
                </a:cubicBezTo>
                <a:cubicBezTo>
                  <a:pt x="887" y="402"/>
                  <a:pt x="886" y="403"/>
                  <a:pt x="886" y="404"/>
                </a:cubicBezTo>
                <a:cubicBezTo>
                  <a:pt x="885" y="404"/>
                  <a:pt x="884" y="405"/>
                  <a:pt x="884" y="405"/>
                </a:cubicBezTo>
                <a:cubicBezTo>
                  <a:pt x="884" y="405"/>
                  <a:pt x="884" y="406"/>
                  <a:pt x="884" y="406"/>
                </a:cubicBezTo>
                <a:cubicBezTo>
                  <a:pt x="884" y="406"/>
                  <a:pt x="883" y="407"/>
                  <a:pt x="883" y="407"/>
                </a:cubicBezTo>
                <a:cubicBezTo>
                  <a:pt x="883" y="407"/>
                  <a:pt x="882" y="408"/>
                  <a:pt x="882" y="408"/>
                </a:cubicBezTo>
                <a:cubicBezTo>
                  <a:pt x="881" y="409"/>
                  <a:pt x="881" y="409"/>
                  <a:pt x="881" y="410"/>
                </a:cubicBezTo>
                <a:cubicBezTo>
                  <a:pt x="880" y="411"/>
                  <a:pt x="880" y="411"/>
                  <a:pt x="879" y="412"/>
                </a:cubicBezTo>
                <a:cubicBezTo>
                  <a:pt x="879" y="412"/>
                  <a:pt x="879" y="412"/>
                  <a:pt x="879" y="412"/>
                </a:cubicBezTo>
                <a:cubicBezTo>
                  <a:pt x="879" y="412"/>
                  <a:pt x="879" y="413"/>
                  <a:pt x="879" y="413"/>
                </a:cubicBezTo>
                <a:cubicBezTo>
                  <a:pt x="879" y="413"/>
                  <a:pt x="879" y="413"/>
                  <a:pt x="879" y="414"/>
                </a:cubicBezTo>
                <a:cubicBezTo>
                  <a:pt x="879" y="415"/>
                  <a:pt x="879" y="415"/>
                  <a:pt x="879" y="415"/>
                </a:cubicBezTo>
                <a:cubicBezTo>
                  <a:pt x="879" y="414"/>
                  <a:pt x="879" y="414"/>
                  <a:pt x="879" y="414"/>
                </a:cubicBezTo>
                <a:cubicBezTo>
                  <a:pt x="879" y="414"/>
                  <a:pt x="880" y="414"/>
                  <a:pt x="880" y="414"/>
                </a:cubicBezTo>
                <a:cubicBezTo>
                  <a:pt x="881" y="415"/>
                  <a:pt x="880" y="416"/>
                  <a:pt x="880" y="417"/>
                </a:cubicBezTo>
                <a:cubicBezTo>
                  <a:pt x="880" y="417"/>
                  <a:pt x="880" y="417"/>
                  <a:pt x="880" y="417"/>
                </a:cubicBezTo>
                <a:cubicBezTo>
                  <a:pt x="880" y="417"/>
                  <a:pt x="880" y="417"/>
                  <a:pt x="880" y="417"/>
                </a:cubicBezTo>
                <a:cubicBezTo>
                  <a:pt x="880" y="417"/>
                  <a:pt x="880" y="417"/>
                  <a:pt x="880" y="417"/>
                </a:cubicBezTo>
                <a:cubicBezTo>
                  <a:pt x="880" y="417"/>
                  <a:pt x="881" y="417"/>
                  <a:pt x="881" y="417"/>
                </a:cubicBezTo>
                <a:cubicBezTo>
                  <a:pt x="881" y="417"/>
                  <a:pt x="882" y="416"/>
                  <a:pt x="882" y="416"/>
                </a:cubicBezTo>
                <a:cubicBezTo>
                  <a:pt x="882" y="416"/>
                  <a:pt x="883" y="416"/>
                  <a:pt x="883" y="416"/>
                </a:cubicBezTo>
                <a:cubicBezTo>
                  <a:pt x="885" y="418"/>
                  <a:pt x="884" y="419"/>
                  <a:pt x="884" y="419"/>
                </a:cubicBezTo>
                <a:cubicBezTo>
                  <a:pt x="884" y="419"/>
                  <a:pt x="883" y="420"/>
                  <a:pt x="883" y="420"/>
                </a:cubicBezTo>
                <a:cubicBezTo>
                  <a:pt x="883" y="420"/>
                  <a:pt x="883" y="420"/>
                  <a:pt x="883" y="420"/>
                </a:cubicBezTo>
                <a:cubicBezTo>
                  <a:pt x="884" y="420"/>
                  <a:pt x="885" y="420"/>
                  <a:pt x="885" y="421"/>
                </a:cubicBezTo>
                <a:cubicBezTo>
                  <a:pt x="885" y="422"/>
                  <a:pt x="885" y="423"/>
                  <a:pt x="885" y="424"/>
                </a:cubicBezTo>
                <a:cubicBezTo>
                  <a:pt x="885" y="424"/>
                  <a:pt x="885" y="423"/>
                  <a:pt x="885" y="423"/>
                </a:cubicBezTo>
                <a:cubicBezTo>
                  <a:pt x="885" y="423"/>
                  <a:pt x="886" y="422"/>
                  <a:pt x="886" y="422"/>
                </a:cubicBezTo>
                <a:cubicBezTo>
                  <a:pt x="886" y="422"/>
                  <a:pt x="886" y="422"/>
                  <a:pt x="885" y="421"/>
                </a:cubicBezTo>
                <a:cubicBezTo>
                  <a:pt x="885" y="421"/>
                  <a:pt x="885" y="420"/>
                  <a:pt x="885" y="419"/>
                </a:cubicBezTo>
                <a:cubicBezTo>
                  <a:pt x="885" y="419"/>
                  <a:pt x="885" y="418"/>
                  <a:pt x="886" y="418"/>
                </a:cubicBezTo>
                <a:cubicBezTo>
                  <a:pt x="886" y="418"/>
                  <a:pt x="887" y="418"/>
                  <a:pt x="887" y="418"/>
                </a:cubicBezTo>
                <a:cubicBezTo>
                  <a:pt x="887" y="418"/>
                  <a:pt x="887" y="417"/>
                  <a:pt x="886" y="417"/>
                </a:cubicBezTo>
                <a:cubicBezTo>
                  <a:pt x="886" y="416"/>
                  <a:pt x="887" y="415"/>
                  <a:pt x="887" y="414"/>
                </a:cubicBezTo>
                <a:cubicBezTo>
                  <a:pt x="887" y="414"/>
                  <a:pt x="888" y="414"/>
                  <a:pt x="888" y="413"/>
                </a:cubicBezTo>
                <a:cubicBezTo>
                  <a:pt x="887" y="413"/>
                  <a:pt x="887" y="413"/>
                  <a:pt x="887" y="413"/>
                </a:cubicBezTo>
                <a:cubicBezTo>
                  <a:pt x="887" y="412"/>
                  <a:pt x="886" y="412"/>
                  <a:pt x="886" y="411"/>
                </a:cubicBezTo>
                <a:cubicBezTo>
                  <a:pt x="886" y="410"/>
                  <a:pt x="886" y="409"/>
                  <a:pt x="887" y="408"/>
                </a:cubicBezTo>
                <a:cubicBezTo>
                  <a:pt x="887" y="408"/>
                  <a:pt x="887" y="408"/>
                  <a:pt x="887" y="407"/>
                </a:cubicBezTo>
                <a:cubicBezTo>
                  <a:pt x="888" y="407"/>
                  <a:pt x="888" y="407"/>
                  <a:pt x="888" y="406"/>
                </a:cubicBezTo>
                <a:cubicBezTo>
                  <a:pt x="888" y="406"/>
                  <a:pt x="888" y="406"/>
                  <a:pt x="888" y="405"/>
                </a:cubicBezTo>
                <a:cubicBezTo>
                  <a:pt x="888" y="405"/>
                  <a:pt x="888" y="404"/>
                  <a:pt x="888" y="404"/>
                </a:cubicBezTo>
                <a:cubicBezTo>
                  <a:pt x="888" y="403"/>
                  <a:pt x="890" y="401"/>
                  <a:pt x="891" y="401"/>
                </a:cubicBezTo>
                <a:cubicBezTo>
                  <a:pt x="891" y="401"/>
                  <a:pt x="891" y="401"/>
                  <a:pt x="891" y="401"/>
                </a:cubicBezTo>
                <a:cubicBezTo>
                  <a:pt x="892" y="401"/>
                  <a:pt x="892" y="401"/>
                  <a:pt x="892" y="402"/>
                </a:cubicBezTo>
                <a:cubicBezTo>
                  <a:pt x="893" y="401"/>
                  <a:pt x="893" y="401"/>
                  <a:pt x="894" y="401"/>
                </a:cubicBezTo>
                <a:cubicBezTo>
                  <a:pt x="894" y="401"/>
                  <a:pt x="895" y="402"/>
                  <a:pt x="895" y="402"/>
                </a:cubicBezTo>
                <a:cubicBezTo>
                  <a:pt x="895" y="402"/>
                  <a:pt x="896" y="402"/>
                  <a:pt x="896" y="402"/>
                </a:cubicBezTo>
                <a:cubicBezTo>
                  <a:pt x="896" y="402"/>
                  <a:pt x="896" y="402"/>
                  <a:pt x="897" y="402"/>
                </a:cubicBezTo>
                <a:cubicBezTo>
                  <a:pt x="898" y="401"/>
                  <a:pt x="898" y="400"/>
                  <a:pt x="900" y="400"/>
                </a:cubicBezTo>
                <a:cubicBezTo>
                  <a:pt x="900" y="399"/>
                  <a:pt x="901" y="399"/>
                  <a:pt x="901" y="399"/>
                </a:cubicBezTo>
                <a:cubicBezTo>
                  <a:pt x="901" y="399"/>
                  <a:pt x="902" y="399"/>
                  <a:pt x="902" y="399"/>
                </a:cubicBezTo>
                <a:cubicBezTo>
                  <a:pt x="902" y="399"/>
                  <a:pt x="902" y="398"/>
                  <a:pt x="903" y="398"/>
                </a:cubicBezTo>
                <a:cubicBezTo>
                  <a:pt x="903" y="398"/>
                  <a:pt x="903" y="398"/>
                  <a:pt x="903" y="398"/>
                </a:cubicBezTo>
                <a:cubicBezTo>
                  <a:pt x="903" y="397"/>
                  <a:pt x="903" y="396"/>
                  <a:pt x="905" y="395"/>
                </a:cubicBezTo>
                <a:cubicBezTo>
                  <a:pt x="905" y="395"/>
                  <a:pt x="905" y="395"/>
                  <a:pt x="906" y="394"/>
                </a:cubicBezTo>
                <a:cubicBezTo>
                  <a:pt x="906" y="394"/>
                  <a:pt x="906" y="393"/>
                  <a:pt x="907" y="393"/>
                </a:cubicBezTo>
                <a:cubicBezTo>
                  <a:pt x="907" y="393"/>
                  <a:pt x="908" y="393"/>
                  <a:pt x="909" y="393"/>
                </a:cubicBezTo>
                <a:cubicBezTo>
                  <a:pt x="909" y="393"/>
                  <a:pt x="909" y="393"/>
                  <a:pt x="909" y="393"/>
                </a:cubicBezTo>
                <a:cubicBezTo>
                  <a:pt x="909" y="392"/>
                  <a:pt x="909" y="392"/>
                  <a:pt x="908" y="392"/>
                </a:cubicBezTo>
                <a:cubicBezTo>
                  <a:pt x="908" y="391"/>
                  <a:pt x="908" y="390"/>
                  <a:pt x="909" y="389"/>
                </a:cubicBezTo>
                <a:cubicBezTo>
                  <a:pt x="909" y="389"/>
                  <a:pt x="909" y="388"/>
                  <a:pt x="909" y="388"/>
                </a:cubicBezTo>
                <a:cubicBezTo>
                  <a:pt x="910" y="388"/>
                  <a:pt x="910" y="387"/>
                  <a:pt x="910" y="387"/>
                </a:cubicBezTo>
                <a:cubicBezTo>
                  <a:pt x="910" y="386"/>
                  <a:pt x="910" y="386"/>
                  <a:pt x="911" y="385"/>
                </a:cubicBezTo>
                <a:cubicBezTo>
                  <a:pt x="911" y="385"/>
                  <a:pt x="910" y="384"/>
                  <a:pt x="910" y="384"/>
                </a:cubicBezTo>
                <a:cubicBezTo>
                  <a:pt x="910" y="384"/>
                  <a:pt x="910" y="384"/>
                  <a:pt x="910" y="385"/>
                </a:cubicBezTo>
                <a:cubicBezTo>
                  <a:pt x="910" y="385"/>
                  <a:pt x="910" y="386"/>
                  <a:pt x="910" y="386"/>
                </a:cubicBezTo>
                <a:cubicBezTo>
                  <a:pt x="910" y="387"/>
                  <a:pt x="909" y="388"/>
                  <a:pt x="908" y="388"/>
                </a:cubicBezTo>
                <a:cubicBezTo>
                  <a:pt x="908" y="388"/>
                  <a:pt x="907" y="388"/>
                  <a:pt x="906" y="388"/>
                </a:cubicBezTo>
                <a:cubicBezTo>
                  <a:pt x="906" y="388"/>
                  <a:pt x="906" y="388"/>
                  <a:pt x="906" y="388"/>
                </a:cubicBezTo>
                <a:cubicBezTo>
                  <a:pt x="905" y="388"/>
                  <a:pt x="905" y="388"/>
                  <a:pt x="905" y="388"/>
                </a:cubicBezTo>
                <a:cubicBezTo>
                  <a:pt x="904" y="388"/>
                  <a:pt x="904" y="388"/>
                  <a:pt x="903" y="387"/>
                </a:cubicBezTo>
                <a:cubicBezTo>
                  <a:pt x="902" y="387"/>
                  <a:pt x="901" y="386"/>
                  <a:pt x="902" y="385"/>
                </a:cubicBezTo>
                <a:cubicBezTo>
                  <a:pt x="902" y="384"/>
                  <a:pt x="903" y="383"/>
                  <a:pt x="903" y="383"/>
                </a:cubicBezTo>
                <a:cubicBezTo>
                  <a:pt x="903" y="383"/>
                  <a:pt x="903" y="383"/>
                  <a:pt x="904" y="383"/>
                </a:cubicBezTo>
                <a:cubicBezTo>
                  <a:pt x="904" y="383"/>
                  <a:pt x="904" y="383"/>
                  <a:pt x="904" y="382"/>
                </a:cubicBezTo>
                <a:cubicBezTo>
                  <a:pt x="904" y="382"/>
                  <a:pt x="904" y="381"/>
                  <a:pt x="905" y="381"/>
                </a:cubicBezTo>
                <a:cubicBezTo>
                  <a:pt x="905" y="381"/>
                  <a:pt x="906" y="381"/>
                  <a:pt x="906" y="381"/>
                </a:cubicBezTo>
                <a:cubicBezTo>
                  <a:pt x="907" y="380"/>
                  <a:pt x="907" y="380"/>
                  <a:pt x="907" y="380"/>
                </a:cubicBezTo>
                <a:cubicBezTo>
                  <a:pt x="908" y="380"/>
                  <a:pt x="908" y="379"/>
                  <a:pt x="908" y="379"/>
                </a:cubicBezTo>
                <a:cubicBezTo>
                  <a:pt x="907" y="378"/>
                  <a:pt x="907" y="378"/>
                  <a:pt x="907" y="377"/>
                </a:cubicBezTo>
                <a:cubicBezTo>
                  <a:pt x="908" y="376"/>
                  <a:pt x="909" y="376"/>
                  <a:pt x="909" y="375"/>
                </a:cubicBezTo>
                <a:cubicBezTo>
                  <a:pt x="909" y="375"/>
                  <a:pt x="910" y="375"/>
                  <a:pt x="910" y="375"/>
                </a:cubicBezTo>
                <a:cubicBezTo>
                  <a:pt x="911" y="374"/>
                  <a:pt x="912" y="374"/>
                  <a:pt x="913" y="374"/>
                </a:cubicBezTo>
                <a:cubicBezTo>
                  <a:pt x="913" y="374"/>
                  <a:pt x="914" y="374"/>
                  <a:pt x="914" y="374"/>
                </a:cubicBezTo>
                <a:cubicBezTo>
                  <a:pt x="914" y="374"/>
                  <a:pt x="915" y="375"/>
                  <a:pt x="915" y="375"/>
                </a:cubicBezTo>
                <a:cubicBezTo>
                  <a:pt x="915" y="376"/>
                  <a:pt x="914" y="377"/>
                  <a:pt x="914" y="378"/>
                </a:cubicBezTo>
                <a:cubicBezTo>
                  <a:pt x="914" y="377"/>
                  <a:pt x="915" y="377"/>
                  <a:pt x="915" y="376"/>
                </a:cubicBezTo>
                <a:cubicBezTo>
                  <a:pt x="916" y="376"/>
                  <a:pt x="916" y="374"/>
                  <a:pt x="916" y="373"/>
                </a:cubicBezTo>
                <a:cubicBezTo>
                  <a:pt x="916" y="373"/>
                  <a:pt x="916" y="373"/>
                  <a:pt x="916" y="373"/>
                </a:cubicBezTo>
                <a:cubicBezTo>
                  <a:pt x="916" y="373"/>
                  <a:pt x="916" y="373"/>
                  <a:pt x="915" y="373"/>
                </a:cubicBezTo>
                <a:cubicBezTo>
                  <a:pt x="915" y="373"/>
                  <a:pt x="915" y="373"/>
                  <a:pt x="915" y="373"/>
                </a:cubicBezTo>
                <a:cubicBezTo>
                  <a:pt x="915" y="373"/>
                  <a:pt x="915" y="373"/>
                  <a:pt x="915" y="373"/>
                </a:cubicBezTo>
                <a:cubicBezTo>
                  <a:pt x="913" y="373"/>
                  <a:pt x="912" y="372"/>
                  <a:pt x="912" y="372"/>
                </a:cubicBezTo>
                <a:cubicBezTo>
                  <a:pt x="911" y="372"/>
                  <a:pt x="911" y="372"/>
                  <a:pt x="911" y="372"/>
                </a:cubicBezTo>
                <a:cubicBezTo>
                  <a:pt x="910" y="371"/>
                  <a:pt x="910" y="371"/>
                  <a:pt x="910" y="371"/>
                </a:cubicBezTo>
                <a:cubicBezTo>
                  <a:pt x="910" y="372"/>
                  <a:pt x="909" y="372"/>
                  <a:pt x="908" y="372"/>
                </a:cubicBezTo>
                <a:cubicBezTo>
                  <a:pt x="908" y="372"/>
                  <a:pt x="907" y="371"/>
                  <a:pt x="907" y="371"/>
                </a:cubicBezTo>
                <a:cubicBezTo>
                  <a:pt x="907" y="371"/>
                  <a:pt x="907" y="371"/>
                  <a:pt x="907" y="371"/>
                </a:cubicBezTo>
                <a:cubicBezTo>
                  <a:pt x="906" y="370"/>
                  <a:pt x="906" y="370"/>
                  <a:pt x="906" y="369"/>
                </a:cubicBezTo>
                <a:cubicBezTo>
                  <a:pt x="905" y="369"/>
                  <a:pt x="905" y="368"/>
                  <a:pt x="905" y="368"/>
                </a:cubicBezTo>
                <a:cubicBezTo>
                  <a:pt x="905" y="368"/>
                  <a:pt x="905" y="368"/>
                  <a:pt x="905" y="368"/>
                </a:cubicBezTo>
                <a:cubicBezTo>
                  <a:pt x="904" y="368"/>
                  <a:pt x="903" y="368"/>
                  <a:pt x="902" y="367"/>
                </a:cubicBezTo>
                <a:cubicBezTo>
                  <a:pt x="902" y="367"/>
                  <a:pt x="902" y="367"/>
                  <a:pt x="901" y="367"/>
                </a:cubicBezTo>
                <a:cubicBezTo>
                  <a:pt x="901" y="366"/>
                  <a:pt x="900" y="366"/>
                  <a:pt x="900" y="365"/>
                </a:cubicBezTo>
                <a:cubicBezTo>
                  <a:pt x="900" y="365"/>
                  <a:pt x="900" y="365"/>
                  <a:pt x="900" y="364"/>
                </a:cubicBezTo>
                <a:cubicBezTo>
                  <a:pt x="900" y="364"/>
                  <a:pt x="899" y="363"/>
                  <a:pt x="899" y="363"/>
                </a:cubicBezTo>
                <a:cubicBezTo>
                  <a:pt x="899" y="363"/>
                  <a:pt x="899" y="363"/>
                  <a:pt x="899" y="363"/>
                </a:cubicBezTo>
                <a:cubicBezTo>
                  <a:pt x="898" y="363"/>
                  <a:pt x="897" y="363"/>
                  <a:pt x="897" y="361"/>
                </a:cubicBezTo>
                <a:cubicBezTo>
                  <a:pt x="896" y="361"/>
                  <a:pt x="896" y="361"/>
                  <a:pt x="896" y="361"/>
                </a:cubicBezTo>
                <a:cubicBezTo>
                  <a:pt x="896" y="360"/>
                  <a:pt x="895" y="359"/>
                  <a:pt x="895" y="359"/>
                </a:cubicBezTo>
                <a:cubicBezTo>
                  <a:pt x="895" y="358"/>
                  <a:pt x="896" y="358"/>
                  <a:pt x="896" y="357"/>
                </a:cubicBezTo>
                <a:cubicBezTo>
                  <a:pt x="896" y="357"/>
                  <a:pt x="896" y="357"/>
                  <a:pt x="896" y="357"/>
                </a:cubicBezTo>
                <a:cubicBezTo>
                  <a:pt x="896" y="356"/>
                  <a:pt x="896" y="355"/>
                  <a:pt x="896" y="355"/>
                </a:cubicBezTo>
                <a:cubicBezTo>
                  <a:pt x="896" y="355"/>
                  <a:pt x="896" y="355"/>
                  <a:pt x="895" y="354"/>
                </a:cubicBezTo>
                <a:cubicBezTo>
                  <a:pt x="895" y="353"/>
                  <a:pt x="895" y="353"/>
                  <a:pt x="895" y="352"/>
                </a:cubicBezTo>
                <a:cubicBezTo>
                  <a:pt x="895" y="350"/>
                  <a:pt x="895" y="349"/>
                  <a:pt x="896" y="348"/>
                </a:cubicBezTo>
                <a:cubicBezTo>
                  <a:pt x="897" y="347"/>
                  <a:pt x="898" y="346"/>
                  <a:pt x="899" y="345"/>
                </a:cubicBezTo>
                <a:cubicBezTo>
                  <a:pt x="899" y="345"/>
                  <a:pt x="900" y="345"/>
                  <a:pt x="900" y="344"/>
                </a:cubicBezTo>
                <a:cubicBezTo>
                  <a:pt x="900" y="344"/>
                  <a:pt x="900" y="344"/>
                  <a:pt x="900" y="344"/>
                </a:cubicBezTo>
                <a:cubicBezTo>
                  <a:pt x="901" y="344"/>
                  <a:pt x="901" y="343"/>
                  <a:pt x="902" y="343"/>
                </a:cubicBezTo>
                <a:cubicBezTo>
                  <a:pt x="902" y="343"/>
                  <a:pt x="902" y="343"/>
                  <a:pt x="903" y="343"/>
                </a:cubicBezTo>
                <a:cubicBezTo>
                  <a:pt x="903" y="343"/>
                  <a:pt x="903" y="343"/>
                  <a:pt x="904" y="343"/>
                </a:cubicBezTo>
                <a:cubicBezTo>
                  <a:pt x="904" y="343"/>
                  <a:pt x="904" y="343"/>
                  <a:pt x="904" y="343"/>
                </a:cubicBezTo>
                <a:cubicBezTo>
                  <a:pt x="905" y="343"/>
                  <a:pt x="905" y="343"/>
                  <a:pt x="906" y="342"/>
                </a:cubicBezTo>
                <a:cubicBezTo>
                  <a:pt x="906" y="342"/>
                  <a:pt x="906" y="342"/>
                  <a:pt x="906" y="342"/>
                </a:cubicBezTo>
                <a:cubicBezTo>
                  <a:pt x="905" y="342"/>
                  <a:pt x="904" y="342"/>
                  <a:pt x="904" y="343"/>
                </a:cubicBezTo>
                <a:cubicBezTo>
                  <a:pt x="903" y="343"/>
                  <a:pt x="903" y="343"/>
                  <a:pt x="903" y="343"/>
                </a:cubicBezTo>
                <a:cubicBezTo>
                  <a:pt x="902" y="343"/>
                  <a:pt x="901" y="342"/>
                  <a:pt x="900" y="341"/>
                </a:cubicBezTo>
                <a:cubicBezTo>
                  <a:pt x="900" y="340"/>
                  <a:pt x="900" y="340"/>
                  <a:pt x="901" y="339"/>
                </a:cubicBezTo>
                <a:cubicBezTo>
                  <a:pt x="901" y="339"/>
                  <a:pt x="901" y="339"/>
                  <a:pt x="901" y="339"/>
                </a:cubicBezTo>
                <a:cubicBezTo>
                  <a:pt x="901" y="338"/>
                  <a:pt x="901" y="338"/>
                  <a:pt x="901" y="337"/>
                </a:cubicBezTo>
                <a:cubicBezTo>
                  <a:pt x="901" y="337"/>
                  <a:pt x="901" y="337"/>
                  <a:pt x="901" y="337"/>
                </a:cubicBezTo>
                <a:cubicBezTo>
                  <a:pt x="900" y="335"/>
                  <a:pt x="901" y="334"/>
                  <a:pt x="902" y="334"/>
                </a:cubicBezTo>
                <a:cubicBezTo>
                  <a:pt x="903" y="333"/>
                  <a:pt x="904" y="333"/>
                  <a:pt x="904" y="332"/>
                </a:cubicBezTo>
                <a:cubicBezTo>
                  <a:pt x="904" y="332"/>
                  <a:pt x="904" y="332"/>
                  <a:pt x="904" y="332"/>
                </a:cubicBezTo>
                <a:cubicBezTo>
                  <a:pt x="904" y="331"/>
                  <a:pt x="904" y="330"/>
                  <a:pt x="904" y="330"/>
                </a:cubicBezTo>
                <a:cubicBezTo>
                  <a:pt x="904" y="329"/>
                  <a:pt x="905" y="328"/>
                  <a:pt x="905" y="328"/>
                </a:cubicBezTo>
                <a:cubicBezTo>
                  <a:pt x="906" y="327"/>
                  <a:pt x="906" y="327"/>
                  <a:pt x="906" y="327"/>
                </a:cubicBezTo>
                <a:cubicBezTo>
                  <a:pt x="907" y="326"/>
                  <a:pt x="907" y="325"/>
                  <a:pt x="908" y="325"/>
                </a:cubicBezTo>
                <a:cubicBezTo>
                  <a:pt x="908" y="325"/>
                  <a:pt x="908" y="325"/>
                  <a:pt x="908" y="325"/>
                </a:cubicBezTo>
                <a:cubicBezTo>
                  <a:pt x="909" y="325"/>
                  <a:pt x="909" y="324"/>
                  <a:pt x="910" y="324"/>
                </a:cubicBezTo>
                <a:cubicBezTo>
                  <a:pt x="910" y="324"/>
                  <a:pt x="910" y="323"/>
                  <a:pt x="911" y="323"/>
                </a:cubicBezTo>
                <a:cubicBezTo>
                  <a:pt x="911" y="323"/>
                  <a:pt x="911" y="323"/>
                  <a:pt x="912" y="323"/>
                </a:cubicBezTo>
                <a:cubicBezTo>
                  <a:pt x="912" y="322"/>
                  <a:pt x="912" y="322"/>
                  <a:pt x="913" y="322"/>
                </a:cubicBezTo>
                <a:cubicBezTo>
                  <a:pt x="913" y="322"/>
                  <a:pt x="913" y="322"/>
                  <a:pt x="913" y="322"/>
                </a:cubicBezTo>
                <a:cubicBezTo>
                  <a:pt x="914" y="322"/>
                  <a:pt x="914" y="322"/>
                  <a:pt x="914" y="323"/>
                </a:cubicBezTo>
                <a:cubicBezTo>
                  <a:pt x="915" y="323"/>
                  <a:pt x="915" y="324"/>
                  <a:pt x="915" y="325"/>
                </a:cubicBezTo>
                <a:cubicBezTo>
                  <a:pt x="915" y="325"/>
                  <a:pt x="915" y="325"/>
                  <a:pt x="915" y="325"/>
                </a:cubicBezTo>
                <a:cubicBezTo>
                  <a:pt x="915" y="325"/>
                  <a:pt x="915" y="325"/>
                  <a:pt x="915" y="325"/>
                </a:cubicBezTo>
                <a:cubicBezTo>
                  <a:pt x="915" y="325"/>
                  <a:pt x="915" y="324"/>
                  <a:pt x="915" y="324"/>
                </a:cubicBezTo>
                <a:cubicBezTo>
                  <a:pt x="916" y="324"/>
                  <a:pt x="916" y="324"/>
                  <a:pt x="916" y="324"/>
                </a:cubicBezTo>
                <a:cubicBezTo>
                  <a:pt x="916" y="323"/>
                  <a:pt x="916" y="323"/>
                  <a:pt x="916" y="323"/>
                </a:cubicBezTo>
                <a:cubicBezTo>
                  <a:pt x="916" y="323"/>
                  <a:pt x="916" y="323"/>
                  <a:pt x="916" y="322"/>
                </a:cubicBezTo>
                <a:cubicBezTo>
                  <a:pt x="916" y="322"/>
                  <a:pt x="916" y="322"/>
                  <a:pt x="916" y="322"/>
                </a:cubicBezTo>
                <a:cubicBezTo>
                  <a:pt x="916" y="322"/>
                  <a:pt x="916" y="322"/>
                  <a:pt x="916" y="322"/>
                </a:cubicBezTo>
                <a:cubicBezTo>
                  <a:pt x="915" y="322"/>
                  <a:pt x="914" y="321"/>
                  <a:pt x="913" y="320"/>
                </a:cubicBezTo>
                <a:cubicBezTo>
                  <a:pt x="912" y="319"/>
                  <a:pt x="912" y="318"/>
                  <a:pt x="912" y="317"/>
                </a:cubicBezTo>
                <a:cubicBezTo>
                  <a:pt x="913" y="317"/>
                  <a:pt x="913" y="316"/>
                  <a:pt x="913" y="316"/>
                </a:cubicBezTo>
                <a:cubicBezTo>
                  <a:pt x="914" y="316"/>
                  <a:pt x="915" y="316"/>
                  <a:pt x="916" y="316"/>
                </a:cubicBezTo>
                <a:cubicBezTo>
                  <a:pt x="916" y="316"/>
                  <a:pt x="916" y="316"/>
                  <a:pt x="916" y="316"/>
                </a:cubicBezTo>
                <a:cubicBezTo>
                  <a:pt x="916" y="315"/>
                  <a:pt x="917" y="315"/>
                  <a:pt x="917" y="315"/>
                </a:cubicBezTo>
                <a:cubicBezTo>
                  <a:pt x="917" y="315"/>
                  <a:pt x="918" y="315"/>
                  <a:pt x="918" y="314"/>
                </a:cubicBezTo>
                <a:cubicBezTo>
                  <a:pt x="918" y="314"/>
                  <a:pt x="918" y="314"/>
                  <a:pt x="919" y="314"/>
                </a:cubicBezTo>
                <a:cubicBezTo>
                  <a:pt x="919" y="314"/>
                  <a:pt x="920" y="314"/>
                  <a:pt x="920" y="313"/>
                </a:cubicBezTo>
                <a:cubicBezTo>
                  <a:pt x="921" y="312"/>
                  <a:pt x="922" y="312"/>
                  <a:pt x="923" y="312"/>
                </a:cubicBezTo>
                <a:cubicBezTo>
                  <a:pt x="923" y="312"/>
                  <a:pt x="923" y="312"/>
                  <a:pt x="923" y="312"/>
                </a:cubicBezTo>
                <a:cubicBezTo>
                  <a:pt x="923" y="312"/>
                  <a:pt x="923" y="312"/>
                  <a:pt x="923" y="312"/>
                </a:cubicBezTo>
                <a:cubicBezTo>
                  <a:pt x="924" y="312"/>
                  <a:pt x="925" y="312"/>
                  <a:pt x="926" y="312"/>
                </a:cubicBezTo>
                <a:cubicBezTo>
                  <a:pt x="926" y="312"/>
                  <a:pt x="927" y="312"/>
                  <a:pt x="927" y="313"/>
                </a:cubicBezTo>
                <a:cubicBezTo>
                  <a:pt x="927" y="313"/>
                  <a:pt x="927" y="313"/>
                  <a:pt x="927" y="313"/>
                </a:cubicBezTo>
                <a:cubicBezTo>
                  <a:pt x="928" y="313"/>
                  <a:pt x="928" y="314"/>
                  <a:pt x="929" y="314"/>
                </a:cubicBezTo>
                <a:cubicBezTo>
                  <a:pt x="929" y="315"/>
                  <a:pt x="929" y="316"/>
                  <a:pt x="929" y="316"/>
                </a:cubicBezTo>
                <a:cubicBezTo>
                  <a:pt x="929" y="316"/>
                  <a:pt x="929" y="316"/>
                  <a:pt x="929" y="316"/>
                </a:cubicBezTo>
                <a:cubicBezTo>
                  <a:pt x="929" y="316"/>
                  <a:pt x="929" y="316"/>
                  <a:pt x="930" y="316"/>
                </a:cubicBezTo>
                <a:cubicBezTo>
                  <a:pt x="930" y="317"/>
                  <a:pt x="931" y="317"/>
                  <a:pt x="931" y="317"/>
                </a:cubicBezTo>
                <a:cubicBezTo>
                  <a:pt x="932" y="318"/>
                  <a:pt x="932" y="318"/>
                  <a:pt x="932" y="318"/>
                </a:cubicBezTo>
                <a:cubicBezTo>
                  <a:pt x="933" y="319"/>
                  <a:pt x="934" y="320"/>
                  <a:pt x="933" y="321"/>
                </a:cubicBezTo>
                <a:cubicBezTo>
                  <a:pt x="933" y="322"/>
                  <a:pt x="933" y="322"/>
                  <a:pt x="932" y="322"/>
                </a:cubicBezTo>
                <a:cubicBezTo>
                  <a:pt x="932" y="322"/>
                  <a:pt x="932" y="322"/>
                  <a:pt x="933" y="323"/>
                </a:cubicBezTo>
                <a:cubicBezTo>
                  <a:pt x="933" y="323"/>
                  <a:pt x="933" y="323"/>
                  <a:pt x="933" y="323"/>
                </a:cubicBezTo>
                <a:cubicBezTo>
                  <a:pt x="933" y="324"/>
                  <a:pt x="933" y="324"/>
                  <a:pt x="933" y="324"/>
                </a:cubicBezTo>
                <a:cubicBezTo>
                  <a:pt x="934" y="324"/>
                  <a:pt x="934" y="325"/>
                  <a:pt x="934" y="325"/>
                </a:cubicBezTo>
                <a:cubicBezTo>
                  <a:pt x="935" y="326"/>
                  <a:pt x="935" y="327"/>
                  <a:pt x="935" y="328"/>
                </a:cubicBezTo>
                <a:cubicBezTo>
                  <a:pt x="935" y="329"/>
                  <a:pt x="935" y="329"/>
                  <a:pt x="935" y="329"/>
                </a:cubicBezTo>
                <a:cubicBezTo>
                  <a:pt x="935" y="330"/>
                  <a:pt x="935" y="331"/>
                  <a:pt x="935" y="332"/>
                </a:cubicBezTo>
                <a:cubicBezTo>
                  <a:pt x="935" y="332"/>
                  <a:pt x="936" y="333"/>
                  <a:pt x="935" y="334"/>
                </a:cubicBezTo>
                <a:cubicBezTo>
                  <a:pt x="935" y="334"/>
                  <a:pt x="935" y="334"/>
                  <a:pt x="935" y="334"/>
                </a:cubicBezTo>
                <a:cubicBezTo>
                  <a:pt x="935" y="335"/>
                  <a:pt x="935" y="335"/>
                  <a:pt x="934" y="336"/>
                </a:cubicBezTo>
                <a:cubicBezTo>
                  <a:pt x="934" y="336"/>
                  <a:pt x="934" y="337"/>
                  <a:pt x="934" y="338"/>
                </a:cubicBezTo>
                <a:cubicBezTo>
                  <a:pt x="934" y="339"/>
                  <a:pt x="934" y="339"/>
                  <a:pt x="933" y="340"/>
                </a:cubicBezTo>
                <a:cubicBezTo>
                  <a:pt x="933" y="340"/>
                  <a:pt x="933" y="340"/>
                  <a:pt x="933" y="341"/>
                </a:cubicBezTo>
                <a:cubicBezTo>
                  <a:pt x="933" y="341"/>
                  <a:pt x="933" y="342"/>
                  <a:pt x="933" y="343"/>
                </a:cubicBezTo>
                <a:cubicBezTo>
                  <a:pt x="933" y="343"/>
                  <a:pt x="933" y="343"/>
                  <a:pt x="933" y="344"/>
                </a:cubicBezTo>
                <a:cubicBezTo>
                  <a:pt x="933" y="344"/>
                  <a:pt x="933" y="345"/>
                  <a:pt x="934" y="345"/>
                </a:cubicBezTo>
                <a:cubicBezTo>
                  <a:pt x="934" y="346"/>
                  <a:pt x="934" y="346"/>
                  <a:pt x="934" y="346"/>
                </a:cubicBezTo>
                <a:cubicBezTo>
                  <a:pt x="934" y="347"/>
                  <a:pt x="934" y="347"/>
                  <a:pt x="935" y="347"/>
                </a:cubicBezTo>
                <a:cubicBezTo>
                  <a:pt x="936" y="348"/>
                  <a:pt x="936" y="349"/>
                  <a:pt x="936" y="350"/>
                </a:cubicBezTo>
                <a:cubicBezTo>
                  <a:pt x="936" y="351"/>
                  <a:pt x="936" y="351"/>
                  <a:pt x="936" y="351"/>
                </a:cubicBezTo>
                <a:cubicBezTo>
                  <a:pt x="936" y="352"/>
                  <a:pt x="937" y="353"/>
                  <a:pt x="936" y="354"/>
                </a:cubicBezTo>
                <a:cubicBezTo>
                  <a:pt x="936" y="354"/>
                  <a:pt x="936" y="354"/>
                  <a:pt x="936" y="354"/>
                </a:cubicBezTo>
                <a:cubicBezTo>
                  <a:pt x="936" y="355"/>
                  <a:pt x="936" y="355"/>
                  <a:pt x="936" y="355"/>
                </a:cubicBezTo>
                <a:cubicBezTo>
                  <a:pt x="936" y="355"/>
                  <a:pt x="937" y="356"/>
                  <a:pt x="937" y="356"/>
                </a:cubicBezTo>
                <a:cubicBezTo>
                  <a:pt x="938" y="357"/>
                  <a:pt x="939" y="358"/>
                  <a:pt x="938" y="359"/>
                </a:cubicBezTo>
                <a:cubicBezTo>
                  <a:pt x="938" y="360"/>
                  <a:pt x="937" y="361"/>
                  <a:pt x="935" y="362"/>
                </a:cubicBezTo>
                <a:cubicBezTo>
                  <a:pt x="933" y="362"/>
                  <a:pt x="932" y="361"/>
                  <a:pt x="931" y="360"/>
                </a:cubicBezTo>
                <a:cubicBezTo>
                  <a:pt x="931" y="360"/>
                  <a:pt x="931" y="360"/>
                  <a:pt x="931" y="360"/>
                </a:cubicBezTo>
                <a:cubicBezTo>
                  <a:pt x="931" y="360"/>
                  <a:pt x="931" y="361"/>
                  <a:pt x="930" y="361"/>
                </a:cubicBezTo>
                <a:cubicBezTo>
                  <a:pt x="930" y="361"/>
                  <a:pt x="930" y="361"/>
                  <a:pt x="930" y="361"/>
                </a:cubicBezTo>
                <a:cubicBezTo>
                  <a:pt x="930" y="361"/>
                  <a:pt x="930" y="361"/>
                  <a:pt x="930" y="361"/>
                </a:cubicBezTo>
                <a:cubicBezTo>
                  <a:pt x="930" y="361"/>
                  <a:pt x="930" y="361"/>
                  <a:pt x="931" y="361"/>
                </a:cubicBezTo>
                <a:cubicBezTo>
                  <a:pt x="931" y="362"/>
                  <a:pt x="932" y="362"/>
                  <a:pt x="932" y="363"/>
                </a:cubicBezTo>
                <a:cubicBezTo>
                  <a:pt x="932" y="363"/>
                  <a:pt x="932" y="364"/>
                  <a:pt x="932" y="365"/>
                </a:cubicBezTo>
                <a:cubicBezTo>
                  <a:pt x="931" y="365"/>
                  <a:pt x="931" y="366"/>
                  <a:pt x="930" y="366"/>
                </a:cubicBezTo>
                <a:cubicBezTo>
                  <a:pt x="930" y="366"/>
                  <a:pt x="929" y="366"/>
                  <a:pt x="929" y="366"/>
                </a:cubicBezTo>
                <a:cubicBezTo>
                  <a:pt x="929" y="367"/>
                  <a:pt x="929" y="367"/>
                  <a:pt x="929" y="367"/>
                </a:cubicBezTo>
                <a:cubicBezTo>
                  <a:pt x="928" y="367"/>
                  <a:pt x="928" y="368"/>
                  <a:pt x="927" y="368"/>
                </a:cubicBezTo>
                <a:cubicBezTo>
                  <a:pt x="927" y="369"/>
                  <a:pt x="927" y="369"/>
                  <a:pt x="926" y="369"/>
                </a:cubicBezTo>
                <a:cubicBezTo>
                  <a:pt x="926" y="369"/>
                  <a:pt x="926" y="369"/>
                  <a:pt x="926" y="369"/>
                </a:cubicBezTo>
                <a:cubicBezTo>
                  <a:pt x="925" y="370"/>
                  <a:pt x="925" y="370"/>
                  <a:pt x="925" y="370"/>
                </a:cubicBezTo>
                <a:cubicBezTo>
                  <a:pt x="925" y="370"/>
                  <a:pt x="925" y="370"/>
                  <a:pt x="925" y="370"/>
                </a:cubicBezTo>
                <a:cubicBezTo>
                  <a:pt x="925" y="371"/>
                  <a:pt x="925" y="371"/>
                  <a:pt x="926" y="371"/>
                </a:cubicBezTo>
                <a:cubicBezTo>
                  <a:pt x="926" y="371"/>
                  <a:pt x="927" y="371"/>
                  <a:pt x="927" y="372"/>
                </a:cubicBezTo>
                <a:cubicBezTo>
                  <a:pt x="928" y="372"/>
                  <a:pt x="928" y="373"/>
                  <a:pt x="929" y="374"/>
                </a:cubicBezTo>
                <a:cubicBezTo>
                  <a:pt x="929" y="375"/>
                  <a:pt x="929" y="374"/>
                  <a:pt x="930" y="374"/>
                </a:cubicBezTo>
                <a:cubicBezTo>
                  <a:pt x="931" y="374"/>
                  <a:pt x="931" y="374"/>
                  <a:pt x="932" y="373"/>
                </a:cubicBezTo>
                <a:cubicBezTo>
                  <a:pt x="933" y="373"/>
                  <a:pt x="933" y="372"/>
                  <a:pt x="934" y="372"/>
                </a:cubicBezTo>
                <a:cubicBezTo>
                  <a:pt x="934" y="372"/>
                  <a:pt x="935" y="373"/>
                  <a:pt x="935" y="373"/>
                </a:cubicBezTo>
                <a:cubicBezTo>
                  <a:pt x="936" y="374"/>
                  <a:pt x="936" y="374"/>
                  <a:pt x="936" y="375"/>
                </a:cubicBezTo>
                <a:cubicBezTo>
                  <a:pt x="936" y="375"/>
                  <a:pt x="937" y="376"/>
                  <a:pt x="937" y="376"/>
                </a:cubicBezTo>
                <a:cubicBezTo>
                  <a:pt x="938" y="376"/>
                  <a:pt x="938" y="376"/>
                  <a:pt x="938" y="376"/>
                </a:cubicBezTo>
                <a:cubicBezTo>
                  <a:pt x="938" y="376"/>
                  <a:pt x="939" y="376"/>
                  <a:pt x="939" y="376"/>
                </a:cubicBezTo>
                <a:cubicBezTo>
                  <a:pt x="940" y="376"/>
                  <a:pt x="940" y="377"/>
                  <a:pt x="941" y="377"/>
                </a:cubicBezTo>
                <a:cubicBezTo>
                  <a:pt x="941" y="378"/>
                  <a:pt x="941" y="378"/>
                  <a:pt x="941" y="378"/>
                </a:cubicBezTo>
                <a:cubicBezTo>
                  <a:pt x="941" y="378"/>
                  <a:pt x="941" y="378"/>
                  <a:pt x="941" y="378"/>
                </a:cubicBezTo>
                <a:cubicBezTo>
                  <a:pt x="941" y="378"/>
                  <a:pt x="941" y="378"/>
                  <a:pt x="941" y="378"/>
                </a:cubicBezTo>
                <a:cubicBezTo>
                  <a:pt x="942" y="378"/>
                  <a:pt x="943" y="379"/>
                  <a:pt x="943" y="380"/>
                </a:cubicBezTo>
                <a:cubicBezTo>
                  <a:pt x="943" y="380"/>
                  <a:pt x="943" y="381"/>
                  <a:pt x="943" y="382"/>
                </a:cubicBezTo>
                <a:cubicBezTo>
                  <a:pt x="942" y="383"/>
                  <a:pt x="942" y="383"/>
                  <a:pt x="941" y="383"/>
                </a:cubicBezTo>
                <a:cubicBezTo>
                  <a:pt x="941" y="383"/>
                  <a:pt x="941" y="383"/>
                  <a:pt x="941" y="383"/>
                </a:cubicBezTo>
                <a:cubicBezTo>
                  <a:pt x="941" y="383"/>
                  <a:pt x="941" y="383"/>
                  <a:pt x="941" y="384"/>
                </a:cubicBezTo>
                <a:cubicBezTo>
                  <a:pt x="941" y="384"/>
                  <a:pt x="940" y="384"/>
                  <a:pt x="940" y="384"/>
                </a:cubicBezTo>
                <a:cubicBezTo>
                  <a:pt x="940" y="384"/>
                  <a:pt x="939" y="384"/>
                  <a:pt x="939" y="384"/>
                </a:cubicBezTo>
                <a:cubicBezTo>
                  <a:pt x="938" y="384"/>
                  <a:pt x="938" y="383"/>
                  <a:pt x="937" y="383"/>
                </a:cubicBezTo>
                <a:cubicBezTo>
                  <a:pt x="937" y="382"/>
                  <a:pt x="937" y="381"/>
                  <a:pt x="937" y="380"/>
                </a:cubicBezTo>
                <a:cubicBezTo>
                  <a:pt x="937" y="380"/>
                  <a:pt x="937" y="380"/>
                  <a:pt x="937" y="380"/>
                </a:cubicBezTo>
                <a:cubicBezTo>
                  <a:pt x="937" y="380"/>
                  <a:pt x="937" y="380"/>
                  <a:pt x="936" y="380"/>
                </a:cubicBezTo>
                <a:cubicBezTo>
                  <a:pt x="936" y="381"/>
                  <a:pt x="935" y="381"/>
                  <a:pt x="934" y="380"/>
                </a:cubicBezTo>
                <a:cubicBezTo>
                  <a:pt x="934" y="381"/>
                  <a:pt x="935" y="381"/>
                  <a:pt x="935" y="382"/>
                </a:cubicBezTo>
                <a:cubicBezTo>
                  <a:pt x="935" y="383"/>
                  <a:pt x="935" y="383"/>
                  <a:pt x="936" y="384"/>
                </a:cubicBezTo>
                <a:cubicBezTo>
                  <a:pt x="936" y="384"/>
                  <a:pt x="936" y="385"/>
                  <a:pt x="936" y="385"/>
                </a:cubicBezTo>
                <a:cubicBezTo>
                  <a:pt x="936" y="385"/>
                  <a:pt x="936" y="385"/>
                  <a:pt x="936" y="386"/>
                </a:cubicBezTo>
                <a:cubicBezTo>
                  <a:pt x="937" y="388"/>
                  <a:pt x="937" y="389"/>
                  <a:pt x="937" y="390"/>
                </a:cubicBezTo>
                <a:cubicBezTo>
                  <a:pt x="937" y="391"/>
                  <a:pt x="937" y="391"/>
                  <a:pt x="937" y="392"/>
                </a:cubicBezTo>
                <a:cubicBezTo>
                  <a:pt x="937" y="393"/>
                  <a:pt x="938" y="394"/>
                  <a:pt x="937" y="395"/>
                </a:cubicBezTo>
                <a:cubicBezTo>
                  <a:pt x="937" y="395"/>
                  <a:pt x="937" y="396"/>
                  <a:pt x="937" y="396"/>
                </a:cubicBezTo>
                <a:cubicBezTo>
                  <a:pt x="936" y="396"/>
                  <a:pt x="936" y="397"/>
                  <a:pt x="936" y="397"/>
                </a:cubicBezTo>
                <a:cubicBezTo>
                  <a:pt x="936" y="398"/>
                  <a:pt x="936" y="399"/>
                  <a:pt x="936" y="400"/>
                </a:cubicBezTo>
                <a:cubicBezTo>
                  <a:pt x="936" y="401"/>
                  <a:pt x="936" y="402"/>
                  <a:pt x="936" y="402"/>
                </a:cubicBezTo>
                <a:cubicBezTo>
                  <a:pt x="935" y="403"/>
                  <a:pt x="935" y="403"/>
                  <a:pt x="935" y="403"/>
                </a:cubicBezTo>
                <a:cubicBezTo>
                  <a:pt x="935" y="403"/>
                  <a:pt x="936" y="403"/>
                  <a:pt x="936" y="402"/>
                </a:cubicBezTo>
                <a:cubicBezTo>
                  <a:pt x="936" y="402"/>
                  <a:pt x="936" y="402"/>
                  <a:pt x="937" y="402"/>
                </a:cubicBezTo>
                <a:cubicBezTo>
                  <a:pt x="937" y="401"/>
                  <a:pt x="938" y="401"/>
                  <a:pt x="938" y="401"/>
                </a:cubicBezTo>
                <a:cubicBezTo>
                  <a:pt x="938" y="401"/>
                  <a:pt x="938" y="401"/>
                  <a:pt x="939" y="401"/>
                </a:cubicBezTo>
                <a:cubicBezTo>
                  <a:pt x="939" y="401"/>
                  <a:pt x="939" y="401"/>
                  <a:pt x="939" y="400"/>
                </a:cubicBezTo>
                <a:cubicBezTo>
                  <a:pt x="939" y="400"/>
                  <a:pt x="939" y="399"/>
                  <a:pt x="940" y="399"/>
                </a:cubicBezTo>
                <a:cubicBezTo>
                  <a:pt x="940" y="399"/>
                  <a:pt x="940" y="398"/>
                  <a:pt x="940" y="398"/>
                </a:cubicBezTo>
                <a:cubicBezTo>
                  <a:pt x="940" y="398"/>
                  <a:pt x="940" y="397"/>
                  <a:pt x="940" y="397"/>
                </a:cubicBezTo>
                <a:cubicBezTo>
                  <a:pt x="941" y="396"/>
                  <a:pt x="942" y="396"/>
                  <a:pt x="942" y="396"/>
                </a:cubicBezTo>
                <a:cubicBezTo>
                  <a:pt x="942" y="396"/>
                  <a:pt x="942" y="396"/>
                  <a:pt x="942" y="396"/>
                </a:cubicBezTo>
                <a:cubicBezTo>
                  <a:pt x="942" y="395"/>
                  <a:pt x="942" y="395"/>
                  <a:pt x="942" y="394"/>
                </a:cubicBezTo>
                <a:cubicBezTo>
                  <a:pt x="941" y="394"/>
                  <a:pt x="941" y="393"/>
                  <a:pt x="941" y="391"/>
                </a:cubicBezTo>
                <a:cubicBezTo>
                  <a:pt x="942" y="390"/>
                  <a:pt x="942" y="389"/>
                  <a:pt x="943" y="388"/>
                </a:cubicBezTo>
                <a:cubicBezTo>
                  <a:pt x="943" y="388"/>
                  <a:pt x="944" y="388"/>
                  <a:pt x="944" y="387"/>
                </a:cubicBezTo>
                <a:cubicBezTo>
                  <a:pt x="944" y="387"/>
                  <a:pt x="944" y="387"/>
                  <a:pt x="945" y="386"/>
                </a:cubicBezTo>
                <a:cubicBezTo>
                  <a:pt x="945" y="386"/>
                  <a:pt x="945" y="385"/>
                  <a:pt x="946" y="385"/>
                </a:cubicBezTo>
                <a:cubicBezTo>
                  <a:pt x="946" y="384"/>
                  <a:pt x="947" y="384"/>
                  <a:pt x="947" y="384"/>
                </a:cubicBezTo>
                <a:cubicBezTo>
                  <a:pt x="947" y="383"/>
                  <a:pt x="947" y="383"/>
                  <a:pt x="947" y="382"/>
                </a:cubicBezTo>
                <a:cubicBezTo>
                  <a:pt x="947" y="382"/>
                  <a:pt x="947" y="381"/>
                  <a:pt x="949" y="381"/>
                </a:cubicBezTo>
                <a:cubicBezTo>
                  <a:pt x="949" y="381"/>
                  <a:pt x="950" y="381"/>
                  <a:pt x="950" y="381"/>
                </a:cubicBezTo>
                <a:cubicBezTo>
                  <a:pt x="951" y="382"/>
                  <a:pt x="951" y="383"/>
                  <a:pt x="951" y="384"/>
                </a:cubicBezTo>
                <a:cubicBezTo>
                  <a:pt x="951" y="384"/>
                  <a:pt x="951" y="384"/>
                  <a:pt x="952" y="385"/>
                </a:cubicBezTo>
                <a:cubicBezTo>
                  <a:pt x="952" y="385"/>
                  <a:pt x="952" y="385"/>
                  <a:pt x="952" y="385"/>
                </a:cubicBezTo>
                <a:cubicBezTo>
                  <a:pt x="952" y="385"/>
                  <a:pt x="952" y="385"/>
                  <a:pt x="952" y="386"/>
                </a:cubicBezTo>
                <a:cubicBezTo>
                  <a:pt x="953" y="386"/>
                  <a:pt x="953" y="387"/>
                  <a:pt x="953" y="388"/>
                </a:cubicBezTo>
                <a:cubicBezTo>
                  <a:pt x="953" y="389"/>
                  <a:pt x="953" y="389"/>
                  <a:pt x="953" y="389"/>
                </a:cubicBezTo>
                <a:cubicBezTo>
                  <a:pt x="953" y="389"/>
                  <a:pt x="953" y="390"/>
                  <a:pt x="953" y="390"/>
                </a:cubicBezTo>
                <a:cubicBezTo>
                  <a:pt x="953" y="390"/>
                  <a:pt x="954" y="390"/>
                  <a:pt x="954" y="390"/>
                </a:cubicBezTo>
                <a:cubicBezTo>
                  <a:pt x="954" y="390"/>
                  <a:pt x="954" y="390"/>
                  <a:pt x="954" y="390"/>
                </a:cubicBezTo>
                <a:cubicBezTo>
                  <a:pt x="957" y="391"/>
                  <a:pt x="956" y="393"/>
                  <a:pt x="956" y="395"/>
                </a:cubicBezTo>
                <a:cubicBezTo>
                  <a:pt x="956" y="395"/>
                  <a:pt x="956" y="396"/>
                  <a:pt x="956" y="396"/>
                </a:cubicBezTo>
                <a:cubicBezTo>
                  <a:pt x="956" y="397"/>
                  <a:pt x="956" y="398"/>
                  <a:pt x="956" y="399"/>
                </a:cubicBezTo>
                <a:cubicBezTo>
                  <a:pt x="956" y="399"/>
                  <a:pt x="956" y="400"/>
                  <a:pt x="956" y="400"/>
                </a:cubicBezTo>
                <a:cubicBezTo>
                  <a:pt x="956" y="401"/>
                  <a:pt x="956" y="401"/>
                  <a:pt x="956" y="402"/>
                </a:cubicBezTo>
                <a:cubicBezTo>
                  <a:pt x="956" y="402"/>
                  <a:pt x="956" y="402"/>
                  <a:pt x="956" y="402"/>
                </a:cubicBezTo>
                <a:cubicBezTo>
                  <a:pt x="955" y="403"/>
                  <a:pt x="955" y="404"/>
                  <a:pt x="954" y="404"/>
                </a:cubicBezTo>
                <a:cubicBezTo>
                  <a:pt x="954" y="404"/>
                  <a:pt x="954" y="404"/>
                  <a:pt x="954" y="404"/>
                </a:cubicBezTo>
                <a:cubicBezTo>
                  <a:pt x="953" y="404"/>
                  <a:pt x="953" y="404"/>
                  <a:pt x="952" y="403"/>
                </a:cubicBezTo>
                <a:cubicBezTo>
                  <a:pt x="952" y="403"/>
                  <a:pt x="951" y="403"/>
                  <a:pt x="951" y="403"/>
                </a:cubicBezTo>
                <a:cubicBezTo>
                  <a:pt x="951" y="404"/>
                  <a:pt x="951" y="404"/>
                  <a:pt x="951" y="404"/>
                </a:cubicBezTo>
                <a:cubicBezTo>
                  <a:pt x="951" y="405"/>
                  <a:pt x="951" y="405"/>
                  <a:pt x="951" y="405"/>
                </a:cubicBezTo>
                <a:cubicBezTo>
                  <a:pt x="951" y="406"/>
                  <a:pt x="951" y="406"/>
                  <a:pt x="951" y="406"/>
                </a:cubicBezTo>
                <a:cubicBezTo>
                  <a:pt x="951" y="407"/>
                  <a:pt x="952" y="408"/>
                  <a:pt x="951" y="408"/>
                </a:cubicBezTo>
                <a:cubicBezTo>
                  <a:pt x="951" y="408"/>
                  <a:pt x="951" y="409"/>
                  <a:pt x="951" y="409"/>
                </a:cubicBezTo>
                <a:cubicBezTo>
                  <a:pt x="950" y="410"/>
                  <a:pt x="949" y="411"/>
                  <a:pt x="949" y="412"/>
                </a:cubicBezTo>
                <a:cubicBezTo>
                  <a:pt x="951" y="413"/>
                  <a:pt x="952" y="414"/>
                  <a:pt x="952" y="415"/>
                </a:cubicBezTo>
                <a:cubicBezTo>
                  <a:pt x="952" y="416"/>
                  <a:pt x="952" y="416"/>
                  <a:pt x="952" y="417"/>
                </a:cubicBezTo>
                <a:cubicBezTo>
                  <a:pt x="952" y="418"/>
                  <a:pt x="951" y="419"/>
                  <a:pt x="952" y="419"/>
                </a:cubicBezTo>
                <a:cubicBezTo>
                  <a:pt x="952" y="420"/>
                  <a:pt x="952" y="421"/>
                  <a:pt x="953" y="422"/>
                </a:cubicBezTo>
                <a:cubicBezTo>
                  <a:pt x="953" y="422"/>
                  <a:pt x="953" y="423"/>
                  <a:pt x="953" y="423"/>
                </a:cubicBezTo>
                <a:cubicBezTo>
                  <a:pt x="954" y="424"/>
                  <a:pt x="954" y="425"/>
                  <a:pt x="954" y="425"/>
                </a:cubicBezTo>
                <a:cubicBezTo>
                  <a:pt x="954" y="426"/>
                  <a:pt x="954" y="426"/>
                  <a:pt x="954" y="426"/>
                </a:cubicBezTo>
                <a:cubicBezTo>
                  <a:pt x="954" y="426"/>
                  <a:pt x="954" y="427"/>
                  <a:pt x="955" y="427"/>
                </a:cubicBezTo>
                <a:cubicBezTo>
                  <a:pt x="955" y="427"/>
                  <a:pt x="955" y="427"/>
                  <a:pt x="955" y="428"/>
                </a:cubicBezTo>
                <a:cubicBezTo>
                  <a:pt x="955" y="428"/>
                  <a:pt x="955" y="428"/>
                  <a:pt x="955" y="428"/>
                </a:cubicBezTo>
                <a:cubicBezTo>
                  <a:pt x="955" y="427"/>
                  <a:pt x="955" y="426"/>
                  <a:pt x="955" y="425"/>
                </a:cubicBezTo>
                <a:cubicBezTo>
                  <a:pt x="956" y="425"/>
                  <a:pt x="956" y="425"/>
                  <a:pt x="957" y="424"/>
                </a:cubicBezTo>
                <a:cubicBezTo>
                  <a:pt x="957" y="424"/>
                  <a:pt x="958" y="424"/>
                  <a:pt x="958" y="424"/>
                </a:cubicBezTo>
                <a:cubicBezTo>
                  <a:pt x="959" y="424"/>
                  <a:pt x="960" y="424"/>
                  <a:pt x="960" y="425"/>
                </a:cubicBezTo>
                <a:cubicBezTo>
                  <a:pt x="960" y="425"/>
                  <a:pt x="960" y="425"/>
                  <a:pt x="960" y="425"/>
                </a:cubicBezTo>
                <a:cubicBezTo>
                  <a:pt x="961" y="424"/>
                  <a:pt x="961" y="423"/>
                  <a:pt x="962" y="423"/>
                </a:cubicBezTo>
                <a:cubicBezTo>
                  <a:pt x="962" y="423"/>
                  <a:pt x="963" y="422"/>
                  <a:pt x="963" y="422"/>
                </a:cubicBezTo>
                <a:cubicBezTo>
                  <a:pt x="963" y="422"/>
                  <a:pt x="963" y="422"/>
                  <a:pt x="962" y="422"/>
                </a:cubicBezTo>
                <a:cubicBezTo>
                  <a:pt x="962" y="422"/>
                  <a:pt x="962" y="422"/>
                  <a:pt x="962" y="421"/>
                </a:cubicBezTo>
                <a:cubicBezTo>
                  <a:pt x="961" y="420"/>
                  <a:pt x="961" y="420"/>
                  <a:pt x="961" y="419"/>
                </a:cubicBezTo>
                <a:cubicBezTo>
                  <a:pt x="961" y="419"/>
                  <a:pt x="961" y="419"/>
                  <a:pt x="961" y="418"/>
                </a:cubicBezTo>
                <a:cubicBezTo>
                  <a:pt x="961" y="418"/>
                  <a:pt x="961" y="418"/>
                  <a:pt x="961" y="418"/>
                </a:cubicBezTo>
                <a:cubicBezTo>
                  <a:pt x="960" y="418"/>
                  <a:pt x="959" y="418"/>
                  <a:pt x="959" y="417"/>
                </a:cubicBezTo>
                <a:cubicBezTo>
                  <a:pt x="959" y="416"/>
                  <a:pt x="960" y="415"/>
                  <a:pt x="960" y="415"/>
                </a:cubicBezTo>
                <a:cubicBezTo>
                  <a:pt x="960" y="415"/>
                  <a:pt x="960" y="415"/>
                  <a:pt x="960" y="415"/>
                </a:cubicBezTo>
                <a:cubicBezTo>
                  <a:pt x="960" y="415"/>
                  <a:pt x="960" y="415"/>
                  <a:pt x="960" y="415"/>
                </a:cubicBezTo>
                <a:cubicBezTo>
                  <a:pt x="960" y="415"/>
                  <a:pt x="960" y="415"/>
                  <a:pt x="960" y="415"/>
                </a:cubicBezTo>
                <a:cubicBezTo>
                  <a:pt x="959" y="414"/>
                  <a:pt x="959" y="414"/>
                  <a:pt x="959" y="413"/>
                </a:cubicBezTo>
                <a:cubicBezTo>
                  <a:pt x="959" y="413"/>
                  <a:pt x="959" y="413"/>
                  <a:pt x="959" y="412"/>
                </a:cubicBezTo>
                <a:cubicBezTo>
                  <a:pt x="960" y="412"/>
                  <a:pt x="960" y="412"/>
                  <a:pt x="960" y="412"/>
                </a:cubicBezTo>
                <a:cubicBezTo>
                  <a:pt x="960" y="412"/>
                  <a:pt x="960" y="412"/>
                  <a:pt x="960" y="412"/>
                </a:cubicBezTo>
                <a:cubicBezTo>
                  <a:pt x="960" y="412"/>
                  <a:pt x="960" y="411"/>
                  <a:pt x="960" y="411"/>
                </a:cubicBezTo>
                <a:cubicBezTo>
                  <a:pt x="960" y="411"/>
                  <a:pt x="960" y="410"/>
                  <a:pt x="960" y="409"/>
                </a:cubicBezTo>
                <a:cubicBezTo>
                  <a:pt x="961" y="409"/>
                  <a:pt x="961" y="409"/>
                  <a:pt x="961" y="408"/>
                </a:cubicBezTo>
                <a:cubicBezTo>
                  <a:pt x="961" y="408"/>
                  <a:pt x="962" y="408"/>
                  <a:pt x="962" y="408"/>
                </a:cubicBezTo>
                <a:cubicBezTo>
                  <a:pt x="962" y="408"/>
                  <a:pt x="962" y="408"/>
                  <a:pt x="962" y="408"/>
                </a:cubicBezTo>
                <a:cubicBezTo>
                  <a:pt x="962" y="408"/>
                  <a:pt x="963" y="407"/>
                  <a:pt x="963" y="407"/>
                </a:cubicBezTo>
                <a:cubicBezTo>
                  <a:pt x="963" y="407"/>
                  <a:pt x="963" y="407"/>
                  <a:pt x="964" y="407"/>
                </a:cubicBezTo>
                <a:cubicBezTo>
                  <a:pt x="965" y="407"/>
                  <a:pt x="965" y="407"/>
                  <a:pt x="965" y="408"/>
                </a:cubicBezTo>
                <a:cubicBezTo>
                  <a:pt x="965" y="410"/>
                  <a:pt x="965" y="411"/>
                  <a:pt x="965" y="413"/>
                </a:cubicBezTo>
                <a:cubicBezTo>
                  <a:pt x="966" y="414"/>
                  <a:pt x="965" y="415"/>
                  <a:pt x="964" y="415"/>
                </a:cubicBezTo>
                <a:cubicBezTo>
                  <a:pt x="964" y="415"/>
                  <a:pt x="964" y="415"/>
                  <a:pt x="964" y="415"/>
                </a:cubicBezTo>
                <a:cubicBezTo>
                  <a:pt x="964" y="415"/>
                  <a:pt x="964" y="415"/>
                  <a:pt x="964" y="415"/>
                </a:cubicBezTo>
                <a:cubicBezTo>
                  <a:pt x="964" y="416"/>
                  <a:pt x="964" y="416"/>
                  <a:pt x="964" y="416"/>
                </a:cubicBezTo>
                <a:cubicBezTo>
                  <a:pt x="964" y="416"/>
                  <a:pt x="964" y="416"/>
                  <a:pt x="964" y="416"/>
                </a:cubicBezTo>
                <a:cubicBezTo>
                  <a:pt x="964" y="416"/>
                  <a:pt x="964" y="417"/>
                  <a:pt x="964" y="417"/>
                </a:cubicBezTo>
                <a:cubicBezTo>
                  <a:pt x="964" y="416"/>
                  <a:pt x="964" y="416"/>
                  <a:pt x="964" y="416"/>
                </a:cubicBezTo>
                <a:cubicBezTo>
                  <a:pt x="964" y="416"/>
                  <a:pt x="965" y="415"/>
                  <a:pt x="965" y="415"/>
                </a:cubicBezTo>
                <a:cubicBezTo>
                  <a:pt x="965" y="414"/>
                  <a:pt x="967" y="413"/>
                  <a:pt x="968" y="413"/>
                </a:cubicBezTo>
                <a:cubicBezTo>
                  <a:pt x="969" y="412"/>
                  <a:pt x="969" y="412"/>
                  <a:pt x="969" y="412"/>
                </a:cubicBezTo>
                <a:cubicBezTo>
                  <a:pt x="969" y="412"/>
                  <a:pt x="969" y="412"/>
                  <a:pt x="969" y="412"/>
                </a:cubicBezTo>
                <a:cubicBezTo>
                  <a:pt x="969" y="412"/>
                  <a:pt x="969" y="412"/>
                  <a:pt x="969" y="412"/>
                </a:cubicBezTo>
                <a:cubicBezTo>
                  <a:pt x="969" y="412"/>
                  <a:pt x="969" y="412"/>
                  <a:pt x="969" y="411"/>
                </a:cubicBezTo>
                <a:cubicBezTo>
                  <a:pt x="970" y="411"/>
                  <a:pt x="970" y="411"/>
                  <a:pt x="970" y="411"/>
                </a:cubicBezTo>
                <a:cubicBezTo>
                  <a:pt x="970" y="410"/>
                  <a:pt x="970" y="409"/>
                  <a:pt x="971" y="408"/>
                </a:cubicBezTo>
                <a:cubicBezTo>
                  <a:pt x="971" y="408"/>
                  <a:pt x="972" y="407"/>
                  <a:pt x="972" y="406"/>
                </a:cubicBezTo>
                <a:cubicBezTo>
                  <a:pt x="973" y="405"/>
                  <a:pt x="973" y="405"/>
                  <a:pt x="973" y="405"/>
                </a:cubicBezTo>
                <a:cubicBezTo>
                  <a:pt x="973" y="404"/>
                  <a:pt x="974" y="403"/>
                  <a:pt x="974" y="403"/>
                </a:cubicBezTo>
                <a:cubicBezTo>
                  <a:pt x="974" y="402"/>
                  <a:pt x="974" y="402"/>
                  <a:pt x="974" y="402"/>
                </a:cubicBezTo>
                <a:cubicBezTo>
                  <a:pt x="974" y="400"/>
                  <a:pt x="975" y="398"/>
                  <a:pt x="977" y="398"/>
                </a:cubicBezTo>
                <a:cubicBezTo>
                  <a:pt x="977" y="398"/>
                  <a:pt x="977" y="398"/>
                  <a:pt x="977" y="398"/>
                </a:cubicBezTo>
                <a:cubicBezTo>
                  <a:pt x="979" y="398"/>
                  <a:pt x="979" y="398"/>
                  <a:pt x="980" y="399"/>
                </a:cubicBezTo>
                <a:cubicBezTo>
                  <a:pt x="980" y="399"/>
                  <a:pt x="980" y="399"/>
                  <a:pt x="981" y="399"/>
                </a:cubicBezTo>
                <a:cubicBezTo>
                  <a:pt x="981" y="399"/>
                  <a:pt x="981" y="399"/>
                  <a:pt x="981" y="399"/>
                </a:cubicBezTo>
                <a:cubicBezTo>
                  <a:pt x="980" y="398"/>
                  <a:pt x="980" y="398"/>
                  <a:pt x="979" y="397"/>
                </a:cubicBezTo>
                <a:cubicBezTo>
                  <a:pt x="979" y="397"/>
                  <a:pt x="979" y="396"/>
                  <a:pt x="979" y="396"/>
                </a:cubicBezTo>
                <a:cubicBezTo>
                  <a:pt x="979" y="395"/>
                  <a:pt x="979" y="395"/>
                  <a:pt x="980" y="395"/>
                </a:cubicBezTo>
                <a:cubicBezTo>
                  <a:pt x="980" y="395"/>
                  <a:pt x="980" y="395"/>
                  <a:pt x="980" y="395"/>
                </a:cubicBezTo>
                <a:cubicBezTo>
                  <a:pt x="981" y="394"/>
                  <a:pt x="982" y="394"/>
                  <a:pt x="983" y="394"/>
                </a:cubicBezTo>
                <a:cubicBezTo>
                  <a:pt x="983" y="394"/>
                  <a:pt x="983" y="394"/>
                  <a:pt x="984" y="395"/>
                </a:cubicBezTo>
                <a:cubicBezTo>
                  <a:pt x="984" y="395"/>
                  <a:pt x="985" y="395"/>
                  <a:pt x="985" y="395"/>
                </a:cubicBezTo>
                <a:cubicBezTo>
                  <a:pt x="985" y="394"/>
                  <a:pt x="985" y="394"/>
                  <a:pt x="985" y="394"/>
                </a:cubicBezTo>
                <a:cubicBezTo>
                  <a:pt x="985" y="394"/>
                  <a:pt x="985" y="394"/>
                  <a:pt x="985" y="394"/>
                </a:cubicBezTo>
                <a:cubicBezTo>
                  <a:pt x="985" y="394"/>
                  <a:pt x="985" y="394"/>
                  <a:pt x="984" y="393"/>
                </a:cubicBezTo>
                <a:cubicBezTo>
                  <a:pt x="984" y="393"/>
                  <a:pt x="984" y="393"/>
                  <a:pt x="984" y="393"/>
                </a:cubicBezTo>
                <a:cubicBezTo>
                  <a:pt x="984" y="392"/>
                  <a:pt x="984" y="392"/>
                  <a:pt x="983" y="392"/>
                </a:cubicBezTo>
                <a:cubicBezTo>
                  <a:pt x="983" y="392"/>
                  <a:pt x="983" y="392"/>
                  <a:pt x="982" y="391"/>
                </a:cubicBezTo>
                <a:cubicBezTo>
                  <a:pt x="981" y="390"/>
                  <a:pt x="981" y="388"/>
                  <a:pt x="982" y="387"/>
                </a:cubicBezTo>
                <a:cubicBezTo>
                  <a:pt x="982" y="387"/>
                  <a:pt x="982" y="387"/>
                  <a:pt x="982" y="386"/>
                </a:cubicBezTo>
                <a:cubicBezTo>
                  <a:pt x="982" y="386"/>
                  <a:pt x="982" y="385"/>
                  <a:pt x="983" y="384"/>
                </a:cubicBezTo>
                <a:cubicBezTo>
                  <a:pt x="983" y="384"/>
                  <a:pt x="984" y="384"/>
                  <a:pt x="984" y="384"/>
                </a:cubicBezTo>
                <a:cubicBezTo>
                  <a:pt x="984" y="384"/>
                  <a:pt x="984" y="383"/>
                  <a:pt x="984" y="383"/>
                </a:cubicBezTo>
                <a:cubicBezTo>
                  <a:pt x="983" y="382"/>
                  <a:pt x="983" y="382"/>
                  <a:pt x="983" y="381"/>
                </a:cubicBezTo>
                <a:cubicBezTo>
                  <a:pt x="983" y="381"/>
                  <a:pt x="984" y="380"/>
                  <a:pt x="984" y="380"/>
                </a:cubicBezTo>
                <a:cubicBezTo>
                  <a:pt x="984" y="380"/>
                  <a:pt x="984" y="380"/>
                  <a:pt x="984" y="380"/>
                </a:cubicBezTo>
                <a:cubicBezTo>
                  <a:pt x="984" y="380"/>
                  <a:pt x="984" y="380"/>
                  <a:pt x="984" y="380"/>
                </a:cubicBezTo>
                <a:cubicBezTo>
                  <a:pt x="984" y="379"/>
                  <a:pt x="984" y="379"/>
                  <a:pt x="984" y="378"/>
                </a:cubicBezTo>
                <a:cubicBezTo>
                  <a:pt x="985" y="378"/>
                  <a:pt x="985" y="378"/>
                  <a:pt x="986" y="378"/>
                </a:cubicBezTo>
                <a:cubicBezTo>
                  <a:pt x="985" y="377"/>
                  <a:pt x="985" y="377"/>
                  <a:pt x="985" y="376"/>
                </a:cubicBezTo>
                <a:cubicBezTo>
                  <a:pt x="984" y="376"/>
                  <a:pt x="984" y="376"/>
                  <a:pt x="984" y="375"/>
                </a:cubicBezTo>
                <a:cubicBezTo>
                  <a:pt x="984" y="374"/>
                  <a:pt x="985" y="374"/>
                  <a:pt x="985" y="374"/>
                </a:cubicBezTo>
                <a:cubicBezTo>
                  <a:pt x="985" y="374"/>
                  <a:pt x="985" y="374"/>
                  <a:pt x="985" y="374"/>
                </a:cubicBezTo>
                <a:cubicBezTo>
                  <a:pt x="987" y="374"/>
                  <a:pt x="988" y="374"/>
                  <a:pt x="989" y="375"/>
                </a:cubicBezTo>
                <a:cubicBezTo>
                  <a:pt x="990" y="375"/>
                  <a:pt x="990" y="375"/>
                  <a:pt x="992" y="375"/>
                </a:cubicBezTo>
                <a:cubicBezTo>
                  <a:pt x="992" y="375"/>
                  <a:pt x="992" y="375"/>
                  <a:pt x="992" y="375"/>
                </a:cubicBezTo>
                <a:cubicBezTo>
                  <a:pt x="993" y="375"/>
                  <a:pt x="993" y="375"/>
                  <a:pt x="993" y="375"/>
                </a:cubicBezTo>
                <a:cubicBezTo>
                  <a:pt x="994" y="375"/>
                  <a:pt x="995" y="376"/>
                  <a:pt x="995" y="377"/>
                </a:cubicBezTo>
                <a:cubicBezTo>
                  <a:pt x="995" y="377"/>
                  <a:pt x="995" y="377"/>
                  <a:pt x="996" y="377"/>
                </a:cubicBezTo>
                <a:cubicBezTo>
                  <a:pt x="996" y="377"/>
                  <a:pt x="996" y="377"/>
                  <a:pt x="996" y="378"/>
                </a:cubicBezTo>
                <a:cubicBezTo>
                  <a:pt x="996" y="378"/>
                  <a:pt x="997" y="378"/>
                  <a:pt x="997" y="378"/>
                </a:cubicBezTo>
                <a:cubicBezTo>
                  <a:pt x="997" y="378"/>
                  <a:pt x="997" y="378"/>
                  <a:pt x="997" y="378"/>
                </a:cubicBezTo>
                <a:cubicBezTo>
                  <a:pt x="998" y="378"/>
                  <a:pt x="998" y="379"/>
                  <a:pt x="999" y="379"/>
                </a:cubicBezTo>
                <a:cubicBezTo>
                  <a:pt x="999" y="379"/>
                  <a:pt x="998" y="379"/>
                  <a:pt x="998" y="379"/>
                </a:cubicBezTo>
                <a:cubicBezTo>
                  <a:pt x="998" y="378"/>
                  <a:pt x="998" y="378"/>
                  <a:pt x="999" y="377"/>
                </a:cubicBezTo>
                <a:cubicBezTo>
                  <a:pt x="999" y="377"/>
                  <a:pt x="1000" y="377"/>
                  <a:pt x="1001" y="377"/>
                </a:cubicBezTo>
                <a:cubicBezTo>
                  <a:pt x="1001" y="377"/>
                  <a:pt x="1001" y="377"/>
                  <a:pt x="1001" y="377"/>
                </a:cubicBezTo>
                <a:cubicBezTo>
                  <a:pt x="1002" y="377"/>
                  <a:pt x="1002" y="378"/>
                  <a:pt x="1002" y="378"/>
                </a:cubicBezTo>
                <a:cubicBezTo>
                  <a:pt x="1002" y="378"/>
                  <a:pt x="1002" y="379"/>
                  <a:pt x="1002" y="379"/>
                </a:cubicBezTo>
                <a:cubicBezTo>
                  <a:pt x="1002" y="380"/>
                  <a:pt x="1001" y="380"/>
                  <a:pt x="1001" y="380"/>
                </a:cubicBezTo>
                <a:cubicBezTo>
                  <a:pt x="1001" y="380"/>
                  <a:pt x="1001" y="380"/>
                  <a:pt x="1001" y="380"/>
                </a:cubicBezTo>
                <a:cubicBezTo>
                  <a:pt x="1000" y="380"/>
                  <a:pt x="1000" y="380"/>
                  <a:pt x="1000" y="380"/>
                </a:cubicBezTo>
                <a:cubicBezTo>
                  <a:pt x="1000" y="380"/>
                  <a:pt x="1000" y="380"/>
                  <a:pt x="1000" y="380"/>
                </a:cubicBezTo>
                <a:cubicBezTo>
                  <a:pt x="1000" y="380"/>
                  <a:pt x="1001" y="380"/>
                  <a:pt x="1001" y="380"/>
                </a:cubicBezTo>
                <a:cubicBezTo>
                  <a:pt x="1002" y="380"/>
                  <a:pt x="1003" y="380"/>
                  <a:pt x="1004" y="380"/>
                </a:cubicBezTo>
                <a:cubicBezTo>
                  <a:pt x="1005" y="381"/>
                  <a:pt x="1006" y="381"/>
                  <a:pt x="1007" y="382"/>
                </a:cubicBezTo>
                <a:cubicBezTo>
                  <a:pt x="1008" y="382"/>
                  <a:pt x="1008" y="382"/>
                  <a:pt x="1008" y="383"/>
                </a:cubicBezTo>
                <a:cubicBezTo>
                  <a:pt x="1008" y="383"/>
                  <a:pt x="1009" y="383"/>
                  <a:pt x="1009" y="383"/>
                </a:cubicBezTo>
                <a:cubicBezTo>
                  <a:pt x="1009" y="384"/>
                  <a:pt x="1009" y="384"/>
                  <a:pt x="1009" y="384"/>
                </a:cubicBezTo>
                <a:cubicBezTo>
                  <a:pt x="1009" y="384"/>
                  <a:pt x="1009" y="385"/>
                  <a:pt x="1009" y="385"/>
                </a:cubicBezTo>
                <a:cubicBezTo>
                  <a:pt x="1009" y="386"/>
                  <a:pt x="1008" y="386"/>
                  <a:pt x="1008" y="386"/>
                </a:cubicBezTo>
                <a:cubicBezTo>
                  <a:pt x="1007" y="386"/>
                  <a:pt x="1007" y="386"/>
                  <a:pt x="1007" y="386"/>
                </a:cubicBezTo>
                <a:cubicBezTo>
                  <a:pt x="1007" y="386"/>
                  <a:pt x="1007" y="386"/>
                  <a:pt x="1007" y="386"/>
                </a:cubicBezTo>
                <a:cubicBezTo>
                  <a:pt x="1007" y="386"/>
                  <a:pt x="1007" y="387"/>
                  <a:pt x="1007" y="387"/>
                </a:cubicBezTo>
                <a:cubicBezTo>
                  <a:pt x="1008" y="387"/>
                  <a:pt x="1008" y="387"/>
                  <a:pt x="1008" y="387"/>
                </a:cubicBezTo>
                <a:cubicBezTo>
                  <a:pt x="1009" y="388"/>
                  <a:pt x="1009" y="388"/>
                  <a:pt x="1010" y="388"/>
                </a:cubicBezTo>
                <a:cubicBezTo>
                  <a:pt x="1011" y="389"/>
                  <a:pt x="1011" y="391"/>
                  <a:pt x="1010" y="392"/>
                </a:cubicBezTo>
                <a:cubicBezTo>
                  <a:pt x="1010" y="392"/>
                  <a:pt x="1011" y="392"/>
                  <a:pt x="1011" y="392"/>
                </a:cubicBezTo>
                <a:cubicBezTo>
                  <a:pt x="1011" y="391"/>
                  <a:pt x="1012" y="391"/>
                  <a:pt x="1013" y="391"/>
                </a:cubicBezTo>
                <a:cubicBezTo>
                  <a:pt x="1013" y="391"/>
                  <a:pt x="1013" y="391"/>
                  <a:pt x="1013" y="391"/>
                </a:cubicBezTo>
                <a:cubicBezTo>
                  <a:pt x="1014" y="391"/>
                  <a:pt x="1015" y="392"/>
                  <a:pt x="1016" y="392"/>
                </a:cubicBezTo>
                <a:cubicBezTo>
                  <a:pt x="1016" y="392"/>
                  <a:pt x="1017" y="393"/>
                  <a:pt x="1017" y="393"/>
                </a:cubicBezTo>
                <a:cubicBezTo>
                  <a:pt x="1017" y="393"/>
                  <a:pt x="1018" y="393"/>
                  <a:pt x="1018" y="394"/>
                </a:cubicBezTo>
                <a:cubicBezTo>
                  <a:pt x="1018" y="395"/>
                  <a:pt x="1017" y="396"/>
                  <a:pt x="1016" y="397"/>
                </a:cubicBezTo>
                <a:cubicBezTo>
                  <a:pt x="1015" y="397"/>
                  <a:pt x="1014" y="398"/>
                  <a:pt x="1014" y="398"/>
                </a:cubicBezTo>
                <a:cubicBezTo>
                  <a:pt x="1013" y="399"/>
                  <a:pt x="1013" y="399"/>
                  <a:pt x="1012" y="400"/>
                </a:cubicBezTo>
                <a:cubicBezTo>
                  <a:pt x="1012" y="400"/>
                  <a:pt x="1012" y="400"/>
                  <a:pt x="1012" y="400"/>
                </a:cubicBezTo>
                <a:cubicBezTo>
                  <a:pt x="1012" y="400"/>
                  <a:pt x="1012" y="400"/>
                  <a:pt x="1013" y="400"/>
                </a:cubicBezTo>
                <a:cubicBezTo>
                  <a:pt x="1013" y="400"/>
                  <a:pt x="1013" y="400"/>
                  <a:pt x="1013" y="400"/>
                </a:cubicBezTo>
                <a:cubicBezTo>
                  <a:pt x="1013" y="400"/>
                  <a:pt x="1013" y="400"/>
                  <a:pt x="1013" y="400"/>
                </a:cubicBezTo>
                <a:cubicBezTo>
                  <a:pt x="1014" y="400"/>
                  <a:pt x="1014" y="400"/>
                  <a:pt x="1014" y="401"/>
                </a:cubicBezTo>
                <a:cubicBezTo>
                  <a:pt x="1014" y="401"/>
                  <a:pt x="1014" y="401"/>
                  <a:pt x="1015" y="402"/>
                </a:cubicBezTo>
                <a:cubicBezTo>
                  <a:pt x="1016" y="402"/>
                  <a:pt x="1017" y="402"/>
                  <a:pt x="1017" y="403"/>
                </a:cubicBezTo>
                <a:cubicBezTo>
                  <a:pt x="1017" y="404"/>
                  <a:pt x="1016" y="405"/>
                  <a:pt x="1015" y="406"/>
                </a:cubicBezTo>
                <a:cubicBezTo>
                  <a:pt x="1014" y="406"/>
                  <a:pt x="1014" y="406"/>
                  <a:pt x="1014" y="407"/>
                </a:cubicBezTo>
                <a:cubicBezTo>
                  <a:pt x="1014" y="407"/>
                  <a:pt x="1014" y="408"/>
                  <a:pt x="1013" y="408"/>
                </a:cubicBezTo>
                <a:cubicBezTo>
                  <a:pt x="1013" y="408"/>
                  <a:pt x="1013" y="408"/>
                  <a:pt x="1013" y="408"/>
                </a:cubicBezTo>
                <a:cubicBezTo>
                  <a:pt x="1012" y="408"/>
                  <a:pt x="1011" y="409"/>
                  <a:pt x="1011" y="409"/>
                </a:cubicBezTo>
                <a:cubicBezTo>
                  <a:pt x="1010" y="409"/>
                  <a:pt x="1010" y="409"/>
                  <a:pt x="1010" y="409"/>
                </a:cubicBezTo>
                <a:cubicBezTo>
                  <a:pt x="1010" y="409"/>
                  <a:pt x="1010" y="409"/>
                  <a:pt x="1010" y="409"/>
                </a:cubicBezTo>
                <a:cubicBezTo>
                  <a:pt x="1010" y="409"/>
                  <a:pt x="1009" y="410"/>
                  <a:pt x="1009" y="410"/>
                </a:cubicBezTo>
                <a:cubicBezTo>
                  <a:pt x="1008" y="410"/>
                  <a:pt x="1008" y="410"/>
                  <a:pt x="1008" y="410"/>
                </a:cubicBezTo>
                <a:cubicBezTo>
                  <a:pt x="1007" y="410"/>
                  <a:pt x="1005" y="410"/>
                  <a:pt x="1005" y="409"/>
                </a:cubicBezTo>
                <a:cubicBezTo>
                  <a:pt x="1004" y="409"/>
                  <a:pt x="1004" y="409"/>
                  <a:pt x="1004" y="409"/>
                </a:cubicBezTo>
                <a:cubicBezTo>
                  <a:pt x="1004" y="408"/>
                  <a:pt x="1003" y="407"/>
                  <a:pt x="1003" y="407"/>
                </a:cubicBezTo>
                <a:cubicBezTo>
                  <a:pt x="1002" y="407"/>
                  <a:pt x="1002" y="407"/>
                  <a:pt x="1002" y="407"/>
                </a:cubicBezTo>
                <a:cubicBezTo>
                  <a:pt x="1002" y="408"/>
                  <a:pt x="1002" y="408"/>
                  <a:pt x="1002" y="408"/>
                </a:cubicBezTo>
                <a:cubicBezTo>
                  <a:pt x="1002" y="408"/>
                  <a:pt x="1002" y="408"/>
                  <a:pt x="1002" y="408"/>
                </a:cubicBezTo>
                <a:cubicBezTo>
                  <a:pt x="1003" y="408"/>
                  <a:pt x="1003" y="408"/>
                  <a:pt x="1003" y="408"/>
                </a:cubicBezTo>
                <a:cubicBezTo>
                  <a:pt x="1004" y="409"/>
                  <a:pt x="1004" y="409"/>
                  <a:pt x="1004" y="409"/>
                </a:cubicBezTo>
                <a:cubicBezTo>
                  <a:pt x="1004" y="411"/>
                  <a:pt x="1004" y="411"/>
                  <a:pt x="1003" y="412"/>
                </a:cubicBezTo>
                <a:cubicBezTo>
                  <a:pt x="1003" y="412"/>
                  <a:pt x="1003" y="412"/>
                  <a:pt x="1003" y="412"/>
                </a:cubicBezTo>
                <a:cubicBezTo>
                  <a:pt x="1003" y="412"/>
                  <a:pt x="1002" y="413"/>
                  <a:pt x="1002" y="413"/>
                </a:cubicBezTo>
                <a:cubicBezTo>
                  <a:pt x="1003" y="413"/>
                  <a:pt x="1003" y="414"/>
                  <a:pt x="1003" y="414"/>
                </a:cubicBezTo>
                <a:cubicBezTo>
                  <a:pt x="1003" y="414"/>
                  <a:pt x="1004" y="414"/>
                  <a:pt x="1004" y="414"/>
                </a:cubicBezTo>
                <a:cubicBezTo>
                  <a:pt x="1004" y="414"/>
                  <a:pt x="1004" y="414"/>
                  <a:pt x="1004" y="414"/>
                </a:cubicBezTo>
                <a:cubicBezTo>
                  <a:pt x="1004" y="414"/>
                  <a:pt x="1005" y="414"/>
                  <a:pt x="1005" y="415"/>
                </a:cubicBezTo>
                <a:cubicBezTo>
                  <a:pt x="1005" y="415"/>
                  <a:pt x="1005" y="415"/>
                  <a:pt x="1005" y="416"/>
                </a:cubicBezTo>
                <a:cubicBezTo>
                  <a:pt x="1005" y="417"/>
                  <a:pt x="1004" y="417"/>
                  <a:pt x="1003" y="418"/>
                </a:cubicBezTo>
                <a:cubicBezTo>
                  <a:pt x="1003" y="418"/>
                  <a:pt x="1002" y="418"/>
                  <a:pt x="1002" y="418"/>
                </a:cubicBezTo>
                <a:cubicBezTo>
                  <a:pt x="1002" y="418"/>
                  <a:pt x="1002" y="418"/>
                  <a:pt x="1002" y="418"/>
                </a:cubicBezTo>
                <a:cubicBezTo>
                  <a:pt x="1002" y="419"/>
                  <a:pt x="1002" y="419"/>
                  <a:pt x="1002" y="419"/>
                </a:cubicBezTo>
                <a:cubicBezTo>
                  <a:pt x="1002" y="419"/>
                  <a:pt x="1002" y="419"/>
                  <a:pt x="1002" y="419"/>
                </a:cubicBezTo>
                <a:cubicBezTo>
                  <a:pt x="1003" y="421"/>
                  <a:pt x="1003" y="421"/>
                  <a:pt x="1003" y="421"/>
                </a:cubicBezTo>
                <a:cubicBezTo>
                  <a:pt x="1004" y="421"/>
                  <a:pt x="1005" y="421"/>
                  <a:pt x="1005" y="423"/>
                </a:cubicBezTo>
                <a:cubicBezTo>
                  <a:pt x="1006" y="423"/>
                  <a:pt x="1005" y="424"/>
                  <a:pt x="1005" y="425"/>
                </a:cubicBezTo>
                <a:cubicBezTo>
                  <a:pt x="1005" y="425"/>
                  <a:pt x="1005" y="425"/>
                  <a:pt x="1005" y="425"/>
                </a:cubicBezTo>
                <a:cubicBezTo>
                  <a:pt x="1005" y="426"/>
                  <a:pt x="1006" y="426"/>
                  <a:pt x="1006" y="426"/>
                </a:cubicBezTo>
                <a:cubicBezTo>
                  <a:pt x="1007" y="427"/>
                  <a:pt x="1008" y="428"/>
                  <a:pt x="1008" y="429"/>
                </a:cubicBezTo>
                <a:cubicBezTo>
                  <a:pt x="1008" y="430"/>
                  <a:pt x="1008" y="431"/>
                  <a:pt x="1007" y="431"/>
                </a:cubicBezTo>
                <a:cubicBezTo>
                  <a:pt x="1007" y="431"/>
                  <a:pt x="1007" y="431"/>
                  <a:pt x="1007" y="431"/>
                </a:cubicBezTo>
                <a:cubicBezTo>
                  <a:pt x="1007" y="432"/>
                  <a:pt x="1006" y="433"/>
                  <a:pt x="1006" y="433"/>
                </a:cubicBezTo>
                <a:cubicBezTo>
                  <a:pt x="1005" y="433"/>
                  <a:pt x="1005" y="433"/>
                  <a:pt x="1005" y="433"/>
                </a:cubicBezTo>
                <a:cubicBezTo>
                  <a:pt x="1005" y="434"/>
                  <a:pt x="1005" y="434"/>
                  <a:pt x="1005" y="435"/>
                </a:cubicBezTo>
                <a:cubicBezTo>
                  <a:pt x="1005" y="435"/>
                  <a:pt x="1005" y="436"/>
                  <a:pt x="1005" y="436"/>
                </a:cubicBezTo>
                <a:cubicBezTo>
                  <a:pt x="1005" y="438"/>
                  <a:pt x="1004" y="438"/>
                  <a:pt x="1004" y="438"/>
                </a:cubicBezTo>
                <a:cubicBezTo>
                  <a:pt x="1003" y="438"/>
                  <a:pt x="1002" y="438"/>
                  <a:pt x="1002" y="438"/>
                </a:cubicBezTo>
                <a:cubicBezTo>
                  <a:pt x="1001" y="438"/>
                  <a:pt x="1001" y="438"/>
                  <a:pt x="1001" y="438"/>
                </a:cubicBezTo>
                <a:cubicBezTo>
                  <a:pt x="1000" y="438"/>
                  <a:pt x="998" y="438"/>
                  <a:pt x="997" y="439"/>
                </a:cubicBezTo>
                <a:cubicBezTo>
                  <a:pt x="997" y="439"/>
                  <a:pt x="997" y="439"/>
                  <a:pt x="997" y="439"/>
                </a:cubicBezTo>
                <a:cubicBezTo>
                  <a:pt x="997" y="440"/>
                  <a:pt x="998" y="441"/>
                  <a:pt x="997" y="442"/>
                </a:cubicBezTo>
                <a:cubicBezTo>
                  <a:pt x="996" y="442"/>
                  <a:pt x="996" y="442"/>
                  <a:pt x="996" y="442"/>
                </a:cubicBezTo>
                <a:cubicBezTo>
                  <a:pt x="995" y="442"/>
                  <a:pt x="995" y="442"/>
                  <a:pt x="995" y="443"/>
                </a:cubicBezTo>
                <a:cubicBezTo>
                  <a:pt x="995" y="443"/>
                  <a:pt x="995" y="443"/>
                  <a:pt x="995" y="443"/>
                </a:cubicBezTo>
                <a:cubicBezTo>
                  <a:pt x="994" y="444"/>
                  <a:pt x="993" y="444"/>
                  <a:pt x="993" y="445"/>
                </a:cubicBezTo>
                <a:cubicBezTo>
                  <a:pt x="993" y="445"/>
                  <a:pt x="992" y="445"/>
                  <a:pt x="992" y="445"/>
                </a:cubicBezTo>
                <a:cubicBezTo>
                  <a:pt x="992" y="445"/>
                  <a:pt x="992" y="445"/>
                  <a:pt x="992" y="446"/>
                </a:cubicBezTo>
                <a:cubicBezTo>
                  <a:pt x="991" y="446"/>
                  <a:pt x="991" y="446"/>
                  <a:pt x="991" y="446"/>
                </a:cubicBezTo>
                <a:cubicBezTo>
                  <a:pt x="991" y="447"/>
                  <a:pt x="991" y="447"/>
                  <a:pt x="991" y="447"/>
                </a:cubicBezTo>
                <a:cubicBezTo>
                  <a:pt x="990" y="447"/>
                  <a:pt x="990" y="448"/>
                  <a:pt x="989" y="448"/>
                </a:cubicBezTo>
                <a:cubicBezTo>
                  <a:pt x="989" y="448"/>
                  <a:pt x="988" y="448"/>
                  <a:pt x="988" y="448"/>
                </a:cubicBezTo>
                <a:cubicBezTo>
                  <a:pt x="988" y="448"/>
                  <a:pt x="988" y="448"/>
                  <a:pt x="988" y="448"/>
                </a:cubicBezTo>
                <a:cubicBezTo>
                  <a:pt x="988" y="448"/>
                  <a:pt x="988" y="448"/>
                  <a:pt x="988" y="448"/>
                </a:cubicBezTo>
                <a:cubicBezTo>
                  <a:pt x="988" y="448"/>
                  <a:pt x="988" y="449"/>
                  <a:pt x="987" y="449"/>
                </a:cubicBezTo>
                <a:cubicBezTo>
                  <a:pt x="987" y="449"/>
                  <a:pt x="987" y="449"/>
                  <a:pt x="986" y="449"/>
                </a:cubicBezTo>
                <a:cubicBezTo>
                  <a:pt x="985" y="449"/>
                  <a:pt x="985" y="449"/>
                  <a:pt x="984" y="450"/>
                </a:cubicBezTo>
                <a:cubicBezTo>
                  <a:pt x="984" y="450"/>
                  <a:pt x="984" y="450"/>
                  <a:pt x="983" y="450"/>
                </a:cubicBezTo>
                <a:cubicBezTo>
                  <a:pt x="983" y="450"/>
                  <a:pt x="984" y="450"/>
                  <a:pt x="984" y="450"/>
                </a:cubicBezTo>
                <a:cubicBezTo>
                  <a:pt x="984" y="450"/>
                  <a:pt x="985" y="450"/>
                  <a:pt x="985" y="451"/>
                </a:cubicBezTo>
                <a:cubicBezTo>
                  <a:pt x="985" y="451"/>
                  <a:pt x="986" y="451"/>
                  <a:pt x="986" y="451"/>
                </a:cubicBezTo>
                <a:cubicBezTo>
                  <a:pt x="986" y="451"/>
                  <a:pt x="987" y="451"/>
                  <a:pt x="987" y="451"/>
                </a:cubicBezTo>
                <a:cubicBezTo>
                  <a:pt x="988" y="452"/>
                  <a:pt x="988" y="452"/>
                  <a:pt x="988" y="453"/>
                </a:cubicBezTo>
                <a:cubicBezTo>
                  <a:pt x="988" y="454"/>
                  <a:pt x="987" y="454"/>
                  <a:pt x="986" y="454"/>
                </a:cubicBezTo>
                <a:cubicBezTo>
                  <a:pt x="986" y="454"/>
                  <a:pt x="986" y="454"/>
                  <a:pt x="986" y="454"/>
                </a:cubicBezTo>
                <a:cubicBezTo>
                  <a:pt x="986" y="454"/>
                  <a:pt x="986" y="454"/>
                  <a:pt x="985" y="454"/>
                </a:cubicBezTo>
                <a:cubicBezTo>
                  <a:pt x="985" y="454"/>
                  <a:pt x="983" y="454"/>
                  <a:pt x="983" y="453"/>
                </a:cubicBezTo>
                <a:cubicBezTo>
                  <a:pt x="982" y="453"/>
                  <a:pt x="982" y="452"/>
                  <a:pt x="982" y="451"/>
                </a:cubicBezTo>
                <a:cubicBezTo>
                  <a:pt x="982" y="451"/>
                  <a:pt x="983" y="451"/>
                  <a:pt x="983" y="451"/>
                </a:cubicBezTo>
                <a:cubicBezTo>
                  <a:pt x="983" y="451"/>
                  <a:pt x="983" y="451"/>
                  <a:pt x="983" y="451"/>
                </a:cubicBezTo>
                <a:cubicBezTo>
                  <a:pt x="982" y="451"/>
                  <a:pt x="982" y="451"/>
                  <a:pt x="982" y="451"/>
                </a:cubicBezTo>
                <a:cubicBezTo>
                  <a:pt x="981" y="451"/>
                  <a:pt x="980" y="451"/>
                  <a:pt x="980" y="450"/>
                </a:cubicBezTo>
                <a:cubicBezTo>
                  <a:pt x="980" y="450"/>
                  <a:pt x="980" y="449"/>
                  <a:pt x="980" y="449"/>
                </a:cubicBezTo>
                <a:cubicBezTo>
                  <a:pt x="980" y="449"/>
                  <a:pt x="980" y="449"/>
                  <a:pt x="980" y="448"/>
                </a:cubicBezTo>
                <a:cubicBezTo>
                  <a:pt x="980" y="448"/>
                  <a:pt x="980" y="448"/>
                  <a:pt x="980" y="448"/>
                </a:cubicBezTo>
                <a:cubicBezTo>
                  <a:pt x="980" y="448"/>
                  <a:pt x="979" y="448"/>
                  <a:pt x="979" y="448"/>
                </a:cubicBezTo>
                <a:cubicBezTo>
                  <a:pt x="979" y="448"/>
                  <a:pt x="979" y="448"/>
                  <a:pt x="979" y="449"/>
                </a:cubicBezTo>
                <a:cubicBezTo>
                  <a:pt x="979" y="449"/>
                  <a:pt x="979" y="449"/>
                  <a:pt x="979" y="449"/>
                </a:cubicBezTo>
                <a:cubicBezTo>
                  <a:pt x="979" y="450"/>
                  <a:pt x="979" y="451"/>
                  <a:pt x="979" y="452"/>
                </a:cubicBezTo>
                <a:cubicBezTo>
                  <a:pt x="979" y="452"/>
                  <a:pt x="979" y="453"/>
                  <a:pt x="978" y="453"/>
                </a:cubicBezTo>
                <a:cubicBezTo>
                  <a:pt x="977" y="453"/>
                  <a:pt x="976" y="452"/>
                  <a:pt x="975" y="451"/>
                </a:cubicBezTo>
                <a:cubicBezTo>
                  <a:pt x="975" y="451"/>
                  <a:pt x="975" y="451"/>
                  <a:pt x="974" y="450"/>
                </a:cubicBezTo>
                <a:cubicBezTo>
                  <a:pt x="974" y="450"/>
                  <a:pt x="974" y="450"/>
                  <a:pt x="974" y="450"/>
                </a:cubicBezTo>
                <a:cubicBezTo>
                  <a:pt x="974" y="450"/>
                  <a:pt x="974" y="450"/>
                  <a:pt x="974" y="450"/>
                </a:cubicBezTo>
                <a:cubicBezTo>
                  <a:pt x="973" y="451"/>
                  <a:pt x="973" y="451"/>
                  <a:pt x="973" y="451"/>
                </a:cubicBezTo>
                <a:cubicBezTo>
                  <a:pt x="972" y="451"/>
                  <a:pt x="972" y="451"/>
                  <a:pt x="972" y="451"/>
                </a:cubicBezTo>
                <a:cubicBezTo>
                  <a:pt x="972" y="451"/>
                  <a:pt x="971" y="451"/>
                  <a:pt x="970" y="450"/>
                </a:cubicBezTo>
                <a:cubicBezTo>
                  <a:pt x="970" y="450"/>
                  <a:pt x="969" y="450"/>
                  <a:pt x="969" y="450"/>
                </a:cubicBezTo>
                <a:cubicBezTo>
                  <a:pt x="969" y="450"/>
                  <a:pt x="968" y="450"/>
                  <a:pt x="968" y="450"/>
                </a:cubicBezTo>
                <a:cubicBezTo>
                  <a:pt x="967" y="450"/>
                  <a:pt x="967" y="450"/>
                  <a:pt x="967" y="450"/>
                </a:cubicBezTo>
                <a:cubicBezTo>
                  <a:pt x="966" y="450"/>
                  <a:pt x="965" y="449"/>
                  <a:pt x="965" y="449"/>
                </a:cubicBezTo>
                <a:cubicBezTo>
                  <a:pt x="965" y="448"/>
                  <a:pt x="965" y="448"/>
                  <a:pt x="966" y="447"/>
                </a:cubicBezTo>
                <a:cubicBezTo>
                  <a:pt x="966" y="447"/>
                  <a:pt x="966" y="447"/>
                  <a:pt x="966" y="447"/>
                </a:cubicBezTo>
                <a:cubicBezTo>
                  <a:pt x="966" y="446"/>
                  <a:pt x="966" y="446"/>
                  <a:pt x="966" y="446"/>
                </a:cubicBezTo>
                <a:cubicBezTo>
                  <a:pt x="966" y="445"/>
                  <a:pt x="966" y="445"/>
                  <a:pt x="966" y="445"/>
                </a:cubicBezTo>
                <a:cubicBezTo>
                  <a:pt x="966" y="445"/>
                  <a:pt x="966" y="445"/>
                  <a:pt x="966" y="445"/>
                </a:cubicBezTo>
                <a:cubicBezTo>
                  <a:pt x="966" y="445"/>
                  <a:pt x="965" y="446"/>
                  <a:pt x="964" y="446"/>
                </a:cubicBezTo>
                <a:cubicBezTo>
                  <a:pt x="964" y="446"/>
                  <a:pt x="964" y="446"/>
                  <a:pt x="964" y="446"/>
                </a:cubicBezTo>
                <a:cubicBezTo>
                  <a:pt x="963" y="446"/>
                  <a:pt x="963" y="446"/>
                  <a:pt x="963" y="446"/>
                </a:cubicBezTo>
                <a:cubicBezTo>
                  <a:pt x="963" y="445"/>
                  <a:pt x="962" y="445"/>
                  <a:pt x="962" y="445"/>
                </a:cubicBezTo>
                <a:cubicBezTo>
                  <a:pt x="962" y="445"/>
                  <a:pt x="961" y="445"/>
                  <a:pt x="961" y="445"/>
                </a:cubicBezTo>
                <a:cubicBezTo>
                  <a:pt x="960" y="445"/>
                  <a:pt x="960" y="445"/>
                  <a:pt x="959" y="445"/>
                </a:cubicBezTo>
                <a:cubicBezTo>
                  <a:pt x="959" y="445"/>
                  <a:pt x="959" y="445"/>
                  <a:pt x="959" y="444"/>
                </a:cubicBezTo>
                <a:cubicBezTo>
                  <a:pt x="959" y="444"/>
                  <a:pt x="959" y="444"/>
                  <a:pt x="959" y="444"/>
                </a:cubicBezTo>
                <a:cubicBezTo>
                  <a:pt x="959" y="444"/>
                  <a:pt x="958" y="444"/>
                  <a:pt x="958" y="444"/>
                </a:cubicBezTo>
                <a:cubicBezTo>
                  <a:pt x="958" y="444"/>
                  <a:pt x="958" y="444"/>
                  <a:pt x="957" y="444"/>
                </a:cubicBezTo>
                <a:cubicBezTo>
                  <a:pt x="957" y="444"/>
                  <a:pt x="957" y="444"/>
                  <a:pt x="957" y="444"/>
                </a:cubicBezTo>
                <a:cubicBezTo>
                  <a:pt x="957" y="444"/>
                  <a:pt x="957" y="444"/>
                  <a:pt x="957" y="444"/>
                </a:cubicBezTo>
                <a:cubicBezTo>
                  <a:pt x="957" y="445"/>
                  <a:pt x="956" y="445"/>
                  <a:pt x="956" y="446"/>
                </a:cubicBezTo>
                <a:cubicBezTo>
                  <a:pt x="956" y="446"/>
                  <a:pt x="956" y="447"/>
                  <a:pt x="955" y="447"/>
                </a:cubicBezTo>
                <a:cubicBezTo>
                  <a:pt x="956" y="448"/>
                  <a:pt x="956" y="448"/>
                  <a:pt x="956" y="448"/>
                </a:cubicBezTo>
                <a:cubicBezTo>
                  <a:pt x="957" y="448"/>
                  <a:pt x="957" y="448"/>
                  <a:pt x="957" y="448"/>
                </a:cubicBezTo>
                <a:cubicBezTo>
                  <a:pt x="958" y="449"/>
                  <a:pt x="958" y="449"/>
                  <a:pt x="958" y="449"/>
                </a:cubicBezTo>
                <a:cubicBezTo>
                  <a:pt x="959" y="449"/>
                  <a:pt x="960" y="449"/>
                  <a:pt x="960" y="450"/>
                </a:cubicBezTo>
                <a:cubicBezTo>
                  <a:pt x="961" y="452"/>
                  <a:pt x="960" y="453"/>
                  <a:pt x="959" y="454"/>
                </a:cubicBezTo>
                <a:cubicBezTo>
                  <a:pt x="959" y="454"/>
                  <a:pt x="959" y="454"/>
                  <a:pt x="959" y="454"/>
                </a:cubicBezTo>
                <a:cubicBezTo>
                  <a:pt x="958" y="455"/>
                  <a:pt x="957" y="456"/>
                  <a:pt x="956" y="456"/>
                </a:cubicBezTo>
                <a:cubicBezTo>
                  <a:pt x="955" y="457"/>
                  <a:pt x="954" y="458"/>
                  <a:pt x="953" y="458"/>
                </a:cubicBezTo>
                <a:cubicBezTo>
                  <a:pt x="953" y="459"/>
                  <a:pt x="953" y="460"/>
                  <a:pt x="952" y="460"/>
                </a:cubicBezTo>
                <a:cubicBezTo>
                  <a:pt x="952" y="461"/>
                  <a:pt x="951" y="462"/>
                  <a:pt x="950" y="463"/>
                </a:cubicBezTo>
                <a:cubicBezTo>
                  <a:pt x="950" y="463"/>
                  <a:pt x="950" y="464"/>
                  <a:pt x="949" y="464"/>
                </a:cubicBezTo>
                <a:cubicBezTo>
                  <a:pt x="949" y="464"/>
                  <a:pt x="948" y="464"/>
                  <a:pt x="948" y="464"/>
                </a:cubicBezTo>
                <a:cubicBezTo>
                  <a:pt x="948" y="465"/>
                  <a:pt x="947" y="465"/>
                  <a:pt x="947" y="466"/>
                </a:cubicBezTo>
                <a:cubicBezTo>
                  <a:pt x="947" y="466"/>
                  <a:pt x="947" y="466"/>
                  <a:pt x="947" y="466"/>
                </a:cubicBezTo>
                <a:cubicBezTo>
                  <a:pt x="947" y="468"/>
                  <a:pt x="946" y="468"/>
                  <a:pt x="945" y="468"/>
                </a:cubicBezTo>
                <a:cubicBezTo>
                  <a:pt x="944" y="468"/>
                  <a:pt x="943" y="468"/>
                  <a:pt x="942" y="467"/>
                </a:cubicBezTo>
                <a:cubicBezTo>
                  <a:pt x="941" y="467"/>
                  <a:pt x="940" y="467"/>
                  <a:pt x="939" y="467"/>
                </a:cubicBezTo>
                <a:cubicBezTo>
                  <a:pt x="939" y="466"/>
                  <a:pt x="939" y="466"/>
                  <a:pt x="939" y="466"/>
                </a:cubicBezTo>
                <a:cubicBezTo>
                  <a:pt x="939" y="467"/>
                  <a:pt x="939" y="467"/>
                  <a:pt x="939" y="467"/>
                </a:cubicBezTo>
                <a:cubicBezTo>
                  <a:pt x="938" y="467"/>
                  <a:pt x="936" y="466"/>
                  <a:pt x="935" y="465"/>
                </a:cubicBezTo>
                <a:cubicBezTo>
                  <a:pt x="935" y="465"/>
                  <a:pt x="935" y="465"/>
                  <a:pt x="935" y="465"/>
                </a:cubicBezTo>
                <a:cubicBezTo>
                  <a:pt x="935" y="464"/>
                  <a:pt x="934" y="463"/>
                  <a:pt x="934" y="463"/>
                </a:cubicBezTo>
                <a:cubicBezTo>
                  <a:pt x="933" y="463"/>
                  <a:pt x="933" y="463"/>
                  <a:pt x="933" y="463"/>
                </a:cubicBezTo>
                <a:cubicBezTo>
                  <a:pt x="932" y="463"/>
                  <a:pt x="932" y="462"/>
                  <a:pt x="932" y="462"/>
                </a:cubicBezTo>
                <a:cubicBezTo>
                  <a:pt x="930" y="461"/>
                  <a:pt x="930" y="461"/>
                  <a:pt x="930" y="460"/>
                </a:cubicBezTo>
                <a:cubicBezTo>
                  <a:pt x="930" y="460"/>
                  <a:pt x="930" y="459"/>
                  <a:pt x="930" y="459"/>
                </a:cubicBezTo>
                <a:cubicBezTo>
                  <a:pt x="930" y="459"/>
                  <a:pt x="930" y="459"/>
                  <a:pt x="930" y="459"/>
                </a:cubicBezTo>
                <a:cubicBezTo>
                  <a:pt x="930" y="458"/>
                  <a:pt x="929" y="458"/>
                  <a:pt x="929" y="458"/>
                </a:cubicBezTo>
                <a:cubicBezTo>
                  <a:pt x="928" y="457"/>
                  <a:pt x="928" y="457"/>
                  <a:pt x="928" y="457"/>
                </a:cubicBezTo>
                <a:cubicBezTo>
                  <a:pt x="928" y="457"/>
                  <a:pt x="928" y="457"/>
                  <a:pt x="927" y="457"/>
                </a:cubicBezTo>
                <a:cubicBezTo>
                  <a:pt x="927" y="456"/>
                  <a:pt x="926" y="456"/>
                  <a:pt x="926" y="456"/>
                </a:cubicBezTo>
                <a:cubicBezTo>
                  <a:pt x="925" y="455"/>
                  <a:pt x="925" y="454"/>
                  <a:pt x="925" y="454"/>
                </a:cubicBezTo>
                <a:cubicBezTo>
                  <a:pt x="925" y="454"/>
                  <a:pt x="924" y="453"/>
                  <a:pt x="924" y="453"/>
                </a:cubicBezTo>
                <a:cubicBezTo>
                  <a:pt x="924" y="454"/>
                  <a:pt x="925" y="454"/>
                  <a:pt x="925" y="454"/>
                </a:cubicBezTo>
                <a:cubicBezTo>
                  <a:pt x="925" y="455"/>
                  <a:pt x="925" y="455"/>
                  <a:pt x="924" y="455"/>
                </a:cubicBezTo>
                <a:cubicBezTo>
                  <a:pt x="924" y="455"/>
                  <a:pt x="924" y="456"/>
                  <a:pt x="924" y="456"/>
                </a:cubicBezTo>
                <a:cubicBezTo>
                  <a:pt x="924" y="456"/>
                  <a:pt x="924" y="456"/>
                  <a:pt x="923" y="456"/>
                </a:cubicBezTo>
                <a:cubicBezTo>
                  <a:pt x="923" y="457"/>
                  <a:pt x="924" y="457"/>
                  <a:pt x="924" y="458"/>
                </a:cubicBezTo>
                <a:cubicBezTo>
                  <a:pt x="925" y="458"/>
                  <a:pt x="925" y="459"/>
                  <a:pt x="925" y="459"/>
                </a:cubicBezTo>
                <a:cubicBezTo>
                  <a:pt x="925" y="459"/>
                  <a:pt x="926" y="460"/>
                  <a:pt x="926" y="460"/>
                </a:cubicBezTo>
                <a:cubicBezTo>
                  <a:pt x="926" y="461"/>
                  <a:pt x="927" y="461"/>
                  <a:pt x="927" y="462"/>
                </a:cubicBezTo>
                <a:cubicBezTo>
                  <a:pt x="927" y="462"/>
                  <a:pt x="927" y="462"/>
                  <a:pt x="927" y="463"/>
                </a:cubicBezTo>
                <a:cubicBezTo>
                  <a:pt x="928" y="463"/>
                  <a:pt x="928" y="463"/>
                  <a:pt x="928" y="464"/>
                </a:cubicBezTo>
                <a:cubicBezTo>
                  <a:pt x="928" y="464"/>
                  <a:pt x="928" y="464"/>
                  <a:pt x="929" y="465"/>
                </a:cubicBezTo>
                <a:cubicBezTo>
                  <a:pt x="929" y="465"/>
                  <a:pt x="929" y="465"/>
                  <a:pt x="929" y="465"/>
                </a:cubicBezTo>
                <a:cubicBezTo>
                  <a:pt x="930" y="466"/>
                  <a:pt x="930" y="466"/>
                  <a:pt x="930" y="466"/>
                </a:cubicBezTo>
                <a:cubicBezTo>
                  <a:pt x="931" y="467"/>
                  <a:pt x="931" y="467"/>
                  <a:pt x="931" y="467"/>
                </a:cubicBezTo>
                <a:cubicBezTo>
                  <a:pt x="932" y="467"/>
                  <a:pt x="933" y="467"/>
                  <a:pt x="934" y="467"/>
                </a:cubicBezTo>
                <a:cubicBezTo>
                  <a:pt x="934" y="468"/>
                  <a:pt x="935" y="468"/>
                  <a:pt x="935" y="468"/>
                </a:cubicBezTo>
                <a:cubicBezTo>
                  <a:pt x="936" y="468"/>
                  <a:pt x="937" y="469"/>
                  <a:pt x="939" y="469"/>
                </a:cubicBezTo>
                <a:cubicBezTo>
                  <a:pt x="940" y="469"/>
                  <a:pt x="940" y="469"/>
                  <a:pt x="940" y="469"/>
                </a:cubicBezTo>
                <a:cubicBezTo>
                  <a:pt x="941" y="469"/>
                  <a:pt x="942" y="469"/>
                  <a:pt x="944" y="469"/>
                </a:cubicBezTo>
                <a:cubicBezTo>
                  <a:pt x="945" y="469"/>
                  <a:pt x="946" y="471"/>
                  <a:pt x="946" y="472"/>
                </a:cubicBezTo>
                <a:cubicBezTo>
                  <a:pt x="946" y="473"/>
                  <a:pt x="944" y="474"/>
                  <a:pt x="944" y="474"/>
                </a:cubicBezTo>
                <a:cubicBezTo>
                  <a:pt x="943" y="474"/>
                  <a:pt x="943" y="475"/>
                  <a:pt x="943" y="475"/>
                </a:cubicBezTo>
                <a:cubicBezTo>
                  <a:pt x="942" y="475"/>
                  <a:pt x="942" y="476"/>
                  <a:pt x="942" y="476"/>
                </a:cubicBezTo>
                <a:cubicBezTo>
                  <a:pt x="941" y="477"/>
                  <a:pt x="941" y="477"/>
                  <a:pt x="941" y="477"/>
                </a:cubicBezTo>
                <a:cubicBezTo>
                  <a:pt x="941" y="477"/>
                  <a:pt x="941" y="478"/>
                  <a:pt x="940" y="478"/>
                </a:cubicBezTo>
                <a:cubicBezTo>
                  <a:pt x="940" y="479"/>
                  <a:pt x="940" y="479"/>
                  <a:pt x="940" y="479"/>
                </a:cubicBezTo>
                <a:cubicBezTo>
                  <a:pt x="940" y="479"/>
                  <a:pt x="940" y="479"/>
                  <a:pt x="939" y="480"/>
                </a:cubicBezTo>
                <a:cubicBezTo>
                  <a:pt x="939" y="480"/>
                  <a:pt x="938" y="480"/>
                  <a:pt x="938" y="480"/>
                </a:cubicBezTo>
                <a:cubicBezTo>
                  <a:pt x="937" y="480"/>
                  <a:pt x="937" y="480"/>
                  <a:pt x="937" y="480"/>
                </a:cubicBezTo>
                <a:cubicBezTo>
                  <a:pt x="936" y="481"/>
                  <a:pt x="934" y="483"/>
                  <a:pt x="934" y="484"/>
                </a:cubicBezTo>
                <a:cubicBezTo>
                  <a:pt x="933" y="485"/>
                  <a:pt x="933" y="485"/>
                  <a:pt x="933" y="485"/>
                </a:cubicBezTo>
                <a:cubicBezTo>
                  <a:pt x="933" y="485"/>
                  <a:pt x="933" y="485"/>
                  <a:pt x="933" y="486"/>
                </a:cubicBezTo>
                <a:cubicBezTo>
                  <a:pt x="932" y="487"/>
                  <a:pt x="932" y="488"/>
                  <a:pt x="931" y="489"/>
                </a:cubicBezTo>
                <a:cubicBezTo>
                  <a:pt x="930" y="489"/>
                  <a:pt x="930" y="490"/>
                  <a:pt x="929" y="490"/>
                </a:cubicBezTo>
                <a:cubicBezTo>
                  <a:pt x="929" y="490"/>
                  <a:pt x="929" y="490"/>
                  <a:pt x="928" y="490"/>
                </a:cubicBezTo>
                <a:cubicBezTo>
                  <a:pt x="928" y="491"/>
                  <a:pt x="928" y="491"/>
                  <a:pt x="927" y="491"/>
                </a:cubicBezTo>
                <a:cubicBezTo>
                  <a:pt x="927" y="492"/>
                  <a:pt x="927" y="492"/>
                  <a:pt x="927" y="492"/>
                </a:cubicBezTo>
                <a:cubicBezTo>
                  <a:pt x="926" y="493"/>
                  <a:pt x="925" y="493"/>
                  <a:pt x="923" y="493"/>
                </a:cubicBezTo>
                <a:cubicBezTo>
                  <a:pt x="923" y="493"/>
                  <a:pt x="923" y="493"/>
                  <a:pt x="923" y="492"/>
                </a:cubicBezTo>
                <a:cubicBezTo>
                  <a:pt x="922" y="492"/>
                  <a:pt x="922" y="492"/>
                  <a:pt x="922" y="492"/>
                </a:cubicBezTo>
                <a:cubicBezTo>
                  <a:pt x="922" y="492"/>
                  <a:pt x="922" y="492"/>
                  <a:pt x="921" y="492"/>
                </a:cubicBezTo>
                <a:cubicBezTo>
                  <a:pt x="921" y="492"/>
                  <a:pt x="920" y="493"/>
                  <a:pt x="920" y="492"/>
                </a:cubicBezTo>
                <a:cubicBezTo>
                  <a:pt x="919" y="492"/>
                  <a:pt x="919" y="492"/>
                  <a:pt x="918" y="492"/>
                </a:cubicBezTo>
                <a:cubicBezTo>
                  <a:pt x="918" y="491"/>
                  <a:pt x="918" y="491"/>
                  <a:pt x="918" y="491"/>
                </a:cubicBezTo>
                <a:cubicBezTo>
                  <a:pt x="918" y="491"/>
                  <a:pt x="918" y="491"/>
                  <a:pt x="917" y="491"/>
                </a:cubicBezTo>
                <a:cubicBezTo>
                  <a:pt x="917" y="491"/>
                  <a:pt x="917" y="491"/>
                  <a:pt x="917" y="491"/>
                </a:cubicBezTo>
                <a:cubicBezTo>
                  <a:pt x="917" y="491"/>
                  <a:pt x="916" y="491"/>
                  <a:pt x="916" y="491"/>
                </a:cubicBezTo>
                <a:cubicBezTo>
                  <a:pt x="916" y="491"/>
                  <a:pt x="915" y="491"/>
                  <a:pt x="915" y="491"/>
                </a:cubicBezTo>
                <a:cubicBezTo>
                  <a:pt x="915" y="490"/>
                  <a:pt x="915" y="489"/>
                  <a:pt x="916" y="489"/>
                </a:cubicBezTo>
                <a:cubicBezTo>
                  <a:pt x="916" y="489"/>
                  <a:pt x="916" y="489"/>
                  <a:pt x="916" y="489"/>
                </a:cubicBezTo>
                <a:cubicBezTo>
                  <a:pt x="916" y="488"/>
                  <a:pt x="916" y="488"/>
                  <a:pt x="916" y="488"/>
                </a:cubicBezTo>
                <a:cubicBezTo>
                  <a:pt x="915" y="487"/>
                  <a:pt x="915" y="487"/>
                  <a:pt x="914" y="487"/>
                </a:cubicBezTo>
                <a:cubicBezTo>
                  <a:pt x="914" y="488"/>
                  <a:pt x="914" y="488"/>
                  <a:pt x="913" y="488"/>
                </a:cubicBezTo>
                <a:cubicBezTo>
                  <a:pt x="913" y="489"/>
                  <a:pt x="912" y="489"/>
                  <a:pt x="912" y="489"/>
                </a:cubicBezTo>
                <a:cubicBezTo>
                  <a:pt x="911" y="490"/>
                  <a:pt x="910" y="489"/>
                  <a:pt x="910" y="489"/>
                </a:cubicBezTo>
                <a:cubicBezTo>
                  <a:pt x="910" y="489"/>
                  <a:pt x="910" y="488"/>
                  <a:pt x="910" y="488"/>
                </a:cubicBezTo>
                <a:cubicBezTo>
                  <a:pt x="910" y="488"/>
                  <a:pt x="910" y="488"/>
                  <a:pt x="910" y="488"/>
                </a:cubicBezTo>
                <a:cubicBezTo>
                  <a:pt x="910" y="488"/>
                  <a:pt x="909" y="487"/>
                  <a:pt x="909" y="487"/>
                </a:cubicBezTo>
                <a:cubicBezTo>
                  <a:pt x="909" y="488"/>
                  <a:pt x="909" y="488"/>
                  <a:pt x="909" y="488"/>
                </a:cubicBezTo>
                <a:cubicBezTo>
                  <a:pt x="909" y="489"/>
                  <a:pt x="909" y="489"/>
                  <a:pt x="910" y="490"/>
                </a:cubicBezTo>
                <a:cubicBezTo>
                  <a:pt x="911" y="490"/>
                  <a:pt x="911" y="491"/>
                  <a:pt x="911" y="491"/>
                </a:cubicBezTo>
                <a:cubicBezTo>
                  <a:pt x="912" y="492"/>
                  <a:pt x="912" y="493"/>
                  <a:pt x="911" y="494"/>
                </a:cubicBezTo>
                <a:cubicBezTo>
                  <a:pt x="911" y="494"/>
                  <a:pt x="911" y="495"/>
                  <a:pt x="911" y="495"/>
                </a:cubicBezTo>
                <a:cubicBezTo>
                  <a:pt x="911" y="496"/>
                  <a:pt x="911" y="497"/>
                  <a:pt x="910" y="497"/>
                </a:cubicBezTo>
                <a:cubicBezTo>
                  <a:pt x="909" y="498"/>
                  <a:pt x="908" y="498"/>
                  <a:pt x="907" y="497"/>
                </a:cubicBezTo>
                <a:cubicBezTo>
                  <a:pt x="907" y="498"/>
                  <a:pt x="906" y="499"/>
                  <a:pt x="906" y="500"/>
                </a:cubicBezTo>
                <a:cubicBezTo>
                  <a:pt x="905" y="501"/>
                  <a:pt x="905" y="501"/>
                  <a:pt x="904" y="501"/>
                </a:cubicBezTo>
                <a:cubicBezTo>
                  <a:pt x="902" y="501"/>
                  <a:pt x="900" y="498"/>
                  <a:pt x="900" y="498"/>
                </a:cubicBezTo>
                <a:cubicBezTo>
                  <a:pt x="899" y="496"/>
                  <a:pt x="897" y="495"/>
                  <a:pt x="895" y="494"/>
                </a:cubicBezTo>
                <a:cubicBezTo>
                  <a:pt x="894" y="493"/>
                  <a:pt x="893" y="493"/>
                  <a:pt x="893" y="492"/>
                </a:cubicBezTo>
                <a:cubicBezTo>
                  <a:pt x="892" y="492"/>
                  <a:pt x="891" y="491"/>
                  <a:pt x="890" y="491"/>
                </a:cubicBezTo>
                <a:cubicBezTo>
                  <a:pt x="889" y="491"/>
                  <a:pt x="889" y="491"/>
                  <a:pt x="889" y="491"/>
                </a:cubicBezTo>
                <a:cubicBezTo>
                  <a:pt x="889" y="490"/>
                  <a:pt x="889" y="490"/>
                  <a:pt x="889" y="490"/>
                </a:cubicBezTo>
                <a:cubicBezTo>
                  <a:pt x="889" y="490"/>
                  <a:pt x="889" y="491"/>
                  <a:pt x="889" y="491"/>
                </a:cubicBezTo>
                <a:cubicBezTo>
                  <a:pt x="890" y="491"/>
                  <a:pt x="890" y="491"/>
                  <a:pt x="890" y="491"/>
                </a:cubicBezTo>
                <a:cubicBezTo>
                  <a:pt x="890" y="491"/>
                  <a:pt x="891" y="492"/>
                  <a:pt x="891" y="492"/>
                </a:cubicBezTo>
                <a:cubicBezTo>
                  <a:pt x="891" y="492"/>
                  <a:pt x="892" y="492"/>
                  <a:pt x="892" y="492"/>
                </a:cubicBezTo>
                <a:cubicBezTo>
                  <a:pt x="893" y="493"/>
                  <a:pt x="894" y="493"/>
                  <a:pt x="894" y="494"/>
                </a:cubicBezTo>
                <a:cubicBezTo>
                  <a:pt x="894" y="495"/>
                  <a:pt x="894" y="495"/>
                  <a:pt x="894" y="495"/>
                </a:cubicBezTo>
                <a:cubicBezTo>
                  <a:pt x="894" y="495"/>
                  <a:pt x="894" y="495"/>
                  <a:pt x="894" y="495"/>
                </a:cubicBezTo>
                <a:cubicBezTo>
                  <a:pt x="896" y="495"/>
                  <a:pt x="896" y="496"/>
                  <a:pt x="897" y="497"/>
                </a:cubicBezTo>
                <a:cubicBezTo>
                  <a:pt x="897" y="497"/>
                  <a:pt x="898" y="497"/>
                  <a:pt x="898" y="498"/>
                </a:cubicBezTo>
                <a:cubicBezTo>
                  <a:pt x="898" y="498"/>
                  <a:pt x="899" y="498"/>
                  <a:pt x="899" y="498"/>
                </a:cubicBezTo>
                <a:cubicBezTo>
                  <a:pt x="899" y="498"/>
                  <a:pt x="900" y="499"/>
                  <a:pt x="900" y="500"/>
                </a:cubicBezTo>
                <a:cubicBezTo>
                  <a:pt x="900" y="500"/>
                  <a:pt x="900" y="500"/>
                  <a:pt x="900" y="501"/>
                </a:cubicBezTo>
                <a:cubicBezTo>
                  <a:pt x="900" y="501"/>
                  <a:pt x="900" y="501"/>
                  <a:pt x="900" y="501"/>
                </a:cubicBezTo>
                <a:cubicBezTo>
                  <a:pt x="900" y="501"/>
                  <a:pt x="900" y="501"/>
                  <a:pt x="900" y="501"/>
                </a:cubicBezTo>
                <a:cubicBezTo>
                  <a:pt x="901" y="502"/>
                  <a:pt x="901" y="502"/>
                  <a:pt x="902" y="502"/>
                </a:cubicBezTo>
                <a:cubicBezTo>
                  <a:pt x="902" y="502"/>
                  <a:pt x="903" y="503"/>
                  <a:pt x="903" y="505"/>
                </a:cubicBezTo>
                <a:cubicBezTo>
                  <a:pt x="902" y="507"/>
                  <a:pt x="901" y="508"/>
                  <a:pt x="900" y="509"/>
                </a:cubicBezTo>
                <a:cubicBezTo>
                  <a:pt x="900" y="509"/>
                  <a:pt x="899" y="509"/>
                  <a:pt x="899" y="510"/>
                </a:cubicBezTo>
                <a:cubicBezTo>
                  <a:pt x="899" y="511"/>
                  <a:pt x="898" y="512"/>
                  <a:pt x="897" y="512"/>
                </a:cubicBezTo>
                <a:cubicBezTo>
                  <a:pt x="895" y="512"/>
                  <a:pt x="894" y="512"/>
                  <a:pt x="892" y="511"/>
                </a:cubicBezTo>
                <a:cubicBezTo>
                  <a:pt x="891" y="510"/>
                  <a:pt x="891" y="510"/>
                  <a:pt x="890" y="510"/>
                </a:cubicBezTo>
                <a:cubicBezTo>
                  <a:pt x="890" y="510"/>
                  <a:pt x="890" y="510"/>
                  <a:pt x="889" y="510"/>
                </a:cubicBezTo>
                <a:cubicBezTo>
                  <a:pt x="888" y="510"/>
                  <a:pt x="888" y="510"/>
                  <a:pt x="888" y="510"/>
                </a:cubicBezTo>
                <a:cubicBezTo>
                  <a:pt x="888" y="510"/>
                  <a:pt x="887" y="510"/>
                  <a:pt x="887" y="510"/>
                </a:cubicBezTo>
                <a:cubicBezTo>
                  <a:pt x="887" y="510"/>
                  <a:pt x="886" y="509"/>
                  <a:pt x="886" y="509"/>
                </a:cubicBezTo>
                <a:cubicBezTo>
                  <a:pt x="886" y="509"/>
                  <a:pt x="886" y="509"/>
                  <a:pt x="886" y="509"/>
                </a:cubicBezTo>
                <a:cubicBezTo>
                  <a:pt x="886" y="510"/>
                  <a:pt x="886" y="510"/>
                  <a:pt x="886" y="510"/>
                </a:cubicBezTo>
                <a:cubicBezTo>
                  <a:pt x="886" y="511"/>
                  <a:pt x="886" y="512"/>
                  <a:pt x="886" y="512"/>
                </a:cubicBezTo>
                <a:cubicBezTo>
                  <a:pt x="887" y="512"/>
                  <a:pt x="887" y="513"/>
                  <a:pt x="887" y="513"/>
                </a:cubicBezTo>
                <a:cubicBezTo>
                  <a:pt x="887" y="513"/>
                  <a:pt x="888" y="514"/>
                  <a:pt x="888" y="514"/>
                </a:cubicBezTo>
                <a:cubicBezTo>
                  <a:pt x="888" y="515"/>
                  <a:pt x="888" y="516"/>
                  <a:pt x="888" y="516"/>
                </a:cubicBezTo>
                <a:cubicBezTo>
                  <a:pt x="887" y="517"/>
                  <a:pt x="886" y="517"/>
                  <a:pt x="885" y="517"/>
                </a:cubicBezTo>
                <a:cubicBezTo>
                  <a:pt x="885" y="517"/>
                  <a:pt x="885" y="518"/>
                  <a:pt x="885" y="518"/>
                </a:cubicBezTo>
                <a:cubicBezTo>
                  <a:pt x="885" y="518"/>
                  <a:pt x="884" y="518"/>
                  <a:pt x="884" y="518"/>
                </a:cubicBezTo>
                <a:cubicBezTo>
                  <a:pt x="884" y="518"/>
                  <a:pt x="884" y="518"/>
                  <a:pt x="884" y="518"/>
                </a:cubicBezTo>
                <a:cubicBezTo>
                  <a:pt x="884" y="518"/>
                  <a:pt x="884" y="518"/>
                  <a:pt x="884" y="518"/>
                </a:cubicBezTo>
                <a:cubicBezTo>
                  <a:pt x="884" y="519"/>
                  <a:pt x="884" y="519"/>
                  <a:pt x="884" y="519"/>
                </a:cubicBezTo>
                <a:cubicBezTo>
                  <a:pt x="884" y="520"/>
                  <a:pt x="884" y="520"/>
                  <a:pt x="884" y="521"/>
                </a:cubicBezTo>
                <a:cubicBezTo>
                  <a:pt x="883" y="522"/>
                  <a:pt x="882" y="522"/>
                  <a:pt x="882" y="522"/>
                </a:cubicBezTo>
                <a:cubicBezTo>
                  <a:pt x="882" y="522"/>
                  <a:pt x="881" y="522"/>
                  <a:pt x="881" y="522"/>
                </a:cubicBezTo>
                <a:cubicBezTo>
                  <a:pt x="881" y="522"/>
                  <a:pt x="881" y="522"/>
                  <a:pt x="880" y="522"/>
                </a:cubicBezTo>
                <a:cubicBezTo>
                  <a:pt x="880" y="522"/>
                  <a:pt x="880" y="522"/>
                  <a:pt x="880" y="522"/>
                </a:cubicBezTo>
                <a:cubicBezTo>
                  <a:pt x="879" y="522"/>
                  <a:pt x="879" y="522"/>
                  <a:pt x="879" y="523"/>
                </a:cubicBezTo>
                <a:cubicBezTo>
                  <a:pt x="879" y="523"/>
                  <a:pt x="878" y="523"/>
                  <a:pt x="878" y="523"/>
                </a:cubicBezTo>
                <a:cubicBezTo>
                  <a:pt x="877" y="523"/>
                  <a:pt x="877" y="523"/>
                  <a:pt x="877" y="523"/>
                </a:cubicBezTo>
                <a:cubicBezTo>
                  <a:pt x="877" y="523"/>
                  <a:pt x="876" y="523"/>
                  <a:pt x="876" y="523"/>
                </a:cubicBezTo>
                <a:cubicBezTo>
                  <a:pt x="876" y="523"/>
                  <a:pt x="876" y="524"/>
                  <a:pt x="876" y="524"/>
                </a:cubicBezTo>
                <a:cubicBezTo>
                  <a:pt x="876" y="525"/>
                  <a:pt x="876" y="526"/>
                  <a:pt x="876" y="527"/>
                </a:cubicBezTo>
                <a:cubicBezTo>
                  <a:pt x="875" y="528"/>
                  <a:pt x="874" y="528"/>
                  <a:pt x="874" y="527"/>
                </a:cubicBezTo>
                <a:cubicBezTo>
                  <a:pt x="873" y="527"/>
                  <a:pt x="873" y="527"/>
                  <a:pt x="873" y="527"/>
                </a:cubicBezTo>
                <a:cubicBezTo>
                  <a:pt x="873" y="526"/>
                  <a:pt x="873" y="526"/>
                  <a:pt x="872" y="525"/>
                </a:cubicBezTo>
                <a:cubicBezTo>
                  <a:pt x="872" y="525"/>
                  <a:pt x="872" y="525"/>
                  <a:pt x="872" y="525"/>
                </a:cubicBezTo>
                <a:cubicBezTo>
                  <a:pt x="872" y="525"/>
                  <a:pt x="872" y="525"/>
                  <a:pt x="872" y="525"/>
                </a:cubicBezTo>
                <a:cubicBezTo>
                  <a:pt x="872" y="525"/>
                  <a:pt x="871" y="525"/>
                  <a:pt x="871" y="525"/>
                </a:cubicBezTo>
                <a:cubicBezTo>
                  <a:pt x="871" y="525"/>
                  <a:pt x="871" y="525"/>
                  <a:pt x="871" y="525"/>
                </a:cubicBezTo>
                <a:cubicBezTo>
                  <a:pt x="871" y="525"/>
                  <a:pt x="871" y="525"/>
                  <a:pt x="871" y="525"/>
                </a:cubicBezTo>
                <a:cubicBezTo>
                  <a:pt x="872" y="526"/>
                  <a:pt x="873" y="527"/>
                  <a:pt x="873" y="528"/>
                </a:cubicBezTo>
                <a:cubicBezTo>
                  <a:pt x="873" y="529"/>
                  <a:pt x="872" y="530"/>
                  <a:pt x="871" y="531"/>
                </a:cubicBezTo>
                <a:cubicBezTo>
                  <a:pt x="871" y="531"/>
                  <a:pt x="870" y="531"/>
                  <a:pt x="870" y="531"/>
                </a:cubicBezTo>
                <a:cubicBezTo>
                  <a:pt x="869" y="531"/>
                  <a:pt x="869" y="532"/>
                  <a:pt x="869" y="532"/>
                </a:cubicBezTo>
                <a:cubicBezTo>
                  <a:pt x="869" y="532"/>
                  <a:pt x="868" y="533"/>
                  <a:pt x="868" y="533"/>
                </a:cubicBezTo>
                <a:cubicBezTo>
                  <a:pt x="868" y="534"/>
                  <a:pt x="868" y="535"/>
                  <a:pt x="867" y="535"/>
                </a:cubicBezTo>
                <a:cubicBezTo>
                  <a:pt x="866" y="536"/>
                  <a:pt x="866" y="536"/>
                  <a:pt x="865" y="536"/>
                </a:cubicBezTo>
                <a:cubicBezTo>
                  <a:pt x="865" y="536"/>
                  <a:pt x="865" y="537"/>
                  <a:pt x="865" y="538"/>
                </a:cubicBezTo>
                <a:cubicBezTo>
                  <a:pt x="864" y="539"/>
                  <a:pt x="863" y="540"/>
                  <a:pt x="863" y="541"/>
                </a:cubicBezTo>
                <a:cubicBezTo>
                  <a:pt x="862" y="541"/>
                  <a:pt x="861" y="542"/>
                  <a:pt x="861" y="542"/>
                </a:cubicBezTo>
                <a:cubicBezTo>
                  <a:pt x="861" y="543"/>
                  <a:pt x="860" y="543"/>
                  <a:pt x="860" y="544"/>
                </a:cubicBezTo>
                <a:cubicBezTo>
                  <a:pt x="860" y="544"/>
                  <a:pt x="859" y="545"/>
                  <a:pt x="859" y="545"/>
                </a:cubicBezTo>
                <a:cubicBezTo>
                  <a:pt x="859" y="545"/>
                  <a:pt x="859" y="545"/>
                  <a:pt x="859" y="546"/>
                </a:cubicBezTo>
                <a:cubicBezTo>
                  <a:pt x="858" y="546"/>
                  <a:pt x="858" y="547"/>
                  <a:pt x="857" y="548"/>
                </a:cubicBezTo>
                <a:cubicBezTo>
                  <a:pt x="857" y="548"/>
                  <a:pt x="856" y="548"/>
                  <a:pt x="855" y="548"/>
                </a:cubicBezTo>
                <a:cubicBezTo>
                  <a:pt x="855" y="548"/>
                  <a:pt x="855" y="548"/>
                  <a:pt x="854" y="548"/>
                </a:cubicBezTo>
                <a:cubicBezTo>
                  <a:pt x="855" y="549"/>
                  <a:pt x="855" y="551"/>
                  <a:pt x="855" y="552"/>
                </a:cubicBezTo>
                <a:cubicBezTo>
                  <a:pt x="854" y="553"/>
                  <a:pt x="854" y="553"/>
                  <a:pt x="854" y="553"/>
                </a:cubicBezTo>
                <a:cubicBezTo>
                  <a:pt x="854" y="553"/>
                  <a:pt x="853" y="554"/>
                  <a:pt x="853" y="554"/>
                </a:cubicBezTo>
                <a:cubicBezTo>
                  <a:pt x="853" y="555"/>
                  <a:pt x="853" y="556"/>
                  <a:pt x="853" y="556"/>
                </a:cubicBezTo>
                <a:cubicBezTo>
                  <a:pt x="853" y="557"/>
                  <a:pt x="853" y="557"/>
                  <a:pt x="853" y="557"/>
                </a:cubicBezTo>
                <a:cubicBezTo>
                  <a:pt x="853" y="558"/>
                  <a:pt x="853" y="560"/>
                  <a:pt x="851" y="561"/>
                </a:cubicBezTo>
                <a:cubicBezTo>
                  <a:pt x="851" y="561"/>
                  <a:pt x="851" y="561"/>
                  <a:pt x="851" y="561"/>
                </a:cubicBezTo>
                <a:cubicBezTo>
                  <a:pt x="851" y="561"/>
                  <a:pt x="851" y="561"/>
                  <a:pt x="851" y="561"/>
                </a:cubicBezTo>
                <a:cubicBezTo>
                  <a:pt x="851" y="562"/>
                  <a:pt x="851" y="562"/>
                  <a:pt x="851" y="562"/>
                </a:cubicBezTo>
                <a:cubicBezTo>
                  <a:pt x="851" y="562"/>
                  <a:pt x="850" y="562"/>
                  <a:pt x="850" y="562"/>
                </a:cubicBezTo>
                <a:cubicBezTo>
                  <a:pt x="850" y="562"/>
                  <a:pt x="850" y="562"/>
                  <a:pt x="850" y="562"/>
                </a:cubicBezTo>
                <a:cubicBezTo>
                  <a:pt x="850" y="562"/>
                  <a:pt x="850" y="562"/>
                  <a:pt x="850" y="562"/>
                </a:cubicBezTo>
                <a:cubicBezTo>
                  <a:pt x="850" y="563"/>
                  <a:pt x="850" y="563"/>
                  <a:pt x="850" y="564"/>
                </a:cubicBezTo>
                <a:cubicBezTo>
                  <a:pt x="850" y="564"/>
                  <a:pt x="850" y="564"/>
                  <a:pt x="850" y="564"/>
                </a:cubicBezTo>
                <a:cubicBezTo>
                  <a:pt x="849" y="565"/>
                  <a:pt x="849" y="565"/>
                  <a:pt x="850" y="566"/>
                </a:cubicBezTo>
                <a:cubicBezTo>
                  <a:pt x="850" y="567"/>
                  <a:pt x="850" y="567"/>
                  <a:pt x="850" y="568"/>
                </a:cubicBezTo>
                <a:cubicBezTo>
                  <a:pt x="850" y="569"/>
                  <a:pt x="850" y="571"/>
                  <a:pt x="849" y="572"/>
                </a:cubicBezTo>
                <a:cubicBezTo>
                  <a:pt x="849" y="572"/>
                  <a:pt x="849" y="573"/>
                  <a:pt x="848" y="574"/>
                </a:cubicBezTo>
                <a:cubicBezTo>
                  <a:pt x="848" y="574"/>
                  <a:pt x="848" y="574"/>
                  <a:pt x="847" y="574"/>
                </a:cubicBezTo>
                <a:cubicBezTo>
                  <a:pt x="847" y="574"/>
                  <a:pt x="847" y="575"/>
                  <a:pt x="847" y="575"/>
                </a:cubicBezTo>
                <a:cubicBezTo>
                  <a:pt x="847" y="575"/>
                  <a:pt x="847" y="575"/>
                  <a:pt x="847" y="575"/>
                </a:cubicBezTo>
                <a:cubicBezTo>
                  <a:pt x="848" y="575"/>
                  <a:pt x="849" y="576"/>
                  <a:pt x="849" y="577"/>
                </a:cubicBezTo>
                <a:cubicBezTo>
                  <a:pt x="849" y="577"/>
                  <a:pt x="849" y="578"/>
                  <a:pt x="849" y="578"/>
                </a:cubicBezTo>
                <a:cubicBezTo>
                  <a:pt x="849" y="578"/>
                  <a:pt x="849" y="579"/>
                  <a:pt x="849" y="579"/>
                </a:cubicBezTo>
                <a:cubicBezTo>
                  <a:pt x="850" y="579"/>
                  <a:pt x="850" y="580"/>
                  <a:pt x="850" y="581"/>
                </a:cubicBezTo>
                <a:cubicBezTo>
                  <a:pt x="850" y="581"/>
                  <a:pt x="850" y="582"/>
                  <a:pt x="850" y="582"/>
                </a:cubicBezTo>
                <a:cubicBezTo>
                  <a:pt x="850" y="582"/>
                  <a:pt x="850" y="583"/>
                  <a:pt x="850" y="583"/>
                </a:cubicBezTo>
                <a:cubicBezTo>
                  <a:pt x="850" y="584"/>
                  <a:pt x="850" y="584"/>
                  <a:pt x="850" y="584"/>
                </a:cubicBezTo>
                <a:cubicBezTo>
                  <a:pt x="850" y="583"/>
                  <a:pt x="850" y="582"/>
                  <a:pt x="851" y="582"/>
                </a:cubicBezTo>
                <a:cubicBezTo>
                  <a:pt x="851" y="581"/>
                  <a:pt x="852" y="580"/>
                  <a:pt x="854" y="580"/>
                </a:cubicBezTo>
                <a:cubicBezTo>
                  <a:pt x="854" y="580"/>
                  <a:pt x="855" y="581"/>
                  <a:pt x="856" y="581"/>
                </a:cubicBezTo>
                <a:cubicBezTo>
                  <a:pt x="856" y="581"/>
                  <a:pt x="856" y="581"/>
                  <a:pt x="857" y="581"/>
                </a:cubicBezTo>
                <a:cubicBezTo>
                  <a:pt x="858" y="581"/>
                  <a:pt x="860" y="581"/>
                  <a:pt x="860" y="583"/>
                </a:cubicBezTo>
                <a:cubicBezTo>
                  <a:pt x="861" y="584"/>
                  <a:pt x="861" y="585"/>
                  <a:pt x="861" y="586"/>
                </a:cubicBezTo>
                <a:cubicBezTo>
                  <a:pt x="861" y="586"/>
                  <a:pt x="861" y="586"/>
                  <a:pt x="861" y="586"/>
                </a:cubicBezTo>
                <a:cubicBezTo>
                  <a:pt x="861" y="587"/>
                  <a:pt x="861" y="588"/>
                  <a:pt x="862" y="589"/>
                </a:cubicBezTo>
                <a:cubicBezTo>
                  <a:pt x="862" y="590"/>
                  <a:pt x="863" y="591"/>
                  <a:pt x="863" y="593"/>
                </a:cubicBezTo>
                <a:cubicBezTo>
                  <a:pt x="862" y="593"/>
                  <a:pt x="862" y="594"/>
                  <a:pt x="862" y="594"/>
                </a:cubicBezTo>
                <a:cubicBezTo>
                  <a:pt x="862" y="594"/>
                  <a:pt x="862" y="595"/>
                  <a:pt x="862" y="595"/>
                </a:cubicBezTo>
                <a:cubicBezTo>
                  <a:pt x="861" y="595"/>
                  <a:pt x="861" y="596"/>
                  <a:pt x="861" y="596"/>
                </a:cubicBezTo>
                <a:cubicBezTo>
                  <a:pt x="861" y="597"/>
                  <a:pt x="861" y="597"/>
                  <a:pt x="861" y="598"/>
                </a:cubicBezTo>
                <a:cubicBezTo>
                  <a:pt x="861" y="598"/>
                  <a:pt x="861" y="598"/>
                  <a:pt x="861" y="598"/>
                </a:cubicBezTo>
                <a:cubicBezTo>
                  <a:pt x="862" y="598"/>
                  <a:pt x="862" y="598"/>
                  <a:pt x="862" y="598"/>
                </a:cubicBezTo>
                <a:cubicBezTo>
                  <a:pt x="862" y="600"/>
                  <a:pt x="862" y="601"/>
                  <a:pt x="863" y="601"/>
                </a:cubicBezTo>
                <a:cubicBezTo>
                  <a:pt x="863" y="602"/>
                  <a:pt x="863" y="602"/>
                  <a:pt x="863" y="602"/>
                </a:cubicBezTo>
                <a:cubicBezTo>
                  <a:pt x="864" y="603"/>
                  <a:pt x="864" y="603"/>
                  <a:pt x="864" y="604"/>
                </a:cubicBezTo>
                <a:cubicBezTo>
                  <a:pt x="864" y="605"/>
                  <a:pt x="864" y="606"/>
                  <a:pt x="863" y="607"/>
                </a:cubicBezTo>
                <a:cubicBezTo>
                  <a:pt x="863" y="607"/>
                  <a:pt x="863" y="607"/>
                  <a:pt x="863" y="607"/>
                </a:cubicBezTo>
                <a:cubicBezTo>
                  <a:pt x="862" y="608"/>
                  <a:pt x="862" y="609"/>
                  <a:pt x="861" y="609"/>
                </a:cubicBezTo>
                <a:cubicBezTo>
                  <a:pt x="860" y="609"/>
                  <a:pt x="860" y="609"/>
                  <a:pt x="860" y="610"/>
                </a:cubicBezTo>
                <a:cubicBezTo>
                  <a:pt x="860" y="610"/>
                  <a:pt x="859" y="610"/>
                  <a:pt x="859" y="610"/>
                </a:cubicBezTo>
                <a:cubicBezTo>
                  <a:pt x="859" y="611"/>
                  <a:pt x="859" y="611"/>
                  <a:pt x="858" y="612"/>
                </a:cubicBezTo>
                <a:cubicBezTo>
                  <a:pt x="860" y="611"/>
                  <a:pt x="861" y="611"/>
                  <a:pt x="863" y="611"/>
                </a:cubicBezTo>
                <a:cubicBezTo>
                  <a:pt x="863" y="610"/>
                  <a:pt x="864" y="610"/>
                  <a:pt x="864" y="610"/>
                </a:cubicBezTo>
                <a:cubicBezTo>
                  <a:pt x="865" y="609"/>
                  <a:pt x="865" y="609"/>
                  <a:pt x="866" y="609"/>
                </a:cubicBezTo>
                <a:cubicBezTo>
                  <a:pt x="866" y="608"/>
                  <a:pt x="867" y="608"/>
                  <a:pt x="868" y="608"/>
                </a:cubicBezTo>
                <a:cubicBezTo>
                  <a:pt x="868" y="608"/>
                  <a:pt x="868" y="608"/>
                  <a:pt x="869" y="608"/>
                </a:cubicBezTo>
                <a:cubicBezTo>
                  <a:pt x="869" y="608"/>
                  <a:pt x="870" y="607"/>
                  <a:pt x="871" y="607"/>
                </a:cubicBezTo>
                <a:cubicBezTo>
                  <a:pt x="872" y="606"/>
                  <a:pt x="875" y="607"/>
                  <a:pt x="876" y="608"/>
                </a:cubicBezTo>
                <a:cubicBezTo>
                  <a:pt x="877" y="608"/>
                  <a:pt x="877" y="608"/>
                  <a:pt x="877" y="608"/>
                </a:cubicBezTo>
                <a:cubicBezTo>
                  <a:pt x="879" y="609"/>
                  <a:pt x="880" y="609"/>
                  <a:pt x="881" y="611"/>
                </a:cubicBezTo>
                <a:cubicBezTo>
                  <a:pt x="883" y="612"/>
                  <a:pt x="884" y="613"/>
                  <a:pt x="886" y="613"/>
                </a:cubicBezTo>
                <a:cubicBezTo>
                  <a:pt x="886" y="613"/>
                  <a:pt x="886" y="613"/>
                  <a:pt x="886" y="613"/>
                </a:cubicBezTo>
                <a:cubicBezTo>
                  <a:pt x="888" y="613"/>
                  <a:pt x="889" y="613"/>
                  <a:pt x="890" y="614"/>
                </a:cubicBezTo>
                <a:cubicBezTo>
                  <a:pt x="890" y="615"/>
                  <a:pt x="890" y="615"/>
                  <a:pt x="890" y="615"/>
                </a:cubicBezTo>
                <a:cubicBezTo>
                  <a:pt x="891" y="615"/>
                  <a:pt x="891" y="616"/>
                  <a:pt x="892" y="616"/>
                </a:cubicBezTo>
                <a:cubicBezTo>
                  <a:pt x="892" y="617"/>
                  <a:pt x="893" y="617"/>
                  <a:pt x="894" y="618"/>
                </a:cubicBezTo>
                <a:cubicBezTo>
                  <a:pt x="896" y="618"/>
                  <a:pt x="897" y="618"/>
                  <a:pt x="899" y="620"/>
                </a:cubicBezTo>
                <a:cubicBezTo>
                  <a:pt x="899" y="620"/>
                  <a:pt x="900" y="621"/>
                  <a:pt x="900" y="622"/>
                </a:cubicBezTo>
                <a:cubicBezTo>
                  <a:pt x="900" y="622"/>
                  <a:pt x="900" y="623"/>
                  <a:pt x="901" y="623"/>
                </a:cubicBezTo>
                <a:cubicBezTo>
                  <a:pt x="901" y="624"/>
                  <a:pt x="901" y="624"/>
                  <a:pt x="901" y="624"/>
                </a:cubicBezTo>
                <a:cubicBezTo>
                  <a:pt x="902" y="625"/>
                  <a:pt x="903" y="626"/>
                  <a:pt x="903" y="627"/>
                </a:cubicBezTo>
                <a:cubicBezTo>
                  <a:pt x="903" y="628"/>
                  <a:pt x="903" y="629"/>
                  <a:pt x="903" y="629"/>
                </a:cubicBezTo>
                <a:cubicBezTo>
                  <a:pt x="905" y="629"/>
                  <a:pt x="906" y="630"/>
                  <a:pt x="907" y="631"/>
                </a:cubicBezTo>
                <a:cubicBezTo>
                  <a:pt x="907" y="631"/>
                  <a:pt x="907" y="631"/>
                  <a:pt x="907" y="631"/>
                </a:cubicBezTo>
                <a:cubicBezTo>
                  <a:pt x="908" y="632"/>
                  <a:pt x="910" y="632"/>
                  <a:pt x="911" y="633"/>
                </a:cubicBezTo>
                <a:cubicBezTo>
                  <a:pt x="912" y="633"/>
                  <a:pt x="912" y="633"/>
                  <a:pt x="913" y="633"/>
                </a:cubicBezTo>
                <a:cubicBezTo>
                  <a:pt x="914" y="634"/>
                  <a:pt x="916" y="635"/>
                  <a:pt x="917" y="636"/>
                </a:cubicBezTo>
                <a:cubicBezTo>
                  <a:pt x="918" y="636"/>
                  <a:pt x="918" y="637"/>
                  <a:pt x="919" y="637"/>
                </a:cubicBezTo>
                <a:cubicBezTo>
                  <a:pt x="920" y="637"/>
                  <a:pt x="921" y="638"/>
                  <a:pt x="921" y="638"/>
                </a:cubicBezTo>
                <a:cubicBezTo>
                  <a:pt x="922" y="639"/>
                  <a:pt x="922" y="640"/>
                  <a:pt x="922" y="641"/>
                </a:cubicBezTo>
                <a:cubicBezTo>
                  <a:pt x="923" y="641"/>
                  <a:pt x="923" y="641"/>
                  <a:pt x="923" y="642"/>
                </a:cubicBezTo>
                <a:cubicBezTo>
                  <a:pt x="924" y="642"/>
                  <a:pt x="924" y="642"/>
                  <a:pt x="924" y="642"/>
                </a:cubicBezTo>
                <a:cubicBezTo>
                  <a:pt x="924" y="642"/>
                  <a:pt x="924" y="642"/>
                  <a:pt x="924" y="643"/>
                </a:cubicBezTo>
                <a:cubicBezTo>
                  <a:pt x="924" y="643"/>
                  <a:pt x="924" y="643"/>
                  <a:pt x="924" y="643"/>
                </a:cubicBezTo>
                <a:cubicBezTo>
                  <a:pt x="925" y="643"/>
                  <a:pt x="925" y="643"/>
                  <a:pt x="925" y="643"/>
                </a:cubicBezTo>
                <a:cubicBezTo>
                  <a:pt x="925" y="643"/>
                  <a:pt x="925" y="643"/>
                  <a:pt x="925" y="643"/>
                </a:cubicBezTo>
                <a:cubicBezTo>
                  <a:pt x="925" y="643"/>
                  <a:pt x="925" y="643"/>
                  <a:pt x="925" y="643"/>
                </a:cubicBezTo>
                <a:cubicBezTo>
                  <a:pt x="926" y="643"/>
                  <a:pt x="926" y="643"/>
                  <a:pt x="927" y="643"/>
                </a:cubicBezTo>
                <a:cubicBezTo>
                  <a:pt x="927" y="643"/>
                  <a:pt x="928" y="643"/>
                  <a:pt x="928" y="643"/>
                </a:cubicBezTo>
                <a:cubicBezTo>
                  <a:pt x="929" y="643"/>
                  <a:pt x="930" y="643"/>
                  <a:pt x="931" y="643"/>
                </a:cubicBezTo>
                <a:cubicBezTo>
                  <a:pt x="933" y="643"/>
                  <a:pt x="934" y="643"/>
                  <a:pt x="935" y="643"/>
                </a:cubicBezTo>
                <a:cubicBezTo>
                  <a:pt x="936" y="644"/>
                  <a:pt x="936" y="644"/>
                  <a:pt x="936" y="644"/>
                </a:cubicBezTo>
                <a:cubicBezTo>
                  <a:pt x="937" y="644"/>
                  <a:pt x="937" y="644"/>
                  <a:pt x="938" y="644"/>
                </a:cubicBezTo>
                <a:cubicBezTo>
                  <a:pt x="938" y="644"/>
                  <a:pt x="939" y="645"/>
                  <a:pt x="940" y="645"/>
                </a:cubicBezTo>
                <a:cubicBezTo>
                  <a:pt x="940" y="645"/>
                  <a:pt x="941" y="645"/>
                  <a:pt x="942" y="645"/>
                </a:cubicBezTo>
                <a:cubicBezTo>
                  <a:pt x="943" y="645"/>
                  <a:pt x="943" y="645"/>
                  <a:pt x="943" y="645"/>
                </a:cubicBezTo>
                <a:cubicBezTo>
                  <a:pt x="943" y="645"/>
                  <a:pt x="944" y="645"/>
                  <a:pt x="944" y="645"/>
                </a:cubicBezTo>
                <a:cubicBezTo>
                  <a:pt x="944" y="645"/>
                  <a:pt x="944" y="644"/>
                  <a:pt x="945" y="644"/>
                </a:cubicBezTo>
                <a:cubicBezTo>
                  <a:pt x="946" y="644"/>
                  <a:pt x="947" y="644"/>
                  <a:pt x="948" y="644"/>
                </a:cubicBezTo>
                <a:cubicBezTo>
                  <a:pt x="949" y="645"/>
                  <a:pt x="950" y="646"/>
                  <a:pt x="950" y="647"/>
                </a:cubicBezTo>
                <a:cubicBezTo>
                  <a:pt x="950" y="648"/>
                  <a:pt x="950" y="649"/>
                  <a:pt x="949" y="650"/>
                </a:cubicBezTo>
                <a:cubicBezTo>
                  <a:pt x="948" y="651"/>
                  <a:pt x="948" y="651"/>
                  <a:pt x="948" y="651"/>
                </a:cubicBezTo>
                <a:cubicBezTo>
                  <a:pt x="948" y="651"/>
                  <a:pt x="948" y="651"/>
                  <a:pt x="948" y="652"/>
                </a:cubicBezTo>
                <a:cubicBezTo>
                  <a:pt x="947" y="652"/>
                  <a:pt x="947" y="652"/>
                  <a:pt x="947" y="653"/>
                </a:cubicBezTo>
                <a:cubicBezTo>
                  <a:pt x="947" y="653"/>
                  <a:pt x="947" y="654"/>
                  <a:pt x="947" y="654"/>
                </a:cubicBezTo>
                <a:cubicBezTo>
                  <a:pt x="947" y="654"/>
                  <a:pt x="947" y="655"/>
                  <a:pt x="946" y="656"/>
                </a:cubicBezTo>
                <a:cubicBezTo>
                  <a:pt x="945" y="657"/>
                  <a:pt x="945" y="657"/>
                  <a:pt x="946" y="658"/>
                </a:cubicBezTo>
                <a:cubicBezTo>
                  <a:pt x="947" y="659"/>
                  <a:pt x="947" y="660"/>
                  <a:pt x="947" y="661"/>
                </a:cubicBezTo>
                <a:cubicBezTo>
                  <a:pt x="947" y="661"/>
                  <a:pt x="947" y="661"/>
                  <a:pt x="947" y="661"/>
                </a:cubicBezTo>
                <a:cubicBezTo>
                  <a:pt x="947" y="662"/>
                  <a:pt x="947" y="662"/>
                  <a:pt x="947" y="662"/>
                </a:cubicBezTo>
                <a:cubicBezTo>
                  <a:pt x="947" y="663"/>
                  <a:pt x="947" y="665"/>
                  <a:pt x="947" y="666"/>
                </a:cubicBezTo>
                <a:cubicBezTo>
                  <a:pt x="947" y="667"/>
                  <a:pt x="946" y="668"/>
                  <a:pt x="945" y="669"/>
                </a:cubicBezTo>
                <a:cubicBezTo>
                  <a:pt x="945" y="669"/>
                  <a:pt x="945" y="670"/>
                  <a:pt x="945" y="671"/>
                </a:cubicBezTo>
                <a:cubicBezTo>
                  <a:pt x="945" y="671"/>
                  <a:pt x="945" y="672"/>
                  <a:pt x="945" y="672"/>
                </a:cubicBezTo>
                <a:cubicBezTo>
                  <a:pt x="944" y="673"/>
                  <a:pt x="944" y="674"/>
                  <a:pt x="943" y="674"/>
                </a:cubicBezTo>
                <a:cubicBezTo>
                  <a:pt x="943" y="674"/>
                  <a:pt x="943" y="674"/>
                  <a:pt x="943" y="675"/>
                </a:cubicBezTo>
                <a:cubicBezTo>
                  <a:pt x="943" y="676"/>
                  <a:pt x="943" y="676"/>
                  <a:pt x="943" y="676"/>
                </a:cubicBezTo>
                <a:cubicBezTo>
                  <a:pt x="943" y="677"/>
                  <a:pt x="943" y="678"/>
                  <a:pt x="943" y="678"/>
                </a:cubicBezTo>
                <a:cubicBezTo>
                  <a:pt x="943" y="679"/>
                  <a:pt x="944" y="680"/>
                  <a:pt x="945" y="681"/>
                </a:cubicBezTo>
                <a:cubicBezTo>
                  <a:pt x="945" y="681"/>
                  <a:pt x="945" y="682"/>
                  <a:pt x="946" y="682"/>
                </a:cubicBezTo>
                <a:cubicBezTo>
                  <a:pt x="946" y="683"/>
                  <a:pt x="946" y="683"/>
                  <a:pt x="946" y="684"/>
                </a:cubicBezTo>
                <a:cubicBezTo>
                  <a:pt x="946" y="684"/>
                  <a:pt x="946" y="684"/>
                  <a:pt x="946" y="684"/>
                </a:cubicBezTo>
                <a:cubicBezTo>
                  <a:pt x="947" y="685"/>
                  <a:pt x="947" y="685"/>
                  <a:pt x="948" y="686"/>
                </a:cubicBezTo>
                <a:cubicBezTo>
                  <a:pt x="948" y="686"/>
                  <a:pt x="949" y="687"/>
                  <a:pt x="949" y="688"/>
                </a:cubicBezTo>
                <a:cubicBezTo>
                  <a:pt x="949" y="689"/>
                  <a:pt x="949" y="689"/>
                  <a:pt x="950" y="690"/>
                </a:cubicBezTo>
                <a:cubicBezTo>
                  <a:pt x="952" y="690"/>
                  <a:pt x="953" y="691"/>
                  <a:pt x="954" y="692"/>
                </a:cubicBezTo>
                <a:cubicBezTo>
                  <a:pt x="955" y="693"/>
                  <a:pt x="956" y="695"/>
                  <a:pt x="956" y="696"/>
                </a:cubicBezTo>
                <a:cubicBezTo>
                  <a:pt x="956" y="697"/>
                  <a:pt x="956" y="697"/>
                  <a:pt x="957" y="698"/>
                </a:cubicBezTo>
                <a:cubicBezTo>
                  <a:pt x="957" y="699"/>
                  <a:pt x="958" y="700"/>
                  <a:pt x="957" y="701"/>
                </a:cubicBezTo>
                <a:cubicBezTo>
                  <a:pt x="957" y="701"/>
                  <a:pt x="957" y="702"/>
                  <a:pt x="957" y="702"/>
                </a:cubicBezTo>
                <a:cubicBezTo>
                  <a:pt x="957" y="702"/>
                  <a:pt x="958" y="702"/>
                  <a:pt x="959" y="702"/>
                </a:cubicBezTo>
                <a:cubicBezTo>
                  <a:pt x="959" y="702"/>
                  <a:pt x="959" y="702"/>
                  <a:pt x="960" y="702"/>
                </a:cubicBezTo>
                <a:cubicBezTo>
                  <a:pt x="960" y="702"/>
                  <a:pt x="960" y="702"/>
                  <a:pt x="960" y="702"/>
                </a:cubicBezTo>
                <a:cubicBezTo>
                  <a:pt x="961" y="702"/>
                  <a:pt x="961" y="702"/>
                  <a:pt x="961" y="702"/>
                </a:cubicBezTo>
                <a:cubicBezTo>
                  <a:pt x="962" y="702"/>
                  <a:pt x="962" y="702"/>
                  <a:pt x="963" y="702"/>
                </a:cubicBezTo>
                <a:cubicBezTo>
                  <a:pt x="963" y="703"/>
                  <a:pt x="963" y="703"/>
                  <a:pt x="964" y="703"/>
                </a:cubicBezTo>
                <a:cubicBezTo>
                  <a:pt x="964" y="703"/>
                  <a:pt x="964" y="703"/>
                  <a:pt x="964" y="703"/>
                </a:cubicBezTo>
                <a:cubicBezTo>
                  <a:pt x="964" y="701"/>
                  <a:pt x="964" y="701"/>
                  <a:pt x="964" y="700"/>
                </a:cubicBezTo>
                <a:cubicBezTo>
                  <a:pt x="964" y="699"/>
                  <a:pt x="964" y="699"/>
                  <a:pt x="965" y="699"/>
                </a:cubicBezTo>
                <a:cubicBezTo>
                  <a:pt x="965" y="698"/>
                  <a:pt x="965" y="698"/>
                  <a:pt x="965" y="697"/>
                </a:cubicBezTo>
                <a:cubicBezTo>
                  <a:pt x="965" y="697"/>
                  <a:pt x="965" y="697"/>
                  <a:pt x="965" y="697"/>
                </a:cubicBezTo>
                <a:cubicBezTo>
                  <a:pt x="965" y="697"/>
                  <a:pt x="965" y="697"/>
                  <a:pt x="965" y="697"/>
                </a:cubicBezTo>
                <a:cubicBezTo>
                  <a:pt x="965" y="697"/>
                  <a:pt x="965" y="697"/>
                  <a:pt x="965" y="697"/>
                </a:cubicBezTo>
                <a:cubicBezTo>
                  <a:pt x="965" y="697"/>
                  <a:pt x="965" y="697"/>
                  <a:pt x="965" y="697"/>
                </a:cubicBezTo>
                <a:cubicBezTo>
                  <a:pt x="966" y="697"/>
                  <a:pt x="966" y="697"/>
                  <a:pt x="967" y="697"/>
                </a:cubicBezTo>
                <a:cubicBezTo>
                  <a:pt x="967" y="697"/>
                  <a:pt x="967" y="697"/>
                  <a:pt x="967" y="697"/>
                </a:cubicBezTo>
                <a:cubicBezTo>
                  <a:pt x="968" y="697"/>
                  <a:pt x="968" y="698"/>
                  <a:pt x="968" y="698"/>
                </a:cubicBezTo>
                <a:cubicBezTo>
                  <a:pt x="969" y="699"/>
                  <a:pt x="969" y="699"/>
                  <a:pt x="969" y="699"/>
                </a:cubicBezTo>
                <a:cubicBezTo>
                  <a:pt x="969" y="700"/>
                  <a:pt x="969" y="700"/>
                  <a:pt x="969" y="700"/>
                </a:cubicBezTo>
                <a:cubicBezTo>
                  <a:pt x="969" y="701"/>
                  <a:pt x="970" y="701"/>
                  <a:pt x="970" y="701"/>
                </a:cubicBezTo>
                <a:cubicBezTo>
                  <a:pt x="970" y="701"/>
                  <a:pt x="970" y="700"/>
                  <a:pt x="970" y="700"/>
                </a:cubicBezTo>
                <a:cubicBezTo>
                  <a:pt x="971" y="699"/>
                  <a:pt x="971" y="698"/>
                  <a:pt x="970" y="698"/>
                </a:cubicBezTo>
                <a:cubicBezTo>
                  <a:pt x="970" y="697"/>
                  <a:pt x="970" y="697"/>
                  <a:pt x="970" y="696"/>
                </a:cubicBezTo>
                <a:cubicBezTo>
                  <a:pt x="970" y="696"/>
                  <a:pt x="970" y="695"/>
                  <a:pt x="970" y="695"/>
                </a:cubicBezTo>
                <a:cubicBezTo>
                  <a:pt x="971" y="695"/>
                  <a:pt x="971" y="695"/>
                  <a:pt x="971" y="695"/>
                </a:cubicBezTo>
                <a:cubicBezTo>
                  <a:pt x="971" y="694"/>
                  <a:pt x="972" y="694"/>
                  <a:pt x="972" y="693"/>
                </a:cubicBezTo>
                <a:cubicBezTo>
                  <a:pt x="972" y="693"/>
                  <a:pt x="972" y="692"/>
                  <a:pt x="972" y="691"/>
                </a:cubicBezTo>
                <a:cubicBezTo>
                  <a:pt x="973" y="691"/>
                  <a:pt x="973" y="690"/>
                  <a:pt x="973" y="690"/>
                </a:cubicBezTo>
                <a:cubicBezTo>
                  <a:pt x="974" y="690"/>
                  <a:pt x="974" y="690"/>
                  <a:pt x="974" y="689"/>
                </a:cubicBezTo>
                <a:cubicBezTo>
                  <a:pt x="974" y="689"/>
                  <a:pt x="974" y="689"/>
                  <a:pt x="974" y="689"/>
                </a:cubicBezTo>
                <a:cubicBezTo>
                  <a:pt x="973" y="688"/>
                  <a:pt x="973" y="687"/>
                  <a:pt x="973" y="687"/>
                </a:cubicBezTo>
                <a:cubicBezTo>
                  <a:pt x="973" y="687"/>
                  <a:pt x="973" y="686"/>
                  <a:pt x="973" y="686"/>
                </a:cubicBezTo>
                <a:cubicBezTo>
                  <a:pt x="972" y="686"/>
                  <a:pt x="972" y="685"/>
                  <a:pt x="972" y="685"/>
                </a:cubicBezTo>
                <a:cubicBezTo>
                  <a:pt x="971" y="684"/>
                  <a:pt x="972" y="683"/>
                  <a:pt x="972" y="682"/>
                </a:cubicBezTo>
                <a:cubicBezTo>
                  <a:pt x="973" y="682"/>
                  <a:pt x="972" y="682"/>
                  <a:pt x="972" y="681"/>
                </a:cubicBezTo>
                <a:cubicBezTo>
                  <a:pt x="971" y="680"/>
                  <a:pt x="970" y="679"/>
                  <a:pt x="971" y="677"/>
                </a:cubicBezTo>
                <a:cubicBezTo>
                  <a:pt x="971" y="676"/>
                  <a:pt x="971" y="676"/>
                  <a:pt x="971" y="675"/>
                </a:cubicBezTo>
                <a:cubicBezTo>
                  <a:pt x="971" y="675"/>
                  <a:pt x="971" y="675"/>
                  <a:pt x="971" y="675"/>
                </a:cubicBezTo>
                <a:cubicBezTo>
                  <a:pt x="970" y="674"/>
                  <a:pt x="971" y="673"/>
                  <a:pt x="971" y="672"/>
                </a:cubicBezTo>
                <a:cubicBezTo>
                  <a:pt x="971" y="672"/>
                  <a:pt x="971" y="672"/>
                  <a:pt x="971" y="671"/>
                </a:cubicBezTo>
                <a:cubicBezTo>
                  <a:pt x="971" y="671"/>
                  <a:pt x="971" y="670"/>
                  <a:pt x="972" y="670"/>
                </a:cubicBezTo>
                <a:cubicBezTo>
                  <a:pt x="972" y="669"/>
                  <a:pt x="972" y="668"/>
                  <a:pt x="971" y="667"/>
                </a:cubicBezTo>
                <a:cubicBezTo>
                  <a:pt x="971" y="664"/>
                  <a:pt x="971" y="664"/>
                  <a:pt x="971" y="664"/>
                </a:cubicBezTo>
                <a:cubicBezTo>
                  <a:pt x="971" y="664"/>
                  <a:pt x="971" y="663"/>
                  <a:pt x="971" y="663"/>
                </a:cubicBezTo>
                <a:cubicBezTo>
                  <a:pt x="971" y="663"/>
                  <a:pt x="971" y="663"/>
                  <a:pt x="971" y="663"/>
                </a:cubicBezTo>
                <a:cubicBezTo>
                  <a:pt x="971" y="662"/>
                  <a:pt x="971" y="662"/>
                  <a:pt x="971" y="661"/>
                </a:cubicBezTo>
                <a:cubicBezTo>
                  <a:pt x="970" y="661"/>
                  <a:pt x="970" y="660"/>
                  <a:pt x="970" y="660"/>
                </a:cubicBezTo>
                <a:cubicBezTo>
                  <a:pt x="970" y="659"/>
                  <a:pt x="970" y="659"/>
                  <a:pt x="970" y="658"/>
                </a:cubicBezTo>
                <a:cubicBezTo>
                  <a:pt x="971" y="658"/>
                  <a:pt x="971" y="658"/>
                  <a:pt x="971" y="658"/>
                </a:cubicBezTo>
                <a:cubicBezTo>
                  <a:pt x="970" y="658"/>
                  <a:pt x="970" y="658"/>
                  <a:pt x="970" y="658"/>
                </a:cubicBezTo>
                <a:cubicBezTo>
                  <a:pt x="969" y="657"/>
                  <a:pt x="969" y="656"/>
                  <a:pt x="969" y="656"/>
                </a:cubicBezTo>
                <a:cubicBezTo>
                  <a:pt x="968" y="656"/>
                  <a:pt x="968" y="655"/>
                  <a:pt x="968" y="654"/>
                </a:cubicBezTo>
                <a:cubicBezTo>
                  <a:pt x="968" y="653"/>
                  <a:pt x="970" y="652"/>
                  <a:pt x="971" y="652"/>
                </a:cubicBezTo>
                <a:cubicBezTo>
                  <a:pt x="971" y="652"/>
                  <a:pt x="971" y="652"/>
                  <a:pt x="971" y="652"/>
                </a:cubicBezTo>
                <a:cubicBezTo>
                  <a:pt x="972" y="651"/>
                  <a:pt x="973" y="651"/>
                  <a:pt x="974" y="650"/>
                </a:cubicBezTo>
                <a:cubicBezTo>
                  <a:pt x="974" y="650"/>
                  <a:pt x="975" y="649"/>
                  <a:pt x="976" y="649"/>
                </a:cubicBezTo>
                <a:cubicBezTo>
                  <a:pt x="977" y="648"/>
                  <a:pt x="978" y="648"/>
                  <a:pt x="979" y="648"/>
                </a:cubicBezTo>
                <a:cubicBezTo>
                  <a:pt x="980" y="648"/>
                  <a:pt x="981" y="648"/>
                  <a:pt x="981" y="648"/>
                </a:cubicBezTo>
                <a:cubicBezTo>
                  <a:pt x="982" y="647"/>
                  <a:pt x="983" y="647"/>
                  <a:pt x="984" y="646"/>
                </a:cubicBezTo>
                <a:cubicBezTo>
                  <a:pt x="985" y="646"/>
                  <a:pt x="986" y="645"/>
                  <a:pt x="986" y="645"/>
                </a:cubicBezTo>
                <a:cubicBezTo>
                  <a:pt x="987" y="645"/>
                  <a:pt x="987" y="645"/>
                  <a:pt x="987" y="645"/>
                </a:cubicBezTo>
                <a:cubicBezTo>
                  <a:pt x="987" y="644"/>
                  <a:pt x="988" y="644"/>
                  <a:pt x="989" y="643"/>
                </a:cubicBezTo>
                <a:cubicBezTo>
                  <a:pt x="990" y="643"/>
                  <a:pt x="990" y="643"/>
                  <a:pt x="991" y="642"/>
                </a:cubicBezTo>
                <a:cubicBezTo>
                  <a:pt x="992" y="641"/>
                  <a:pt x="993" y="640"/>
                  <a:pt x="994" y="640"/>
                </a:cubicBezTo>
                <a:cubicBezTo>
                  <a:pt x="995" y="640"/>
                  <a:pt x="995" y="640"/>
                  <a:pt x="995" y="640"/>
                </a:cubicBezTo>
                <a:cubicBezTo>
                  <a:pt x="996" y="639"/>
                  <a:pt x="996" y="639"/>
                  <a:pt x="996" y="639"/>
                </a:cubicBezTo>
                <a:cubicBezTo>
                  <a:pt x="996" y="639"/>
                  <a:pt x="996" y="638"/>
                  <a:pt x="996" y="638"/>
                </a:cubicBezTo>
                <a:cubicBezTo>
                  <a:pt x="997" y="637"/>
                  <a:pt x="997" y="637"/>
                  <a:pt x="998" y="636"/>
                </a:cubicBezTo>
                <a:cubicBezTo>
                  <a:pt x="999" y="635"/>
                  <a:pt x="999" y="634"/>
                  <a:pt x="1000" y="633"/>
                </a:cubicBezTo>
                <a:cubicBezTo>
                  <a:pt x="1000" y="633"/>
                  <a:pt x="1000" y="633"/>
                  <a:pt x="1000" y="632"/>
                </a:cubicBezTo>
                <a:cubicBezTo>
                  <a:pt x="1000" y="632"/>
                  <a:pt x="1001" y="632"/>
                  <a:pt x="1002" y="632"/>
                </a:cubicBezTo>
                <a:cubicBezTo>
                  <a:pt x="1002" y="632"/>
                  <a:pt x="1003" y="632"/>
                  <a:pt x="1003" y="632"/>
                </a:cubicBezTo>
                <a:cubicBezTo>
                  <a:pt x="1003" y="632"/>
                  <a:pt x="1004" y="632"/>
                  <a:pt x="1004" y="632"/>
                </a:cubicBezTo>
                <a:cubicBezTo>
                  <a:pt x="1005" y="631"/>
                  <a:pt x="1005" y="631"/>
                  <a:pt x="1004" y="630"/>
                </a:cubicBezTo>
                <a:cubicBezTo>
                  <a:pt x="1004" y="630"/>
                  <a:pt x="1004" y="630"/>
                  <a:pt x="1004" y="630"/>
                </a:cubicBezTo>
                <a:cubicBezTo>
                  <a:pt x="1004" y="630"/>
                  <a:pt x="1004" y="630"/>
                  <a:pt x="1004" y="630"/>
                </a:cubicBezTo>
                <a:cubicBezTo>
                  <a:pt x="1003" y="630"/>
                  <a:pt x="1003" y="630"/>
                  <a:pt x="1002" y="630"/>
                </a:cubicBezTo>
                <a:cubicBezTo>
                  <a:pt x="1002" y="629"/>
                  <a:pt x="1002" y="628"/>
                  <a:pt x="1002" y="628"/>
                </a:cubicBezTo>
                <a:cubicBezTo>
                  <a:pt x="1002" y="628"/>
                  <a:pt x="1002" y="628"/>
                  <a:pt x="1002" y="628"/>
                </a:cubicBezTo>
                <a:cubicBezTo>
                  <a:pt x="1002" y="627"/>
                  <a:pt x="1002" y="626"/>
                  <a:pt x="1003" y="626"/>
                </a:cubicBezTo>
                <a:cubicBezTo>
                  <a:pt x="1003" y="625"/>
                  <a:pt x="1003" y="624"/>
                  <a:pt x="1003" y="623"/>
                </a:cubicBezTo>
                <a:cubicBezTo>
                  <a:pt x="1003" y="622"/>
                  <a:pt x="1003" y="621"/>
                  <a:pt x="1003" y="620"/>
                </a:cubicBezTo>
                <a:cubicBezTo>
                  <a:pt x="1003" y="619"/>
                  <a:pt x="1003" y="619"/>
                  <a:pt x="1003" y="618"/>
                </a:cubicBezTo>
                <a:cubicBezTo>
                  <a:pt x="1003" y="617"/>
                  <a:pt x="1003" y="617"/>
                  <a:pt x="1003" y="617"/>
                </a:cubicBezTo>
                <a:cubicBezTo>
                  <a:pt x="1002" y="615"/>
                  <a:pt x="1002" y="614"/>
                  <a:pt x="1002" y="612"/>
                </a:cubicBezTo>
                <a:cubicBezTo>
                  <a:pt x="1002" y="611"/>
                  <a:pt x="1002" y="608"/>
                  <a:pt x="1002" y="607"/>
                </a:cubicBezTo>
                <a:cubicBezTo>
                  <a:pt x="1002" y="606"/>
                  <a:pt x="1002" y="605"/>
                  <a:pt x="1001" y="604"/>
                </a:cubicBezTo>
                <a:cubicBezTo>
                  <a:pt x="1000" y="603"/>
                  <a:pt x="1000" y="603"/>
                  <a:pt x="1000" y="602"/>
                </a:cubicBezTo>
                <a:cubicBezTo>
                  <a:pt x="999" y="602"/>
                  <a:pt x="999" y="601"/>
                  <a:pt x="999" y="601"/>
                </a:cubicBezTo>
                <a:cubicBezTo>
                  <a:pt x="999" y="600"/>
                  <a:pt x="999" y="600"/>
                  <a:pt x="998" y="599"/>
                </a:cubicBezTo>
                <a:cubicBezTo>
                  <a:pt x="997" y="599"/>
                  <a:pt x="997" y="599"/>
                  <a:pt x="997" y="599"/>
                </a:cubicBezTo>
                <a:cubicBezTo>
                  <a:pt x="997" y="599"/>
                  <a:pt x="997" y="598"/>
                  <a:pt x="996" y="598"/>
                </a:cubicBezTo>
                <a:cubicBezTo>
                  <a:pt x="996" y="598"/>
                  <a:pt x="995" y="597"/>
                  <a:pt x="995" y="597"/>
                </a:cubicBezTo>
                <a:cubicBezTo>
                  <a:pt x="994" y="596"/>
                  <a:pt x="994" y="596"/>
                  <a:pt x="994" y="596"/>
                </a:cubicBezTo>
                <a:cubicBezTo>
                  <a:pt x="993" y="596"/>
                  <a:pt x="993" y="596"/>
                  <a:pt x="992" y="595"/>
                </a:cubicBezTo>
                <a:cubicBezTo>
                  <a:pt x="991" y="595"/>
                  <a:pt x="990" y="593"/>
                  <a:pt x="991" y="591"/>
                </a:cubicBezTo>
                <a:cubicBezTo>
                  <a:pt x="991" y="590"/>
                  <a:pt x="991" y="590"/>
                  <a:pt x="992" y="589"/>
                </a:cubicBezTo>
                <a:cubicBezTo>
                  <a:pt x="992" y="589"/>
                  <a:pt x="992" y="589"/>
                  <a:pt x="992" y="589"/>
                </a:cubicBezTo>
                <a:cubicBezTo>
                  <a:pt x="993" y="588"/>
                  <a:pt x="993" y="588"/>
                  <a:pt x="993" y="587"/>
                </a:cubicBezTo>
                <a:cubicBezTo>
                  <a:pt x="994" y="587"/>
                  <a:pt x="995" y="586"/>
                  <a:pt x="995" y="586"/>
                </a:cubicBezTo>
                <a:cubicBezTo>
                  <a:pt x="996" y="585"/>
                  <a:pt x="996" y="585"/>
                  <a:pt x="997" y="584"/>
                </a:cubicBezTo>
                <a:cubicBezTo>
                  <a:pt x="997" y="583"/>
                  <a:pt x="998" y="582"/>
                  <a:pt x="999" y="581"/>
                </a:cubicBezTo>
                <a:cubicBezTo>
                  <a:pt x="1000" y="581"/>
                  <a:pt x="1000" y="581"/>
                  <a:pt x="1000" y="581"/>
                </a:cubicBezTo>
                <a:cubicBezTo>
                  <a:pt x="1001" y="581"/>
                  <a:pt x="1001" y="581"/>
                  <a:pt x="1002" y="580"/>
                </a:cubicBezTo>
                <a:cubicBezTo>
                  <a:pt x="1002" y="580"/>
                  <a:pt x="1002" y="580"/>
                  <a:pt x="1002" y="580"/>
                </a:cubicBezTo>
                <a:cubicBezTo>
                  <a:pt x="1001" y="580"/>
                  <a:pt x="1000" y="579"/>
                  <a:pt x="1000" y="579"/>
                </a:cubicBezTo>
                <a:cubicBezTo>
                  <a:pt x="1000" y="578"/>
                  <a:pt x="1000" y="577"/>
                  <a:pt x="1000" y="576"/>
                </a:cubicBezTo>
                <a:cubicBezTo>
                  <a:pt x="1001" y="575"/>
                  <a:pt x="1002" y="575"/>
                  <a:pt x="1003" y="575"/>
                </a:cubicBezTo>
                <a:cubicBezTo>
                  <a:pt x="1003" y="575"/>
                  <a:pt x="1003" y="575"/>
                  <a:pt x="1003" y="575"/>
                </a:cubicBezTo>
                <a:cubicBezTo>
                  <a:pt x="1004" y="575"/>
                  <a:pt x="1004" y="575"/>
                  <a:pt x="1005" y="576"/>
                </a:cubicBezTo>
                <a:cubicBezTo>
                  <a:pt x="1005" y="576"/>
                  <a:pt x="1005" y="576"/>
                  <a:pt x="1005" y="576"/>
                </a:cubicBezTo>
                <a:cubicBezTo>
                  <a:pt x="1005" y="576"/>
                  <a:pt x="1005" y="577"/>
                  <a:pt x="1005" y="577"/>
                </a:cubicBezTo>
                <a:cubicBezTo>
                  <a:pt x="1005" y="577"/>
                  <a:pt x="1005" y="577"/>
                  <a:pt x="1005" y="577"/>
                </a:cubicBezTo>
                <a:cubicBezTo>
                  <a:pt x="1005" y="576"/>
                  <a:pt x="1005" y="576"/>
                  <a:pt x="1005" y="576"/>
                </a:cubicBezTo>
                <a:cubicBezTo>
                  <a:pt x="1004" y="574"/>
                  <a:pt x="1006" y="573"/>
                  <a:pt x="1007" y="572"/>
                </a:cubicBezTo>
                <a:cubicBezTo>
                  <a:pt x="1007" y="572"/>
                  <a:pt x="1007" y="572"/>
                  <a:pt x="1008" y="571"/>
                </a:cubicBezTo>
                <a:cubicBezTo>
                  <a:pt x="1008" y="571"/>
                  <a:pt x="1008" y="571"/>
                  <a:pt x="1008" y="570"/>
                </a:cubicBezTo>
                <a:cubicBezTo>
                  <a:pt x="1008" y="570"/>
                  <a:pt x="1008" y="570"/>
                  <a:pt x="1008" y="569"/>
                </a:cubicBezTo>
                <a:cubicBezTo>
                  <a:pt x="1008" y="569"/>
                  <a:pt x="1008" y="569"/>
                  <a:pt x="1008" y="569"/>
                </a:cubicBezTo>
                <a:cubicBezTo>
                  <a:pt x="1007" y="569"/>
                  <a:pt x="1007" y="568"/>
                  <a:pt x="1006" y="568"/>
                </a:cubicBezTo>
                <a:cubicBezTo>
                  <a:pt x="1006" y="567"/>
                  <a:pt x="1006" y="567"/>
                  <a:pt x="1006" y="566"/>
                </a:cubicBezTo>
                <a:cubicBezTo>
                  <a:pt x="1006" y="566"/>
                  <a:pt x="1007" y="566"/>
                  <a:pt x="1006" y="565"/>
                </a:cubicBezTo>
                <a:cubicBezTo>
                  <a:pt x="1005" y="564"/>
                  <a:pt x="1005" y="564"/>
                  <a:pt x="1005" y="563"/>
                </a:cubicBezTo>
                <a:cubicBezTo>
                  <a:pt x="1005" y="562"/>
                  <a:pt x="1006" y="561"/>
                  <a:pt x="1006" y="561"/>
                </a:cubicBezTo>
                <a:cubicBezTo>
                  <a:pt x="1006" y="561"/>
                  <a:pt x="1007" y="561"/>
                  <a:pt x="1007" y="561"/>
                </a:cubicBezTo>
                <a:cubicBezTo>
                  <a:pt x="1007" y="560"/>
                  <a:pt x="1006" y="560"/>
                  <a:pt x="1006" y="560"/>
                </a:cubicBezTo>
                <a:cubicBezTo>
                  <a:pt x="1006" y="559"/>
                  <a:pt x="1006" y="558"/>
                  <a:pt x="1006" y="557"/>
                </a:cubicBezTo>
                <a:cubicBezTo>
                  <a:pt x="1006" y="557"/>
                  <a:pt x="1006" y="556"/>
                  <a:pt x="1006" y="556"/>
                </a:cubicBezTo>
                <a:cubicBezTo>
                  <a:pt x="1006" y="556"/>
                  <a:pt x="1006" y="556"/>
                  <a:pt x="1006" y="556"/>
                </a:cubicBezTo>
                <a:cubicBezTo>
                  <a:pt x="1006" y="556"/>
                  <a:pt x="1005" y="556"/>
                  <a:pt x="1004" y="556"/>
                </a:cubicBezTo>
                <a:cubicBezTo>
                  <a:pt x="1003" y="556"/>
                  <a:pt x="1002" y="556"/>
                  <a:pt x="1001" y="556"/>
                </a:cubicBezTo>
                <a:cubicBezTo>
                  <a:pt x="1001" y="555"/>
                  <a:pt x="1001" y="554"/>
                  <a:pt x="1001" y="554"/>
                </a:cubicBezTo>
                <a:cubicBezTo>
                  <a:pt x="1001" y="553"/>
                  <a:pt x="1002" y="553"/>
                  <a:pt x="1002" y="552"/>
                </a:cubicBezTo>
                <a:cubicBezTo>
                  <a:pt x="1003" y="552"/>
                  <a:pt x="1003" y="551"/>
                  <a:pt x="1004" y="551"/>
                </a:cubicBezTo>
                <a:cubicBezTo>
                  <a:pt x="1004" y="550"/>
                  <a:pt x="1004" y="549"/>
                  <a:pt x="1005" y="549"/>
                </a:cubicBezTo>
                <a:cubicBezTo>
                  <a:pt x="1006" y="548"/>
                  <a:pt x="1006" y="548"/>
                  <a:pt x="1006" y="548"/>
                </a:cubicBezTo>
                <a:cubicBezTo>
                  <a:pt x="1006" y="548"/>
                  <a:pt x="1007" y="547"/>
                  <a:pt x="1007" y="547"/>
                </a:cubicBezTo>
                <a:cubicBezTo>
                  <a:pt x="1008" y="546"/>
                  <a:pt x="1008" y="546"/>
                  <a:pt x="1008" y="545"/>
                </a:cubicBezTo>
                <a:cubicBezTo>
                  <a:pt x="1008" y="544"/>
                  <a:pt x="1009" y="543"/>
                  <a:pt x="1009" y="543"/>
                </a:cubicBezTo>
                <a:cubicBezTo>
                  <a:pt x="1010" y="543"/>
                  <a:pt x="1010" y="543"/>
                  <a:pt x="1010" y="542"/>
                </a:cubicBezTo>
                <a:cubicBezTo>
                  <a:pt x="1010" y="542"/>
                  <a:pt x="1009" y="542"/>
                  <a:pt x="1009" y="542"/>
                </a:cubicBezTo>
                <a:cubicBezTo>
                  <a:pt x="1009" y="542"/>
                  <a:pt x="1009" y="541"/>
                  <a:pt x="1008" y="541"/>
                </a:cubicBezTo>
                <a:cubicBezTo>
                  <a:pt x="1008" y="541"/>
                  <a:pt x="1007" y="540"/>
                  <a:pt x="1007" y="539"/>
                </a:cubicBezTo>
                <a:cubicBezTo>
                  <a:pt x="1007" y="539"/>
                  <a:pt x="1007" y="539"/>
                  <a:pt x="1007" y="539"/>
                </a:cubicBezTo>
                <a:cubicBezTo>
                  <a:pt x="1006" y="538"/>
                  <a:pt x="1005" y="536"/>
                  <a:pt x="1006" y="535"/>
                </a:cubicBezTo>
                <a:cubicBezTo>
                  <a:pt x="1006" y="534"/>
                  <a:pt x="1007" y="534"/>
                  <a:pt x="1007" y="534"/>
                </a:cubicBezTo>
                <a:cubicBezTo>
                  <a:pt x="1007" y="533"/>
                  <a:pt x="1007" y="533"/>
                  <a:pt x="1007" y="533"/>
                </a:cubicBezTo>
                <a:cubicBezTo>
                  <a:pt x="1008" y="532"/>
                  <a:pt x="1008" y="532"/>
                  <a:pt x="1008" y="531"/>
                </a:cubicBezTo>
                <a:cubicBezTo>
                  <a:pt x="1008" y="531"/>
                  <a:pt x="1008" y="531"/>
                  <a:pt x="1008" y="530"/>
                </a:cubicBezTo>
                <a:cubicBezTo>
                  <a:pt x="1008" y="530"/>
                  <a:pt x="1008" y="528"/>
                  <a:pt x="1009" y="527"/>
                </a:cubicBezTo>
                <a:cubicBezTo>
                  <a:pt x="1010" y="527"/>
                  <a:pt x="1010" y="527"/>
                  <a:pt x="1011" y="527"/>
                </a:cubicBezTo>
                <a:cubicBezTo>
                  <a:pt x="1010" y="527"/>
                  <a:pt x="1010" y="527"/>
                  <a:pt x="1011" y="527"/>
                </a:cubicBezTo>
                <a:cubicBezTo>
                  <a:pt x="1011" y="526"/>
                  <a:pt x="1011" y="526"/>
                  <a:pt x="1011" y="526"/>
                </a:cubicBezTo>
                <a:cubicBezTo>
                  <a:pt x="1011" y="525"/>
                  <a:pt x="1011" y="524"/>
                  <a:pt x="1013" y="524"/>
                </a:cubicBezTo>
                <a:cubicBezTo>
                  <a:pt x="1013" y="524"/>
                  <a:pt x="1013" y="524"/>
                  <a:pt x="1014" y="524"/>
                </a:cubicBezTo>
                <a:cubicBezTo>
                  <a:pt x="1014" y="524"/>
                  <a:pt x="1014" y="525"/>
                  <a:pt x="1014" y="525"/>
                </a:cubicBezTo>
                <a:cubicBezTo>
                  <a:pt x="1015" y="524"/>
                  <a:pt x="1015" y="524"/>
                  <a:pt x="1015" y="524"/>
                </a:cubicBezTo>
                <a:cubicBezTo>
                  <a:pt x="1015" y="524"/>
                  <a:pt x="1016" y="524"/>
                  <a:pt x="1016" y="524"/>
                </a:cubicBezTo>
                <a:cubicBezTo>
                  <a:pt x="1017" y="524"/>
                  <a:pt x="1018" y="525"/>
                  <a:pt x="1019" y="525"/>
                </a:cubicBezTo>
                <a:cubicBezTo>
                  <a:pt x="1020" y="526"/>
                  <a:pt x="1021" y="526"/>
                  <a:pt x="1022" y="527"/>
                </a:cubicBezTo>
                <a:cubicBezTo>
                  <a:pt x="1023" y="527"/>
                  <a:pt x="1023" y="527"/>
                  <a:pt x="1024" y="527"/>
                </a:cubicBezTo>
                <a:cubicBezTo>
                  <a:pt x="1024" y="527"/>
                  <a:pt x="1025" y="528"/>
                  <a:pt x="1025" y="528"/>
                </a:cubicBezTo>
                <a:cubicBezTo>
                  <a:pt x="1025" y="528"/>
                  <a:pt x="1026" y="528"/>
                  <a:pt x="1026" y="528"/>
                </a:cubicBezTo>
                <a:cubicBezTo>
                  <a:pt x="1027" y="528"/>
                  <a:pt x="1029" y="528"/>
                  <a:pt x="1030" y="529"/>
                </a:cubicBezTo>
                <a:cubicBezTo>
                  <a:pt x="1031" y="530"/>
                  <a:pt x="1032" y="530"/>
                  <a:pt x="1032" y="531"/>
                </a:cubicBezTo>
                <a:cubicBezTo>
                  <a:pt x="1032" y="531"/>
                  <a:pt x="1032" y="532"/>
                  <a:pt x="1032" y="532"/>
                </a:cubicBezTo>
                <a:cubicBezTo>
                  <a:pt x="1032" y="532"/>
                  <a:pt x="1033" y="531"/>
                  <a:pt x="1033" y="531"/>
                </a:cubicBezTo>
                <a:cubicBezTo>
                  <a:pt x="1033" y="530"/>
                  <a:pt x="1034" y="530"/>
                  <a:pt x="1035" y="530"/>
                </a:cubicBezTo>
                <a:cubicBezTo>
                  <a:pt x="1035" y="530"/>
                  <a:pt x="1036" y="530"/>
                  <a:pt x="1036" y="530"/>
                </a:cubicBezTo>
                <a:cubicBezTo>
                  <a:pt x="1037" y="530"/>
                  <a:pt x="1037" y="530"/>
                  <a:pt x="1037" y="530"/>
                </a:cubicBezTo>
                <a:cubicBezTo>
                  <a:pt x="1037" y="531"/>
                  <a:pt x="1038" y="531"/>
                  <a:pt x="1038" y="531"/>
                </a:cubicBezTo>
                <a:cubicBezTo>
                  <a:pt x="1039" y="531"/>
                  <a:pt x="1039" y="531"/>
                  <a:pt x="1040" y="532"/>
                </a:cubicBezTo>
                <a:cubicBezTo>
                  <a:pt x="1040" y="532"/>
                  <a:pt x="1041" y="532"/>
                  <a:pt x="1041" y="532"/>
                </a:cubicBezTo>
                <a:cubicBezTo>
                  <a:pt x="1041" y="532"/>
                  <a:pt x="1041" y="531"/>
                  <a:pt x="1041" y="531"/>
                </a:cubicBezTo>
                <a:cubicBezTo>
                  <a:pt x="1042" y="530"/>
                  <a:pt x="1042" y="530"/>
                  <a:pt x="1043" y="530"/>
                </a:cubicBezTo>
                <a:cubicBezTo>
                  <a:pt x="1044" y="530"/>
                  <a:pt x="1044" y="529"/>
                  <a:pt x="1045" y="529"/>
                </a:cubicBezTo>
                <a:cubicBezTo>
                  <a:pt x="1046" y="528"/>
                  <a:pt x="1046" y="528"/>
                  <a:pt x="1047" y="528"/>
                </a:cubicBezTo>
                <a:cubicBezTo>
                  <a:pt x="1048" y="528"/>
                  <a:pt x="1049" y="529"/>
                  <a:pt x="1050" y="530"/>
                </a:cubicBezTo>
                <a:cubicBezTo>
                  <a:pt x="1051" y="530"/>
                  <a:pt x="1051" y="531"/>
                  <a:pt x="1052" y="532"/>
                </a:cubicBezTo>
                <a:cubicBezTo>
                  <a:pt x="1052" y="533"/>
                  <a:pt x="1052" y="533"/>
                  <a:pt x="1053" y="534"/>
                </a:cubicBezTo>
                <a:cubicBezTo>
                  <a:pt x="1053" y="534"/>
                  <a:pt x="1054" y="534"/>
                  <a:pt x="1054" y="535"/>
                </a:cubicBezTo>
                <a:cubicBezTo>
                  <a:pt x="1055" y="535"/>
                  <a:pt x="1056" y="535"/>
                  <a:pt x="1057" y="537"/>
                </a:cubicBezTo>
                <a:cubicBezTo>
                  <a:pt x="1057" y="538"/>
                  <a:pt x="1057" y="539"/>
                  <a:pt x="1056" y="539"/>
                </a:cubicBezTo>
                <a:cubicBezTo>
                  <a:pt x="1057" y="539"/>
                  <a:pt x="1057" y="539"/>
                  <a:pt x="1057" y="539"/>
                </a:cubicBezTo>
                <a:cubicBezTo>
                  <a:pt x="1058" y="540"/>
                  <a:pt x="1059" y="541"/>
                  <a:pt x="1060" y="542"/>
                </a:cubicBezTo>
                <a:cubicBezTo>
                  <a:pt x="1060" y="542"/>
                  <a:pt x="1060" y="543"/>
                  <a:pt x="1060" y="544"/>
                </a:cubicBezTo>
                <a:cubicBezTo>
                  <a:pt x="1060" y="544"/>
                  <a:pt x="1060" y="544"/>
                  <a:pt x="1060" y="544"/>
                </a:cubicBezTo>
                <a:cubicBezTo>
                  <a:pt x="1061" y="544"/>
                  <a:pt x="1062" y="544"/>
                  <a:pt x="1063" y="544"/>
                </a:cubicBezTo>
                <a:cubicBezTo>
                  <a:pt x="1063" y="545"/>
                  <a:pt x="1064" y="545"/>
                  <a:pt x="1064" y="546"/>
                </a:cubicBezTo>
                <a:cubicBezTo>
                  <a:pt x="1064" y="547"/>
                  <a:pt x="1063" y="547"/>
                  <a:pt x="1063" y="547"/>
                </a:cubicBezTo>
                <a:cubicBezTo>
                  <a:pt x="1062" y="548"/>
                  <a:pt x="1062" y="548"/>
                  <a:pt x="1062" y="548"/>
                </a:cubicBezTo>
                <a:cubicBezTo>
                  <a:pt x="1061" y="548"/>
                  <a:pt x="1061" y="548"/>
                  <a:pt x="1061" y="548"/>
                </a:cubicBezTo>
                <a:cubicBezTo>
                  <a:pt x="1061" y="548"/>
                  <a:pt x="1061" y="549"/>
                  <a:pt x="1061" y="549"/>
                </a:cubicBezTo>
                <a:cubicBezTo>
                  <a:pt x="1061" y="549"/>
                  <a:pt x="1061" y="549"/>
                  <a:pt x="1060" y="549"/>
                </a:cubicBezTo>
                <a:cubicBezTo>
                  <a:pt x="1061" y="549"/>
                  <a:pt x="1061" y="550"/>
                  <a:pt x="1062" y="551"/>
                </a:cubicBezTo>
                <a:cubicBezTo>
                  <a:pt x="1062" y="551"/>
                  <a:pt x="1062" y="551"/>
                  <a:pt x="1062" y="551"/>
                </a:cubicBezTo>
                <a:cubicBezTo>
                  <a:pt x="1062" y="552"/>
                  <a:pt x="1063" y="552"/>
                  <a:pt x="1063" y="552"/>
                </a:cubicBezTo>
                <a:cubicBezTo>
                  <a:pt x="1063" y="552"/>
                  <a:pt x="1063" y="552"/>
                  <a:pt x="1063" y="552"/>
                </a:cubicBezTo>
                <a:cubicBezTo>
                  <a:pt x="1063" y="552"/>
                  <a:pt x="1064" y="551"/>
                  <a:pt x="1064" y="551"/>
                </a:cubicBezTo>
                <a:cubicBezTo>
                  <a:pt x="1064" y="551"/>
                  <a:pt x="1065" y="551"/>
                  <a:pt x="1065" y="551"/>
                </a:cubicBezTo>
                <a:cubicBezTo>
                  <a:pt x="1066" y="551"/>
                  <a:pt x="1067" y="552"/>
                  <a:pt x="1067" y="553"/>
                </a:cubicBezTo>
                <a:cubicBezTo>
                  <a:pt x="1067" y="553"/>
                  <a:pt x="1067" y="553"/>
                  <a:pt x="1068" y="553"/>
                </a:cubicBezTo>
                <a:cubicBezTo>
                  <a:pt x="1068" y="554"/>
                  <a:pt x="1068" y="554"/>
                  <a:pt x="1069" y="554"/>
                </a:cubicBezTo>
                <a:cubicBezTo>
                  <a:pt x="1069" y="554"/>
                  <a:pt x="1070" y="554"/>
                  <a:pt x="1070" y="554"/>
                </a:cubicBezTo>
                <a:cubicBezTo>
                  <a:pt x="1070" y="555"/>
                  <a:pt x="1070" y="555"/>
                  <a:pt x="1070" y="555"/>
                </a:cubicBezTo>
                <a:cubicBezTo>
                  <a:pt x="1071" y="554"/>
                  <a:pt x="1071" y="554"/>
                  <a:pt x="1071" y="554"/>
                </a:cubicBezTo>
                <a:cubicBezTo>
                  <a:pt x="1072" y="554"/>
                  <a:pt x="1073" y="553"/>
                  <a:pt x="1073" y="554"/>
                </a:cubicBezTo>
                <a:cubicBezTo>
                  <a:pt x="1074" y="554"/>
                  <a:pt x="1076" y="555"/>
                  <a:pt x="1076" y="555"/>
                </a:cubicBezTo>
                <a:cubicBezTo>
                  <a:pt x="1077" y="556"/>
                  <a:pt x="1077" y="556"/>
                  <a:pt x="1077" y="557"/>
                </a:cubicBezTo>
                <a:cubicBezTo>
                  <a:pt x="1077" y="557"/>
                  <a:pt x="1077" y="556"/>
                  <a:pt x="1077" y="556"/>
                </a:cubicBezTo>
                <a:cubicBezTo>
                  <a:pt x="1078" y="556"/>
                  <a:pt x="1078" y="556"/>
                  <a:pt x="1078" y="556"/>
                </a:cubicBezTo>
                <a:cubicBezTo>
                  <a:pt x="1078" y="555"/>
                  <a:pt x="1078" y="554"/>
                  <a:pt x="1079" y="554"/>
                </a:cubicBezTo>
                <a:cubicBezTo>
                  <a:pt x="1080" y="554"/>
                  <a:pt x="1081" y="554"/>
                  <a:pt x="1081" y="555"/>
                </a:cubicBezTo>
                <a:cubicBezTo>
                  <a:pt x="1081" y="556"/>
                  <a:pt x="1081" y="557"/>
                  <a:pt x="1081" y="558"/>
                </a:cubicBezTo>
                <a:cubicBezTo>
                  <a:pt x="1081" y="559"/>
                  <a:pt x="1081" y="559"/>
                  <a:pt x="1081" y="560"/>
                </a:cubicBezTo>
                <a:cubicBezTo>
                  <a:pt x="1081" y="562"/>
                  <a:pt x="1080" y="563"/>
                  <a:pt x="1079" y="563"/>
                </a:cubicBezTo>
                <a:cubicBezTo>
                  <a:pt x="1079" y="563"/>
                  <a:pt x="1079" y="564"/>
                  <a:pt x="1078" y="564"/>
                </a:cubicBezTo>
                <a:cubicBezTo>
                  <a:pt x="1077" y="564"/>
                  <a:pt x="1077" y="564"/>
                  <a:pt x="1077" y="565"/>
                </a:cubicBezTo>
                <a:cubicBezTo>
                  <a:pt x="1077" y="565"/>
                  <a:pt x="1078" y="566"/>
                  <a:pt x="1078" y="566"/>
                </a:cubicBezTo>
                <a:cubicBezTo>
                  <a:pt x="1078" y="567"/>
                  <a:pt x="1078" y="567"/>
                  <a:pt x="1078" y="567"/>
                </a:cubicBezTo>
                <a:cubicBezTo>
                  <a:pt x="1078" y="568"/>
                  <a:pt x="1079" y="570"/>
                  <a:pt x="1078" y="571"/>
                </a:cubicBezTo>
                <a:cubicBezTo>
                  <a:pt x="1077" y="572"/>
                  <a:pt x="1076" y="572"/>
                  <a:pt x="1075" y="571"/>
                </a:cubicBezTo>
                <a:cubicBezTo>
                  <a:pt x="1075" y="572"/>
                  <a:pt x="1075" y="572"/>
                  <a:pt x="1075" y="572"/>
                </a:cubicBezTo>
                <a:cubicBezTo>
                  <a:pt x="1075" y="573"/>
                  <a:pt x="1074" y="573"/>
                  <a:pt x="1074" y="573"/>
                </a:cubicBezTo>
                <a:cubicBezTo>
                  <a:pt x="1074" y="574"/>
                  <a:pt x="1074" y="574"/>
                  <a:pt x="1073" y="574"/>
                </a:cubicBezTo>
                <a:cubicBezTo>
                  <a:pt x="1073" y="574"/>
                  <a:pt x="1073" y="574"/>
                  <a:pt x="1074" y="574"/>
                </a:cubicBezTo>
                <a:cubicBezTo>
                  <a:pt x="1074" y="574"/>
                  <a:pt x="1074" y="574"/>
                  <a:pt x="1075" y="575"/>
                </a:cubicBezTo>
                <a:cubicBezTo>
                  <a:pt x="1076" y="575"/>
                  <a:pt x="1076" y="576"/>
                  <a:pt x="1076" y="577"/>
                </a:cubicBezTo>
                <a:cubicBezTo>
                  <a:pt x="1076" y="577"/>
                  <a:pt x="1076" y="577"/>
                  <a:pt x="1076" y="577"/>
                </a:cubicBezTo>
                <a:cubicBezTo>
                  <a:pt x="1077" y="579"/>
                  <a:pt x="1077" y="580"/>
                  <a:pt x="1076" y="581"/>
                </a:cubicBezTo>
                <a:cubicBezTo>
                  <a:pt x="1076" y="581"/>
                  <a:pt x="1076" y="582"/>
                  <a:pt x="1076" y="582"/>
                </a:cubicBezTo>
                <a:cubicBezTo>
                  <a:pt x="1076" y="582"/>
                  <a:pt x="1076" y="583"/>
                  <a:pt x="1075" y="584"/>
                </a:cubicBezTo>
                <a:cubicBezTo>
                  <a:pt x="1074" y="585"/>
                  <a:pt x="1074" y="586"/>
                  <a:pt x="1075" y="588"/>
                </a:cubicBezTo>
                <a:cubicBezTo>
                  <a:pt x="1075" y="588"/>
                  <a:pt x="1075" y="588"/>
                  <a:pt x="1075" y="588"/>
                </a:cubicBezTo>
                <a:cubicBezTo>
                  <a:pt x="1075" y="589"/>
                  <a:pt x="1075" y="589"/>
                  <a:pt x="1075" y="589"/>
                </a:cubicBezTo>
                <a:cubicBezTo>
                  <a:pt x="1076" y="589"/>
                  <a:pt x="1076" y="590"/>
                  <a:pt x="1076" y="590"/>
                </a:cubicBezTo>
                <a:cubicBezTo>
                  <a:pt x="1076" y="591"/>
                  <a:pt x="1076" y="591"/>
                  <a:pt x="1076" y="591"/>
                </a:cubicBezTo>
                <a:cubicBezTo>
                  <a:pt x="1076" y="592"/>
                  <a:pt x="1077" y="592"/>
                  <a:pt x="1077" y="593"/>
                </a:cubicBezTo>
                <a:cubicBezTo>
                  <a:pt x="1077" y="593"/>
                  <a:pt x="1077" y="593"/>
                  <a:pt x="1077" y="593"/>
                </a:cubicBezTo>
                <a:cubicBezTo>
                  <a:pt x="1077" y="592"/>
                  <a:pt x="1077" y="592"/>
                  <a:pt x="1077" y="592"/>
                </a:cubicBezTo>
                <a:cubicBezTo>
                  <a:pt x="1078" y="591"/>
                  <a:pt x="1078" y="591"/>
                  <a:pt x="1079" y="591"/>
                </a:cubicBezTo>
                <a:cubicBezTo>
                  <a:pt x="1080" y="591"/>
                  <a:pt x="1081" y="592"/>
                  <a:pt x="1082" y="593"/>
                </a:cubicBezTo>
                <a:cubicBezTo>
                  <a:pt x="1083" y="594"/>
                  <a:pt x="1083" y="594"/>
                  <a:pt x="1083" y="595"/>
                </a:cubicBezTo>
                <a:cubicBezTo>
                  <a:pt x="1083" y="595"/>
                  <a:pt x="1083" y="596"/>
                  <a:pt x="1083" y="596"/>
                </a:cubicBezTo>
                <a:cubicBezTo>
                  <a:pt x="1083" y="596"/>
                  <a:pt x="1084" y="597"/>
                  <a:pt x="1084" y="597"/>
                </a:cubicBezTo>
                <a:cubicBezTo>
                  <a:pt x="1084" y="598"/>
                  <a:pt x="1084" y="598"/>
                  <a:pt x="1084" y="598"/>
                </a:cubicBezTo>
                <a:cubicBezTo>
                  <a:pt x="1084" y="598"/>
                  <a:pt x="1084" y="599"/>
                  <a:pt x="1084" y="599"/>
                </a:cubicBezTo>
                <a:cubicBezTo>
                  <a:pt x="1083" y="599"/>
                  <a:pt x="1083" y="599"/>
                  <a:pt x="1083" y="599"/>
                </a:cubicBezTo>
                <a:cubicBezTo>
                  <a:pt x="1083" y="600"/>
                  <a:pt x="1083" y="601"/>
                  <a:pt x="1082" y="602"/>
                </a:cubicBezTo>
                <a:cubicBezTo>
                  <a:pt x="1083" y="602"/>
                  <a:pt x="1083" y="602"/>
                  <a:pt x="1083" y="602"/>
                </a:cubicBezTo>
                <a:cubicBezTo>
                  <a:pt x="1084" y="601"/>
                  <a:pt x="1084" y="600"/>
                  <a:pt x="1085" y="599"/>
                </a:cubicBezTo>
                <a:cubicBezTo>
                  <a:pt x="1085" y="599"/>
                  <a:pt x="1086" y="598"/>
                  <a:pt x="1087" y="598"/>
                </a:cubicBezTo>
                <a:cubicBezTo>
                  <a:pt x="1087" y="598"/>
                  <a:pt x="1088" y="598"/>
                  <a:pt x="1088" y="598"/>
                </a:cubicBezTo>
                <a:cubicBezTo>
                  <a:pt x="1089" y="599"/>
                  <a:pt x="1089" y="600"/>
                  <a:pt x="1089" y="601"/>
                </a:cubicBezTo>
                <a:cubicBezTo>
                  <a:pt x="1089" y="601"/>
                  <a:pt x="1089" y="601"/>
                  <a:pt x="1089" y="601"/>
                </a:cubicBezTo>
                <a:cubicBezTo>
                  <a:pt x="1089" y="601"/>
                  <a:pt x="1089" y="601"/>
                  <a:pt x="1089" y="601"/>
                </a:cubicBezTo>
                <a:cubicBezTo>
                  <a:pt x="1089" y="601"/>
                  <a:pt x="1090" y="601"/>
                  <a:pt x="1090" y="601"/>
                </a:cubicBezTo>
                <a:cubicBezTo>
                  <a:pt x="1090" y="601"/>
                  <a:pt x="1091" y="601"/>
                  <a:pt x="1091" y="601"/>
                </a:cubicBezTo>
                <a:cubicBezTo>
                  <a:pt x="1091" y="601"/>
                  <a:pt x="1092" y="601"/>
                  <a:pt x="1092" y="600"/>
                </a:cubicBezTo>
                <a:cubicBezTo>
                  <a:pt x="1092" y="600"/>
                  <a:pt x="1092" y="600"/>
                  <a:pt x="1092" y="600"/>
                </a:cubicBezTo>
                <a:cubicBezTo>
                  <a:pt x="1092" y="600"/>
                  <a:pt x="1093" y="599"/>
                  <a:pt x="1094" y="599"/>
                </a:cubicBezTo>
                <a:cubicBezTo>
                  <a:pt x="1094" y="599"/>
                  <a:pt x="1094" y="599"/>
                  <a:pt x="1094" y="599"/>
                </a:cubicBezTo>
                <a:cubicBezTo>
                  <a:pt x="1095" y="599"/>
                  <a:pt x="1095" y="599"/>
                  <a:pt x="1095" y="600"/>
                </a:cubicBezTo>
                <a:cubicBezTo>
                  <a:pt x="1095" y="600"/>
                  <a:pt x="1096" y="599"/>
                  <a:pt x="1096" y="599"/>
                </a:cubicBezTo>
                <a:cubicBezTo>
                  <a:pt x="1096" y="599"/>
                  <a:pt x="1096" y="599"/>
                  <a:pt x="1096" y="599"/>
                </a:cubicBezTo>
                <a:cubicBezTo>
                  <a:pt x="1096" y="599"/>
                  <a:pt x="1097" y="599"/>
                  <a:pt x="1097" y="599"/>
                </a:cubicBezTo>
                <a:cubicBezTo>
                  <a:pt x="1097" y="599"/>
                  <a:pt x="1097" y="599"/>
                  <a:pt x="1097" y="599"/>
                </a:cubicBezTo>
                <a:cubicBezTo>
                  <a:pt x="1097" y="598"/>
                  <a:pt x="1097" y="598"/>
                  <a:pt x="1097" y="598"/>
                </a:cubicBezTo>
                <a:cubicBezTo>
                  <a:pt x="1098" y="597"/>
                  <a:pt x="1099" y="595"/>
                  <a:pt x="1100" y="594"/>
                </a:cubicBezTo>
                <a:cubicBezTo>
                  <a:pt x="1101" y="593"/>
                  <a:pt x="1103" y="594"/>
                  <a:pt x="1103" y="594"/>
                </a:cubicBezTo>
                <a:cubicBezTo>
                  <a:pt x="1103" y="594"/>
                  <a:pt x="1104" y="595"/>
                  <a:pt x="1104" y="595"/>
                </a:cubicBezTo>
                <a:cubicBezTo>
                  <a:pt x="1104" y="595"/>
                  <a:pt x="1104" y="594"/>
                  <a:pt x="1104" y="594"/>
                </a:cubicBezTo>
                <a:cubicBezTo>
                  <a:pt x="1104" y="594"/>
                  <a:pt x="1104" y="594"/>
                  <a:pt x="1104" y="594"/>
                </a:cubicBezTo>
                <a:cubicBezTo>
                  <a:pt x="1104" y="593"/>
                  <a:pt x="1105" y="593"/>
                  <a:pt x="1105" y="592"/>
                </a:cubicBezTo>
                <a:cubicBezTo>
                  <a:pt x="1105" y="591"/>
                  <a:pt x="1105" y="591"/>
                  <a:pt x="1106" y="591"/>
                </a:cubicBezTo>
                <a:cubicBezTo>
                  <a:pt x="1106" y="590"/>
                  <a:pt x="1106" y="590"/>
                  <a:pt x="1107" y="590"/>
                </a:cubicBezTo>
                <a:cubicBezTo>
                  <a:pt x="1107" y="590"/>
                  <a:pt x="1107" y="590"/>
                  <a:pt x="1107" y="590"/>
                </a:cubicBezTo>
                <a:cubicBezTo>
                  <a:pt x="1107" y="589"/>
                  <a:pt x="1107" y="588"/>
                  <a:pt x="1107" y="588"/>
                </a:cubicBezTo>
                <a:cubicBezTo>
                  <a:pt x="1108" y="587"/>
                  <a:pt x="1108" y="587"/>
                  <a:pt x="1109" y="587"/>
                </a:cubicBezTo>
                <a:cubicBezTo>
                  <a:pt x="1109" y="587"/>
                  <a:pt x="1109" y="587"/>
                  <a:pt x="1109" y="587"/>
                </a:cubicBezTo>
                <a:cubicBezTo>
                  <a:pt x="1109" y="587"/>
                  <a:pt x="1109" y="586"/>
                  <a:pt x="1109" y="586"/>
                </a:cubicBezTo>
                <a:cubicBezTo>
                  <a:pt x="1109" y="586"/>
                  <a:pt x="1110" y="585"/>
                  <a:pt x="1110" y="585"/>
                </a:cubicBezTo>
                <a:cubicBezTo>
                  <a:pt x="1110" y="585"/>
                  <a:pt x="1110" y="584"/>
                  <a:pt x="1111" y="584"/>
                </a:cubicBezTo>
                <a:cubicBezTo>
                  <a:pt x="1110" y="583"/>
                  <a:pt x="1110" y="583"/>
                  <a:pt x="1110" y="582"/>
                </a:cubicBezTo>
                <a:cubicBezTo>
                  <a:pt x="1110" y="582"/>
                  <a:pt x="1110" y="581"/>
                  <a:pt x="1111" y="581"/>
                </a:cubicBezTo>
                <a:cubicBezTo>
                  <a:pt x="1111" y="581"/>
                  <a:pt x="1111" y="581"/>
                  <a:pt x="1111" y="581"/>
                </a:cubicBezTo>
                <a:cubicBezTo>
                  <a:pt x="1111" y="580"/>
                  <a:pt x="1112" y="579"/>
                  <a:pt x="1112" y="579"/>
                </a:cubicBezTo>
                <a:cubicBezTo>
                  <a:pt x="1112" y="578"/>
                  <a:pt x="1113" y="578"/>
                  <a:pt x="1113" y="578"/>
                </a:cubicBezTo>
                <a:cubicBezTo>
                  <a:pt x="1113" y="578"/>
                  <a:pt x="1113" y="578"/>
                  <a:pt x="1113" y="578"/>
                </a:cubicBezTo>
                <a:cubicBezTo>
                  <a:pt x="1113" y="577"/>
                  <a:pt x="1114" y="576"/>
                  <a:pt x="1114" y="575"/>
                </a:cubicBezTo>
                <a:cubicBezTo>
                  <a:pt x="1115" y="575"/>
                  <a:pt x="1115" y="575"/>
                  <a:pt x="1115" y="574"/>
                </a:cubicBezTo>
                <a:cubicBezTo>
                  <a:pt x="1115" y="573"/>
                  <a:pt x="1116" y="571"/>
                  <a:pt x="1117" y="570"/>
                </a:cubicBezTo>
                <a:cubicBezTo>
                  <a:pt x="1117" y="570"/>
                  <a:pt x="1117" y="570"/>
                  <a:pt x="1117" y="569"/>
                </a:cubicBezTo>
                <a:cubicBezTo>
                  <a:pt x="1117" y="569"/>
                  <a:pt x="1117" y="567"/>
                  <a:pt x="1118" y="567"/>
                </a:cubicBezTo>
                <a:cubicBezTo>
                  <a:pt x="1119" y="566"/>
                  <a:pt x="1121" y="565"/>
                  <a:pt x="1122" y="566"/>
                </a:cubicBezTo>
                <a:cubicBezTo>
                  <a:pt x="1123" y="566"/>
                  <a:pt x="1123" y="567"/>
                  <a:pt x="1123" y="567"/>
                </a:cubicBezTo>
                <a:cubicBezTo>
                  <a:pt x="1123" y="567"/>
                  <a:pt x="1123" y="568"/>
                  <a:pt x="1123" y="568"/>
                </a:cubicBezTo>
                <a:cubicBezTo>
                  <a:pt x="1124" y="568"/>
                  <a:pt x="1124" y="569"/>
                  <a:pt x="1124" y="569"/>
                </a:cubicBezTo>
                <a:cubicBezTo>
                  <a:pt x="1124" y="570"/>
                  <a:pt x="1123" y="570"/>
                  <a:pt x="1123" y="570"/>
                </a:cubicBezTo>
                <a:cubicBezTo>
                  <a:pt x="1123" y="571"/>
                  <a:pt x="1123" y="571"/>
                  <a:pt x="1123" y="571"/>
                </a:cubicBezTo>
                <a:cubicBezTo>
                  <a:pt x="1123" y="571"/>
                  <a:pt x="1123" y="571"/>
                  <a:pt x="1123" y="572"/>
                </a:cubicBezTo>
                <a:cubicBezTo>
                  <a:pt x="1123" y="572"/>
                  <a:pt x="1123" y="573"/>
                  <a:pt x="1123" y="573"/>
                </a:cubicBezTo>
                <a:cubicBezTo>
                  <a:pt x="1124" y="574"/>
                  <a:pt x="1124" y="574"/>
                  <a:pt x="1124" y="575"/>
                </a:cubicBezTo>
                <a:cubicBezTo>
                  <a:pt x="1124" y="575"/>
                  <a:pt x="1124" y="575"/>
                  <a:pt x="1124" y="576"/>
                </a:cubicBezTo>
                <a:cubicBezTo>
                  <a:pt x="1124" y="576"/>
                  <a:pt x="1124" y="576"/>
                  <a:pt x="1124" y="576"/>
                </a:cubicBezTo>
                <a:cubicBezTo>
                  <a:pt x="1124" y="576"/>
                  <a:pt x="1125" y="576"/>
                  <a:pt x="1125" y="577"/>
                </a:cubicBezTo>
                <a:cubicBezTo>
                  <a:pt x="1126" y="578"/>
                  <a:pt x="1126" y="578"/>
                  <a:pt x="1125" y="579"/>
                </a:cubicBezTo>
                <a:cubicBezTo>
                  <a:pt x="1125" y="579"/>
                  <a:pt x="1125" y="580"/>
                  <a:pt x="1125" y="580"/>
                </a:cubicBezTo>
                <a:cubicBezTo>
                  <a:pt x="1124" y="580"/>
                  <a:pt x="1124" y="580"/>
                  <a:pt x="1124" y="580"/>
                </a:cubicBezTo>
                <a:cubicBezTo>
                  <a:pt x="1124" y="581"/>
                  <a:pt x="1125" y="581"/>
                  <a:pt x="1125" y="581"/>
                </a:cubicBezTo>
                <a:cubicBezTo>
                  <a:pt x="1126" y="582"/>
                  <a:pt x="1127" y="583"/>
                  <a:pt x="1126" y="584"/>
                </a:cubicBezTo>
                <a:cubicBezTo>
                  <a:pt x="1126" y="586"/>
                  <a:pt x="1125" y="587"/>
                  <a:pt x="1125" y="587"/>
                </a:cubicBezTo>
                <a:cubicBezTo>
                  <a:pt x="1125" y="587"/>
                  <a:pt x="1125" y="587"/>
                  <a:pt x="1125" y="587"/>
                </a:cubicBezTo>
                <a:cubicBezTo>
                  <a:pt x="1125" y="587"/>
                  <a:pt x="1125" y="587"/>
                  <a:pt x="1126" y="587"/>
                </a:cubicBezTo>
                <a:cubicBezTo>
                  <a:pt x="1126" y="587"/>
                  <a:pt x="1126" y="587"/>
                  <a:pt x="1126" y="587"/>
                </a:cubicBezTo>
                <a:cubicBezTo>
                  <a:pt x="1126" y="587"/>
                  <a:pt x="1126" y="587"/>
                  <a:pt x="1127" y="587"/>
                </a:cubicBezTo>
                <a:cubicBezTo>
                  <a:pt x="1127" y="587"/>
                  <a:pt x="1128" y="587"/>
                  <a:pt x="1129" y="589"/>
                </a:cubicBezTo>
                <a:cubicBezTo>
                  <a:pt x="1129" y="590"/>
                  <a:pt x="1129" y="591"/>
                  <a:pt x="1128" y="592"/>
                </a:cubicBezTo>
                <a:cubicBezTo>
                  <a:pt x="1129" y="592"/>
                  <a:pt x="1130" y="592"/>
                  <a:pt x="1131" y="592"/>
                </a:cubicBezTo>
                <a:cubicBezTo>
                  <a:pt x="1131" y="592"/>
                  <a:pt x="1131" y="593"/>
                  <a:pt x="1131" y="593"/>
                </a:cubicBezTo>
                <a:cubicBezTo>
                  <a:pt x="1131" y="594"/>
                  <a:pt x="1131" y="595"/>
                  <a:pt x="1130" y="595"/>
                </a:cubicBezTo>
                <a:cubicBezTo>
                  <a:pt x="1130" y="595"/>
                  <a:pt x="1130" y="595"/>
                  <a:pt x="1130" y="596"/>
                </a:cubicBezTo>
                <a:cubicBezTo>
                  <a:pt x="1130" y="596"/>
                  <a:pt x="1130" y="596"/>
                  <a:pt x="1130" y="596"/>
                </a:cubicBezTo>
                <a:cubicBezTo>
                  <a:pt x="1131" y="596"/>
                  <a:pt x="1131" y="596"/>
                  <a:pt x="1131" y="596"/>
                </a:cubicBezTo>
                <a:cubicBezTo>
                  <a:pt x="1131" y="596"/>
                  <a:pt x="1131" y="596"/>
                  <a:pt x="1131" y="596"/>
                </a:cubicBezTo>
                <a:cubicBezTo>
                  <a:pt x="1132" y="596"/>
                  <a:pt x="1132" y="596"/>
                  <a:pt x="1132" y="596"/>
                </a:cubicBezTo>
                <a:cubicBezTo>
                  <a:pt x="1133" y="597"/>
                  <a:pt x="1133" y="597"/>
                  <a:pt x="1133" y="598"/>
                </a:cubicBezTo>
                <a:cubicBezTo>
                  <a:pt x="1133" y="599"/>
                  <a:pt x="1132" y="600"/>
                  <a:pt x="1131" y="601"/>
                </a:cubicBezTo>
                <a:cubicBezTo>
                  <a:pt x="1131" y="601"/>
                  <a:pt x="1131" y="601"/>
                  <a:pt x="1132" y="601"/>
                </a:cubicBezTo>
                <a:cubicBezTo>
                  <a:pt x="1132" y="601"/>
                  <a:pt x="1132" y="601"/>
                  <a:pt x="1132" y="601"/>
                </a:cubicBezTo>
                <a:cubicBezTo>
                  <a:pt x="1133" y="601"/>
                  <a:pt x="1134" y="601"/>
                  <a:pt x="1134" y="601"/>
                </a:cubicBezTo>
                <a:cubicBezTo>
                  <a:pt x="1135" y="601"/>
                  <a:pt x="1135" y="602"/>
                  <a:pt x="1135" y="602"/>
                </a:cubicBezTo>
                <a:cubicBezTo>
                  <a:pt x="1135" y="603"/>
                  <a:pt x="1134" y="604"/>
                  <a:pt x="1134" y="604"/>
                </a:cubicBezTo>
                <a:cubicBezTo>
                  <a:pt x="1133" y="605"/>
                  <a:pt x="1133" y="605"/>
                  <a:pt x="1133" y="605"/>
                </a:cubicBezTo>
                <a:cubicBezTo>
                  <a:pt x="1133" y="605"/>
                  <a:pt x="1132" y="606"/>
                  <a:pt x="1131" y="606"/>
                </a:cubicBezTo>
                <a:cubicBezTo>
                  <a:pt x="1131" y="606"/>
                  <a:pt x="1131" y="606"/>
                  <a:pt x="1130" y="606"/>
                </a:cubicBezTo>
                <a:cubicBezTo>
                  <a:pt x="1130" y="606"/>
                  <a:pt x="1130" y="606"/>
                  <a:pt x="1130" y="606"/>
                </a:cubicBezTo>
                <a:cubicBezTo>
                  <a:pt x="1130" y="606"/>
                  <a:pt x="1130" y="606"/>
                  <a:pt x="1130" y="606"/>
                </a:cubicBezTo>
                <a:cubicBezTo>
                  <a:pt x="1130" y="606"/>
                  <a:pt x="1131" y="606"/>
                  <a:pt x="1131" y="607"/>
                </a:cubicBezTo>
                <a:cubicBezTo>
                  <a:pt x="1132" y="607"/>
                  <a:pt x="1132" y="607"/>
                  <a:pt x="1132" y="607"/>
                </a:cubicBezTo>
                <a:cubicBezTo>
                  <a:pt x="1132" y="607"/>
                  <a:pt x="1132" y="607"/>
                  <a:pt x="1132" y="607"/>
                </a:cubicBezTo>
                <a:cubicBezTo>
                  <a:pt x="1133" y="607"/>
                  <a:pt x="1133" y="607"/>
                  <a:pt x="1134" y="607"/>
                </a:cubicBezTo>
                <a:cubicBezTo>
                  <a:pt x="1135" y="607"/>
                  <a:pt x="1135" y="608"/>
                  <a:pt x="1135" y="608"/>
                </a:cubicBezTo>
                <a:cubicBezTo>
                  <a:pt x="1135" y="609"/>
                  <a:pt x="1135" y="610"/>
                  <a:pt x="1134" y="610"/>
                </a:cubicBezTo>
                <a:cubicBezTo>
                  <a:pt x="1135" y="610"/>
                  <a:pt x="1136" y="610"/>
                  <a:pt x="1137" y="611"/>
                </a:cubicBezTo>
                <a:cubicBezTo>
                  <a:pt x="1138" y="611"/>
                  <a:pt x="1138" y="613"/>
                  <a:pt x="1139" y="613"/>
                </a:cubicBezTo>
                <a:cubicBezTo>
                  <a:pt x="1139" y="615"/>
                  <a:pt x="1139" y="616"/>
                  <a:pt x="1138" y="616"/>
                </a:cubicBezTo>
                <a:cubicBezTo>
                  <a:pt x="1137" y="617"/>
                  <a:pt x="1136" y="617"/>
                  <a:pt x="1135" y="617"/>
                </a:cubicBezTo>
                <a:cubicBezTo>
                  <a:pt x="1135" y="617"/>
                  <a:pt x="1135" y="618"/>
                  <a:pt x="1135" y="618"/>
                </a:cubicBezTo>
                <a:cubicBezTo>
                  <a:pt x="1135" y="618"/>
                  <a:pt x="1135" y="618"/>
                  <a:pt x="1135" y="618"/>
                </a:cubicBezTo>
                <a:cubicBezTo>
                  <a:pt x="1135" y="618"/>
                  <a:pt x="1136" y="618"/>
                  <a:pt x="1136" y="618"/>
                </a:cubicBezTo>
                <a:cubicBezTo>
                  <a:pt x="1137" y="618"/>
                  <a:pt x="1138" y="618"/>
                  <a:pt x="1139" y="618"/>
                </a:cubicBezTo>
                <a:cubicBezTo>
                  <a:pt x="1140" y="618"/>
                  <a:pt x="1140" y="619"/>
                  <a:pt x="1140" y="619"/>
                </a:cubicBezTo>
                <a:cubicBezTo>
                  <a:pt x="1140" y="620"/>
                  <a:pt x="1140" y="620"/>
                  <a:pt x="1140" y="621"/>
                </a:cubicBezTo>
                <a:cubicBezTo>
                  <a:pt x="1140" y="621"/>
                  <a:pt x="1141" y="621"/>
                  <a:pt x="1141" y="621"/>
                </a:cubicBezTo>
                <a:cubicBezTo>
                  <a:pt x="1141" y="622"/>
                  <a:pt x="1141" y="622"/>
                  <a:pt x="1141" y="622"/>
                </a:cubicBezTo>
                <a:cubicBezTo>
                  <a:pt x="1142" y="622"/>
                  <a:pt x="1143" y="622"/>
                  <a:pt x="1143" y="623"/>
                </a:cubicBezTo>
                <a:cubicBezTo>
                  <a:pt x="1143" y="624"/>
                  <a:pt x="1143" y="624"/>
                  <a:pt x="1143" y="625"/>
                </a:cubicBezTo>
                <a:cubicBezTo>
                  <a:pt x="1143" y="626"/>
                  <a:pt x="1142" y="626"/>
                  <a:pt x="1142" y="627"/>
                </a:cubicBezTo>
                <a:cubicBezTo>
                  <a:pt x="1141" y="627"/>
                  <a:pt x="1141" y="627"/>
                  <a:pt x="1141" y="627"/>
                </a:cubicBezTo>
                <a:cubicBezTo>
                  <a:pt x="1141" y="628"/>
                  <a:pt x="1140" y="628"/>
                  <a:pt x="1139" y="629"/>
                </a:cubicBezTo>
                <a:cubicBezTo>
                  <a:pt x="1139" y="629"/>
                  <a:pt x="1139" y="629"/>
                  <a:pt x="1138" y="629"/>
                </a:cubicBezTo>
                <a:cubicBezTo>
                  <a:pt x="1139" y="629"/>
                  <a:pt x="1139" y="630"/>
                  <a:pt x="1139" y="631"/>
                </a:cubicBezTo>
                <a:cubicBezTo>
                  <a:pt x="1139" y="631"/>
                  <a:pt x="1139" y="632"/>
                  <a:pt x="1138" y="632"/>
                </a:cubicBezTo>
                <a:cubicBezTo>
                  <a:pt x="1137" y="632"/>
                  <a:pt x="1136" y="632"/>
                  <a:pt x="1135" y="631"/>
                </a:cubicBezTo>
                <a:cubicBezTo>
                  <a:pt x="1135" y="631"/>
                  <a:pt x="1135" y="631"/>
                  <a:pt x="1135" y="631"/>
                </a:cubicBezTo>
                <a:cubicBezTo>
                  <a:pt x="1135" y="632"/>
                  <a:pt x="1135" y="632"/>
                  <a:pt x="1135" y="633"/>
                </a:cubicBezTo>
                <a:cubicBezTo>
                  <a:pt x="1135" y="633"/>
                  <a:pt x="1136" y="634"/>
                  <a:pt x="1136" y="634"/>
                </a:cubicBezTo>
                <a:cubicBezTo>
                  <a:pt x="1136" y="634"/>
                  <a:pt x="1137" y="634"/>
                  <a:pt x="1137" y="636"/>
                </a:cubicBezTo>
                <a:cubicBezTo>
                  <a:pt x="1137" y="636"/>
                  <a:pt x="1137" y="637"/>
                  <a:pt x="1136" y="637"/>
                </a:cubicBezTo>
                <a:cubicBezTo>
                  <a:pt x="1136" y="637"/>
                  <a:pt x="1136" y="637"/>
                  <a:pt x="1136" y="638"/>
                </a:cubicBezTo>
                <a:cubicBezTo>
                  <a:pt x="1135" y="638"/>
                  <a:pt x="1135" y="638"/>
                  <a:pt x="1135" y="638"/>
                </a:cubicBezTo>
                <a:cubicBezTo>
                  <a:pt x="1135" y="638"/>
                  <a:pt x="1135" y="638"/>
                  <a:pt x="1135" y="638"/>
                </a:cubicBezTo>
                <a:cubicBezTo>
                  <a:pt x="1135" y="638"/>
                  <a:pt x="1135" y="638"/>
                  <a:pt x="1135" y="638"/>
                </a:cubicBezTo>
                <a:cubicBezTo>
                  <a:pt x="1136" y="638"/>
                  <a:pt x="1136" y="638"/>
                  <a:pt x="1136" y="638"/>
                </a:cubicBezTo>
                <a:cubicBezTo>
                  <a:pt x="1136" y="637"/>
                  <a:pt x="1137" y="637"/>
                  <a:pt x="1137" y="637"/>
                </a:cubicBezTo>
                <a:cubicBezTo>
                  <a:pt x="1138" y="636"/>
                  <a:pt x="1140" y="636"/>
                  <a:pt x="1141" y="637"/>
                </a:cubicBezTo>
                <a:cubicBezTo>
                  <a:pt x="1141" y="638"/>
                  <a:pt x="1141" y="638"/>
                  <a:pt x="1142" y="639"/>
                </a:cubicBezTo>
                <a:cubicBezTo>
                  <a:pt x="1142" y="639"/>
                  <a:pt x="1142" y="640"/>
                  <a:pt x="1142" y="640"/>
                </a:cubicBezTo>
                <a:cubicBezTo>
                  <a:pt x="1143" y="641"/>
                  <a:pt x="1143" y="642"/>
                  <a:pt x="1143" y="642"/>
                </a:cubicBezTo>
                <a:cubicBezTo>
                  <a:pt x="1143" y="642"/>
                  <a:pt x="1143" y="642"/>
                  <a:pt x="1143" y="642"/>
                </a:cubicBezTo>
                <a:cubicBezTo>
                  <a:pt x="1143" y="642"/>
                  <a:pt x="1143" y="642"/>
                  <a:pt x="1144" y="642"/>
                </a:cubicBezTo>
                <a:cubicBezTo>
                  <a:pt x="1144" y="642"/>
                  <a:pt x="1144" y="642"/>
                  <a:pt x="1144" y="642"/>
                </a:cubicBezTo>
                <a:cubicBezTo>
                  <a:pt x="1145" y="642"/>
                  <a:pt x="1146" y="643"/>
                  <a:pt x="1147" y="643"/>
                </a:cubicBezTo>
                <a:cubicBezTo>
                  <a:pt x="1147" y="644"/>
                  <a:pt x="1147" y="644"/>
                  <a:pt x="1147" y="644"/>
                </a:cubicBezTo>
                <a:cubicBezTo>
                  <a:pt x="1147" y="644"/>
                  <a:pt x="1147" y="644"/>
                  <a:pt x="1147" y="644"/>
                </a:cubicBezTo>
                <a:cubicBezTo>
                  <a:pt x="1148" y="644"/>
                  <a:pt x="1148" y="644"/>
                  <a:pt x="1148" y="644"/>
                </a:cubicBezTo>
                <a:cubicBezTo>
                  <a:pt x="1149" y="644"/>
                  <a:pt x="1149" y="646"/>
                  <a:pt x="1150" y="646"/>
                </a:cubicBezTo>
                <a:cubicBezTo>
                  <a:pt x="1150" y="646"/>
                  <a:pt x="1150" y="646"/>
                  <a:pt x="1150" y="646"/>
                </a:cubicBezTo>
                <a:cubicBezTo>
                  <a:pt x="1150" y="646"/>
                  <a:pt x="1150" y="646"/>
                  <a:pt x="1150" y="647"/>
                </a:cubicBezTo>
                <a:cubicBezTo>
                  <a:pt x="1151" y="648"/>
                  <a:pt x="1151" y="648"/>
                  <a:pt x="1150" y="649"/>
                </a:cubicBezTo>
                <a:cubicBezTo>
                  <a:pt x="1149" y="649"/>
                  <a:pt x="1149" y="650"/>
                  <a:pt x="1149" y="650"/>
                </a:cubicBezTo>
                <a:cubicBezTo>
                  <a:pt x="1148" y="650"/>
                  <a:pt x="1148" y="650"/>
                  <a:pt x="1148" y="650"/>
                </a:cubicBezTo>
                <a:cubicBezTo>
                  <a:pt x="1147" y="651"/>
                  <a:pt x="1147" y="651"/>
                  <a:pt x="1147" y="651"/>
                </a:cubicBezTo>
                <a:cubicBezTo>
                  <a:pt x="1147" y="651"/>
                  <a:pt x="1148" y="651"/>
                  <a:pt x="1148" y="651"/>
                </a:cubicBezTo>
                <a:cubicBezTo>
                  <a:pt x="1148" y="651"/>
                  <a:pt x="1148" y="651"/>
                  <a:pt x="1149" y="651"/>
                </a:cubicBezTo>
                <a:cubicBezTo>
                  <a:pt x="1149" y="651"/>
                  <a:pt x="1149" y="651"/>
                  <a:pt x="1149" y="651"/>
                </a:cubicBezTo>
                <a:cubicBezTo>
                  <a:pt x="1150" y="650"/>
                  <a:pt x="1151" y="649"/>
                  <a:pt x="1152" y="649"/>
                </a:cubicBezTo>
                <a:cubicBezTo>
                  <a:pt x="1153" y="649"/>
                  <a:pt x="1153" y="649"/>
                  <a:pt x="1153" y="649"/>
                </a:cubicBezTo>
                <a:cubicBezTo>
                  <a:pt x="1154" y="649"/>
                  <a:pt x="1155" y="649"/>
                  <a:pt x="1155" y="650"/>
                </a:cubicBezTo>
                <a:cubicBezTo>
                  <a:pt x="1155" y="650"/>
                  <a:pt x="1155" y="650"/>
                  <a:pt x="1155" y="651"/>
                </a:cubicBezTo>
                <a:cubicBezTo>
                  <a:pt x="1155" y="651"/>
                  <a:pt x="1155" y="651"/>
                  <a:pt x="1155" y="652"/>
                </a:cubicBezTo>
                <a:cubicBezTo>
                  <a:pt x="1155" y="652"/>
                  <a:pt x="1155" y="652"/>
                  <a:pt x="1155" y="652"/>
                </a:cubicBezTo>
                <a:cubicBezTo>
                  <a:pt x="1156" y="652"/>
                  <a:pt x="1156" y="652"/>
                  <a:pt x="1156" y="653"/>
                </a:cubicBezTo>
                <a:cubicBezTo>
                  <a:pt x="1156" y="652"/>
                  <a:pt x="1157" y="652"/>
                  <a:pt x="1158" y="652"/>
                </a:cubicBezTo>
                <a:cubicBezTo>
                  <a:pt x="1158" y="652"/>
                  <a:pt x="1158" y="652"/>
                  <a:pt x="1159" y="652"/>
                </a:cubicBezTo>
                <a:cubicBezTo>
                  <a:pt x="1159" y="651"/>
                  <a:pt x="1160" y="651"/>
                  <a:pt x="1160" y="652"/>
                </a:cubicBezTo>
                <a:cubicBezTo>
                  <a:pt x="1161" y="652"/>
                  <a:pt x="1161" y="652"/>
                  <a:pt x="1161" y="653"/>
                </a:cubicBezTo>
                <a:cubicBezTo>
                  <a:pt x="1161" y="654"/>
                  <a:pt x="1161" y="654"/>
                  <a:pt x="1161" y="654"/>
                </a:cubicBezTo>
                <a:cubicBezTo>
                  <a:pt x="1161" y="654"/>
                  <a:pt x="1161" y="655"/>
                  <a:pt x="1161" y="655"/>
                </a:cubicBezTo>
                <a:cubicBezTo>
                  <a:pt x="1161" y="656"/>
                  <a:pt x="1161" y="656"/>
                  <a:pt x="1161" y="657"/>
                </a:cubicBezTo>
                <a:cubicBezTo>
                  <a:pt x="1161" y="657"/>
                  <a:pt x="1161" y="657"/>
                  <a:pt x="1161" y="657"/>
                </a:cubicBezTo>
                <a:cubicBezTo>
                  <a:pt x="1162" y="657"/>
                  <a:pt x="1162" y="657"/>
                  <a:pt x="1162" y="657"/>
                </a:cubicBezTo>
                <a:cubicBezTo>
                  <a:pt x="1162" y="657"/>
                  <a:pt x="1162" y="657"/>
                  <a:pt x="1163" y="657"/>
                </a:cubicBezTo>
                <a:cubicBezTo>
                  <a:pt x="1163" y="657"/>
                  <a:pt x="1163" y="658"/>
                  <a:pt x="1163" y="658"/>
                </a:cubicBezTo>
                <a:cubicBezTo>
                  <a:pt x="1163" y="658"/>
                  <a:pt x="1163" y="658"/>
                  <a:pt x="1164" y="658"/>
                </a:cubicBezTo>
                <a:cubicBezTo>
                  <a:pt x="1164" y="658"/>
                  <a:pt x="1164" y="658"/>
                  <a:pt x="1164" y="658"/>
                </a:cubicBezTo>
                <a:cubicBezTo>
                  <a:pt x="1164" y="657"/>
                  <a:pt x="1165" y="657"/>
                  <a:pt x="1165" y="656"/>
                </a:cubicBezTo>
                <a:cubicBezTo>
                  <a:pt x="1166" y="656"/>
                  <a:pt x="1166" y="656"/>
                  <a:pt x="1166" y="656"/>
                </a:cubicBezTo>
                <a:cubicBezTo>
                  <a:pt x="1166" y="656"/>
                  <a:pt x="1166" y="655"/>
                  <a:pt x="1167" y="655"/>
                </a:cubicBezTo>
                <a:cubicBezTo>
                  <a:pt x="1167" y="655"/>
                  <a:pt x="1168" y="654"/>
                  <a:pt x="1169" y="655"/>
                </a:cubicBezTo>
                <a:cubicBezTo>
                  <a:pt x="1170" y="655"/>
                  <a:pt x="1170" y="656"/>
                  <a:pt x="1170" y="656"/>
                </a:cubicBezTo>
                <a:cubicBezTo>
                  <a:pt x="1170" y="657"/>
                  <a:pt x="1170" y="658"/>
                  <a:pt x="1169" y="659"/>
                </a:cubicBezTo>
                <a:cubicBezTo>
                  <a:pt x="1169" y="659"/>
                  <a:pt x="1170" y="659"/>
                  <a:pt x="1170" y="659"/>
                </a:cubicBezTo>
                <a:cubicBezTo>
                  <a:pt x="1170" y="659"/>
                  <a:pt x="1170" y="659"/>
                  <a:pt x="1171" y="659"/>
                </a:cubicBezTo>
                <a:cubicBezTo>
                  <a:pt x="1172" y="659"/>
                  <a:pt x="1174" y="659"/>
                  <a:pt x="1174" y="661"/>
                </a:cubicBezTo>
                <a:cubicBezTo>
                  <a:pt x="1174" y="662"/>
                  <a:pt x="1173" y="663"/>
                  <a:pt x="1172" y="663"/>
                </a:cubicBezTo>
                <a:cubicBezTo>
                  <a:pt x="1172" y="663"/>
                  <a:pt x="1172" y="663"/>
                  <a:pt x="1171" y="663"/>
                </a:cubicBezTo>
                <a:cubicBezTo>
                  <a:pt x="1171" y="663"/>
                  <a:pt x="1171" y="663"/>
                  <a:pt x="1171" y="663"/>
                </a:cubicBezTo>
                <a:cubicBezTo>
                  <a:pt x="1170" y="663"/>
                  <a:pt x="1170" y="664"/>
                  <a:pt x="1170" y="664"/>
                </a:cubicBezTo>
                <a:cubicBezTo>
                  <a:pt x="1169" y="664"/>
                  <a:pt x="1169" y="664"/>
                  <a:pt x="1168" y="664"/>
                </a:cubicBezTo>
                <a:cubicBezTo>
                  <a:pt x="1167" y="664"/>
                  <a:pt x="1167" y="664"/>
                  <a:pt x="1167" y="664"/>
                </a:cubicBezTo>
                <a:cubicBezTo>
                  <a:pt x="1166" y="664"/>
                  <a:pt x="1165" y="664"/>
                  <a:pt x="1165" y="664"/>
                </a:cubicBezTo>
                <a:cubicBezTo>
                  <a:pt x="1164" y="665"/>
                  <a:pt x="1164" y="665"/>
                  <a:pt x="1163" y="666"/>
                </a:cubicBezTo>
                <a:cubicBezTo>
                  <a:pt x="1163" y="666"/>
                  <a:pt x="1162" y="666"/>
                  <a:pt x="1162" y="667"/>
                </a:cubicBezTo>
                <a:cubicBezTo>
                  <a:pt x="1162" y="667"/>
                  <a:pt x="1162" y="667"/>
                  <a:pt x="1161" y="667"/>
                </a:cubicBezTo>
                <a:cubicBezTo>
                  <a:pt x="1161" y="667"/>
                  <a:pt x="1161" y="667"/>
                  <a:pt x="1161" y="668"/>
                </a:cubicBezTo>
                <a:cubicBezTo>
                  <a:pt x="1162" y="668"/>
                  <a:pt x="1162" y="668"/>
                  <a:pt x="1162" y="667"/>
                </a:cubicBezTo>
                <a:cubicBezTo>
                  <a:pt x="1162" y="667"/>
                  <a:pt x="1163" y="667"/>
                  <a:pt x="1164" y="667"/>
                </a:cubicBezTo>
                <a:cubicBezTo>
                  <a:pt x="1164" y="667"/>
                  <a:pt x="1164" y="667"/>
                  <a:pt x="1164" y="667"/>
                </a:cubicBezTo>
                <a:cubicBezTo>
                  <a:pt x="1164" y="665"/>
                  <a:pt x="1167" y="665"/>
                  <a:pt x="1168" y="665"/>
                </a:cubicBezTo>
                <a:cubicBezTo>
                  <a:pt x="1168" y="665"/>
                  <a:pt x="1168" y="665"/>
                  <a:pt x="1168" y="665"/>
                </a:cubicBezTo>
                <a:cubicBezTo>
                  <a:pt x="1169" y="665"/>
                  <a:pt x="1170" y="665"/>
                  <a:pt x="1170" y="665"/>
                </a:cubicBezTo>
                <a:cubicBezTo>
                  <a:pt x="1171" y="666"/>
                  <a:pt x="1171" y="666"/>
                  <a:pt x="1171" y="666"/>
                </a:cubicBezTo>
                <a:cubicBezTo>
                  <a:pt x="1172" y="666"/>
                  <a:pt x="1173" y="666"/>
                  <a:pt x="1174" y="667"/>
                </a:cubicBezTo>
                <a:cubicBezTo>
                  <a:pt x="1174" y="668"/>
                  <a:pt x="1174" y="668"/>
                  <a:pt x="1174" y="669"/>
                </a:cubicBezTo>
                <a:cubicBezTo>
                  <a:pt x="1174" y="669"/>
                  <a:pt x="1174" y="669"/>
                  <a:pt x="1174" y="669"/>
                </a:cubicBezTo>
                <a:cubicBezTo>
                  <a:pt x="1175" y="669"/>
                  <a:pt x="1175" y="669"/>
                  <a:pt x="1175" y="669"/>
                </a:cubicBezTo>
                <a:cubicBezTo>
                  <a:pt x="1176" y="670"/>
                  <a:pt x="1176" y="670"/>
                  <a:pt x="1175" y="672"/>
                </a:cubicBezTo>
                <a:cubicBezTo>
                  <a:pt x="1175" y="673"/>
                  <a:pt x="1173" y="673"/>
                  <a:pt x="1173" y="674"/>
                </a:cubicBezTo>
                <a:cubicBezTo>
                  <a:pt x="1172" y="674"/>
                  <a:pt x="1172" y="674"/>
                  <a:pt x="1172" y="674"/>
                </a:cubicBezTo>
                <a:cubicBezTo>
                  <a:pt x="1171" y="674"/>
                  <a:pt x="1171" y="674"/>
                  <a:pt x="1171" y="675"/>
                </a:cubicBezTo>
                <a:cubicBezTo>
                  <a:pt x="1171" y="675"/>
                  <a:pt x="1172" y="675"/>
                  <a:pt x="1172" y="675"/>
                </a:cubicBezTo>
                <a:cubicBezTo>
                  <a:pt x="1172" y="675"/>
                  <a:pt x="1173" y="675"/>
                  <a:pt x="1173" y="675"/>
                </a:cubicBezTo>
                <a:cubicBezTo>
                  <a:pt x="1173" y="675"/>
                  <a:pt x="1173" y="675"/>
                  <a:pt x="1173" y="675"/>
                </a:cubicBezTo>
                <a:cubicBezTo>
                  <a:pt x="1173" y="675"/>
                  <a:pt x="1173" y="675"/>
                  <a:pt x="1173" y="675"/>
                </a:cubicBezTo>
                <a:cubicBezTo>
                  <a:pt x="1173" y="674"/>
                  <a:pt x="1174" y="673"/>
                  <a:pt x="1174" y="673"/>
                </a:cubicBezTo>
                <a:cubicBezTo>
                  <a:pt x="1174" y="673"/>
                  <a:pt x="1175" y="673"/>
                  <a:pt x="1175" y="673"/>
                </a:cubicBezTo>
                <a:cubicBezTo>
                  <a:pt x="1175" y="672"/>
                  <a:pt x="1176" y="672"/>
                  <a:pt x="1177" y="672"/>
                </a:cubicBezTo>
                <a:cubicBezTo>
                  <a:pt x="1178" y="672"/>
                  <a:pt x="1178" y="672"/>
                  <a:pt x="1178" y="672"/>
                </a:cubicBezTo>
                <a:cubicBezTo>
                  <a:pt x="1178" y="672"/>
                  <a:pt x="1178" y="672"/>
                  <a:pt x="1179" y="672"/>
                </a:cubicBezTo>
                <a:cubicBezTo>
                  <a:pt x="1180" y="672"/>
                  <a:pt x="1180" y="672"/>
                  <a:pt x="1180" y="673"/>
                </a:cubicBezTo>
                <a:cubicBezTo>
                  <a:pt x="1181" y="673"/>
                  <a:pt x="1181" y="674"/>
                  <a:pt x="1181" y="674"/>
                </a:cubicBezTo>
                <a:cubicBezTo>
                  <a:pt x="1181" y="674"/>
                  <a:pt x="1181" y="674"/>
                  <a:pt x="1182" y="674"/>
                </a:cubicBezTo>
                <a:cubicBezTo>
                  <a:pt x="1182" y="674"/>
                  <a:pt x="1183" y="674"/>
                  <a:pt x="1183" y="675"/>
                </a:cubicBezTo>
                <a:cubicBezTo>
                  <a:pt x="1183" y="675"/>
                  <a:pt x="1184" y="675"/>
                  <a:pt x="1184" y="675"/>
                </a:cubicBezTo>
                <a:cubicBezTo>
                  <a:pt x="1184" y="675"/>
                  <a:pt x="1184" y="675"/>
                  <a:pt x="1184" y="675"/>
                </a:cubicBezTo>
                <a:cubicBezTo>
                  <a:pt x="1185" y="675"/>
                  <a:pt x="1185" y="676"/>
                  <a:pt x="1185" y="676"/>
                </a:cubicBezTo>
                <a:cubicBezTo>
                  <a:pt x="1185" y="677"/>
                  <a:pt x="1185" y="677"/>
                  <a:pt x="1185" y="677"/>
                </a:cubicBezTo>
                <a:cubicBezTo>
                  <a:pt x="1185" y="677"/>
                  <a:pt x="1185" y="677"/>
                  <a:pt x="1185" y="677"/>
                </a:cubicBezTo>
                <a:cubicBezTo>
                  <a:pt x="1185" y="678"/>
                  <a:pt x="1186" y="678"/>
                  <a:pt x="1186" y="678"/>
                </a:cubicBezTo>
                <a:cubicBezTo>
                  <a:pt x="1187" y="679"/>
                  <a:pt x="1187" y="680"/>
                  <a:pt x="1187" y="681"/>
                </a:cubicBezTo>
                <a:cubicBezTo>
                  <a:pt x="1187" y="681"/>
                  <a:pt x="1187" y="682"/>
                  <a:pt x="1187" y="682"/>
                </a:cubicBezTo>
                <a:cubicBezTo>
                  <a:pt x="1186" y="682"/>
                  <a:pt x="1186" y="682"/>
                  <a:pt x="1185" y="683"/>
                </a:cubicBezTo>
                <a:cubicBezTo>
                  <a:pt x="1185" y="683"/>
                  <a:pt x="1185" y="683"/>
                  <a:pt x="1184" y="683"/>
                </a:cubicBezTo>
                <a:cubicBezTo>
                  <a:pt x="1184" y="683"/>
                  <a:pt x="1185" y="683"/>
                  <a:pt x="1185" y="683"/>
                </a:cubicBezTo>
                <a:cubicBezTo>
                  <a:pt x="1185" y="684"/>
                  <a:pt x="1185" y="684"/>
                  <a:pt x="1185" y="685"/>
                </a:cubicBezTo>
                <a:cubicBezTo>
                  <a:pt x="1185" y="686"/>
                  <a:pt x="1184" y="686"/>
                  <a:pt x="1183" y="687"/>
                </a:cubicBezTo>
                <a:cubicBezTo>
                  <a:pt x="1183" y="687"/>
                  <a:pt x="1183" y="687"/>
                  <a:pt x="1183" y="687"/>
                </a:cubicBezTo>
                <a:cubicBezTo>
                  <a:pt x="1183" y="687"/>
                  <a:pt x="1182" y="687"/>
                  <a:pt x="1182" y="688"/>
                </a:cubicBezTo>
                <a:cubicBezTo>
                  <a:pt x="1182" y="688"/>
                  <a:pt x="1182" y="688"/>
                  <a:pt x="1182" y="688"/>
                </a:cubicBezTo>
                <a:cubicBezTo>
                  <a:pt x="1182" y="688"/>
                  <a:pt x="1183" y="688"/>
                  <a:pt x="1183" y="688"/>
                </a:cubicBezTo>
                <a:cubicBezTo>
                  <a:pt x="1184" y="688"/>
                  <a:pt x="1185" y="688"/>
                  <a:pt x="1185" y="689"/>
                </a:cubicBezTo>
                <a:cubicBezTo>
                  <a:pt x="1185" y="689"/>
                  <a:pt x="1186" y="690"/>
                  <a:pt x="1186" y="691"/>
                </a:cubicBezTo>
                <a:cubicBezTo>
                  <a:pt x="1186" y="691"/>
                  <a:pt x="1185" y="692"/>
                  <a:pt x="1185" y="692"/>
                </a:cubicBezTo>
                <a:cubicBezTo>
                  <a:pt x="1185" y="692"/>
                  <a:pt x="1186" y="692"/>
                  <a:pt x="1186" y="693"/>
                </a:cubicBezTo>
                <a:cubicBezTo>
                  <a:pt x="1186" y="694"/>
                  <a:pt x="1186" y="694"/>
                  <a:pt x="1186" y="695"/>
                </a:cubicBezTo>
                <a:cubicBezTo>
                  <a:pt x="1186" y="695"/>
                  <a:pt x="1186" y="695"/>
                  <a:pt x="1186" y="695"/>
                </a:cubicBezTo>
                <a:cubicBezTo>
                  <a:pt x="1185" y="696"/>
                  <a:pt x="1185" y="697"/>
                  <a:pt x="1184" y="697"/>
                </a:cubicBezTo>
                <a:cubicBezTo>
                  <a:pt x="1184" y="697"/>
                  <a:pt x="1183" y="698"/>
                  <a:pt x="1183" y="698"/>
                </a:cubicBezTo>
                <a:cubicBezTo>
                  <a:pt x="1183" y="698"/>
                  <a:pt x="1182" y="699"/>
                  <a:pt x="1182" y="699"/>
                </a:cubicBezTo>
                <a:cubicBezTo>
                  <a:pt x="1182" y="699"/>
                  <a:pt x="1182" y="699"/>
                  <a:pt x="1182" y="699"/>
                </a:cubicBezTo>
                <a:cubicBezTo>
                  <a:pt x="1181" y="700"/>
                  <a:pt x="1181" y="700"/>
                  <a:pt x="1181" y="700"/>
                </a:cubicBezTo>
                <a:cubicBezTo>
                  <a:pt x="1180" y="701"/>
                  <a:pt x="1179" y="701"/>
                  <a:pt x="1178" y="701"/>
                </a:cubicBezTo>
                <a:cubicBezTo>
                  <a:pt x="1177" y="701"/>
                  <a:pt x="1177" y="701"/>
                  <a:pt x="1176" y="702"/>
                </a:cubicBezTo>
                <a:cubicBezTo>
                  <a:pt x="1176" y="702"/>
                  <a:pt x="1175" y="703"/>
                  <a:pt x="1174" y="703"/>
                </a:cubicBezTo>
                <a:cubicBezTo>
                  <a:pt x="1174" y="703"/>
                  <a:pt x="1174" y="703"/>
                  <a:pt x="1174" y="703"/>
                </a:cubicBezTo>
                <a:cubicBezTo>
                  <a:pt x="1174" y="704"/>
                  <a:pt x="1174" y="704"/>
                  <a:pt x="1174" y="704"/>
                </a:cubicBezTo>
                <a:cubicBezTo>
                  <a:pt x="1174" y="704"/>
                  <a:pt x="1174" y="704"/>
                  <a:pt x="1174" y="704"/>
                </a:cubicBezTo>
                <a:cubicBezTo>
                  <a:pt x="1174" y="704"/>
                  <a:pt x="1174" y="704"/>
                  <a:pt x="1173" y="704"/>
                </a:cubicBezTo>
                <a:cubicBezTo>
                  <a:pt x="1173" y="705"/>
                  <a:pt x="1171" y="705"/>
                  <a:pt x="1170" y="704"/>
                </a:cubicBezTo>
                <a:cubicBezTo>
                  <a:pt x="1169" y="704"/>
                  <a:pt x="1169" y="704"/>
                  <a:pt x="1169" y="705"/>
                </a:cubicBezTo>
                <a:cubicBezTo>
                  <a:pt x="1169" y="705"/>
                  <a:pt x="1168" y="706"/>
                  <a:pt x="1167" y="706"/>
                </a:cubicBezTo>
                <a:cubicBezTo>
                  <a:pt x="1167" y="705"/>
                  <a:pt x="1166" y="705"/>
                  <a:pt x="1166" y="705"/>
                </a:cubicBezTo>
                <a:cubicBezTo>
                  <a:pt x="1166" y="705"/>
                  <a:pt x="1165" y="705"/>
                  <a:pt x="1165" y="705"/>
                </a:cubicBezTo>
                <a:cubicBezTo>
                  <a:pt x="1164" y="706"/>
                  <a:pt x="1163" y="707"/>
                  <a:pt x="1162" y="706"/>
                </a:cubicBezTo>
                <a:cubicBezTo>
                  <a:pt x="1161" y="706"/>
                  <a:pt x="1161" y="705"/>
                  <a:pt x="1161" y="705"/>
                </a:cubicBezTo>
                <a:cubicBezTo>
                  <a:pt x="1160" y="705"/>
                  <a:pt x="1160" y="705"/>
                  <a:pt x="1160" y="705"/>
                </a:cubicBezTo>
                <a:cubicBezTo>
                  <a:pt x="1160" y="705"/>
                  <a:pt x="1160" y="706"/>
                  <a:pt x="1160" y="706"/>
                </a:cubicBezTo>
                <a:cubicBezTo>
                  <a:pt x="1160" y="706"/>
                  <a:pt x="1159" y="706"/>
                  <a:pt x="1158" y="706"/>
                </a:cubicBezTo>
                <a:cubicBezTo>
                  <a:pt x="1158" y="707"/>
                  <a:pt x="1158" y="708"/>
                  <a:pt x="1157" y="708"/>
                </a:cubicBezTo>
                <a:cubicBezTo>
                  <a:pt x="1157" y="709"/>
                  <a:pt x="1157" y="709"/>
                  <a:pt x="1157" y="709"/>
                </a:cubicBezTo>
                <a:cubicBezTo>
                  <a:pt x="1156" y="709"/>
                  <a:pt x="1156" y="710"/>
                  <a:pt x="1155" y="710"/>
                </a:cubicBezTo>
                <a:cubicBezTo>
                  <a:pt x="1155" y="711"/>
                  <a:pt x="1155" y="712"/>
                  <a:pt x="1154" y="713"/>
                </a:cubicBezTo>
                <a:cubicBezTo>
                  <a:pt x="1154" y="713"/>
                  <a:pt x="1153" y="713"/>
                  <a:pt x="1153" y="713"/>
                </a:cubicBezTo>
                <a:cubicBezTo>
                  <a:pt x="1153" y="714"/>
                  <a:pt x="1153" y="714"/>
                  <a:pt x="1153" y="713"/>
                </a:cubicBezTo>
                <a:cubicBezTo>
                  <a:pt x="1153" y="714"/>
                  <a:pt x="1152" y="714"/>
                  <a:pt x="1152" y="714"/>
                </a:cubicBezTo>
                <a:cubicBezTo>
                  <a:pt x="1152" y="715"/>
                  <a:pt x="1151" y="715"/>
                  <a:pt x="1151" y="716"/>
                </a:cubicBezTo>
                <a:cubicBezTo>
                  <a:pt x="1151" y="716"/>
                  <a:pt x="1151" y="716"/>
                  <a:pt x="1150" y="717"/>
                </a:cubicBezTo>
                <a:cubicBezTo>
                  <a:pt x="1150" y="717"/>
                  <a:pt x="1149" y="718"/>
                  <a:pt x="1148" y="718"/>
                </a:cubicBezTo>
                <a:cubicBezTo>
                  <a:pt x="1147" y="718"/>
                  <a:pt x="1147" y="718"/>
                  <a:pt x="1146" y="718"/>
                </a:cubicBezTo>
                <a:cubicBezTo>
                  <a:pt x="1146" y="718"/>
                  <a:pt x="1145" y="718"/>
                  <a:pt x="1145" y="718"/>
                </a:cubicBezTo>
                <a:cubicBezTo>
                  <a:pt x="1145" y="718"/>
                  <a:pt x="1145" y="719"/>
                  <a:pt x="1144" y="719"/>
                </a:cubicBezTo>
                <a:cubicBezTo>
                  <a:pt x="1144" y="719"/>
                  <a:pt x="1143" y="720"/>
                  <a:pt x="1142" y="720"/>
                </a:cubicBezTo>
                <a:cubicBezTo>
                  <a:pt x="1142" y="720"/>
                  <a:pt x="1142" y="720"/>
                  <a:pt x="1142" y="720"/>
                </a:cubicBezTo>
                <a:cubicBezTo>
                  <a:pt x="1141" y="720"/>
                  <a:pt x="1141" y="720"/>
                  <a:pt x="1140" y="720"/>
                </a:cubicBezTo>
                <a:cubicBezTo>
                  <a:pt x="1140" y="720"/>
                  <a:pt x="1140" y="720"/>
                  <a:pt x="1139" y="720"/>
                </a:cubicBezTo>
                <a:cubicBezTo>
                  <a:pt x="1139" y="720"/>
                  <a:pt x="1138" y="720"/>
                  <a:pt x="1138" y="719"/>
                </a:cubicBezTo>
                <a:cubicBezTo>
                  <a:pt x="1138" y="719"/>
                  <a:pt x="1137" y="719"/>
                  <a:pt x="1137" y="719"/>
                </a:cubicBezTo>
                <a:cubicBezTo>
                  <a:pt x="1137" y="719"/>
                  <a:pt x="1137" y="719"/>
                  <a:pt x="1137" y="719"/>
                </a:cubicBezTo>
                <a:cubicBezTo>
                  <a:pt x="1137" y="719"/>
                  <a:pt x="1137" y="719"/>
                  <a:pt x="1137" y="719"/>
                </a:cubicBezTo>
                <a:cubicBezTo>
                  <a:pt x="1137" y="719"/>
                  <a:pt x="1137" y="719"/>
                  <a:pt x="1136" y="720"/>
                </a:cubicBezTo>
                <a:cubicBezTo>
                  <a:pt x="1136" y="720"/>
                  <a:pt x="1135" y="720"/>
                  <a:pt x="1134" y="720"/>
                </a:cubicBezTo>
                <a:cubicBezTo>
                  <a:pt x="1134" y="720"/>
                  <a:pt x="1134" y="720"/>
                  <a:pt x="1134" y="720"/>
                </a:cubicBezTo>
                <a:cubicBezTo>
                  <a:pt x="1133" y="720"/>
                  <a:pt x="1133" y="721"/>
                  <a:pt x="1132" y="721"/>
                </a:cubicBezTo>
                <a:cubicBezTo>
                  <a:pt x="1132" y="721"/>
                  <a:pt x="1131" y="722"/>
                  <a:pt x="1130" y="722"/>
                </a:cubicBezTo>
                <a:cubicBezTo>
                  <a:pt x="1130" y="722"/>
                  <a:pt x="1130" y="722"/>
                  <a:pt x="1130" y="722"/>
                </a:cubicBezTo>
                <a:cubicBezTo>
                  <a:pt x="1129" y="721"/>
                  <a:pt x="1127" y="721"/>
                  <a:pt x="1127" y="720"/>
                </a:cubicBezTo>
                <a:cubicBezTo>
                  <a:pt x="1127" y="720"/>
                  <a:pt x="1127" y="720"/>
                  <a:pt x="1126" y="720"/>
                </a:cubicBezTo>
                <a:cubicBezTo>
                  <a:pt x="1127" y="720"/>
                  <a:pt x="1126" y="720"/>
                  <a:pt x="1126" y="720"/>
                </a:cubicBezTo>
                <a:cubicBezTo>
                  <a:pt x="1126" y="720"/>
                  <a:pt x="1125" y="721"/>
                  <a:pt x="1124" y="721"/>
                </a:cubicBezTo>
                <a:cubicBezTo>
                  <a:pt x="1124" y="721"/>
                  <a:pt x="1124" y="721"/>
                  <a:pt x="1124" y="721"/>
                </a:cubicBezTo>
                <a:cubicBezTo>
                  <a:pt x="1123" y="721"/>
                  <a:pt x="1122" y="721"/>
                  <a:pt x="1122" y="720"/>
                </a:cubicBezTo>
                <a:cubicBezTo>
                  <a:pt x="1121" y="720"/>
                  <a:pt x="1120" y="720"/>
                  <a:pt x="1120" y="720"/>
                </a:cubicBezTo>
                <a:cubicBezTo>
                  <a:pt x="1119" y="720"/>
                  <a:pt x="1118" y="720"/>
                  <a:pt x="1118" y="720"/>
                </a:cubicBezTo>
                <a:cubicBezTo>
                  <a:pt x="1117" y="720"/>
                  <a:pt x="1116" y="720"/>
                  <a:pt x="1115" y="719"/>
                </a:cubicBezTo>
                <a:cubicBezTo>
                  <a:pt x="1114" y="719"/>
                  <a:pt x="1114" y="719"/>
                  <a:pt x="1114" y="719"/>
                </a:cubicBezTo>
                <a:cubicBezTo>
                  <a:pt x="1114" y="719"/>
                  <a:pt x="1114" y="719"/>
                  <a:pt x="1114" y="719"/>
                </a:cubicBezTo>
                <a:cubicBezTo>
                  <a:pt x="1113" y="719"/>
                  <a:pt x="1113" y="720"/>
                  <a:pt x="1112" y="720"/>
                </a:cubicBezTo>
                <a:cubicBezTo>
                  <a:pt x="1111" y="720"/>
                  <a:pt x="1109" y="720"/>
                  <a:pt x="1108" y="719"/>
                </a:cubicBezTo>
                <a:cubicBezTo>
                  <a:pt x="1108" y="719"/>
                  <a:pt x="1107" y="719"/>
                  <a:pt x="1107" y="718"/>
                </a:cubicBezTo>
                <a:cubicBezTo>
                  <a:pt x="1107" y="719"/>
                  <a:pt x="1107" y="719"/>
                  <a:pt x="1106" y="720"/>
                </a:cubicBezTo>
                <a:cubicBezTo>
                  <a:pt x="1105" y="720"/>
                  <a:pt x="1103" y="720"/>
                  <a:pt x="1102" y="719"/>
                </a:cubicBezTo>
                <a:cubicBezTo>
                  <a:pt x="1102" y="719"/>
                  <a:pt x="1102" y="719"/>
                  <a:pt x="1102" y="719"/>
                </a:cubicBezTo>
                <a:cubicBezTo>
                  <a:pt x="1102" y="719"/>
                  <a:pt x="1102" y="719"/>
                  <a:pt x="1102" y="719"/>
                </a:cubicBezTo>
                <a:cubicBezTo>
                  <a:pt x="1102" y="719"/>
                  <a:pt x="1101" y="719"/>
                  <a:pt x="1101" y="720"/>
                </a:cubicBezTo>
                <a:cubicBezTo>
                  <a:pt x="1101" y="720"/>
                  <a:pt x="1100" y="720"/>
                  <a:pt x="1099" y="720"/>
                </a:cubicBezTo>
                <a:cubicBezTo>
                  <a:pt x="1099" y="720"/>
                  <a:pt x="1099" y="720"/>
                  <a:pt x="1098" y="720"/>
                </a:cubicBezTo>
                <a:cubicBezTo>
                  <a:pt x="1098" y="720"/>
                  <a:pt x="1097" y="720"/>
                  <a:pt x="1097" y="719"/>
                </a:cubicBezTo>
                <a:cubicBezTo>
                  <a:pt x="1097" y="719"/>
                  <a:pt x="1096" y="719"/>
                  <a:pt x="1096" y="719"/>
                </a:cubicBezTo>
                <a:cubicBezTo>
                  <a:pt x="1096" y="719"/>
                  <a:pt x="1096" y="719"/>
                  <a:pt x="1096" y="719"/>
                </a:cubicBezTo>
                <a:cubicBezTo>
                  <a:pt x="1095" y="719"/>
                  <a:pt x="1095" y="719"/>
                  <a:pt x="1095" y="719"/>
                </a:cubicBezTo>
                <a:cubicBezTo>
                  <a:pt x="1094" y="719"/>
                  <a:pt x="1094" y="719"/>
                  <a:pt x="1094" y="719"/>
                </a:cubicBezTo>
                <a:cubicBezTo>
                  <a:pt x="1093" y="719"/>
                  <a:pt x="1092" y="719"/>
                  <a:pt x="1091" y="719"/>
                </a:cubicBezTo>
                <a:cubicBezTo>
                  <a:pt x="1091" y="719"/>
                  <a:pt x="1091" y="719"/>
                  <a:pt x="1090" y="719"/>
                </a:cubicBezTo>
                <a:cubicBezTo>
                  <a:pt x="1090" y="719"/>
                  <a:pt x="1089" y="719"/>
                  <a:pt x="1089" y="719"/>
                </a:cubicBezTo>
                <a:cubicBezTo>
                  <a:pt x="1088" y="718"/>
                  <a:pt x="1088" y="718"/>
                  <a:pt x="1087" y="718"/>
                </a:cubicBezTo>
                <a:cubicBezTo>
                  <a:pt x="1086" y="718"/>
                  <a:pt x="1086" y="718"/>
                  <a:pt x="1086" y="718"/>
                </a:cubicBezTo>
                <a:cubicBezTo>
                  <a:pt x="1086" y="718"/>
                  <a:pt x="1086" y="718"/>
                  <a:pt x="1086" y="718"/>
                </a:cubicBezTo>
                <a:cubicBezTo>
                  <a:pt x="1086" y="718"/>
                  <a:pt x="1086" y="718"/>
                  <a:pt x="1086" y="718"/>
                </a:cubicBezTo>
                <a:cubicBezTo>
                  <a:pt x="1086" y="718"/>
                  <a:pt x="1086" y="718"/>
                  <a:pt x="1085" y="718"/>
                </a:cubicBezTo>
                <a:cubicBezTo>
                  <a:pt x="1085" y="718"/>
                  <a:pt x="1085" y="718"/>
                  <a:pt x="1085" y="718"/>
                </a:cubicBezTo>
                <a:cubicBezTo>
                  <a:pt x="1085" y="718"/>
                  <a:pt x="1085" y="719"/>
                  <a:pt x="1085" y="719"/>
                </a:cubicBezTo>
                <a:cubicBezTo>
                  <a:pt x="1085" y="720"/>
                  <a:pt x="1084" y="721"/>
                  <a:pt x="1083" y="721"/>
                </a:cubicBezTo>
                <a:cubicBezTo>
                  <a:pt x="1082" y="721"/>
                  <a:pt x="1082" y="722"/>
                  <a:pt x="1081" y="722"/>
                </a:cubicBezTo>
                <a:cubicBezTo>
                  <a:pt x="1081" y="723"/>
                  <a:pt x="1081" y="723"/>
                  <a:pt x="1081" y="723"/>
                </a:cubicBezTo>
                <a:cubicBezTo>
                  <a:pt x="1081" y="723"/>
                  <a:pt x="1081" y="724"/>
                  <a:pt x="1080" y="724"/>
                </a:cubicBezTo>
                <a:cubicBezTo>
                  <a:pt x="1080" y="724"/>
                  <a:pt x="1079" y="724"/>
                  <a:pt x="1079" y="724"/>
                </a:cubicBezTo>
                <a:cubicBezTo>
                  <a:pt x="1079" y="725"/>
                  <a:pt x="1079" y="725"/>
                  <a:pt x="1078" y="725"/>
                </a:cubicBezTo>
                <a:cubicBezTo>
                  <a:pt x="1078" y="725"/>
                  <a:pt x="1078" y="725"/>
                  <a:pt x="1078" y="726"/>
                </a:cubicBezTo>
                <a:cubicBezTo>
                  <a:pt x="1078" y="726"/>
                  <a:pt x="1078" y="726"/>
                  <a:pt x="1078" y="726"/>
                </a:cubicBezTo>
                <a:cubicBezTo>
                  <a:pt x="1078" y="727"/>
                  <a:pt x="1078" y="727"/>
                  <a:pt x="1078" y="728"/>
                </a:cubicBezTo>
                <a:cubicBezTo>
                  <a:pt x="1078" y="728"/>
                  <a:pt x="1077" y="729"/>
                  <a:pt x="1077" y="729"/>
                </a:cubicBezTo>
                <a:cubicBezTo>
                  <a:pt x="1077" y="729"/>
                  <a:pt x="1077" y="729"/>
                  <a:pt x="1077" y="729"/>
                </a:cubicBezTo>
                <a:cubicBezTo>
                  <a:pt x="1077" y="730"/>
                  <a:pt x="1077" y="731"/>
                  <a:pt x="1077" y="731"/>
                </a:cubicBezTo>
                <a:cubicBezTo>
                  <a:pt x="1076" y="732"/>
                  <a:pt x="1075" y="732"/>
                  <a:pt x="1074" y="733"/>
                </a:cubicBezTo>
                <a:cubicBezTo>
                  <a:pt x="1073" y="733"/>
                  <a:pt x="1073" y="733"/>
                  <a:pt x="1073" y="733"/>
                </a:cubicBezTo>
                <a:cubicBezTo>
                  <a:pt x="1073" y="733"/>
                  <a:pt x="1072" y="733"/>
                  <a:pt x="1072" y="733"/>
                </a:cubicBezTo>
                <a:cubicBezTo>
                  <a:pt x="1072" y="733"/>
                  <a:pt x="1071" y="733"/>
                  <a:pt x="1071" y="733"/>
                </a:cubicBezTo>
                <a:cubicBezTo>
                  <a:pt x="1071" y="733"/>
                  <a:pt x="1070" y="733"/>
                  <a:pt x="1070" y="733"/>
                </a:cubicBezTo>
                <a:cubicBezTo>
                  <a:pt x="1070" y="733"/>
                  <a:pt x="1070" y="733"/>
                  <a:pt x="1070" y="733"/>
                </a:cubicBezTo>
                <a:cubicBezTo>
                  <a:pt x="1069" y="733"/>
                  <a:pt x="1069" y="733"/>
                  <a:pt x="1069" y="733"/>
                </a:cubicBezTo>
                <a:cubicBezTo>
                  <a:pt x="1068" y="733"/>
                  <a:pt x="1068" y="733"/>
                  <a:pt x="1068" y="733"/>
                </a:cubicBezTo>
                <a:cubicBezTo>
                  <a:pt x="1068" y="733"/>
                  <a:pt x="1068" y="733"/>
                  <a:pt x="1067" y="734"/>
                </a:cubicBezTo>
                <a:cubicBezTo>
                  <a:pt x="1067" y="734"/>
                  <a:pt x="1066" y="735"/>
                  <a:pt x="1065" y="736"/>
                </a:cubicBezTo>
                <a:cubicBezTo>
                  <a:pt x="1065" y="736"/>
                  <a:pt x="1065" y="736"/>
                  <a:pt x="1065" y="736"/>
                </a:cubicBezTo>
                <a:cubicBezTo>
                  <a:pt x="1065" y="736"/>
                  <a:pt x="1064" y="736"/>
                  <a:pt x="1064" y="735"/>
                </a:cubicBezTo>
                <a:cubicBezTo>
                  <a:pt x="1064" y="736"/>
                  <a:pt x="1064" y="736"/>
                  <a:pt x="1063" y="736"/>
                </a:cubicBezTo>
                <a:cubicBezTo>
                  <a:pt x="1063" y="737"/>
                  <a:pt x="1063" y="737"/>
                  <a:pt x="1063" y="737"/>
                </a:cubicBezTo>
                <a:cubicBezTo>
                  <a:pt x="1062" y="738"/>
                  <a:pt x="1062" y="738"/>
                  <a:pt x="1061" y="738"/>
                </a:cubicBezTo>
                <a:cubicBezTo>
                  <a:pt x="1061" y="739"/>
                  <a:pt x="1060" y="739"/>
                  <a:pt x="1060" y="739"/>
                </a:cubicBezTo>
                <a:cubicBezTo>
                  <a:pt x="1060" y="739"/>
                  <a:pt x="1060" y="740"/>
                  <a:pt x="1059" y="740"/>
                </a:cubicBezTo>
                <a:cubicBezTo>
                  <a:pt x="1059" y="740"/>
                  <a:pt x="1059" y="740"/>
                  <a:pt x="1058" y="740"/>
                </a:cubicBezTo>
                <a:cubicBezTo>
                  <a:pt x="1058" y="740"/>
                  <a:pt x="1058" y="741"/>
                  <a:pt x="1058" y="741"/>
                </a:cubicBezTo>
                <a:cubicBezTo>
                  <a:pt x="1057" y="741"/>
                  <a:pt x="1057" y="741"/>
                  <a:pt x="1057" y="741"/>
                </a:cubicBezTo>
                <a:cubicBezTo>
                  <a:pt x="1057" y="742"/>
                  <a:pt x="1057" y="742"/>
                  <a:pt x="1057" y="742"/>
                </a:cubicBezTo>
                <a:cubicBezTo>
                  <a:pt x="1057" y="742"/>
                  <a:pt x="1056" y="743"/>
                  <a:pt x="1056" y="743"/>
                </a:cubicBezTo>
                <a:cubicBezTo>
                  <a:pt x="1056" y="743"/>
                  <a:pt x="1056" y="743"/>
                  <a:pt x="1056" y="743"/>
                </a:cubicBezTo>
                <a:cubicBezTo>
                  <a:pt x="1056" y="744"/>
                  <a:pt x="1055" y="744"/>
                  <a:pt x="1055" y="744"/>
                </a:cubicBezTo>
                <a:cubicBezTo>
                  <a:pt x="1055" y="745"/>
                  <a:pt x="1055" y="745"/>
                  <a:pt x="1055" y="745"/>
                </a:cubicBezTo>
                <a:cubicBezTo>
                  <a:pt x="1054" y="746"/>
                  <a:pt x="1054" y="746"/>
                  <a:pt x="1053" y="746"/>
                </a:cubicBezTo>
                <a:cubicBezTo>
                  <a:pt x="1053" y="746"/>
                  <a:pt x="1053" y="746"/>
                  <a:pt x="1053" y="747"/>
                </a:cubicBezTo>
                <a:cubicBezTo>
                  <a:pt x="1053" y="747"/>
                  <a:pt x="1052" y="747"/>
                  <a:pt x="1052" y="747"/>
                </a:cubicBezTo>
                <a:cubicBezTo>
                  <a:pt x="1052" y="747"/>
                  <a:pt x="1052" y="747"/>
                  <a:pt x="1051" y="748"/>
                </a:cubicBezTo>
                <a:cubicBezTo>
                  <a:pt x="1052" y="748"/>
                  <a:pt x="1052" y="748"/>
                  <a:pt x="1052" y="748"/>
                </a:cubicBezTo>
                <a:cubicBezTo>
                  <a:pt x="1052" y="749"/>
                  <a:pt x="1051" y="749"/>
                  <a:pt x="1051" y="750"/>
                </a:cubicBezTo>
                <a:cubicBezTo>
                  <a:pt x="1051" y="750"/>
                  <a:pt x="1052" y="749"/>
                  <a:pt x="1052" y="749"/>
                </a:cubicBezTo>
                <a:cubicBezTo>
                  <a:pt x="1054" y="747"/>
                  <a:pt x="1057" y="745"/>
                  <a:pt x="1060" y="743"/>
                </a:cubicBezTo>
                <a:cubicBezTo>
                  <a:pt x="1061" y="742"/>
                  <a:pt x="1061" y="742"/>
                  <a:pt x="1062" y="742"/>
                </a:cubicBezTo>
                <a:cubicBezTo>
                  <a:pt x="1062" y="741"/>
                  <a:pt x="1062" y="741"/>
                  <a:pt x="1062" y="741"/>
                </a:cubicBezTo>
                <a:cubicBezTo>
                  <a:pt x="1062" y="741"/>
                  <a:pt x="1062" y="741"/>
                  <a:pt x="1063" y="741"/>
                </a:cubicBezTo>
                <a:cubicBezTo>
                  <a:pt x="1063" y="741"/>
                  <a:pt x="1063" y="740"/>
                  <a:pt x="1064" y="740"/>
                </a:cubicBezTo>
                <a:cubicBezTo>
                  <a:pt x="1064" y="740"/>
                  <a:pt x="1065" y="740"/>
                  <a:pt x="1066" y="740"/>
                </a:cubicBezTo>
                <a:cubicBezTo>
                  <a:pt x="1066" y="740"/>
                  <a:pt x="1068" y="740"/>
                  <a:pt x="1068" y="739"/>
                </a:cubicBezTo>
                <a:cubicBezTo>
                  <a:pt x="1070" y="738"/>
                  <a:pt x="1073" y="737"/>
                  <a:pt x="1076" y="737"/>
                </a:cubicBezTo>
                <a:cubicBezTo>
                  <a:pt x="1077" y="737"/>
                  <a:pt x="1078" y="736"/>
                  <a:pt x="1079" y="736"/>
                </a:cubicBezTo>
                <a:cubicBezTo>
                  <a:pt x="1080" y="736"/>
                  <a:pt x="1081" y="736"/>
                  <a:pt x="1081" y="735"/>
                </a:cubicBezTo>
                <a:cubicBezTo>
                  <a:pt x="1082" y="735"/>
                  <a:pt x="1083" y="734"/>
                  <a:pt x="1084" y="734"/>
                </a:cubicBezTo>
                <a:cubicBezTo>
                  <a:pt x="1086" y="733"/>
                  <a:pt x="1087" y="733"/>
                  <a:pt x="1089" y="733"/>
                </a:cubicBezTo>
                <a:cubicBezTo>
                  <a:pt x="1089" y="733"/>
                  <a:pt x="1089" y="733"/>
                  <a:pt x="1090" y="733"/>
                </a:cubicBezTo>
                <a:cubicBezTo>
                  <a:pt x="1091" y="733"/>
                  <a:pt x="1095" y="733"/>
                  <a:pt x="1097" y="735"/>
                </a:cubicBezTo>
                <a:cubicBezTo>
                  <a:pt x="1098" y="735"/>
                  <a:pt x="1098" y="735"/>
                  <a:pt x="1098" y="736"/>
                </a:cubicBezTo>
                <a:cubicBezTo>
                  <a:pt x="1099" y="736"/>
                  <a:pt x="1099" y="736"/>
                  <a:pt x="1099" y="736"/>
                </a:cubicBezTo>
                <a:cubicBezTo>
                  <a:pt x="1100" y="736"/>
                  <a:pt x="1100" y="737"/>
                  <a:pt x="1100" y="737"/>
                </a:cubicBezTo>
                <a:cubicBezTo>
                  <a:pt x="1100" y="738"/>
                  <a:pt x="1100" y="738"/>
                  <a:pt x="1100" y="738"/>
                </a:cubicBezTo>
                <a:cubicBezTo>
                  <a:pt x="1100" y="738"/>
                  <a:pt x="1101" y="739"/>
                  <a:pt x="1101" y="739"/>
                </a:cubicBezTo>
                <a:cubicBezTo>
                  <a:pt x="1102" y="740"/>
                  <a:pt x="1102" y="740"/>
                  <a:pt x="1102" y="741"/>
                </a:cubicBezTo>
                <a:cubicBezTo>
                  <a:pt x="1102" y="741"/>
                  <a:pt x="1102" y="742"/>
                  <a:pt x="1102" y="742"/>
                </a:cubicBezTo>
                <a:cubicBezTo>
                  <a:pt x="1102" y="742"/>
                  <a:pt x="1102" y="742"/>
                  <a:pt x="1101" y="743"/>
                </a:cubicBezTo>
                <a:cubicBezTo>
                  <a:pt x="1101" y="744"/>
                  <a:pt x="1101" y="745"/>
                  <a:pt x="1099" y="746"/>
                </a:cubicBezTo>
                <a:cubicBezTo>
                  <a:pt x="1099" y="746"/>
                  <a:pt x="1099" y="746"/>
                  <a:pt x="1098" y="746"/>
                </a:cubicBezTo>
                <a:cubicBezTo>
                  <a:pt x="1098" y="746"/>
                  <a:pt x="1098" y="746"/>
                  <a:pt x="1098" y="746"/>
                </a:cubicBezTo>
                <a:cubicBezTo>
                  <a:pt x="1098" y="746"/>
                  <a:pt x="1098" y="746"/>
                  <a:pt x="1098" y="746"/>
                </a:cubicBezTo>
                <a:cubicBezTo>
                  <a:pt x="1097" y="746"/>
                  <a:pt x="1097" y="746"/>
                  <a:pt x="1097" y="747"/>
                </a:cubicBezTo>
                <a:cubicBezTo>
                  <a:pt x="1097" y="747"/>
                  <a:pt x="1096" y="747"/>
                  <a:pt x="1096" y="747"/>
                </a:cubicBezTo>
                <a:cubicBezTo>
                  <a:pt x="1095" y="747"/>
                  <a:pt x="1095" y="748"/>
                  <a:pt x="1095" y="748"/>
                </a:cubicBezTo>
                <a:cubicBezTo>
                  <a:pt x="1094" y="748"/>
                  <a:pt x="1094" y="748"/>
                  <a:pt x="1094" y="748"/>
                </a:cubicBezTo>
                <a:cubicBezTo>
                  <a:pt x="1094" y="749"/>
                  <a:pt x="1092" y="749"/>
                  <a:pt x="1091" y="749"/>
                </a:cubicBezTo>
                <a:cubicBezTo>
                  <a:pt x="1091" y="749"/>
                  <a:pt x="1090" y="749"/>
                  <a:pt x="1089" y="748"/>
                </a:cubicBezTo>
                <a:cubicBezTo>
                  <a:pt x="1088" y="748"/>
                  <a:pt x="1088" y="748"/>
                  <a:pt x="1087" y="748"/>
                </a:cubicBezTo>
                <a:cubicBezTo>
                  <a:pt x="1086" y="748"/>
                  <a:pt x="1086" y="747"/>
                  <a:pt x="1086" y="748"/>
                </a:cubicBezTo>
                <a:cubicBezTo>
                  <a:pt x="1085" y="749"/>
                  <a:pt x="1085" y="749"/>
                  <a:pt x="1084" y="749"/>
                </a:cubicBezTo>
                <a:cubicBezTo>
                  <a:pt x="1084" y="749"/>
                  <a:pt x="1084" y="749"/>
                  <a:pt x="1084" y="749"/>
                </a:cubicBezTo>
                <a:cubicBezTo>
                  <a:pt x="1084" y="749"/>
                  <a:pt x="1084" y="749"/>
                  <a:pt x="1084" y="749"/>
                </a:cubicBezTo>
                <a:cubicBezTo>
                  <a:pt x="1084" y="749"/>
                  <a:pt x="1084" y="749"/>
                  <a:pt x="1084" y="749"/>
                </a:cubicBezTo>
                <a:cubicBezTo>
                  <a:pt x="1084" y="749"/>
                  <a:pt x="1084" y="749"/>
                  <a:pt x="1084" y="749"/>
                </a:cubicBezTo>
                <a:cubicBezTo>
                  <a:pt x="1085" y="749"/>
                  <a:pt x="1085" y="749"/>
                  <a:pt x="1085" y="749"/>
                </a:cubicBezTo>
                <a:cubicBezTo>
                  <a:pt x="1087" y="749"/>
                  <a:pt x="1088" y="750"/>
                  <a:pt x="1088" y="751"/>
                </a:cubicBezTo>
                <a:cubicBezTo>
                  <a:pt x="1088" y="751"/>
                  <a:pt x="1088" y="751"/>
                  <a:pt x="1088" y="751"/>
                </a:cubicBezTo>
                <a:cubicBezTo>
                  <a:pt x="1088" y="751"/>
                  <a:pt x="1088" y="751"/>
                  <a:pt x="1088" y="751"/>
                </a:cubicBezTo>
                <a:cubicBezTo>
                  <a:pt x="1088" y="752"/>
                  <a:pt x="1088" y="752"/>
                  <a:pt x="1089" y="752"/>
                </a:cubicBezTo>
                <a:cubicBezTo>
                  <a:pt x="1090" y="752"/>
                  <a:pt x="1090" y="752"/>
                  <a:pt x="1090" y="751"/>
                </a:cubicBezTo>
                <a:cubicBezTo>
                  <a:pt x="1090" y="751"/>
                  <a:pt x="1091" y="751"/>
                  <a:pt x="1091" y="751"/>
                </a:cubicBezTo>
                <a:cubicBezTo>
                  <a:pt x="1092" y="750"/>
                  <a:pt x="1093" y="749"/>
                  <a:pt x="1095" y="750"/>
                </a:cubicBezTo>
                <a:cubicBezTo>
                  <a:pt x="1095" y="750"/>
                  <a:pt x="1096" y="750"/>
                  <a:pt x="1096" y="751"/>
                </a:cubicBezTo>
                <a:cubicBezTo>
                  <a:pt x="1096" y="751"/>
                  <a:pt x="1096" y="751"/>
                  <a:pt x="1096" y="751"/>
                </a:cubicBezTo>
                <a:cubicBezTo>
                  <a:pt x="1097" y="751"/>
                  <a:pt x="1097" y="751"/>
                  <a:pt x="1097" y="751"/>
                </a:cubicBezTo>
                <a:cubicBezTo>
                  <a:pt x="1097" y="751"/>
                  <a:pt x="1098" y="751"/>
                  <a:pt x="1098" y="752"/>
                </a:cubicBezTo>
                <a:cubicBezTo>
                  <a:pt x="1098" y="752"/>
                  <a:pt x="1098" y="753"/>
                  <a:pt x="1098" y="753"/>
                </a:cubicBezTo>
                <a:cubicBezTo>
                  <a:pt x="1098" y="753"/>
                  <a:pt x="1098" y="754"/>
                  <a:pt x="1097" y="754"/>
                </a:cubicBezTo>
                <a:cubicBezTo>
                  <a:pt x="1097" y="754"/>
                  <a:pt x="1097" y="754"/>
                  <a:pt x="1097" y="754"/>
                </a:cubicBezTo>
                <a:cubicBezTo>
                  <a:pt x="1097" y="755"/>
                  <a:pt x="1096" y="755"/>
                  <a:pt x="1096" y="755"/>
                </a:cubicBezTo>
                <a:cubicBezTo>
                  <a:pt x="1096" y="756"/>
                  <a:pt x="1095" y="756"/>
                  <a:pt x="1095" y="757"/>
                </a:cubicBezTo>
                <a:cubicBezTo>
                  <a:pt x="1095" y="758"/>
                  <a:pt x="1094" y="759"/>
                  <a:pt x="1093" y="760"/>
                </a:cubicBezTo>
                <a:cubicBezTo>
                  <a:pt x="1093" y="760"/>
                  <a:pt x="1093" y="760"/>
                  <a:pt x="1092" y="760"/>
                </a:cubicBezTo>
                <a:cubicBezTo>
                  <a:pt x="1092" y="760"/>
                  <a:pt x="1092" y="760"/>
                  <a:pt x="1092" y="760"/>
                </a:cubicBezTo>
                <a:cubicBezTo>
                  <a:pt x="1093" y="760"/>
                  <a:pt x="1094" y="760"/>
                  <a:pt x="1095" y="760"/>
                </a:cubicBezTo>
                <a:cubicBezTo>
                  <a:pt x="1096" y="761"/>
                  <a:pt x="1096" y="761"/>
                  <a:pt x="1096" y="762"/>
                </a:cubicBezTo>
                <a:cubicBezTo>
                  <a:pt x="1096" y="762"/>
                  <a:pt x="1096" y="763"/>
                  <a:pt x="1095" y="763"/>
                </a:cubicBezTo>
                <a:cubicBezTo>
                  <a:pt x="1095" y="763"/>
                  <a:pt x="1095" y="763"/>
                  <a:pt x="1095" y="763"/>
                </a:cubicBezTo>
                <a:cubicBezTo>
                  <a:pt x="1095" y="763"/>
                  <a:pt x="1095" y="763"/>
                  <a:pt x="1095" y="763"/>
                </a:cubicBezTo>
                <a:cubicBezTo>
                  <a:pt x="1095" y="764"/>
                  <a:pt x="1096" y="764"/>
                  <a:pt x="1096" y="764"/>
                </a:cubicBezTo>
                <a:cubicBezTo>
                  <a:pt x="1096" y="765"/>
                  <a:pt x="1096" y="766"/>
                  <a:pt x="1096" y="767"/>
                </a:cubicBezTo>
                <a:cubicBezTo>
                  <a:pt x="1096" y="767"/>
                  <a:pt x="1096" y="768"/>
                  <a:pt x="1096" y="768"/>
                </a:cubicBezTo>
                <a:cubicBezTo>
                  <a:pt x="1097" y="768"/>
                  <a:pt x="1097" y="768"/>
                  <a:pt x="1097" y="769"/>
                </a:cubicBezTo>
                <a:cubicBezTo>
                  <a:pt x="1097" y="769"/>
                  <a:pt x="1097" y="769"/>
                  <a:pt x="1097" y="769"/>
                </a:cubicBezTo>
                <a:cubicBezTo>
                  <a:pt x="1097" y="769"/>
                  <a:pt x="1098" y="769"/>
                  <a:pt x="1098" y="770"/>
                </a:cubicBezTo>
                <a:cubicBezTo>
                  <a:pt x="1098" y="770"/>
                  <a:pt x="1098" y="770"/>
                  <a:pt x="1098" y="770"/>
                </a:cubicBezTo>
                <a:cubicBezTo>
                  <a:pt x="1098" y="770"/>
                  <a:pt x="1098" y="770"/>
                  <a:pt x="1098" y="771"/>
                </a:cubicBezTo>
                <a:cubicBezTo>
                  <a:pt x="1099" y="771"/>
                  <a:pt x="1100" y="771"/>
                  <a:pt x="1102" y="771"/>
                </a:cubicBezTo>
                <a:cubicBezTo>
                  <a:pt x="1103" y="771"/>
                  <a:pt x="1103" y="771"/>
                  <a:pt x="1103" y="771"/>
                </a:cubicBezTo>
                <a:cubicBezTo>
                  <a:pt x="1103" y="771"/>
                  <a:pt x="1104" y="772"/>
                  <a:pt x="1104" y="773"/>
                </a:cubicBezTo>
                <a:cubicBezTo>
                  <a:pt x="1104" y="773"/>
                  <a:pt x="1103" y="774"/>
                  <a:pt x="1103" y="774"/>
                </a:cubicBezTo>
                <a:cubicBezTo>
                  <a:pt x="1104" y="775"/>
                  <a:pt x="1104" y="775"/>
                  <a:pt x="1105" y="775"/>
                </a:cubicBezTo>
                <a:cubicBezTo>
                  <a:pt x="1106" y="775"/>
                  <a:pt x="1106" y="775"/>
                  <a:pt x="1106" y="775"/>
                </a:cubicBezTo>
                <a:cubicBezTo>
                  <a:pt x="1107" y="775"/>
                  <a:pt x="1107" y="775"/>
                  <a:pt x="1108" y="775"/>
                </a:cubicBezTo>
                <a:cubicBezTo>
                  <a:pt x="1108" y="775"/>
                  <a:pt x="1108" y="775"/>
                  <a:pt x="1108" y="775"/>
                </a:cubicBezTo>
                <a:cubicBezTo>
                  <a:pt x="1108" y="775"/>
                  <a:pt x="1108" y="775"/>
                  <a:pt x="1108" y="775"/>
                </a:cubicBezTo>
                <a:cubicBezTo>
                  <a:pt x="1109" y="775"/>
                  <a:pt x="1111" y="775"/>
                  <a:pt x="1112" y="775"/>
                </a:cubicBezTo>
                <a:cubicBezTo>
                  <a:pt x="1113" y="776"/>
                  <a:pt x="1113" y="776"/>
                  <a:pt x="1113" y="777"/>
                </a:cubicBezTo>
                <a:cubicBezTo>
                  <a:pt x="1113" y="777"/>
                  <a:pt x="1114" y="777"/>
                  <a:pt x="1114" y="777"/>
                </a:cubicBezTo>
                <a:cubicBezTo>
                  <a:pt x="1115" y="777"/>
                  <a:pt x="1115" y="777"/>
                  <a:pt x="1116" y="776"/>
                </a:cubicBezTo>
                <a:cubicBezTo>
                  <a:pt x="1117" y="776"/>
                  <a:pt x="1118" y="775"/>
                  <a:pt x="1119" y="775"/>
                </a:cubicBezTo>
                <a:cubicBezTo>
                  <a:pt x="1120" y="775"/>
                  <a:pt x="1121" y="775"/>
                  <a:pt x="1121" y="776"/>
                </a:cubicBezTo>
                <a:cubicBezTo>
                  <a:pt x="1121" y="776"/>
                  <a:pt x="1121" y="776"/>
                  <a:pt x="1121" y="776"/>
                </a:cubicBezTo>
                <a:cubicBezTo>
                  <a:pt x="1121" y="776"/>
                  <a:pt x="1122" y="776"/>
                  <a:pt x="1122" y="776"/>
                </a:cubicBezTo>
                <a:cubicBezTo>
                  <a:pt x="1123" y="776"/>
                  <a:pt x="1123" y="776"/>
                  <a:pt x="1124" y="777"/>
                </a:cubicBezTo>
                <a:cubicBezTo>
                  <a:pt x="1124" y="777"/>
                  <a:pt x="1124" y="778"/>
                  <a:pt x="1124" y="778"/>
                </a:cubicBezTo>
                <a:cubicBezTo>
                  <a:pt x="1124" y="777"/>
                  <a:pt x="1124" y="776"/>
                  <a:pt x="1124" y="776"/>
                </a:cubicBezTo>
                <a:cubicBezTo>
                  <a:pt x="1124" y="775"/>
                  <a:pt x="1124" y="775"/>
                  <a:pt x="1124" y="775"/>
                </a:cubicBezTo>
                <a:cubicBezTo>
                  <a:pt x="1124" y="775"/>
                  <a:pt x="1124" y="775"/>
                  <a:pt x="1124" y="775"/>
                </a:cubicBezTo>
                <a:cubicBezTo>
                  <a:pt x="1123" y="774"/>
                  <a:pt x="1123" y="774"/>
                  <a:pt x="1123" y="774"/>
                </a:cubicBezTo>
                <a:cubicBezTo>
                  <a:pt x="1123" y="773"/>
                  <a:pt x="1123" y="773"/>
                  <a:pt x="1123" y="772"/>
                </a:cubicBezTo>
                <a:cubicBezTo>
                  <a:pt x="1124" y="772"/>
                  <a:pt x="1125" y="771"/>
                  <a:pt x="1125" y="771"/>
                </a:cubicBezTo>
                <a:cubicBezTo>
                  <a:pt x="1125" y="771"/>
                  <a:pt x="1126" y="771"/>
                  <a:pt x="1126" y="771"/>
                </a:cubicBezTo>
                <a:cubicBezTo>
                  <a:pt x="1126" y="770"/>
                  <a:pt x="1127" y="770"/>
                  <a:pt x="1127" y="770"/>
                </a:cubicBezTo>
                <a:cubicBezTo>
                  <a:pt x="1127" y="770"/>
                  <a:pt x="1127" y="769"/>
                  <a:pt x="1127" y="769"/>
                </a:cubicBezTo>
                <a:cubicBezTo>
                  <a:pt x="1128" y="768"/>
                  <a:pt x="1128" y="768"/>
                  <a:pt x="1128" y="768"/>
                </a:cubicBezTo>
                <a:cubicBezTo>
                  <a:pt x="1129" y="768"/>
                  <a:pt x="1129" y="767"/>
                  <a:pt x="1129" y="766"/>
                </a:cubicBezTo>
                <a:cubicBezTo>
                  <a:pt x="1129" y="765"/>
                  <a:pt x="1129" y="765"/>
                  <a:pt x="1130" y="764"/>
                </a:cubicBezTo>
                <a:cubicBezTo>
                  <a:pt x="1130" y="764"/>
                  <a:pt x="1131" y="764"/>
                  <a:pt x="1131" y="764"/>
                </a:cubicBezTo>
                <a:cubicBezTo>
                  <a:pt x="1131" y="763"/>
                  <a:pt x="1131" y="763"/>
                  <a:pt x="1131" y="763"/>
                </a:cubicBezTo>
                <a:cubicBezTo>
                  <a:pt x="1132" y="763"/>
                  <a:pt x="1132" y="763"/>
                  <a:pt x="1132" y="762"/>
                </a:cubicBezTo>
                <a:cubicBezTo>
                  <a:pt x="1132" y="762"/>
                  <a:pt x="1133" y="760"/>
                  <a:pt x="1135" y="760"/>
                </a:cubicBezTo>
                <a:cubicBezTo>
                  <a:pt x="1135" y="760"/>
                  <a:pt x="1135" y="760"/>
                  <a:pt x="1135" y="761"/>
                </a:cubicBezTo>
                <a:cubicBezTo>
                  <a:pt x="1136" y="761"/>
                  <a:pt x="1136" y="762"/>
                  <a:pt x="1136" y="762"/>
                </a:cubicBezTo>
                <a:cubicBezTo>
                  <a:pt x="1137" y="763"/>
                  <a:pt x="1137" y="763"/>
                  <a:pt x="1137" y="764"/>
                </a:cubicBezTo>
                <a:cubicBezTo>
                  <a:pt x="1138" y="764"/>
                  <a:pt x="1137" y="765"/>
                  <a:pt x="1137" y="766"/>
                </a:cubicBezTo>
                <a:cubicBezTo>
                  <a:pt x="1137" y="766"/>
                  <a:pt x="1136" y="766"/>
                  <a:pt x="1136" y="766"/>
                </a:cubicBezTo>
                <a:cubicBezTo>
                  <a:pt x="1136" y="766"/>
                  <a:pt x="1136" y="766"/>
                  <a:pt x="1136" y="766"/>
                </a:cubicBezTo>
                <a:cubicBezTo>
                  <a:pt x="1136" y="767"/>
                  <a:pt x="1135" y="768"/>
                  <a:pt x="1135" y="768"/>
                </a:cubicBezTo>
                <a:cubicBezTo>
                  <a:pt x="1134" y="768"/>
                  <a:pt x="1134" y="769"/>
                  <a:pt x="1134" y="769"/>
                </a:cubicBezTo>
                <a:cubicBezTo>
                  <a:pt x="1134" y="769"/>
                  <a:pt x="1134" y="769"/>
                  <a:pt x="1134" y="769"/>
                </a:cubicBezTo>
                <a:cubicBezTo>
                  <a:pt x="1135" y="769"/>
                  <a:pt x="1135" y="769"/>
                  <a:pt x="1135" y="769"/>
                </a:cubicBezTo>
                <a:cubicBezTo>
                  <a:pt x="1135" y="769"/>
                  <a:pt x="1135" y="769"/>
                  <a:pt x="1135" y="769"/>
                </a:cubicBezTo>
                <a:cubicBezTo>
                  <a:pt x="1136" y="770"/>
                  <a:pt x="1137" y="771"/>
                  <a:pt x="1137" y="771"/>
                </a:cubicBezTo>
                <a:cubicBezTo>
                  <a:pt x="1137" y="771"/>
                  <a:pt x="1137" y="771"/>
                  <a:pt x="1137" y="771"/>
                </a:cubicBezTo>
                <a:cubicBezTo>
                  <a:pt x="1137" y="771"/>
                  <a:pt x="1137" y="770"/>
                  <a:pt x="1138" y="770"/>
                </a:cubicBezTo>
                <a:cubicBezTo>
                  <a:pt x="1140" y="770"/>
                  <a:pt x="1141" y="771"/>
                  <a:pt x="1141" y="772"/>
                </a:cubicBezTo>
                <a:cubicBezTo>
                  <a:pt x="1142" y="772"/>
                  <a:pt x="1142" y="774"/>
                  <a:pt x="1142" y="774"/>
                </a:cubicBezTo>
                <a:cubicBezTo>
                  <a:pt x="1141" y="775"/>
                  <a:pt x="1141" y="775"/>
                  <a:pt x="1140" y="775"/>
                </a:cubicBezTo>
                <a:cubicBezTo>
                  <a:pt x="1140" y="776"/>
                  <a:pt x="1139" y="776"/>
                  <a:pt x="1139" y="776"/>
                </a:cubicBezTo>
                <a:cubicBezTo>
                  <a:pt x="1138" y="777"/>
                  <a:pt x="1137" y="777"/>
                  <a:pt x="1137" y="777"/>
                </a:cubicBezTo>
                <a:cubicBezTo>
                  <a:pt x="1136" y="777"/>
                  <a:pt x="1136" y="777"/>
                  <a:pt x="1136" y="777"/>
                </a:cubicBezTo>
                <a:cubicBezTo>
                  <a:pt x="1135" y="777"/>
                  <a:pt x="1135" y="778"/>
                  <a:pt x="1135" y="778"/>
                </a:cubicBezTo>
                <a:cubicBezTo>
                  <a:pt x="1135" y="778"/>
                  <a:pt x="1134" y="778"/>
                  <a:pt x="1134" y="779"/>
                </a:cubicBezTo>
                <a:cubicBezTo>
                  <a:pt x="1134" y="779"/>
                  <a:pt x="1133" y="779"/>
                  <a:pt x="1133" y="779"/>
                </a:cubicBezTo>
                <a:cubicBezTo>
                  <a:pt x="1133" y="779"/>
                  <a:pt x="1132" y="779"/>
                  <a:pt x="1132" y="779"/>
                </a:cubicBezTo>
                <a:cubicBezTo>
                  <a:pt x="1132" y="779"/>
                  <a:pt x="1131" y="779"/>
                  <a:pt x="1131" y="779"/>
                </a:cubicBezTo>
                <a:cubicBezTo>
                  <a:pt x="1131" y="779"/>
                  <a:pt x="1130" y="779"/>
                  <a:pt x="1130" y="779"/>
                </a:cubicBezTo>
                <a:cubicBezTo>
                  <a:pt x="1130" y="780"/>
                  <a:pt x="1128" y="780"/>
                  <a:pt x="1127" y="779"/>
                </a:cubicBezTo>
                <a:cubicBezTo>
                  <a:pt x="1127" y="779"/>
                  <a:pt x="1127" y="779"/>
                  <a:pt x="1127" y="779"/>
                </a:cubicBezTo>
                <a:cubicBezTo>
                  <a:pt x="1126" y="779"/>
                  <a:pt x="1126" y="779"/>
                  <a:pt x="1126" y="779"/>
                </a:cubicBezTo>
                <a:cubicBezTo>
                  <a:pt x="1126" y="779"/>
                  <a:pt x="1126" y="779"/>
                  <a:pt x="1126" y="779"/>
                </a:cubicBezTo>
                <a:cubicBezTo>
                  <a:pt x="1126" y="779"/>
                  <a:pt x="1126" y="779"/>
                  <a:pt x="1126" y="779"/>
                </a:cubicBezTo>
                <a:cubicBezTo>
                  <a:pt x="1126" y="779"/>
                  <a:pt x="1126" y="779"/>
                  <a:pt x="1125" y="779"/>
                </a:cubicBezTo>
                <a:cubicBezTo>
                  <a:pt x="1126" y="779"/>
                  <a:pt x="1126" y="779"/>
                  <a:pt x="1126" y="780"/>
                </a:cubicBezTo>
                <a:cubicBezTo>
                  <a:pt x="1126" y="780"/>
                  <a:pt x="1126" y="780"/>
                  <a:pt x="1126" y="781"/>
                </a:cubicBezTo>
                <a:cubicBezTo>
                  <a:pt x="1127" y="781"/>
                  <a:pt x="1127" y="781"/>
                  <a:pt x="1127" y="781"/>
                </a:cubicBezTo>
                <a:cubicBezTo>
                  <a:pt x="1127" y="781"/>
                  <a:pt x="1127" y="781"/>
                  <a:pt x="1127" y="781"/>
                </a:cubicBezTo>
                <a:cubicBezTo>
                  <a:pt x="1128" y="781"/>
                  <a:pt x="1128" y="781"/>
                  <a:pt x="1128" y="781"/>
                </a:cubicBezTo>
                <a:cubicBezTo>
                  <a:pt x="1128" y="781"/>
                  <a:pt x="1128" y="781"/>
                  <a:pt x="1128" y="781"/>
                </a:cubicBezTo>
                <a:cubicBezTo>
                  <a:pt x="1129" y="781"/>
                  <a:pt x="1129" y="782"/>
                  <a:pt x="1129" y="782"/>
                </a:cubicBezTo>
                <a:cubicBezTo>
                  <a:pt x="1129" y="783"/>
                  <a:pt x="1128" y="783"/>
                  <a:pt x="1128" y="783"/>
                </a:cubicBezTo>
                <a:cubicBezTo>
                  <a:pt x="1128" y="784"/>
                  <a:pt x="1128" y="784"/>
                  <a:pt x="1128" y="784"/>
                </a:cubicBezTo>
                <a:cubicBezTo>
                  <a:pt x="1127" y="784"/>
                  <a:pt x="1127" y="784"/>
                  <a:pt x="1127" y="784"/>
                </a:cubicBezTo>
                <a:cubicBezTo>
                  <a:pt x="1127" y="784"/>
                  <a:pt x="1127" y="784"/>
                  <a:pt x="1127" y="784"/>
                </a:cubicBezTo>
                <a:cubicBezTo>
                  <a:pt x="1127" y="784"/>
                  <a:pt x="1126" y="784"/>
                  <a:pt x="1126" y="784"/>
                </a:cubicBezTo>
                <a:cubicBezTo>
                  <a:pt x="1126" y="784"/>
                  <a:pt x="1125" y="784"/>
                  <a:pt x="1125" y="783"/>
                </a:cubicBezTo>
                <a:cubicBezTo>
                  <a:pt x="1125" y="783"/>
                  <a:pt x="1125" y="783"/>
                  <a:pt x="1125" y="783"/>
                </a:cubicBezTo>
                <a:cubicBezTo>
                  <a:pt x="1124" y="784"/>
                  <a:pt x="1124" y="784"/>
                  <a:pt x="1123" y="784"/>
                </a:cubicBezTo>
                <a:cubicBezTo>
                  <a:pt x="1123" y="784"/>
                  <a:pt x="1123" y="784"/>
                  <a:pt x="1123" y="784"/>
                </a:cubicBezTo>
                <a:cubicBezTo>
                  <a:pt x="1122" y="784"/>
                  <a:pt x="1121" y="785"/>
                  <a:pt x="1121" y="785"/>
                </a:cubicBezTo>
                <a:cubicBezTo>
                  <a:pt x="1120" y="785"/>
                  <a:pt x="1119" y="786"/>
                  <a:pt x="1118" y="786"/>
                </a:cubicBezTo>
                <a:cubicBezTo>
                  <a:pt x="1118" y="786"/>
                  <a:pt x="1117" y="787"/>
                  <a:pt x="1116" y="787"/>
                </a:cubicBezTo>
                <a:cubicBezTo>
                  <a:pt x="1115" y="787"/>
                  <a:pt x="1114" y="787"/>
                  <a:pt x="1113" y="788"/>
                </a:cubicBezTo>
                <a:cubicBezTo>
                  <a:pt x="1113" y="788"/>
                  <a:pt x="1113" y="788"/>
                  <a:pt x="1113" y="788"/>
                </a:cubicBezTo>
                <a:cubicBezTo>
                  <a:pt x="1112" y="788"/>
                  <a:pt x="1112" y="788"/>
                  <a:pt x="1111" y="789"/>
                </a:cubicBezTo>
                <a:cubicBezTo>
                  <a:pt x="1111" y="789"/>
                  <a:pt x="1110" y="789"/>
                  <a:pt x="1109" y="789"/>
                </a:cubicBezTo>
                <a:cubicBezTo>
                  <a:pt x="1109" y="789"/>
                  <a:pt x="1109" y="789"/>
                  <a:pt x="1109" y="789"/>
                </a:cubicBezTo>
                <a:cubicBezTo>
                  <a:pt x="1109" y="789"/>
                  <a:pt x="1108" y="790"/>
                  <a:pt x="1108" y="790"/>
                </a:cubicBezTo>
                <a:cubicBezTo>
                  <a:pt x="1108" y="790"/>
                  <a:pt x="1107" y="790"/>
                  <a:pt x="1107" y="791"/>
                </a:cubicBezTo>
                <a:cubicBezTo>
                  <a:pt x="1106" y="791"/>
                  <a:pt x="1106" y="791"/>
                  <a:pt x="1105" y="791"/>
                </a:cubicBezTo>
                <a:cubicBezTo>
                  <a:pt x="1104" y="791"/>
                  <a:pt x="1104" y="792"/>
                  <a:pt x="1103" y="792"/>
                </a:cubicBezTo>
                <a:cubicBezTo>
                  <a:pt x="1102" y="792"/>
                  <a:pt x="1101" y="791"/>
                  <a:pt x="1101" y="791"/>
                </a:cubicBezTo>
                <a:cubicBezTo>
                  <a:pt x="1100" y="791"/>
                  <a:pt x="1100" y="790"/>
                  <a:pt x="1100" y="790"/>
                </a:cubicBezTo>
                <a:cubicBezTo>
                  <a:pt x="1100" y="790"/>
                  <a:pt x="1100" y="790"/>
                  <a:pt x="1100" y="790"/>
                </a:cubicBezTo>
                <a:cubicBezTo>
                  <a:pt x="1100" y="790"/>
                  <a:pt x="1099" y="791"/>
                  <a:pt x="1099" y="791"/>
                </a:cubicBezTo>
                <a:cubicBezTo>
                  <a:pt x="1099" y="791"/>
                  <a:pt x="1099" y="791"/>
                  <a:pt x="1098" y="792"/>
                </a:cubicBezTo>
                <a:cubicBezTo>
                  <a:pt x="1098" y="792"/>
                  <a:pt x="1098" y="792"/>
                  <a:pt x="1098" y="792"/>
                </a:cubicBezTo>
                <a:cubicBezTo>
                  <a:pt x="1098" y="792"/>
                  <a:pt x="1099" y="792"/>
                  <a:pt x="1099" y="792"/>
                </a:cubicBezTo>
                <a:cubicBezTo>
                  <a:pt x="1099" y="793"/>
                  <a:pt x="1099" y="793"/>
                  <a:pt x="1098" y="793"/>
                </a:cubicBezTo>
                <a:cubicBezTo>
                  <a:pt x="1098" y="794"/>
                  <a:pt x="1098" y="794"/>
                  <a:pt x="1098" y="794"/>
                </a:cubicBezTo>
                <a:cubicBezTo>
                  <a:pt x="1098" y="794"/>
                  <a:pt x="1098" y="794"/>
                  <a:pt x="1097" y="794"/>
                </a:cubicBezTo>
                <a:cubicBezTo>
                  <a:pt x="1097" y="794"/>
                  <a:pt x="1097" y="795"/>
                  <a:pt x="1097" y="795"/>
                </a:cubicBezTo>
                <a:cubicBezTo>
                  <a:pt x="1097" y="795"/>
                  <a:pt x="1097" y="795"/>
                  <a:pt x="1097" y="795"/>
                </a:cubicBezTo>
                <a:cubicBezTo>
                  <a:pt x="1096" y="795"/>
                  <a:pt x="1095" y="796"/>
                  <a:pt x="1095" y="796"/>
                </a:cubicBezTo>
                <a:cubicBezTo>
                  <a:pt x="1095" y="796"/>
                  <a:pt x="1095" y="797"/>
                  <a:pt x="1095" y="797"/>
                </a:cubicBezTo>
                <a:cubicBezTo>
                  <a:pt x="1094" y="798"/>
                  <a:pt x="1094" y="798"/>
                  <a:pt x="1093" y="799"/>
                </a:cubicBezTo>
                <a:cubicBezTo>
                  <a:pt x="1092" y="799"/>
                  <a:pt x="1092" y="799"/>
                  <a:pt x="1091" y="800"/>
                </a:cubicBezTo>
                <a:cubicBezTo>
                  <a:pt x="1091" y="800"/>
                  <a:pt x="1090" y="801"/>
                  <a:pt x="1090" y="801"/>
                </a:cubicBezTo>
                <a:cubicBezTo>
                  <a:pt x="1089" y="801"/>
                  <a:pt x="1089" y="801"/>
                  <a:pt x="1089" y="801"/>
                </a:cubicBezTo>
                <a:cubicBezTo>
                  <a:pt x="1088" y="801"/>
                  <a:pt x="1088" y="801"/>
                  <a:pt x="1088" y="801"/>
                </a:cubicBezTo>
                <a:cubicBezTo>
                  <a:pt x="1088" y="801"/>
                  <a:pt x="1088" y="802"/>
                  <a:pt x="1088" y="802"/>
                </a:cubicBezTo>
                <a:cubicBezTo>
                  <a:pt x="1088" y="802"/>
                  <a:pt x="1088" y="802"/>
                  <a:pt x="1088" y="802"/>
                </a:cubicBezTo>
                <a:cubicBezTo>
                  <a:pt x="1088" y="802"/>
                  <a:pt x="1088" y="803"/>
                  <a:pt x="1087" y="803"/>
                </a:cubicBezTo>
                <a:cubicBezTo>
                  <a:pt x="1087" y="803"/>
                  <a:pt x="1087" y="804"/>
                  <a:pt x="1086" y="804"/>
                </a:cubicBezTo>
                <a:cubicBezTo>
                  <a:pt x="1086" y="804"/>
                  <a:pt x="1085" y="804"/>
                  <a:pt x="1084" y="804"/>
                </a:cubicBezTo>
                <a:cubicBezTo>
                  <a:pt x="1083" y="804"/>
                  <a:pt x="1083" y="804"/>
                  <a:pt x="1083" y="804"/>
                </a:cubicBezTo>
                <a:cubicBezTo>
                  <a:pt x="1081" y="803"/>
                  <a:pt x="1081" y="802"/>
                  <a:pt x="1081" y="801"/>
                </a:cubicBezTo>
                <a:cubicBezTo>
                  <a:pt x="1081" y="801"/>
                  <a:pt x="1081" y="801"/>
                  <a:pt x="1080" y="801"/>
                </a:cubicBezTo>
                <a:cubicBezTo>
                  <a:pt x="1081" y="801"/>
                  <a:pt x="1080" y="801"/>
                  <a:pt x="1080" y="801"/>
                </a:cubicBezTo>
                <a:cubicBezTo>
                  <a:pt x="1080" y="801"/>
                  <a:pt x="1079" y="801"/>
                  <a:pt x="1079" y="800"/>
                </a:cubicBezTo>
                <a:cubicBezTo>
                  <a:pt x="1079" y="800"/>
                  <a:pt x="1078" y="800"/>
                  <a:pt x="1078" y="799"/>
                </a:cubicBezTo>
                <a:cubicBezTo>
                  <a:pt x="1079" y="799"/>
                  <a:pt x="1078" y="798"/>
                  <a:pt x="1078" y="797"/>
                </a:cubicBezTo>
                <a:cubicBezTo>
                  <a:pt x="1078" y="797"/>
                  <a:pt x="1078" y="796"/>
                  <a:pt x="1078" y="795"/>
                </a:cubicBezTo>
                <a:cubicBezTo>
                  <a:pt x="1078" y="795"/>
                  <a:pt x="1078" y="795"/>
                  <a:pt x="1078" y="795"/>
                </a:cubicBezTo>
                <a:cubicBezTo>
                  <a:pt x="1078" y="793"/>
                  <a:pt x="1078" y="792"/>
                  <a:pt x="1080" y="791"/>
                </a:cubicBezTo>
                <a:cubicBezTo>
                  <a:pt x="1080" y="790"/>
                  <a:pt x="1080" y="790"/>
                  <a:pt x="1081" y="789"/>
                </a:cubicBezTo>
                <a:cubicBezTo>
                  <a:pt x="1081" y="789"/>
                  <a:pt x="1081" y="789"/>
                  <a:pt x="1081" y="789"/>
                </a:cubicBezTo>
                <a:cubicBezTo>
                  <a:pt x="1081" y="788"/>
                  <a:pt x="1082" y="788"/>
                  <a:pt x="1082" y="788"/>
                </a:cubicBezTo>
                <a:cubicBezTo>
                  <a:pt x="1083" y="787"/>
                  <a:pt x="1083" y="787"/>
                  <a:pt x="1083" y="787"/>
                </a:cubicBezTo>
                <a:cubicBezTo>
                  <a:pt x="1083" y="787"/>
                  <a:pt x="1083" y="787"/>
                  <a:pt x="1083" y="787"/>
                </a:cubicBezTo>
                <a:cubicBezTo>
                  <a:pt x="1083" y="787"/>
                  <a:pt x="1084" y="787"/>
                  <a:pt x="1084" y="786"/>
                </a:cubicBezTo>
                <a:cubicBezTo>
                  <a:pt x="1084" y="786"/>
                  <a:pt x="1084" y="786"/>
                  <a:pt x="1085" y="786"/>
                </a:cubicBezTo>
                <a:cubicBezTo>
                  <a:pt x="1085" y="785"/>
                  <a:pt x="1086" y="785"/>
                  <a:pt x="1086" y="785"/>
                </a:cubicBezTo>
                <a:cubicBezTo>
                  <a:pt x="1087" y="785"/>
                  <a:pt x="1087" y="785"/>
                  <a:pt x="1087" y="785"/>
                </a:cubicBezTo>
                <a:cubicBezTo>
                  <a:pt x="1088" y="785"/>
                  <a:pt x="1088" y="784"/>
                  <a:pt x="1089" y="784"/>
                </a:cubicBezTo>
                <a:cubicBezTo>
                  <a:pt x="1089" y="784"/>
                  <a:pt x="1090" y="784"/>
                  <a:pt x="1091" y="784"/>
                </a:cubicBezTo>
                <a:cubicBezTo>
                  <a:pt x="1091" y="784"/>
                  <a:pt x="1091" y="784"/>
                  <a:pt x="1091" y="783"/>
                </a:cubicBezTo>
                <a:cubicBezTo>
                  <a:pt x="1091" y="783"/>
                  <a:pt x="1091" y="783"/>
                  <a:pt x="1092" y="783"/>
                </a:cubicBezTo>
                <a:cubicBezTo>
                  <a:pt x="1092" y="783"/>
                  <a:pt x="1091" y="782"/>
                  <a:pt x="1091" y="782"/>
                </a:cubicBezTo>
                <a:cubicBezTo>
                  <a:pt x="1091" y="782"/>
                  <a:pt x="1091" y="781"/>
                  <a:pt x="1091" y="781"/>
                </a:cubicBezTo>
                <a:cubicBezTo>
                  <a:pt x="1091" y="781"/>
                  <a:pt x="1091" y="781"/>
                  <a:pt x="1091" y="781"/>
                </a:cubicBezTo>
                <a:cubicBezTo>
                  <a:pt x="1091" y="781"/>
                  <a:pt x="1091" y="781"/>
                  <a:pt x="1091" y="781"/>
                </a:cubicBezTo>
                <a:cubicBezTo>
                  <a:pt x="1090" y="781"/>
                  <a:pt x="1090" y="781"/>
                  <a:pt x="1090" y="781"/>
                </a:cubicBezTo>
                <a:cubicBezTo>
                  <a:pt x="1090" y="782"/>
                  <a:pt x="1089" y="782"/>
                  <a:pt x="1089" y="782"/>
                </a:cubicBezTo>
                <a:cubicBezTo>
                  <a:pt x="1089" y="782"/>
                  <a:pt x="1088" y="782"/>
                  <a:pt x="1088" y="783"/>
                </a:cubicBezTo>
                <a:cubicBezTo>
                  <a:pt x="1088" y="783"/>
                  <a:pt x="1087" y="783"/>
                  <a:pt x="1087" y="783"/>
                </a:cubicBezTo>
                <a:cubicBezTo>
                  <a:pt x="1087" y="783"/>
                  <a:pt x="1086" y="783"/>
                  <a:pt x="1086" y="783"/>
                </a:cubicBezTo>
                <a:cubicBezTo>
                  <a:pt x="1086" y="783"/>
                  <a:pt x="1086" y="783"/>
                  <a:pt x="1086" y="783"/>
                </a:cubicBezTo>
                <a:cubicBezTo>
                  <a:pt x="1085" y="783"/>
                  <a:pt x="1085" y="783"/>
                  <a:pt x="1085" y="784"/>
                </a:cubicBezTo>
                <a:cubicBezTo>
                  <a:pt x="1085" y="784"/>
                  <a:pt x="1085" y="784"/>
                  <a:pt x="1084" y="784"/>
                </a:cubicBezTo>
                <a:cubicBezTo>
                  <a:pt x="1084" y="784"/>
                  <a:pt x="1084" y="784"/>
                  <a:pt x="1084" y="784"/>
                </a:cubicBezTo>
                <a:cubicBezTo>
                  <a:pt x="1083" y="784"/>
                  <a:pt x="1082" y="784"/>
                  <a:pt x="1081" y="783"/>
                </a:cubicBezTo>
                <a:cubicBezTo>
                  <a:pt x="1081" y="783"/>
                  <a:pt x="1081" y="783"/>
                  <a:pt x="1081" y="783"/>
                </a:cubicBezTo>
                <a:cubicBezTo>
                  <a:pt x="1081" y="783"/>
                  <a:pt x="1081" y="783"/>
                  <a:pt x="1081" y="783"/>
                </a:cubicBezTo>
                <a:cubicBezTo>
                  <a:pt x="1081" y="784"/>
                  <a:pt x="1081" y="784"/>
                  <a:pt x="1081" y="784"/>
                </a:cubicBezTo>
                <a:cubicBezTo>
                  <a:pt x="1080" y="784"/>
                  <a:pt x="1080" y="784"/>
                  <a:pt x="1080" y="784"/>
                </a:cubicBezTo>
                <a:cubicBezTo>
                  <a:pt x="1080" y="784"/>
                  <a:pt x="1080" y="785"/>
                  <a:pt x="1079" y="785"/>
                </a:cubicBezTo>
                <a:cubicBezTo>
                  <a:pt x="1079" y="785"/>
                  <a:pt x="1079" y="785"/>
                  <a:pt x="1078" y="785"/>
                </a:cubicBezTo>
                <a:cubicBezTo>
                  <a:pt x="1078" y="784"/>
                  <a:pt x="1077" y="785"/>
                  <a:pt x="1077" y="785"/>
                </a:cubicBezTo>
                <a:cubicBezTo>
                  <a:pt x="1077" y="785"/>
                  <a:pt x="1077" y="786"/>
                  <a:pt x="1075" y="786"/>
                </a:cubicBezTo>
                <a:cubicBezTo>
                  <a:pt x="1075" y="786"/>
                  <a:pt x="1075" y="786"/>
                  <a:pt x="1075" y="786"/>
                </a:cubicBezTo>
                <a:cubicBezTo>
                  <a:pt x="1074" y="785"/>
                  <a:pt x="1073" y="785"/>
                  <a:pt x="1073" y="784"/>
                </a:cubicBezTo>
                <a:cubicBezTo>
                  <a:pt x="1072" y="784"/>
                  <a:pt x="1072" y="784"/>
                  <a:pt x="1071" y="784"/>
                </a:cubicBezTo>
                <a:cubicBezTo>
                  <a:pt x="1071" y="784"/>
                  <a:pt x="1071" y="783"/>
                  <a:pt x="1070" y="783"/>
                </a:cubicBezTo>
                <a:cubicBezTo>
                  <a:pt x="1070" y="783"/>
                  <a:pt x="1070" y="784"/>
                  <a:pt x="1070" y="784"/>
                </a:cubicBezTo>
                <a:cubicBezTo>
                  <a:pt x="1070" y="784"/>
                  <a:pt x="1070" y="784"/>
                  <a:pt x="1070" y="784"/>
                </a:cubicBezTo>
                <a:cubicBezTo>
                  <a:pt x="1070" y="784"/>
                  <a:pt x="1071" y="784"/>
                  <a:pt x="1071" y="784"/>
                </a:cubicBezTo>
                <a:cubicBezTo>
                  <a:pt x="1072" y="784"/>
                  <a:pt x="1072" y="784"/>
                  <a:pt x="1073" y="785"/>
                </a:cubicBezTo>
                <a:cubicBezTo>
                  <a:pt x="1074" y="785"/>
                  <a:pt x="1074" y="787"/>
                  <a:pt x="1074" y="788"/>
                </a:cubicBezTo>
                <a:cubicBezTo>
                  <a:pt x="1074" y="787"/>
                  <a:pt x="1074" y="787"/>
                  <a:pt x="1075" y="787"/>
                </a:cubicBezTo>
                <a:cubicBezTo>
                  <a:pt x="1075" y="787"/>
                  <a:pt x="1075" y="787"/>
                  <a:pt x="1075" y="787"/>
                </a:cubicBezTo>
                <a:cubicBezTo>
                  <a:pt x="1076" y="787"/>
                  <a:pt x="1076" y="787"/>
                  <a:pt x="1076" y="787"/>
                </a:cubicBezTo>
                <a:cubicBezTo>
                  <a:pt x="1077" y="788"/>
                  <a:pt x="1077" y="788"/>
                  <a:pt x="1077" y="788"/>
                </a:cubicBezTo>
                <a:cubicBezTo>
                  <a:pt x="1076" y="791"/>
                  <a:pt x="1074" y="791"/>
                  <a:pt x="1073" y="791"/>
                </a:cubicBezTo>
                <a:cubicBezTo>
                  <a:pt x="1073" y="791"/>
                  <a:pt x="1073" y="791"/>
                  <a:pt x="1073" y="791"/>
                </a:cubicBezTo>
                <a:cubicBezTo>
                  <a:pt x="1073" y="791"/>
                  <a:pt x="1073" y="791"/>
                  <a:pt x="1073" y="791"/>
                </a:cubicBezTo>
                <a:cubicBezTo>
                  <a:pt x="1072" y="791"/>
                  <a:pt x="1072" y="791"/>
                  <a:pt x="1072" y="791"/>
                </a:cubicBezTo>
                <a:cubicBezTo>
                  <a:pt x="1072" y="792"/>
                  <a:pt x="1071" y="792"/>
                  <a:pt x="1070" y="792"/>
                </a:cubicBezTo>
                <a:cubicBezTo>
                  <a:pt x="1070" y="792"/>
                  <a:pt x="1070" y="792"/>
                  <a:pt x="1070" y="792"/>
                </a:cubicBezTo>
                <a:cubicBezTo>
                  <a:pt x="1069" y="792"/>
                  <a:pt x="1069" y="792"/>
                  <a:pt x="1069" y="792"/>
                </a:cubicBezTo>
                <a:cubicBezTo>
                  <a:pt x="1068" y="792"/>
                  <a:pt x="1068" y="793"/>
                  <a:pt x="1067" y="793"/>
                </a:cubicBezTo>
                <a:cubicBezTo>
                  <a:pt x="1067" y="793"/>
                  <a:pt x="1066" y="793"/>
                  <a:pt x="1066" y="793"/>
                </a:cubicBezTo>
                <a:cubicBezTo>
                  <a:pt x="1065" y="793"/>
                  <a:pt x="1065" y="793"/>
                  <a:pt x="1065" y="793"/>
                </a:cubicBezTo>
                <a:cubicBezTo>
                  <a:pt x="1065" y="793"/>
                  <a:pt x="1065" y="793"/>
                  <a:pt x="1065" y="793"/>
                </a:cubicBezTo>
                <a:cubicBezTo>
                  <a:pt x="1065" y="793"/>
                  <a:pt x="1064" y="793"/>
                  <a:pt x="1064" y="794"/>
                </a:cubicBezTo>
                <a:cubicBezTo>
                  <a:pt x="1064" y="794"/>
                  <a:pt x="1063" y="795"/>
                  <a:pt x="1062" y="795"/>
                </a:cubicBezTo>
                <a:cubicBezTo>
                  <a:pt x="1062" y="795"/>
                  <a:pt x="1062" y="795"/>
                  <a:pt x="1062" y="795"/>
                </a:cubicBezTo>
                <a:cubicBezTo>
                  <a:pt x="1062" y="795"/>
                  <a:pt x="1062" y="795"/>
                  <a:pt x="1061" y="795"/>
                </a:cubicBezTo>
                <a:cubicBezTo>
                  <a:pt x="1061" y="795"/>
                  <a:pt x="1061" y="794"/>
                  <a:pt x="1061" y="793"/>
                </a:cubicBezTo>
                <a:cubicBezTo>
                  <a:pt x="1061" y="793"/>
                  <a:pt x="1061" y="793"/>
                  <a:pt x="1061" y="793"/>
                </a:cubicBezTo>
                <a:cubicBezTo>
                  <a:pt x="1061" y="793"/>
                  <a:pt x="1060" y="793"/>
                  <a:pt x="1060" y="793"/>
                </a:cubicBezTo>
                <a:cubicBezTo>
                  <a:pt x="1060" y="793"/>
                  <a:pt x="1059" y="793"/>
                  <a:pt x="1059" y="793"/>
                </a:cubicBezTo>
                <a:cubicBezTo>
                  <a:pt x="1059" y="793"/>
                  <a:pt x="1059" y="793"/>
                  <a:pt x="1059" y="794"/>
                </a:cubicBezTo>
                <a:cubicBezTo>
                  <a:pt x="1058" y="794"/>
                  <a:pt x="1058" y="795"/>
                  <a:pt x="1058" y="795"/>
                </a:cubicBezTo>
                <a:cubicBezTo>
                  <a:pt x="1056" y="796"/>
                  <a:pt x="1056" y="796"/>
                  <a:pt x="1055" y="795"/>
                </a:cubicBezTo>
                <a:cubicBezTo>
                  <a:pt x="1055" y="795"/>
                  <a:pt x="1055" y="794"/>
                  <a:pt x="1055" y="794"/>
                </a:cubicBezTo>
                <a:cubicBezTo>
                  <a:pt x="1055" y="793"/>
                  <a:pt x="1055" y="793"/>
                  <a:pt x="1055" y="793"/>
                </a:cubicBezTo>
                <a:cubicBezTo>
                  <a:pt x="1055" y="793"/>
                  <a:pt x="1055" y="793"/>
                  <a:pt x="1055" y="793"/>
                </a:cubicBezTo>
                <a:cubicBezTo>
                  <a:pt x="1054" y="794"/>
                  <a:pt x="1054" y="795"/>
                  <a:pt x="1054" y="795"/>
                </a:cubicBezTo>
                <a:cubicBezTo>
                  <a:pt x="1054" y="795"/>
                  <a:pt x="1053" y="796"/>
                  <a:pt x="1053" y="796"/>
                </a:cubicBezTo>
                <a:cubicBezTo>
                  <a:pt x="1053" y="796"/>
                  <a:pt x="1053" y="797"/>
                  <a:pt x="1052" y="797"/>
                </a:cubicBezTo>
                <a:cubicBezTo>
                  <a:pt x="1052" y="798"/>
                  <a:pt x="1052" y="798"/>
                  <a:pt x="1051" y="799"/>
                </a:cubicBezTo>
                <a:cubicBezTo>
                  <a:pt x="1051" y="799"/>
                  <a:pt x="1051" y="799"/>
                  <a:pt x="1051" y="799"/>
                </a:cubicBezTo>
                <a:cubicBezTo>
                  <a:pt x="1051" y="799"/>
                  <a:pt x="1050" y="799"/>
                  <a:pt x="1050" y="799"/>
                </a:cubicBezTo>
                <a:cubicBezTo>
                  <a:pt x="1049" y="800"/>
                  <a:pt x="1048" y="800"/>
                  <a:pt x="1047" y="799"/>
                </a:cubicBezTo>
                <a:cubicBezTo>
                  <a:pt x="1047" y="799"/>
                  <a:pt x="1047" y="800"/>
                  <a:pt x="1047" y="800"/>
                </a:cubicBezTo>
                <a:cubicBezTo>
                  <a:pt x="1047" y="800"/>
                  <a:pt x="1047" y="800"/>
                  <a:pt x="1046" y="801"/>
                </a:cubicBezTo>
                <a:cubicBezTo>
                  <a:pt x="1046" y="801"/>
                  <a:pt x="1045" y="801"/>
                  <a:pt x="1044" y="800"/>
                </a:cubicBezTo>
                <a:cubicBezTo>
                  <a:pt x="1044" y="800"/>
                  <a:pt x="1044" y="800"/>
                  <a:pt x="1044" y="800"/>
                </a:cubicBezTo>
                <a:cubicBezTo>
                  <a:pt x="1044" y="801"/>
                  <a:pt x="1044" y="801"/>
                  <a:pt x="1043" y="801"/>
                </a:cubicBezTo>
                <a:cubicBezTo>
                  <a:pt x="1043" y="802"/>
                  <a:pt x="1043" y="802"/>
                  <a:pt x="1042" y="802"/>
                </a:cubicBezTo>
                <a:cubicBezTo>
                  <a:pt x="1042" y="802"/>
                  <a:pt x="1042" y="802"/>
                  <a:pt x="1042" y="802"/>
                </a:cubicBezTo>
                <a:cubicBezTo>
                  <a:pt x="1042" y="802"/>
                  <a:pt x="1042" y="802"/>
                  <a:pt x="1042" y="802"/>
                </a:cubicBezTo>
                <a:cubicBezTo>
                  <a:pt x="1042" y="802"/>
                  <a:pt x="1042" y="802"/>
                  <a:pt x="1042" y="803"/>
                </a:cubicBezTo>
                <a:cubicBezTo>
                  <a:pt x="1042" y="803"/>
                  <a:pt x="1042" y="803"/>
                  <a:pt x="1042" y="804"/>
                </a:cubicBezTo>
                <a:cubicBezTo>
                  <a:pt x="1041" y="805"/>
                  <a:pt x="1041" y="805"/>
                  <a:pt x="1040" y="805"/>
                </a:cubicBezTo>
                <a:cubicBezTo>
                  <a:pt x="1040" y="806"/>
                  <a:pt x="1039" y="806"/>
                  <a:pt x="1039" y="806"/>
                </a:cubicBezTo>
                <a:cubicBezTo>
                  <a:pt x="1039" y="806"/>
                  <a:pt x="1039" y="806"/>
                  <a:pt x="1039" y="806"/>
                </a:cubicBezTo>
                <a:cubicBezTo>
                  <a:pt x="1039" y="807"/>
                  <a:pt x="1039" y="807"/>
                  <a:pt x="1038" y="807"/>
                </a:cubicBezTo>
                <a:cubicBezTo>
                  <a:pt x="1038" y="808"/>
                  <a:pt x="1038" y="808"/>
                  <a:pt x="1038" y="809"/>
                </a:cubicBezTo>
                <a:cubicBezTo>
                  <a:pt x="1038" y="809"/>
                  <a:pt x="1038" y="810"/>
                  <a:pt x="1037" y="811"/>
                </a:cubicBezTo>
                <a:cubicBezTo>
                  <a:pt x="1037" y="811"/>
                  <a:pt x="1037" y="811"/>
                  <a:pt x="1037" y="812"/>
                </a:cubicBezTo>
                <a:cubicBezTo>
                  <a:pt x="1036" y="812"/>
                  <a:pt x="1036" y="812"/>
                  <a:pt x="1036" y="812"/>
                </a:cubicBezTo>
                <a:cubicBezTo>
                  <a:pt x="1036" y="812"/>
                  <a:pt x="1036" y="812"/>
                  <a:pt x="1036" y="812"/>
                </a:cubicBezTo>
                <a:cubicBezTo>
                  <a:pt x="1036" y="813"/>
                  <a:pt x="1035" y="813"/>
                  <a:pt x="1035" y="813"/>
                </a:cubicBezTo>
                <a:cubicBezTo>
                  <a:pt x="1035" y="813"/>
                  <a:pt x="1035" y="813"/>
                  <a:pt x="1035" y="814"/>
                </a:cubicBezTo>
                <a:cubicBezTo>
                  <a:pt x="1035" y="814"/>
                  <a:pt x="1036" y="814"/>
                  <a:pt x="1036" y="814"/>
                </a:cubicBezTo>
                <a:cubicBezTo>
                  <a:pt x="1037" y="814"/>
                  <a:pt x="1037" y="815"/>
                  <a:pt x="1037" y="816"/>
                </a:cubicBezTo>
                <a:cubicBezTo>
                  <a:pt x="1036" y="816"/>
                  <a:pt x="1036" y="817"/>
                  <a:pt x="1035" y="818"/>
                </a:cubicBezTo>
                <a:cubicBezTo>
                  <a:pt x="1035" y="818"/>
                  <a:pt x="1034" y="818"/>
                  <a:pt x="1034" y="819"/>
                </a:cubicBezTo>
                <a:cubicBezTo>
                  <a:pt x="1034" y="819"/>
                  <a:pt x="1034" y="819"/>
                  <a:pt x="1033" y="819"/>
                </a:cubicBezTo>
                <a:cubicBezTo>
                  <a:pt x="1033" y="819"/>
                  <a:pt x="1033" y="819"/>
                  <a:pt x="1033" y="819"/>
                </a:cubicBezTo>
                <a:cubicBezTo>
                  <a:pt x="1034" y="819"/>
                  <a:pt x="1034" y="819"/>
                  <a:pt x="1034" y="820"/>
                </a:cubicBezTo>
                <a:cubicBezTo>
                  <a:pt x="1035" y="820"/>
                  <a:pt x="1035" y="820"/>
                  <a:pt x="1035" y="820"/>
                </a:cubicBezTo>
                <a:cubicBezTo>
                  <a:pt x="1035" y="820"/>
                  <a:pt x="1035" y="820"/>
                  <a:pt x="1035" y="821"/>
                </a:cubicBezTo>
                <a:cubicBezTo>
                  <a:pt x="1035" y="821"/>
                  <a:pt x="1036" y="821"/>
                  <a:pt x="1036" y="821"/>
                </a:cubicBezTo>
                <a:cubicBezTo>
                  <a:pt x="1037" y="821"/>
                  <a:pt x="1038" y="822"/>
                  <a:pt x="1038" y="823"/>
                </a:cubicBezTo>
                <a:cubicBezTo>
                  <a:pt x="1038" y="823"/>
                  <a:pt x="1038" y="823"/>
                  <a:pt x="1038" y="823"/>
                </a:cubicBezTo>
                <a:cubicBezTo>
                  <a:pt x="1038" y="824"/>
                  <a:pt x="1038" y="824"/>
                  <a:pt x="1038" y="824"/>
                </a:cubicBezTo>
                <a:cubicBezTo>
                  <a:pt x="1039" y="824"/>
                  <a:pt x="1039" y="824"/>
                  <a:pt x="1039" y="824"/>
                </a:cubicBezTo>
                <a:cubicBezTo>
                  <a:pt x="1039" y="824"/>
                  <a:pt x="1040" y="824"/>
                  <a:pt x="1040" y="823"/>
                </a:cubicBezTo>
                <a:cubicBezTo>
                  <a:pt x="1040" y="822"/>
                  <a:pt x="1040" y="821"/>
                  <a:pt x="1040" y="820"/>
                </a:cubicBezTo>
                <a:cubicBezTo>
                  <a:pt x="1041" y="820"/>
                  <a:pt x="1041" y="820"/>
                  <a:pt x="1042" y="820"/>
                </a:cubicBezTo>
                <a:cubicBezTo>
                  <a:pt x="1042" y="820"/>
                  <a:pt x="1042" y="820"/>
                  <a:pt x="1043" y="821"/>
                </a:cubicBezTo>
                <a:cubicBezTo>
                  <a:pt x="1043" y="821"/>
                  <a:pt x="1043" y="822"/>
                  <a:pt x="1043" y="822"/>
                </a:cubicBezTo>
                <a:cubicBezTo>
                  <a:pt x="1043" y="823"/>
                  <a:pt x="1043" y="823"/>
                  <a:pt x="1043" y="823"/>
                </a:cubicBezTo>
                <a:cubicBezTo>
                  <a:pt x="1044" y="824"/>
                  <a:pt x="1044" y="825"/>
                  <a:pt x="1043" y="826"/>
                </a:cubicBezTo>
                <a:cubicBezTo>
                  <a:pt x="1042" y="827"/>
                  <a:pt x="1042" y="827"/>
                  <a:pt x="1041" y="827"/>
                </a:cubicBezTo>
                <a:cubicBezTo>
                  <a:pt x="1041" y="827"/>
                  <a:pt x="1041" y="827"/>
                  <a:pt x="1041" y="827"/>
                </a:cubicBezTo>
                <a:cubicBezTo>
                  <a:pt x="1041" y="827"/>
                  <a:pt x="1041" y="827"/>
                  <a:pt x="1040" y="828"/>
                </a:cubicBezTo>
                <a:cubicBezTo>
                  <a:pt x="1040" y="828"/>
                  <a:pt x="1040" y="828"/>
                  <a:pt x="1040" y="828"/>
                </a:cubicBezTo>
                <a:cubicBezTo>
                  <a:pt x="1039" y="828"/>
                  <a:pt x="1039" y="828"/>
                  <a:pt x="1039" y="828"/>
                </a:cubicBezTo>
                <a:cubicBezTo>
                  <a:pt x="1038" y="828"/>
                  <a:pt x="1038" y="828"/>
                  <a:pt x="1038" y="829"/>
                </a:cubicBezTo>
                <a:cubicBezTo>
                  <a:pt x="1038" y="829"/>
                  <a:pt x="1038" y="829"/>
                  <a:pt x="1038" y="829"/>
                </a:cubicBezTo>
                <a:cubicBezTo>
                  <a:pt x="1037" y="829"/>
                  <a:pt x="1037" y="829"/>
                  <a:pt x="1037" y="829"/>
                </a:cubicBezTo>
                <a:cubicBezTo>
                  <a:pt x="1037" y="829"/>
                  <a:pt x="1037" y="829"/>
                  <a:pt x="1037" y="829"/>
                </a:cubicBezTo>
                <a:cubicBezTo>
                  <a:pt x="1038" y="829"/>
                  <a:pt x="1038" y="830"/>
                  <a:pt x="1038" y="830"/>
                </a:cubicBezTo>
                <a:cubicBezTo>
                  <a:pt x="1038" y="830"/>
                  <a:pt x="1038" y="830"/>
                  <a:pt x="1038" y="830"/>
                </a:cubicBezTo>
                <a:cubicBezTo>
                  <a:pt x="1038" y="830"/>
                  <a:pt x="1038" y="830"/>
                  <a:pt x="1038" y="830"/>
                </a:cubicBezTo>
                <a:cubicBezTo>
                  <a:pt x="1038" y="831"/>
                  <a:pt x="1038" y="832"/>
                  <a:pt x="1037" y="832"/>
                </a:cubicBezTo>
                <a:cubicBezTo>
                  <a:pt x="1037" y="832"/>
                  <a:pt x="1037" y="832"/>
                  <a:pt x="1036" y="832"/>
                </a:cubicBezTo>
                <a:cubicBezTo>
                  <a:pt x="1036" y="832"/>
                  <a:pt x="1036" y="832"/>
                  <a:pt x="1036" y="833"/>
                </a:cubicBezTo>
                <a:cubicBezTo>
                  <a:pt x="1035" y="833"/>
                  <a:pt x="1035" y="833"/>
                  <a:pt x="1035" y="833"/>
                </a:cubicBezTo>
                <a:cubicBezTo>
                  <a:pt x="1034" y="833"/>
                  <a:pt x="1033" y="832"/>
                  <a:pt x="1033" y="831"/>
                </a:cubicBezTo>
                <a:cubicBezTo>
                  <a:pt x="1033" y="830"/>
                  <a:pt x="1034" y="829"/>
                  <a:pt x="1035" y="829"/>
                </a:cubicBezTo>
                <a:cubicBezTo>
                  <a:pt x="1035" y="829"/>
                  <a:pt x="1035" y="829"/>
                  <a:pt x="1035" y="829"/>
                </a:cubicBezTo>
                <a:cubicBezTo>
                  <a:pt x="1035" y="829"/>
                  <a:pt x="1035" y="829"/>
                  <a:pt x="1034" y="829"/>
                </a:cubicBezTo>
                <a:cubicBezTo>
                  <a:pt x="1034" y="829"/>
                  <a:pt x="1034" y="828"/>
                  <a:pt x="1034" y="828"/>
                </a:cubicBezTo>
                <a:cubicBezTo>
                  <a:pt x="1034" y="828"/>
                  <a:pt x="1034" y="828"/>
                  <a:pt x="1034" y="828"/>
                </a:cubicBezTo>
                <a:cubicBezTo>
                  <a:pt x="1033" y="829"/>
                  <a:pt x="1033" y="829"/>
                  <a:pt x="1033" y="829"/>
                </a:cubicBezTo>
                <a:cubicBezTo>
                  <a:pt x="1032" y="830"/>
                  <a:pt x="1032" y="831"/>
                  <a:pt x="1031" y="831"/>
                </a:cubicBezTo>
                <a:cubicBezTo>
                  <a:pt x="1031" y="831"/>
                  <a:pt x="1031" y="831"/>
                  <a:pt x="1030" y="831"/>
                </a:cubicBezTo>
                <a:cubicBezTo>
                  <a:pt x="1030" y="831"/>
                  <a:pt x="1029" y="831"/>
                  <a:pt x="1029" y="831"/>
                </a:cubicBezTo>
                <a:cubicBezTo>
                  <a:pt x="1029" y="831"/>
                  <a:pt x="1029" y="831"/>
                  <a:pt x="1029" y="831"/>
                </a:cubicBezTo>
                <a:cubicBezTo>
                  <a:pt x="1028" y="832"/>
                  <a:pt x="1027" y="832"/>
                  <a:pt x="1026" y="832"/>
                </a:cubicBezTo>
                <a:cubicBezTo>
                  <a:pt x="1025" y="832"/>
                  <a:pt x="1025" y="832"/>
                  <a:pt x="1025" y="832"/>
                </a:cubicBezTo>
                <a:cubicBezTo>
                  <a:pt x="1024" y="832"/>
                  <a:pt x="1023" y="832"/>
                  <a:pt x="1022" y="832"/>
                </a:cubicBezTo>
                <a:cubicBezTo>
                  <a:pt x="1021" y="832"/>
                  <a:pt x="1021" y="832"/>
                  <a:pt x="1021" y="832"/>
                </a:cubicBezTo>
                <a:cubicBezTo>
                  <a:pt x="1021" y="832"/>
                  <a:pt x="1021" y="832"/>
                  <a:pt x="1021" y="832"/>
                </a:cubicBezTo>
                <a:cubicBezTo>
                  <a:pt x="1021" y="832"/>
                  <a:pt x="1021" y="832"/>
                  <a:pt x="1021" y="832"/>
                </a:cubicBezTo>
                <a:cubicBezTo>
                  <a:pt x="1021" y="832"/>
                  <a:pt x="1020" y="832"/>
                  <a:pt x="1020" y="832"/>
                </a:cubicBezTo>
                <a:cubicBezTo>
                  <a:pt x="1019" y="832"/>
                  <a:pt x="1019" y="833"/>
                  <a:pt x="1019" y="833"/>
                </a:cubicBezTo>
                <a:cubicBezTo>
                  <a:pt x="1017" y="833"/>
                  <a:pt x="1016" y="833"/>
                  <a:pt x="1015" y="833"/>
                </a:cubicBezTo>
                <a:cubicBezTo>
                  <a:pt x="1014" y="832"/>
                  <a:pt x="1014" y="832"/>
                  <a:pt x="1014" y="832"/>
                </a:cubicBezTo>
                <a:cubicBezTo>
                  <a:pt x="1014" y="832"/>
                  <a:pt x="1013" y="832"/>
                  <a:pt x="1013" y="833"/>
                </a:cubicBezTo>
                <a:cubicBezTo>
                  <a:pt x="1012" y="833"/>
                  <a:pt x="1012" y="833"/>
                  <a:pt x="1012" y="834"/>
                </a:cubicBezTo>
                <a:cubicBezTo>
                  <a:pt x="1011" y="834"/>
                  <a:pt x="1011" y="835"/>
                  <a:pt x="1010" y="835"/>
                </a:cubicBezTo>
                <a:cubicBezTo>
                  <a:pt x="1011" y="835"/>
                  <a:pt x="1011" y="835"/>
                  <a:pt x="1011" y="835"/>
                </a:cubicBezTo>
                <a:cubicBezTo>
                  <a:pt x="1012" y="835"/>
                  <a:pt x="1012" y="835"/>
                  <a:pt x="1013" y="835"/>
                </a:cubicBezTo>
                <a:cubicBezTo>
                  <a:pt x="1013" y="835"/>
                  <a:pt x="1013" y="835"/>
                  <a:pt x="1013" y="835"/>
                </a:cubicBezTo>
                <a:cubicBezTo>
                  <a:pt x="1014" y="835"/>
                  <a:pt x="1015" y="835"/>
                  <a:pt x="1016" y="835"/>
                </a:cubicBezTo>
                <a:cubicBezTo>
                  <a:pt x="1016" y="835"/>
                  <a:pt x="1016" y="834"/>
                  <a:pt x="1016" y="834"/>
                </a:cubicBezTo>
                <a:cubicBezTo>
                  <a:pt x="1017" y="834"/>
                  <a:pt x="1017" y="833"/>
                  <a:pt x="1018" y="833"/>
                </a:cubicBezTo>
                <a:cubicBezTo>
                  <a:pt x="1018" y="833"/>
                  <a:pt x="1018" y="833"/>
                  <a:pt x="1019" y="833"/>
                </a:cubicBezTo>
                <a:cubicBezTo>
                  <a:pt x="1019" y="833"/>
                  <a:pt x="1020" y="833"/>
                  <a:pt x="1020" y="834"/>
                </a:cubicBezTo>
                <a:cubicBezTo>
                  <a:pt x="1020" y="834"/>
                  <a:pt x="1020" y="834"/>
                  <a:pt x="1020" y="834"/>
                </a:cubicBezTo>
                <a:cubicBezTo>
                  <a:pt x="1020" y="834"/>
                  <a:pt x="1020" y="834"/>
                  <a:pt x="1020" y="834"/>
                </a:cubicBezTo>
                <a:cubicBezTo>
                  <a:pt x="1021" y="834"/>
                  <a:pt x="1021" y="834"/>
                  <a:pt x="1021" y="834"/>
                </a:cubicBezTo>
                <a:cubicBezTo>
                  <a:pt x="1021" y="834"/>
                  <a:pt x="1021" y="834"/>
                  <a:pt x="1021" y="834"/>
                </a:cubicBezTo>
                <a:cubicBezTo>
                  <a:pt x="1022" y="834"/>
                  <a:pt x="1022" y="835"/>
                  <a:pt x="1023" y="835"/>
                </a:cubicBezTo>
                <a:cubicBezTo>
                  <a:pt x="1023" y="835"/>
                  <a:pt x="1023" y="836"/>
                  <a:pt x="1022" y="836"/>
                </a:cubicBezTo>
                <a:cubicBezTo>
                  <a:pt x="1022" y="837"/>
                  <a:pt x="1021" y="837"/>
                  <a:pt x="1021" y="837"/>
                </a:cubicBezTo>
                <a:cubicBezTo>
                  <a:pt x="1021" y="837"/>
                  <a:pt x="1021" y="837"/>
                  <a:pt x="1021" y="837"/>
                </a:cubicBezTo>
                <a:cubicBezTo>
                  <a:pt x="1020" y="838"/>
                  <a:pt x="1020" y="838"/>
                  <a:pt x="1020" y="838"/>
                </a:cubicBezTo>
                <a:cubicBezTo>
                  <a:pt x="1019" y="838"/>
                  <a:pt x="1019" y="838"/>
                  <a:pt x="1018" y="838"/>
                </a:cubicBezTo>
                <a:cubicBezTo>
                  <a:pt x="1018" y="839"/>
                  <a:pt x="1017" y="839"/>
                  <a:pt x="1016" y="839"/>
                </a:cubicBezTo>
                <a:cubicBezTo>
                  <a:pt x="1016" y="839"/>
                  <a:pt x="1016" y="839"/>
                  <a:pt x="1016" y="839"/>
                </a:cubicBezTo>
                <a:cubicBezTo>
                  <a:pt x="1015" y="839"/>
                  <a:pt x="1015" y="838"/>
                  <a:pt x="1015" y="838"/>
                </a:cubicBezTo>
                <a:cubicBezTo>
                  <a:pt x="1015" y="838"/>
                  <a:pt x="1015" y="838"/>
                  <a:pt x="1014" y="839"/>
                </a:cubicBezTo>
                <a:cubicBezTo>
                  <a:pt x="1014" y="839"/>
                  <a:pt x="1013" y="839"/>
                  <a:pt x="1012" y="839"/>
                </a:cubicBezTo>
                <a:cubicBezTo>
                  <a:pt x="1012" y="839"/>
                  <a:pt x="1012" y="839"/>
                  <a:pt x="1011" y="839"/>
                </a:cubicBezTo>
                <a:cubicBezTo>
                  <a:pt x="1011" y="839"/>
                  <a:pt x="1010" y="839"/>
                  <a:pt x="1010" y="839"/>
                </a:cubicBezTo>
                <a:cubicBezTo>
                  <a:pt x="1009" y="840"/>
                  <a:pt x="1009" y="840"/>
                  <a:pt x="1008" y="840"/>
                </a:cubicBezTo>
                <a:cubicBezTo>
                  <a:pt x="1008" y="840"/>
                  <a:pt x="1008" y="840"/>
                  <a:pt x="1008" y="840"/>
                </a:cubicBezTo>
                <a:cubicBezTo>
                  <a:pt x="1007" y="840"/>
                  <a:pt x="1007" y="840"/>
                  <a:pt x="1007" y="840"/>
                </a:cubicBezTo>
                <a:cubicBezTo>
                  <a:pt x="1006" y="841"/>
                  <a:pt x="1006" y="841"/>
                  <a:pt x="1005" y="841"/>
                </a:cubicBezTo>
                <a:cubicBezTo>
                  <a:pt x="1005" y="841"/>
                  <a:pt x="1005" y="841"/>
                  <a:pt x="1005" y="841"/>
                </a:cubicBezTo>
                <a:cubicBezTo>
                  <a:pt x="1005" y="841"/>
                  <a:pt x="1004" y="841"/>
                  <a:pt x="1004" y="841"/>
                </a:cubicBezTo>
                <a:cubicBezTo>
                  <a:pt x="1004" y="841"/>
                  <a:pt x="1003" y="840"/>
                  <a:pt x="1003" y="840"/>
                </a:cubicBezTo>
                <a:cubicBezTo>
                  <a:pt x="1003" y="840"/>
                  <a:pt x="1003" y="840"/>
                  <a:pt x="1003" y="840"/>
                </a:cubicBezTo>
                <a:cubicBezTo>
                  <a:pt x="1003" y="840"/>
                  <a:pt x="1003" y="840"/>
                  <a:pt x="1003" y="840"/>
                </a:cubicBezTo>
                <a:cubicBezTo>
                  <a:pt x="1002" y="841"/>
                  <a:pt x="1001" y="841"/>
                  <a:pt x="1001" y="842"/>
                </a:cubicBezTo>
                <a:cubicBezTo>
                  <a:pt x="1001" y="842"/>
                  <a:pt x="1001" y="842"/>
                  <a:pt x="1001" y="842"/>
                </a:cubicBezTo>
                <a:cubicBezTo>
                  <a:pt x="1001" y="842"/>
                  <a:pt x="1001" y="842"/>
                  <a:pt x="1001" y="842"/>
                </a:cubicBezTo>
                <a:cubicBezTo>
                  <a:pt x="1001" y="842"/>
                  <a:pt x="1001" y="842"/>
                  <a:pt x="1001" y="842"/>
                </a:cubicBezTo>
                <a:cubicBezTo>
                  <a:pt x="1002" y="842"/>
                  <a:pt x="1003" y="843"/>
                  <a:pt x="1003" y="845"/>
                </a:cubicBezTo>
                <a:cubicBezTo>
                  <a:pt x="1003" y="845"/>
                  <a:pt x="1003" y="846"/>
                  <a:pt x="1003" y="846"/>
                </a:cubicBezTo>
                <a:cubicBezTo>
                  <a:pt x="1003" y="846"/>
                  <a:pt x="1002" y="847"/>
                  <a:pt x="1002" y="847"/>
                </a:cubicBezTo>
                <a:cubicBezTo>
                  <a:pt x="1002" y="847"/>
                  <a:pt x="1002" y="848"/>
                  <a:pt x="1002" y="848"/>
                </a:cubicBezTo>
                <a:cubicBezTo>
                  <a:pt x="1001" y="848"/>
                  <a:pt x="1001" y="848"/>
                  <a:pt x="1001" y="848"/>
                </a:cubicBezTo>
                <a:cubicBezTo>
                  <a:pt x="1001" y="848"/>
                  <a:pt x="1001" y="848"/>
                  <a:pt x="1001" y="848"/>
                </a:cubicBezTo>
                <a:cubicBezTo>
                  <a:pt x="1002" y="848"/>
                  <a:pt x="1002" y="849"/>
                  <a:pt x="1001" y="849"/>
                </a:cubicBezTo>
                <a:cubicBezTo>
                  <a:pt x="1001" y="849"/>
                  <a:pt x="1001" y="850"/>
                  <a:pt x="1001" y="850"/>
                </a:cubicBezTo>
                <a:cubicBezTo>
                  <a:pt x="1001" y="851"/>
                  <a:pt x="1001" y="852"/>
                  <a:pt x="1001" y="852"/>
                </a:cubicBezTo>
                <a:cubicBezTo>
                  <a:pt x="1001" y="853"/>
                  <a:pt x="1000" y="853"/>
                  <a:pt x="1000" y="853"/>
                </a:cubicBezTo>
                <a:cubicBezTo>
                  <a:pt x="999" y="853"/>
                  <a:pt x="999" y="853"/>
                  <a:pt x="999" y="855"/>
                </a:cubicBezTo>
                <a:cubicBezTo>
                  <a:pt x="999" y="856"/>
                  <a:pt x="999" y="857"/>
                  <a:pt x="998" y="858"/>
                </a:cubicBezTo>
                <a:cubicBezTo>
                  <a:pt x="997" y="858"/>
                  <a:pt x="997" y="858"/>
                  <a:pt x="997" y="858"/>
                </a:cubicBezTo>
                <a:cubicBezTo>
                  <a:pt x="997" y="858"/>
                  <a:pt x="997" y="858"/>
                  <a:pt x="997" y="858"/>
                </a:cubicBezTo>
                <a:cubicBezTo>
                  <a:pt x="996" y="858"/>
                  <a:pt x="996" y="858"/>
                  <a:pt x="996" y="859"/>
                </a:cubicBezTo>
                <a:cubicBezTo>
                  <a:pt x="996" y="859"/>
                  <a:pt x="996" y="859"/>
                  <a:pt x="995" y="859"/>
                </a:cubicBezTo>
                <a:cubicBezTo>
                  <a:pt x="995" y="859"/>
                  <a:pt x="995" y="860"/>
                  <a:pt x="995" y="860"/>
                </a:cubicBezTo>
                <a:cubicBezTo>
                  <a:pt x="995" y="860"/>
                  <a:pt x="995" y="861"/>
                  <a:pt x="993" y="861"/>
                </a:cubicBezTo>
                <a:cubicBezTo>
                  <a:pt x="993" y="861"/>
                  <a:pt x="993" y="861"/>
                  <a:pt x="993" y="861"/>
                </a:cubicBezTo>
                <a:cubicBezTo>
                  <a:pt x="993" y="861"/>
                  <a:pt x="992" y="861"/>
                  <a:pt x="992" y="861"/>
                </a:cubicBezTo>
                <a:cubicBezTo>
                  <a:pt x="992" y="860"/>
                  <a:pt x="992" y="860"/>
                  <a:pt x="992" y="859"/>
                </a:cubicBezTo>
                <a:cubicBezTo>
                  <a:pt x="992" y="859"/>
                  <a:pt x="992" y="859"/>
                  <a:pt x="992" y="859"/>
                </a:cubicBezTo>
                <a:cubicBezTo>
                  <a:pt x="992" y="859"/>
                  <a:pt x="991" y="859"/>
                  <a:pt x="991" y="859"/>
                </a:cubicBezTo>
                <a:cubicBezTo>
                  <a:pt x="990" y="859"/>
                  <a:pt x="990" y="858"/>
                  <a:pt x="990" y="858"/>
                </a:cubicBezTo>
                <a:cubicBezTo>
                  <a:pt x="990" y="857"/>
                  <a:pt x="990" y="857"/>
                  <a:pt x="989" y="857"/>
                </a:cubicBezTo>
                <a:cubicBezTo>
                  <a:pt x="989" y="857"/>
                  <a:pt x="988" y="857"/>
                  <a:pt x="988" y="856"/>
                </a:cubicBezTo>
                <a:cubicBezTo>
                  <a:pt x="988" y="856"/>
                  <a:pt x="988" y="856"/>
                  <a:pt x="988" y="856"/>
                </a:cubicBezTo>
                <a:cubicBezTo>
                  <a:pt x="987" y="855"/>
                  <a:pt x="987" y="855"/>
                  <a:pt x="987" y="855"/>
                </a:cubicBezTo>
                <a:cubicBezTo>
                  <a:pt x="987" y="855"/>
                  <a:pt x="987" y="855"/>
                  <a:pt x="987" y="855"/>
                </a:cubicBezTo>
                <a:cubicBezTo>
                  <a:pt x="987" y="856"/>
                  <a:pt x="988" y="856"/>
                  <a:pt x="988" y="857"/>
                </a:cubicBezTo>
                <a:cubicBezTo>
                  <a:pt x="988" y="858"/>
                  <a:pt x="988" y="858"/>
                  <a:pt x="988" y="858"/>
                </a:cubicBezTo>
                <a:cubicBezTo>
                  <a:pt x="988" y="858"/>
                  <a:pt x="988" y="859"/>
                  <a:pt x="988" y="859"/>
                </a:cubicBezTo>
                <a:cubicBezTo>
                  <a:pt x="988" y="859"/>
                  <a:pt x="988" y="859"/>
                  <a:pt x="988" y="859"/>
                </a:cubicBezTo>
                <a:cubicBezTo>
                  <a:pt x="989" y="860"/>
                  <a:pt x="990" y="860"/>
                  <a:pt x="990" y="861"/>
                </a:cubicBezTo>
                <a:cubicBezTo>
                  <a:pt x="990" y="861"/>
                  <a:pt x="990" y="861"/>
                  <a:pt x="990" y="861"/>
                </a:cubicBezTo>
                <a:cubicBezTo>
                  <a:pt x="990" y="862"/>
                  <a:pt x="990" y="863"/>
                  <a:pt x="991" y="863"/>
                </a:cubicBezTo>
                <a:cubicBezTo>
                  <a:pt x="991" y="864"/>
                  <a:pt x="991" y="865"/>
                  <a:pt x="991" y="866"/>
                </a:cubicBezTo>
                <a:cubicBezTo>
                  <a:pt x="991" y="867"/>
                  <a:pt x="991" y="867"/>
                  <a:pt x="991" y="868"/>
                </a:cubicBezTo>
                <a:cubicBezTo>
                  <a:pt x="991" y="868"/>
                  <a:pt x="991" y="868"/>
                  <a:pt x="991" y="868"/>
                </a:cubicBezTo>
                <a:cubicBezTo>
                  <a:pt x="991" y="868"/>
                  <a:pt x="991" y="868"/>
                  <a:pt x="991" y="868"/>
                </a:cubicBezTo>
                <a:cubicBezTo>
                  <a:pt x="991" y="868"/>
                  <a:pt x="991" y="868"/>
                  <a:pt x="991" y="868"/>
                </a:cubicBezTo>
                <a:cubicBezTo>
                  <a:pt x="991" y="868"/>
                  <a:pt x="991" y="868"/>
                  <a:pt x="991" y="868"/>
                </a:cubicBezTo>
                <a:cubicBezTo>
                  <a:pt x="990" y="868"/>
                  <a:pt x="990" y="868"/>
                  <a:pt x="990" y="868"/>
                </a:cubicBezTo>
                <a:cubicBezTo>
                  <a:pt x="990" y="869"/>
                  <a:pt x="990" y="869"/>
                  <a:pt x="990" y="869"/>
                </a:cubicBezTo>
                <a:cubicBezTo>
                  <a:pt x="990" y="870"/>
                  <a:pt x="989" y="870"/>
                  <a:pt x="989" y="871"/>
                </a:cubicBezTo>
                <a:cubicBezTo>
                  <a:pt x="988" y="871"/>
                  <a:pt x="988" y="871"/>
                  <a:pt x="988" y="871"/>
                </a:cubicBezTo>
                <a:cubicBezTo>
                  <a:pt x="988" y="871"/>
                  <a:pt x="988" y="871"/>
                  <a:pt x="988" y="871"/>
                </a:cubicBezTo>
                <a:cubicBezTo>
                  <a:pt x="987" y="872"/>
                  <a:pt x="987" y="872"/>
                  <a:pt x="987" y="872"/>
                </a:cubicBezTo>
                <a:cubicBezTo>
                  <a:pt x="987" y="872"/>
                  <a:pt x="987" y="872"/>
                  <a:pt x="987" y="873"/>
                </a:cubicBezTo>
                <a:cubicBezTo>
                  <a:pt x="987" y="873"/>
                  <a:pt x="987" y="873"/>
                  <a:pt x="987" y="873"/>
                </a:cubicBezTo>
                <a:cubicBezTo>
                  <a:pt x="987" y="873"/>
                  <a:pt x="987" y="873"/>
                  <a:pt x="987" y="873"/>
                </a:cubicBezTo>
                <a:cubicBezTo>
                  <a:pt x="987" y="873"/>
                  <a:pt x="987" y="873"/>
                  <a:pt x="987" y="873"/>
                </a:cubicBezTo>
                <a:cubicBezTo>
                  <a:pt x="987" y="873"/>
                  <a:pt x="987" y="873"/>
                  <a:pt x="987" y="873"/>
                </a:cubicBezTo>
                <a:cubicBezTo>
                  <a:pt x="987" y="873"/>
                  <a:pt x="987" y="873"/>
                  <a:pt x="987" y="873"/>
                </a:cubicBezTo>
                <a:cubicBezTo>
                  <a:pt x="987" y="874"/>
                  <a:pt x="987" y="874"/>
                  <a:pt x="987" y="874"/>
                </a:cubicBezTo>
                <a:cubicBezTo>
                  <a:pt x="987" y="874"/>
                  <a:pt x="987" y="875"/>
                  <a:pt x="987" y="875"/>
                </a:cubicBezTo>
                <a:cubicBezTo>
                  <a:pt x="987" y="875"/>
                  <a:pt x="987" y="875"/>
                  <a:pt x="987" y="875"/>
                </a:cubicBezTo>
                <a:cubicBezTo>
                  <a:pt x="987" y="876"/>
                  <a:pt x="987" y="876"/>
                  <a:pt x="987" y="876"/>
                </a:cubicBezTo>
                <a:cubicBezTo>
                  <a:pt x="987" y="876"/>
                  <a:pt x="986" y="877"/>
                  <a:pt x="986" y="878"/>
                </a:cubicBezTo>
                <a:cubicBezTo>
                  <a:pt x="985" y="878"/>
                  <a:pt x="985" y="879"/>
                  <a:pt x="985" y="880"/>
                </a:cubicBezTo>
                <a:cubicBezTo>
                  <a:pt x="985" y="881"/>
                  <a:pt x="984" y="882"/>
                  <a:pt x="982" y="882"/>
                </a:cubicBezTo>
                <a:cubicBezTo>
                  <a:pt x="982" y="882"/>
                  <a:pt x="982" y="882"/>
                  <a:pt x="982" y="882"/>
                </a:cubicBezTo>
                <a:cubicBezTo>
                  <a:pt x="981" y="882"/>
                  <a:pt x="981" y="882"/>
                  <a:pt x="981" y="881"/>
                </a:cubicBezTo>
                <a:cubicBezTo>
                  <a:pt x="981" y="880"/>
                  <a:pt x="981" y="880"/>
                  <a:pt x="981" y="879"/>
                </a:cubicBezTo>
                <a:cubicBezTo>
                  <a:pt x="981" y="878"/>
                  <a:pt x="981" y="878"/>
                  <a:pt x="981" y="878"/>
                </a:cubicBezTo>
                <a:cubicBezTo>
                  <a:pt x="982" y="877"/>
                  <a:pt x="982" y="877"/>
                  <a:pt x="982" y="877"/>
                </a:cubicBezTo>
                <a:cubicBezTo>
                  <a:pt x="982" y="877"/>
                  <a:pt x="982" y="877"/>
                  <a:pt x="982" y="876"/>
                </a:cubicBezTo>
                <a:cubicBezTo>
                  <a:pt x="982" y="876"/>
                  <a:pt x="982" y="875"/>
                  <a:pt x="982" y="875"/>
                </a:cubicBezTo>
                <a:cubicBezTo>
                  <a:pt x="983" y="874"/>
                  <a:pt x="983" y="874"/>
                  <a:pt x="983" y="874"/>
                </a:cubicBezTo>
                <a:cubicBezTo>
                  <a:pt x="983" y="873"/>
                  <a:pt x="983" y="873"/>
                  <a:pt x="983" y="873"/>
                </a:cubicBezTo>
                <a:cubicBezTo>
                  <a:pt x="983" y="873"/>
                  <a:pt x="983" y="873"/>
                  <a:pt x="983" y="873"/>
                </a:cubicBezTo>
                <a:cubicBezTo>
                  <a:pt x="982" y="873"/>
                  <a:pt x="981" y="873"/>
                  <a:pt x="981" y="872"/>
                </a:cubicBezTo>
                <a:cubicBezTo>
                  <a:pt x="980" y="871"/>
                  <a:pt x="980" y="871"/>
                  <a:pt x="980" y="870"/>
                </a:cubicBezTo>
                <a:cubicBezTo>
                  <a:pt x="980" y="870"/>
                  <a:pt x="980" y="870"/>
                  <a:pt x="980" y="870"/>
                </a:cubicBezTo>
                <a:cubicBezTo>
                  <a:pt x="979" y="870"/>
                  <a:pt x="978" y="870"/>
                  <a:pt x="978" y="869"/>
                </a:cubicBezTo>
                <a:cubicBezTo>
                  <a:pt x="978" y="870"/>
                  <a:pt x="978" y="870"/>
                  <a:pt x="977" y="871"/>
                </a:cubicBezTo>
                <a:cubicBezTo>
                  <a:pt x="977" y="871"/>
                  <a:pt x="976" y="871"/>
                  <a:pt x="976" y="871"/>
                </a:cubicBezTo>
                <a:cubicBezTo>
                  <a:pt x="976" y="871"/>
                  <a:pt x="976" y="871"/>
                  <a:pt x="976" y="871"/>
                </a:cubicBezTo>
                <a:cubicBezTo>
                  <a:pt x="976" y="871"/>
                  <a:pt x="977" y="872"/>
                  <a:pt x="977" y="872"/>
                </a:cubicBezTo>
                <a:cubicBezTo>
                  <a:pt x="978" y="872"/>
                  <a:pt x="978" y="873"/>
                  <a:pt x="978" y="873"/>
                </a:cubicBezTo>
                <a:cubicBezTo>
                  <a:pt x="979" y="874"/>
                  <a:pt x="979" y="874"/>
                  <a:pt x="979" y="875"/>
                </a:cubicBezTo>
                <a:cubicBezTo>
                  <a:pt x="979" y="875"/>
                  <a:pt x="979" y="875"/>
                  <a:pt x="979" y="875"/>
                </a:cubicBezTo>
                <a:cubicBezTo>
                  <a:pt x="979" y="876"/>
                  <a:pt x="979" y="877"/>
                  <a:pt x="978" y="877"/>
                </a:cubicBezTo>
                <a:cubicBezTo>
                  <a:pt x="978" y="877"/>
                  <a:pt x="978" y="877"/>
                  <a:pt x="978" y="877"/>
                </a:cubicBezTo>
                <a:cubicBezTo>
                  <a:pt x="979" y="878"/>
                  <a:pt x="979" y="878"/>
                  <a:pt x="979" y="879"/>
                </a:cubicBezTo>
                <a:cubicBezTo>
                  <a:pt x="979" y="880"/>
                  <a:pt x="978" y="881"/>
                  <a:pt x="978" y="881"/>
                </a:cubicBezTo>
                <a:cubicBezTo>
                  <a:pt x="978" y="881"/>
                  <a:pt x="979" y="882"/>
                  <a:pt x="979" y="883"/>
                </a:cubicBezTo>
                <a:cubicBezTo>
                  <a:pt x="979" y="884"/>
                  <a:pt x="978" y="884"/>
                  <a:pt x="977" y="884"/>
                </a:cubicBezTo>
                <a:cubicBezTo>
                  <a:pt x="977" y="884"/>
                  <a:pt x="977" y="884"/>
                  <a:pt x="977" y="884"/>
                </a:cubicBezTo>
                <a:cubicBezTo>
                  <a:pt x="977" y="884"/>
                  <a:pt x="977" y="884"/>
                  <a:pt x="977" y="884"/>
                </a:cubicBezTo>
                <a:cubicBezTo>
                  <a:pt x="978" y="884"/>
                  <a:pt x="978" y="884"/>
                  <a:pt x="978" y="884"/>
                </a:cubicBezTo>
                <a:cubicBezTo>
                  <a:pt x="979" y="884"/>
                  <a:pt x="979" y="884"/>
                  <a:pt x="979" y="884"/>
                </a:cubicBezTo>
                <a:cubicBezTo>
                  <a:pt x="979" y="884"/>
                  <a:pt x="979" y="884"/>
                  <a:pt x="980" y="884"/>
                </a:cubicBezTo>
                <a:cubicBezTo>
                  <a:pt x="981" y="884"/>
                  <a:pt x="982" y="884"/>
                  <a:pt x="982" y="885"/>
                </a:cubicBezTo>
                <a:cubicBezTo>
                  <a:pt x="982" y="886"/>
                  <a:pt x="982" y="886"/>
                  <a:pt x="982" y="887"/>
                </a:cubicBezTo>
                <a:cubicBezTo>
                  <a:pt x="982" y="887"/>
                  <a:pt x="982" y="887"/>
                  <a:pt x="982" y="887"/>
                </a:cubicBezTo>
                <a:cubicBezTo>
                  <a:pt x="982" y="887"/>
                  <a:pt x="982" y="888"/>
                  <a:pt x="982" y="888"/>
                </a:cubicBezTo>
                <a:cubicBezTo>
                  <a:pt x="982" y="888"/>
                  <a:pt x="982" y="888"/>
                  <a:pt x="982" y="888"/>
                </a:cubicBezTo>
                <a:cubicBezTo>
                  <a:pt x="982" y="888"/>
                  <a:pt x="982" y="888"/>
                  <a:pt x="982" y="889"/>
                </a:cubicBezTo>
                <a:cubicBezTo>
                  <a:pt x="982" y="890"/>
                  <a:pt x="981" y="890"/>
                  <a:pt x="981" y="891"/>
                </a:cubicBezTo>
                <a:cubicBezTo>
                  <a:pt x="981" y="891"/>
                  <a:pt x="981" y="891"/>
                  <a:pt x="981" y="891"/>
                </a:cubicBezTo>
                <a:cubicBezTo>
                  <a:pt x="981" y="891"/>
                  <a:pt x="981" y="891"/>
                  <a:pt x="981" y="891"/>
                </a:cubicBezTo>
                <a:cubicBezTo>
                  <a:pt x="982" y="891"/>
                  <a:pt x="983" y="892"/>
                  <a:pt x="981" y="893"/>
                </a:cubicBezTo>
                <a:cubicBezTo>
                  <a:pt x="981" y="894"/>
                  <a:pt x="980" y="894"/>
                  <a:pt x="980" y="894"/>
                </a:cubicBezTo>
                <a:cubicBezTo>
                  <a:pt x="980" y="894"/>
                  <a:pt x="979" y="894"/>
                  <a:pt x="979" y="895"/>
                </a:cubicBezTo>
                <a:cubicBezTo>
                  <a:pt x="979" y="895"/>
                  <a:pt x="978" y="895"/>
                  <a:pt x="978" y="895"/>
                </a:cubicBezTo>
                <a:cubicBezTo>
                  <a:pt x="977" y="895"/>
                  <a:pt x="977" y="896"/>
                  <a:pt x="976" y="896"/>
                </a:cubicBezTo>
                <a:cubicBezTo>
                  <a:pt x="976" y="896"/>
                  <a:pt x="976" y="897"/>
                  <a:pt x="976" y="897"/>
                </a:cubicBezTo>
                <a:cubicBezTo>
                  <a:pt x="976" y="897"/>
                  <a:pt x="976" y="897"/>
                  <a:pt x="976" y="897"/>
                </a:cubicBezTo>
                <a:cubicBezTo>
                  <a:pt x="976" y="897"/>
                  <a:pt x="976" y="897"/>
                  <a:pt x="976" y="897"/>
                </a:cubicBezTo>
                <a:cubicBezTo>
                  <a:pt x="977" y="897"/>
                  <a:pt x="977" y="896"/>
                  <a:pt x="977" y="896"/>
                </a:cubicBezTo>
                <a:cubicBezTo>
                  <a:pt x="979" y="895"/>
                  <a:pt x="980" y="896"/>
                  <a:pt x="980" y="896"/>
                </a:cubicBezTo>
                <a:cubicBezTo>
                  <a:pt x="981" y="897"/>
                  <a:pt x="981" y="897"/>
                  <a:pt x="981" y="897"/>
                </a:cubicBezTo>
                <a:cubicBezTo>
                  <a:pt x="981" y="897"/>
                  <a:pt x="981" y="896"/>
                  <a:pt x="982" y="896"/>
                </a:cubicBezTo>
                <a:cubicBezTo>
                  <a:pt x="983" y="896"/>
                  <a:pt x="984" y="896"/>
                  <a:pt x="984" y="897"/>
                </a:cubicBezTo>
                <a:cubicBezTo>
                  <a:pt x="984" y="898"/>
                  <a:pt x="984" y="900"/>
                  <a:pt x="983" y="901"/>
                </a:cubicBezTo>
                <a:cubicBezTo>
                  <a:pt x="983" y="902"/>
                  <a:pt x="982" y="902"/>
                  <a:pt x="981" y="902"/>
                </a:cubicBezTo>
                <a:cubicBezTo>
                  <a:pt x="981" y="902"/>
                  <a:pt x="981" y="902"/>
                  <a:pt x="981" y="902"/>
                </a:cubicBezTo>
                <a:cubicBezTo>
                  <a:pt x="981" y="902"/>
                  <a:pt x="981" y="903"/>
                  <a:pt x="981" y="903"/>
                </a:cubicBezTo>
                <a:cubicBezTo>
                  <a:pt x="981" y="903"/>
                  <a:pt x="981" y="903"/>
                  <a:pt x="981" y="904"/>
                </a:cubicBezTo>
                <a:cubicBezTo>
                  <a:pt x="981" y="904"/>
                  <a:pt x="980" y="904"/>
                  <a:pt x="980" y="904"/>
                </a:cubicBezTo>
                <a:cubicBezTo>
                  <a:pt x="979" y="904"/>
                  <a:pt x="979" y="904"/>
                  <a:pt x="979" y="904"/>
                </a:cubicBezTo>
                <a:cubicBezTo>
                  <a:pt x="978" y="904"/>
                  <a:pt x="978" y="904"/>
                  <a:pt x="978" y="904"/>
                </a:cubicBezTo>
                <a:cubicBezTo>
                  <a:pt x="978" y="904"/>
                  <a:pt x="977" y="904"/>
                  <a:pt x="976" y="904"/>
                </a:cubicBezTo>
                <a:cubicBezTo>
                  <a:pt x="976" y="904"/>
                  <a:pt x="976" y="904"/>
                  <a:pt x="976" y="903"/>
                </a:cubicBezTo>
                <a:cubicBezTo>
                  <a:pt x="976" y="903"/>
                  <a:pt x="975" y="903"/>
                  <a:pt x="975" y="904"/>
                </a:cubicBezTo>
                <a:cubicBezTo>
                  <a:pt x="975" y="904"/>
                  <a:pt x="975" y="904"/>
                  <a:pt x="975" y="904"/>
                </a:cubicBezTo>
                <a:cubicBezTo>
                  <a:pt x="975" y="904"/>
                  <a:pt x="975" y="905"/>
                  <a:pt x="975" y="905"/>
                </a:cubicBezTo>
                <a:cubicBezTo>
                  <a:pt x="976" y="905"/>
                  <a:pt x="976" y="906"/>
                  <a:pt x="975" y="907"/>
                </a:cubicBezTo>
                <a:cubicBezTo>
                  <a:pt x="975" y="907"/>
                  <a:pt x="975" y="907"/>
                  <a:pt x="975" y="907"/>
                </a:cubicBezTo>
                <a:cubicBezTo>
                  <a:pt x="975" y="907"/>
                  <a:pt x="975" y="907"/>
                  <a:pt x="976" y="907"/>
                </a:cubicBezTo>
                <a:cubicBezTo>
                  <a:pt x="977" y="907"/>
                  <a:pt x="977" y="907"/>
                  <a:pt x="977" y="908"/>
                </a:cubicBezTo>
                <a:cubicBezTo>
                  <a:pt x="977" y="909"/>
                  <a:pt x="977" y="910"/>
                  <a:pt x="977" y="910"/>
                </a:cubicBezTo>
                <a:cubicBezTo>
                  <a:pt x="976" y="911"/>
                  <a:pt x="976" y="911"/>
                  <a:pt x="975" y="911"/>
                </a:cubicBezTo>
                <a:cubicBezTo>
                  <a:pt x="975" y="911"/>
                  <a:pt x="975" y="911"/>
                  <a:pt x="975" y="911"/>
                </a:cubicBezTo>
                <a:cubicBezTo>
                  <a:pt x="974" y="911"/>
                  <a:pt x="973" y="911"/>
                  <a:pt x="973" y="911"/>
                </a:cubicBezTo>
                <a:cubicBezTo>
                  <a:pt x="973" y="911"/>
                  <a:pt x="973" y="911"/>
                  <a:pt x="973" y="911"/>
                </a:cubicBezTo>
                <a:cubicBezTo>
                  <a:pt x="972" y="911"/>
                  <a:pt x="972" y="911"/>
                  <a:pt x="971" y="911"/>
                </a:cubicBezTo>
                <a:cubicBezTo>
                  <a:pt x="971" y="911"/>
                  <a:pt x="970" y="911"/>
                  <a:pt x="970" y="911"/>
                </a:cubicBezTo>
                <a:cubicBezTo>
                  <a:pt x="970" y="912"/>
                  <a:pt x="969" y="912"/>
                  <a:pt x="969" y="912"/>
                </a:cubicBezTo>
                <a:cubicBezTo>
                  <a:pt x="968" y="912"/>
                  <a:pt x="968" y="913"/>
                  <a:pt x="968" y="913"/>
                </a:cubicBezTo>
                <a:cubicBezTo>
                  <a:pt x="967" y="913"/>
                  <a:pt x="966" y="914"/>
                  <a:pt x="965" y="915"/>
                </a:cubicBezTo>
                <a:cubicBezTo>
                  <a:pt x="965" y="915"/>
                  <a:pt x="965" y="915"/>
                  <a:pt x="965" y="915"/>
                </a:cubicBezTo>
                <a:cubicBezTo>
                  <a:pt x="964" y="916"/>
                  <a:pt x="964" y="916"/>
                  <a:pt x="963" y="917"/>
                </a:cubicBezTo>
                <a:cubicBezTo>
                  <a:pt x="963" y="917"/>
                  <a:pt x="963" y="918"/>
                  <a:pt x="963" y="918"/>
                </a:cubicBezTo>
                <a:cubicBezTo>
                  <a:pt x="962" y="918"/>
                  <a:pt x="962" y="919"/>
                  <a:pt x="962" y="919"/>
                </a:cubicBezTo>
                <a:cubicBezTo>
                  <a:pt x="962" y="919"/>
                  <a:pt x="962" y="919"/>
                  <a:pt x="962" y="919"/>
                </a:cubicBezTo>
                <a:cubicBezTo>
                  <a:pt x="962" y="920"/>
                  <a:pt x="961" y="921"/>
                  <a:pt x="961" y="921"/>
                </a:cubicBezTo>
                <a:cubicBezTo>
                  <a:pt x="961" y="921"/>
                  <a:pt x="961" y="921"/>
                  <a:pt x="960" y="921"/>
                </a:cubicBezTo>
                <a:cubicBezTo>
                  <a:pt x="960" y="921"/>
                  <a:pt x="960" y="922"/>
                  <a:pt x="959" y="922"/>
                </a:cubicBezTo>
                <a:cubicBezTo>
                  <a:pt x="959" y="922"/>
                  <a:pt x="959" y="922"/>
                  <a:pt x="959" y="922"/>
                </a:cubicBezTo>
                <a:cubicBezTo>
                  <a:pt x="958" y="922"/>
                  <a:pt x="958" y="921"/>
                  <a:pt x="957" y="921"/>
                </a:cubicBezTo>
                <a:cubicBezTo>
                  <a:pt x="957" y="921"/>
                  <a:pt x="956" y="921"/>
                  <a:pt x="956" y="921"/>
                </a:cubicBezTo>
                <a:cubicBezTo>
                  <a:pt x="956" y="921"/>
                  <a:pt x="956" y="921"/>
                  <a:pt x="956" y="921"/>
                </a:cubicBezTo>
                <a:cubicBezTo>
                  <a:pt x="956" y="921"/>
                  <a:pt x="956" y="921"/>
                  <a:pt x="956" y="921"/>
                </a:cubicBezTo>
                <a:cubicBezTo>
                  <a:pt x="955" y="922"/>
                  <a:pt x="955" y="922"/>
                  <a:pt x="954" y="923"/>
                </a:cubicBezTo>
                <a:cubicBezTo>
                  <a:pt x="953" y="923"/>
                  <a:pt x="952" y="924"/>
                  <a:pt x="952" y="925"/>
                </a:cubicBezTo>
                <a:cubicBezTo>
                  <a:pt x="952" y="925"/>
                  <a:pt x="952" y="926"/>
                  <a:pt x="952" y="926"/>
                </a:cubicBezTo>
                <a:cubicBezTo>
                  <a:pt x="952" y="927"/>
                  <a:pt x="952" y="927"/>
                  <a:pt x="951" y="928"/>
                </a:cubicBezTo>
                <a:cubicBezTo>
                  <a:pt x="951" y="928"/>
                  <a:pt x="951" y="928"/>
                  <a:pt x="951" y="929"/>
                </a:cubicBezTo>
                <a:cubicBezTo>
                  <a:pt x="951" y="929"/>
                  <a:pt x="951" y="929"/>
                  <a:pt x="950" y="929"/>
                </a:cubicBezTo>
                <a:cubicBezTo>
                  <a:pt x="950" y="929"/>
                  <a:pt x="950" y="930"/>
                  <a:pt x="950" y="930"/>
                </a:cubicBezTo>
                <a:cubicBezTo>
                  <a:pt x="950" y="930"/>
                  <a:pt x="949" y="930"/>
                  <a:pt x="949" y="930"/>
                </a:cubicBezTo>
                <a:cubicBezTo>
                  <a:pt x="949" y="930"/>
                  <a:pt x="949" y="930"/>
                  <a:pt x="949" y="930"/>
                </a:cubicBezTo>
                <a:cubicBezTo>
                  <a:pt x="949" y="930"/>
                  <a:pt x="949" y="930"/>
                  <a:pt x="949" y="930"/>
                </a:cubicBezTo>
                <a:cubicBezTo>
                  <a:pt x="948" y="931"/>
                  <a:pt x="947" y="932"/>
                  <a:pt x="947" y="932"/>
                </a:cubicBezTo>
                <a:cubicBezTo>
                  <a:pt x="946" y="933"/>
                  <a:pt x="946" y="933"/>
                  <a:pt x="946" y="933"/>
                </a:cubicBezTo>
                <a:cubicBezTo>
                  <a:pt x="946" y="933"/>
                  <a:pt x="946" y="933"/>
                  <a:pt x="946" y="933"/>
                </a:cubicBezTo>
                <a:cubicBezTo>
                  <a:pt x="945" y="933"/>
                  <a:pt x="945" y="933"/>
                  <a:pt x="945" y="933"/>
                </a:cubicBezTo>
                <a:cubicBezTo>
                  <a:pt x="945" y="933"/>
                  <a:pt x="945" y="933"/>
                  <a:pt x="944" y="933"/>
                </a:cubicBezTo>
                <a:cubicBezTo>
                  <a:pt x="943" y="934"/>
                  <a:pt x="943" y="934"/>
                  <a:pt x="942" y="934"/>
                </a:cubicBezTo>
                <a:cubicBezTo>
                  <a:pt x="942" y="934"/>
                  <a:pt x="942" y="934"/>
                  <a:pt x="942" y="934"/>
                </a:cubicBezTo>
                <a:cubicBezTo>
                  <a:pt x="941" y="934"/>
                  <a:pt x="941" y="934"/>
                  <a:pt x="941" y="934"/>
                </a:cubicBezTo>
                <a:cubicBezTo>
                  <a:pt x="940" y="935"/>
                  <a:pt x="940" y="935"/>
                  <a:pt x="939" y="935"/>
                </a:cubicBezTo>
                <a:cubicBezTo>
                  <a:pt x="939" y="935"/>
                  <a:pt x="939" y="935"/>
                  <a:pt x="938" y="935"/>
                </a:cubicBezTo>
                <a:cubicBezTo>
                  <a:pt x="938" y="935"/>
                  <a:pt x="938" y="935"/>
                  <a:pt x="938" y="935"/>
                </a:cubicBezTo>
                <a:cubicBezTo>
                  <a:pt x="938" y="935"/>
                  <a:pt x="938" y="935"/>
                  <a:pt x="937" y="936"/>
                </a:cubicBezTo>
                <a:cubicBezTo>
                  <a:pt x="937" y="936"/>
                  <a:pt x="937" y="936"/>
                  <a:pt x="937" y="936"/>
                </a:cubicBezTo>
                <a:cubicBezTo>
                  <a:pt x="937" y="936"/>
                  <a:pt x="937" y="936"/>
                  <a:pt x="937" y="936"/>
                </a:cubicBezTo>
                <a:cubicBezTo>
                  <a:pt x="936" y="937"/>
                  <a:pt x="936" y="937"/>
                  <a:pt x="935" y="938"/>
                </a:cubicBezTo>
                <a:cubicBezTo>
                  <a:pt x="934" y="938"/>
                  <a:pt x="934" y="937"/>
                  <a:pt x="934" y="937"/>
                </a:cubicBezTo>
                <a:cubicBezTo>
                  <a:pt x="934" y="937"/>
                  <a:pt x="934" y="937"/>
                  <a:pt x="934" y="937"/>
                </a:cubicBezTo>
                <a:cubicBezTo>
                  <a:pt x="934" y="937"/>
                  <a:pt x="934" y="938"/>
                  <a:pt x="934" y="938"/>
                </a:cubicBezTo>
                <a:cubicBezTo>
                  <a:pt x="934" y="938"/>
                  <a:pt x="934" y="939"/>
                  <a:pt x="934" y="940"/>
                </a:cubicBezTo>
                <a:cubicBezTo>
                  <a:pt x="933" y="940"/>
                  <a:pt x="933" y="941"/>
                  <a:pt x="932" y="941"/>
                </a:cubicBezTo>
                <a:cubicBezTo>
                  <a:pt x="932" y="941"/>
                  <a:pt x="932" y="941"/>
                  <a:pt x="932" y="941"/>
                </a:cubicBezTo>
                <a:cubicBezTo>
                  <a:pt x="932" y="942"/>
                  <a:pt x="931" y="943"/>
                  <a:pt x="930" y="943"/>
                </a:cubicBezTo>
                <a:cubicBezTo>
                  <a:pt x="930" y="943"/>
                  <a:pt x="930" y="943"/>
                  <a:pt x="929" y="943"/>
                </a:cubicBezTo>
                <a:cubicBezTo>
                  <a:pt x="929" y="943"/>
                  <a:pt x="929" y="944"/>
                  <a:pt x="929" y="944"/>
                </a:cubicBezTo>
                <a:cubicBezTo>
                  <a:pt x="928" y="945"/>
                  <a:pt x="928" y="946"/>
                  <a:pt x="928" y="946"/>
                </a:cubicBezTo>
                <a:cubicBezTo>
                  <a:pt x="928" y="947"/>
                  <a:pt x="927" y="948"/>
                  <a:pt x="927" y="948"/>
                </a:cubicBezTo>
                <a:cubicBezTo>
                  <a:pt x="927" y="949"/>
                  <a:pt x="927" y="949"/>
                  <a:pt x="927" y="950"/>
                </a:cubicBezTo>
                <a:cubicBezTo>
                  <a:pt x="927" y="950"/>
                  <a:pt x="927" y="950"/>
                  <a:pt x="927" y="951"/>
                </a:cubicBezTo>
                <a:cubicBezTo>
                  <a:pt x="927" y="951"/>
                  <a:pt x="927" y="952"/>
                  <a:pt x="928" y="952"/>
                </a:cubicBezTo>
                <a:cubicBezTo>
                  <a:pt x="928" y="953"/>
                  <a:pt x="927" y="953"/>
                  <a:pt x="927" y="953"/>
                </a:cubicBezTo>
                <a:cubicBezTo>
                  <a:pt x="928" y="953"/>
                  <a:pt x="928" y="953"/>
                  <a:pt x="928" y="953"/>
                </a:cubicBezTo>
                <a:cubicBezTo>
                  <a:pt x="928" y="954"/>
                  <a:pt x="928" y="955"/>
                  <a:pt x="928" y="956"/>
                </a:cubicBezTo>
                <a:cubicBezTo>
                  <a:pt x="928" y="958"/>
                  <a:pt x="928" y="958"/>
                  <a:pt x="928" y="958"/>
                </a:cubicBezTo>
                <a:cubicBezTo>
                  <a:pt x="928" y="959"/>
                  <a:pt x="928" y="959"/>
                  <a:pt x="928" y="959"/>
                </a:cubicBezTo>
                <a:cubicBezTo>
                  <a:pt x="929" y="960"/>
                  <a:pt x="929" y="961"/>
                  <a:pt x="929" y="962"/>
                </a:cubicBezTo>
                <a:cubicBezTo>
                  <a:pt x="928" y="962"/>
                  <a:pt x="928" y="963"/>
                  <a:pt x="928" y="963"/>
                </a:cubicBezTo>
                <a:cubicBezTo>
                  <a:pt x="928" y="964"/>
                  <a:pt x="928" y="964"/>
                  <a:pt x="928" y="964"/>
                </a:cubicBezTo>
                <a:cubicBezTo>
                  <a:pt x="928" y="964"/>
                  <a:pt x="928" y="964"/>
                  <a:pt x="928" y="964"/>
                </a:cubicBezTo>
                <a:cubicBezTo>
                  <a:pt x="928" y="964"/>
                  <a:pt x="929" y="964"/>
                  <a:pt x="929" y="965"/>
                </a:cubicBezTo>
                <a:cubicBezTo>
                  <a:pt x="929" y="965"/>
                  <a:pt x="929" y="965"/>
                  <a:pt x="929" y="966"/>
                </a:cubicBezTo>
                <a:cubicBezTo>
                  <a:pt x="929" y="966"/>
                  <a:pt x="929" y="966"/>
                  <a:pt x="929" y="967"/>
                </a:cubicBezTo>
                <a:cubicBezTo>
                  <a:pt x="930" y="969"/>
                  <a:pt x="930" y="969"/>
                  <a:pt x="930" y="969"/>
                </a:cubicBezTo>
                <a:cubicBezTo>
                  <a:pt x="930" y="969"/>
                  <a:pt x="930" y="969"/>
                  <a:pt x="931" y="970"/>
                </a:cubicBezTo>
                <a:cubicBezTo>
                  <a:pt x="931" y="970"/>
                  <a:pt x="931" y="971"/>
                  <a:pt x="931" y="971"/>
                </a:cubicBezTo>
                <a:cubicBezTo>
                  <a:pt x="931" y="971"/>
                  <a:pt x="931" y="972"/>
                  <a:pt x="931" y="972"/>
                </a:cubicBezTo>
                <a:cubicBezTo>
                  <a:pt x="931" y="972"/>
                  <a:pt x="931" y="972"/>
                  <a:pt x="931" y="972"/>
                </a:cubicBezTo>
                <a:cubicBezTo>
                  <a:pt x="931" y="972"/>
                  <a:pt x="931" y="973"/>
                  <a:pt x="931" y="973"/>
                </a:cubicBezTo>
                <a:cubicBezTo>
                  <a:pt x="931" y="973"/>
                  <a:pt x="932" y="974"/>
                  <a:pt x="932" y="974"/>
                </a:cubicBezTo>
                <a:cubicBezTo>
                  <a:pt x="932" y="974"/>
                  <a:pt x="932" y="974"/>
                  <a:pt x="932" y="974"/>
                </a:cubicBezTo>
                <a:cubicBezTo>
                  <a:pt x="933" y="975"/>
                  <a:pt x="933" y="975"/>
                  <a:pt x="933" y="976"/>
                </a:cubicBezTo>
                <a:cubicBezTo>
                  <a:pt x="933" y="976"/>
                  <a:pt x="933" y="976"/>
                  <a:pt x="933" y="976"/>
                </a:cubicBezTo>
                <a:cubicBezTo>
                  <a:pt x="934" y="976"/>
                  <a:pt x="934" y="977"/>
                  <a:pt x="934" y="977"/>
                </a:cubicBezTo>
                <a:cubicBezTo>
                  <a:pt x="934" y="977"/>
                  <a:pt x="934" y="978"/>
                  <a:pt x="935" y="978"/>
                </a:cubicBezTo>
                <a:cubicBezTo>
                  <a:pt x="936" y="979"/>
                  <a:pt x="936" y="980"/>
                  <a:pt x="935" y="982"/>
                </a:cubicBezTo>
                <a:cubicBezTo>
                  <a:pt x="935" y="982"/>
                  <a:pt x="935" y="983"/>
                  <a:pt x="935" y="984"/>
                </a:cubicBezTo>
                <a:cubicBezTo>
                  <a:pt x="935" y="984"/>
                  <a:pt x="935" y="984"/>
                  <a:pt x="935" y="984"/>
                </a:cubicBezTo>
                <a:cubicBezTo>
                  <a:pt x="935" y="985"/>
                  <a:pt x="935" y="985"/>
                  <a:pt x="935" y="986"/>
                </a:cubicBezTo>
                <a:cubicBezTo>
                  <a:pt x="935" y="986"/>
                  <a:pt x="935" y="986"/>
                  <a:pt x="935" y="987"/>
                </a:cubicBezTo>
                <a:cubicBezTo>
                  <a:pt x="936" y="987"/>
                  <a:pt x="936" y="988"/>
                  <a:pt x="936" y="988"/>
                </a:cubicBezTo>
                <a:cubicBezTo>
                  <a:pt x="936" y="988"/>
                  <a:pt x="936" y="988"/>
                  <a:pt x="936" y="988"/>
                </a:cubicBezTo>
                <a:cubicBezTo>
                  <a:pt x="936" y="989"/>
                  <a:pt x="937" y="989"/>
                  <a:pt x="937" y="989"/>
                </a:cubicBezTo>
                <a:cubicBezTo>
                  <a:pt x="937" y="990"/>
                  <a:pt x="937" y="990"/>
                  <a:pt x="937" y="990"/>
                </a:cubicBezTo>
                <a:cubicBezTo>
                  <a:pt x="937" y="990"/>
                  <a:pt x="937" y="990"/>
                  <a:pt x="937" y="991"/>
                </a:cubicBezTo>
                <a:cubicBezTo>
                  <a:pt x="937" y="991"/>
                  <a:pt x="937" y="991"/>
                  <a:pt x="937" y="991"/>
                </a:cubicBezTo>
                <a:cubicBezTo>
                  <a:pt x="937" y="991"/>
                  <a:pt x="937" y="991"/>
                  <a:pt x="937" y="991"/>
                </a:cubicBezTo>
                <a:cubicBezTo>
                  <a:pt x="938" y="991"/>
                  <a:pt x="938" y="991"/>
                  <a:pt x="938" y="991"/>
                </a:cubicBezTo>
                <a:cubicBezTo>
                  <a:pt x="939" y="992"/>
                  <a:pt x="939" y="992"/>
                  <a:pt x="939" y="993"/>
                </a:cubicBezTo>
                <a:cubicBezTo>
                  <a:pt x="940" y="993"/>
                  <a:pt x="940" y="994"/>
                  <a:pt x="940" y="994"/>
                </a:cubicBezTo>
                <a:cubicBezTo>
                  <a:pt x="941" y="995"/>
                  <a:pt x="940" y="997"/>
                  <a:pt x="940" y="998"/>
                </a:cubicBezTo>
                <a:cubicBezTo>
                  <a:pt x="940" y="998"/>
                  <a:pt x="940" y="998"/>
                  <a:pt x="940" y="998"/>
                </a:cubicBezTo>
                <a:cubicBezTo>
                  <a:pt x="939" y="999"/>
                  <a:pt x="940" y="1000"/>
                  <a:pt x="940" y="1000"/>
                </a:cubicBezTo>
                <a:cubicBezTo>
                  <a:pt x="940" y="1001"/>
                  <a:pt x="940" y="1001"/>
                  <a:pt x="940" y="1001"/>
                </a:cubicBezTo>
                <a:cubicBezTo>
                  <a:pt x="940" y="1002"/>
                  <a:pt x="939" y="1002"/>
                  <a:pt x="939" y="1003"/>
                </a:cubicBezTo>
                <a:cubicBezTo>
                  <a:pt x="939" y="1003"/>
                  <a:pt x="939" y="1003"/>
                  <a:pt x="939" y="1003"/>
                </a:cubicBezTo>
                <a:cubicBezTo>
                  <a:pt x="939" y="1003"/>
                  <a:pt x="939" y="1004"/>
                  <a:pt x="939" y="1004"/>
                </a:cubicBezTo>
                <a:cubicBezTo>
                  <a:pt x="938" y="1005"/>
                  <a:pt x="938" y="1005"/>
                  <a:pt x="938" y="1006"/>
                </a:cubicBezTo>
                <a:cubicBezTo>
                  <a:pt x="938" y="1006"/>
                  <a:pt x="938" y="1006"/>
                  <a:pt x="938" y="1007"/>
                </a:cubicBezTo>
                <a:cubicBezTo>
                  <a:pt x="938" y="1007"/>
                  <a:pt x="938" y="1007"/>
                  <a:pt x="938" y="1008"/>
                </a:cubicBezTo>
                <a:cubicBezTo>
                  <a:pt x="937" y="1008"/>
                  <a:pt x="937" y="1009"/>
                  <a:pt x="937" y="1009"/>
                </a:cubicBezTo>
                <a:cubicBezTo>
                  <a:pt x="936" y="1010"/>
                  <a:pt x="936" y="1010"/>
                  <a:pt x="936" y="1011"/>
                </a:cubicBezTo>
                <a:cubicBezTo>
                  <a:pt x="936" y="1011"/>
                  <a:pt x="936" y="1011"/>
                  <a:pt x="936" y="1011"/>
                </a:cubicBezTo>
                <a:cubicBezTo>
                  <a:pt x="936" y="1012"/>
                  <a:pt x="936" y="1012"/>
                  <a:pt x="936" y="1013"/>
                </a:cubicBezTo>
                <a:cubicBezTo>
                  <a:pt x="935" y="1013"/>
                  <a:pt x="935" y="1013"/>
                  <a:pt x="935" y="1013"/>
                </a:cubicBezTo>
                <a:cubicBezTo>
                  <a:pt x="935" y="1013"/>
                  <a:pt x="934" y="1013"/>
                  <a:pt x="933" y="1014"/>
                </a:cubicBezTo>
                <a:cubicBezTo>
                  <a:pt x="933" y="1014"/>
                  <a:pt x="933" y="1014"/>
                  <a:pt x="933" y="1014"/>
                </a:cubicBezTo>
                <a:cubicBezTo>
                  <a:pt x="933" y="1014"/>
                  <a:pt x="932" y="1013"/>
                  <a:pt x="932" y="1013"/>
                </a:cubicBezTo>
                <a:cubicBezTo>
                  <a:pt x="932" y="1013"/>
                  <a:pt x="932" y="1013"/>
                  <a:pt x="932" y="1013"/>
                </a:cubicBezTo>
                <a:cubicBezTo>
                  <a:pt x="931" y="1013"/>
                  <a:pt x="931" y="1013"/>
                  <a:pt x="930" y="1013"/>
                </a:cubicBezTo>
                <a:cubicBezTo>
                  <a:pt x="930" y="1013"/>
                  <a:pt x="930" y="1013"/>
                  <a:pt x="929" y="1013"/>
                </a:cubicBezTo>
                <a:cubicBezTo>
                  <a:pt x="929" y="1013"/>
                  <a:pt x="929" y="1013"/>
                  <a:pt x="929" y="1012"/>
                </a:cubicBezTo>
                <a:cubicBezTo>
                  <a:pt x="928" y="1012"/>
                  <a:pt x="928" y="1012"/>
                  <a:pt x="927" y="1012"/>
                </a:cubicBezTo>
                <a:cubicBezTo>
                  <a:pt x="927" y="1011"/>
                  <a:pt x="927" y="1011"/>
                  <a:pt x="927" y="1011"/>
                </a:cubicBezTo>
                <a:cubicBezTo>
                  <a:pt x="927" y="1010"/>
                  <a:pt x="926" y="1010"/>
                  <a:pt x="926" y="1010"/>
                </a:cubicBezTo>
                <a:cubicBezTo>
                  <a:pt x="925" y="1009"/>
                  <a:pt x="925" y="1008"/>
                  <a:pt x="924" y="1007"/>
                </a:cubicBezTo>
                <a:cubicBezTo>
                  <a:pt x="924" y="1007"/>
                  <a:pt x="924" y="1007"/>
                  <a:pt x="924" y="1007"/>
                </a:cubicBezTo>
                <a:cubicBezTo>
                  <a:pt x="923" y="1007"/>
                  <a:pt x="923" y="1006"/>
                  <a:pt x="922" y="1006"/>
                </a:cubicBezTo>
                <a:cubicBezTo>
                  <a:pt x="922" y="1005"/>
                  <a:pt x="922" y="1005"/>
                  <a:pt x="922" y="1005"/>
                </a:cubicBezTo>
                <a:cubicBezTo>
                  <a:pt x="922" y="1005"/>
                  <a:pt x="922" y="1004"/>
                  <a:pt x="922" y="1004"/>
                </a:cubicBezTo>
                <a:cubicBezTo>
                  <a:pt x="921" y="1004"/>
                  <a:pt x="921" y="1004"/>
                  <a:pt x="921" y="1003"/>
                </a:cubicBezTo>
                <a:cubicBezTo>
                  <a:pt x="921" y="1003"/>
                  <a:pt x="921" y="1002"/>
                  <a:pt x="921" y="1002"/>
                </a:cubicBezTo>
                <a:cubicBezTo>
                  <a:pt x="921" y="1002"/>
                  <a:pt x="921" y="1002"/>
                  <a:pt x="921" y="1002"/>
                </a:cubicBezTo>
                <a:cubicBezTo>
                  <a:pt x="921" y="1001"/>
                  <a:pt x="921" y="1001"/>
                  <a:pt x="921" y="1001"/>
                </a:cubicBezTo>
                <a:cubicBezTo>
                  <a:pt x="920" y="1001"/>
                  <a:pt x="920" y="1001"/>
                  <a:pt x="920" y="1001"/>
                </a:cubicBezTo>
                <a:cubicBezTo>
                  <a:pt x="920" y="1001"/>
                  <a:pt x="919" y="1001"/>
                  <a:pt x="919" y="999"/>
                </a:cubicBezTo>
                <a:cubicBezTo>
                  <a:pt x="919" y="999"/>
                  <a:pt x="919" y="999"/>
                  <a:pt x="919" y="998"/>
                </a:cubicBezTo>
                <a:cubicBezTo>
                  <a:pt x="919" y="998"/>
                  <a:pt x="919" y="998"/>
                  <a:pt x="919" y="998"/>
                </a:cubicBezTo>
                <a:cubicBezTo>
                  <a:pt x="918" y="997"/>
                  <a:pt x="919" y="996"/>
                  <a:pt x="919" y="996"/>
                </a:cubicBezTo>
                <a:cubicBezTo>
                  <a:pt x="920" y="996"/>
                  <a:pt x="920" y="995"/>
                  <a:pt x="920" y="995"/>
                </a:cubicBezTo>
                <a:cubicBezTo>
                  <a:pt x="919" y="996"/>
                  <a:pt x="919" y="996"/>
                  <a:pt x="918" y="996"/>
                </a:cubicBezTo>
                <a:cubicBezTo>
                  <a:pt x="918" y="996"/>
                  <a:pt x="918" y="996"/>
                  <a:pt x="918" y="996"/>
                </a:cubicBezTo>
                <a:cubicBezTo>
                  <a:pt x="918" y="996"/>
                  <a:pt x="917" y="996"/>
                  <a:pt x="917" y="996"/>
                </a:cubicBezTo>
                <a:cubicBezTo>
                  <a:pt x="916" y="996"/>
                  <a:pt x="916" y="996"/>
                  <a:pt x="915" y="995"/>
                </a:cubicBezTo>
                <a:cubicBezTo>
                  <a:pt x="914" y="994"/>
                  <a:pt x="914" y="994"/>
                  <a:pt x="914" y="993"/>
                </a:cubicBezTo>
                <a:cubicBezTo>
                  <a:pt x="914" y="993"/>
                  <a:pt x="914" y="992"/>
                  <a:pt x="914" y="992"/>
                </a:cubicBezTo>
                <a:cubicBezTo>
                  <a:pt x="913" y="991"/>
                  <a:pt x="913" y="990"/>
                  <a:pt x="913" y="989"/>
                </a:cubicBezTo>
                <a:cubicBezTo>
                  <a:pt x="913" y="989"/>
                  <a:pt x="913" y="988"/>
                  <a:pt x="913" y="988"/>
                </a:cubicBezTo>
                <a:cubicBezTo>
                  <a:pt x="913" y="988"/>
                  <a:pt x="913" y="988"/>
                  <a:pt x="913" y="988"/>
                </a:cubicBezTo>
                <a:cubicBezTo>
                  <a:pt x="913" y="988"/>
                  <a:pt x="913" y="989"/>
                  <a:pt x="911" y="989"/>
                </a:cubicBezTo>
                <a:cubicBezTo>
                  <a:pt x="911" y="989"/>
                  <a:pt x="911" y="989"/>
                  <a:pt x="911" y="989"/>
                </a:cubicBezTo>
                <a:cubicBezTo>
                  <a:pt x="911" y="989"/>
                  <a:pt x="910" y="988"/>
                  <a:pt x="910" y="988"/>
                </a:cubicBezTo>
                <a:cubicBezTo>
                  <a:pt x="910" y="988"/>
                  <a:pt x="910" y="988"/>
                  <a:pt x="910" y="987"/>
                </a:cubicBezTo>
                <a:cubicBezTo>
                  <a:pt x="910" y="987"/>
                  <a:pt x="910" y="987"/>
                  <a:pt x="909" y="986"/>
                </a:cubicBezTo>
                <a:cubicBezTo>
                  <a:pt x="909" y="986"/>
                  <a:pt x="909" y="985"/>
                  <a:pt x="909" y="985"/>
                </a:cubicBezTo>
                <a:cubicBezTo>
                  <a:pt x="909" y="984"/>
                  <a:pt x="909" y="983"/>
                  <a:pt x="911" y="982"/>
                </a:cubicBezTo>
                <a:cubicBezTo>
                  <a:pt x="912" y="981"/>
                  <a:pt x="912" y="981"/>
                  <a:pt x="912" y="980"/>
                </a:cubicBezTo>
                <a:cubicBezTo>
                  <a:pt x="912" y="979"/>
                  <a:pt x="912" y="979"/>
                  <a:pt x="912" y="978"/>
                </a:cubicBezTo>
                <a:cubicBezTo>
                  <a:pt x="912" y="978"/>
                  <a:pt x="912" y="977"/>
                  <a:pt x="912" y="976"/>
                </a:cubicBezTo>
                <a:cubicBezTo>
                  <a:pt x="912" y="976"/>
                  <a:pt x="912" y="975"/>
                  <a:pt x="912" y="975"/>
                </a:cubicBezTo>
                <a:cubicBezTo>
                  <a:pt x="912" y="975"/>
                  <a:pt x="912" y="975"/>
                  <a:pt x="912" y="975"/>
                </a:cubicBezTo>
                <a:cubicBezTo>
                  <a:pt x="912" y="974"/>
                  <a:pt x="912" y="974"/>
                  <a:pt x="912" y="974"/>
                </a:cubicBezTo>
                <a:cubicBezTo>
                  <a:pt x="912" y="974"/>
                  <a:pt x="912" y="974"/>
                  <a:pt x="912" y="974"/>
                </a:cubicBezTo>
                <a:cubicBezTo>
                  <a:pt x="911" y="973"/>
                  <a:pt x="910" y="973"/>
                  <a:pt x="909" y="972"/>
                </a:cubicBezTo>
                <a:cubicBezTo>
                  <a:pt x="909" y="972"/>
                  <a:pt x="909" y="972"/>
                  <a:pt x="909" y="972"/>
                </a:cubicBezTo>
                <a:cubicBezTo>
                  <a:pt x="909" y="971"/>
                  <a:pt x="909" y="971"/>
                  <a:pt x="909" y="971"/>
                </a:cubicBezTo>
                <a:cubicBezTo>
                  <a:pt x="907" y="971"/>
                  <a:pt x="906" y="970"/>
                  <a:pt x="906" y="970"/>
                </a:cubicBezTo>
                <a:cubicBezTo>
                  <a:pt x="906" y="969"/>
                  <a:pt x="906" y="969"/>
                  <a:pt x="906" y="968"/>
                </a:cubicBezTo>
                <a:cubicBezTo>
                  <a:pt x="906" y="968"/>
                  <a:pt x="906" y="968"/>
                  <a:pt x="906" y="968"/>
                </a:cubicBezTo>
                <a:cubicBezTo>
                  <a:pt x="906" y="968"/>
                  <a:pt x="906" y="968"/>
                  <a:pt x="906" y="968"/>
                </a:cubicBezTo>
                <a:cubicBezTo>
                  <a:pt x="905" y="967"/>
                  <a:pt x="905" y="967"/>
                  <a:pt x="905" y="967"/>
                </a:cubicBezTo>
                <a:cubicBezTo>
                  <a:pt x="904" y="967"/>
                  <a:pt x="903" y="967"/>
                  <a:pt x="903" y="966"/>
                </a:cubicBezTo>
                <a:cubicBezTo>
                  <a:pt x="903" y="966"/>
                  <a:pt x="902" y="965"/>
                  <a:pt x="902" y="965"/>
                </a:cubicBezTo>
                <a:cubicBezTo>
                  <a:pt x="902" y="964"/>
                  <a:pt x="902" y="964"/>
                  <a:pt x="902" y="964"/>
                </a:cubicBezTo>
                <a:cubicBezTo>
                  <a:pt x="902" y="964"/>
                  <a:pt x="901" y="964"/>
                  <a:pt x="901" y="964"/>
                </a:cubicBezTo>
                <a:cubicBezTo>
                  <a:pt x="901" y="964"/>
                  <a:pt x="900" y="964"/>
                  <a:pt x="900" y="964"/>
                </a:cubicBezTo>
                <a:cubicBezTo>
                  <a:pt x="899" y="964"/>
                  <a:pt x="899" y="964"/>
                  <a:pt x="899" y="964"/>
                </a:cubicBezTo>
                <a:cubicBezTo>
                  <a:pt x="899" y="964"/>
                  <a:pt x="899" y="964"/>
                  <a:pt x="898" y="964"/>
                </a:cubicBezTo>
                <a:cubicBezTo>
                  <a:pt x="898" y="964"/>
                  <a:pt x="898" y="964"/>
                  <a:pt x="898" y="964"/>
                </a:cubicBezTo>
                <a:cubicBezTo>
                  <a:pt x="898" y="964"/>
                  <a:pt x="898" y="964"/>
                  <a:pt x="897" y="964"/>
                </a:cubicBezTo>
                <a:cubicBezTo>
                  <a:pt x="897" y="964"/>
                  <a:pt x="897" y="964"/>
                  <a:pt x="897" y="964"/>
                </a:cubicBezTo>
                <a:cubicBezTo>
                  <a:pt x="897" y="964"/>
                  <a:pt x="897" y="964"/>
                  <a:pt x="897" y="964"/>
                </a:cubicBezTo>
                <a:cubicBezTo>
                  <a:pt x="896" y="965"/>
                  <a:pt x="896" y="965"/>
                  <a:pt x="896" y="965"/>
                </a:cubicBezTo>
                <a:cubicBezTo>
                  <a:pt x="895" y="966"/>
                  <a:pt x="895" y="967"/>
                  <a:pt x="894" y="967"/>
                </a:cubicBezTo>
                <a:cubicBezTo>
                  <a:pt x="894" y="967"/>
                  <a:pt x="893" y="967"/>
                  <a:pt x="893" y="967"/>
                </a:cubicBezTo>
                <a:cubicBezTo>
                  <a:pt x="893" y="967"/>
                  <a:pt x="893" y="967"/>
                  <a:pt x="893" y="967"/>
                </a:cubicBezTo>
                <a:cubicBezTo>
                  <a:pt x="893" y="967"/>
                  <a:pt x="893" y="968"/>
                  <a:pt x="892" y="968"/>
                </a:cubicBezTo>
                <a:cubicBezTo>
                  <a:pt x="892" y="968"/>
                  <a:pt x="891" y="968"/>
                  <a:pt x="890" y="967"/>
                </a:cubicBezTo>
                <a:cubicBezTo>
                  <a:pt x="889" y="967"/>
                  <a:pt x="889" y="967"/>
                  <a:pt x="889" y="966"/>
                </a:cubicBezTo>
                <a:cubicBezTo>
                  <a:pt x="889" y="966"/>
                  <a:pt x="889" y="966"/>
                  <a:pt x="889" y="966"/>
                </a:cubicBezTo>
                <a:cubicBezTo>
                  <a:pt x="889" y="966"/>
                  <a:pt x="889" y="966"/>
                  <a:pt x="889" y="966"/>
                </a:cubicBezTo>
                <a:cubicBezTo>
                  <a:pt x="888" y="966"/>
                  <a:pt x="888" y="966"/>
                  <a:pt x="888" y="966"/>
                </a:cubicBezTo>
                <a:cubicBezTo>
                  <a:pt x="888" y="965"/>
                  <a:pt x="888" y="965"/>
                  <a:pt x="888" y="965"/>
                </a:cubicBezTo>
                <a:cubicBezTo>
                  <a:pt x="887" y="965"/>
                  <a:pt x="886" y="965"/>
                  <a:pt x="886" y="964"/>
                </a:cubicBezTo>
                <a:cubicBezTo>
                  <a:pt x="886" y="964"/>
                  <a:pt x="886" y="963"/>
                  <a:pt x="886" y="963"/>
                </a:cubicBezTo>
                <a:cubicBezTo>
                  <a:pt x="885" y="963"/>
                  <a:pt x="885" y="962"/>
                  <a:pt x="885" y="962"/>
                </a:cubicBezTo>
                <a:cubicBezTo>
                  <a:pt x="885" y="962"/>
                  <a:pt x="885" y="962"/>
                  <a:pt x="885" y="962"/>
                </a:cubicBezTo>
                <a:cubicBezTo>
                  <a:pt x="885" y="962"/>
                  <a:pt x="884" y="962"/>
                  <a:pt x="884" y="962"/>
                </a:cubicBezTo>
                <a:cubicBezTo>
                  <a:pt x="884" y="963"/>
                  <a:pt x="884" y="963"/>
                  <a:pt x="883" y="963"/>
                </a:cubicBezTo>
                <a:cubicBezTo>
                  <a:pt x="883" y="963"/>
                  <a:pt x="883" y="963"/>
                  <a:pt x="883" y="963"/>
                </a:cubicBezTo>
                <a:cubicBezTo>
                  <a:pt x="882" y="963"/>
                  <a:pt x="882" y="962"/>
                  <a:pt x="882" y="962"/>
                </a:cubicBezTo>
                <a:cubicBezTo>
                  <a:pt x="881" y="962"/>
                  <a:pt x="881" y="962"/>
                  <a:pt x="881" y="962"/>
                </a:cubicBezTo>
                <a:cubicBezTo>
                  <a:pt x="880" y="962"/>
                  <a:pt x="880" y="961"/>
                  <a:pt x="879" y="961"/>
                </a:cubicBezTo>
                <a:cubicBezTo>
                  <a:pt x="879" y="961"/>
                  <a:pt x="878" y="961"/>
                  <a:pt x="878" y="960"/>
                </a:cubicBezTo>
                <a:cubicBezTo>
                  <a:pt x="878" y="960"/>
                  <a:pt x="878" y="960"/>
                  <a:pt x="878" y="960"/>
                </a:cubicBezTo>
                <a:cubicBezTo>
                  <a:pt x="877" y="960"/>
                  <a:pt x="877" y="960"/>
                  <a:pt x="876" y="961"/>
                </a:cubicBezTo>
                <a:cubicBezTo>
                  <a:pt x="875" y="961"/>
                  <a:pt x="875" y="962"/>
                  <a:pt x="874" y="962"/>
                </a:cubicBezTo>
                <a:cubicBezTo>
                  <a:pt x="873" y="962"/>
                  <a:pt x="873" y="961"/>
                  <a:pt x="872" y="961"/>
                </a:cubicBezTo>
                <a:cubicBezTo>
                  <a:pt x="872" y="961"/>
                  <a:pt x="872" y="961"/>
                  <a:pt x="872" y="961"/>
                </a:cubicBezTo>
                <a:cubicBezTo>
                  <a:pt x="871" y="961"/>
                  <a:pt x="870" y="961"/>
                  <a:pt x="870" y="961"/>
                </a:cubicBezTo>
                <a:cubicBezTo>
                  <a:pt x="870" y="961"/>
                  <a:pt x="870" y="961"/>
                  <a:pt x="870" y="961"/>
                </a:cubicBezTo>
                <a:cubicBezTo>
                  <a:pt x="869" y="961"/>
                  <a:pt x="869" y="961"/>
                  <a:pt x="869" y="961"/>
                </a:cubicBezTo>
                <a:cubicBezTo>
                  <a:pt x="868" y="961"/>
                  <a:pt x="868" y="961"/>
                  <a:pt x="868" y="961"/>
                </a:cubicBezTo>
                <a:cubicBezTo>
                  <a:pt x="867" y="961"/>
                  <a:pt x="867" y="961"/>
                  <a:pt x="866" y="962"/>
                </a:cubicBezTo>
                <a:cubicBezTo>
                  <a:pt x="866" y="962"/>
                  <a:pt x="866" y="962"/>
                  <a:pt x="866" y="962"/>
                </a:cubicBezTo>
                <a:cubicBezTo>
                  <a:pt x="865" y="962"/>
                  <a:pt x="865" y="962"/>
                  <a:pt x="865" y="962"/>
                </a:cubicBezTo>
                <a:cubicBezTo>
                  <a:pt x="865" y="962"/>
                  <a:pt x="865" y="962"/>
                  <a:pt x="864" y="962"/>
                </a:cubicBezTo>
                <a:cubicBezTo>
                  <a:pt x="864" y="962"/>
                  <a:pt x="863" y="962"/>
                  <a:pt x="863" y="962"/>
                </a:cubicBezTo>
                <a:cubicBezTo>
                  <a:pt x="863" y="962"/>
                  <a:pt x="863" y="962"/>
                  <a:pt x="863" y="962"/>
                </a:cubicBezTo>
                <a:cubicBezTo>
                  <a:pt x="862" y="962"/>
                  <a:pt x="862" y="961"/>
                  <a:pt x="861" y="961"/>
                </a:cubicBezTo>
                <a:cubicBezTo>
                  <a:pt x="861" y="961"/>
                  <a:pt x="861" y="961"/>
                  <a:pt x="861" y="961"/>
                </a:cubicBezTo>
                <a:cubicBezTo>
                  <a:pt x="861" y="961"/>
                  <a:pt x="861" y="961"/>
                  <a:pt x="860" y="961"/>
                </a:cubicBezTo>
                <a:cubicBezTo>
                  <a:pt x="860" y="961"/>
                  <a:pt x="859" y="961"/>
                  <a:pt x="859" y="961"/>
                </a:cubicBezTo>
                <a:cubicBezTo>
                  <a:pt x="859" y="961"/>
                  <a:pt x="859" y="961"/>
                  <a:pt x="859" y="961"/>
                </a:cubicBezTo>
                <a:cubicBezTo>
                  <a:pt x="858" y="961"/>
                  <a:pt x="858" y="961"/>
                  <a:pt x="858" y="961"/>
                </a:cubicBezTo>
                <a:cubicBezTo>
                  <a:pt x="858" y="961"/>
                  <a:pt x="858" y="961"/>
                  <a:pt x="858" y="961"/>
                </a:cubicBezTo>
                <a:cubicBezTo>
                  <a:pt x="858" y="961"/>
                  <a:pt x="858" y="961"/>
                  <a:pt x="858" y="961"/>
                </a:cubicBezTo>
                <a:cubicBezTo>
                  <a:pt x="857" y="961"/>
                  <a:pt x="857" y="961"/>
                  <a:pt x="857" y="961"/>
                </a:cubicBezTo>
                <a:cubicBezTo>
                  <a:pt x="856" y="961"/>
                  <a:pt x="856" y="961"/>
                  <a:pt x="856" y="961"/>
                </a:cubicBezTo>
                <a:cubicBezTo>
                  <a:pt x="855" y="961"/>
                  <a:pt x="855" y="961"/>
                  <a:pt x="855" y="961"/>
                </a:cubicBezTo>
                <a:cubicBezTo>
                  <a:pt x="854" y="961"/>
                  <a:pt x="852" y="961"/>
                  <a:pt x="851" y="962"/>
                </a:cubicBezTo>
                <a:cubicBezTo>
                  <a:pt x="850" y="962"/>
                  <a:pt x="850" y="963"/>
                  <a:pt x="849" y="963"/>
                </a:cubicBezTo>
                <a:cubicBezTo>
                  <a:pt x="849" y="963"/>
                  <a:pt x="849" y="963"/>
                  <a:pt x="849" y="963"/>
                </a:cubicBezTo>
                <a:cubicBezTo>
                  <a:pt x="849" y="963"/>
                  <a:pt x="849" y="963"/>
                  <a:pt x="849" y="963"/>
                </a:cubicBezTo>
                <a:cubicBezTo>
                  <a:pt x="849" y="963"/>
                  <a:pt x="849" y="963"/>
                  <a:pt x="849" y="963"/>
                </a:cubicBezTo>
                <a:cubicBezTo>
                  <a:pt x="849" y="963"/>
                  <a:pt x="849" y="963"/>
                  <a:pt x="849" y="963"/>
                </a:cubicBezTo>
                <a:cubicBezTo>
                  <a:pt x="848" y="963"/>
                  <a:pt x="848" y="963"/>
                  <a:pt x="848" y="963"/>
                </a:cubicBezTo>
                <a:cubicBezTo>
                  <a:pt x="847" y="963"/>
                  <a:pt x="847" y="963"/>
                  <a:pt x="846" y="964"/>
                </a:cubicBezTo>
                <a:cubicBezTo>
                  <a:pt x="846" y="965"/>
                  <a:pt x="846" y="965"/>
                  <a:pt x="845" y="966"/>
                </a:cubicBezTo>
                <a:cubicBezTo>
                  <a:pt x="845" y="966"/>
                  <a:pt x="845" y="966"/>
                  <a:pt x="845" y="966"/>
                </a:cubicBezTo>
                <a:cubicBezTo>
                  <a:pt x="844" y="967"/>
                  <a:pt x="844" y="967"/>
                  <a:pt x="844" y="967"/>
                </a:cubicBezTo>
                <a:cubicBezTo>
                  <a:pt x="844" y="967"/>
                  <a:pt x="844" y="967"/>
                  <a:pt x="844" y="967"/>
                </a:cubicBezTo>
                <a:cubicBezTo>
                  <a:pt x="845" y="966"/>
                  <a:pt x="845" y="966"/>
                  <a:pt x="845" y="966"/>
                </a:cubicBezTo>
                <a:cubicBezTo>
                  <a:pt x="846" y="966"/>
                  <a:pt x="847" y="966"/>
                  <a:pt x="848" y="966"/>
                </a:cubicBezTo>
                <a:cubicBezTo>
                  <a:pt x="848" y="966"/>
                  <a:pt x="848" y="966"/>
                  <a:pt x="848" y="966"/>
                </a:cubicBezTo>
                <a:cubicBezTo>
                  <a:pt x="849" y="967"/>
                  <a:pt x="849" y="967"/>
                  <a:pt x="850" y="969"/>
                </a:cubicBezTo>
                <a:cubicBezTo>
                  <a:pt x="850" y="969"/>
                  <a:pt x="849" y="970"/>
                  <a:pt x="849" y="970"/>
                </a:cubicBezTo>
                <a:cubicBezTo>
                  <a:pt x="848" y="970"/>
                  <a:pt x="848" y="970"/>
                  <a:pt x="847" y="970"/>
                </a:cubicBezTo>
                <a:cubicBezTo>
                  <a:pt x="847" y="970"/>
                  <a:pt x="846" y="970"/>
                  <a:pt x="846" y="971"/>
                </a:cubicBezTo>
                <a:cubicBezTo>
                  <a:pt x="846" y="971"/>
                  <a:pt x="846" y="971"/>
                  <a:pt x="846" y="971"/>
                </a:cubicBezTo>
                <a:cubicBezTo>
                  <a:pt x="846" y="972"/>
                  <a:pt x="846" y="972"/>
                  <a:pt x="847" y="972"/>
                </a:cubicBezTo>
                <a:cubicBezTo>
                  <a:pt x="848" y="972"/>
                  <a:pt x="848" y="972"/>
                  <a:pt x="848" y="972"/>
                </a:cubicBezTo>
                <a:cubicBezTo>
                  <a:pt x="848" y="972"/>
                  <a:pt x="849" y="972"/>
                  <a:pt x="849" y="973"/>
                </a:cubicBezTo>
                <a:cubicBezTo>
                  <a:pt x="850" y="973"/>
                  <a:pt x="850" y="973"/>
                  <a:pt x="851" y="973"/>
                </a:cubicBezTo>
                <a:cubicBezTo>
                  <a:pt x="851" y="974"/>
                  <a:pt x="851" y="974"/>
                  <a:pt x="851" y="974"/>
                </a:cubicBezTo>
                <a:cubicBezTo>
                  <a:pt x="852" y="974"/>
                  <a:pt x="852" y="974"/>
                  <a:pt x="852" y="975"/>
                </a:cubicBezTo>
                <a:cubicBezTo>
                  <a:pt x="853" y="975"/>
                  <a:pt x="853" y="976"/>
                  <a:pt x="852" y="976"/>
                </a:cubicBezTo>
                <a:cubicBezTo>
                  <a:pt x="852" y="977"/>
                  <a:pt x="852" y="977"/>
                  <a:pt x="851" y="977"/>
                </a:cubicBezTo>
                <a:cubicBezTo>
                  <a:pt x="851" y="977"/>
                  <a:pt x="851" y="977"/>
                  <a:pt x="851" y="977"/>
                </a:cubicBezTo>
                <a:cubicBezTo>
                  <a:pt x="850" y="977"/>
                  <a:pt x="849" y="977"/>
                  <a:pt x="848" y="977"/>
                </a:cubicBezTo>
                <a:cubicBezTo>
                  <a:pt x="848" y="977"/>
                  <a:pt x="848" y="976"/>
                  <a:pt x="847" y="976"/>
                </a:cubicBezTo>
                <a:cubicBezTo>
                  <a:pt x="846" y="976"/>
                  <a:pt x="845" y="976"/>
                  <a:pt x="844" y="975"/>
                </a:cubicBezTo>
                <a:cubicBezTo>
                  <a:pt x="844" y="974"/>
                  <a:pt x="844" y="974"/>
                  <a:pt x="844" y="974"/>
                </a:cubicBezTo>
                <a:cubicBezTo>
                  <a:pt x="844" y="975"/>
                  <a:pt x="844" y="975"/>
                  <a:pt x="844" y="976"/>
                </a:cubicBezTo>
                <a:cubicBezTo>
                  <a:pt x="843" y="977"/>
                  <a:pt x="841" y="977"/>
                  <a:pt x="840" y="976"/>
                </a:cubicBezTo>
                <a:cubicBezTo>
                  <a:pt x="840" y="976"/>
                  <a:pt x="839" y="976"/>
                  <a:pt x="839" y="975"/>
                </a:cubicBezTo>
                <a:cubicBezTo>
                  <a:pt x="839" y="975"/>
                  <a:pt x="839" y="975"/>
                  <a:pt x="839" y="975"/>
                </a:cubicBezTo>
                <a:cubicBezTo>
                  <a:pt x="839" y="975"/>
                  <a:pt x="838" y="975"/>
                  <a:pt x="838" y="975"/>
                </a:cubicBezTo>
                <a:cubicBezTo>
                  <a:pt x="838" y="975"/>
                  <a:pt x="838" y="975"/>
                  <a:pt x="838" y="976"/>
                </a:cubicBezTo>
                <a:cubicBezTo>
                  <a:pt x="838" y="976"/>
                  <a:pt x="837" y="977"/>
                  <a:pt x="836" y="977"/>
                </a:cubicBezTo>
                <a:cubicBezTo>
                  <a:pt x="836" y="977"/>
                  <a:pt x="835" y="977"/>
                  <a:pt x="835" y="977"/>
                </a:cubicBezTo>
                <a:cubicBezTo>
                  <a:pt x="835" y="977"/>
                  <a:pt x="834" y="977"/>
                  <a:pt x="834" y="976"/>
                </a:cubicBezTo>
                <a:cubicBezTo>
                  <a:pt x="834" y="976"/>
                  <a:pt x="834" y="976"/>
                  <a:pt x="834" y="976"/>
                </a:cubicBezTo>
                <a:cubicBezTo>
                  <a:pt x="833" y="976"/>
                  <a:pt x="833" y="976"/>
                  <a:pt x="832" y="976"/>
                </a:cubicBezTo>
                <a:cubicBezTo>
                  <a:pt x="832" y="976"/>
                  <a:pt x="832" y="976"/>
                  <a:pt x="832" y="976"/>
                </a:cubicBezTo>
                <a:cubicBezTo>
                  <a:pt x="831" y="976"/>
                  <a:pt x="830" y="976"/>
                  <a:pt x="829" y="976"/>
                </a:cubicBezTo>
                <a:cubicBezTo>
                  <a:pt x="829" y="976"/>
                  <a:pt x="829" y="976"/>
                  <a:pt x="828" y="975"/>
                </a:cubicBezTo>
                <a:cubicBezTo>
                  <a:pt x="828" y="975"/>
                  <a:pt x="828" y="974"/>
                  <a:pt x="829" y="974"/>
                </a:cubicBezTo>
                <a:cubicBezTo>
                  <a:pt x="829" y="974"/>
                  <a:pt x="829" y="974"/>
                  <a:pt x="829" y="974"/>
                </a:cubicBezTo>
                <a:cubicBezTo>
                  <a:pt x="829" y="973"/>
                  <a:pt x="830" y="973"/>
                  <a:pt x="830" y="973"/>
                </a:cubicBezTo>
                <a:cubicBezTo>
                  <a:pt x="830" y="973"/>
                  <a:pt x="830" y="972"/>
                  <a:pt x="830" y="972"/>
                </a:cubicBezTo>
                <a:cubicBezTo>
                  <a:pt x="829" y="973"/>
                  <a:pt x="829" y="973"/>
                  <a:pt x="829" y="973"/>
                </a:cubicBezTo>
                <a:cubicBezTo>
                  <a:pt x="829" y="973"/>
                  <a:pt x="828" y="973"/>
                  <a:pt x="828" y="973"/>
                </a:cubicBezTo>
                <a:cubicBezTo>
                  <a:pt x="828" y="972"/>
                  <a:pt x="827" y="972"/>
                  <a:pt x="827" y="972"/>
                </a:cubicBezTo>
                <a:cubicBezTo>
                  <a:pt x="827" y="971"/>
                  <a:pt x="826" y="971"/>
                  <a:pt x="826" y="971"/>
                </a:cubicBezTo>
                <a:cubicBezTo>
                  <a:pt x="826" y="971"/>
                  <a:pt x="826" y="971"/>
                  <a:pt x="826" y="971"/>
                </a:cubicBezTo>
                <a:cubicBezTo>
                  <a:pt x="826" y="971"/>
                  <a:pt x="826" y="971"/>
                  <a:pt x="826" y="971"/>
                </a:cubicBezTo>
                <a:cubicBezTo>
                  <a:pt x="825" y="971"/>
                  <a:pt x="825" y="970"/>
                  <a:pt x="824" y="970"/>
                </a:cubicBezTo>
                <a:cubicBezTo>
                  <a:pt x="824" y="970"/>
                  <a:pt x="824" y="970"/>
                  <a:pt x="824" y="970"/>
                </a:cubicBezTo>
                <a:cubicBezTo>
                  <a:pt x="823" y="970"/>
                  <a:pt x="823" y="971"/>
                  <a:pt x="823" y="971"/>
                </a:cubicBezTo>
                <a:cubicBezTo>
                  <a:pt x="823" y="971"/>
                  <a:pt x="822" y="972"/>
                  <a:pt x="822" y="972"/>
                </a:cubicBezTo>
                <a:cubicBezTo>
                  <a:pt x="821" y="972"/>
                  <a:pt x="821" y="972"/>
                  <a:pt x="821" y="972"/>
                </a:cubicBezTo>
                <a:cubicBezTo>
                  <a:pt x="819" y="972"/>
                  <a:pt x="819" y="972"/>
                  <a:pt x="819" y="972"/>
                </a:cubicBezTo>
                <a:cubicBezTo>
                  <a:pt x="819" y="972"/>
                  <a:pt x="818" y="972"/>
                  <a:pt x="818" y="972"/>
                </a:cubicBezTo>
                <a:cubicBezTo>
                  <a:pt x="818" y="972"/>
                  <a:pt x="818" y="972"/>
                  <a:pt x="818" y="972"/>
                </a:cubicBezTo>
                <a:cubicBezTo>
                  <a:pt x="817" y="972"/>
                  <a:pt x="816" y="972"/>
                  <a:pt x="816" y="972"/>
                </a:cubicBezTo>
                <a:cubicBezTo>
                  <a:pt x="815" y="972"/>
                  <a:pt x="814" y="971"/>
                  <a:pt x="814" y="971"/>
                </a:cubicBezTo>
                <a:cubicBezTo>
                  <a:pt x="814" y="971"/>
                  <a:pt x="814" y="971"/>
                  <a:pt x="813" y="971"/>
                </a:cubicBezTo>
                <a:cubicBezTo>
                  <a:pt x="813" y="970"/>
                  <a:pt x="812" y="970"/>
                  <a:pt x="811" y="970"/>
                </a:cubicBezTo>
                <a:cubicBezTo>
                  <a:pt x="810" y="970"/>
                  <a:pt x="810" y="970"/>
                  <a:pt x="810" y="970"/>
                </a:cubicBezTo>
                <a:cubicBezTo>
                  <a:pt x="809" y="970"/>
                  <a:pt x="808" y="970"/>
                  <a:pt x="807" y="970"/>
                </a:cubicBezTo>
                <a:cubicBezTo>
                  <a:pt x="807" y="971"/>
                  <a:pt x="807" y="971"/>
                  <a:pt x="807" y="971"/>
                </a:cubicBezTo>
                <a:cubicBezTo>
                  <a:pt x="807" y="971"/>
                  <a:pt x="807" y="971"/>
                  <a:pt x="806" y="971"/>
                </a:cubicBezTo>
                <a:cubicBezTo>
                  <a:pt x="806" y="971"/>
                  <a:pt x="806" y="971"/>
                  <a:pt x="806" y="971"/>
                </a:cubicBezTo>
                <a:cubicBezTo>
                  <a:pt x="805" y="972"/>
                  <a:pt x="804" y="972"/>
                  <a:pt x="804" y="972"/>
                </a:cubicBezTo>
                <a:cubicBezTo>
                  <a:pt x="803" y="972"/>
                  <a:pt x="803" y="972"/>
                  <a:pt x="803" y="972"/>
                </a:cubicBezTo>
                <a:cubicBezTo>
                  <a:pt x="802" y="973"/>
                  <a:pt x="802" y="973"/>
                  <a:pt x="801" y="974"/>
                </a:cubicBezTo>
                <a:cubicBezTo>
                  <a:pt x="801" y="974"/>
                  <a:pt x="801" y="974"/>
                  <a:pt x="800" y="974"/>
                </a:cubicBezTo>
                <a:cubicBezTo>
                  <a:pt x="799" y="974"/>
                  <a:pt x="799" y="974"/>
                  <a:pt x="799" y="974"/>
                </a:cubicBezTo>
                <a:cubicBezTo>
                  <a:pt x="799" y="974"/>
                  <a:pt x="799" y="974"/>
                  <a:pt x="799" y="974"/>
                </a:cubicBezTo>
                <a:cubicBezTo>
                  <a:pt x="798" y="974"/>
                  <a:pt x="798" y="974"/>
                  <a:pt x="797" y="973"/>
                </a:cubicBezTo>
                <a:cubicBezTo>
                  <a:pt x="797" y="972"/>
                  <a:pt x="797" y="972"/>
                  <a:pt x="797" y="971"/>
                </a:cubicBezTo>
                <a:cubicBezTo>
                  <a:pt x="797" y="970"/>
                  <a:pt x="797" y="970"/>
                  <a:pt x="797" y="969"/>
                </a:cubicBezTo>
                <a:cubicBezTo>
                  <a:pt x="797" y="970"/>
                  <a:pt x="796" y="970"/>
                  <a:pt x="796" y="970"/>
                </a:cubicBezTo>
                <a:cubicBezTo>
                  <a:pt x="796" y="971"/>
                  <a:pt x="796" y="971"/>
                  <a:pt x="796" y="971"/>
                </a:cubicBezTo>
                <a:cubicBezTo>
                  <a:pt x="796" y="971"/>
                  <a:pt x="796" y="971"/>
                  <a:pt x="796" y="971"/>
                </a:cubicBezTo>
                <a:cubicBezTo>
                  <a:pt x="796" y="972"/>
                  <a:pt x="796" y="972"/>
                  <a:pt x="796" y="972"/>
                </a:cubicBezTo>
                <a:cubicBezTo>
                  <a:pt x="796" y="972"/>
                  <a:pt x="797" y="973"/>
                  <a:pt x="797" y="973"/>
                </a:cubicBezTo>
                <a:cubicBezTo>
                  <a:pt x="797" y="975"/>
                  <a:pt x="797" y="976"/>
                  <a:pt x="797" y="977"/>
                </a:cubicBezTo>
                <a:cubicBezTo>
                  <a:pt x="796" y="977"/>
                  <a:pt x="796" y="978"/>
                  <a:pt x="794" y="978"/>
                </a:cubicBezTo>
                <a:cubicBezTo>
                  <a:pt x="794" y="978"/>
                  <a:pt x="794" y="978"/>
                  <a:pt x="794" y="978"/>
                </a:cubicBezTo>
                <a:cubicBezTo>
                  <a:pt x="793" y="978"/>
                  <a:pt x="793" y="978"/>
                  <a:pt x="793" y="978"/>
                </a:cubicBezTo>
                <a:cubicBezTo>
                  <a:pt x="792" y="978"/>
                  <a:pt x="792" y="978"/>
                  <a:pt x="792" y="979"/>
                </a:cubicBezTo>
                <a:cubicBezTo>
                  <a:pt x="792" y="979"/>
                  <a:pt x="792" y="979"/>
                  <a:pt x="792" y="979"/>
                </a:cubicBezTo>
                <a:cubicBezTo>
                  <a:pt x="791" y="980"/>
                  <a:pt x="790" y="981"/>
                  <a:pt x="789" y="981"/>
                </a:cubicBezTo>
                <a:cubicBezTo>
                  <a:pt x="789" y="981"/>
                  <a:pt x="788" y="982"/>
                  <a:pt x="788" y="982"/>
                </a:cubicBezTo>
                <a:cubicBezTo>
                  <a:pt x="787" y="982"/>
                  <a:pt x="787" y="982"/>
                  <a:pt x="787" y="982"/>
                </a:cubicBezTo>
                <a:cubicBezTo>
                  <a:pt x="787" y="982"/>
                  <a:pt x="786" y="982"/>
                  <a:pt x="786" y="982"/>
                </a:cubicBezTo>
                <a:cubicBezTo>
                  <a:pt x="786" y="983"/>
                  <a:pt x="786" y="983"/>
                  <a:pt x="786" y="983"/>
                </a:cubicBezTo>
                <a:cubicBezTo>
                  <a:pt x="785" y="983"/>
                  <a:pt x="785" y="984"/>
                  <a:pt x="783" y="983"/>
                </a:cubicBezTo>
                <a:cubicBezTo>
                  <a:pt x="783" y="983"/>
                  <a:pt x="783" y="983"/>
                  <a:pt x="782" y="983"/>
                </a:cubicBezTo>
                <a:cubicBezTo>
                  <a:pt x="782" y="982"/>
                  <a:pt x="782" y="982"/>
                  <a:pt x="783" y="982"/>
                </a:cubicBezTo>
                <a:cubicBezTo>
                  <a:pt x="783" y="981"/>
                  <a:pt x="783" y="981"/>
                  <a:pt x="783" y="981"/>
                </a:cubicBezTo>
                <a:cubicBezTo>
                  <a:pt x="783" y="981"/>
                  <a:pt x="782" y="981"/>
                  <a:pt x="782" y="981"/>
                </a:cubicBezTo>
                <a:cubicBezTo>
                  <a:pt x="782" y="981"/>
                  <a:pt x="782" y="981"/>
                  <a:pt x="782" y="981"/>
                </a:cubicBezTo>
                <a:cubicBezTo>
                  <a:pt x="781" y="981"/>
                  <a:pt x="781" y="981"/>
                  <a:pt x="781" y="982"/>
                </a:cubicBezTo>
                <a:cubicBezTo>
                  <a:pt x="780" y="982"/>
                  <a:pt x="780" y="982"/>
                  <a:pt x="780" y="983"/>
                </a:cubicBezTo>
                <a:cubicBezTo>
                  <a:pt x="780" y="983"/>
                  <a:pt x="779" y="984"/>
                  <a:pt x="778" y="984"/>
                </a:cubicBezTo>
                <a:cubicBezTo>
                  <a:pt x="778" y="984"/>
                  <a:pt x="778" y="984"/>
                  <a:pt x="778" y="984"/>
                </a:cubicBezTo>
                <a:cubicBezTo>
                  <a:pt x="778" y="984"/>
                  <a:pt x="778" y="984"/>
                  <a:pt x="778" y="985"/>
                </a:cubicBezTo>
                <a:cubicBezTo>
                  <a:pt x="778" y="985"/>
                  <a:pt x="778" y="985"/>
                  <a:pt x="778" y="986"/>
                </a:cubicBezTo>
                <a:cubicBezTo>
                  <a:pt x="778" y="986"/>
                  <a:pt x="778" y="986"/>
                  <a:pt x="778" y="986"/>
                </a:cubicBezTo>
                <a:cubicBezTo>
                  <a:pt x="779" y="986"/>
                  <a:pt x="779" y="986"/>
                  <a:pt x="779" y="986"/>
                </a:cubicBezTo>
                <a:cubicBezTo>
                  <a:pt x="780" y="987"/>
                  <a:pt x="780" y="987"/>
                  <a:pt x="779" y="988"/>
                </a:cubicBezTo>
                <a:cubicBezTo>
                  <a:pt x="779" y="988"/>
                  <a:pt x="779" y="989"/>
                  <a:pt x="779" y="989"/>
                </a:cubicBezTo>
                <a:cubicBezTo>
                  <a:pt x="778" y="990"/>
                  <a:pt x="778" y="990"/>
                  <a:pt x="777" y="991"/>
                </a:cubicBezTo>
                <a:cubicBezTo>
                  <a:pt x="777" y="991"/>
                  <a:pt x="776" y="991"/>
                  <a:pt x="776" y="991"/>
                </a:cubicBezTo>
                <a:cubicBezTo>
                  <a:pt x="776" y="991"/>
                  <a:pt x="775" y="991"/>
                  <a:pt x="775" y="990"/>
                </a:cubicBezTo>
                <a:cubicBezTo>
                  <a:pt x="775" y="990"/>
                  <a:pt x="775" y="989"/>
                  <a:pt x="775" y="989"/>
                </a:cubicBezTo>
                <a:cubicBezTo>
                  <a:pt x="776" y="989"/>
                  <a:pt x="776" y="988"/>
                  <a:pt x="776" y="987"/>
                </a:cubicBezTo>
                <a:cubicBezTo>
                  <a:pt x="777" y="987"/>
                  <a:pt x="777" y="987"/>
                  <a:pt x="777" y="987"/>
                </a:cubicBezTo>
                <a:cubicBezTo>
                  <a:pt x="777" y="987"/>
                  <a:pt x="776" y="987"/>
                  <a:pt x="776" y="987"/>
                </a:cubicBezTo>
                <a:cubicBezTo>
                  <a:pt x="776" y="987"/>
                  <a:pt x="776" y="987"/>
                  <a:pt x="776" y="987"/>
                </a:cubicBezTo>
                <a:cubicBezTo>
                  <a:pt x="775" y="988"/>
                  <a:pt x="775" y="988"/>
                  <a:pt x="775" y="988"/>
                </a:cubicBezTo>
                <a:cubicBezTo>
                  <a:pt x="775" y="988"/>
                  <a:pt x="774" y="988"/>
                  <a:pt x="774" y="988"/>
                </a:cubicBezTo>
                <a:cubicBezTo>
                  <a:pt x="774" y="989"/>
                  <a:pt x="774" y="989"/>
                  <a:pt x="774" y="990"/>
                </a:cubicBezTo>
                <a:cubicBezTo>
                  <a:pt x="774" y="990"/>
                  <a:pt x="774" y="990"/>
                  <a:pt x="774" y="990"/>
                </a:cubicBezTo>
                <a:cubicBezTo>
                  <a:pt x="774" y="990"/>
                  <a:pt x="774" y="991"/>
                  <a:pt x="774" y="991"/>
                </a:cubicBezTo>
                <a:cubicBezTo>
                  <a:pt x="774" y="991"/>
                  <a:pt x="773" y="991"/>
                  <a:pt x="773" y="991"/>
                </a:cubicBezTo>
                <a:cubicBezTo>
                  <a:pt x="773" y="992"/>
                  <a:pt x="772" y="992"/>
                  <a:pt x="772" y="992"/>
                </a:cubicBezTo>
                <a:cubicBezTo>
                  <a:pt x="772" y="992"/>
                  <a:pt x="772" y="992"/>
                  <a:pt x="772" y="992"/>
                </a:cubicBezTo>
                <a:cubicBezTo>
                  <a:pt x="772" y="993"/>
                  <a:pt x="772" y="993"/>
                  <a:pt x="773" y="994"/>
                </a:cubicBezTo>
                <a:cubicBezTo>
                  <a:pt x="773" y="994"/>
                  <a:pt x="773" y="994"/>
                  <a:pt x="773" y="994"/>
                </a:cubicBezTo>
                <a:cubicBezTo>
                  <a:pt x="773" y="993"/>
                  <a:pt x="773" y="993"/>
                  <a:pt x="773" y="993"/>
                </a:cubicBezTo>
                <a:cubicBezTo>
                  <a:pt x="773" y="993"/>
                  <a:pt x="773" y="992"/>
                  <a:pt x="773" y="992"/>
                </a:cubicBezTo>
                <a:cubicBezTo>
                  <a:pt x="774" y="991"/>
                  <a:pt x="776" y="992"/>
                  <a:pt x="776" y="993"/>
                </a:cubicBezTo>
                <a:cubicBezTo>
                  <a:pt x="776" y="994"/>
                  <a:pt x="775" y="994"/>
                  <a:pt x="775" y="995"/>
                </a:cubicBezTo>
                <a:cubicBezTo>
                  <a:pt x="775" y="995"/>
                  <a:pt x="775" y="995"/>
                  <a:pt x="775" y="995"/>
                </a:cubicBezTo>
                <a:cubicBezTo>
                  <a:pt x="775" y="995"/>
                  <a:pt x="775" y="995"/>
                  <a:pt x="775" y="996"/>
                </a:cubicBezTo>
                <a:cubicBezTo>
                  <a:pt x="775" y="996"/>
                  <a:pt x="775" y="996"/>
                  <a:pt x="774" y="997"/>
                </a:cubicBezTo>
                <a:cubicBezTo>
                  <a:pt x="774" y="997"/>
                  <a:pt x="774" y="997"/>
                  <a:pt x="773" y="997"/>
                </a:cubicBezTo>
                <a:cubicBezTo>
                  <a:pt x="773" y="997"/>
                  <a:pt x="773" y="997"/>
                  <a:pt x="772" y="996"/>
                </a:cubicBezTo>
                <a:cubicBezTo>
                  <a:pt x="772" y="996"/>
                  <a:pt x="772" y="997"/>
                  <a:pt x="772" y="997"/>
                </a:cubicBezTo>
                <a:cubicBezTo>
                  <a:pt x="772" y="997"/>
                  <a:pt x="772" y="997"/>
                  <a:pt x="772" y="997"/>
                </a:cubicBezTo>
                <a:cubicBezTo>
                  <a:pt x="772" y="998"/>
                  <a:pt x="772" y="998"/>
                  <a:pt x="772" y="998"/>
                </a:cubicBezTo>
                <a:cubicBezTo>
                  <a:pt x="772" y="998"/>
                  <a:pt x="773" y="998"/>
                  <a:pt x="773" y="998"/>
                </a:cubicBezTo>
                <a:cubicBezTo>
                  <a:pt x="773" y="999"/>
                  <a:pt x="773" y="999"/>
                  <a:pt x="773" y="999"/>
                </a:cubicBezTo>
                <a:cubicBezTo>
                  <a:pt x="773" y="1000"/>
                  <a:pt x="774" y="1000"/>
                  <a:pt x="774" y="1001"/>
                </a:cubicBezTo>
                <a:cubicBezTo>
                  <a:pt x="774" y="1002"/>
                  <a:pt x="774" y="1003"/>
                  <a:pt x="774" y="1004"/>
                </a:cubicBezTo>
                <a:cubicBezTo>
                  <a:pt x="774" y="1004"/>
                  <a:pt x="774" y="1004"/>
                  <a:pt x="774" y="1004"/>
                </a:cubicBezTo>
                <a:cubicBezTo>
                  <a:pt x="774" y="1004"/>
                  <a:pt x="774" y="1004"/>
                  <a:pt x="774" y="1005"/>
                </a:cubicBezTo>
                <a:cubicBezTo>
                  <a:pt x="774" y="1006"/>
                  <a:pt x="774" y="1006"/>
                  <a:pt x="774" y="1006"/>
                </a:cubicBezTo>
                <a:cubicBezTo>
                  <a:pt x="774" y="1006"/>
                  <a:pt x="774" y="1007"/>
                  <a:pt x="774" y="1007"/>
                </a:cubicBezTo>
                <a:cubicBezTo>
                  <a:pt x="774" y="1007"/>
                  <a:pt x="773" y="1007"/>
                  <a:pt x="773" y="1007"/>
                </a:cubicBezTo>
                <a:cubicBezTo>
                  <a:pt x="773" y="1007"/>
                  <a:pt x="772" y="1007"/>
                  <a:pt x="772" y="1007"/>
                </a:cubicBezTo>
                <a:cubicBezTo>
                  <a:pt x="772" y="1008"/>
                  <a:pt x="773" y="1009"/>
                  <a:pt x="772" y="1010"/>
                </a:cubicBezTo>
                <a:cubicBezTo>
                  <a:pt x="772" y="1010"/>
                  <a:pt x="772" y="1010"/>
                  <a:pt x="772" y="1010"/>
                </a:cubicBezTo>
                <a:cubicBezTo>
                  <a:pt x="772" y="1010"/>
                  <a:pt x="773" y="1010"/>
                  <a:pt x="773" y="1010"/>
                </a:cubicBezTo>
                <a:cubicBezTo>
                  <a:pt x="773" y="1009"/>
                  <a:pt x="774" y="1009"/>
                  <a:pt x="774" y="1009"/>
                </a:cubicBezTo>
                <a:cubicBezTo>
                  <a:pt x="774" y="1009"/>
                  <a:pt x="775" y="1010"/>
                  <a:pt x="775" y="1010"/>
                </a:cubicBezTo>
                <a:cubicBezTo>
                  <a:pt x="775" y="1010"/>
                  <a:pt x="775" y="1011"/>
                  <a:pt x="775" y="1011"/>
                </a:cubicBezTo>
                <a:cubicBezTo>
                  <a:pt x="775" y="1011"/>
                  <a:pt x="775" y="1012"/>
                  <a:pt x="775" y="1012"/>
                </a:cubicBezTo>
                <a:cubicBezTo>
                  <a:pt x="774" y="1013"/>
                  <a:pt x="774" y="1014"/>
                  <a:pt x="774" y="1016"/>
                </a:cubicBezTo>
                <a:cubicBezTo>
                  <a:pt x="773" y="1016"/>
                  <a:pt x="773" y="1017"/>
                  <a:pt x="773" y="1017"/>
                </a:cubicBezTo>
                <a:cubicBezTo>
                  <a:pt x="773" y="1017"/>
                  <a:pt x="773" y="1017"/>
                  <a:pt x="772" y="1018"/>
                </a:cubicBezTo>
                <a:cubicBezTo>
                  <a:pt x="772" y="1018"/>
                  <a:pt x="772" y="1019"/>
                  <a:pt x="772" y="1019"/>
                </a:cubicBezTo>
                <a:cubicBezTo>
                  <a:pt x="772" y="1019"/>
                  <a:pt x="772" y="1020"/>
                  <a:pt x="772" y="1020"/>
                </a:cubicBezTo>
                <a:cubicBezTo>
                  <a:pt x="772" y="1020"/>
                  <a:pt x="772" y="1021"/>
                  <a:pt x="771" y="1021"/>
                </a:cubicBezTo>
                <a:cubicBezTo>
                  <a:pt x="771" y="1021"/>
                  <a:pt x="771" y="1021"/>
                  <a:pt x="771" y="1021"/>
                </a:cubicBezTo>
                <a:cubicBezTo>
                  <a:pt x="771" y="1021"/>
                  <a:pt x="771" y="1022"/>
                  <a:pt x="771" y="1022"/>
                </a:cubicBezTo>
                <a:cubicBezTo>
                  <a:pt x="771" y="1022"/>
                  <a:pt x="771" y="1022"/>
                  <a:pt x="771" y="1022"/>
                </a:cubicBezTo>
                <a:cubicBezTo>
                  <a:pt x="771" y="1023"/>
                  <a:pt x="771" y="1023"/>
                  <a:pt x="771" y="1023"/>
                </a:cubicBezTo>
                <a:cubicBezTo>
                  <a:pt x="771" y="1023"/>
                  <a:pt x="770" y="1023"/>
                  <a:pt x="770" y="1023"/>
                </a:cubicBezTo>
                <a:cubicBezTo>
                  <a:pt x="770" y="1023"/>
                  <a:pt x="770" y="1024"/>
                  <a:pt x="770" y="1024"/>
                </a:cubicBezTo>
                <a:cubicBezTo>
                  <a:pt x="770" y="1024"/>
                  <a:pt x="770" y="1024"/>
                  <a:pt x="770" y="1025"/>
                </a:cubicBezTo>
                <a:cubicBezTo>
                  <a:pt x="770" y="1025"/>
                  <a:pt x="770" y="1025"/>
                  <a:pt x="770" y="1025"/>
                </a:cubicBezTo>
                <a:cubicBezTo>
                  <a:pt x="770" y="1025"/>
                  <a:pt x="770" y="1025"/>
                  <a:pt x="770" y="1025"/>
                </a:cubicBezTo>
                <a:cubicBezTo>
                  <a:pt x="770" y="1026"/>
                  <a:pt x="770" y="1026"/>
                  <a:pt x="770" y="1026"/>
                </a:cubicBezTo>
                <a:cubicBezTo>
                  <a:pt x="770" y="1027"/>
                  <a:pt x="770" y="1027"/>
                  <a:pt x="769" y="1027"/>
                </a:cubicBezTo>
                <a:cubicBezTo>
                  <a:pt x="769" y="1027"/>
                  <a:pt x="769" y="1027"/>
                  <a:pt x="769" y="1027"/>
                </a:cubicBezTo>
                <a:cubicBezTo>
                  <a:pt x="769" y="1027"/>
                  <a:pt x="769" y="1027"/>
                  <a:pt x="769" y="1027"/>
                </a:cubicBezTo>
                <a:cubicBezTo>
                  <a:pt x="769" y="1027"/>
                  <a:pt x="769" y="1028"/>
                  <a:pt x="769" y="1028"/>
                </a:cubicBezTo>
                <a:cubicBezTo>
                  <a:pt x="770" y="1028"/>
                  <a:pt x="770" y="1028"/>
                  <a:pt x="770" y="1028"/>
                </a:cubicBezTo>
                <a:cubicBezTo>
                  <a:pt x="770" y="1029"/>
                  <a:pt x="770" y="1030"/>
                  <a:pt x="770" y="1030"/>
                </a:cubicBezTo>
                <a:cubicBezTo>
                  <a:pt x="770" y="1031"/>
                  <a:pt x="770" y="1031"/>
                  <a:pt x="770" y="1031"/>
                </a:cubicBezTo>
                <a:cubicBezTo>
                  <a:pt x="770" y="1032"/>
                  <a:pt x="770" y="1032"/>
                  <a:pt x="770" y="1032"/>
                </a:cubicBezTo>
                <a:cubicBezTo>
                  <a:pt x="770" y="1033"/>
                  <a:pt x="770" y="1033"/>
                  <a:pt x="770" y="1033"/>
                </a:cubicBezTo>
                <a:cubicBezTo>
                  <a:pt x="770" y="1034"/>
                  <a:pt x="770" y="1034"/>
                  <a:pt x="769" y="1035"/>
                </a:cubicBezTo>
                <a:cubicBezTo>
                  <a:pt x="769" y="1035"/>
                  <a:pt x="769" y="1035"/>
                  <a:pt x="769" y="1035"/>
                </a:cubicBezTo>
                <a:cubicBezTo>
                  <a:pt x="769" y="1036"/>
                  <a:pt x="769" y="1036"/>
                  <a:pt x="770" y="1036"/>
                </a:cubicBezTo>
                <a:cubicBezTo>
                  <a:pt x="770" y="1037"/>
                  <a:pt x="770" y="1037"/>
                  <a:pt x="770" y="1038"/>
                </a:cubicBezTo>
                <a:cubicBezTo>
                  <a:pt x="770" y="1039"/>
                  <a:pt x="770" y="1040"/>
                  <a:pt x="769" y="1040"/>
                </a:cubicBezTo>
                <a:cubicBezTo>
                  <a:pt x="769" y="1040"/>
                  <a:pt x="769" y="1041"/>
                  <a:pt x="769" y="1042"/>
                </a:cubicBezTo>
                <a:cubicBezTo>
                  <a:pt x="769" y="1042"/>
                  <a:pt x="769" y="1043"/>
                  <a:pt x="769" y="1043"/>
                </a:cubicBezTo>
                <a:cubicBezTo>
                  <a:pt x="769" y="1044"/>
                  <a:pt x="769" y="1044"/>
                  <a:pt x="769" y="1044"/>
                </a:cubicBezTo>
                <a:cubicBezTo>
                  <a:pt x="769" y="1044"/>
                  <a:pt x="769" y="1044"/>
                  <a:pt x="768" y="1045"/>
                </a:cubicBezTo>
                <a:cubicBezTo>
                  <a:pt x="768" y="1045"/>
                  <a:pt x="768" y="1045"/>
                  <a:pt x="768" y="1045"/>
                </a:cubicBezTo>
                <a:cubicBezTo>
                  <a:pt x="768" y="1045"/>
                  <a:pt x="768" y="1045"/>
                  <a:pt x="768" y="1045"/>
                </a:cubicBezTo>
                <a:cubicBezTo>
                  <a:pt x="768" y="1045"/>
                  <a:pt x="768" y="1045"/>
                  <a:pt x="768" y="1045"/>
                </a:cubicBezTo>
                <a:cubicBezTo>
                  <a:pt x="768" y="1045"/>
                  <a:pt x="768" y="1045"/>
                  <a:pt x="768" y="1045"/>
                </a:cubicBezTo>
                <a:cubicBezTo>
                  <a:pt x="768" y="1046"/>
                  <a:pt x="768" y="1046"/>
                  <a:pt x="769" y="1046"/>
                </a:cubicBezTo>
                <a:cubicBezTo>
                  <a:pt x="769" y="1046"/>
                  <a:pt x="769" y="1046"/>
                  <a:pt x="769" y="1046"/>
                </a:cubicBezTo>
                <a:cubicBezTo>
                  <a:pt x="769" y="1046"/>
                  <a:pt x="770" y="1047"/>
                  <a:pt x="770" y="1049"/>
                </a:cubicBezTo>
                <a:cubicBezTo>
                  <a:pt x="770" y="1049"/>
                  <a:pt x="770" y="1049"/>
                  <a:pt x="770" y="1049"/>
                </a:cubicBezTo>
                <a:cubicBezTo>
                  <a:pt x="770" y="1049"/>
                  <a:pt x="770" y="1049"/>
                  <a:pt x="770" y="1049"/>
                </a:cubicBezTo>
                <a:cubicBezTo>
                  <a:pt x="770" y="1049"/>
                  <a:pt x="770" y="1049"/>
                  <a:pt x="770" y="1049"/>
                </a:cubicBezTo>
                <a:cubicBezTo>
                  <a:pt x="770" y="1049"/>
                  <a:pt x="770" y="1049"/>
                  <a:pt x="770" y="1049"/>
                </a:cubicBezTo>
                <a:cubicBezTo>
                  <a:pt x="770" y="1049"/>
                  <a:pt x="770" y="1050"/>
                  <a:pt x="770" y="1050"/>
                </a:cubicBezTo>
                <a:cubicBezTo>
                  <a:pt x="771" y="1051"/>
                  <a:pt x="771" y="1052"/>
                  <a:pt x="771" y="1052"/>
                </a:cubicBezTo>
                <a:cubicBezTo>
                  <a:pt x="771" y="1052"/>
                  <a:pt x="771" y="1052"/>
                  <a:pt x="771" y="1052"/>
                </a:cubicBezTo>
                <a:cubicBezTo>
                  <a:pt x="771" y="1053"/>
                  <a:pt x="772" y="1053"/>
                  <a:pt x="772" y="1053"/>
                </a:cubicBezTo>
                <a:cubicBezTo>
                  <a:pt x="772" y="1054"/>
                  <a:pt x="773" y="1054"/>
                  <a:pt x="773" y="1055"/>
                </a:cubicBezTo>
                <a:cubicBezTo>
                  <a:pt x="773" y="1055"/>
                  <a:pt x="773" y="1055"/>
                  <a:pt x="773" y="1055"/>
                </a:cubicBezTo>
                <a:cubicBezTo>
                  <a:pt x="773" y="1055"/>
                  <a:pt x="773" y="1056"/>
                  <a:pt x="773" y="1056"/>
                </a:cubicBezTo>
                <a:cubicBezTo>
                  <a:pt x="773" y="1057"/>
                  <a:pt x="773" y="1057"/>
                  <a:pt x="773" y="1058"/>
                </a:cubicBezTo>
                <a:cubicBezTo>
                  <a:pt x="773" y="1058"/>
                  <a:pt x="773" y="1058"/>
                  <a:pt x="772" y="1058"/>
                </a:cubicBezTo>
                <a:cubicBezTo>
                  <a:pt x="773" y="1058"/>
                  <a:pt x="773" y="1059"/>
                  <a:pt x="773" y="1059"/>
                </a:cubicBezTo>
                <a:cubicBezTo>
                  <a:pt x="773" y="1060"/>
                  <a:pt x="773" y="1061"/>
                  <a:pt x="773" y="1062"/>
                </a:cubicBezTo>
                <a:cubicBezTo>
                  <a:pt x="773" y="1062"/>
                  <a:pt x="773" y="1063"/>
                  <a:pt x="774" y="1063"/>
                </a:cubicBezTo>
                <a:cubicBezTo>
                  <a:pt x="774" y="1064"/>
                  <a:pt x="774" y="1064"/>
                  <a:pt x="775" y="1064"/>
                </a:cubicBezTo>
                <a:cubicBezTo>
                  <a:pt x="775" y="1064"/>
                  <a:pt x="775" y="1065"/>
                  <a:pt x="775" y="1065"/>
                </a:cubicBezTo>
                <a:cubicBezTo>
                  <a:pt x="775" y="1065"/>
                  <a:pt x="776" y="1065"/>
                  <a:pt x="776" y="1066"/>
                </a:cubicBezTo>
                <a:cubicBezTo>
                  <a:pt x="776" y="1066"/>
                  <a:pt x="777" y="1067"/>
                  <a:pt x="778" y="1067"/>
                </a:cubicBezTo>
                <a:cubicBezTo>
                  <a:pt x="779" y="1068"/>
                  <a:pt x="780" y="1068"/>
                  <a:pt x="781" y="1070"/>
                </a:cubicBezTo>
                <a:cubicBezTo>
                  <a:pt x="781" y="1070"/>
                  <a:pt x="781" y="1070"/>
                  <a:pt x="781" y="1071"/>
                </a:cubicBezTo>
                <a:cubicBezTo>
                  <a:pt x="782" y="1071"/>
                  <a:pt x="782" y="1071"/>
                  <a:pt x="782" y="1072"/>
                </a:cubicBezTo>
                <a:cubicBezTo>
                  <a:pt x="783" y="1072"/>
                  <a:pt x="783" y="1073"/>
                  <a:pt x="783" y="1073"/>
                </a:cubicBezTo>
                <a:cubicBezTo>
                  <a:pt x="783" y="1073"/>
                  <a:pt x="783" y="1074"/>
                  <a:pt x="784" y="1074"/>
                </a:cubicBezTo>
                <a:cubicBezTo>
                  <a:pt x="784" y="1075"/>
                  <a:pt x="785" y="1076"/>
                  <a:pt x="785" y="1077"/>
                </a:cubicBezTo>
                <a:cubicBezTo>
                  <a:pt x="785" y="1077"/>
                  <a:pt x="785" y="1077"/>
                  <a:pt x="785" y="1077"/>
                </a:cubicBezTo>
                <a:cubicBezTo>
                  <a:pt x="785" y="1078"/>
                  <a:pt x="785" y="1078"/>
                  <a:pt x="786" y="1079"/>
                </a:cubicBezTo>
                <a:cubicBezTo>
                  <a:pt x="787" y="1079"/>
                  <a:pt x="787" y="1079"/>
                  <a:pt x="787" y="1080"/>
                </a:cubicBezTo>
                <a:cubicBezTo>
                  <a:pt x="788" y="1080"/>
                  <a:pt x="789" y="1081"/>
                  <a:pt x="790" y="1081"/>
                </a:cubicBezTo>
                <a:cubicBezTo>
                  <a:pt x="790" y="1081"/>
                  <a:pt x="791" y="1081"/>
                  <a:pt x="792" y="1081"/>
                </a:cubicBezTo>
                <a:cubicBezTo>
                  <a:pt x="792" y="1081"/>
                  <a:pt x="793" y="1081"/>
                  <a:pt x="793" y="1082"/>
                </a:cubicBezTo>
                <a:cubicBezTo>
                  <a:pt x="794" y="1082"/>
                  <a:pt x="794" y="1082"/>
                  <a:pt x="795" y="1083"/>
                </a:cubicBezTo>
                <a:cubicBezTo>
                  <a:pt x="796" y="1083"/>
                  <a:pt x="798" y="1084"/>
                  <a:pt x="798" y="1084"/>
                </a:cubicBezTo>
                <a:cubicBezTo>
                  <a:pt x="799" y="1085"/>
                  <a:pt x="799" y="1085"/>
                  <a:pt x="799" y="1085"/>
                </a:cubicBezTo>
                <a:cubicBezTo>
                  <a:pt x="799" y="1086"/>
                  <a:pt x="799" y="1086"/>
                  <a:pt x="800" y="1086"/>
                </a:cubicBezTo>
                <a:cubicBezTo>
                  <a:pt x="800" y="1086"/>
                  <a:pt x="800" y="1086"/>
                  <a:pt x="800" y="1086"/>
                </a:cubicBezTo>
                <a:cubicBezTo>
                  <a:pt x="801" y="1086"/>
                  <a:pt x="801" y="1087"/>
                  <a:pt x="801" y="1087"/>
                </a:cubicBezTo>
                <a:cubicBezTo>
                  <a:pt x="801" y="1088"/>
                  <a:pt x="801" y="1088"/>
                  <a:pt x="802" y="1088"/>
                </a:cubicBezTo>
                <a:cubicBezTo>
                  <a:pt x="802" y="1088"/>
                  <a:pt x="803" y="1087"/>
                  <a:pt x="804" y="1087"/>
                </a:cubicBezTo>
                <a:cubicBezTo>
                  <a:pt x="804" y="1086"/>
                  <a:pt x="804" y="1086"/>
                  <a:pt x="805" y="1086"/>
                </a:cubicBezTo>
                <a:cubicBezTo>
                  <a:pt x="805" y="1086"/>
                  <a:pt x="805" y="1086"/>
                  <a:pt x="805" y="1086"/>
                </a:cubicBezTo>
                <a:cubicBezTo>
                  <a:pt x="805" y="1086"/>
                  <a:pt x="805" y="1086"/>
                  <a:pt x="805" y="1086"/>
                </a:cubicBezTo>
                <a:cubicBezTo>
                  <a:pt x="805" y="1086"/>
                  <a:pt x="805" y="1086"/>
                  <a:pt x="805" y="1086"/>
                </a:cubicBezTo>
                <a:cubicBezTo>
                  <a:pt x="805" y="1086"/>
                  <a:pt x="805" y="1086"/>
                  <a:pt x="805" y="1086"/>
                </a:cubicBezTo>
                <a:cubicBezTo>
                  <a:pt x="806" y="1086"/>
                  <a:pt x="806" y="1086"/>
                  <a:pt x="806" y="1087"/>
                </a:cubicBezTo>
                <a:cubicBezTo>
                  <a:pt x="806" y="1087"/>
                  <a:pt x="806" y="1087"/>
                  <a:pt x="807" y="1087"/>
                </a:cubicBezTo>
                <a:cubicBezTo>
                  <a:pt x="807" y="1087"/>
                  <a:pt x="807" y="1087"/>
                  <a:pt x="807" y="1087"/>
                </a:cubicBezTo>
                <a:cubicBezTo>
                  <a:pt x="807" y="1087"/>
                  <a:pt x="808" y="1087"/>
                  <a:pt x="808" y="1087"/>
                </a:cubicBezTo>
                <a:cubicBezTo>
                  <a:pt x="809" y="1086"/>
                  <a:pt x="809" y="1086"/>
                  <a:pt x="810" y="1086"/>
                </a:cubicBezTo>
                <a:cubicBezTo>
                  <a:pt x="810" y="1085"/>
                  <a:pt x="811" y="1085"/>
                  <a:pt x="811" y="1085"/>
                </a:cubicBezTo>
                <a:cubicBezTo>
                  <a:pt x="811" y="1083"/>
                  <a:pt x="813" y="1083"/>
                  <a:pt x="813" y="1083"/>
                </a:cubicBezTo>
                <a:cubicBezTo>
                  <a:pt x="814" y="1083"/>
                  <a:pt x="814" y="1083"/>
                  <a:pt x="814" y="1083"/>
                </a:cubicBezTo>
                <a:cubicBezTo>
                  <a:pt x="814" y="1083"/>
                  <a:pt x="815" y="1084"/>
                  <a:pt x="815" y="1084"/>
                </a:cubicBezTo>
                <a:cubicBezTo>
                  <a:pt x="815" y="1084"/>
                  <a:pt x="816" y="1084"/>
                  <a:pt x="816" y="1084"/>
                </a:cubicBezTo>
                <a:cubicBezTo>
                  <a:pt x="816" y="1084"/>
                  <a:pt x="817" y="1084"/>
                  <a:pt x="817" y="1083"/>
                </a:cubicBezTo>
                <a:cubicBezTo>
                  <a:pt x="817" y="1083"/>
                  <a:pt x="817" y="1083"/>
                  <a:pt x="818" y="1083"/>
                </a:cubicBezTo>
                <a:cubicBezTo>
                  <a:pt x="818" y="1083"/>
                  <a:pt x="818" y="1083"/>
                  <a:pt x="819" y="1083"/>
                </a:cubicBezTo>
                <a:cubicBezTo>
                  <a:pt x="819" y="1083"/>
                  <a:pt x="819" y="1082"/>
                  <a:pt x="819" y="1082"/>
                </a:cubicBezTo>
                <a:cubicBezTo>
                  <a:pt x="820" y="1082"/>
                  <a:pt x="820" y="1082"/>
                  <a:pt x="821" y="1082"/>
                </a:cubicBezTo>
                <a:cubicBezTo>
                  <a:pt x="821" y="1082"/>
                  <a:pt x="821" y="1082"/>
                  <a:pt x="821" y="1082"/>
                </a:cubicBezTo>
                <a:cubicBezTo>
                  <a:pt x="822" y="1082"/>
                  <a:pt x="822" y="1082"/>
                  <a:pt x="823" y="1082"/>
                </a:cubicBezTo>
                <a:cubicBezTo>
                  <a:pt x="823" y="1082"/>
                  <a:pt x="823" y="1082"/>
                  <a:pt x="823" y="1082"/>
                </a:cubicBezTo>
                <a:cubicBezTo>
                  <a:pt x="823" y="1082"/>
                  <a:pt x="823" y="1082"/>
                  <a:pt x="824" y="1082"/>
                </a:cubicBezTo>
                <a:cubicBezTo>
                  <a:pt x="824" y="1081"/>
                  <a:pt x="824" y="1081"/>
                  <a:pt x="825" y="1081"/>
                </a:cubicBezTo>
                <a:cubicBezTo>
                  <a:pt x="825" y="1081"/>
                  <a:pt x="825" y="1081"/>
                  <a:pt x="825" y="1081"/>
                </a:cubicBezTo>
                <a:cubicBezTo>
                  <a:pt x="826" y="1081"/>
                  <a:pt x="826" y="1081"/>
                  <a:pt x="826" y="1081"/>
                </a:cubicBezTo>
                <a:cubicBezTo>
                  <a:pt x="826" y="1081"/>
                  <a:pt x="827" y="1081"/>
                  <a:pt x="828" y="1082"/>
                </a:cubicBezTo>
                <a:cubicBezTo>
                  <a:pt x="828" y="1082"/>
                  <a:pt x="828" y="1083"/>
                  <a:pt x="828" y="1083"/>
                </a:cubicBezTo>
                <a:cubicBezTo>
                  <a:pt x="828" y="1084"/>
                  <a:pt x="828" y="1084"/>
                  <a:pt x="827" y="1084"/>
                </a:cubicBezTo>
                <a:cubicBezTo>
                  <a:pt x="827" y="1084"/>
                  <a:pt x="827" y="1084"/>
                  <a:pt x="827" y="1084"/>
                </a:cubicBezTo>
                <a:cubicBezTo>
                  <a:pt x="828" y="1085"/>
                  <a:pt x="829" y="1085"/>
                  <a:pt x="830" y="1084"/>
                </a:cubicBezTo>
                <a:cubicBezTo>
                  <a:pt x="830" y="1084"/>
                  <a:pt x="830" y="1084"/>
                  <a:pt x="830" y="1084"/>
                </a:cubicBezTo>
                <a:cubicBezTo>
                  <a:pt x="831" y="1083"/>
                  <a:pt x="831" y="1083"/>
                  <a:pt x="832" y="1083"/>
                </a:cubicBezTo>
                <a:cubicBezTo>
                  <a:pt x="832" y="1082"/>
                  <a:pt x="832" y="1082"/>
                  <a:pt x="832" y="1081"/>
                </a:cubicBezTo>
                <a:cubicBezTo>
                  <a:pt x="832" y="1081"/>
                  <a:pt x="832" y="1081"/>
                  <a:pt x="832" y="1081"/>
                </a:cubicBezTo>
                <a:cubicBezTo>
                  <a:pt x="832" y="1081"/>
                  <a:pt x="832" y="1080"/>
                  <a:pt x="832" y="1080"/>
                </a:cubicBezTo>
                <a:cubicBezTo>
                  <a:pt x="832" y="1080"/>
                  <a:pt x="832" y="1080"/>
                  <a:pt x="832" y="1080"/>
                </a:cubicBezTo>
                <a:cubicBezTo>
                  <a:pt x="832" y="1079"/>
                  <a:pt x="832" y="1078"/>
                  <a:pt x="832" y="1078"/>
                </a:cubicBezTo>
                <a:cubicBezTo>
                  <a:pt x="833" y="1078"/>
                  <a:pt x="833" y="1077"/>
                  <a:pt x="834" y="1077"/>
                </a:cubicBezTo>
                <a:cubicBezTo>
                  <a:pt x="835" y="1077"/>
                  <a:pt x="835" y="1077"/>
                  <a:pt x="836" y="1076"/>
                </a:cubicBezTo>
                <a:cubicBezTo>
                  <a:pt x="836" y="1075"/>
                  <a:pt x="837" y="1075"/>
                  <a:pt x="836" y="1074"/>
                </a:cubicBezTo>
                <a:cubicBezTo>
                  <a:pt x="836" y="1073"/>
                  <a:pt x="836" y="1072"/>
                  <a:pt x="836" y="1071"/>
                </a:cubicBezTo>
                <a:cubicBezTo>
                  <a:pt x="836" y="1071"/>
                  <a:pt x="837" y="1070"/>
                  <a:pt x="837" y="1070"/>
                </a:cubicBezTo>
                <a:cubicBezTo>
                  <a:pt x="838" y="1070"/>
                  <a:pt x="838" y="1070"/>
                  <a:pt x="838" y="1070"/>
                </a:cubicBezTo>
                <a:cubicBezTo>
                  <a:pt x="838" y="1069"/>
                  <a:pt x="838" y="1069"/>
                  <a:pt x="838" y="1069"/>
                </a:cubicBezTo>
                <a:cubicBezTo>
                  <a:pt x="838" y="1069"/>
                  <a:pt x="839" y="1068"/>
                  <a:pt x="839" y="1068"/>
                </a:cubicBezTo>
                <a:cubicBezTo>
                  <a:pt x="839" y="1067"/>
                  <a:pt x="839" y="1066"/>
                  <a:pt x="839" y="1065"/>
                </a:cubicBezTo>
                <a:cubicBezTo>
                  <a:pt x="839" y="1065"/>
                  <a:pt x="839" y="1065"/>
                  <a:pt x="839" y="1065"/>
                </a:cubicBezTo>
                <a:cubicBezTo>
                  <a:pt x="839" y="1065"/>
                  <a:pt x="839" y="1065"/>
                  <a:pt x="839" y="1065"/>
                </a:cubicBezTo>
                <a:cubicBezTo>
                  <a:pt x="839" y="1065"/>
                  <a:pt x="839" y="1065"/>
                  <a:pt x="839" y="1065"/>
                </a:cubicBezTo>
                <a:cubicBezTo>
                  <a:pt x="839" y="1065"/>
                  <a:pt x="839" y="1065"/>
                  <a:pt x="839" y="1065"/>
                </a:cubicBezTo>
                <a:cubicBezTo>
                  <a:pt x="839" y="1064"/>
                  <a:pt x="839" y="1064"/>
                  <a:pt x="839" y="1063"/>
                </a:cubicBezTo>
                <a:cubicBezTo>
                  <a:pt x="839" y="1062"/>
                  <a:pt x="840" y="1062"/>
                  <a:pt x="840" y="1062"/>
                </a:cubicBezTo>
                <a:cubicBezTo>
                  <a:pt x="840" y="1062"/>
                  <a:pt x="840" y="1062"/>
                  <a:pt x="840" y="1061"/>
                </a:cubicBezTo>
                <a:cubicBezTo>
                  <a:pt x="840" y="1061"/>
                  <a:pt x="840" y="1061"/>
                  <a:pt x="840" y="1061"/>
                </a:cubicBezTo>
                <a:cubicBezTo>
                  <a:pt x="840" y="1060"/>
                  <a:pt x="840" y="1060"/>
                  <a:pt x="841" y="1059"/>
                </a:cubicBezTo>
                <a:cubicBezTo>
                  <a:pt x="841" y="1059"/>
                  <a:pt x="841" y="1059"/>
                  <a:pt x="841" y="1059"/>
                </a:cubicBezTo>
                <a:cubicBezTo>
                  <a:pt x="841" y="1059"/>
                  <a:pt x="841" y="1059"/>
                  <a:pt x="841" y="1059"/>
                </a:cubicBezTo>
                <a:cubicBezTo>
                  <a:pt x="841" y="1059"/>
                  <a:pt x="840" y="1059"/>
                  <a:pt x="840" y="1058"/>
                </a:cubicBezTo>
                <a:cubicBezTo>
                  <a:pt x="840" y="1058"/>
                  <a:pt x="840" y="1057"/>
                  <a:pt x="840" y="1057"/>
                </a:cubicBezTo>
                <a:cubicBezTo>
                  <a:pt x="840" y="1056"/>
                  <a:pt x="840" y="1056"/>
                  <a:pt x="841" y="1055"/>
                </a:cubicBezTo>
                <a:cubicBezTo>
                  <a:pt x="842" y="1055"/>
                  <a:pt x="843" y="1055"/>
                  <a:pt x="843" y="1055"/>
                </a:cubicBezTo>
                <a:cubicBezTo>
                  <a:pt x="844" y="1055"/>
                  <a:pt x="844" y="1055"/>
                  <a:pt x="845" y="1054"/>
                </a:cubicBezTo>
                <a:cubicBezTo>
                  <a:pt x="846" y="1054"/>
                  <a:pt x="848" y="1054"/>
                  <a:pt x="850" y="1054"/>
                </a:cubicBezTo>
                <a:cubicBezTo>
                  <a:pt x="851" y="1053"/>
                  <a:pt x="851" y="1053"/>
                  <a:pt x="852" y="1053"/>
                </a:cubicBezTo>
                <a:cubicBezTo>
                  <a:pt x="853" y="1054"/>
                  <a:pt x="854" y="1054"/>
                  <a:pt x="855" y="1053"/>
                </a:cubicBezTo>
                <a:cubicBezTo>
                  <a:pt x="855" y="1053"/>
                  <a:pt x="855" y="1053"/>
                  <a:pt x="855" y="1053"/>
                </a:cubicBezTo>
                <a:cubicBezTo>
                  <a:pt x="855" y="1053"/>
                  <a:pt x="856" y="1052"/>
                  <a:pt x="857" y="1051"/>
                </a:cubicBezTo>
                <a:cubicBezTo>
                  <a:pt x="858" y="1051"/>
                  <a:pt x="858" y="1051"/>
                  <a:pt x="859" y="1052"/>
                </a:cubicBezTo>
                <a:cubicBezTo>
                  <a:pt x="860" y="1052"/>
                  <a:pt x="861" y="1052"/>
                  <a:pt x="861" y="1052"/>
                </a:cubicBezTo>
                <a:cubicBezTo>
                  <a:pt x="861" y="1050"/>
                  <a:pt x="862" y="1050"/>
                  <a:pt x="863" y="1049"/>
                </a:cubicBezTo>
                <a:cubicBezTo>
                  <a:pt x="863" y="1049"/>
                  <a:pt x="863" y="1049"/>
                  <a:pt x="863" y="1049"/>
                </a:cubicBezTo>
                <a:cubicBezTo>
                  <a:pt x="864" y="1049"/>
                  <a:pt x="865" y="1049"/>
                  <a:pt x="866" y="1049"/>
                </a:cubicBezTo>
                <a:cubicBezTo>
                  <a:pt x="866" y="1050"/>
                  <a:pt x="866" y="1050"/>
                  <a:pt x="867" y="1050"/>
                </a:cubicBezTo>
                <a:cubicBezTo>
                  <a:pt x="867" y="1050"/>
                  <a:pt x="867" y="1050"/>
                  <a:pt x="868" y="1050"/>
                </a:cubicBezTo>
                <a:cubicBezTo>
                  <a:pt x="868" y="1050"/>
                  <a:pt x="868" y="1050"/>
                  <a:pt x="868" y="1050"/>
                </a:cubicBezTo>
                <a:cubicBezTo>
                  <a:pt x="868" y="1050"/>
                  <a:pt x="868" y="1050"/>
                  <a:pt x="868" y="1050"/>
                </a:cubicBezTo>
                <a:cubicBezTo>
                  <a:pt x="868" y="1050"/>
                  <a:pt x="869" y="1050"/>
                  <a:pt x="869" y="1050"/>
                </a:cubicBezTo>
                <a:cubicBezTo>
                  <a:pt x="869" y="1050"/>
                  <a:pt x="869" y="1050"/>
                  <a:pt x="869" y="1050"/>
                </a:cubicBezTo>
                <a:cubicBezTo>
                  <a:pt x="869" y="1050"/>
                  <a:pt x="870" y="1050"/>
                  <a:pt x="870" y="1050"/>
                </a:cubicBezTo>
                <a:cubicBezTo>
                  <a:pt x="870" y="1050"/>
                  <a:pt x="870" y="1050"/>
                  <a:pt x="870" y="1050"/>
                </a:cubicBezTo>
                <a:cubicBezTo>
                  <a:pt x="870" y="1050"/>
                  <a:pt x="871" y="1050"/>
                  <a:pt x="871" y="1050"/>
                </a:cubicBezTo>
                <a:cubicBezTo>
                  <a:pt x="871" y="1049"/>
                  <a:pt x="871" y="1049"/>
                  <a:pt x="872" y="1049"/>
                </a:cubicBezTo>
                <a:cubicBezTo>
                  <a:pt x="872" y="1049"/>
                  <a:pt x="873" y="1049"/>
                  <a:pt x="873" y="1049"/>
                </a:cubicBezTo>
                <a:cubicBezTo>
                  <a:pt x="873" y="1049"/>
                  <a:pt x="873" y="1049"/>
                  <a:pt x="873" y="1049"/>
                </a:cubicBezTo>
                <a:cubicBezTo>
                  <a:pt x="874" y="1050"/>
                  <a:pt x="876" y="1051"/>
                  <a:pt x="876" y="1052"/>
                </a:cubicBezTo>
                <a:cubicBezTo>
                  <a:pt x="877" y="1053"/>
                  <a:pt x="878" y="1055"/>
                  <a:pt x="877" y="1056"/>
                </a:cubicBezTo>
                <a:cubicBezTo>
                  <a:pt x="876" y="1057"/>
                  <a:pt x="876" y="1058"/>
                  <a:pt x="875" y="1060"/>
                </a:cubicBezTo>
                <a:cubicBezTo>
                  <a:pt x="875" y="1060"/>
                  <a:pt x="874" y="1060"/>
                  <a:pt x="874" y="1060"/>
                </a:cubicBezTo>
                <a:cubicBezTo>
                  <a:pt x="874" y="1061"/>
                  <a:pt x="874" y="1061"/>
                  <a:pt x="874" y="1061"/>
                </a:cubicBezTo>
                <a:cubicBezTo>
                  <a:pt x="874" y="1061"/>
                  <a:pt x="874" y="1061"/>
                  <a:pt x="874" y="1061"/>
                </a:cubicBezTo>
                <a:cubicBezTo>
                  <a:pt x="874" y="1061"/>
                  <a:pt x="874" y="1062"/>
                  <a:pt x="873" y="1062"/>
                </a:cubicBezTo>
                <a:cubicBezTo>
                  <a:pt x="873" y="1063"/>
                  <a:pt x="872" y="1064"/>
                  <a:pt x="871" y="1065"/>
                </a:cubicBezTo>
                <a:cubicBezTo>
                  <a:pt x="870" y="1065"/>
                  <a:pt x="870" y="1065"/>
                  <a:pt x="870" y="1066"/>
                </a:cubicBezTo>
                <a:cubicBezTo>
                  <a:pt x="870" y="1066"/>
                  <a:pt x="871" y="1067"/>
                  <a:pt x="871" y="1067"/>
                </a:cubicBezTo>
                <a:cubicBezTo>
                  <a:pt x="871" y="1068"/>
                  <a:pt x="870" y="1068"/>
                  <a:pt x="870" y="1069"/>
                </a:cubicBezTo>
                <a:cubicBezTo>
                  <a:pt x="869" y="1070"/>
                  <a:pt x="869" y="1070"/>
                  <a:pt x="868" y="1070"/>
                </a:cubicBezTo>
                <a:cubicBezTo>
                  <a:pt x="868" y="1070"/>
                  <a:pt x="868" y="1071"/>
                  <a:pt x="869" y="1071"/>
                </a:cubicBezTo>
                <a:cubicBezTo>
                  <a:pt x="869" y="1071"/>
                  <a:pt x="869" y="1071"/>
                  <a:pt x="870" y="1071"/>
                </a:cubicBezTo>
                <a:cubicBezTo>
                  <a:pt x="870" y="1071"/>
                  <a:pt x="871" y="1072"/>
                  <a:pt x="870" y="1072"/>
                </a:cubicBezTo>
                <a:cubicBezTo>
                  <a:pt x="870" y="1073"/>
                  <a:pt x="870" y="1074"/>
                  <a:pt x="869" y="1074"/>
                </a:cubicBezTo>
                <a:cubicBezTo>
                  <a:pt x="869" y="1074"/>
                  <a:pt x="869" y="1074"/>
                  <a:pt x="869" y="1075"/>
                </a:cubicBezTo>
                <a:cubicBezTo>
                  <a:pt x="870" y="1074"/>
                  <a:pt x="871" y="1075"/>
                  <a:pt x="871" y="1075"/>
                </a:cubicBezTo>
                <a:cubicBezTo>
                  <a:pt x="871" y="1076"/>
                  <a:pt x="871" y="1076"/>
                  <a:pt x="871" y="1077"/>
                </a:cubicBezTo>
                <a:cubicBezTo>
                  <a:pt x="871" y="1076"/>
                  <a:pt x="871" y="1077"/>
                  <a:pt x="871" y="1077"/>
                </a:cubicBezTo>
                <a:cubicBezTo>
                  <a:pt x="871" y="1077"/>
                  <a:pt x="870" y="1077"/>
                  <a:pt x="870" y="1078"/>
                </a:cubicBezTo>
                <a:cubicBezTo>
                  <a:pt x="870" y="1078"/>
                  <a:pt x="870" y="1078"/>
                  <a:pt x="870" y="1079"/>
                </a:cubicBezTo>
                <a:cubicBezTo>
                  <a:pt x="870" y="1079"/>
                  <a:pt x="870" y="1079"/>
                  <a:pt x="870" y="1079"/>
                </a:cubicBezTo>
                <a:cubicBezTo>
                  <a:pt x="869" y="1079"/>
                  <a:pt x="870" y="1080"/>
                  <a:pt x="870" y="1080"/>
                </a:cubicBezTo>
                <a:cubicBezTo>
                  <a:pt x="870" y="1080"/>
                  <a:pt x="870" y="1080"/>
                  <a:pt x="870" y="1081"/>
                </a:cubicBezTo>
                <a:cubicBezTo>
                  <a:pt x="870" y="1081"/>
                  <a:pt x="870" y="1082"/>
                  <a:pt x="869" y="1082"/>
                </a:cubicBezTo>
                <a:cubicBezTo>
                  <a:pt x="869" y="1082"/>
                  <a:pt x="869" y="1082"/>
                  <a:pt x="869" y="1082"/>
                </a:cubicBezTo>
                <a:cubicBezTo>
                  <a:pt x="869" y="1083"/>
                  <a:pt x="869" y="1084"/>
                  <a:pt x="869" y="1084"/>
                </a:cubicBezTo>
                <a:cubicBezTo>
                  <a:pt x="869" y="1084"/>
                  <a:pt x="869" y="1084"/>
                  <a:pt x="869" y="1084"/>
                </a:cubicBezTo>
                <a:cubicBezTo>
                  <a:pt x="868" y="1085"/>
                  <a:pt x="868" y="1086"/>
                  <a:pt x="867" y="1086"/>
                </a:cubicBezTo>
                <a:cubicBezTo>
                  <a:pt x="867" y="1086"/>
                  <a:pt x="867" y="1086"/>
                  <a:pt x="867" y="1086"/>
                </a:cubicBezTo>
                <a:cubicBezTo>
                  <a:pt x="866" y="1086"/>
                  <a:pt x="866" y="1086"/>
                  <a:pt x="865" y="1085"/>
                </a:cubicBezTo>
                <a:cubicBezTo>
                  <a:pt x="865" y="1085"/>
                  <a:pt x="865" y="1084"/>
                  <a:pt x="863" y="1084"/>
                </a:cubicBezTo>
                <a:cubicBezTo>
                  <a:pt x="863" y="1086"/>
                  <a:pt x="863" y="1087"/>
                  <a:pt x="863" y="1089"/>
                </a:cubicBezTo>
                <a:cubicBezTo>
                  <a:pt x="863" y="1090"/>
                  <a:pt x="863" y="1090"/>
                  <a:pt x="863" y="1090"/>
                </a:cubicBezTo>
                <a:cubicBezTo>
                  <a:pt x="863" y="1090"/>
                  <a:pt x="863" y="1090"/>
                  <a:pt x="863" y="1090"/>
                </a:cubicBezTo>
                <a:cubicBezTo>
                  <a:pt x="863" y="1090"/>
                  <a:pt x="863" y="1090"/>
                  <a:pt x="863" y="1090"/>
                </a:cubicBezTo>
                <a:cubicBezTo>
                  <a:pt x="863" y="1091"/>
                  <a:pt x="862" y="1092"/>
                  <a:pt x="862" y="1092"/>
                </a:cubicBezTo>
                <a:cubicBezTo>
                  <a:pt x="862" y="1093"/>
                  <a:pt x="862" y="1093"/>
                  <a:pt x="862" y="1093"/>
                </a:cubicBezTo>
                <a:cubicBezTo>
                  <a:pt x="862" y="1093"/>
                  <a:pt x="863" y="1094"/>
                  <a:pt x="863" y="1094"/>
                </a:cubicBezTo>
                <a:cubicBezTo>
                  <a:pt x="864" y="1095"/>
                  <a:pt x="864" y="1096"/>
                  <a:pt x="864" y="1096"/>
                </a:cubicBezTo>
                <a:cubicBezTo>
                  <a:pt x="864" y="1096"/>
                  <a:pt x="864" y="1096"/>
                  <a:pt x="864" y="1097"/>
                </a:cubicBezTo>
                <a:cubicBezTo>
                  <a:pt x="864" y="1098"/>
                  <a:pt x="865" y="1099"/>
                  <a:pt x="863" y="1100"/>
                </a:cubicBezTo>
                <a:cubicBezTo>
                  <a:pt x="863" y="1100"/>
                  <a:pt x="863" y="1101"/>
                  <a:pt x="862" y="1102"/>
                </a:cubicBezTo>
                <a:cubicBezTo>
                  <a:pt x="862" y="1102"/>
                  <a:pt x="861" y="1103"/>
                  <a:pt x="861" y="1104"/>
                </a:cubicBezTo>
                <a:cubicBezTo>
                  <a:pt x="860" y="1104"/>
                  <a:pt x="859" y="1105"/>
                  <a:pt x="859" y="1105"/>
                </a:cubicBezTo>
                <a:cubicBezTo>
                  <a:pt x="858" y="1105"/>
                  <a:pt x="858" y="1105"/>
                  <a:pt x="858" y="1105"/>
                </a:cubicBezTo>
                <a:cubicBezTo>
                  <a:pt x="858" y="1106"/>
                  <a:pt x="858" y="1106"/>
                  <a:pt x="858" y="1106"/>
                </a:cubicBezTo>
                <a:cubicBezTo>
                  <a:pt x="858" y="1106"/>
                  <a:pt x="858" y="1106"/>
                  <a:pt x="858" y="1106"/>
                </a:cubicBezTo>
                <a:cubicBezTo>
                  <a:pt x="859" y="1106"/>
                  <a:pt x="860" y="1106"/>
                  <a:pt x="860" y="1107"/>
                </a:cubicBezTo>
                <a:cubicBezTo>
                  <a:pt x="860" y="1107"/>
                  <a:pt x="860" y="1107"/>
                  <a:pt x="860" y="1107"/>
                </a:cubicBezTo>
                <a:cubicBezTo>
                  <a:pt x="861" y="1106"/>
                  <a:pt x="862" y="1106"/>
                  <a:pt x="862" y="1106"/>
                </a:cubicBezTo>
                <a:cubicBezTo>
                  <a:pt x="863" y="1106"/>
                  <a:pt x="863" y="1106"/>
                  <a:pt x="863" y="1106"/>
                </a:cubicBezTo>
                <a:cubicBezTo>
                  <a:pt x="864" y="1106"/>
                  <a:pt x="865" y="1107"/>
                  <a:pt x="865" y="1107"/>
                </a:cubicBezTo>
                <a:cubicBezTo>
                  <a:pt x="865" y="1107"/>
                  <a:pt x="865" y="1107"/>
                  <a:pt x="865" y="1107"/>
                </a:cubicBezTo>
                <a:cubicBezTo>
                  <a:pt x="866" y="1107"/>
                  <a:pt x="867" y="1107"/>
                  <a:pt x="867" y="1107"/>
                </a:cubicBezTo>
                <a:cubicBezTo>
                  <a:pt x="868" y="1106"/>
                  <a:pt x="869" y="1106"/>
                  <a:pt x="870" y="1106"/>
                </a:cubicBezTo>
                <a:cubicBezTo>
                  <a:pt x="872" y="1106"/>
                  <a:pt x="874" y="1106"/>
                  <a:pt x="875" y="1106"/>
                </a:cubicBezTo>
                <a:cubicBezTo>
                  <a:pt x="876" y="1106"/>
                  <a:pt x="876" y="1106"/>
                  <a:pt x="877" y="1106"/>
                </a:cubicBezTo>
                <a:cubicBezTo>
                  <a:pt x="877" y="1106"/>
                  <a:pt x="878" y="1106"/>
                  <a:pt x="878" y="1106"/>
                </a:cubicBezTo>
                <a:cubicBezTo>
                  <a:pt x="878" y="1106"/>
                  <a:pt x="879" y="1105"/>
                  <a:pt x="879" y="1105"/>
                </a:cubicBezTo>
                <a:cubicBezTo>
                  <a:pt x="879" y="1105"/>
                  <a:pt x="879" y="1105"/>
                  <a:pt x="879" y="1105"/>
                </a:cubicBezTo>
                <a:cubicBezTo>
                  <a:pt x="880" y="1104"/>
                  <a:pt x="881" y="1105"/>
                  <a:pt x="882" y="1105"/>
                </a:cubicBezTo>
                <a:cubicBezTo>
                  <a:pt x="882" y="1105"/>
                  <a:pt x="882" y="1105"/>
                  <a:pt x="883" y="1105"/>
                </a:cubicBezTo>
                <a:cubicBezTo>
                  <a:pt x="883" y="1105"/>
                  <a:pt x="883" y="1105"/>
                  <a:pt x="883" y="1105"/>
                </a:cubicBezTo>
                <a:cubicBezTo>
                  <a:pt x="883" y="1104"/>
                  <a:pt x="883" y="1104"/>
                  <a:pt x="883" y="1104"/>
                </a:cubicBezTo>
                <a:cubicBezTo>
                  <a:pt x="883" y="1103"/>
                  <a:pt x="884" y="1102"/>
                  <a:pt x="885" y="1103"/>
                </a:cubicBezTo>
                <a:cubicBezTo>
                  <a:pt x="885" y="1103"/>
                  <a:pt x="885" y="1103"/>
                  <a:pt x="885" y="1103"/>
                </a:cubicBezTo>
                <a:cubicBezTo>
                  <a:pt x="886" y="1103"/>
                  <a:pt x="887" y="1103"/>
                  <a:pt x="888" y="1104"/>
                </a:cubicBezTo>
                <a:cubicBezTo>
                  <a:pt x="888" y="1104"/>
                  <a:pt x="889" y="1104"/>
                  <a:pt x="889" y="1104"/>
                </a:cubicBezTo>
                <a:cubicBezTo>
                  <a:pt x="889" y="1105"/>
                  <a:pt x="889" y="1105"/>
                  <a:pt x="890" y="1105"/>
                </a:cubicBezTo>
                <a:cubicBezTo>
                  <a:pt x="890" y="1105"/>
                  <a:pt x="890" y="1105"/>
                  <a:pt x="891" y="1105"/>
                </a:cubicBezTo>
                <a:cubicBezTo>
                  <a:pt x="891" y="1105"/>
                  <a:pt x="891" y="1105"/>
                  <a:pt x="892" y="1105"/>
                </a:cubicBezTo>
                <a:cubicBezTo>
                  <a:pt x="892" y="1105"/>
                  <a:pt x="892" y="1105"/>
                  <a:pt x="892" y="1105"/>
                </a:cubicBezTo>
                <a:cubicBezTo>
                  <a:pt x="892" y="1105"/>
                  <a:pt x="893" y="1105"/>
                  <a:pt x="893" y="1105"/>
                </a:cubicBezTo>
                <a:cubicBezTo>
                  <a:pt x="894" y="1105"/>
                  <a:pt x="894" y="1105"/>
                  <a:pt x="895" y="1105"/>
                </a:cubicBezTo>
                <a:cubicBezTo>
                  <a:pt x="896" y="1105"/>
                  <a:pt x="897" y="1105"/>
                  <a:pt x="897" y="1106"/>
                </a:cubicBezTo>
                <a:cubicBezTo>
                  <a:pt x="897" y="1106"/>
                  <a:pt x="897" y="1106"/>
                  <a:pt x="898" y="1106"/>
                </a:cubicBezTo>
                <a:cubicBezTo>
                  <a:pt x="898" y="1106"/>
                  <a:pt x="898" y="1105"/>
                  <a:pt x="898" y="1105"/>
                </a:cubicBezTo>
                <a:cubicBezTo>
                  <a:pt x="898" y="1105"/>
                  <a:pt x="898" y="1105"/>
                  <a:pt x="899" y="1104"/>
                </a:cubicBezTo>
                <a:cubicBezTo>
                  <a:pt x="900" y="1104"/>
                  <a:pt x="901" y="1104"/>
                  <a:pt x="902" y="1105"/>
                </a:cubicBezTo>
                <a:cubicBezTo>
                  <a:pt x="903" y="1105"/>
                  <a:pt x="904" y="1106"/>
                  <a:pt x="905" y="1106"/>
                </a:cubicBezTo>
                <a:cubicBezTo>
                  <a:pt x="906" y="1106"/>
                  <a:pt x="906" y="1106"/>
                  <a:pt x="906" y="1106"/>
                </a:cubicBezTo>
                <a:cubicBezTo>
                  <a:pt x="906" y="1107"/>
                  <a:pt x="907" y="1107"/>
                  <a:pt x="907" y="1108"/>
                </a:cubicBezTo>
                <a:cubicBezTo>
                  <a:pt x="907" y="1108"/>
                  <a:pt x="907" y="1109"/>
                  <a:pt x="907" y="1109"/>
                </a:cubicBezTo>
                <a:cubicBezTo>
                  <a:pt x="907" y="1109"/>
                  <a:pt x="907" y="1109"/>
                  <a:pt x="908" y="1109"/>
                </a:cubicBezTo>
                <a:cubicBezTo>
                  <a:pt x="908" y="1109"/>
                  <a:pt x="908" y="1109"/>
                  <a:pt x="908" y="1109"/>
                </a:cubicBezTo>
                <a:cubicBezTo>
                  <a:pt x="908" y="1109"/>
                  <a:pt x="908" y="1109"/>
                  <a:pt x="908" y="1108"/>
                </a:cubicBezTo>
                <a:cubicBezTo>
                  <a:pt x="908" y="1108"/>
                  <a:pt x="908" y="1108"/>
                  <a:pt x="908" y="1107"/>
                </a:cubicBezTo>
                <a:cubicBezTo>
                  <a:pt x="909" y="1107"/>
                  <a:pt x="909" y="1107"/>
                  <a:pt x="909" y="1107"/>
                </a:cubicBezTo>
                <a:cubicBezTo>
                  <a:pt x="910" y="1107"/>
                  <a:pt x="910" y="1107"/>
                  <a:pt x="910" y="1107"/>
                </a:cubicBezTo>
                <a:cubicBezTo>
                  <a:pt x="911" y="1108"/>
                  <a:pt x="911" y="1108"/>
                  <a:pt x="912" y="1109"/>
                </a:cubicBezTo>
                <a:cubicBezTo>
                  <a:pt x="912" y="1109"/>
                  <a:pt x="913" y="1110"/>
                  <a:pt x="913" y="1110"/>
                </a:cubicBezTo>
                <a:cubicBezTo>
                  <a:pt x="913" y="1110"/>
                  <a:pt x="913" y="1110"/>
                  <a:pt x="913" y="1110"/>
                </a:cubicBezTo>
                <a:cubicBezTo>
                  <a:pt x="914" y="1111"/>
                  <a:pt x="915" y="1112"/>
                  <a:pt x="914" y="1113"/>
                </a:cubicBezTo>
                <a:cubicBezTo>
                  <a:pt x="914" y="1114"/>
                  <a:pt x="914" y="1114"/>
                  <a:pt x="914" y="1114"/>
                </a:cubicBezTo>
                <a:cubicBezTo>
                  <a:pt x="914" y="1114"/>
                  <a:pt x="914" y="1114"/>
                  <a:pt x="914" y="1114"/>
                </a:cubicBezTo>
                <a:cubicBezTo>
                  <a:pt x="914" y="1114"/>
                  <a:pt x="914" y="1114"/>
                  <a:pt x="914" y="1114"/>
                </a:cubicBezTo>
                <a:cubicBezTo>
                  <a:pt x="914" y="1114"/>
                  <a:pt x="914" y="1114"/>
                  <a:pt x="914" y="1114"/>
                </a:cubicBezTo>
                <a:cubicBezTo>
                  <a:pt x="914" y="1114"/>
                  <a:pt x="914" y="1114"/>
                  <a:pt x="914" y="1114"/>
                </a:cubicBezTo>
                <a:cubicBezTo>
                  <a:pt x="914" y="1114"/>
                  <a:pt x="914" y="1114"/>
                  <a:pt x="914" y="1114"/>
                </a:cubicBezTo>
                <a:cubicBezTo>
                  <a:pt x="913" y="1115"/>
                  <a:pt x="913" y="1115"/>
                  <a:pt x="913" y="1115"/>
                </a:cubicBezTo>
                <a:cubicBezTo>
                  <a:pt x="914" y="1115"/>
                  <a:pt x="914" y="1115"/>
                  <a:pt x="914" y="1115"/>
                </a:cubicBezTo>
                <a:cubicBezTo>
                  <a:pt x="914" y="1116"/>
                  <a:pt x="914" y="1116"/>
                  <a:pt x="914" y="1117"/>
                </a:cubicBezTo>
                <a:cubicBezTo>
                  <a:pt x="914" y="1118"/>
                  <a:pt x="914" y="1118"/>
                  <a:pt x="914" y="1119"/>
                </a:cubicBezTo>
                <a:cubicBezTo>
                  <a:pt x="914" y="1119"/>
                  <a:pt x="913" y="1120"/>
                  <a:pt x="913" y="1120"/>
                </a:cubicBezTo>
                <a:cubicBezTo>
                  <a:pt x="913" y="1120"/>
                  <a:pt x="913" y="1120"/>
                  <a:pt x="914" y="1120"/>
                </a:cubicBezTo>
                <a:cubicBezTo>
                  <a:pt x="914" y="1121"/>
                  <a:pt x="915" y="1122"/>
                  <a:pt x="914" y="1123"/>
                </a:cubicBezTo>
                <a:cubicBezTo>
                  <a:pt x="914" y="1124"/>
                  <a:pt x="913" y="1124"/>
                  <a:pt x="913" y="1125"/>
                </a:cubicBezTo>
                <a:cubicBezTo>
                  <a:pt x="913" y="1125"/>
                  <a:pt x="913" y="1125"/>
                  <a:pt x="913" y="1125"/>
                </a:cubicBezTo>
                <a:cubicBezTo>
                  <a:pt x="913" y="1126"/>
                  <a:pt x="913" y="1126"/>
                  <a:pt x="912" y="1126"/>
                </a:cubicBezTo>
                <a:cubicBezTo>
                  <a:pt x="912" y="1127"/>
                  <a:pt x="911" y="1127"/>
                  <a:pt x="910" y="1127"/>
                </a:cubicBezTo>
                <a:cubicBezTo>
                  <a:pt x="910" y="1127"/>
                  <a:pt x="910" y="1127"/>
                  <a:pt x="910" y="1127"/>
                </a:cubicBezTo>
                <a:cubicBezTo>
                  <a:pt x="910" y="1127"/>
                  <a:pt x="910" y="1127"/>
                  <a:pt x="911" y="1127"/>
                </a:cubicBezTo>
                <a:cubicBezTo>
                  <a:pt x="911" y="1128"/>
                  <a:pt x="912" y="1128"/>
                  <a:pt x="912" y="1129"/>
                </a:cubicBezTo>
                <a:cubicBezTo>
                  <a:pt x="912" y="1130"/>
                  <a:pt x="913" y="1130"/>
                  <a:pt x="913" y="1131"/>
                </a:cubicBezTo>
                <a:cubicBezTo>
                  <a:pt x="913" y="1131"/>
                  <a:pt x="913" y="1132"/>
                  <a:pt x="913" y="1132"/>
                </a:cubicBezTo>
                <a:cubicBezTo>
                  <a:pt x="913" y="1133"/>
                  <a:pt x="913" y="1133"/>
                  <a:pt x="913" y="1133"/>
                </a:cubicBezTo>
                <a:cubicBezTo>
                  <a:pt x="913" y="1134"/>
                  <a:pt x="913" y="1134"/>
                  <a:pt x="913" y="1135"/>
                </a:cubicBezTo>
                <a:cubicBezTo>
                  <a:pt x="913" y="1135"/>
                  <a:pt x="913" y="1135"/>
                  <a:pt x="913" y="1135"/>
                </a:cubicBezTo>
                <a:cubicBezTo>
                  <a:pt x="913" y="1136"/>
                  <a:pt x="913" y="1136"/>
                  <a:pt x="913" y="1136"/>
                </a:cubicBezTo>
                <a:cubicBezTo>
                  <a:pt x="913" y="1137"/>
                  <a:pt x="913" y="1138"/>
                  <a:pt x="912" y="1138"/>
                </a:cubicBezTo>
                <a:cubicBezTo>
                  <a:pt x="911" y="1139"/>
                  <a:pt x="910" y="1139"/>
                  <a:pt x="909" y="1138"/>
                </a:cubicBezTo>
                <a:cubicBezTo>
                  <a:pt x="909" y="1137"/>
                  <a:pt x="909" y="1137"/>
                  <a:pt x="909" y="1137"/>
                </a:cubicBezTo>
                <a:cubicBezTo>
                  <a:pt x="909" y="1137"/>
                  <a:pt x="909" y="1138"/>
                  <a:pt x="909" y="1138"/>
                </a:cubicBezTo>
                <a:cubicBezTo>
                  <a:pt x="909" y="1139"/>
                  <a:pt x="910" y="1140"/>
                  <a:pt x="909" y="1141"/>
                </a:cubicBezTo>
                <a:cubicBezTo>
                  <a:pt x="909" y="1141"/>
                  <a:pt x="909" y="1141"/>
                  <a:pt x="910" y="1141"/>
                </a:cubicBezTo>
                <a:cubicBezTo>
                  <a:pt x="910" y="1141"/>
                  <a:pt x="911" y="1141"/>
                  <a:pt x="911" y="1141"/>
                </a:cubicBezTo>
                <a:cubicBezTo>
                  <a:pt x="911" y="1141"/>
                  <a:pt x="911" y="1142"/>
                  <a:pt x="911" y="1142"/>
                </a:cubicBezTo>
                <a:cubicBezTo>
                  <a:pt x="911" y="1143"/>
                  <a:pt x="910" y="1145"/>
                  <a:pt x="910" y="1146"/>
                </a:cubicBezTo>
                <a:cubicBezTo>
                  <a:pt x="909" y="1146"/>
                  <a:pt x="909" y="1147"/>
                  <a:pt x="910" y="1148"/>
                </a:cubicBezTo>
                <a:cubicBezTo>
                  <a:pt x="911" y="1148"/>
                  <a:pt x="911" y="1149"/>
                  <a:pt x="911" y="1149"/>
                </a:cubicBezTo>
                <a:cubicBezTo>
                  <a:pt x="912" y="1150"/>
                  <a:pt x="912" y="1152"/>
                  <a:pt x="911" y="1152"/>
                </a:cubicBezTo>
                <a:cubicBezTo>
                  <a:pt x="911" y="1152"/>
                  <a:pt x="911" y="1152"/>
                  <a:pt x="911" y="1152"/>
                </a:cubicBezTo>
                <a:cubicBezTo>
                  <a:pt x="911" y="1151"/>
                  <a:pt x="912" y="1150"/>
                  <a:pt x="912" y="1150"/>
                </a:cubicBezTo>
                <a:cubicBezTo>
                  <a:pt x="913" y="1150"/>
                  <a:pt x="913" y="1151"/>
                  <a:pt x="913" y="1151"/>
                </a:cubicBezTo>
                <a:cubicBezTo>
                  <a:pt x="914" y="1151"/>
                  <a:pt x="914" y="1151"/>
                  <a:pt x="914" y="1151"/>
                </a:cubicBezTo>
                <a:cubicBezTo>
                  <a:pt x="914" y="1151"/>
                  <a:pt x="915" y="1152"/>
                  <a:pt x="915" y="1153"/>
                </a:cubicBezTo>
                <a:cubicBezTo>
                  <a:pt x="916" y="1153"/>
                  <a:pt x="915" y="1154"/>
                  <a:pt x="915" y="1154"/>
                </a:cubicBezTo>
                <a:cubicBezTo>
                  <a:pt x="915" y="1154"/>
                  <a:pt x="915" y="1154"/>
                  <a:pt x="915" y="1154"/>
                </a:cubicBezTo>
                <a:cubicBezTo>
                  <a:pt x="915" y="1155"/>
                  <a:pt x="916" y="1155"/>
                  <a:pt x="917" y="1156"/>
                </a:cubicBezTo>
                <a:cubicBezTo>
                  <a:pt x="917" y="1157"/>
                  <a:pt x="918" y="1157"/>
                  <a:pt x="919" y="1158"/>
                </a:cubicBezTo>
                <a:cubicBezTo>
                  <a:pt x="919" y="1159"/>
                  <a:pt x="919" y="1159"/>
                  <a:pt x="919" y="1159"/>
                </a:cubicBezTo>
                <a:cubicBezTo>
                  <a:pt x="920" y="1159"/>
                  <a:pt x="920" y="1159"/>
                  <a:pt x="921" y="1160"/>
                </a:cubicBezTo>
                <a:cubicBezTo>
                  <a:pt x="922" y="1160"/>
                  <a:pt x="922" y="1161"/>
                  <a:pt x="923" y="1161"/>
                </a:cubicBezTo>
                <a:cubicBezTo>
                  <a:pt x="923" y="1161"/>
                  <a:pt x="923" y="1162"/>
                  <a:pt x="923" y="1162"/>
                </a:cubicBezTo>
                <a:cubicBezTo>
                  <a:pt x="923" y="1162"/>
                  <a:pt x="923" y="1162"/>
                  <a:pt x="923" y="1162"/>
                </a:cubicBezTo>
                <a:cubicBezTo>
                  <a:pt x="924" y="1162"/>
                  <a:pt x="924" y="1163"/>
                  <a:pt x="924" y="1163"/>
                </a:cubicBezTo>
                <a:cubicBezTo>
                  <a:pt x="925" y="1163"/>
                  <a:pt x="925" y="1163"/>
                  <a:pt x="925" y="1163"/>
                </a:cubicBezTo>
                <a:cubicBezTo>
                  <a:pt x="925" y="1164"/>
                  <a:pt x="926" y="1164"/>
                  <a:pt x="927" y="1164"/>
                </a:cubicBezTo>
                <a:cubicBezTo>
                  <a:pt x="927" y="1165"/>
                  <a:pt x="927" y="1165"/>
                  <a:pt x="928" y="1165"/>
                </a:cubicBezTo>
                <a:cubicBezTo>
                  <a:pt x="928" y="1165"/>
                  <a:pt x="928" y="1165"/>
                  <a:pt x="929" y="1165"/>
                </a:cubicBezTo>
                <a:cubicBezTo>
                  <a:pt x="929" y="1165"/>
                  <a:pt x="929" y="1165"/>
                  <a:pt x="929" y="1165"/>
                </a:cubicBezTo>
                <a:cubicBezTo>
                  <a:pt x="929" y="1165"/>
                  <a:pt x="929" y="1165"/>
                  <a:pt x="929" y="1165"/>
                </a:cubicBezTo>
                <a:cubicBezTo>
                  <a:pt x="929" y="1165"/>
                  <a:pt x="929" y="1164"/>
                  <a:pt x="929" y="1164"/>
                </a:cubicBezTo>
                <a:cubicBezTo>
                  <a:pt x="929" y="1164"/>
                  <a:pt x="930" y="1164"/>
                  <a:pt x="930" y="1164"/>
                </a:cubicBezTo>
                <a:cubicBezTo>
                  <a:pt x="930" y="1164"/>
                  <a:pt x="931" y="1164"/>
                  <a:pt x="931" y="1164"/>
                </a:cubicBezTo>
                <a:cubicBezTo>
                  <a:pt x="931" y="1164"/>
                  <a:pt x="932" y="1164"/>
                  <a:pt x="932" y="1164"/>
                </a:cubicBezTo>
                <a:cubicBezTo>
                  <a:pt x="932" y="1165"/>
                  <a:pt x="932" y="1165"/>
                  <a:pt x="933" y="1165"/>
                </a:cubicBezTo>
                <a:cubicBezTo>
                  <a:pt x="934" y="1165"/>
                  <a:pt x="935" y="1166"/>
                  <a:pt x="935" y="1166"/>
                </a:cubicBezTo>
                <a:cubicBezTo>
                  <a:pt x="936" y="1167"/>
                  <a:pt x="937" y="1167"/>
                  <a:pt x="938" y="1167"/>
                </a:cubicBezTo>
                <a:cubicBezTo>
                  <a:pt x="938" y="1167"/>
                  <a:pt x="938" y="1167"/>
                  <a:pt x="938" y="1167"/>
                </a:cubicBezTo>
                <a:cubicBezTo>
                  <a:pt x="939" y="1167"/>
                  <a:pt x="939" y="1166"/>
                  <a:pt x="939" y="1166"/>
                </a:cubicBezTo>
                <a:cubicBezTo>
                  <a:pt x="939" y="1165"/>
                  <a:pt x="940" y="1165"/>
                  <a:pt x="940" y="1164"/>
                </a:cubicBezTo>
                <a:cubicBezTo>
                  <a:pt x="941" y="1164"/>
                  <a:pt x="941" y="1163"/>
                  <a:pt x="942" y="1163"/>
                </a:cubicBezTo>
                <a:cubicBezTo>
                  <a:pt x="942" y="1163"/>
                  <a:pt x="942" y="1163"/>
                  <a:pt x="943" y="1163"/>
                </a:cubicBezTo>
                <a:cubicBezTo>
                  <a:pt x="943" y="1163"/>
                  <a:pt x="943" y="1163"/>
                  <a:pt x="943" y="1162"/>
                </a:cubicBezTo>
                <a:cubicBezTo>
                  <a:pt x="944" y="1162"/>
                  <a:pt x="944" y="1162"/>
                  <a:pt x="945" y="1161"/>
                </a:cubicBezTo>
                <a:cubicBezTo>
                  <a:pt x="946" y="1161"/>
                  <a:pt x="947" y="1161"/>
                  <a:pt x="948" y="1161"/>
                </a:cubicBezTo>
                <a:cubicBezTo>
                  <a:pt x="948" y="1161"/>
                  <a:pt x="948" y="1161"/>
                  <a:pt x="949" y="1161"/>
                </a:cubicBezTo>
                <a:cubicBezTo>
                  <a:pt x="949" y="1161"/>
                  <a:pt x="949" y="1161"/>
                  <a:pt x="949" y="1160"/>
                </a:cubicBezTo>
                <a:cubicBezTo>
                  <a:pt x="950" y="1160"/>
                  <a:pt x="950" y="1160"/>
                  <a:pt x="950" y="1160"/>
                </a:cubicBezTo>
                <a:cubicBezTo>
                  <a:pt x="951" y="1159"/>
                  <a:pt x="951" y="1159"/>
                  <a:pt x="951" y="1159"/>
                </a:cubicBezTo>
                <a:cubicBezTo>
                  <a:pt x="952" y="1159"/>
                  <a:pt x="952" y="1159"/>
                  <a:pt x="952" y="1159"/>
                </a:cubicBezTo>
                <a:cubicBezTo>
                  <a:pt x="953" y="1159"/>
                  <a:pt x="954" y="1159"/>
                  <a:pt x="955" y="1160"/>
                </a:cubicBezTo>
                <a:cubicBezTo>
                  <a:pt x="955" y="1160"/>
                  <a:pt x="955" y="1160"/>
                  <a:pt x="956" y="1160"/>
                </a:cubicBezTo>
                <a:cubicBezTo>
                  <a:pt x="956" y="1160"/>
                  <a:pt x="956" y="1160"/>
                  <a:pt x="956" y="1160"/>
                </a:cubicBezTo>
                <a:cubicBezTo>
                  <a:pt x="956" y="1160"/>
                  <a:pt x="957" y="1160"/>
                  <a:pt x="957" y="1160"/>
                </a:cubicBezTo>
                <a:cubicBezTo>
                  <a:pt x="959" y="1160"/>
                  <a:pt x="959" y="1160"/>
                  <a:pt x="959" y="1160"/>
                </a:cubicBezTo>
                <a:cubicBezTo>
                  <a:pt x="959" y="1160"/>
                  <a:pt x="960" y="1160"/>
                  <a:pt x="961" y="1160"/>
                </a:cubicBezTo>
                <a:cubicBezTo>
                  <a:pt x="961" y="1160"/>
                  <a:pt x="962" y="1160"/>
                  <a:pt x="962" y="1160"/>
                </a:cubicBezTo>
                <a:cubicBezTo>
                  <a:pt x="963" y="1161"/>
                  <a:pt x="963" y="1161"/>
                  <a:pt x="963" y="1161"/>
                </a:cubicBezTo>
                <a:cubicBezTo>
                  <a:pt x="965" y="1161"/>
                  <a:pt x="966" y="1162"/>
                  <a:pt x="967" y="1163"/>
                </a:cubicBezTo>
                <a:cubicBezTo>
                  <a:pt x="967" y="1163"/>
                  <a:pt x="968" y="1163"/>
                  <a:pt x="968" y="1164"/>
                </a:cubicBezTo>
                <a:cubicBezTo>
                  <a:pt x="969" y="1164"/>
                  <a:pt x="969" y="1164"/>
                  <a:pt x="969" y="1165"/>
                </a:cubicBezTo>
                <a:cubicBezTo>
                  <a:pt x="970" y="1165"/>
                  <a:pt x="970" y="1165"/>
                  <a:pt x="971" y="1165"/>
                </a:cubicBezTo>
                <a:cubicBezTo>
                  <a:pt x="971" y="1165"/>
                  <a:pt x="971" y="1166"/>
                  <a:pt x="971" y="1166"/>
                </a:cubicBezTo>
                <a:cubicBezTo>
                  <a:pt x="972" y="1166"/>
                  <a:pt x="972" y="1166"/>
                  <a:pt x="972" y="1166"/>
                </a:cubicBezTo>
                <a:cubicBezTo>
                  <a:pt x="972" y="1166"/>
                  <a:pt x="972" y="1166"/>
                  <a:pt x="972" y="1166"/>
                </a:cubicBezTo>
                <a:cubicBezTo>
                  <a:pt x="972" y="1166"/>
                  <a:pt x="972" y="1166"/>
                  <a:pt x="972" y="1166"/>
                </a:cubicBezTo>
                <a:cubicBezTo>
                  <a:pt x="972" y="1166"/>
                  <a:pt x="973" y="1167"/>
                  <a:pt x="973" y="1167"/>
                </a:cubicBezTo>
                <a:cubicBezTo>
                  <a:pt x="973" y="1167"/>
                  <a:pt x="974" y="1167"/>
                  <a:pt x="974" y="1167"/>
                </a:cubicBezTo>
                <a:cubicBezTo>
                  <a:pt x="975" y="1168"/>
                  <a:pt x="975" y="1168"/>
                  <a:pt x="975" y="1168"/>
                </a:cubicBezTo>
                <a:cubicBezTo>
                  <a:pt x="975" y="1169"/>
                  <a:pt x="975" y="1169"/>
                  <a:pt x="975" y="1169"/>
                </a:cubicBezTo>
                <a:cubicBezTo>
                  <a:pt x="975" y="1169"/>
                  <a:pt x="975" y="1169"/>
                  <a:pt x="976" y="1169"/>
                </a:cubicBezTo>
                <a:cubicBezTo>
                  <a:pt x="976" y="1169"/>
                  <a:pt x="977" y="1170"/>
                  <a:pt x="977" y="1171"/>
                </a:cubicBezTo>
                <a:cubicBezTo>
                  <a:pt x="977" y="1171"/>
                  <a:pt x="977" y="1171"/>
                  <a:pt x="977" y="1171"/>
                </a:cubicBezTo>
                <a:cubicBezTo>
                  <a:pt x="977" y="1172"/>
                  <a:pt x="977" y="1172"/>
                  <a:pt x="977" y="1172"/>
                </a:cubicBezTo>
                <a:cubicBezTo>
                  <a:pt x="977" y="1172"/>
                  <a:pt x="977" y="1172"/>
                  <a:pt x="977" y="1172"/>
                </a:cubicBezTo>
                <a:cubicBezTo>
                  <a:pt x="977" y="1172"/>
                  <a:pt x="978" y="1172"/>
                  <a:pt x="978" y="1172"/>
                </a:cubicBezTo>
                <a:cubicBezTo>
                  <a:pt x="978" y="1172"/>
                  <a:pt x="978" y="1172"/>
                  <a:pt x="978" y="1171"/>
                </a:cubicBezTo>
                <a:cubicBezTo>
                  <a:pt x="978" y="1171"/>
                  <a:pt x="978" y="1170"/>
                  <a:pt x="978" y="1170"/>
                </a:cubicBezTo>
                <a:cubicBezTo>
                  <a:pt x="978" y="1170"/>
                  <a:pt x="978" y="1170"/>
                  <a:pt x="977" y="1170"/>
                </a:cubicBezTo>
                <a:cubicBezTo>
                  <a:pt x="977" y="1169"/>
                  <a:pt x="977" y="1169"/>
                  <a:pt x="977" y="1169"/>
                </a:cubicBezTo>
                <a:cubicBezTo>
                  <a:pt x="976" y="1169"/>
                  <a:pt x="976" y="1168"/>
                  <a:pt x="976" y="1167"/>
                </a:cubicBezTo>
                <a:cubicBezTo>
                  <a:pt x="976" y="1167"/>
                  <a:pt x="976" y="1166"/>
                  <a:pt x="976" y="1166"/>
                </a:cubicBezTo>
                <a:cubicBezTo>
                  <a:pt x="977" y="1165"/>
                  <a:pt x="978" y="1165"/>
                  <a:pt x="978" y="1165"/>
                </a:cubicBezTo>
                <a:cubicBezTo>
                  <a:pt x="978" y="1165"/>
                  <a:pt x="978" y="1165"/>
                  <a:pt x="978" y="1165"/>
                </a:cubicBezTo>
                <a:cubicBezTo>
                  <a:pt x="979" y="1165"/>
                  <a:pt x="979" y="1165"/>
                  <a:pt x="979" y="1164"/>
                </a:cubicBezTo>
                <a:cubicBezTo>
                  <a:pt x="979" y="1164"/>
                  <a:pt x="980" y="1164"/>
                  <a:pt x="980" y="1163"/>
                </a:cubicBezTo>
                <a:cubicBezTo>
                  <a:pt x="981" y="1162"/>
                  <a:pt x="982" y="1161"/>
                  <a:pt x="983" y="1161"/>
                </a:cubicBezTo>
                <a:cubicBezTo>
                  <a:pt x="983" y="1160"/>
                  <a:pt x="983" y="1160"/>
                  <a:pt x="984" y="1160"/>
                </a:cubicBezTo>
                <a:cubicBezTo>
                  <a:pt x="984" y="1160"/>
                  <a:pt x="984" y="1159"/>
                  <a:pt x="984" y="1159"/>
                </a:cubicBezTo>
                <a:cubicBezTo>
                  <a:pt x="985" y="1158"/>
                  <a:pt x="985" y="1158"/>
                  <a:pt x="986" y="1158"/>
                </a:cubicBezTo>
                <a:cubicBezTo>
                  <a:pt x="986" y="1159"/>
                  <a:pt x="986" y="1159"/>
                  <a:pt x="986" y="1159"/>
                </a:cubicBezTo>
                <a:cubicBezTo>
                  <a:pt x="986" y="1158"/>
                  <a:pt x="986" y="1158"/>
                  <a:pt x="986" y="1158"/>
                </a:cubicBezTo>
                <a:cubicBezTo>
                  <a:pt x="987" y="1158"/>
                  <a:pt x="987" y="1158"/>
                  <a:pt x="988" y="1158"/>
                </a:cubicBezTo>
                <a:cubicBezTo>
                  <a:pt x="988" y="1158"/>
                  <a:pt x="988" y="1157"/>
                  <a:pt x="988" y="1157"/>
                </a:cubicBezTo>
                <a:cubicBezTo>
                  <a:pt x="988" y="1156"/>
                  <a:pt x="987" y="1156"/>
                  <a:pt x="987" y="1156"/>
                </a:cubicBezTo>
                <a:cubicBezTo>
                  <a:pt x="986" y="1156"/>
                  <a:pt x="986" y="1156"/>
                  <a:pt x="986" y="1155"/>
                </a:cubicBezTo>
                <a:cubicBezTo>
                  <a:pt x="986" y="1153"/>
                  <a:pt x="987" y="1152"/>
                  <a:pt x="988" y="1151"/>
                </a:cubicBezTo>
                <a:cubicBezTo>
                  <a:pt x="988" y="1151"/>
                  <a:pt x="988" y="1151"/>
                  <a:pt x="988" y="1151"/>
                </a:cubicBezTo>
                <a:cubicBezTo>
                  <a:pt x="989" y="1150"/>
                  <a:pt x="989" y="1149"/>
                  <a:pt x="990" y="1148"/>
                </a:cubicBezTo>
                <a:cubicBezTo>
                  <a:pt x="990" y="1147"/>
                  <a:pt x="991" y="1146"/>
                  <a:pt x="992" y="1145"/>
                </a:cubicBezTo>
                <a:cubicBezTo>
                  <a:pt x="993" y="1144"/>
                  <a:pt x="995" y="1144"/>
                  <a:pt x="997" y="1144"/>
                </a:cubicBezTo>
                <a:cubicBezTo>
                  <a:pt x="997" y="1143"/>
                  <a:pt x="997" y="1143"/>
                  <a:pt x="997" y="1143"/>
                </a:cubicBezTo>
                <a:cubicBezTo>
                  <a:pt x="1000" y="1143"/>
                  <a:pt x="1000" y="1145"/>
                  <a:pt x="1000" y="1146"/>
                </a:cubicBezTo>
                <a:cubicBezTo>
                  <a:pt x="1001" y="1146"/>
                  <a:pt x="1001" y="1145"/>
                  <a:pt x="1001" y="1145"/>
                </a:cubicBezTo>
                <a:cubicBezTo>
                  <a:pt x="1001" y="1145"/>
                  <a:pt x="1001" y="1145"/>
                  <a:pt x="1001" y="1145"/>
                </a:cubicBezTo>
                <a:cubicBezTo>
                  <a:pt x="1001" y="1145"/>
                  <a:pt x="1000" y="1145"/>
                  <a:pt x="1000" y="1144"/>
                </a:cubicBezTo>
                <a:cubicBezTo>
                  <a:pt x="1000" y="1144"/>
                  <a:pt x="1000" y="1144"/>
                  <a:pt x="1000" y="1144"/>
                </a:cubicBezTo>
                <a:cubicBezTo>
                  <a:pt x="1000" y="1143"/>
                  <a:pt x="1000" y="1142"/>
                  <a:pt x="1001" y="1141"/>
                </a:cubicBezTo>
                <a:cubicBezTo>
                  <a:pt x="1001" y="1141"/>
                  <a:pt x="1002" y="1140"/>
                  <a:pt x="1003" y="1140"/>
                </a:cubicBezTo>
                <a:cubicBezTo>
                  <a:pt x="1003" y="1140"/>
                  <a:pt x="1004" y="1140"/>
                  <a:pt x="1004" y="1140"/>
                </a:cubicBezTo>
                <a:cubicBezTo>
                  <a:pt x="1006" y="1141"/>
                  <a:pt x="1007" y="1140"/>
                  <a:pt x="1009" y="1140"/>
                </a:cubicBezTo>
                <a:cubicBezTo>
                  <a:pt x="1010" y="1140"/>
                  <a:pt x="1011" y="1140"/>
                  <a:pt x="1012" y="1139"/>
                </a:cubicBezTo>
                <a:cubicBezTo>
                  <a:pt x="1013" y="1139"/>
                  <a:pt x="1013" y="1139"/>
                  <a:pt x="1013" y="1139"/>
                </a:cubicBezTo>
                <a:cubicBezTo>
                  <a:pt x="1013" y="1139"/>
                  <a:pt x="1014" y="1138"/>
                  <a:pt x="1014" y="1138"/>
                </a:cubicBezTo>
                <a:cubicBezTo>
                  <a:pt x="1015" y="1137"/>
                  <a:pt x="1015" y="1137"/>
                  <a:pt x="1016" y="1136"/>
                </a:cubicBezTo>
                <a:cubicBezTo>
                  <a:pt x="1016" y="1136"/>
                  <a:pt x="1017" y="1136"/>
                  <a:pt x="1017" y="1136"/>
                </a:cubicBezTo>
                <a:cubicBezTo>
                  <a:pt x="1017" y="1136"/>
                  <a:pt x="1018" y="1135"/>
                  <a:pt x="1018" y="1135"/>
                </a:cubicBezTo>
                <a:cubicBezTo>
                  <a:pt x="1018" y="1135"/>
                  <a:pt x="1018" y="1135"/>
                  <a:pt x="1018" y="1135"/>
                </a:cubicBezTo>
                <a:cubicBezTo>
                  <a:pt x="1018" y="1135"/>
                  <a:pt x="1018" y="1134"/>
                  <a:pt x="1018" y="1134"/>
                </a:cubicBezTo>
                <a:cubicBezTo>
                  <a:pt x="1018" y="1134"/>
                  <a:pt x="1018" y="1133"/>
                  <a:pt x="1018" y="1133"/>
                </a:cubicBezTo>
                <a:cubicBezTo>
                  <a:pt x="1019" y="1132"/>
                  <a:pt x="1019" y="1132"/>
                  <a:pt x="1020" y="1132"/>
                </a:cubicBezTo>
                <a:cubicBezTo>
                  <a:pt x="1020" y="1132"/>
                  <a:pt x="1020" y="1132"/>
                  <a:pt x="1020" y="1132"/>
                </a:cubicBezTo>
                <a:cubicBezTo>
                  <a:pt x="1021" y="1132"/>
                  <a:pt x="1022" y="1132"/>
                  <a:pt x="1022" y="1132"/>
                </a:cubicBezTo>
                <a:cubicBezTo>
                  <a:pt x="1022" y="1131"/>
                  <a:pt x="1023" y="1131"/>
                  <a:pt x="1023" y="1131"/>
                </a:cubicBezTo>
                <a:cubicBezTo>
                  <a:pt x="1024" y="1131"/>
                  <a:pt x="1024" y="1131"/>
                  <a:pt x="1024" y="1131"/>
                </a:cubicBezTo>
                <a:cubicBezTo>
                  <a:pt x="1024" y="1131"/>
                  <a:pt x="1024" y="1130"/>
                  <a:pt x="1025" y="1129"/>
                </a:cubicBezTo>
                <a:cubicBezTo>
                  <a:pt x="1025" y="1129"/>
                  <a:pt x="1026" y="1129"/>
                  <a:pt x="1027" y="1129"/>
                </a:cubicBezTo>
                <a:cubicBezTo>
                  <a:pt x="1027" y="1129"/>
                  <a:pt x="1027" y="1130"/>
                  <a:pt x="1027" y="1130"/>
                </a:cubicBezTo>
                <a:cubicBezTo>
                  <a:pt x="1027" y="1130"/>
                  <a:pt x="1028" y="1130"/>
                  <a:pt x="1028" y="1130"/>
                </a:cubicBezTo>
                <a:cubicBezTo>
                  <a:pt x="1028" y="1130"/>
                  <a:pt x="1028" y="1130"/>
                  <a:pt x="1028" y="1130"/>
                </a:cubicBezTo>
                <a:cubicBezTo>
                  <a:pt x="1028" y="1130"/>
                  <a:pt x="1029" y="1130"/>
                  <a:pt x="1029" y="1130"/>
                </a:cubicBezTo>
                <a:cubicBezTo>
                  <a:pt x="1030" y="1130"/>
                  <a:pt x="1031" y="1130"/>
                  <a:pt x="1031" y="1131"/>
                </a:cubicBezTo>
                <a:cubicBezTo>
                  <a:pt x="1032" y="1132"/>
                  <a:pt x="1032" y="1134"/>
                  <a:pt x="1031" y="1135"/>
                </a:cubicBezTo>
                <a:cubicBezTo>
                  <a:pt x="1031" y="1135"/>
                  <a:pt x="1031" y="1135"/>
                  <a:pt x="1030" y="1135"/>
                </a:cubicBezTo>
                <a:cubicBezTo>
                  <a:pt x="1030" y="1135"/>
                  <a:pt x="1030" y="1135"/>
                  <a:pt x="1030" y="1135"/>
                </a:cubicBezTo>
                <a:cubicBezTo>
                  <a:pt x="1030" y="1135"/>
                  <a:pt x="1030" y="1135"/>
                  <a:pt x="1030" y="1135"/>
                </a:cubicBezTo>
                <a:cubicBezTo>
                  <a:pt x="1030" y="1135"/>
                  <a:pt x="1030" y="1135"/>
                  <a:pt x="1030" y="1135"/>
                </a:cubicBezTo>
                <a:cubicBezTo>
                  <a:pt x="1030" y="1135"/>
                  <a:pt x="1030" y="1135"/>
                  <a:pt x="1030" y="1135"/>
                </a:cubicBezTo>
                <a:cubicBezTo>
                  <a:pt x="1030" y="1135"/>
                  <a:pt x="1030" y="1135"/>
                  <a:pt x="1030" y="1135"/>
                </a:cubicBezTo>
                <a:cubicBezTo>
                  <a:pt x="1030" y="1136"/>
                  <a:pt x="1030" y="1136"/>
                  <a:pt x="1029" y="1136"/>
                </a:cubicBezTo>
                <a:cubicBezTo>
                  <a:pt x="1029" y="1136"/>
                  <a:pt x="1028" y="1137"/>
                  <a:pt x="1028" y="1138"/>
                </a:cubicBezTo>
                <a:cubicBezTo>
                  <a:pt x="1027" y="1139"/>
                  <a:pt x="1026" y="1139"/>
                  <a:pt x="1026" y="1139"/>
                </a:cubicBezTo>
                <a:cubicBezTo>
                  <a:pt x="1025" y="1139"/>
                  <a:pt x="1025" y="1139"/>
                  <a:pt x="1024" y="1139"/>
                </a:cubicBezTo>
                <a:cubicBezTo>
                  <a:pt x="1024" y="1140"/>
                  <a:pt x="1024" y="1140"/>
                  <a:pt x="1024" y="1140"/>
                </a:cubicBezTo>
                <a:cubicBezTo>
                  <a:pt x="1024" y="1140"/>
                  <a:pt x="1024" y="1140"/>
                  <a:pt x="1024" y="1140"/>
                </a:cubicBezTo>
                <a:cubicBezTo>
                  <a:pt x="1024" y="1140"/>
                  <a:pt x="1024" y="1141"/>
                  <a:pt x="1024" y="1141"/>
                </a:cubicBezTo>
                <a:cubicBezTo>
                  <a:pt x="1025" y="1142"/>
                  <a:pt x="1025" y="1142"/>
                  <a:pt x="1025" y="1142"/>
                </a:cubicBezTo>
                <a:cubicBezTo>
                  <a:pt x="1026" y="1142"/>
                  <a:pt x="1026" y="1143"/>
                  <a:pt x="1026" y="1143"/>
                </a:cubicBezTo>
                <a:cubicBezTo>
                  <a:pt x="1027" y="1144"/>
                  <a:pt x="1027" y="1144"/>
                  <a:pt x="1027" y="1145"/>
                </a:cubicBezTo>
                <a:cubicBezTo>
                  <a:pt x="1027" y="1145"/>
                  <a:pt x="1027" y="1144"/>
                  <a:pt x="1028" y="1143"/>
                </a:cubicBezTo>
                <a:cubicBezTo>
                  <a:pt x="1028" y="1143"/>
                  <a:pt x="1029" y="1143"/>
                  <a:pt x="1030" y="1142"/>
                </a:cubicBezTo>
                <a:cubicBezTo>
                  <a:pt x="1031" y="1142"/>
                  <a:pt x="1031" y="1142"/>
                  <a:pt x="1032" y="1142"/>
                </a:cubicBezTo>
                <a:cubicBezTo>
                  <a:pt x="1032" y="1142"/>
                  <a:pt x="1033" y="1141"/>
                  <a:pt x="1033" y="1141"/>
                </a:cubicBezTo>
                <a:cubicBezTo>
                  <a:pt x="1034" y="1141"/>
                  <a:pt x="1034" y="1141"/>
                  <a:pt x="1034" y="1141"/>
                </a:cubicBezTo>
                <a:cubicBezTo>
                  <a:pt x="1035" y="1140"/>
                  <a:pt x="1035" y="1140"/>
                  <a:pt x="1036" y="1140"/>
                </a:cubicBezTo>
                <a:cubicBezTo>
                  <a:pt x="1036" y="1140"/>
                  <a:pt x="1036" y="1140"/>
                  <a:pt x="1037" y="1140"/>
                </a:cubicBezTo>
                <a:cubicBezTo>
                  <a:pt x="1037" y="1140"/>
                  <a:pt x="1037" y="1140"/>
                  <a:pt x="1037" y="1140"/>
                </a:cubicBezTo>
                <a:cubicBezTo>
                  <a:pt x="1038" y="1140"/>
                  <a:pt x="1038" y="1140"/>
                  <a:pt x="1038" y="1139"/>
                </a:cubicBezTo>
                <a:cubicBezTo>
                  <a:pt x="1038" y="1139"/>
                  <a:pt x="1038" y="1139"/>
                  <a:pt x="1039" y="1138"/>
                </a:cubicBezTo>
                <a:cubicBezTo>
                  <a:pt x="1038" y="1138"/>
                  <a:pt x="1038" y="1138"/>
                  <a:pt x="1038" y="1138"/>
                </a:cubicBezTo>
                <a:cubicBezTo>
                  <a:pt x="1037" y="1138"/>
                  <a:pt x="1037" y="1138"/>
                  <a:pt x="1036" y="1137"/>
                </a:cubicBezTo>
                <a:cubicBezTo>
                  <a:pt x="1036" y="1136"/>
                  <a:pt x="1036" y="1136"/>
                  <a:pt x="1036" y="1135"/>
                </a:cubicBezTo>
                <a:cubicBezTo>
                  <a:pt x="1036" y="1135"/>
                  <a:pt x="1036" y="1135"/>
                  <a:pt x="1037" y="1135"/>
                </a:cubicBezTo>
                <a:cubicBezTo>
                  <a:pt x="1037" y="1134"/>
                  <a:pt x="1037" y="1134"/>
                  <a:pt x="1037" y="1134"/>
                </a:cubicBezTo>
                <a:cubicBezTo>
                  <a:pt x="1037" y="1133"/>
                  <a:pt x="1037" y="1133"/>
                  <a:pt x="1037" y="1133"/>
                </a:cubicBezTo>
                <a:cubicBezTo>
                  <a:pt x="1037" y="1133"/>
                  <a:pt x="1038" y="1132"/>
                  <a:pt x="1038" y="1132"/>
                </a:cubicBezTo>
                <a:cubicBezTo>
                  <a:pt x="1039" y="1131"/>
                  <a:pt x="1039" y="1131"/>
                  <a:pt x="1039" y="1131"/>
                </a:cubicBezTo>
                <a:cubicBezTo>
                  <a:pt x="1039" y="1131"/>
                  <a:pt x="1040" y="1131"/>
                  <a:pt x="1040" y="1131"/>
                </a:cubicBezTo>
                <a:cubicBezTo>
                  <a:pt x="1039" y="1130"/>
                  <a:pt x="1038" y="1129"/>
                  <a:pt x="1038" y="1129"/>
                </a:cubicBezTo>
                <a:cubicBezTo>
                  <a:pt x="1038" y="1128"/>
                  <a:pt x="1038" y="1128"/>
                  <a:pt x="1039" y="1127"/>
                </a:cubicBezTo>
                <a:cubicBezTo>
                  <a:pt x="1039" y="1127"/>
                  <a:pt x="1040" y="1127"/>
                  <a:pt x="1040" y="1127"/>
                </a:cubicBezTo>
                <a:cubicBezTo>
                  <a:pt x="1040" y="1127"/>
                  <a:pt x="1041" y="1127"/>
                  <a:pt x="1041" y="1127"/>
                </a:cubicBezTo>
                <a:cubicBezTo>
                  <a:pt x="1041" y="1127"/>
                  <a:pt x="1041" y="1127"/>
                  <a:pt x="1041" y="1127"/>
                </a:cubicBezTo>
                <a:cubicBezTo>
                  <a:pt x="1041" y="1127"/>
                  <a:pt x="1041" y="1127"/>
                  <a:pt x="1042" y="1127"/>
                </a:cubicBezTo>
                <a:cubicBezTo>
                  <a:pt x="1042" y="1127"/>
                  <a:pt x="1042" y="1127"/>
                  <a:pt x="1043" y="1127"/>
                </a:cubicBezTo>
                <a:cubicBezTo>
                  <a:pt x="1043" y="1128"/>
                  <a:pt x="1044" y="1128"/>
                  <a:pt x="1044" y="1129"/>
                </a:cubicBezTo>
                <a:cubicBezTo>
                  <a:pt x="1044" y="1130"/>
                  <a:pt x="1044" y="1130"/>
                  <a:pt x="1043" y="1131"/>
                </a:cubicBezTo>
                <a:cubicBezTo>
                  <a:pt x="1043" y="1131"/>
                  <a:pt x="1044" y="1131"/>
                  <a:pt x="1044" y="1132"/>
                </a:cubicBezTo>
                <a:cubicBezTo>
                  <a:pt x="1044" y="1133"/>
                  <a:pt x="1044" y="1133"/>
                  <a:pt x="1045" y="1134"/>
                </a:cubicBezTo>
                <a:cubicBezTo>
                  <a:pt x="1045" y="1135"/>
                  <a:pt x="1045" y="1136"/>
                  <a:pt x="1045" y="1137"/>
                </a:cubicBezTo>
                <a:cubicBezTo>
                  <a:pt x="1046" y="1137"/>
                  <a:pt x="1046" y="1138"/>
                  <a:pt x="1046" y="1138"/>
                </a:cubicBezTo>
                <a:cubicBezTo>
                  <a:pt x="1047" y="1138"/>
                  <a:pt x="1047" y="1138"/>
                  <a:pt x="1048" y="1138"/>
                </a:cubicBezTo>
                <a:cubicBezTo>
                  <a:pt x="1048" y="1137"/>
                  <a:pt x="1048" y="1137"/>
                  <a:pt x="1048" y="1137"/>
                </a:cubicBezTo>
                <a:cubicBezTo>
                  <a:pt x="1049" y="1137"/>
                  <a:pt x="1050" y="1138"/>
                  <a:pt x="1050" y="1138"/>
                </a:cubicBezTo>
                <a:cubicBezTo>
                  <a:pt x="1051" y="1138"/>
                  <a:pt x="1052" y="1138"/>
                  <a:pt x="1054" y="1138"/>
                </a:cubicBezTo>
                <a:cubicBezTo>
                  <a:pt x="1055" y="1138"/>
                  <a:pt x="1056" y="1138"/>
                  <a:pt x="1057" y="1138"/>
                </a:cubicBezTo>
                <a:cubicBezTo>
                  <a:pt x="1058" y="1138"/>
                  <a:pt x="1058" y="1139"/>
                  <a:pt x="1058" y="1139"/>
                </a:cubicBezTo>
                <a:cubicBezTo>
                  <a:pt x="1059" y="1139"/>
                  <a:pt x="1059" y="1140"/>
                  <a:pt x="1059" y="1140"/>
                </a:cubicBezTo>
                <a:cubicBezTo>
                  <a:pt x="1060" y="1140"/>
                  <a:pt x="1060" y="1140"/>
                  <a:pt x="1060" y="1140"/>
                </a:cubicBezTo>
                <a:cubicBezTo>
                  <a:pt x="1060" y="1141"/>
                  <a:pt x="1060" y="1141"/>
                  <a:pt x="1060" y="1142"/>
                </a:cubicBezTo>
                <a:cubicBezTo>
                  <a:pt x="1059" y="1142"/>
                  <a:pt x="1059" y="1142"/>
                  <a:pt x="1059" y="1142"/>
                </a:cubicBezTo>
                <a:cubicBezTo>
                  <a:pt x="1059" y="1142"/>
                  <a:pt x="1059" y="1142"/>
                  <a:pt x="1059" y="1142"/>
                </a:cubicBezTo>
                <a:cubicBezTo>
                  <a:pt x="1060" y="1142"/>
                  <a:pt x="1060" y="1142"/>
                  <a:pt x="1060" y="1142"/>
                </a:cubicBezTo>
                <a:cubicBezTo>
                  <a:pt x="1060" y="1142"/>
                  <a:pt x="1060" y="1143"/>
                  <a:pt x="1060" y="1144"/>
                </a:cubicBezTo>
                <a:cubicBezTo>
                  <a:pt x="1060" y="1144"/>
                  <a:pt x="1060" y="1144"/>
                  <a:pt x="1060" y="1144"/>
                </a:cubicBezTo>
                <a:cubicBezTo>
                  <a:pt x="1060" y="1144"/>
                  <a:pt x="1060" y="1144"/>
                  <a:pt x="1060" y="1144"/>
                </a:cubicBezTo>
                <a:cubicBezTo>
                  <a:pt x="1060" y="1145"/>
                  <a:pt x="1060" y="1145"/>
                  <a:pt x="1060" y="1145"/>
                </a:cubicBezTo>
                <a:cubicBezTo>
                  <a:pt x="1060" y="1145"/>
                  <a:pt x="1060" y="1145"/>
                  <a:pt x="1060" y="1146"/>
                </a:cubicBezTo>
                <a:cubicBezTo>
                  <a:pt x="1061" y="1146"/>
                  <a:pt x="1061" y="1146"/>
                  <a:pt x="1062" y="1146"/>
                </a:cubicBezTo>
                <a:cubicBezTo>
                  <a:pt x="1063" y="1146"/>
                  <a:pt x="1064" y="1146"/>
                  <a:pt x="1064" y="1146"/>
                </a:cubicBezTo>
                <a:cubicBezTo>
                  <a:pt x="1065" y="1146"/>
                  <a:pt x="1066" y="1145"/>
                  <a:pt x="1067" y="1145"/>
                </a:cubicBezTo>
                <a:cubicBezTo>
                  <a:pt x="1067" y="1145"/>
                  <a:pt x="1068" y="1145"/>
                  <a:pt x="1069" y="1145"/>
                </a:cubicBezTo>
                <a:cubicBezTo>
                  <a:pt x="1069" y="1145"/>
                  <a:pt x="1069" y="1145"/>
                  <a:pt x="1069" y="1145"/>
                </a:cubicBezTo>
                <a:cubicBezTo>
                  <a:pt x="1070" y="1145"/>
                  <a:pt x="1070" y="1145"/>
                  <a:pt x="1071" y="1144"/>
                </a:cubicBezTo>
                <a:cubicBezTo>
                  <a:pt x="1071" y="1144"/>
                  <a:pt x="1072" y="1144"/>
                  <a:pt x="1073" y="1144"/>
                </a:cubicBezTo>
                <a:cubicBezTo>
                  <a:pt x="1074" y="1144"/>
                  <a:pt x="1074" y="1144"/>
                  <a:pt x="1074" y="1144"/>
                </a:cubicBezTo>
                <a:cubicBezTo>
                  <a:pt x="1075" y="1144"/>
                  <a:pt x="1077" y="1144"/>
                  <a:pt x="1079" y="1144"/>
                </a:cubicBezTo>
                <a:cubicBezTo>
                  <a:pt x="1079" y="1144"/>
                  <a:pt x="1080" y="1144"/>
                  <a:pt x="1081" y="1144"/>
                </a:cubicBezTo>
                <a:cubicBezTo>
                  <a:pt x="1081" y="1144"/>
                  <a:pt x="1081" y="1144"/>
                  <a:pt x="1081" y="1144"/>
                </a:cubicBezTo>
                <a:cubicBezTo>
                  <a:pt x="1081" y="1144"/>
                  <a:pt x="1081" y="1144"/>
                  <a:pt x="1081" y="1144"/>
                </a:cubicBezTo>
                <a:cubicBezTo>
                  <a:pt x="1082" y="1144"/>
                  <a:pt x="1082" y="1144"/>
                  <a:pt x="1083" y="1145"/>
                </a:cubicBezTo>
                <a:cubicBezTo>
                  <a:pt x="1083" y="1145"/>
                  <a:pt x="1083" y="1145"/>
                  <a:pt x="1083" y="1145"/>
                </a:cubicBezTo>
                <a:cubicBezTo>
                  <a:pt x="1083" y="1145"/>
                  <a:pt x="1083" y="1146"/>
                  <a:pt x="1084" y="1146"/>
                </a:cubicBezTo>
                <a:cubicBezTo>
                  <a:pt x="1084" y="1146"/>
                  <a:pt x="1084" y="1146"/>
                  <a:pt x="1084" y="1146"/>
                </a:cubicBezTo>
                <a:cubicBezTo>
                  <a:pt x="1085" y="1146"/>
                  <a:pt x="1085" y="1146"/>
                  <a:pt x="1086" y="1147"/>
                </a:cubicBezTo>
                <a:cubicBezTo>
                  <a:pt x="1086" y="1147"/>
                  <a:pt x="1086" y="1147"/>
                  <a:pt x="1086" y="1147"/>
                </a:cubicBezTo>
                <a:cubicBezTo>
                  <a:pt x="1087" y="1148"/>
                  <a:pt x="1087" y="1148"/>
                  <a:pt x="1087" y="1148"/>
                </a:cubicBezTo>
                <a:cubicBezTo>
                  <a:pt x="1088" y="1148"/>
                  <a:pt x="1088" y="1148"/>
                  <a:pt x="1088" y="1148"/>
                </a:cubicBezTo>
                <a:cubicBezTo>
                  <a:pt x="1088" y="1148"/>
                  <a:pt x="1089" y="1148"/>
                  <a:pt x="1089" y="1147"/>
                </a:cubicBezTo>
                <a:cubicBezTo>
                  <a:pt x="1089" y="1147"/>
                  <a:pt x="1089" y="1147"/>
                  <a:pt x="1089" y="1147"/>
                </a:cubicBezTo>
                <a:cubicBezTo>
                  <a:pt x="1090" y="1147"/>
                  <a:pt x="1090" y="1147"/>
                  <a:pt x="1091" y="1147"/>
                </a:cubicBezTo>
                <a:cubicBezTo>
                  <a:pt x="1091" y="1146"/>
                  <a:pt x="1091" y="1146"/>
                  <a:pt x="1092" y="1146"/>
                </a:cubicBezTo>
                <a:cubicBezTo>
                  <a:pt x="1092" y="1146"/>
                  <a:pt x="1092" y="1146"/>
                  <a:pt x="1092" y="1146"/>
                </a:cubicBezTo>
                <a:cubicBezTo>
                  <a:pt x="1093" y="1145"/>
                  <a:pt x="1093" y="1145"/>
                  <a:pt x="1093" y="1145"/>
                </a:cubicBezTo>
                <a:cubicBezTo>
                  <a:pt x="1094" y="1144"/>
                  <a:pt x="1094" y="1144"/>
                  <a:pt x="1095" y="1144"/>
                </a:cubicBezTo>
                <a:cubicBezTo>
                  <a:pt x="1097" y="1144"/>
                  <a:pt x="1098" y="1143"/>
                  <a:pt x="1099" y="1142"/>
                </a:cubicBezTo>
                <a:cubicBezTo>
                  <a:pt x="1100" y="1141"/>
                  <a:pt x="1101" y="1142"/>
                  <a:pt x="1102" y="1142"/>
                </a:cubicBezTo>
                <a:cubicBezTo>
                  <a:pt x="1102" y="1142"/>
                  <a:pt x="1103" y="1142"/>
                  <a:pt x="1103" y="1142"/>
                </a:cubicBezTo>
                <a:cubicBezTo>
                  <a:pt x="1103" y="1142"/>
                  <a:pt x="1104" y="1142"/>
                  <a:pt x="1104" y="1141"/>
                </a:cubicBezTo>
                <a:cubicBezTo>
                  <a:pt x="1104" y="1141"/>
                  <a:pt x="1105" y="1141"/>
                  <a:pt x="1105" y="1141"/>
                </a:cubicBezTo>
                <a:cubicBezTo>
                  <a:pt x="1105" y="1140"/>
                  <a:pt x="1106" y="1140"/>
                  <a:pt x="1107" y="1140"/>
                </a:cubicBezTo>
                <a:cubicBezTo>
                  <a:pt x="1108" y="1140"/>
                  <a:pt x="1108" y="1140"/>
                  <a:pt x="1108" y="1140"/>
                </a:cubicBezTo>
                <a:cubicBezTo>
                  <a:pt x="1108" y="1140"/>
                  <a:pt x="1109" y="1140"/>
                  <a:pt x="1109" y="1140"/>
                </a:cubicBezTo>
                <a:cubicBezTo>
                  <a:pt x="1110" y="1140"/>
                  <a:pt x="1110" y="1140"/>
                  <a:pt x="1110" y="1140"/>
                </a:cubicBezTo>
                <a:cubicBezTo>
                  <a:pt x="1110" y="1140"/>
                  <a:pt x="1110" y="1140"/>
                  <a:pt x="1111" y="1140"/>
                </a:cubicBezTo>
                <a:cubicBezTo>
                  <a:pt x="1111" y="1139"/>
                  <a:pt x="1112" y="1140"/>
                  <a:pt x="1113" y="1140"/>
                </a:cubicBezTo>
                <a:cubicBezTo>
                  <a:pt x="1114" y="1140"/>
                  <a:pt x="1114" y="1140"/>
                  <a:pt x="1114" y="1140"/>
                </a:cubicBezTo>
                <a:cubicBezTo>
                  <a:pt x="1115" y="1140"/>
                  <a:pt x="1115" y="1140"/>
                  <a:pt x="1115" y="1140"/>
                </a:cubicBezTo>
                <a:cubicBezTo>
                  <a:pt x="1116" y="1140"/>
                  <a:pt x="1117" y="1139"/>
                  <a:pt x="1117" y="1139"/>
                </a:cubicBezTo>
                <a:cubicBezTo>
                  <a:pt x="1118" y="1139"/>
                  <a:pt x="1119" y="1140"/>
                  <a:pt x="1119" y="1140"/>
                </a:cubicBezTo>
                <a:cubicBezTo>
                  <a:pt x="1119" y="1140"/>
                  <a:pt x="1119" y="1141"/>
                  <a:pt x="1119" y="1142"/>
                </a:cubicBezTo>
                <a:cubicBezTo>
                  <a:pt x="1120" y="1142"/>
                  <a:pt x="1120" y="1141"/>
                  <a:pt x="1120" y="1141"/>
                </a:cubicBezTo>
                <a:cubicBezTo>
                  <a:pt x="1120" y="1141"/>
                  <a:pt x="1121" y="1141"/>
                  <a:pt x="1121" y="1141"/>
                </a:cubicBezTo>
                <a:cubicBezTo>
                  <a:pt x="1121" y="1141"/>
                  <a:pt x="1122" y="1141"/>
                  <a:pt x="1122" y="1141"/>
                </a:cubicBezTo>
                <a:cubicBezTo>
                  <a:pt x="1122" y="1141"/>
                  <a:pt x="1123" y="1140"/>
                  <a:pt x="1123" y="1140"/>
                </a:cubicBezTo>
                <a:cubicBezTo>
                  <a:pt x="1123" y="1140"/>
                  <a:pt x="1124" y="1140"/>
                  <a:pt x="1124" y="1140"/>
                </a:cubicBezTo>
                <a:cubicBezTo>
                  <a:pt x="1124" y="1140"/>
                  <a:pt x="1125" y="1140"/>
                  <a:pt x="1125" y="1140"/>
                </a:cubicBezTo>
                <a:cubicBezTo>
                  <a:pt x="1126" y="1140"/>
                  <a:pt x="1126" y="1140"/>
                  <a:pt x="1127" y="1140"/>
                </a:cubicBezTo>
                <a:cubicBezTo>
                  <a:pt x="1127" y="1140"/>
                  <a:pt x="1128" y="1140"/>
                  <a:pt x="1128" y="1141"/>
                </a:cubicBezTo>
                <a:cubicBezTo>
                  <a:pt x="1128" y="1142"/>
                  <a:pt x="1128" y="1142"/>
                  <a:pt x="1127" y="1143"/>
                </a:cubicBezTo>
                <a:cubicBezTo>
                  <a:pt x="1127" y="1143"/>
                  <a:pt x="1127" y="1143"/>
                  <a:pt x="1127" y="1143"/>
                </a:cubicBezTo>
                <a:cubicBezTo>
                  <a:pt x="1127" y="1143"/>
                  <a:pt x="1127" y="1144"/>
                  <a:pt x="1127" y="1144"/>
                </a:cubicBezTo>
                <a:cubicBezTo>
                  <a:pt x="1127" y="1144"/>
                  <a:pt x="1127" y="1144"/>
                  <a:pt x="1127" y="1144"/>
                </a:cubicBezTo>
                <a:cubicBezTo>
                  <a:pt x="1127" y="1144"/>
                  <a:pt x="1127" y="1144"/>
                  <a:pt x="1127" y="1145"/>
                </a:cubicBezTo>
                <a:cubicBezTo>
                  <a:pt x="1128" y="1145"/>
                  <a:pt x="1128" y="1145"/>
                  <a:pt x="1128" y="1145"/>
                </a:cubicBezTo>
                <a:cubicBezTo>
                  <a:pt x="1128" y="1146"/>
                  <a:pt x="1129" y="1146"/>
                  <a:pt x="1129" y="1147"/>
                </a:cubicBezTo>
                <a:cubicBezTo>
                  <a:pt x="1129" y="1147"/>
                  <a:pt x="1128" y="1148"/>
                  <a:pt x="1128" y="1148"/>
                </a:cubicBezTo>
                <a:cubicBezTo>
                  <a:pt x="1128" y="1148"/>
                  <a:pt x="1128" y="1148"/>
                  <a:pt x="1128" y="1148"/>
                </a:cubicBezTo>
                <a:cubicBezTo>
                  <a:pt x="1127" y="1149"/>
                  <a:pt x="1126" y="1149"/>
                  <a:pt x="1125" y="1149"/>
                </a:cubicBezTo>
                <a:cubicBezTo>
                  <a:pt x="1125" y="1149"/>
                  <a:pt x="1124" y="1149"/>
                  <a:pt x="1124" y="1149"/>
                </a:cubicBezTo>
                <a:cubicBezTo>
                  <a:pt x="1124" y="1149"/>
                  <a:pt x="1124" y="1149"/>
                  <a:pt x="1123" y="1149"/>
                </a:cubicBezTo>
                <a:cubicBezTo>
                  <a:pt x="1123" y="1149"/>
                  <a:pt x="1123" y="1149"/>
                  <a:pt x="1123" y="1149"/>
                </a:cubicBezTo>
                <a:cubicBezTo>
                  <a:pt x="1123" y="1149"/>
                  <a:pt x="1123" y="1149"/>
                  <a:pt x="1123" y="1149"/>
                </a:cubicBezTo>
                <a:cubicBezTo>
                  <a:pt x="1122" y="1149"/>
                  <a:pt x="1122" y="1149"/>
                  <a:pt x="1121" y="1149"/>
                </a:cubicBezTo>
                <a:cubicBezTo>
                  <a:pt x="1121" y="1149"/>
                  <a:pt x="1121" y="1149"/>
                  <a:pt x="1121" y="1149"/>
                </a:cubicBezTo>
                <a:cubicBezTo>
                  <a:pt x="1121" y="1149"/>
                  <a:pt x="1121" y="1149"/>
                  <a:pt x="1121" y="1149"/>
                </a:cubicBezTo>
                <a:cubicBezTo>
                  <a:pt x="1121" y="1149"/>
                  <a:pt x="1121" y="1149"/>
                  <a:pt x="1121" y="1149"/>
                </a:cubicBezTo>
                <a:cubicBezTo>
                  <a:pt x="1121" y="1149"/>
                  <a:pt x="1121" y="1150"/>
                  <a:pt x="1121" y="1150"/>
                </a:cubicBezTo>
                <a:cubicBezTo>
                  <a:pt x="1122" y="1150"/>
                  <a:pt x="1123" y="1150"/>
                  <a:pt x="1124" y="1151"/>
                </a:cubicBezTo>
                <a:cubicBezTo>
                  <a:pt x="1124" y="1151"/>
                  <a:pt x="1125" y="1151"/>
                  <a:pt x="1125" y="1151"/>
                </a:cubicBezTo>
                <a:cubicBezTo>
                  <a:pt x="1125" y="1151"/>
                  <a:pt x="1126" y="1151"/>
                  <a:pt x="1126" y="1151"/>
                </a:cubicBezTo>
                <a:cubicBezTo>
                  <a:pt x="1127" y="1151"/>
                  <a:pt x="1127" y="1152"/>
                  <a:pt x="1128" y="1153"/>
                </a:cubicBezTo>
                <a:cubicBezTo>
                  <a:pt x="1128" y="1153"/>
                  <a:pt x="1128" y="1153"/>
                  <a:pt x="1128" y="1153"/>
                </a:cubicBezTo>
                <a:cubicBezTo>
                  <a:pt x="1128" y="1153"/>
                  <a:pt x="1128" y="1153"/>
                  <a:pt x="1128" y="1154"/>
                </a:cubicBezTo>
                <a:cubicBezTo>
                  <a:pt x="1128" y="1154"/>
                  <a:pt x="1128" y="1154"/>
                  <a:pt x="1128" y="1154"/>
                </a:cubicBezTo>
                <a:cubicBezTo>
                  <a:pt x="1129" y="1154"/>
                  <a:pt x="1129" y="1154"/>
                  <a:pt x="1130" y="1155"/>
                </a:cubicBezTo>
                <a:cubicBezTo>
                  <a:pt x="1130" y="1155"/>
                  <a:pt x="1130" y="1156"/>
                  <a:pt x="1130" y="1156"/>
                </a:cubicBezTo>
                <a:cubicBezTo>
                  <a:pt x="1129" y="1158"/>
                  <a:pt x="1128" y="1158"/>
                  <a:pt x="1127" y="1158"/>
                </a:cubicBezTo>
                <a:cubicBezTo>
                  <a:pt x="1127" y="1158"/>
                  <a:pt x="1127" y="1158"/>
                  <a:pt x="1127" y="1158"/>
                </a:cubicBezTo>
                <a:cubicBezTo>
                  <a:pt x="1127" y="1159"/>
                  <a:pt x="1127" y="1159"/>
                  <a:pt x="1127" y="1159"/>
                </a:cubicBezTo>
                <a:cubicBezTo>
                  <a:pt x="1127" y="1159"/>
                  <a:pt x="1127" y="1159"/>
                  <a:pt x="1127" y="1159"/>
                </a:cubicBezTo>
                <a:cubicBezTo>
                  <a:pt x="1127" y="1159"/>
                  <a:pt x="1127" y="1159"/>
                  <a:pt x="1127" y="1159"/>
                </a:cubicBezTo>
                <a:cubicBezTo>
                  <a:pt x="1127" y="1159"/>
                  <a:pt x="1127" y="1159"/>
                  <a:pt x="1128" y="1159"/>
                </a:cubicBezTo>
                <a:cubicBezTo>
                  <a:pt x="1128" y="1159"/>
                  <a:pt x="1129" y="1159"/>
                  <a:pt x="1129" y="1158"/>
                </a:cubicBezTo>
                <a:cubicBezTo>
                  <a:pt x="1130" y="1158"/>
                  <a:pt x="1131" y="1158"/>
                  <a:pt x="1132" y="1158"/>
                </a:cubicBezTo>
                <a:cubicBezTo>
                  <a:pt x="1132" y="1158"/>
                  <a:pt x="1132" y="1158"/>
                  <a:pt x="1132" y="1158"/>
                </a:cubicBezTo>
                <a:cubicBezTo>
                  <a:pt x="1132" y="1158"/>
                  <a:pt x="1133" y="1158"/>
                  <a:pt x="1133" y="1158"/>
                </a:cubicBezTo>
                <a:cubicBezTo>
                  <a:pt x="1135" y="1157"/>
                  <a:pt x="1136" y="1157"/>
                  <a:pt x="1137" y="1158"/>
                </a:cubicBezTo>
                <a:cubicBezTo>
                  <a:pt x="1138" y="1158"/>
                  <a:pt x="1138" y="1158"/>
                  <a:pt x="1138" y="1158"/>
                </a:cubicBezTo>
                <a:cubicBezTo>
                  <a:pt x="1139" y="1159"/>
                  <a:pt x="1139" y="1159"/>
                  <a:pt x="1139" y="1159"/>
                </a:cubicBezTo>
                <a:cubicBezTo>
                  <a:pt x="1140" y="1159"/>
                  <a:pt x="1140" y="1159"/>
                  <a:pt x="1140" y="1159"/>
                </a:cubicBezTo>
                <a:cubicBezTo>
                  <a:pt x="1141" y="1159"/>
                  <a:pt x="1141" y="1159"/>
                  <a:pt x="1141" y="1159"/>
                </a:cubicBezTo>
                <a:cubicBezTo>
                  <a:pt x="1141" y="1159"/>
                  <a:pt x="1141" y="1159"/>
                  <a:pt x="1141" y="1159"/>
                </a:cubicBezTo>
                <a:cubicBezTo>
                  <a:pt x="1141" y="1159"/>
                  <a:pt x="1141" y="1159"/>
                  <a:pt x="1141" y="1159"/>
                </a:cubicBezTo>
                <a:cubicBezTo>
                  <a:pt x="1141" y="1159"/>
                  <a:pt x="1141" y="1159"/>
                  <a:pt x="1141" y="1159"/>
                </a:cubicBezTo>
                <a:cubicBezTo>
                  <a:pt x="1141" y="1159"/>
                  <a:pt x="1141" y="1159"/>
                  <a:pt x="1141" y="1159"/>
                </a:cubicBezTo>
                <a:cubicBezTo>
                  <a:pt x="1141" y="1159"/>
                  <a:pt x="1142" y="1160"/>
                  <a:pt x="1142" y="1160"/>
                </a:cubicBezTo>
                <a:cubicBezTo>
                  <a:pt x="1142" y="1160"/>
                  <a:pt x="1143" y="1160"/>
                  <a:pt x="1143" y="1160"/>
                </a:cubicBezTo>
                <a:cubicBezTo>
                  <a:pt x="1143" y="1161"/>
                  <a:pt x="1144" y="1161"/>
                  <a:pt x="1145" y="1161"/>
                </a:cubicBezTo>
                <a:cubicBezTo>
                  <a:pt x="1145" y="1162"/>
                  <a:pt x="1145" y="1163"/>
                  <a:pt x="1145" y="1163"/>
                </a:cubicBezTo>
                <a:cubicBezTo>
                  <a:pt x="1145" y="1164"/>
                  <a:pt x="1146" y="1164"/>
                  <a:pt x="1146" y="1164"/>
                </a:cubicBezTo>
                <a:cubicBezTo>
                  <a:pt x="1147" y="1165"/>
                  <a:pt x="1148" y="1165"/>
                  <a:pt x="1149" y="1166"/>
                </a:cubicBezTo>
                <a:cubicBezTo>
                  <a:pt x="1150" y="1167"/>
                  <a:pt x="1151" y="1167"/>
                  <a:pt x="1151" y="1168"/>
                </a:cubicBezTo>
                <a:cubicBezTo>
                  <a:pt x="1152" y="1168"/>
                  <a:pt x="1153" y="1169"/>
                  <a:pt x="1153" y="1169"/>
                </a:cubicBezTo>
                <a:cubicBezTo>
                  <a:pt x="1153" y="1169"/>
                  <a:pt x="1153" y="1170"/>
                  <a:pt x="1154" y="1170"/>
                </a:cubicBezTo>
                <a:cubicBezTo>
                  <a:pt x="1154" y="1171"/>
                  <a:pt x="1154" y="1172"/>
                  <a:pt x="1154" y="1173"/>
                </a:cubicBezTo>
                <a:cubicBezTo>
                  <a:pt x="1154" y="1173"/>
                  <a:pt x="1154" y="1174"/>
                  <a:pt x="1153" y="1174"/>
                </a:cubicBezTo>
                <a:cubicBezTo>
                  <a:pt x="1153" y="1174"/>
                  <a:pt x="1153" y="1174"/>
                  <a:pt x="1153" y="1175"/>
                </a:cubicBezTo>
                <a:cubicBezTo>
                  <a:pt x="1154" y="1175"/>
                  <a:pt x="1154" y="1175"/>
                  <a:pt x="1154" y="1175"/>
                </a:cubicBezTo>
                <a:cubicBezTo>
                  <a:pt x="1154" y="1175"/>
                  <a:pt x="1154" y="1175"/>
                  <a:pt x="1154" y="1175"/>
                </a:cubicBezTo>
                <a:cubicBezTo>
                  <a:pt x="1154" y="1175"/>
                  <a:pt x="1154" y="1174"/>
                  <a:pt x="1155" y="1174"/>
                </a:cubicBezTo>
                <a:cubicBezTo>
                  <a:pt x="1155" y="1174"/>
                  <a:pt x="1156" y="1174"/>
                  <a:pt x="1156" y="1174"/>
                </a:cubicBezTo>
                <a:cubicBezTo>
                  <a:pt x="1156" y="1174"/>
                  <a:pt x="1156" y="1174"/>
                  <a:pt x="1156" y="1174"/>
                </a:cubicBezTo>
                <a:cubicBezTo>
                  <a:pt x="1157" y="1174"/>
                  <a:pt x="1158" y="1173"/>
                  <a:pt x="1159" y="1173"/>
                </a:cubicBezTo>
                <a:cubicBezTo>
                  <a:pt x="1159" y="1174"/>
                  <a:pt x="1160" y="1174"/>
                  <a:pt x="1160" y="1174"/>
                </a:cubicBezTo>
                <a:cubicBezTo>
                  <a:pt x="1160" y="1174"/>
                  <a:pt x="1160" y="1174"/>
                  <a:pt x="1160" y="1174"/>
                </a:cubicBezTo>
                <a:cubicBezTo>
                  <a:pt x="1161" y="1175"/>
                  <a:pt x="1161" y="1175"/>
                  <a:pt x="1162" y="1175"/>
                </a:cubicBezTo>
                <a:cubicBezTo>
                  <a:pt x="1162" y="1176"/>
                  <a:pt x="1162" y="1176"/>
                  <a:pt x="1162" y="1176"/>
                </a:cubicBezTo>
                <a:cubicBezTo>
                  <a:pt x="1163" y="1176"/>
                  <a:pt x="1163" y="1177"/>
                  <a:pt x="1163" y="1177"/>
                </a:cubicBezTo>
                <a:cubicBezTo>
                  <a:pt x="1164" y="1177"/>
                  <a:pt x="1164" y="1177"/>
                  <a:pt x="1164" y="1177"/>
                </a:cubicBezTo>
                <a:cubicBezTo>
                  <a:pt x="1164" y="1178"/>
                  <a:pt x="1164" y="1178"/>
                  <a:pt x="1165" y="1178"/>
                </a:cubicBezTo>
                <a:cubicBezTo>
                  <a:pt x="1165" y="1178"/>
                  <a:pt x="1165" y="1178"/>
                  <a:pt x="1165" y="1178"/>
                </a:cubicBezTo>
                <a:cubicBezTo>
                  <a:pt x="1166" y="1178"/>
                  <a:pt x="1167" y="1178"/>
                  <a:pt x="1168" y="1179"/>
                </a:cubicBezTo>
                <a:cubicBezTo>
                  <a:pt x="1168" y="1179"/>
                  <a:pt x="1168" y="1180"/>
                  <a:pt x="1169" y="1180"/>
                </a:cubicBezTo>
                <a:cubicBezTo>
                  <a:pt x="1169" y="1180"/>
                  <a:pt x="1169" y="1180"/>
                  <a:pt x="1169" y="1180"/>
                </a:cubicBezTo>
                <a:cubicBezTo>
                  <a:pt x="1170" y="1179"/>
                  <a:pt x="1171" y="1180"/>
                  <a:pt x="1171" y="1180"/>
                </a:cubicBezTo>
                <a:cubicBezTo>
                  <a:pt x="1172" y="1180"/>
                  <a:pt x="1172" y="1180"/>
                  <a:pt x="1172" y="1180"/>
                </a:cubicBezTo>
                <a:cubicBezTo>
                  <a:pt x="1172" y="1181"/>
                  <a:pt x="1172" y="1181"/>
                  <a:pt x="1172" y="1181"/>
                </a:cubicBezTo>
                <a:cubicBezTo>
                  <a:pt x="1172" y="1180"/>
                  <a:pt x="1172" y="1180"/>
                  <a:pt x="1172" y="1180"/>
                </a:cubicBezTo>
                <a:cubicBezTo>
                  <a:pt x="1174" y="1180"/>
                  <a:pt x="1175" y="1180"/>
                  <a:pt x="1176" y="1180"/>
                </a:cubicBezTo>
                <a:cubicBezTo>
                  <a:pt x="1177" y="1180"/>
                  <a:pt x="1178" y="1180"/>
                  <a:pt x="1179" y="1180"/>
                </a:cubicBezTo>
                <a:cubicBezTo>
                  <a:pt x="1179" y="1180"/>
                  <a:pt x="1180" y="1180"/>
                  <a:pt x="1180" y="1180"/>
                </a:cubicBezTo>
                <a:cubicBezTo>
                  <a:pt x="1181" y="1179"/>
                  <a:pt x="1182" y="1179"/>
                  <a:pt x="1184" y="1179"/>
                </a:cubicBezTo>
                <a:cubicBezTo>
                  <a:pt x="1184" y="1179"/>
                  <a:pt x="1185" y="1180"/>
                  <a:pt x="1186" y="1179"/>
                </a:cubicBezTo>
                <a:cubicBezTo>
                  <a:pt x="1186" y="1179"/>
                  <a:pt x="1186" y="1179"/>
                  <a:pt x="1186" y="1179"/>
                </a:cubicBezTo>
                <a:cubicBezTo>
                  <a:pt x="1187" y="1179"/>
                  <a:pt x="1187" y="1178"/>
                  <a:pt x="1188" y="1178"/>
                </a:cubicBezTo>
                <a:cubicBezTo>
                  <a:pt x="1188" y="1178"/>
                  <a:pt x="1189" y="1178"/>
                  <a:pt x="1190" y="1179"/>
                </a:cubicBezTo>
                <a:cubicBezTo>
                  <a:pt x="1191" y="1179"/>
                  <a:pt x="1192" y="1179"/>
                  <a:pt x="1192" y="1179"/>
                </a:cubicBezTo>
                <a:cubicBezTo>
                  <a:pt x="1193" y="1179"/>
                  <a:pt x="1193" y="1179"/>
                  <a:pt x="1193" y="1179"/>
                </a:cubicBezTo>
                <a:cubicBezTo>
                  <a:pt x="1193" y="1179"/>
                  <a:pt x="1194" y="1180"/>
                  <a:pt x="1195" y="1180"/>
                </a:cubicBezTo>
                <a:cubicBezTo>
                  <a:pt x="1195" y="1180"/>
                  <a:pt x="1195" y="1180"/>
                  <a:pt x="1195" y="1180"/>
                </a:cubicBezTo>
                <a:cubicBezTo>
                  <a:pt x="1195" y="1180"/>
                  <a:pt x="1195" y="1180"/>
                  <a:pt x="1195" y="1180"/>
                </a:cubicBezTo>
                <a:cubicBezTo>
                  <a:pt x="1196" y="1180"/>
                  <a:pt x="1196" y="1180"/>
                  <a:pt x="1196" y="1180"/>
                </a:cubicBezTo>
                <a:cubicBezTo>
                  <a:pt x="1196" y="1180"/>
                  <a:pt x="1197" y="1180"/>
                  <a:pt x="1198" y="1180"/>
                </a:cubicBezTo>
                <a:cubicBezTo>
                  <a:pt x="1198" y="1181"/>
                  <a:pt x="1198" y="1181"/>
                  <a:pt x="1199" y="1182"/>
                </a:cubicBezTo>
                <a:cubicBezTo>
                  <a:pt x="1199" y="1182"/>
                  <a:pt x="1199" y="1182"/>
                  <a:pt x="1199" y="1182"/>
                </a:cubicBezTo>
                <a:cubicBezTo>
                  <a:pt x="1200" y="1182"/>
                  <a:pt x="1201" y="1182"/>
                  <a:pt x="1201" y="1182"/>
                </a:cubicBezTo>
                <a:cubicBezTo>
                  <a:pt x="1202" y="1182"/>
                  <a:pt x="1202" y="1182"/>
                  <a:pt x="1203" y="1182"/>
                </a:cubicBezTo>
                <a:cubicBezTo>
                  <a:pt x="1203" y="1183"/>
                  <a:pt x="1204" y="1183"/>
                  <a:pt x="1204" y="1183"/>
                </a:cubicBezTo>
                <a:cubicBezTo>
                  <a:pt x="1205" y="1183"/>
                  <a:pt x="1206" y="1183"/>
                  <a:pt x="1206" y="1183"/>
                </a:cubicBezTo>
                <a:cubicBezTo>
                  <a:pt x="1206" y="1183"/>
                  <a:pt x="1206" y="1183"/>
                  <a:pt x="1207" y="1183"/>
                </a:cubicBezTo>
                <a:cubicBezTo>
                  <a:pt x="1208" y="1183"/>
                  <a:pt x="1208" y="1183"/>
                  <a:pt x="1209" y="1184"/>
                </a:cubicBezTo>
                <a:cubicBezTo>
                  <a:pt x="1210" y="1184"/>
                  <a:pt x="1210" y="1184"/>
                  <a:pt x="1211" y="1185"/>
                </a:cubicBezTo>
                <a:cubicBezTo>
                  <a:pt x="1212" y="1185"/>
                  <a:pt x="1213" y="1185"/>
                  <a:pt x="1214" y="1186"/>
                </a:cubicBezTo>
                <a:cubicBezTo>
                  <a:pt x="1214" y="1187"/>
                  <a:pt x="1215" y="1187"/>
                  <a:pt x="1216" y="1188"/>
                </a:cubicBezTo>
                <a:cubicBezTo>
                  <a:pt x="1216" y="1188"/>
                  <a:pt x="1217" y="1188"/>
                  <a:pt x="1217" y="1189"/>
                </a:cubicBezTo>
                <a:cubicBezTo>
                  <a:pt x="1217" y="1189"/>
                  <a:pt x="1217" y="1189"/>
                  <a:pt x="1217" y="1189"/>
                </a:cubicBezTo>
                <a:cubicBezTo>
                  <a:pt x="1218" y="1190"/>
                  <a:pt x="1218" y="1190"/>
                  <a:pt x="1218" y="1190"/>
                </a:cubicBezTo>
                <a:cubicBezTo>
                  <a:pt x="1218" y="1191"/>
                  <a:pt x="1218" y="1191"/>
                  <a:pt x="1219" y="1191"/>
                </a:cubicBezTo>
                <a:cubicBezTo>
                  <a:pt x="1219" y="1191"/>
                  <a:pt x="1219" y="1191"/>
                  <a:pt x="1219" y="1191"/>
                </a:cubicBezTo>
                <a:cubicBezTo>
                  <a:pt x="1219" y="1191"/>
                  <a:pt x="1219" y="1191"/>
                  <a:pt x="1219" y="1191"/>
                </a:cubicBezTo>
                <a:cubicBezTo>
                  <a:pt x="1220" y="1191"/>
                  <a:pt x="1220" y="1192"/>
                  <a:pt x="1221" y="1192"/>
                </a:cubicBezTo>
                <a:cubicBezTo>
                  <a:pt x="1221" y="1192"/>
                  <a:pt x="1221" y="1192"/>
                  <a:pt x="1221" y="1192"/>
                </a:cubicBezTo>
                <a:cubicBezTo>
                  <a:pt x="1221" y="1193"/>
                  <a:pt x="1221" y="1193"/>
                  <a:pt x="1222" y="1193"/>
                </a:cubicBezTo>
                <a:cubicBezTo>
                  <a:pt x="1222" y="1193"/>
                  <a:pt x="1222" y="1193"/>
                  <a:pt x="1222" y="1193"/>
                </a:cubicBezTo>
                <a:cubicBezTo>
                  <a:pt x="1222" y="1193"/>
                  <a:pt x="1222" y="1193"/>
                  <a:pt x="1222" y="1193"/>
                </a:cubicBezTo>
                <a:cubicBezTo>
                  <a:pt x="1222" y="1193"/>
                  <a:pt x="1222" y="1193"/>
                  <a:pt x="1223" y="1193"/>
                </a:cubicBezTo>
                <a:cubicBezTo>
                  <a:pt x="1223" y="1193"/>
                  <a:pt x="1224" y="1193"/>
                  <a:pt x="1224" y="1193"/>
                </a:cubicBezTo>
                <a:cubicBezTo>
                  <a:pt x="1224" y="1194"/>
                  <a:pt x="1225" y="1195"/>
                  <a:pt x="1225" y="1195"/>
                </a:cubicBezTo>
                <a:cubicBezTo>
                  <a:pt x="1225" y="1195"/>
                  <a:pt x="1225" y="1196"/>
                  <a:pt x="1225" y="1196"/>
                </a:cubicBezTo>
                <a:cubicBezTo>
                  <a:pt x="1225" y="1197"/>
                  <a:pt x="1225" y="1197"/>
                  <a:pt x="1226" y="1198"/>
                </a:cubicBezTo>
                <a:cubicBezTo>
                  <a:pt x="1226" y="1198"/>
                  <a:pt x="1226" y="1199"/>
                  <a:pt x="1226" y="1199"/>
                </a:cubicBezTo>
                <a:cubicBezTo>
                  <a:pt x="1227" y="1200"/>
                  <a:pt x="1227" y="1200"/>
                  <a:pt x="1227" y="1200"/>
                </a:cubicBezTo>
                <a:cubicBezTo>
                  <a:pt x="1227" y="1201"/>
                  <a:pt x="1227" y="1201"/>
                  <a:pt x="1227" y="1201"/>
                </a:cubicBezTo>
                <a:cubicBezTo>
                  <a:pt x="1227" y="1201"/>
                  <a:pt x="1227" y="1201"/>
                  <a:pt x="1227" y="1202"/>
                </a:cubicBezTo>
                <a:cubicBezTo>
                  <a:pt x="1227" y="1202"/>
                  <a:pt x="1227" y="1202"/>
                  <a:pt x="1227" y="1202"/>
                </a:cubicBezTo>
                <a:cubicBezTo>
                  <a:pt x="1227" y="1202"/>
                  <a:pt x="1228" y="1203"/>
                  <a:pt x="1228" y="1203"/>
                </a:cubicBezTo>
                <a:cubicBezTo>
                  <a:pt x="1228" y="1203"/>
                  <a:pt x="1228" y="1203"/>
                  <a:pt x="1228" y="1203"/>
                </a:cubicBezTo>
                <a:cubicBezTo>
                  <a:pt x="1228" y="1204"/>
                  <a:pt x="1228" y="1204"/>
                  <a:pt x="1229" y="1204"/>
                </a:cubicBezTo>
                <a:cubicBezTo>
                  <a:pt x="1229" y="1204"/>
                  <a:pt x="1229" y="1205"/>
                  <a:pt x="1229" y="1205"/>
                </a:cubicBezTo>
                <a:cubicBezTo>
                  <a:pt x="1230" y="1205"/>
                  <a:pt x="1230" y="1206"/>
                  <a:pt x="1231" y="1206"/>
                </a:cubicBezTo>
                <a:cubicBezTo>
                  <a:pt x="1231" y="1207"/>
                  <a:pt x="1232" y="1208"/>
                  <a:pt x="1232" y="1208"/>
                </a:cubicBezTo>
                <a:cubicBezTo>
                  <a:pt x="1232" y="1209"/>
                  <a:pt x="1232" y="1209"/>
                  <a:pt x="1232" y="1210"/>
                </a:cubicBezTo>
                <a:cubicBezTo>
                  <a:pt x="1232" y="1210"/>
                  <a:pt x="1233" y="1211"/>
                  <a:pt x="1233" y="1211"/>
                </a:cubicBezTo>
                <a:cubicBezTo>
                  <a:pt x="1233" y="1211"/>
                  <a:pt x="1233" y="1211"/>
                  <a:pt x="1233" y="1211"/>
                </a:cubicBezTo>
                <a:cubicBezTo>
                  <a:pt x="1233" y="1211"/>
                  <a:pt x="1234" y="1210"/>
                  <a:pt x="1234" y="1210"/>
                </a:cubicBezTo>
                <a:cubicBezTo>
                  <a:pt x="1235" y="1210"/>
                  <a:pt x="1235" y="1210"/>
                  <a:pt x="1235" y="1210"/>
                </a:cubicBezTo>
                <a:cubicBezTo>
                  <a:pt x="1236" y="1210"/>
                  <a:pt x="1237" y="1211"/>
                  <a:pt x="1237" y="1212"/>
                </a:cubicBezTo>
                <a:cubicBezTo>
                  <a:pt x="1237" y="1212"/>
                  <a:pt x="1237" y="1212"/>
                  <a:pt x="1237" y="1212"/>
                </a:cubicBezTo>
                <a:cubicBezTo>
                  <a:pt x="1237" y="1212"/>
                  <a:pt x="1237" y="1212"/>
                  <a:pt x="1237" y="1212"/>
                </a:cubicBezTo>
                <a:cubicBezTo>
                  <a:pt x="1238" y="1212"/>
                  <a:pt x="1238" y="1212"/>
                  <a:pt x="1238" y="1212"/>
                </a:cubicBezTo>
                <a:cubicBezTo>
                  <a:pt x="1239" y="1213"/>
                  <a:pt x="1239" y="1213"/>
                  <a:pt x="1239" y="1214"/>
                </a:cubicBezTo>
                <a:cubicBezTo>
                  <a:pt x="1239" y="1215"/>
                  <a:pt x="1239" y="1215"/>
                  <a:pt x="1238" y="1215"/>
                </a:cubicBezTo>
                <a:cubicBezTo>
                  <a:pt x="1238" y="1215"/>
                  <a:pt x="1238" y="1215"/>
                  <a:pt x="1238" y="1215"/>
                </a:cubicBezTo>
                <a:cubicBezTo>
                  <a:pt x="1238" y="1215"/>
                  <a:pt x="1238" y="1215"/>
                  <a:pt x="1238" y="1215"/>
                </a:cubicBezTo>
                <a:cubicBezTo>
                  <a:pt x="1239" y="1216"/>
                  <a:pt x="1239" y="1216"/>
                  <a:pt x="1239" y="1216"/>
                </a:cubicBezTo>
                <a:cubicBezTo>
                  <a:pt x="1239" y="1216"/>
                  <a:pt x="1239" y="1216"/>
                  <a:pt x="1239" y="1216"/>
                </a:cubicBezTo>
                <a:cubicBezTo>
                  <a:pt x="1240" y="1217"/>
                  <a:pt x="1239" y="1218"/>
                  <a:pt x="1239" y="1218"/>
                </a:cubicBezTo>
                <a:cubicBezTo>
                  <a:pt x="1239" y="1219"/>
                  <a:pt x="1239" y="1219"/>
                  <a:pt x="1239" y="1219"/>
                </a:cubicBezTo>
                <a:cubicBezTo>
                  <a:pt x="1239" y="1220"/>
                  <a:pt x="1239" y="1220"/>
                  <a:pt x="1239" y="1220"/>
                </a:cubicBezTo>
                <a:cubicBezTo>
                  <a:pt x="1239" y="1221"/>
                  <a:pt x="1239" y="1222"/>
                  <a:pt x="1238" y="1223"/>
                </a:cubicBezTo>
                <a:cubicBezTo>
                  <a:pt x="1238" y="1223"/>
                  <a:pt x="1238" y="1223"/>
                  <a:pt x="1238" y="1223"/>
                </a:cubicBezTo>
                <a:cubicBezTo>
                  <a:pt x="1238" y="1223"/>
                  <a:pt x="1238" y="1223"/>
                  <a:pt x="1238" y="1224"/>
                </a:cubicBezTo>
                <a:cubicBezTo>
                  <a:pt x="1238" y="1224"/>
                  <a:pt x="1237" y="1225"/>
                  <a:pt x="1237" y="1225"/>
                </a:cubicBezTo>
                <a:cubicBezTo>
                  <a:pt x="1237" y="1225"/>
                  <a:pt x="1237" y="1225"/>
                  <a:pt x="1238" y="1225"/>
                </a:cubicBezTo>
                <a:cubicBezTo>
                  <a:pt x="1238" y="1225"/>
                  <a:pt x="1238" y="1225"/>
                  <a:pt x="1238" y="1225"/>
                </a:cubicBezTo>
                <a:cubicBezTo>
                  <a:pt x="1239" y="1225"/>
                  <a:pt x="1239" y="1226"/>
                  <a:pt x="1239" y="1226"/>
                </a:cubicBezTo>
                <a:cubicBezTo>
                  <a:pt x="1240" y="1227"/>
                  <a:pt x="1239" y="1227"/>
                  <a:pt x="1239" y="1228"/>
                </a:cubicBezTo>
                <a:cubicBezTo>
                  <a:pt x="1238" y="1228"/>
                  <a:pt x="1238" y="1228"/>
                  <a:pt x="1238" y="1229"/>
                </a:cubicBezTo>
                <a:cubicBezTo>
                  <a:pt x="1238" y="1229"/>
                  <a:pt x="1238" y="1229"/>
                  <a:pt x="1238" y="1229"/>
                </a:cubicBezTo>
                <a:cubicBezTo>
                  <a:pt x="1238" y="1228"/>
                  <a:pt x="1238" y="1228"/>
                  <a:pt x="1239" y="1228"/>
                </a:cubicBezTo>
                <a:cubicBezTo>
                  <a:pt x="1239" y="1228"/>
                  <a:pt x="1239" y="1228"/>
                  <a:pt x="1240" y="1228"/>
                </a:cubicBezTo>
                <a:cubicBezTo>
                  <a:pt x="1240" y="1228"/>
                  <a:pt x="1240" y="1228"/>
                  <a:pt x="1240" y="1228"/>
                </a:cubicBezTo>
                <a:cubicBezTo>
                  <a:pt x="1241" y="1228"/>
                  <a:pt x="1242" y="1228"/>
                  <a:pt x="1242" y="1229"/>
                </a:cubicBezTo>
                <a:cubicBezTo>
                  <a:pt x="1243" y="1229"/>
                  <a:pt x="1243" y="1230"/>
                  <a:pt x="1243" y="1230"/>
                </a:cubicBezTo>
                <a:cubicBezTo>
                  <a:pt x="1242" y="1231"/>
                  <a:pt x="1242" y="1231"/>
                  <a:pt x="1242" y="1231"/>
                </a:cubicBezTo>
                <a:cubicBezTo>
                  <a:pt x="1241" y="1231"/>
                  <a:pt x="1240" y="1231"/>
                  <a:pt x="1240" y="1231"/>
                </a:cubicBezTo>
                <a:cubicBezTo>
                  <a:pt x="1239" y="1231"/>
                  <a:pt x="1239" y="1231"/>
                  <a:pt x="1239" y="1231"/>
                </a:cubicBezTo>
                <a:cubicBezTo>
                  <a:pt x="1239" y="1232"/>
                  <a:pt x="1238" y="1232"/>
                  <a:pt x="1238" y="1232"/>
                </a:cubicBezTo>
                <a:cubicBezTo>
                  <a:pt x="1238" y="1232"/>
                  <a:pt x="1238" y="1232"/>
                  <a:pt x="1238" y="1232"/>
                </a:cubicBezTo>
                <a:cubicBezTo>
                  <a:pt x="1238" y="1232"/>
                  <a:pt x="1237" y="1232"/>
                  <a:pt x="1237" y="1231"/>
                </a:cubicBezTo>
                <a:cubicBezTo>
                  <a:pt x="1237" y="1232"/>
                  <a:pt x="1237" y="1232"/>
                  <a:pt x="1237" y="1232"/>
                </a:cubicBezTo>
                <a:cubicBezTo>
                  <a:pt x="1238" y="1232"/>
                  <a:pt x="1239" y="1232"/>
                  <a:pt x="1240" y="1232"/>
                </a:cubicBezTo>
                <a:cubicBezTo>
                  <a:pt x="1241" y="1232"/>
                  <a:pt x="1241" y="1232"/>
                  <a:pt x="1241" y="1233"/>
                </a:cubicBezTo>
                <a:cubicBezTo>
                  <a:pt x="1242" y="1233"/>
                  <a:pt x="1242" y="1233"/>
                  <a:pt x="1242" y="1233"/>
                </a:cubicBezTo>
                <a:cubicBezTo>
                  <a:pt x="1242" y="1233"/>
                  <a:pt x="1242" y="1233"/>
                  <a:pt x="1243" y="1233"/>
                </a:cubicBezTo>
                <a:cubicBezTo>
                  <a:pt x="1242" y="1233"/>
                  <a:pt x="1242" y="1233"/>
                  <a:pt x="1242" y="1232"/>
                </a:cubicBezTo>
                <a:cubicBezTo>
                  <a:pt x="1242" y="1232"/>
                  <a:pt x="1242" y="1232"/>
                  <a:pt x="1242" y="1231"/>
                </a:cubicBezTo>
                <a:cubicBezTo>
                  <a:pt x="1242" y="1231"/>
                  <a:pt x="1243" y="1231"/>
                  <a:pt x="1243" y="1231"/>
                </a:cubicBezTo>
                <a:cubicBezTo>
                  <a:pt x="1243" y="1230"/>
                  <a:pt x="1244" y="1230"/>
                  <a:pt x="1244" y="1230"/>
                </a:cubicBezTo>
                <a:cubicBezTo>
                  <a:pt x="1245" y="1229"/>
                  <a:pt x="1246" y="1230"/>
                  <a:pt x="1246" y="1231"/>
                </a:cubicBezTo>
                <a:cubicBezTo>
                  <a:pt x="1247" y="1231"/>
                  <a:pt x="1247" y="1231"/>
                  <a:pt x="1247" y="1231"/>
                </a:cubicBezTo>
                <a:cubicBezTo>
                  <a:pt x="1247" y="1231"/>
                  <a:pt x="1247" y="1231"/>
                  <a:pt x="1247" y="1231"/>
                </a:cubicBezTo>
                <a:cubicBezTo>
                  <a:pt x="1247" y="1232"/>
                  <a:pt x="1247" y="1232"/>
                  <a:pt x="1247" y="1232"/>
                </a:cubicBezTo>
                <a:cubicBezTo>
                  <a:pt x="1247" y="1231"/>
                  <a:pt x="1248" y="1231"/>
                  <a:pt x="1249" y="1231"/>
                </a:cubicBezTo>
                <a:cubicBezTo>
                  <a:pt x="1249" y="1231"/>
                  <a:pt x="1249" y="1231"/>
                  <a:pt x="1249" y="1231"/>
                </a:cubicBezTo>
                <a:cubicBezTo>
                  <a:pt x="1250" y="1231"/>
                  <a:pt x="1250" y="1231"/>
                  <a:pt x="1251" y="1232"/>
                </a:cubicBezTo>
                <a:cubicBezTo>
                  <a:pt x="1251" y="1232"/>
                  <a:pt x="1251" y="1232"/>
                  <a:pt x="1251" y="1232"/>
                </a:cubicBezTo>
                <a:cubicBezTo>
                  <a:pt x="1252" y="1232"/>
                  <a:pt x="1252" y="1232"/>
                  <a:pt x="1252" y="1232"/>
                </a:cubicBezTo>
                <a:cubicBezTo>
                  <a:pt x="1253" y="1232"/>
                  <a:pt x="1253" y="1232"/>
                  <a:pt x="1253" y="1232"/>
                </a:cubicBezTo>
                <a:cubicBezTo>
                  <a:pt x="1253" y="1232"/>
                  <a:pt x="1254" y="1232"/>
                  <a:pt x="1254" y="1232"/>
                </a:cubicBezTo>
                <a:cubicBezTo>
                  <a:pt x="1256" y="1233"/>
                  <a:pt x="1256" y="1234"/>
                  <a:pt x="1256" y="1235"/>
                </a:cubicBezTo>
                <a:cubicBezTo>
                  <a:pt x="1256" y="1235"/>
                  <a:pt x="1255" y="1236"/>
                  <a:pt x="1255" y="1236"/>
                </a:cubicBezTo>
                <a:cubicBezTo>
                  <a:pt x="1254" y="1236"/>
                  <a:pt x="1254" y="1238"/>
                  <a:pt x="1254" y="1238"/>
                </a:cubicBezTo>
                <a:cubicBezTo>
                  <a:pt x="1254" y="1239"/>
                  <a:pt x="1254" y="1239"/>
                  <a:pt x="1254" y="1240"/>
                </a:cubicBezTo>
                <a:cubicBezTo>
                  <a:pt x="1253" y="1240"/>
                  <a:pt x="1253" y="1240"/>
                  <a:pt x="1253" y="1240"/>
                </a:cubicBezTo>
                <a:cubicBezTo>
                  <a:pt x="1253" y="1241"/>
                  <a:pt x="1253" y="1241"/>
                  <a:pt x="1253" y="1241"/>
                </a:cubicBezTo>
                <a:cubicBezTo>
                  <a:pt x="1253" y="1241"/>
                  <a:pt x="1253" y="1241"/>
                  <a:pt x="1253" y="1241"/>
                </a:cubicBezTo>
                <a:cubicBezTo>
                  <a:pt x="1253" y="1241"/>
                  <a:pt x="1253" y="1242"/>
                  <a:pt x="1253" y="1242"/>
                </a:cubicBezTo>
                <a:cubicBezTo>
                  <a:pt x="1253" y="1242"/>
                  <a:pt x="1253" y="1242"/>
                  <a:pt x="1253" y="1242"/>
                </a:cubicBezTo>
                <a:cubicBezTo>
                  <a:pt x="1254" y="1242"/>
                  <a:pt x="1254" y="1242"/>
                  <a:pt x="1254" y="1242"/>
                </a:cubicBezTo>
                <a:cubicBezTo>
                  <a:pt x="1255" y="1241"/>
                  <a:pt x="1255" y="1240"/>
                  <a:pt x="1256" y="1239"/>
                </a:cubicBezTo>
                <a:cubicBezTo>
                  <a:pt x="1256" y="1239"/>
                  <a:pt x="1256" y="1239"/>
                  <a:pt x="1256" y="1239"/>
                </a:cubicBezTo>
                <a:cubicBezTo>
                  <a:pt x="1256" y="1238"/>
                  <a:pt x="1256" y="1237"/>
                  <a:pt x="1257" y="1237"/>
                </a:cubicBezTo>
                <a:cubicBezTo>
                  <a:pt x="1258" y="1236"/>
                  <a:pt x="1259" y="1236"/>
                  <a:pt x="1260" y="1236"/>
                </a:cubicBezTo>
                <a:cubicBezTo>
                  <a:pt x="1261" y="1235"/>
                  <a:pt x="1262" y="1235"/>
                  <a:pt x="1262" y="1236"/>
                </a:cubicBezTo>
                <a:cubicBezTo>
                  <a:pt x="1263" y="1236"/>
                  <a:pt x="1263" y="1236"/>
                  <a:pt x="1263" y="1236"/>
                </a:cubicBezTo>
                <a:cubicBezTo>
                  <a:pt x="1263" y="1236"/>
                  <a:pt x="1263" y="1236"/>
                  <a:pt x="1263" y="1236"/>
                </a:cubicBezTo>
                <a:cubicBezTo>
                  <a:pt x="1263" y="1236"/>
                  <a:pt x="1263" y="1236"/>
                  <a:pt x="1264" y="1236"/>
                </a:cubicBezTo>
                <a:cubicBezTo>
                  <a:pt x="1264" y="1235"/>
                  <a:pt x="1265" y="1235"/>
                  <a:pt x="1266" y="1236"/>
                </a:cubicBezTo>
                <a:cubicBezTo>
                  <a:pt x="1266" y="1236"/>
                  <a:pt x="1266" y="1236"/>
                  <a:pt x="1266" y="1236"/>
                </a:cubicBezTo>
                <a:cubicBezTo>
                  <a:pt x="1266" y="1236"/>
                  <a:pt x="1266" y="1236"/>
                  <a:pt x="1266" y="1236"/>
                </a:cubicBezTo>
                <a:cubicBezTo>
                  <a:pt x="1266" y="1236"/>
                  <a:pt x="1267" y="1235"/>
                  <a:pt x="1267" y="1235"/>
                </a:cubicBezTo>
                <a:cubicBezTo>
                  <a:pt x="1267" y="1235"/>
                  <a:pt x="1268" y="1235"/>
                  <a:pt x="1268" y="1235"/>
                </a:cubicBezTo>
                <a:cubicBezTo>
                  <a:pt x="1269" y="1236"/>
                  <a:pt x="1269" y="1236"/>
                  <a:pt x="1270" y="1236"/>
                </a:cubicBezTo>
                <a:cubicBezTo>
                  <a:pt x="1270" y="1237"/>
                  <a:pt x="1271" y="1237"/>
                  <a:pt x="1271" y="1237"/>
                </a:cubicBezTo>
                <a:cubicBezTo>
                  <a:pt x="1272" y="1238"/>
                  <a:pt x="1272" y="1238"/>
                  <a:pt x="1272" y="1238"/>
                </a:cubicBezTo>
                <a:cubicBezTo>
                  <a:pt x="1272" y="1238"/>
                  <a:pt x="1273" y="1238"/>
                  <a:pt x="1273" y="1237"/>
                </a:cubicBezTo>
                <a:cubicBezTo>
                  <a:pt x="1274" y="1237"/>
                  <a:pt x="1274" y="1237"/>
                  <a:pt x="1275" y="1238"/>
                </a:cubicBezTo>
                <a:cubicBezTo>
                  <a:pt x="1275" y="1238"/>
                  <a:pt x="1275" y="1238"/>
                  <a:pt x="1275" y="1238"/>
                </a:cubicBezTo>
                <a:cubicBezTo>
                  <a:pt x="1275" y="1238"/>
                  <a:pt x="1276" y="1239"/>
                  <a:pt x="1276" y="1239"/>
                </a:cubicBezTo>
                <a:cubicBezTo>
                  <a:pt x="1276" y="1239"/>
                  <a:pt x="1276" y="1238"/>
                  <a:pt x="1277" y="1238"/>
                </a:cubicBezTo>
                <a:cubicBezTo>
                  <a:pt x="1277" y="1238"/>
                  <a:pt x="1277" y="1238"/>
                  <a:pt x="1277" y="1238"/>
                </a:cubicBezTo>
                <a:cubicBezTo>
                  <a:pt x="1277" y="1238"/>
                  <a:pt x="1277" y="1238"/>
                  <a:pt x="1277" y="1239"/>
                </a:cubicBezTo>
                <a:cubicBezTo>
                  <a:pt x="1277" y="1239"/>
                  <a:pt x="1278" y="1239"/>
                  <a:pt x="1278" y="1239"/>
                </a:cubicBezTo>
                <a:cubicBezTo>
                  <a:pt x="1278" y="1239"/>
                  <a:pt x="1278" y="1239"/>
                  <a:pt x="1279" y="1239"/>
                </a:cubicBezTo>
                <a:cubicBezTo>
                  <a:pt x="1279" y="1239"/>
                  <a:pt x="1280" y="1239"/>
                  <a:pt x="1280" y="1240"/>
                </a:cubicBezTo>
                <a:cubicBezTo>
                  <a:pt x="1281" y="1240"/>
                  <a:pt x="1281" y="1240"/>
                  <a:pt x="1281" y="1241"/>
                </a:cubicBezTo>
                <a:cubicBezTo>
                  <a:pt x="1281" y="1241"/>
                  <a:pt x="1281" y="1241"/>
                  <a:pt x="1282" y="1241"/>
                </a:cubicBezTo>
                <a:cubicBezTo>
                  <a:pt x="1282" y="1241"/>
                  <a:pt x="1282" y="1242"/>
                  <a:pt x="1283" y="1242"/>
                </a:cubicBezTo>
                <a:cubicBezTo>
                  <a:pt x="1283" y="1242"/>
                  <a:pt x="1283" y="1242"/>
                  <a:pt x="1283" y="1242"/>
                </a:cubicBezTo>
                <a:cubicBezTo>
                  <a:pt x="1283" y="1241"/>
                  <a:pt x="1284" y="1241"/>
                  <a:pt x="1285" y="1241"/>
                </a:cubicBezTo>
                <a:cubicBezTo>
                  <a:pt x="1286" y="1241"/>
                  <a:pt x="1287" y="1241"/>
                  <a:pt x="1287" y="1241"/>
                </a:cubicBezTo>
                <a:cubicBezTo>
                  <a:pt x="1287" y="1241"/>
                  <a:pt x="1288" y="1241"/>
                  <a:pt x="1288" y="1241"/>
                </a:cubicBezTo>
                <a:cubicBezTo>
                  <a:pt x="1289" y="1241"/>
                  <a:pt x="1290" y="1241"/>
                  <a:pt x="1290" y="1242"/>
                </a:cubicBezTo>
                <a:cubicBezTo>
                  <a:pt x="1290" y="1243"/>
                  <a:pt x="1291" y="1244"/>
                  <a:pt x="1292" y="1244"/>
                </a:cubicBezTo>
                <a:cubicBezTo>
                  <a:pt x="1292" y="1244"/>
                  <a:pt x="1293" y="1245"/>
                  <a:pt x="1293" y="1246"/>
                </a:cubicBezTo>
                <a:cubicBezTo>
                  <a:pt x="1294" y="1247"/>
                  <a:pt x="1294" y="1248"/>
                  <a:pt x="1293" y="1248"/>
                </a:cubicBezTo>
                <a:cubicBezTo>
                  <a:pt x="1293" y="1248"/>
                  <a:pt x="1293" y="1248"/>
                  <a:pt x="1293" y="1248"/>
                </a:cubicBezTo>
                <a:cubicBezTo>
                  <a:pt x="1293" y="1248"/>
                  <a:pt x="1293" y="1248"/>
                  <a:pt x="1293" y="1248"/>
                </a:cubicBezTo>
                <a:cubicBezTo>
                  <a:pt x="1294" y="1249"/>
                  <a:pt x="1294" y="1249"/>
                  <a:pt x="1294" y="1249"/>
                </a:cubicBezTo>
                <a:cubicBezTo>
                  <a:pt x="1294" y="1250"/>
                  <a:pt x="1294" y="1251"/>
                  <a:pt x="1293" y="1251"/>
                </a:cubicBezTo>
                <a:cubicBezTo>
                  <a:pt x="1293" y="1251"/>
                  <a:pt x="1293" y="1251"/>
                  <a:pt x="1293" y="1251"/>
                </a:cubicBezTo>
                <a:cubicBezTo>
                  <a:pt x="1293" y="1251"/>
                  <a:pt x="1294" y="1251"/>
                  <a:pt x="1294" y="1251"/>
                </a:cubicBezTo>
                <a:cubicBezTo>
                  <a:pt x="1294" y="1251"/>
                  <a:pt x="1295" y="1251"/>
                  <a:pt x="1295" y="1252"/>
                </a:cubicBezTo>
                <a:cubicBezTo>
                  <a:pt x="1295" y="1252"/>
                  <a:pt x="1296" y="1252"/>
                  <a:pt x="1296" y="1252"/>
                </a:cubicBezTo>
                <a:cubicBezTo>
                  <a:pt x="1296" y="1252"/>
                  <a:pt x="1296" y="1252"/>
                  <a:pt x="1296" y="1252"/>
                </a:cubicBezTo>
                <a:cubicBezTo>
                  <a:pt x="1296" y="1252"/>
                  <a:pt x="1296" y="1251"/>
                  <a:pt x="1297" y="1250"/>
                </a:cubicBezTo>
                <a:cubicBezTo>
                  <a:pt x="1297" y="1250"/>
                  <a:pt x="1298" y="1250"/>
                  <a:pt x="1298" y="1250"/>
                </a:cubicBezTo>
                <a:cubicBezTo>
                  <a:pt x="1298" y="1250"/>
                  <a:pt x="1298" y="1250"/>
                  <a:pt x="1298" y="1250"/>
                </a:cubicBezTo>
                <a:cubicBezTo>
                  <a:pt x="1298" y="1250"/>
                  <a:pt x="1298" y="1250"/>
                  <a:pt x="1298" y="1250"/>
                </a:cubicBezTo>
                <a:cubicBezTo>
                  <a:pt x="1299" y="1249"/>
                  <a:pt x="1299" y="1249"/>
                  <a:pt x="1300" y="1249"/>
                </a:cubicBezTo>
                <a:cubicBezTo>
                  <a:pt x="1300" y="1249"/>
                  <a:pt x="1300" y="1249"/>
                  <a:pt x="1300" y="1249"/>
                </a:cubicBezTo>
                <a:cubicBezTo>
                  <a:pt x="1300" y="1249"/>
                  <a:pt x="1300" y="1249"/>
                  <a:pt x="1300" y="1249"/>
                </a:cubicBezTo>
                <a:cubicBezTo>
                  <a:pt x="1300" y="1248"/>
                  <a:pt x="1300" y="1248"/>
                  <a:pt x="1300" y="1248"/>
                </a:cubicBezTo>
                <a:cubicBezTo>
                  <a:pt x="1300" y="1247"/>
                  <a:pt x="1301" y="1247"/>
                  <a:pt x="1302" y="1247"/>
                </a:cubicBezTo>
                <a:cubicBezTo>
                  <a:pt x="1302" y="1247"/>
                  <a:pt x="1303" y="1247"/>
                  <a:pt x="1303" y="1247"/>
                </a:cubicBezTo>
                <a:cubicBezTo>
                  <a:pt x="1303" y="1247"/>
                  <a:pt x="1303" y="1247"/>
                  <a:pt x="1304" y="1247"/>
                </a:cubicBezTo>
                <a:cubicBezTo>
                  <a:pt x="1304" y="1247"/>
                  <a:pt x="1305" y="1247"/>
                  <a:pt x="1305" y="1247"/>
                </a:cubicBezTo>
                <a:cubicBezTo>
                  <a:pt x="1306" y="1248"/>
                  <a:pt x="1307" y="1249"/>
                  <a:pt x="1308" y="1249"/>
                </a:cubicBezTo>
                <a:cubicBezTo>
                  <a:pt x="1308" y="1249"/>
                  <a:pt x="1308" y="1249"/>
                  <a:pt x="1309" y="1249"/>
                </a:cubicBezTo>
                <a:cubicBezTo>
                  <a:pt x="1309" y="1249"/>
                  <a:pt x="1309" y="1249"/>
                  <a:pt x="1309" y="1249"/>
                </a:cubicBezTo>
                <a:cubicBezTo>
                  <a:pt x="1310" y="1249"/>
                  <a:pt x="1311" y="1249"/>
                  <a:pt x="1311" y="1249"/>
                </a:cubicBezTo>
                <a:cubicBezTo>
                  <a:pt x="1312" y="1249"/>
                  <a:pt x="1312" y="1249"/>
                  <a:pt x="1312" y="1249"/>
                </a:cubicBezTo>
                <a:cubicBezTo>
                  <a:pt x="1312" y="1249"/>
                  <a:pt x="1313" y="1250"/>
                  <a:pt x="1313" y="1250"/>
                </a:cubicBezTo>
                <a:cubicBezTo>
                  <a:pt x="1313" y="1250"/>
                  <a:pt x="1313" y="1250"/>
                  <a:pt x="1313" y="1250"/>
                </a:cubicBezTo>
                <a:cubicBezTo>
                  <a:pt x="1313" y="1249"/>
                  <a:pt x="1314" y="1249"/>
                  <a:pt x="1314" y="1249"/>
                </a:cubicBezTo>
                <a:cubicBezTo>
                  <a:pt x="1315" y="1249"/>
                  <a:pt x="1316" y="1249"/>
                  <a:pt x="1316" y="1250"/>
                </a:cubicBezTo>
                <a:cubicBezTo>
                  <a:pt x="1316" y="1250"/>
                  <a:pt x="1316" y="1250"/>
                  <a:pt x="1317" y="1251"/>
                </a:cubicBezTo>
                <a:cubicBezTo>
                  <a:pt x="1317" y="1251"/>
                  <a:pt x="1317" y="1251"/>
                  <a:pt x="1317" y="1251"/>
                </a:cubicBezTo>
                <a:cubicBezTo>
                  <a:pt x="1317" y="1251"/>
                  <a:pt x="1317" y="1250"/>
                  <a:pt x="1317" y="1250"/>
                </a:cubicBezTo>
                <a:cubicBezTo>
                  <a:pt x="1317" y="1250"/>
                  <a:pt x="1317" y="1250"/>
                  <a:pt x="1317" y="1250"/>
                </a:cubicBezTo>
                <a:cubicBezTo>
                  <a:pt x="1318" y="1250"/>
                  <a:pt x="1318" y="1249"/>
                  <a:pt x="1319" y="1249"/>
                </a:cubicBezTo>
                <a:cubicBezTo>
                  <a:pt x="1319" y="1249"/>
                  <a:pt x="1320" y="1249"/>
                  <a:pt x="1320" y="1249"/>
                </a:cubicBezTo>
                <a:cubicBezTo>
                  <a:pt x="1321" y="1249"/>
                  <a:pt x="1321" y="1250"/>
                  <a:pt x="1322" y="1250"/>
                </a:cubicBezTo>
                <a:cubicBezTo>
                  <a:pt x="1322" y="1250"/>
                  <a:pt x="1322" y="1250"/>
                  <a:pt x="1322" y="1250"/>
                </a:cubicBezTo>
                <a:cubicBezTo>
                  <a:pt x="1322" y="1250"/>
                  <a:pt x="1322" y="1250"/>
                  <a:pt x="1323" y="1250"/>
                </a:cubicBezTo>
                <a:cubicBezTo>
                  <a:pt x="1323" y="1251"/>
                  <a:pt x="1323" y="1251"/>
                  <a:pt x="1323" y="1251"/>
                </a:cubicBezTo>
                <a:cubicBezTo>
                  <a:pt x="1323" y="1251"/>
                  <a:pt x="1323" y="1251"/>
                  <a:pt x="1323" y="1251"/>
                </a:cubicBezTo>
                <a:cubicBezTo>
                  <a:pt x="1323" y="1251"/>
                  <a:pt x="1323" y="1250"/>
                  <a:pt x="1323" y="1250"/>
                </a:cubicBezTo>
                <a:cubicBezTo>
                  <a:pt x="1323" y="1250"/>
                  <a:pt x="1323" y="1250"/>
                  <a:pt x="1323" y="1250"/>
                </a:cubicBezTo>
                <a:cubicBezTo>
                  <a:pt x="1323" y="1250"/>
                  <a:pt x="1323" y="1250"/>
                  <a:pt x="1324" y="1250"/>
                </a:cubicBezTo>
                <a:cubicBezTo>
                  <a:pt x="1324" y="1250"/>
                  <a:pt x="1324" y="1250"/>
                  <a:pt x="1324" y="1250"/>
                </a:cubicBezTo>
                <a:cubicBezTo>
                  <a:pt x="1324" y="1250"/>
                  <a:pt x="1324" y="1250"/>
                  <a:pt x="1324" y="1250"/>
                </a:cubicBezTo>
                <a:cubicBezTo>
                  <a:pt x="1324" y="1250"/>
                  <a:pt x="1324" y="1250"/>
                  <a:pt x="1324" y="1250"/>
                </a:cubicBezTo>
                <a:cubicBezTo>
                  <a:pt x="1324" y="1250"/>
                  <a:pt x="1324" y="1250"/>
                  <a:pt x="1324" y="1250"/>
                </a:cubicBezTo>
                <a:cubicBezTo>
                  <a:pt x="1324" y="1249"/>
                  <a:pt x="1324" y="1249"/>
                  <a:pt x="1324" y="1249"/>
                </a:cubicBezTo>
                <a:cubicBezTo>
                  <a:pt x="1324" y="1249"/>
                  <a:pt x="1325" y="1249"/>
                  <a:pt x="1325" y="1249"/>
                </a:cubicBezTo>
                <a:cubicBezTo>
                  <a:pt x="1326" y="1249"/>
                  <a:pt x="1326" y="1249"/>
                  <a:pt x="1326" y="1249"/>
                </a:cubicBezTo>
                <a:cubicBezTo>
                  <a:pt x="1326" y="1249"/>
                  <a:pt x="1326" y="1249"/>
                  <a:pt x="1326" y="1249"/>
                </a:cubicBezTo>
                <a:cubicBezTo>
                  <a:pt x="1327" y="1249"/>
                  <a:pt x="1328" y="1249"/>
                  <a:pt x="1328" y="1250"/>
                </a:cubicBezTo>
                <a:cubicBezTo>
                  <a:pt x="1328" y="1250"/>
                  <a:pt x="1328" y="1250"/>
                  <a:pt x="1329" y="1250"/>
                </a:cubicBezTo>
                <a:cubicBezTo>
                  <a:pt x="1329" y="1250"/>
                  <a:pt x="1329" y="1250"/>
                  <a:pt x="1329" y="1250"/>
                </a:cubicBezTo>
                <a:cubicBezTo>
                  <a:pt x="1329" y="1250"/>
                  <a:pt x="1329" y="1250"/>
                  <a:pt x="1329" y="1250"/>
                </a:cubicBezTo>
                <a:cubicBezTo>
                  <a:pt x="1330" y="1249"/>
                  <a:pt x="1330" y="1249"/>
                  <a:pt x="1331" y="1249"/>
                </a:cubicBezTo>
                <a:cubicBezTo>
                  <a:pt x="1332" y="1249"/>
                  <a:pt x="1332" y="1249"/>
                  <a:pt x="1332" y="1249"/>
                </a:cubicBezTo>
                <a:cubicBezTo>
                  <a:pt x="1333" y="1249"/>
                  <a:pt x="1333" y="1249"/>
                  <a:pt x="1333" y="1249"/>
                </a:cubicBezTo>
                <a:cubicBezTo>
                  <a:pt x="1334" y="1249"/>
                  <a:pt x="1334" y="1249"/>
                  <a:pt x="1334" y="1249"/>
                </a:cubicBezTo>
                <a:cubicBezTo>
                  <a:pt x="1334" y="1250"/>
                  <a:pt x="1335" y="1250"/>
                  <a:pt x="1335" y="1250"/>
                </a:cubicBezTo>
                <a:cubicBezTo>
                  <a:pt x="1335" y="1250"/>
                  <a:pt x="1336" y="1250"/>
                  <a:pt x="1336" y="1249"/>
                </a:cubicBezTo>
                <a:cubicBezTo>
                  <a:pt x="1336" y="1249"/>
                  <a:pt x="1336" y="1249"/>
                  <a:pt x="1336" y="1249"/>
                </a:cubicBezTo>
                <a:cubicBezTo>
                  <a:pt x="1338" y="1249"/>
                  <a:pt x="1339" y="1250"/>
                  <a:pt x="1340" y="1251"/>
                </a:cubicBezTo>
                <a:cubicBezTo>
                  <a:pt x="1340" y="1252"/>
                  <a:pt x="1341" y="1252"/>
                  <a:pt x="1341" y="1252"/>
                </a:cubicBezTo>
                <a:cubicBezTo>
                  <a:pt x="1342" y="1252"/>
                  <a:pt x="1343" y="1253"/>
                  <a:pt x="1343" y="1253"/>
                </a:cubicBezTo>
                <a:cubicBezTo>
                  <a:pt x="1343" y="1253"/>
                  <a:pt x="1343" y="1253"/>
                  <a:pt x="1344" y="1253"/>
                </a:cubicBezTo>
                <a:cubicBezTo>
                  <a:pt x="1344" y="1252"/>
                  <a:pt x="1344" y="1253"/>
                  <a:pt x="1345" y="1252"/>
                </a:cubicBezTo>
                <a:cubicBezTo>
                  <a:pt x="1345" y="1252"/>
                  <a:pt x="1346" y="1253"/>
                  <a:pt x="1346" y="1253"/>
                </a:cubicBezTo>
                <a:cubicBezTo>
                  <a:pt x="1347" y="1254"/>
                  <a:pt x="1347" y="1254"/>
                  <a:pt x="1348" y="1255"/>
                </a:cubicBezTo>
                <a:cubicBezTo>
                  <a:pt x="1350" y="1255"/>
                  <a:pt x="1351" y="1256"/>
                  <a:pt x="1352" y="1256"/>
                </a:cubicBezTo>
                <a:cubicBezTo>
                  <a:pt x="1352" y="1257"/>
                  <a:pt x="1352" y="1257"/>
                  <a:pt x="1352" y="1257"/>
                </a:cubicBezTo>
                <a:cubicBezTo>
                  <a:pt x="1353" y="1258"/>
                  <a:pt x="1353" y="1258"/>
                  <a:pt x="1353" y="1258"/>
                </a:cubicBezTo>
                <a:cubicBezTo>
                  <a:pt x="1353" y="1258"/>
                  <a:pt x="1353" y="1258"/>
                  <a:pt x="1353" y="1258"/>
                </a:cubicBezTo>
                <a:cubicBezTo>
                  <a:pt x="1354" y="1259"/>
                  <a:pt x="1354" y="1259"/>
                  <a:pt x="1355" y="1260"/>
                </a:cubicBezTo>
                <a:cubicBezTo>
                  <a:pt x="1356" y="1260"/>
                  <a:pt x="1356" y="1261"/>
                  <a:pt x="1357" y="1262"/>
                </a:cubicBezTo>
                <a:cubicBezTo>
                  <a:pt x="1357" y="1262"/>
                  <a:pt x="1357" y="1262"/>
                  <a:pt x="1358" y="1263"/>
                </a:cubicBezTo>
                <a:cubicBezTo>
                  <a:pt x="1358" y="1263"/>
                  <a:pt x="1358" y="1263"/>
                  <a:pt x="1358" y="1263"/>
                </a:cubicBezTo>
                <a:cubicBezTo>
                  <a:pt x="1359" y="1263"/>
                  <a:pt x="1359" y="1263"/>
                  <a:pt x="1360" y="1263"/>
                </a:cubicBezTo>
                <a:cubicBezTo>
                  <a:pt x="1360" y="1264"/>
                  <a:pt x="1361" y="1264"/>
                  <a:pt x="1362" y="1264"/>
                </a:cubicBezTo>
                <a:cubicBezTo>
                  <a:pt x="1362" y="1264"/>
                  <a:pt x="1362" y="1265"/>
                  <a:pt x="1362" y="1265"/>
                </a:cubicBezTo>
                <a:cubicBezTo>
                  <a:pt x="1362" y="1265"/>
                  <a:pt x="1363" y="1265"/>
                  <a:pt x="1363" y="1265"/>
                </a:cubicBezTo>
                <a:cubicBezTo>
                  <a:pt x="1363" y="1265"/>
                  <a:pt x="1363" y="1265"/>
                  <a:pt x="1363" y="1265"/>
                </a:cubicBezTo>
                <a:cubicBezTo>
                  <a:pt x="1363" y="1265"/>
                  <a:pt x="1363" y="1265"/>
                  <a:pt x="1363" y="1265"/>
                </a:cubicBezTo>
                <a:cubicBezTo>
                  <a:pt x="1364" y="1266"/>
                  <a:pt x="1364" y="1266"/>
                  <a:pt x="1364" y="1266"/>
                </a:cubicBezTo>
                <a:cubicBezTo>
                  <a:pt x="1364" y="1266"/>
                  <a:pt x="1364" y="1266"/>
                  <a:pt x="1365" y="1266"/>
                </a:cubicBezTo>
                <a:cubicBezTo>
                  <a:pt x="1365" y="1266"/>
                  <a:pt x="1365" y="1266"/>
                  <a:pt x="1366" y="1266"/>
                </a:cubicBezTo>
                <a:cubicBezTo>
                  <a:pt x="1366" y="1266"/>
                  <a:pt x="1366" y="1266"/>
                  <a:pt x="1366" y="1266"/>
                </a:cubicBezTo>
                <a:cubicBezTo>
                  <a:pt x="1367" y="1266"/>
                  <a:pt x="1367" y="1267"/>
                  <a:pt x="1367" y="1267"/>
                </a:cubicBezTo>
                <a:cubicBezTo>
                  <a:pt x="1367" y="1267"/>
                  <a:pt x="1368" y="1267"/>
                  <a:pt x="1368" y="1268"/>
                </a:cubicBezTo>
                <a:cubicBezTo>
                  <a:pt x="1368" y="1268"/>
                  <a:pt x="1368" y="1268"/>
                  <a:pt x="1368" y="1268"/>
                </a:cubicBezTo>
                <a:cubicBezTo>
                  <a:pt x="1368" y="1267"/>
                  <a:pt x="1368" y="1267"/>
                  <a:pt x="1369" y="1267"/>
                </a:cubicBezTo>
                <a:cubicBezTo>
                  <a:pt x="1369" y="1267"/>
                  <a:pt x="1370" y="1267"/>
                  <a:pt x="1371" y="1267"/>
                </a:cubicBezTo>
                <a:cubicBezTo>
                  <a:pt x="1371" y="1267"/>
                  <a:pt x="1371" y="1267"/>
                  <a:pt x="1372" y="1267"/>
                </a:cubicBezTo>
                <a:cubicBezTo>
                  <a:pt x="1372" y="1267"/>
                  <a:pt x="1372" y="1267"/>
                  <a:pt x="1372" y="1267"/>
                </a:cubicBezTo>
                <a:cubicBezTo>
                  <a:pt x="1373" y="1267"/>
                  <a:pt x="1374" y="1267"/>
                  <a:pt x="1375" y="1267"/>
                </a:cubicBezTo>
                <a:cubicBezTo>
                  <a:pt x="1375" y="1268"/>
                  <a:pt x="1376" y="1268"/>
                  <a:pt x="1377" y="1268"/>
                </a:cubicBezTo>
                <a:cubicBezTo>
                  <a:pt x="1377" y="1268"/>
                  <a:pt x="1377" y="1268"/>
                  <a:pt x="1377" y="1269"/>
                </a:cubicBezTo>
                <a:cubicBezTo>
                  <a:pt x="1378" y="1269"/>
                  <a:pt x="1378" y="1269"/>
                  <a:pt x="1378" y="1269"/>
                </a:cubicBezTo>
                <a:cubicBezTo>
                  <a:pt x="1378" y="1269"/>
                  <a:pt x="1379" y="1269"/>
                  <a:pt x="1379" y="1269"/>
                </a:cubicBezTo>
                <a:cubicBezTo>
                  <a:pt x="1379" y="1269"/>
                  <a:pt x="1379" y="1269"/>
                  <a:pt x="1379" y="1269"/>
                </a:cubicBezTo>
                <a:cubicBezTo>
                  <a:pt x="1380" y="1269"/>
                  <a:pt x="1380" y="1269"/>
                  <a:pt x="1381" y="1270"/>
                </a:cubicBezTo>
                <a:cubicBezTo>
                  <a:pt x="1381" y="1270"/>
                  <a:pt x="1381" y="1270"/>
                  <a:pt x="1381" y="1271"/>
                </a:cubicBezTo>
                <a:cubicBezTo>
                  <a:pt x="1381" y="1271"/>
                  <a:pt x="1382" y="1272"/>
                  <a:pt x="1382" y="1272"/>
                </a:cubicBezTo>
                <a:cubicBezTo>
                  <a:pt x="1382" y="1272"/>
                  <a:pt x="1382" y="1273"/>
                  <a:pt x="1382" y="1273"/>
                </a:cubicBezTo>
                <a:cubicBezTo>
                  <a:pt x="1382" y="1274"/>
                  <a:pt x="1382" y="1274"/>
                  <a:pt x="1382" y="1274"/>
                </a:cubicBezTo>
                <a:cubicBezTo>
                  <a:pt x="1382" y="1275"/>
                  <a:pt x="1383" y="1277"/>
                  <a:pt x="1383" y="1278"/>
                </a:cubicBezTo>
                <a:cubicBezTo>
                  <a:pt x="1384" y="1278"/>
                  <a:pt x="1385" y="1279"/>
                  <a:pt x="1385" y="1280"/>
                </a:cubicBezTo>
                <a:cubicBezTo>
                  <a:pt x="1385" y="1280"/>
                  <a:pt x="1385" y="1281"/>
                  <a:pt x="1385" y="1281"/>
                </a:cubicBezTo>
                <a:cubicBezTo>
                  <a:pt x="1385" y="1281"/>
                  <a:pt x="1385" y="1281"/>
                  <a:pt x="1385" y="1281"/>
                </a:cubicBezTo>
                <a:cubicBezTo>
                  <a:pt x="1385" y="1281"/>
                  <a:pt x="1385" y="1282"/>
                  <a:pt x="1385" y="1282"/>
                </a:cubicBezTo>
                <a:cubicBezTo>
                  <a:pt x="1385" y="1282"/>
                  <a:pt x="1386" y="1282"/>
                  <a:pt x="1386" y="1283"/>
                </a:cubicBezTo>
                <a:cubicBezTo>
                  <a:pt x="1386" y="1283"/>
                  <a:pt x="1386" y="1284"/>
                  <a:pt x="1386" y="1284"/>
                </a:cubicBezTo>
                <a:cubicBezTo>
                  <a:pt x="1386" y="1284"/>
                  <a:pt x="1386" y="1284"/>
                  <a:pt x="1386" y="1285"/>
                </a:cubicBezTo>
                <a:cubicBezTo>
                  <a:pt x="1387" y="1285"/>
                  <a:pt x="1387" y="1285"/>
                  <a:pt x="1387" y="1286"/>
                </a:cubicBezTo>
                <a:cubicBezTo>
                  <a:pt x="1387" y="1286"/>
                  <a:pt x="1387" y="1287"/>
                  <a:pt x="1387" y="1288"/>
                </a:cubicBezTo>
                <a:cubicBezTo>
                  <a:pt x="1387" y="1288"/>
                  <a:pt x="1387" y="1289"/>
                  <a:pt x="1387" y="1289"/>
                </a:cubicBezTo>
                <a:cubicBezTo>
                  <a:pt x="1387" y="1289"/>
                  <a:pt x="1387" y="1289"/>
                  <a:pt x="1387" y="1289"/>
                </a:cubicBezTo>
                <a:cubicBezTo>
                  <a:pt x="1387" y="1289"/>
                  <a:pt x="1387" y="1289"/>
                  <a:pt x="1387" y="1289"/>
                </a:cubicBezTo>
                <a:cubicBezTo>
                  <a:pt x="1387" y="1289"/>
                  <a:pt x="1387" y="1289"/>
                  <a:pt x="1387" y="1289"/>
                </a:cubicBezTo>
                <a:cubicBezTo>
                  <a:pt x="1387" y="1289"/>
                  <a:pt x="1387" y="1289"/>
                  <a:pt x="1387" y="1289"/>
                </a:cubicBezTo>
                <a:cubicBezTo>
                  <a:pt x="1387" y="1290"/>
                  <a:pt x="1387" y="1290"/>
                  <a:pt x="1386" y="1290"/>
                </a:cubicBezTo>
                <a:cubicBezTo>
                  <a:pt x="1386" y="1291"/>
                  <a:pt x="1386" y="1291"/>
                  <a:pt x="1387" y="1292"/>
                </a:cubicBezTo>
                <a:close/>
                <a:moveTo>
                  <a:pt x="862" y="1082"/>
                </a:moveTo>
                <a:cubicBezTo>
                  <a:pt x="862" y="1082"/>
                  <a:pt x="862" y="1082"/>
                  <a:pt x="862" y="1082"/>
                </a:cubicBezTo>
                <a:cubicBezTo>
                  <a:pt x="862" y="1082"/>
                  <a:pt x="862" y="1082"/>
                  <a:pt x="862" y="1082"/>
                </a:cubicBezTo>
                <a:cubicBezTo>
                  <a:pt x="862" y="1082"/>
                  <a:pt x="862" y="1082"/>
                  <a:pt x="862" y="1082"/>
                </a:cubicBezTo>
                <a:cubicBezTo>
                  <a:pt x="862" y="1082"/>
                  <a:pt x="862" y="1082"/>
                  <a:pt x="862" y="1082"/>
                </a:cubicBezTo>
                <a:cubicBezTo>
                  <a:pt x="862" y="1082"/>
                  <a:pt x="862" y="1082"/>
                  <a:pt x="862" y="1082"/>
                </a:cubicBezTo>
                <a:close/>
                <a:moveTo>
                  <a:pt x="956" y="814"/>
                </a:moveTo>
                <a:cubicBezTo>
                  <a:pt x="956" y="814"/>
                  <a:pt x="956" y="814"/>
                  <a:pt x="956" y="814"/>
                </a:cubicBezTo>
                <a:cubicBezTo>
                  <a:pt x="956" y="814"/>
                  <a:pt x="956" y="814"/>
                  <a:pt x="956" y="814"/>
                </a:cubicBezTo>
                <a:cubicBezTo>
                  <a:pt x="956" y="814"/>
                  <a:pt x="956" y="814"/>
                  <a:pt x="956" y="814"/>
                </a:cubicBezTo>
                <a:cubicBezTo>
                  <a:pt x="956" y="814"/>
                  <a:pt x="956" y="814"/>
                  <a:pt x="956" y="814"/>
                </a:cubicBezTo>
                <a:cubicBezTo>
                  <a:pt x="956" y="814"/>
                  <a:pt x="956" y="814"/>
                  <a:pt x="956" y="814"/>
                </a:cubicBezTo>
                <a:cubicBezTo>
                  <a:pt x="956" y="814"/>
                  <a:pt x="955" y="814"/>
                  <a:pt x="955" y="814"/>
                </a:cubicBezTo>
                <a:cubicBezTo>
                  <a:pt x="954" y="814"/>
                  <a:pt x="954" y="814"/>
                  <a:pt x="954" y="814"/>
                </a:cubicBezTo>
                <a:cubicBezTo>
                  <a:pt x="951" y="813"/>
                  <a:pt x="949" y="813"/>
                  <a:pt x="947" y="814"/>
                </a:cubicBezTo>
                <a:cubicBezTo>
                  <a:pt x="947" y="815"/>
                  <a:pt x="946" y="815"/>
                  <a:pt x="946" y="815"/>
                </a:cubicBezTo>
                <a:cubicBezTo>
                  <a:pt x="945" y="816"/>
                  <a:pt x="944" y="816"/>
                  <a:pt x="944" y="817"/>
                </a:cubicBezTo>
                <a:cubicBezTo>
                  <a:pt x="943" y="817"/>
                  <a:pt x="943" y="817"/>
                  <a:pt x="943" y="817"/>
                </a:cubicBezTo>
                <a:cubicBezTo>
                  <a:pt x="943" y="818"/>
                  <a:pt x="942" y="818"/>
                  <a:pt x="942" y="818"/>
                </a:cubicBezTo>
                <a:cubicBezTo>
                  <a:pt x="942" y="818"/>
                  <a:pt x="941" y="818"/>
                  <a:pt x="941" y="817"/>
                </a:cubicBezTo>
                <a:cubicBezTo>
                  <a:pt x="940" y="817"/>
                  <a:pt x="939" y="817"/>
                  <a:pt x="938" y="817"/>
                </a:cubicBezTo>
                <a:cubicBezTo>
                  <a:pt x="938" y="817"/>
                  <a:pt x="938" y="817"/>
                  <a:pt x="938" y="817"/>
                </a:cubicBezTo>
                <a:cubicBezTo>
                  <a:pt x="937" y="816"/>
                  <a:pt x="937" y="816"/>
                  <a:pt x="936" y="816"/>
                </a:cubicBezTo>
                <a:cubicBezTo>
                  <a:pt x="934" y="817"/>
                  <a:pt x="934" y="817"/>
                  <a:pt x="934" y="817"/>
                </a:cubicBezTo>
                <a:cubicBezTo>
                  <a:pt x="933" y="818"/>
                  <a:pt x="933" y="818"/>
                  <a:pt x="933" y="818"/>
                </a:cubicBezTo>
                <a:cubicBezTo>
                  <a:pt x="933" y="819"/>
                  <a:pt x="932" y="819"/>
                  <a:pt x="932" y="819"/>
                </a:cubicBezTo>
                <a:cubicBezTo>
                  <a:pt x="931" y="820"/>
                  <a:pt x="930" y="820"/>
                  <a:pt x="930" y="821"/>
                </a:cubicBezTo>
                <a:cubicBezTo>
                  <a:pt x="929" y="821"/>
                  <a:pt x="929" y="821"/>
                  <a:pt x="929" y="821"/>
                </a:cubicBezTo>
                <a:cubicBezTo>
                  <a:pt x="929" y="821"/>
                  <a:pt x="929" y="821"/>
                  <a:pt x="929" y="821"/>
                </a:cubicBezTo>
                <a:cubicBezTo>
                  <a:pt x="928" y="822"/>
                  <a:pt x="927" y="822"/>
                  <a:pt x="926" y="823"/>
                </a:cubicBezTo>
                <a:cubicBezTo>
                  <a:pt x="925" y="823"/>
                  <a:pt x="923" y="824"/>
                  <a:pt x="922" y="824"/>
                </a:cubicBezTo>
                <a:cubicBezTo>
                  <a:pt x="921" y="824"/>
                  <a:pt x="921" y="824"/>
                  <a:pt x="920" y="824"/>
                </a:cubicBezTo>
                <a:cubicBezTo>
                  <a:pt x="920" y="824"/>
                  <a:pt x="920" y="824"/>
                  <a:pt x="920" y="824"/>
                </a:cubicBezTo>
                <a:cubicBezTo>
                  <a:pt x="919" y="823"/>
                  <a:pt x="919" y="823"/>
                  <a:pt x="919" y="823"/>
                </a:cubicBezTo>
                <a:cubicBezTo>
                  <a:pt x="918" y="823"/>
                  <a:pt x="918" y="823"/>
                  <a:pt x="918" y="823"/>
                </a:cubicBezTo>
                <a:cubicBezTo>
                  <a:pt x="918" y="823"/>
                  <a:pt x="918" y="823"/>
                  <a:pt x="918" y="823"/>
                </a:cubicBezTo>
                <a:cubicBezTo>
                  <a:pt x="918" y="823"/>
                  <a:pt x="917" y="823"/>
                  <a:pt x="917" y="824"/>
                </a:cubicBezTo>
                <a:cubicBezTo>
                  <a:pt x="917" y="825"/>
                  <a:pt x="917" y="826"/>
                  <a:pt x="917" y="827"/>
                </a:cubicBezTo>
                <a:cubicBezTo>
                  <a:pt x="917" y="827"/>
                  <a:pt x="917" y="827"/>
                  <a:pt x="917" y="827"/>
                </a:cubicBezTo>
                <a:cubicBezTo>
                  <a:pt x="917" y="827"/>
                  <a:pt x="917" y="827"/>
                  <a:pt x="917" y="827"/>
                </a:cubicBezTo>
                <a:cubicBezTo>
                  <a:pt x="917" y="827"/>
                  <a:pt x="917" y="827"/>
                  <a:pt x="916" y="827"/>
                </a:cubicBezTo>
                <a:cubicBezTo>
                  <a:pt x="916" y="827"/>
                  <a:pt x="916" y="827"/>
                  <a:pt x="916" y="827"/>
                </a:cubicBezTo>
                <a:cubicBezTo>
                  <a:pt x="916" y="827"/>
                  <a:pt x="916" y="827"/>
                  <a:pt x="916" y="827"/>
                </a:cubicBezTo>
                <a:cubicBezTo>
                  <a:pt x="916" y="828"/>
                  <a:pt x="916" y="828"/>
                  <a:pt x="916" y="828"/>
                </a:cubicBezTo>
                <a:cubicBezTo>
                  <a:pt x="916" y="828"/>
                  <a:pt x="916" y="829"/>
                  <a:pt x="916" y="829"/>
                </a:cubicBezTo>
                <a:cubicBezTo>
                  <a:pt x="917" y="829"/>
                  <a:pt x="917" y="829"/>
                  <a:pt x="917" y="829"/>
                </a:cubicBezTo>
                <a:cubicBezTo>
                  <a:pt x="918" y="830"/>
                  <a:pt x="918" y="830"/>
                  <a:pt x="919" y="830"/>
                </a:cubicBezTo>
                <a:cubicBezTo>
                  <a:pt x="919" y="831"/>
                  <a:pt x="919" y="831"/>
                  <a:pt x="919" y="831"/>
                </a:cubicBezTo>
                <a:cubicBezTo>
                  <a:pt x="920" y="831"/>
                  <a:pt x="921" y="831"/>
                  <a:pt x="922" y="831"/>
                </a:cubicBezTo>
                <a:cubicBezTo>
                  <a:pt x="922" y="831"/>
                  <a:pt x="923" y="831"/>
                  <a:pt x="923" y="831"/>
                </a:cubicBezTo>
                <a:cubicBezTo>
                  <a:pt x="923" y="831"/>
                  <a:pt x="923" y="831"/>
                  <a:pt x="924" y="830"/>
                </a:cubicBezTo>
                <a:cubicBezTo>
                  <a:pt x="924" y="830"/>
                  <a:pt x="925" y="830"/>
                  <a:pt x="926" y="829"/>
                </a:cubicBezTo>
                <a:cubicBezTo>
                  <a:pt x="926" y="829"/>
                  <a:pt x="927" y="829"/>
                  <a:pt x="928" y="829"/>
                </a:cubicBezTo>
                <a:cubicBezTo>
                  <a:pt x="928" y="829"/>
                  <a:pt x="929" y="829"/>
                  <a:pt x="930" y="829"/>
                </a:cubicBezTo>
                <a:cubicBezTo>
                  <a:pt x="930" y="829"/>
                  <a:pt x="930" y="829"/>
                  <a:pt x="930" y="828"/>
                </a:cubicBezTo>
                <a:cubicBezTo>
                  <a:pt x="931" y="828"/>
                  <a:pt x="931" y="828"/>
                  <a:pt x="931" y="828"/>
                </a:cubicBezTo>
                <a:cubicBezTo>
                  <a:pt x="932" y="827"/>
                  <a:pt x="932" y="827"/>
                  <a:pt x="932" y="827"/>
                </a:cubicBezTo>
                <a:cubicBezTo>
                  <a:pt x="933" y="826"/>
                  <a:pt x="935" y="825"/>
                  <a:pt x="936" y="825"/>
                </a:cubicBezTo>
                <a:cubicBezTo>
                  <a:pt x="936" y="825"/>
                  <a:pt x="937" y="825"/>
                  <a:pt x="937" y="825"/>
                </a:cubicBezTo>
                <a:cubicBezTo>
                  <a:pt x="938" y="825"/>
                  <a:pt x="938" y="825"/>
                  <a:pt x="938" y="825"/>
                </a:cubicBezTo>
                <a:cubicBezTo>
                  <a:pt x="939" y="825"/>
                  <a:pt x="939" y="825"/>
                  <a:pt x="939" y="824"/>
                </a:cubicBezTo>
                <a:cubicBezTo>
                  <a:pt x="939" y="824"/>
                  <a:pt x="939" y="824"/>
                  <a:pt x="939" y="824"/>
                </a:cubicBezTo>
                <a:cubicBezTo>
                  <a:pt x="939" y="824"/>
                  <a:pt x="939" y="824"/>
                  <a:pt x="939" y="824"/>
                </a:cubicBezTo>
                <a:cubicBezTo>
                  <a:pt x="939" y="824"/>
                  <a:pt x="939" y="824"/>
                  <a:pt x="939" y="824"/>
                </a:cubicBezTo>
                <a:cubicBezTo>
                  <a:pt x="939" y="824"/>
                  <a:pt x="939" y="824"/>
                  <a:pt x="939" y="824"/>
                </a:cubicBezTo>
                <a:cubicBezTo>
                  <a:pt x="939" y="824"/>
                  <a:pt x="939" y="824"/>
                  <a:pt x="940" y="824"/>
                </a:cubicBezTo>
                <a:cubicBezTo>
                  <a:pt x="940" y="824"/>
                  <a:pt x="941" y="824"/>
                  <a:pt x="941" y="824"/>
                </a:cubicBezTo>
                <a:cubicBezTo>
                  <a:pt x="942" y="823"/>
                  <a:pt x="942" y="823"/>
                  <a:pt x="942" y="823"/>
                </a:cubicBezTo>
                <a:cubicBezTo>
                  <a:pt x="942" y="823"/>
                  <a:pt x="942" y="823"/>
                  <a:pt x="943" y="822"/>
                </a:cubicBezTo>
                <a:cubicBezTo>
                  <a:pt x="943" y="822"/>
                  <a:pt x="943" y="822"/>
                  <a:pt x="943" y="822"/>
                </a:cubicBezTo>
                <a:cubicBezTo>
                  <a:pt x="944" y="821"/>
                  <a:pt x="945" y="821"/>
                  <a:pt x="946" y="821"/>
                </a:cubicBezTo>
                <a:cubicBezTo>
                  <a:pt x="948" y="820"/>
                  <a:pt x="949" y="820"/>
                  <a:pt x="950" y="819"/>
                </a:cubicBezTo>
                <a:cubicBezTo>
                  <a:pt x="951" y="818"/>
                  <a:pt x="952" y="818"/>
                  <a:pt x="952" y="817"/>
                </a:cubicBezTo>
                <a:cubicBezTo>
                  <a:pt x="953" y="817"/>
                  <a:pt x="953" y="817"/>
                  <a:pt x="954" y="817"/>
                </a:cubicBezTo>
                <a:cubicBezTo>
                  <a:pt x="954" y="817"/>
                  <a:pt x="954" y="816"/>
                  <a:pt x="954" y="816"/>
                </a:cubicBezTo>
                <a:cubicBezTo>
                  <a:pt x="955" y="816"/>
                  <a:pt x="956" y="815"/>
                  <a:pt x="956" y="815"/>
                </a:cubicBezTo>
                <a:cubicBezTo>
                  <a:pt x="957" y="814"/>
                  <a:pt x="957" y="814"/>
                  <a:pt x="956" y="814"/>
                </a:cubicBezTo>
                <a:close/>
                <a:moveTo>
                  <a:pt x="921" y="819"/>
                </a:moveTo>
                <a:cubicBezTo>
                  <a:pt x="921" y="819"/>
                  <a:pt x="921" y="819"/>
                  <a:pt x="922" y="819"/>
                </a:cubicBezTo>
                <a:cubicBezTo>
                  <a:pt x="922" y="819"/>
                  <a:pt x="922" y="819"/>
                  <a:pt x="922" y="819"/>
                </a:cubicBezTo>
                <a:cubicBezTo>
                  <a:pt x="923" y="819"/>
                  <a:pt x="923" y="819"/>
                  <a:pt x="923" y="819"/>
                </a:cubicBezTo>
                <a:cubicBezTo>
                  <a:pt x="924" y="819"/>
                  <a:pt x="924" y="819"/>
                  <a:pt x="924" y="819"/>
                </a:cubicBezTo>
                <a:cubicBezTo>
                  <a:pt x="924" y="818"/>
                  <a:pt x="924" y="818"/>
                  <a:pt x="924" y="818"/>
                </a:cubicBezTo>
                <a:cubicBezTo>
                  <a:pt x="924" y="818"/>
                  <a:pt x="924" y="818"/>
                  <a:pt x="924" y="818"/>
                </a:cubicBezTo>
                <a:cubicBezTo>
                  <a:pt x="924" y="818"/>
                  <a:pt x="924" y="818"/>
                  <a:pt x="924" y="817"/>
                </a:cubicBezTo>
                <a:cubicBezTo>
                  <a:pt x="924" y="817"/>
                  <a:pt x="924" y="817"/>
                  <a:pt x="924" y="817"/>
                </a:cubicBezTo>
                <a:cubicBezTo>
                  <a:pt x="923" y="817"/>
                  <a:pt x="923" y="817"/>
                  <a:pt x="923" y="817"/>
                </a:cubicBezTo>
                <a:cubicBezTo>
                  <a:pt x="923" y="817"/>
                  <a:pt x="923" y="817"/>
                  <a:pt x="923" y="817"/>
                </a:cubicBezTo>
                <a:cubicBezTo>
                  <a:pt x="922" y="817"/>
                  <a:pt x="922" y="817"/>
                  <a:pt x="922" y="817"/>
                </a:cubicBezTo>
                <a:cubicBezTo>
                  <a:pt x="921" y="818"/>
                  <a:pt x="921" y="818"/>
                  <a:pt x="920" y="819"/>
                </a:cubicBezTo>
                <a:cubicBezTo>
                  <a:pt x="920" y="819"/>
                  <a:pt x="920" y="819"/>
                  <a:pt x="920" y="819"/>
                </a:cubicBezTo>
                <a:cubicBezTo>
                  <a:pt x="920" y="819"/>
                  <a:pt x="920" y="819"/>
                  <a:pt x="921" y="819"/>
                </a:cubicBezTo>
                <a:close/>
                <a:moveTo>
                  <a:pt x="952" y="807"/>
                </a:moveTo>
                <a:cubicBezTo>
                  <a:pt x="952" y="807"/>
                  <a:pt x="953" y="807"/>
                  <a:pt x="954" y="808"/>
                </a:cubicBezTo>
                <a:cubicBezTo>
                  <a:pt x="954" y="808"/>
                  <a:pt x="955" y="808"/>
                  <a:pt x="955" y="808"/>
                </a:cubicBezTo>
                <a:cubicBezTo>
                  <a:pt x="956" y="808"/>
                  <a:pt x="956" y="808"/>
                  <a:pt x="956" y="808"/>
                </a:cubicBezTo>
                <a:cubicBezTo>
                  <a:pt x="956" y="808"/>
                  <a:pt x="956" y="808"/>
                  <a:pt x="956" y="808"/>
                </a:cubicBezTo>
                <a:cubicBezTo>
                  <a:pt x="956" y="808"/>
                  <a:pt x="957" y="809"/>
                  <a:pt x="957" y="809"/>
                </a:cubicBezTo>
                <a:cubicBezTo>
                  <a:pt x="957" y="809"/>
                  <a:pt x="957" y="809"/>
                  <a:pt x="957" y="809"/>
                </a:cubicBezTo>
                <a:cubicBezTo>
                  <a:pt x="957" y="808"/>
                  <a:pt x="957" y="809"/>
                  <a:pt x="957" y="809"/>
                </a:cubicBezTo>
                <a:cubicBezTo>
                  <a:pt x="957" y="809"/>
                  <a:pt x="957" y="808"/>
                  <a:pt x="957" y="808"/>
                </a:cubicBezTo>
                <a:cubicBezTo>
                  <a:pt x="958" y="808"/>
                  <a:pt x="959" y="808"/>
                  <a:pt x="959" y="808"/>
                </a:cubicBezTo>
                <a:cubicBezTo>
                  <a:pt x="959" y="808"/>
                  <a:pt x="960" y="808"/>
                  <a:pt x="960" y="808"/>
                </a:cubicBezTo>
                <a:cubicBezTo>
                  <a:pt x="961" y="807"/>
                  <a:pt x="961" y="807"/>
                  <a:pt x="962" y="807"/>
                </a:cubicBezTo>
                <a:cubicBezTo>
                  <a:pt x="963" y="807"/>
                  <a:pt x="964" y="807"/>
                  <a:pt x="965" y="806"/>
                </a:cubicBezTo>
                <a:cubicBezTo>
                  <a:pt x="966" y="806"/>
                  <a:pt x="966" y="806"/>
                  <a:pt x="966" y="806"/>
                </a:cubicBezTo>
                <a:cubicBezTo>
                  <a:pt x="966" y="806"/>
                  <a:pt x="966" y="806"/>
                  <a:pt x="967" y="806"/>
                </a:cubicBezTo>
                <a:cubicBezTo>
                  <a:pt x="967" y="806"/>
                  <a:pt x="968" y="805"/>
                  <a:pt x="969" y="806"/>
                </a:cubicBezTo>
                <a:cubicBezTo>
                  <a:pt x="970" y="806"/>
                  <a:pt x="970" y="806"/>
                  <a:pt x="970" y="806"/>
                </a:cubicBezTo>
                <a:cubicBezTo>
                  <a:pt x="971" y="806"/>
                  <a:pt x="971" y="806"/>
                  <a:pt x="972" y="806"/>
                </a:cubicBezTo>
                <a:cubicBezTo>
                  <a:pt x="973" y="807"/>
                  <a:pt x="974" y="807"/>
                  <a:pt x="975" y="807"/>
                </a:cubicBezTo>
                <a:cubicBezTo>
                  <a:pt x="976" y="807"/>
                  <a:pt x="976" y="807"/>
                  <a:pt x="976" y="807"/>
                </a:cubicBezTo>
                <a:cubicBezTo>
                  <a:pt x="977" y="808"/>
                  <a:pt x="977" y="808"/>
                  <a:pt x="977" y="808"/>
                </a:cubicBezTo>
                <a:cubicBezTo>
                  <a:pt x="977" y="808"/>
                  <a:pt x="977" y="808"/>
                  <a:pt x="977" y="808"/>
                </a:cubicBezTo>
                <a:cubicBezTo>
                  <a:pt x="977" y="807"/>
                  <a:pt x="977" y="807"/>
                  <a:pt x="977" y="807"/>
                </a:cubicBezTo>
                <a:cubicBezTo>
                  <a:pt x="977" y="807"/>
                  <a:pt x="978" y="807"/>
                  <a:pt x="979" y="807"/>
                </a:cubicBezTo>
                <a:cubicBezTo>
                  <a:pt x="979" y="807"/>
                  <a:pt x="980" y="807"/>
                  <a:pt x="980" y="806"/>
                </a:cubicBezTo>
                <a:cubicBezTo>
                  <a:pt x="980" y="806"/>
                  <a:pt x="980" y="806"/>
                  <a:pt x="981" y="806"/>
                </a:cubicBezTo>
                <a:cubicBezTo>
                  <a:pt x="981" y="805"/>
                  <a:pt x="981" y="805"/>
                  <a:pt x="981" y="804"/>
                </a:cubicBezTo>
                <a:cubicBezTo>
                  <a:pt x="982" y="804"/>
                  <a:pt x="982" y="804"/>
                  <a:pt x="983" y="804"/>
                </a:cubicBezTo>
                <a:cubicBezTo>
                  <a:pt x="983" y="804"/>
                  <a:pt x="984" y="803"/>
                  <a:pt x="984" y="803"/>
                </a:cubicBezTo>
                <a:cubicBezTo>
                  <a:pt x="984" y="803"/>
                  <a:pt x="984" y="803"/>
                  <a:pt x="984" y="802"/>
                </a:cubicBezTo>
                <a:cubicBezTo>
                  <a:pt x="984" y="801"/>
                  <a:pt x="984" y="801"/>
                  <a:pt x="984" y="800"/>
                </a:cubicBezTo>
                <a:cubicBezTo>
                  <a:pt x="984" y="800"/>
                  <a:pt x="984" y="800"/>
                  <a:pt x="984" y="799"/>
                </a:cubicBezTo>
                <a:cubicBezTo>
                  <a:pt x="984" y="799"/>
                  <a:pt x="984" y="799"/>
                  <a:pt x="984" y="799"/>
                </a:cubicBezTo>
                <a:cubicBezTo>
                  <a:pt x="984" y="798"/>
                  <a:pt x="983" y="798"/>
                  <a:pt x="983" y="798"/>
                </a:cubicBezTo>
                <a:cubicBezTo>
                  <a:pt x="983" y="797"/>
                  <a:pt x="983" y="796"/>
                  <a:pt x="984" y="796"/>
                </a:cubicBezTo>
                <a:cubicBezTo>
                  <a:pt x="984" y="796"/>
                  <a:pt x="984" y="795"/>
                  <a:pt x="984" y="795"/>
                </a:cubicBezTo>
                <a:cubicBezTo>
                  <a:pt x="983" y="795"/>
                  <a:pt x="982" y="795"/>
                  <a:pt x="981" y="795"/>
                </a:cubicBezTo>
                <a:cubicBezTo>
                  <a:pt x="980" y="795"/>
                  <a:pt x="979" y="796"/>
                  <a:pt x="979" y="796"/>
                </a:cubicBezTo>
                <a:cubicBezTo>
                  <a:pt x="979" y="796"/>
                  <a:pt x="979" y="797"/>
                  <a:pt x="979" y="797"/>
                </a:cubicBezTo>
                <a:cubicBezTo>
                  <a:pt x="978" y="798"/>
                  <a:pt x="978" y="800"/>
                  <a:pt x="976" y="801"/>
                </a:cubicBezTo>
                <a:cubicBezTo>
                  <a:pt x="975" y="801"/>
                  <a:pt x="974" y="800"/>
                  <a:pt x="973" y="800"/>
                </a:cubicBezTo>
                <a:cubicBezTo>
                  <a:pt x="973" y="800"/>
                  <a:pt x="972" y="799"/>
                  <a:pt x="972" y="799"/>
                </a:cubicBezTo>
                <a:cubicBezTo>
                  <a:pt x="972" y="799"/>
                  <a:pt x="972" y="799"/>
                  <a:pt x="972" y="799"/>
                </a:cubicBezTo>
                <a:cubicBezTo>
                  <a:pt x="971" y="799"/>
                  <a:pt x="970" y="799"/>
                  <a:pt x="970" y="799"/>
                </a:cubicBezTo>
                <a:cubicBezTo>
                  <a:pt x="969" y="799"/>
                  <a:pt x="968" y="799"/>
                  <a:pt x="968" y="799"/>
                </a:cubicBezTo>
                <a:cubicBezTo>
                  <a:pt x="968" y="799"/>
                  <a:pt x="968" y="799"/>
                  <a:pt x="968" y="800"/>
                </a:cubicBezTo>
                <a:cubicBezTo>
                  <a:pt x="967" y="800"/>
                  <a:pt x="967" y="800"/>
                  <a:pt x="966" y="800"/>
                </a:cubicBezTo>
                <a:cubicBezTo>
                  <a:pt x="965" y="800"/>
                  <a:pt x="965" y="800"/>
                  <a:pt x="964" y="800"/>
                </a:cubicBezTo>
                <a:cubicBezTo>
                  <a:pt x="963" y="800"/>
                  <a:pt x="963" y="800"/>
                  <a:pt x="963" y="800"/>
                </a:cubicBezTo>
                <a:cubicBezTo>
                  <a:pt x="963" y="800"/>
                  <a:pt x="963" y="800"/>
                  <a:pt x="963" y="801"/>
                </a:cubicBezTo>
                <a:cubicBezTo>
                  <a:pt x="962" y="801"/>
                  <a:pt x="960" y="801"/>
                  <a:pt x="959" y="801"/>
                </a:cubicBezTo>
                <a:cubicBezTo>
                  <a:pt x="958" y="801"/>
                  <a:pt x="957" y="802"/>
                  <a:pt x="956" y="802"/>
                </a:cubicBezTo>
                <a:cubicBezTo>
                  <a:pt x="956" y="803"/>
                  <a:pt x="956" y="803"/>
                  <a:pt x="956" y="803"/>
                </a:cubicBezTo>
                <a:cubicBezTo>
                  <a:pt x="956" y="803"/>
                  <a:pt x="955" y="803"/>
                  <a:pt x="954" y="803"/>
                </a:cubicBezTo>
                <a:cubicBezTo>
                  <a:pt x="954" y="803"/>
                  <a:pt x="954" y="804"/>
                  <a:pt x="954" y="804"/>
                </a:cubicBezTo>
                <a:cubicBezTo>
                  <a:pt x="953" y="804"/>
                  <a:pt x="953" y="804"/>
                  <a:pt x="953" y="804"/>
                </a:cubicBezTo>
                <a:cubicBezTo>
                  <a:pt x="953" y="805"/>
                  <a:pt x="953" y="805"/>
                  <a:pt x="953" y="805"/>
                </a:cubicBezTo>
                <a:cubicBezTo>
                  <a:pt x="953" y="805"/>
                  <a:pt x="953" y="806"/>
                  <a:pt x="953" y="807"/>
                </a:cubicBezTo>
                <a:cubicBezTo>
                  <a:pt x="952" y="807"/>
                  <a:pt x="952" y="807"/>
                  <a:pt x="952" y="807"/>
                </a:cubicBezTo>
                <a:close/>
                <a:moveTo>
                  <a:pt x="839" y="761"/>
                </a:moveTo>
                <a:cubicBezTo>
                  <a:pt x="839" y="761"/>
                  <a:pt x="839" y="762"/>
                  <a:pt x="839" y="762"/>
                </a:cubicBezTo>
                <a:cubicBezTo>
                  <a:pt x="839" y="762"/>
                  <a:pt x="839" y="762"/>
                  <a:pt x="840" y="762"/>
                </a:cubicBezTo>
                <a:cubicBezTo>
                  <a:pt x="840" y="762"/>
                  <a:pt x="840" y="762"/>
                  <a:pt x="840" y="762"/>
                </a:cubicBezTo>
                <a:cubicBezTo>
                  <a:pt x="840" y="762"/>
                  <a:pt x="841" y="762"/>
                  <a:pt x="841" y="762"/>
                </a:cubicBezTo>
                <a:cubicBezTo>
                  <a:pt x="842" y="762"/>
                  <a:pt x="842" y="762"/>
                  <a:pt x="842" y="761"/>
                </a:cubicBezTo>
                <a:cubicBezTo>
                  <a:pt x="842" y="761"/>
                  <a:pt x="842" y="761"/>
                  <a:pt x="843" y="761"/>
                </a:cubicBezTo>
                <a:cubicBezTo>
                  <a:pt x="843" y="761"/>
                  <a:pt x="843" y="760"/>
                  <a:pt x="844" y="760"/>
                </a:cubicBezTo>
                <a:cubicBezTo>
                  <a:pt x="844" y="760"/>
                  <a:pt x="845" y="760"/>
                  <a:pt x="845" y="760"/>
                </a:cubicBezTo>
                <a:cubicBezTo>
                  <a:pt x="845" y="760"/>
                  <a:pt x="845" y="760"/>
                  <a:pt x="845" y="760"/>
                </a:cubicBezTo>
                <a:cubicBezTo>
                  <a:pt x="845" y="760"/>
                  <a:pt x="846" y="759"/>
                  <a:pt x="846" y="759"/>
                </a:cubicBezTo>
                <a:cubicBezTo>
                  <a:pt x="847" y="758"/>
                  <a:pt x="848" y="758"/>
                  <a:pt x="850" y="758"/>
                </a:cubicBezTo>
                <a:cubicBezTo>
                  <a:pt x="850" y="758"/>
                  <a:pt x="851" y="758"/>
                  <a:pt x="851" y="759"/>
                </a:cubicBezTo>
                <a:cubicBezTo>
                  <a:pt x="851" y="759"/>
                  <a:pt x="851" y="759"/>
                  <a:pt x="851" y="759"/>
                </a:cubicBezTo>
                <a:cubicBezTo>
                  <a:pt x="851" y="760"/>
                  <a:pt x="851" y="761"/>
                  <a:pt x="850" y="762"/>
                </a:cubicBezTo>
                <a:cubicBezTo>
                  <a:pt x="850" y="762"/>
                  <a:pt x="850" y="762"/>
                  <a:pt x="850" y="762"/>
                </a:cubicBezTo>
                <a:cubicBezTo>
                  <a:pt x="850" y="763"/>
                  <a:pt x="850" y="763"/>
                  <a:pt x="851" y="763"/>
                </a:cubicBezTo>
                <a:cubicBezTo>
                  <a:pt x="852" y="763"/>
                  <a:pt x="852" y="763"/>
                  <a:pt x="852" y="763"/>
                </a:cubicBezTo>
                <a:cubicBezTo>
                  <a:pt x="853" y="763"/>
                  <a:pt x="853" y="763"/>
                  <a:pt x="853" y="763"/>
                </a:cubicBezTo>
                <a:cubicBezTo>
                  <a:pt x="854" y="763"/>
                  <a:pt x="854" y="764"/>
                  <a:pt x="855" y="764"/>
                </a:cubicBezTo>
                <a:cubicBezTo>
                  <a:pt x="855" y="764"/>
                  <a:pt x="855" y="764"/>
                  <a:pt x="855" y="764"/>
                </a:cubicBezTo>
                <a:cubicBezTo>
                  <a:pt x="855" y="764"/>
                  <a:pt x="855" y="764"/>
                  <a:pt x="855" y="764"/>
                </a:cubicBezTo>
                <a:cubicBezTo>
                  <a:pt x="855" y="764"/>
                  <a:pt x="856" y="764"/>
                  <a:pt x="856" y="764"/>
                </a:cubicBezTo>
                <a:cubicBezTo>
                  <a:pt x="856" y="764"/>
                  <a:pt x="856" y="763"/>
                  <a:pt x="857" y="763"/>
                </a:cubicBezTo>
                <a:cubicBezTo>
                  <a:pt x="857" y="763"/>
                  <a:pt x="857" y="763"/>
                  <a:pt x="858" y="762"/>
                </a:cubicBezTo>
                <a:cubicBezTo>
                  <a:pt x="858" y="762"/>
                  <a:pt x="858" y="762"/>
                  <a:pt x="858" y="762"/>
                </a:cubicBezTo>
                <a:cubicBezTo>
                  <a:pt x="858" y="762"/>
                  <a:pt x="859" y="762"/>
                  <a:pt x="859" y="762"/>
                </a:cubicBezTo>
                <a:cubicBezTo>
                  <a:pt x="859" y="761"/>
                  <a:pt x="859" y="761"/>
                  <a:pt x="859" y="761"/>
                </a:cubicBezTo>
                <a:cubicBezTo>
                  <a:pt x="859" y="761"/>
                  <a:pt x="860" y="761"/>
                  <a:pt x="860" y="760"/>
                </a:cubicBezTo>
                <a:cubicBezTo>
                  <a:pt x="861" y="760"/>
                  <a:pt x="862" y="760"/>
                  <a:pt x="863" y="760"/>
                </a:cubicBezTo>
                <a:cubicBezTo>
                  <a:pt x="863" y="760"/>
                  <a:pt x="863" y="760"/>
                  <a:pt x="864" y="760"/>
                </a:cubicBezTo>
                <a:cubicBezTo>
                  <a:pt x="864" y="760"/>
                  <a:pt x="865" y="760"/>
                  <a:pt x="865" y="760"/>
                </a:cubicBezTo>
                <a:cubicBezTo>
                  <a:pt x="865" y="759"/>
                  <a:pt x="866" y="759"/>
                  <a:pt x="866" y="759"/>
                </a:cubicBezTo>
                <a:cubicBezTo>
                  <a:pt x="866" y="759"/>
                  <a:pt x="867" y="759"/>
                  <a:pt x="867" y="759"/>
                </a:cubicBezTo>
                <a:cubicBezTo>
                  <a:pt x="867" y="759"/>
                  <a:pt x="868" y="758"/>
                  <a:pt x="868" y="758"/>
                </a:cubicBezTo>
                <a:cubicBezTo>
                  <a:pt x="869" y="758"/>
                  <a:pt x="869" y="757"/>
                  <a:pt x="869" y="757"/>
                </a:cubicBezTo>
                <a:cubicBezTo>
                  <a:pt x="870" y="757"/>
                  <a:pt x="870" y="756"/>
                  <a:pt x="870" y="756"/>
                </a:cubicBezTo>
                <a:cubicBezTo>
                  <a:pt x="871" y="756"/>
                  <a:pt x="871" y="756"/>
                  <a:pt x="871" y="756"/>
                </a:cubicBezTo>
                <a:cubicBezTo>
                  <a:pt x="871" y="755"/>
                  <a:pt x="872" y="755"/>
                  <a:pt x="872" y="755"/>
                </a:cubicBezTo>
                <a:cubicBezTo>
                  <a:pt x="872" y="755"/>
                  <a:pt x="873" y="754"/>
                  <a:pt x="873" y="754"/>
                </a:cubicBezTo>
                <a:cubicBezTo>
                  <a:pt x="874" y="754"/>
                  <a:pt x="874" y="754"/>
                  <a:pt x="874" y="754"/>
                </a:cubicBezTo>
                <a:cubicBezTo>
                  <a:pt x="875" y="753"/>
                  <a:pt x="876" y="752"/>
                  <a:pt x="878" y="752"/>
                </a:cubicBezTo>
                <a:cubicBezTo>
                  <a:pt x="879" y="752"/>
                  <a:pt x="880" y="752"/>
                  <a:pt x="881" y="752"/>
                </a:cubicBezTo>
                <a:cubicBezTo>
                  <a:pt x="881" y="752"/>
                  <a:pt x="881" y="753"/>
                  <a:pt x="881" y="753"/>
                </a:cubicBezTo>
                <a:cubicBezTo>
                  <a:pt x="881" y="753"/>
                  <a:pt x="881" y="754"/>
                  <a:pt x="881" y="754"/>
                </a:cubicBezTo>
                <a:cubicBezTo>
                  <a:pt x="881" y="755"/>
                  <a:pt x="880" y="755"/>
                  <a:pt x="879" y="756"/>
                </a:cubicBezTo>
                <a:cubicBezTo>
                  <a:pt x="879" y="756"/>
                  <a:pt x="878" y="757"/>
                  <a:pt x="878" y="757"/>
                </a:cubicBezTo>
                <a:cubicBezTo>
                  <a:pt x="877" y="758"/>
                  <a:pt x="877" y="758"/>
                  <a:pt x="876" y="758"/>
                </a:cubicBezTo>
                <a:cubicBezTo>
                  <a:pt x="876" y="758"/>
                  <a:pt x="875" y="759"/>
                  <a:pt x="875" y="759"/>
                </a:cubicBezTo>
                <a:cubicBezTo>
                  <a:pt x="875" y="759"/>
                  <a:pt x="875" y="760"/>
                  <a:pt x="876" y="761"/>
                </a:cubicBezTo>
                <a:cubicBezTo>
                  <a:pt x="876" y="761"/>
                  <a:pt x="876" y="761"/>
                  <a:pt x="876" y="761"/>
                </a:cubicBezTo>
                <a:cubicBezTo>
                  <a:pt x="877" y="760"/>
                  <a:pt x="878" y="759"/>
                  <a:pt x="878" y="759"/>
                </a:cubicBezTo>
                <a:cubicBezTo>
                  <a:pt x="880" y="759"/>
                  <a:pt x="882" y="761"/>
                  <a:pt x="883" y="763"/>
                </a:cubicBezTo>
                <a:cubicBezTo>
                  <a:pt x="883" y="763"/>
                  <a:pt x="883" y="763"/>
                  <a:pt x="883" y="763"/>
                </a:cubicBezTo>
                <a:cubicBezTo>
                  <a:pt x="884" y="764"/>
                  <a:pt x="884" y="765"/>
                  <a:pt x="884" y="765"/>
                </a:cubicBezTo>
                <a:cubicBezTo>
                  <a:pt x="885" y="765"/>
                  <a:pt x="885" y="765"/>
                  <a:pt x="885" y="765"/>
                </a:cubicBezTo>
                <a:cubicBezTo>
                  <a:pt x="885" y="765"/>
                  <a:pt x="886" y="765"/>
                  <a:pt x="886" y="765"/>
                </a:cubicBezTo>
                <a:cubicBezTo>
                  <a:pt x="886" y="765"/>
                  <a:pt x="886" y="765"/>
                  <a:pt x="886" y="765"/>
                </a:cubicBezTo>
                <a:cubicBezTo>
                  <a:pt x="887" y="765"/>
                  <a:pt x="888" y="765"/>
                  <a:pt x="888" y="766"/>
                </a:cubicBezTo>
                <a:cubicBezTo>
                  <a:pt x="889" y="766"/>
                  <a:pt x="890" y="765"/>
                  <a:pt x="890" y="765"/>
                </a:cubicBezTo>
                <a:cubicBezTo>
                  <a:pt x="890" y="765"/>
                  <a:pt x="890" y="765"/>
                  <a:pt x="890" y="765"/>
                </a:cubicBezTo>
                <a:cubicBezTo>
                  <a:pt x="891" y="764"/>
                  <a:pt x="892" y="763"/>
                  <a:pt x="894" y="763"/>
                </a:cubicBezTo>
                <a:cubicBezTo>
                  <a:pt x="895" y="763"/>
                  <a:pt x="896" y="763"/>
                  <a:pt x="897" y="763"/>
                </a:cubicBezTo>
                <a:cubicBezTo>
                  <a:pt x="899" y="763"/>
                  <a:pt x="900" y="763"/>
                  <a:pt x="901" y="763"/>
                </a:cubicBezTo>
                <a:cubicBezTo>
                  <a:pt x="902" y="763"/>
                  <a:pt x="902" y="763"/>
                  <a:pt x="902" y="762"/>
                </a:cubicBezTo>
                <a:cubicBezTo>
                  <a:pt x="903" y="762"/>
                  <a:pt x="903" y="762"/>
                  <a:pt x="904" y="762"/>
                </a:cubicBezTo>
                <a:cubicBezTo>
                  <a:pt x="904" y="762"/>
                  <a:pt x="904" y="762"/>
                  <a:pt x="905" y="762"/>
                </a:cubicBezTo>
                <a:cubicBezTo>
                  <a:pt x="905" y="762"/>
                  <a:pt x="905" y="763"/>
                  <a:pt x="906" y="763"/>
                </a:cubicBezTo>
                <a:cubicBezTo>
                  <a:pt x="906" y="764"/>
                  <a:pt x="906" y="765"/>
                  <a:pt x="905" y="765"/>
                </a:cubicBezTo>
                <a:cubicBezTo>
                  <a:pt x="905" y="765"/>
                  <a:pt x="905" y="765"/>
                  <a:pt x="905" y="765"/>
                </a:cubicBezTo>
                <a:cubicBezTo>
                  <a:pt x="905" y="765"/>
                  <a:pt x="906" y="766"/>
                  <a:pt x="906" y="766"/>
                </a:cubicBezTo>
                <a:cubicBezTo>
                  <a:pt x="907" y="766"/>
                  <a:pt x="907" y="766"/>
                  <a:pt x="908" y="766"/>
                </a:cubicBezTo>
                <a:cubicBezTo>
                  <a:pt x="909" y="766"/>
                  <a:pt x="911" y="766"/>
                  <a:pt x="911" y="767"/>
                </a:cubicBezTo>
                <a:cubicBezTo>
                  <a:pt x="912" y="768"/>
                  <a:pt x="912" y="768"/>
                  <a:pt x="912" y="768"/>
                </a:cubicBezTo>
                <a:cubicBezTo>
                  <a:pt x="912" y="769"/>
                  <a:pt x="913" y="769"/>
                  <a:pt x="913" y="770"/>
                </a:cubicBezTo>
                <a:cubicBezTo>
                  <a:pt x="913" y="770"/>
                  <a:pt x="913" y="770"/>
                  <a:pt x="914" y="770"/>
                </a:cubicBezTo>
                <a:cubicBezTo>
                  <a:pt x="914" y="771"/>
                  <a:pt x="915" y="771"/>
                  <a:pt x="914" y="772"/>
                </a:cubicBezTo>
                <a:cubicBezTo>
                  <a:pt x="914" y="773"/>
                  <a:pt x="914" y="773"/>
                  <a:pt x="913" y="773"/>
                </a:cubicBezTo>
                <a:cubicBezTo>
                  <a:pt x="912" y="773"/>
                  <a:pt x="912" y="773"/>
                  <a:pt x="912" y="773"/>
                </a:cubicBezTo>
                <a:cubicBezTo>
                  <a:pt x="912" y="773"/>
                  <a:pt x="912" y="773"/>
                  <a:pt x="912" y="773"/>
                </a:cubicBezTo>
                <a:cubicBezTo>
                  <a:pt x="911" y="773"/>
                  <a:pt x="911" y="773"/>
                  <a:pt x="910" y="773"/>
                </a:cubicBezTo>
                <a:cubicBezTo>
                  <a:pt x="910" y="773"/>
                  <a:pt x="910" y="773"/>
                  <a:pt x="910" y="773"/>
                </a:cubicBezTo>
                <a:cubicBezTo>
                  <a:pt x="909" y="773"/>
                  <a:pt x="909" y="773"/>
                  <a:pt x="909" y="773"/>
                </a:cubicBezTo>
                <a:cubicBezTo>
                  <a:pt x="908" y="773"/>
                  <a:pt x="908" y="773"/>
                  <a:pt x="908" y="773"/>
                </a:cubicBezTo>
                <a:cubicBezTo>
                  <a:pt x="908" y="773"/>
                  <a:pt x="908" y="773"/>
                  <a:pt x="908" y="773"/>
                </a:cubicBezTo>
                <a:cubicBezTo>
                  <a:pt x="908" y="774"/>
                  <a:pt x="907" y="775"/>
                  <a:pt x="906" y="775"/>
                </a:cubicBezTo>
                <a:cubicBezTo>
                  <a:pt x="905" y="775"/>
                  <a:pt x="905" y="774"/>
                  <a:pt x="904" y="774"/>
                </a:cubicBezTo>
                <a:cubicBezTo>
                  <a:pt x="904" y="773"/>
                  <a:pt x="904" y="773"/>
                  <a:pt x="904" y="773"/>
                </a:cubicBezTo>
                <a:cubicBezTo>
                  <a:pt x="904" y="773"/>
                  <a:pt x="903" y="773"/>
                  <a:pt x="903" y="773"/>
                </a:cubicBezTo>
                <a:cubicBezTo>
                  <a:pt x="903" y="772"/>
                  <a:pt x="902" y="772"/>
                  <a:pt x="901" y="772"/>
                </a:cubicBezTo>
                <a:cubicBezTo>
                  <a:pt x="900" y="772"/>
                  <a:pt x="900" y="772"/>
                  <a:pt x="900" y="772"/>
                </a:cubicBezTo>
                <a:cubicBezTo>
                  <a:pt x="899" y="772"/>
                  <a:pt x="899" y="773"/>
                  <a:pt x="898" y="773"/>
                </a:cubicBezTo>
                <a:cubicBezTo>
                  <a:pt x="897" y="773"/>
                  <a:pt x="897" y="773"/>
                  <a:pt x="897" y="773"/>
                </a:cubicBezTo>
                <a:cubicBezTo>
                  <a:pt x="896" y="773"/>
                  <a:pt x="896" y="773"/>
                  <a:pt x="895" y="773"/>
                </a:cubicBezTo>
                <a:cubicBezTo>
                  <a:pt x="894" y="773"/>
                  <a:pt x="894" y="772"/>
                  <a:pt x="893" y="772"/>
                </a:cubicBezTo>
                <a:cubicBezTo>
                  <a:pt x="893" y="772"/>
                  <a:pt x="893" y="772"/>
                  <a:pt x="892" y="772"/>
                </a:cubicBezTo>
                <a:cubicBezTo>
                  <a:pt x="892" y="772"/>
                  <a:pt x="891" y="772"/>
                  <a:pt x="891" y="772"/>
                </a:cubicBezTo>
                <a:cubicBezTo>
                  <a:pt x="890" y="772"/>
                  <a:pt x="890" y="772"/>
                  <a:pt x="890" y="773"/>
                </a:cubicBezTo>
                <a:cubicBezTo>
                  <a:pt x="890" y="773"/>
                  <a:pt x="890" y="774"/>
                  <a:pt x="890" y="774"/>
                </a:cubicBezTo>
                <a:cubicBezTo>
                  <a:pt x="889" y="775"/>
                  <a:pt x="888" y="775"/>
                  <a:pt x="887" y="774"/>
                </a:cubicBezTo>
                <a:cubicBezTo>
                  <a:pt x="887" y="774"/>
                  <a:pt x="887" y="775"/>
                  <a:pt x="887" y="775"/>
                </a:cubicBezTo>
                <a:cubicBezTo>
                  <a:pt x="887" y="775"/>
                  <a:pt x="887" y="775"/>
                  <a:pt x="886" y="775"/>
                </a:cubicBezTo>
                <a:cubicBezTo>
                  <a:pt x="886" y="775"/>
                  <a:pt x="886" y="775"/>
                  <a:pt x="886" y="775"/>
                </a:cubicBezTo>
                <a:cubicBezTo>
                  <a:pt x="886" y="775"/>
                  <a:pt x="886" y="775"/>
                  <a:pt x="886" y="775"/>
                </a:cubicBezTo>
                <a:cubicBezTo>
                  <a:pt x="886" y="775"/>
                  <a:pt x="886" y="775"/>
                  <a:pt x="886" y="776"/>
                </a:cubicBezTo>
                <a:cubicBezTo>
                  <a:pt x="886" y="776"/>
                  <a:pt x="886" y="776"/>
                  <a:pt x="885" y="776"/>
                </a:cubicBezTo>
                <a:cubicBezTo>
                  <a:pt x="885" y="777"/>
                  <a:pt x="885" y="777"/>
                  <a:pt x="884" y="777"/>
                </a:cubicBezTo>
                <a:cubicBezTo>
                  <a:pt x="884" y="777"/>
                  <a:pt x="884" y="777"/>
                  <a:pt x="884" y="778"/>
                </a:cubicBezTo>
                <a:cubicBezTo>
                  <a:pt x="884" y="778"/>
                  <a:pt x="883" y="778"/>
                  <a:pt x="883" y="779"/>
                </a:cubicBezTo>
                <a:cubicBezTo>
                  <a:pt x="883" y="779"/>
                  <a:pt x="883" y="779"/>
                  <a:pt x="882" y="780"/>
                </a:cubicBezTo>
                <a:cubicBezTo>
                  <a:pt x="882" y="780"/>
                  <a:pt x="882" y="780"/>
                  <a:pt x="882" y="781"/>
                </a:cubicBezTo>
                <a:cubicBezTo>
                  <a:pt x="881" y="781"/>
                  <a:pt x="881" y="781"/>
                  <a:pt x="881" y="781"/>
                </a:cubicBezTo>
                <a:cubicBezTo>
                  <a:pt x="881" y="781"/>
                  <a:pt x="881" y="781"/>
                  <a:pt x="881" y="781"/>
                </a:cubicBezTo>
                <a:cubicBezTo>
                  <a:pt x="881" y="781"/>
                  <a:pt x="881" y="782"/>
                  <a:pt x="881" y="782"/>
                </a:cubicBezTo>
                <a:cubicBezTo>
                  <a:pt x="880" y="782"/>
                  <a:pt x="880" y="782"/>
                  <a:pt x="880" y="783"/>
                </a:cubicBezTo>
                <a:cubicBezTo>
                  <a:pt x="880" y="783"/>
                  <a:pt x="879" y="784"/>
                  <a:pt x="879" y="784"/>
                </a:cubicBezTo>
                <a:cubicBezTo>
                  <a:pt x="878" y="785"/>
                  <a:pt x="878" y="785"/>
                  <a:pt x="878" y="785"/>
                </a:cubicBezTo>
                <a:cubicBezTo>
                  <a:pt x="878" y="785"/>
                  <a:pt x="877" y="786"/>
                  <a:pt x="877" y="786"/>
                </a:cubicBezTo>
                <a:cubicBezTo>
                  <a:pt x="876" y="787"/>
                  <a:pt x="876" y="787"/>
                  <a:pt x="876" y="787"/>
                </a:cubicBezTo>
                <a:cubicBezTo>
                  <a:pt x="876" y="788"/>
                  <a:pt x="876" y="788"/>
                  <a:pt x="876" y="789"/>
                </a:cubicBezTo>
                <a:cubicBezTo>
                  <a:pt x="875" y="789"/>
                  <a:pt x="875" y="789"/>
                  <a:pt x="875" y="789"/>
                </a:cubicBezTo>
                <a:cubicBezTo>
                  <a:pt x="876" y="789"/>
                  <a:pt x="876" y="789"/>
                  <a:pt x="876" y="789"/>
                </a:cubicBezTo>
                <a:cubicBezTo>
                  <a:pt x="876" y="789"/>
                  <a:pt x="876" y="788"/>
                  <a:pt x="876" y="788"/>
                </a:cubicBezTo>
                <a:cubicBezTo>
                  <a:pt x="877" y="787"/>
                  <a:pt x="877" y="787"/>
                  <a:pt x="878" y="787"/>
                </a:cubicBezTo>
                <a:cubicBezTo>
                  <a:pt x="878" y="787"/>
                  <a:pt x="879" y="788"/>
                  <a:pt x="879" y="788"/>
                </a:cubicBezTo>
                <a:cubicBezTo>
                  <a:pt x="879" y="790"/>
                  <a:pt x="879" y="791"/>
                  <a:pt x="879" y="792"/>
                </a:cubicBezTo>
                <a:cubicBezTo>
                  <a:pt x="879" y="792"/>
                  <a:pt x="879" y="793"/>
                  <a:pt x="878" y="793"/>
                </a:cubicBezTo>
                <a:cubicBezTo>
                  <a:pt x="878" y="794"/>
                  <a:pt x="878" y="795"/>
                  <a:pt x="878" y="796"/>
                </a:cubicBezTo>
                <a:cubicBezTo>
                  <a:pt x="877" y="797"/>
                  <a:pt x="877" y="798"/>
                  <a:pt x="877" y="799"/>
                </a:cubicBezTo>
                <a:cubicBezTo>
                  <a:pt x="877" y="800"/>
                  <a:pt x="877" y="800"/>
                  <a:pt x="877" y="800"/>
                </a:cubicBezTo>
                <a:cubicBezTo>
                  <a:pt x="877" y="800"/>
                  <a:pt x="877" y="801"/>
                  <a:pt x="877" y="802"/>
                </a:cubicBezTo>
                <a:cubicBezTo>
                  <a:pt x="877" y="803"/>
                  <a:pt x="876" y="804"/>
                  <a:pt x="875" y="805"/>
                </a:cubicBezTo>
                <a:cubicBezTo>
                  <a:pt x="875" y="805"/>
                  <a:pt x="875" y="806"/>
                  <a:pt x="874" y="806"/>
                </a:cubicBezTo>
                <a:cubicBezTo>
                  <a:pt x="874" y="806"/>
                  <a:pt x="874" y="806"/>
                  <a:pt x="874" y="806"/>
                </a:cubicBezTo>
                <a:cubicBezTo>
                  <a:pt x="874" y="807"/>
                  <a:pt x="874" y="807"/>
                  <a:pt x="874" y="807"/>
                </a:cubicBezTo>
                <a:cubicBezTo>
                  <a:pt x="874" y="807"/>
                  <a:pt x="874" y="808"/>
                  <a:pt x="874" y="808"/>
                </a:cubicBezTo>
                <a:cubicBezTo>
                  <a:pt x="874" y="808"/>
                  <a:pt x="874" y="808"/>
                  <a:pt x="874" y="808"/>
                </a:cubicBezTo>
                <a:cubicBezTo>
                  <a:pt x="874" y="809"/>
                  <a:pt x="874" y="809"/>
                  <a:pt x="874" y="810"/>
                </a:cubicBezTo>
                <a:cubicBezTo>
                  <a:pt x="874" y="810"/>
                  <a:pt x="874" y="810"/>
                  <a:pt x="874" y="811"/>
                </a:cubicBezTo>
                <a:cubicBezTo>
                  <a:pt x="874" y="811"/>
                  <a:pt x="874" y="811"/>
                  <a:pt x="874" y="812"/>
                </a:cubicBezTo>
                <a:cubicBezTo>
                  <a:pt x="874" y="812"/>
                  <a:pt x="874" y="813"/>
                  <a:pt x="874" y="813"/>
                </a:cubicBezTo>
                <a:cubicBezTo>
                  <a:pt x="874" y="813"/>
                  <a:pt x="874" y="814"/>
                  <a:pt x="874" y="814"/>
                </a:cubicBezTo>
                <a:cubicBezTo>
                  <a:pt x="875" y="815"/>
                  <a:pt x="875" y="816"/>
                  <a:pt x="874" y="818"/>
                </a:cubicBezTo>
                <a:cubicBezTo>
                  <a:pt x="874" y="818"/>
                  <a:pt x="874" y="818"/>
                  <a:pt x="874" y="818"/>
                </a:cubicBezTo>
                <a:cubicBezTo>
                  <a:pt x="874" y="819"/>
                  <a:pt x="874" y="820"/>
                  <a:pt x="875" y="820"/>
                </a:cubicBezTo>
                <a:cubicBezTo>
                  <a:pt x="875" y="821"/>
                  <a:pt x="875" y="822"/>
                  <a:pt x="875" y="823"/>
                </a:cubicBezTo>
                <a:cubicBezTo>
                  <a:pt x="875" y="823"/>
                  <a:pt x="875" y="823"/>
                  <a:pt x="875" y="823"/>
                </a:cubicBezTo>
                <a:cubicBezTo>
                  <a:pt x="875" y="824"/>
                  <a:pt x="875" y="824"/>
                  <a:pt x="875" y="825"/>
                </a:cubicBezTo>
                <a:cubicBezTo>
                  <a:pt x="875" y="825"/>
                  <a:pt x="875" y="825"/>
                  <a:pt x="875" y="825"/>
                </a:cubicBezTo>
                <a:cubicBezTo>
                  <a:pt x="875" y="825"/>
                  <a:pt x="875" y="825"/>
                  <a:pt x="876" y="825"/>
                </a:cubicBezTo>
                <a:cubicBezTo>
                  <a:pt x="876" y="825"/>
                  <a:pt x="876" y="825"/>
                  <a:pt x="876" y="825"/>
                </a:cubicBezTo>
                <a:cubicBezTo>
                  <a:pt x="876" y="825"/>
                  <a:pt x="876" y="825"/>
                  <a:pt x="876" y="825"/>
                </a:cubicBezTo>
                <a:cubicBezTo>
                  <a:pt x="876" y="825"/>
                  <a:pt x="876" y="825"/>
                  <a:pt x="876" y="825"/>
                </a:cubicBezTo>
                <a:cubicBezTo>
                  <a:pt x="876" y="825"/>
                  <a:pt x="876" y="825"/>
                  <a:pt x="876" y="825"/>
                </a:cubicBezTo>
                <a:cubicBezTo>
                  <a:pt x="876" y="825"/>
                  <a:pt x="876" y="825"/>
                  <a:pt x="876" y="826"/>
                </a:cubicBezTo>
                <a:cubicBezTo>
                  <a:pt x="876" y="826"/>
                  <a:pt x="876" y="826"/>
                  <a:pt x="876" y="826"/>
                </a:cubicBezTo>
                <a:cubicBezTo>
                  <a:pt x="877" y="827"/>
                  <a:pt x="877" y="827"/>
                  <a:pt x="878" y="826"/>
                </a:cubicBezTo>
                <a:cubicBezTo>
                  <a:pt x="879" y="826"/>
                  <a:pt x="879" y="826"/>
                  <a:pt x="879" y="826"/>
                </a:cubicBezTo>
                <a:cubicBezTo>
                  <a:pt x="879" y="826"/>
                  <a:pt x="880" y="826"/>
                  <a:pt x="880" y="826"/>
                </a:cubicBezTo>
                <a:cubicBezTo>
                  <a:pt x="880" y="826"/>
                  <a:pt x="880" y="826"/>
                  <a:pt x="880" y="826"/>
                </a:cubicBezTo>
                <a:cubicBezTo>
                  <a:pt x="881" y="825"/>
                  <a:pt x="881" y="825"/>
                  <a:pt x="881" y="825"/>
                </a:cubicBezTo>
                <a:cubicBezTo>
                  <a:pt x="881" y="825"/>
                  <a:pt x="881" y="825"/>
                  <a:pt x="881" y="825"/>
                </a:cubicBezTo>
                <a:cubicBezTo>
                  <a:pt x="881" y="825"/>
                  <a:pt x="882" y="825"/>
                  <a:pt x="882" y="825"/>
                </a:cubicBezTo>
                <a:cubicBezTo>
                  <a:pt x="882" y="824"/>
                  <a:pt x="882" y="824"/>
                  <a:pt x="883" y="823"/>
                </a:cubicBezTo>
                <a:cubicBezTo>
                  <a:pt x="883" y="823"/>
                  <a:pt x="883" y="823"/>
                  <a:pt x="883" y="823"/>
                </a:cubicBezTo>
                <a:cubicBezTo>
                  <a:pt x="884" y="822"/>
                  <a:pt x="884" y="822"/>
                  <a:pt x="884" y="821"/>
                </a:cubicBezTo>
                <a:cubicBezTo>
                  <a:pt x="884" y="821"/>
                  <a:pt x="885" y="820"/>
                  <a:pt x="885" y="820"/>
                </a:cubicBezTo>
                <a:cubicBezTo>
                  <a:pt x="885" y="820"/>
                  <a:pt x="885" y="820"/>
                  <a:pt x="885" y="819"/>
                </a:cubicBezTo>
                <a:cubicBezTo>
                  <a:pt x="886" y="819"/>
                  <a:pt x="886" y="818"/>
                  <a:pt x="886" y="818"/>
                </a:cubicBezTo>
                <a:cubicBezTo>
                  <a:pt x="887" y="817"/>
                  <a:pt x="887" y="817"/>
                  <a:pt x="887" y="817"/>
                </a:cubicBezTo>
                <a:cubicBezTo>
                  <a:pt x="887" y="817"/>
                  <a:pt x="887" y="817"/>
                  <a:pt x="887" y="817"/>
                </a:cubicBezTo>
                <a:cubicBezTo>
                  <a:pt x="887" y="816"/>
                  <a:pt x="887" y="816"/>
                  <a:pt x="888" y="816"/>
                </a:cubicBezTo>
                <a:cubicBezTo>
                  <a:pt x="888" y="816"/>
                  <a:pt x="888" y="815"/>
                  <a:pt x="888" y="815"/>
                </a:cubicBezTo>
                <a:cubicBezTo>
                  <a:pt x="888" y="815"/>
                  <a:pt x="888" y="815"/>
                  <a:pt x="888" y="815"/>
                </a:cubicBezTo>
                <a:cubicBezTo>
                  <a:pt x="888" y="815"/>
                  <a:pt x="888" y="815"/>
                  <a:pt x="888" y="815"/>
                </a:cubicBezTo>
                <a:cubicBezTo>
                  <a:pt x="888" y="814"/>
                  <a:pt x="888" y="813"/>
                  <a:pt x="888" y="813"/>
                </a:cubicBezTo>
                <a:cubicBezTo>
                  <a:pt x="889" y="812"/>
                  <a:pt x="889" y="812"/>
                  <a:pt x="889" y="812"/>
                </a:cubicBezTo>
                <a:cubicBezTo>
                  <a:pt x="889" y="811"/>
                  <a:pt x="889" y="811"/>
                  <a:pt x="889" y="811"/>
                </a:cubicBezTo>
                <a:cubicBezTo>
                  <a:pt x="889" y="810"/>
                  <a:pt x="889" y="810"/>
                  <a:pt x="889" y="809"/>
                </a:cubicBezTo>
                <a:cubicBezTo>
                  <a:pt x="888" y="809"/>
                  <a:pt x="888" y="809"/>
                  <a:pt x="888" y="809"/>
                </a:cubicBezTo>
                <a:cubicBezTo>
                  <a:pt x="888" y="808"/>
                  <a:pt x="888" y="808"/>
                  <a:pt x="888" y="808"/>
                </a:cubicBezTo>
                <a:cubicBezTo>
                  <a:pt x="887" y="806"/>
                  <a:pt x="887" y="805"/>
                  <a:pt x="887" y="804"/>
                </a:cubicBezTo>
                <a:cubicBezTo>
                  <a:pt x="887" y="804"/>
                  <a:pt x="887" y="804"/>
                  <a:pt x="887" y="804"/>
                </a:cubicBezTo>
                <a:cubicBezTo>
                  <a:pt x="887" y="804"/>
                  <a:pt x="887" y="803"/>
                  <a:pt x="887" y="803"/>
                </a:cubicBezTo>
                <a:cubicBezTo>
                  <a:pt x="887" y="803"/>
                  <a:pt x="887" y="802"/>
                  <a:pt x="887" y="802"/>
                </a:cubicBezTo>
                <a:cubicBezTo>
                  <a:pt x="888" y="801"/>
                  <a:pt x="888" y="800"/>
                  <a:pt x="889" y="799"/>
                </a:cubicBezTo>
                <a:cubicBezTo>
                  <a:pt x="889" y="799"/>
                  <a:pt x="889" y="799"/>
                  <a:pt x="889" y="799"/>
                </a:cubicBezTo>
                <a:cubicBezTo>
                  <a:pt x="889" y="797"/>
                  <a:pt x="889" y="796"/>
                  <a:pt x="889" y="795"/>
                </a:cubicBezTo>
                <a:cubicBezTo>
                  <a:pt x="889" y="794"/>
                  <a:pt x="889" y="794"/>
                  <a:pt x="889" y="794"/>
                </a:cubicBezTo>
                <a:cubicBezTo>
                  <a:pt x="889" y="794"/>
                  <a:pt x="889" y="794"/>
                  <a:pt x="889" y="794"/>
                </a:cubicBezTo>
                <a:cubicBezTo>
                  <a:pt x="889" y="793"/>
                  <a:pt x="890" y="792"/>
                  <a:pt x="890" y="791"/>
                </a:cubicBezTo>
                <a:cubicBezTo>
                  <a:pt x="891" y="791"/>
                  <a:pt x="891" y="791"/>
                  <a:pt x="891" y="791"/>
                </a:cubicBezTo>
                <a:cubicBezTo>
                  <a:pt x="891" y="791"/>
                  <a:pt x="891" y="790"/>
                  <a:pt x="891" y="790"/>
                </a:cubicBezTo>
                <a:cubicBezTo>
                  <a:pt x="890" y="789"/>
                  <a:pt x="891" y="789"/>
                  <a:pt x="891" y="788"/>
                </a:cubicBezTo>
                <a:cubicBezTo>
                  <a:pt x="891" y="788"/>
                  <a:pt x="891" y="788"/>
                  <a:pt x="891" y="788"/>
                </a:cubicBezTo>
                <a:cubicBezTo>
                  <a:pt x="892" y="788"/>
                  <a:pt x="892" y="788"/>
                  <a:pt x="892" y="788"/>
                </a:cubicBezTo>
                <a:cubicBezTo>
                  <a:pt x="892" y="787"/>
                  <a:pt x="892" y="787"/>
                  <a:pt x="892" y="787"/>
                </a:cubicBezTo>
                <a:cubicBezTo>
                  <a:pt x="892" y="787"/>
                  <a:pt x="892" y="787"/>
                  <a:pt x="892" y="787"/>
                </a:cubicBezTo>
                <a:cubicBezTo>
                  <a:pt x="892" y="786"/>
                  <a:pt x="892" y="785"/>
                  <a:pt x="894" y="784"/>
                </a:cubicBezTo>
                <a:cubicBezTo>
                  <a:pt x="894" y="784"/>
                  <a:pt x="894" y="784"/>
                  <a:pt x="894" y="784"/>
                </a:cubicBezTo>
                <a:cubicBezTo>
                  <a:pt x="894" y="784"/>
                  <a:pt x="895" y="784"/>
                  <a:pt x="895" y="784"/>
                </a:cubicBezTo>
                <a:cubicBezTo>
                  <a:pt x="895" y="783"/>
                  <a:pt x="896" y="783"/>
                  <a:pt x="897" y="783"/>
                </a:cubicBezTo>
                <a:cubicBezTo>
                  <a:pt x="897" y="783"/>
                  <a:pt x="897" y="783"/>
                  <a:pt x="897" y="783"/>
                </a:cubicBezTo>
                <a:cubicBezTo>
                  <a:pt x="897" y="783"/>
                  <a:pt x="898" y="783"/>
                  <a:pt x="898" y="784"/>
                </a:cubicBezTo>
                <a:cubicBezTo>
                  <a:pt x="898" y="784"/>
                  <a:pt x="898" y="784"/>
                  <a:pt x="898" y="784"/>
                </a:cubicBezTo>
                <a:cubicBezTo>
                  <a:pt x="898" y="785"/>
                  <a:pt x="898" y="785"/>
                  <a:pt x="898" y="785"/>
                </a:cubicBezTo>
                <a:cubicBezTo>
                  <a:pt x="898" y="785"/>
                  <a:pt x="898" y="785"/>
                  <a:pt x="898" y="785"/>
                </a:cubicBezTo>
                <a:cubicBezTo>
                  <a:pt x="898" y="785"/>
                  <a:pt x="898" y="785"/>
                  <a:pt x="899" y="785"/>
                </a:cubicBezTo>
                <a:cubicBezTo>
                  <a:pt x="899" y="785"/>
                  <a:pt x="899" y="785"/>
                  <a:pt x="899" y="785"/>
                </a:cubicBezTo>
                <a:cubicBezTo>
                  <a:pt x="899" y="785"/>
                  <a:pt x="899" y="785"/>
                  <a:pt x="899" y="785"/>
                </a:cubicBezTo>
                <a:cubicBezTo>
                  <a:pt x="899" y="784"/>
                  <a:pt x="899" y="784"/>
                  <a:pt x="899" y="784"/>
                </a:cubicBezTo>
                <a:cubicBezTo>
                  <a:pt x="899" y="784"/>
                  <a:pt x="899" y="783"/>
                  <a:pt x="900" y="782"/>
                </a:cubicBezTo>
                <a:cubicBezTo>
                  <a:pt x="900" y="782"/>
                  <a:pt x="900" y="782"/>
                  <a:pt x="900" y="782"/>
                </a:cubicBezTo>
                <a:cubicBezTo>
                  <a:pt x="900" y="781"/>
                  <a:pt x="901" y="780"/>
                  <a:pt x="902" y="780"/>
                </a:cubicBezTo>
                <a:cubicBezTo>
                  <a:pt x="902" y="780"/>
                  <a:pt x="902" y="780"/>
                  <a:pt x="902" y="780"/>
                </a:cubicBezTo>
                <a:cubicBezTo>
                  <a:pt x="902" y="780"/>
                  <a:pt x="902" y="780"/>
                  <a:pt x="902" y="780"/>
                </a:cubicBezTo>
                <a:cubicBezTo>
                  <a:pt x="902" y="779"/>
                  <a:pt x="901" y="779"/>
                  <a:pt x="902" y="778"/>
                </a:cubicBezTo>
                <a:cubicBezTo>
                  <a:pt x="902" y="777"/>
                  <a:pt x="903" y="777"/>
                  <a:pt x="903" y="776"/>
                </a:cubicBezTo>
                <a:cubicBezTo>
                  <a:pt x="904" y="776"/>
                  <a:pt x="905" y="776"/>
                  <a:pt x="906" y="776"/>
                </a:cubicBezTo>
                <a:cubicBezTo>
                  <a:pt x="906" y="777"/>
                  <a:pt x="906" y="777"/>
                  <a:pt x="906" y="777"/>
                </a:cubicBezTo>
                <a:cubicBezTo>
                  <a:pt x="908" y="777"/>
                  <a:pt x="909" y="778"/>
                  <a:pt x="910" y="778"/>
                </a:cubicBezTo>
                <a:cubicBezTo>
                  <a:pt x="911" y="779"/>
                  <a:pt x="911" y="779"/>
                  <a:pt x="912" y="779"/>
                </a:cubicBezTo>
                <a:cubicBezTo>
                  <a:pt x="913" y="779"/>
                  <a:pt x="913" y="779"/>
                  <a:pt x="914" y="780"/>
                </a:cubicBezTo>
                <a:cubicBezTo>
                  <a:pt x="914" y="780"/>
                  <a:pt x="914" y="780"/>
                  <a:pt x="915" y="780"/>
                </a:cubicBezTo>
                <a:cubicBezTo>
                  <a:pt x="915" y="781"/>
                  <a:pt x="916" y="781"/>
                  <a:pt x="917" y="782"/>
                </a:cubicBezTo>
                <a:cubicBezTo>
                  <a:pt x="917" y="782"/>
                  <a:pt x="917" y="782"/>
                  <a:pt x="917" y="782"/>
                </a:cubicBezTo>
                <a:cubicBezTo>
                  <a:pt x="917" y="783"/>
                  <a:pt x="917" y="783"/>
                  <a:pt x="917" y="783"/>
                </a:cubicBezTo>
                <a:cubicBezTo>
                  <a:pt x="918" y="784"/>
                  <a:pt x="918" y="785"/>
                  <a:pt x="918" y="786"/>
                </a:cubicBezTo>
                <a:cubicBezTo>
                  <a:pt x="918" y="786"/>
                  <a:pt x="918" y="787"/>
                  <a:pt x="918" y="787"/>
                </a:cubicBezTo>
                <a:cubicBezTo>
                  <a:pt x="919" y="789"/>
                  <a:pt x="919" y="790"/>
                  <a:pt x="919" y="791"/>
                </a:cubicBezTo>
                <a:cubicBezTo>
                  <a:pt x="919" y="791"/>
                  <a:pt x="919" y="791"/>
                  <a:pt x="919" y="792"/>
                </a:cubicBezTo>
                <a:cubicBezTo>
                  <a:pt x="918" y="792"/>
                  <a:pt x="918" y="792"/>
                  <a:pt x="918" y="792"/>
                </a:cubicBezTo>
                <a:cubicBezTo>
                  <a:pt x="918" y="793"/>
                  <a:pt x="918" y="794"/>
                  <a:pt x="917" y="794"/>
                </a:cubicBezTo>
                <a:cubicBezTo>
                  <a:pt x="917" y="795"/>
                  <a:pt x="917" y="795"/>
                  <a:pt x="917" y="795"/>
                </a:cubicBezTo>
                <a:cubicBezTo>
                  <a:pt x="917" y="796"/>
                  <a:pt x="916" y="796"/>
                  <a:pt x="916" y="796"/>
                </a:cubicBezTo>
                <a:cubicBezTo>
                  <a:pt x="916" y="796"/>
                  <a:pt x="916" y="797"/>
                  <a:pt x="916" y="797"/>
                </a:cubicBezTo>
                <a:cubicBezTo>
                  <a:pt x="916" y="798"/>
                  <a:pt x="916" y="799"/>
                  <a:pt x="915" y="799"/>
                </a:cubicBezTo>
                <a:cubicBezTo>
                  <a:pt x="914" y="799"/>
                  <a:pt x="914" y="799"/>
                  <a:pt x="914" y="799"/>
                </a:cubicBezTo>
                <a:cubicBezTo>
                  <a:pt x="914" y="800"/>
                  <a:pt x="913" y="800"/>
                  <a:pt x="913" y="801"/>
                </a:cubicBezTo>
                <a:cubicBezTo>
                  <a:pt x="913" y="801"/>
                  <a:pt x="913" y="802"/>
                  <a:pt x="914" y="802"/>
                </a:cubicBezTo>
                <a:cubicBezTo>
                  <a:pt x="914" y="802"/>
                  <a:pt x="914" y="802"/>
                  <a:pt x="914" y="802"/>
                </a:cubicBezTo>
                <a:cubicBezTo>
                  <a:pt x="914" y="801"/>
                  <a:pt x="915" y="801"/>
                  <a:pt x="915" y="801"/>
                </a:cubicBezTo>
                <a:cubicBezTo>
                  <a:pt x="916" y="801"/>
                  <a:pt x="916" y="801"/>
                  <a:pt x="916" y="801"/>
                </a:cubicBezTo>
                <a:cubicBezTo>
                  <a:pt x="916" y="801"/>
                  <a:pt x="916" y="801"/>
                  <a:pt x="916" y="801"/>
                </a:cubicBezTo>
                <a:cubicBezTo>
                  <a:pt x="917" y="800"/>
                  <a:pt x="917" y="799"/>
                  <a:pt x="918" y="799"/>
                </a:cubicBezTo>
                <a:cubicBezTo>
                  <a:pt x="918" y="798"/>
                  <a:pt x="919" y="798"/>
                  <a:pt x="919" y="798"/>
                </a:cubicBezTo>
                <a:cubicBezTo>
                  <a:pt x="919" y="799"/>
                  <a:pt x="919" y="799"/>
                  <a:pt x="919" y="799"/>
                </a:cubicBezTo>
                <a:cubicBezTo>
                  <a:pt x="919" y="799"/>
                  <a:pt x="919" y="799"/>
                  <a:pt x="919" y="799"/>
                </a:cubicBezTo>
                <a:cubicBezTo>
                  <a:pt x="919" y="798"/>
                  <a:pt x="919" y="798"/>
                  <a:pt x="919" y="798"/>
                </a:cubicBezTo>
                <a:cubicBezTo>
                  <a:pt x="919" y="798"/>
                  <a:pt x="920" y="797"/>
                  <a:pt x="920" y="797"/>
                </a:cubicBezTo>
                <a:cubicBezTo>
                  <a:pt x="921" y="797"/>
                  <a:pt x="921" y="797"/>
                  <a:pt x="921" y="797"/>
                </a:cubicBezTo>
                <a:cubicBezTo>
                  <a:pt x="921" y="797"/>
                  <a:pt x="922" y="797"/>
                  <a:pt x="922" y="797"/>
                </a:cubicBezTo>
                <a:cubicBezTo>
                  <a:pt x="924" y="797"/>
                  <a:pt x="924" y="799"/>
                  <a:pt x="924" y="800"/>
                </a:cubicBezTo>
                <a:cubicBezTo>
                  <a:pt x="924" y="800"/>
                  <a:pt x="924" y="801"/>
                  <a:pt x="924" y="801"/>
                </a:cubicBezTo>
                <a:cubicBezTo>
                  <a:pt x="924" y="801"/>
                  <a:pt x="924" y="802"/>
                  <a:pt x="924" y="802"/>
                </a:cubicBezTo>
                <a:cubicBezTo>
                  <a:pt x="924" y="802"/>
                  <a:pt x="924" y="802"/>
                  <a:pt x="924" y="802"/>
                </a:cubicBezTo>
                <a:cubicBezTo>
                  <a:pt x="925" y="802"/>
                  <a:pt x="925" y="803"/>
                  <a:pt x="925" y="803"/>
                </a:cubicBezTo>
                <a:cubicBezTo>
                  <a:pt x="925" y="803"/>
                  <a:pt x="926" y="804"/>
                  <a:pt x="926" y="806"/>
                </a:cubicBezTo>
                <a:cubicBezTo>
                  <a:pt x="926" y="807"/>
                  <a:pt x="925" y="808"/>
                  <a:pt x="926" y="809"/>
                </a:cubicBezTo>
                <a:cubicBezTo>
                  <a:pt x="926" y="810"/>
                  <a:pt x="926" y="810"/>
                  <a:pt x="926" y="811"/>
                </a:cubicBezTo>
                <a:cubicBezTo>
                  <a:pt x="926" y="810"/>
                  <a:pt x="927" y="810"/>
                  <a:pt x="927" y="810"/>
                </a:cubicBezTo>
                <a:cubicBezTo>
                  <a:pt x="927" y="810"/>
                  <a:pt x="927" y="810"/>
                  <a:pt x="927" y="810"/>
                </a:cubicBezTo>
                <a:cubicBezTo>
                  <a:pt x="927" y="810"/>
                  <a:pt x="927" y="809"/>
                  <a:pt x="928" y="809"/>
                </a:cubicBezTo>
                <a:cubicBezTo>
                  <a:pt x="928" y="809"/>
                  <a:pt x="928" y="808"/>
                  <a:pt x="929" y="808"/>
                </a:cubicBezTo>
                <a:cubicBezTo>
                  <a:pt x="929" y="808"/>
                  <a:pt x="930" y="808"/>
                  <a:pt x="930" y="808"/>
                </a:cubicBezTo>
                <a:cubicBezTo>
                  <a:pt x="930" y="807"/>
                  <a:pt x="931" y="807"/>
                  <a:pt x="931" y="807"/>
                </a:cubicBezTo>
                <a:cubicBezTo>
                  <a:pt x="931" y="807"/>
                  <a:pt x="932" y="807"/>
                  <a:pt x="932" y="807"/>
                </a:cubicBezTo>
                <a:cubicBezTo>
                  <a:pt x="932" y="805"/>
                  <a:pt x="932" y="804"/>
                  <a:pt x="932" y="803"/>
                </a:cubicBezTo>
                <a:cubicBezTo>
                  <a:pt x="933" y="802"/>
                  <a:pt x="932" y="801"/>
                  <a:pt x="932" y="800"/>
                </a:cubicBezTo>
                <a:cubicBezTo>
                  <a:pt x="932" y="800"/>
                  <a:pt x="932" y="800"/>
                  <a:pt x="932" y="799"/>
                </a:cubicBezTo>
                <a:cubicBezTo>
                  <a:pt x="932" y="798"/>
                  <a:pt x="932" y="798"/>
                  <a:pt x="933" y="797"/>
                </a:cubicBezTo>
                <a:cubicBezTo>
                  <a:pt x="933" y="796"/>
                  <a:pt x="933" y="796"/>
                  <a:pt x="933" y="796"/>
                </a:cubicBezTo>
                <a:cubicBezTo>
                  <a:pt x="933" y="795"/>
                  <a:pt x="934" y="794"/>
                  <a:pt x="934" y="794"/>
                </a:cubicBezTo>
                <a:cubicBezTo>
                  <a:pt x="934" y="794"/>
                  <a:pt x="934" y="794"/>
                  <a:pt x="934" y="793"/>
                </a:cubicBezTo>
                <a:cubicBezTo>
                  <a:pt x="934" y="793"/>
                  <a:pt x="935" y="793"/>
                  <a:pt x="935" y="793"/>
                </a:cubicBezTo>
                <a:cubicBezTo>
                  <a:pt x="935" y="792"/>
                  <a:pt x="935" y="792"/>
                  <a:pt x="936" y="791"/>
                </a:cubicBezTo>
                <a:cubicBezTo>
                  <a:pt x="936" y="791"/>
                  <a:pt x="936" y="791"/>
                  <a:pt x="936" y="791"/>
                </a:cubicBezTo>
                <a:cubicBezTo>
                  <a:pt x="936" y="790"/>
                  <a:pt x="937" y="790"/>
                  <a:pt x="937" y="790"/>
                </a:cubicBezTo>
                <a:cubicBezTo>
                  <a:pt x="937" y="790"/>
                  <a:pt x="937" y="789"/>
                  <a:pt x="937" y="789"/>
                </a:cubicBezTo>
                <a:cubicBezTo>
                  <a:pt x="937" y="789"/>
                  <a:pt x="937" y="788"/>
                  <a:pt x="937" y="788"/>
                </a:cubicBezTo>
                <a:cubicBezTo>
                  <a:pt x="936" y="788"/>
                  <a:pt x="936" y="787"/>
                  <a:pt x="936" y="787"/>
                </a:cubicBezTo>
                <a:cubicBezTo>
                  <a:pt x="936" y="787"/>
                  <a:pt x="936" y="787"/>
                  <a:pt x="936" y="786"/>
                </a:cubicBezTo>
                <a:cubicBezTo>
                  <a:pt x="936" y="786"/>
                  <a:pt x="935" y="786"/>
                  <a:pt x="935" y="785"/>
                </a:cubicBezTo>
                <a:cubicBezTo>
                  <a:pt x="935" y="785"/>
                  <a:pt x="935" y="784"/>
                  <a:pt x="935" y="783"/>
                </a:cubicBezTo>
                <a:cubicBezTo>
                  <a:pt x="935" y="782"/>
                  <a:pt x="936" y="782"/>
                  <a:pt x="937" y="783"/>
                </a:cubicBezTo>
                <a:cubicBezTo>
                  <a:pt x="937" y="783"/>
                  <a:pt x="938" y="783"/>
                  <a:pt x="938" y="783"/>
                </a:cubicBezTo>
                <a:cubicBezTo>
                  <a:pt x="939" y="784"/>
                  <a:pt x="940" y="785"/>
                  <a:pt x="941" y="786"/>
                </a:cubicBezTo>
                <a:cubicBezTo>
                  <a:pt x="941" y="787"/>
                  <a:pt x="941" y="787"/>
                  <a:pt x="941" y="788"/>
                </a:cubicBezTo>
                <a:cubicBezTo>
                  <a:pt x="941" y="788"/>
                  <a:pt x="941" y="788"/>
                  <a:pt x="941" y="788"/>
                </a:cubicBezTo>
                <a:cubicBezTo>
                  <a:pt x="941" y="789"/>
                  <a:pt x="942" y="789"/>
                  <a:pt x="942" y="789"/>
                </a:cubicBezTo>
                <a:cubicBezTo>
                  <a:pt x="942" y="789"/>
                  <a:pt x="942" y="789"/>
                  <a:pt x="942" y="789"/>
                </a:cubicBezTo>
                <a:cubicBezTo>
                  <a:pt x="943" y="788"/>
                  <a:pt x="943" y="788"/>
                  <a:pt x="944" y="789"/>
                </a:cubicBezTo>
                <a:cubicBezTo>
                  <a:pt x="944" y="789"/>
                  <a:pt x="944" y="789"/>
                  <a:pt x="945" y="789"/>
                </a:cubicBezTo>
                <a:cubicBezTo>
                  <a:pt x="945" y="789"/>
                  <a:pt x="945" y="789"/>
                  <a:pt x="945" y="789"/>
                </a:cubicBezTo>
                <a:cubicBezTo>
                  <a:pt x="945" y="789"/>
                  <a:pt x="945" y="790"/>
                  <a:pt x="946" y="790"/>
                </a:cubicBezTo>
                <a:cubicBezTo>
                  <a:pt x="946" y="790"/>
                  <a:pt x="947" y="790"/>
                  <a:pt x="947" y="790"/>
                </a:cubicBezTo>
                <a:cubicBezTo>
                  <a:pt x="947" y="790"/>
                  <a:pt x="947" y="791"/>
                  <a:pt x="947" y="791"/>
                </a:cubicBezTo>
                <a:cubicBezTo>
                  <a:pt x="948" y="791"/>
                  <a:pt x="948" y="791"/>
                  <a:pt x="948" y="792"/>
                </a:cubicBezTo>
                <a:cubicBezTo>
                  <a:pt x="948" y="792"/>
                  <a:pt x="948" y="792"/>
                  <a:pt x="949" y="791"/>
                </a:cubicBezTo>
                <a:cubicBezTo>
                  <a:pt x="949" y="791"/>
                  <a:pt x="949" y="791"/>
                  <a:pt x="949" y="791"/>
                </a:cubicBezTo>
                <a:cubicBezTo>
                  <a:pt x="949" y="790"/>
                  <a:pt x="949" y="790"/>
                  <a:pt x="949" y="789"/>
                </a:cubicBezTo>
                <a:cubicBezTo>
                  <a:pt x="949" y="789"/>
                  <a:pt x="949" y="789"/>
                  <a:pt x="949" y="788"/>
                </a:cubicBezTo>
                <a:cubicBezTo>
                  <a:pt x="949" y="788"/>
                  <a:pt x="949" y="788"/>
                  <a:pt x="949" y="788"/>
                </a:cubicBezTo>
                <a:cubicBezTo>
                  <a:pt x="949" y="787"/>
                  <a:pt x="949" y="787"/>
                  <a:pt x="950" y="787"/>
                </a:cubicBezTo>
                <a:cubicBezTo>
                  <a:pt x="950" y="786"/>
                  <a:pt x="950" y="786"/>
                  <a:pt x="950" y="786"/>
                </a:cubicBezTo>
                <a:cubicBezTo>
                  <a:pt x="951" y="786"/>
                  <a:pt x="951" y="786"/>
                  <a:pt x="951" y="786"/>
                </a:cubicBezTo>
                <a:cubicBezTo>
                  <a:pt x="951" y="786"/>
                  <a:pt x="951" y="785"/>
                  <a:pt x="950" y="785"/>
                </a:cubicBezTo>
                <a:cubicBezTo>
                  <a:pt x="950" y="785"/>
                  <a:pt x="950" y="784"/>
                  <a:pt x="949" y="784"/>
                </a:cubicBezTo>
                <a:cubicBezTo>
                  <a:pt x="949" y="783"/>
                  <a:pt x="949" y="783"/>
                  <a:pt x="948" y="782"/>
                </a:cubicBezTo>
                <a:cubicBezTo>
                  <a:pt x="948" y="782"/>
                  <a:pt x="948" y="782"/>
                  <a:pt x="948" y="782"/>
                </a:cubicBezTo>
                <a:cubicBezTo>
                  <a:pt x="948" y="781"/>
                  <a:pt x="947" y="781"/>
                  <a:pt x="947" y="781"/>
                </a:cubicBezTo>
                <a:cubicBezTo>
                  <a:pt x="946" y="780"/>
                  <a:pt x="945" y="779"/>
                  <a:pt x="945" y="778"/>
                </a:cubicBezTo>
                <a:cubicBezTo>
                  <a:pt x="945" y="778"/>
                  <a:pt x="945" y="778"/>
                  <a:pt x="945" y="778"/>
                </a:cubicBezTo>
                <a:cubicBezTo>
                  <a:pt x="945" y="777"/>
                  <a:pt x="945" y="777"/>
                  <a:pt x="945" y="777"/>
                </a:cubicBezTo>
                <a:cubicBezTo>
                  <a:pt x="945" y="777"/>
                  <a:pt x="945" y="777"/>
                  <a:pt x="944" y="776"/>
                </a:cubicBezTo>
                <a:cubicBezTo>
                  <a:pt x="944" y="776"/>
                  <a:pt x="943" y="775"/>
                  <a:pt x="943" y="774"/>
                </a:cubicBezTo>
                <a:cubicBezTo>
                  <a:pt x="943" y="774"/>
                  <a:pt x="942" y="773"/>
                  <a:pt x="942" y="773"/>
                </a:cubicBezTo>
                <a:cubicBezTo>
                  <a:pt x="942" y="773"/>
                  <a:pt x="942" y="773"/>
                  <a:pt x="942" y="773"/>
                </a:cubicBezTo>
                <a:cubicBezTo>
                  <a:pt x="942" y="773"/>
                  <a:pt x="941" y="773"/>
                  <a:pt x="941" y="773"/>
                </a:cubicBezTo>
                <a:cubicBezTo>
                  <a:pt x="940" y="773"/>
                  <a:pt x="940" y="773"/>
                  <a:pt x="940" y="773"/>
                </a:cubicBezTo>
                <a:cubicBezTo>
                  <a:pt x="939" y="773"/>
                  <a:pt x="939" y="773"/>
                  <a:pt x="939" y="773"/>
                </a:cubicBezTo>
                <a:cubicBezTo>
                  <a:pt x="939" y="773"/>
                  <a:pt x="939" y="773"/>
                  <a:pt x="939" y="773"/>
                </a:cubicBezTo>
                <a:cubicBezTo>
                  <a:pt x="938" y="773"/>
                  <a:pt x="938" y="773"/>
                  <a:pt x="937" y="773"/>
                </a:cubicBezTo>
                <a:cubicBezTo>
                  <a:pt x="937" y="773"/>
                  <a:pt x="937" y="773"/>
                  <a:pt x="936" y="773"/>
                </a:cubicBezTo>
                <a:cubicBezTo>
                  <a:pt x="936" y="773"/>
                  <a:pt x="936" y="773"/>
                  <a:pt x="935" y="773"/>
                </a:cubicBezTo>
                <a:cubicBezTo>
                  <a:pt x="935" y="773"/>
                  <a:pt x="934" y="773"/>
                  <a:pt x="933" y="773"/>
                </a:cubicBezTo>
                <a:cubicBezTo>
                  <a:pt x="933" y="773"/>
                  <a:pt x="932" y="773"/>
                  <a:pt x="931" y="772"/>
                </a:cubicBezTo>
                <a:cubicBezTo>
                  <a:pt x="930" y="772"/>
                  <a:pt x="930" y="772"/>
                  <a:pt x="930" y="772"/>
                </a:cubicBezTo>
                <a:cubicBezTo>
                  <a:pt x="930" y="772"/>
                  <a:pt x="930" y="771"/>
                  <a:pt x="929" y="771"/>
                </a:cubicBezTo>
                <a:cubicBezTo>
                  <a:pt x="929" y="771"/>
                  <a:pt x="928" y="771"/>
                  <a:pt x="928" y="770"/>
                </a:cubicBezTo>
                <a:cubicBezTo>
                  <a:pt x="927" y="770"/>
                  <a:pt x="926" y="770"/>
                  <a:pt x="925" y="770"/>
                </a:cubicBezTo>
                <a:cubicBezTo>
                  <a:pt x="924" y="770"/>
                  <a:pt x="924" y="770"/>
                  <a:pt x="924" y="770"/>
                </a:cubicBezTo>
                <a:cubicBezTo>
                  <a:pt x="923" y="770"/>
                  <a:pt x="923" y="770"/>
                  <a:pt x="922" y="770"/>
                </a:cubicBezTo>
                <a:cubicBezTo>
                  <a:pt x="922" y="770"/>
                  <a:pt x="922" y="770"/>
                  <a:pt x="921" y="770"/>
                </a:cubicBezTo>
                <a:cubicBezTo>
                  <a:pt x="920" y="770"/>
                  <a:pt x="919" y="770"/>
                  <a:pt x="919" y="769"/>
                </a:cubicBezTo>
                <a:cubicBezTo>
                  <a:pt x="919" y="769"/>
                  <a:pt x="918" y="769"/>
                  <a:pt x="918" y="769"/>
                </a:cubicBezTo>
                <a:cubicBezTo>
                  <a:pt x="918" y="769"/>
                  <a:pt x="917" y="769"/>
                  <a:pt x="917" y="769"/>
                </a:cubicBezTo>
                <a:cubicBezTo>
                  <a:pt x="916" y="769"/>
                  <a:pt x="916" y="769"/>
                  <a:pt x="916" y="769"/>
                </a:cubicBezTo>
                <a:cubicBezTo>
                  <a:pt x="915" y="769"/>
                  <a:pt x="914" y="768"/>
                  <a:pt x="914" y="768"/>
                </a:cubicBezTo>
                <a:cubicBezTo>
                  <a:pt x="913" y="768"/>
                  <a:pt x="913" y="768"/>
                  <a:pt x="913" y="767"/>
                </a:cubicBezTo>
                <a:cubicBezTo>
                  <a:pt x="912" y="767"/>
                  <a:pt x="912" y="767"/>
                  <a:pt x="912" y="767"/>
                </a:cubicBezTo>
                <a:cubicBezTo>
                  <a:pt x="911" y="767"/>
                  <a:pt x="911" y="766"/>
                  <a:pt x="911" y="766"/>
                </a:cubicBezTo>
                <a:cubicBezTo>
                  <a:pt x="911" y="766"/>
                  <a:pt x="910" y="766"/>
                  <a:pt x="910" y="765"/>
                </a:cubicBezTo>
                <a:cubicBezTo>
                  <a:pt x="909" y="765"/>
                  <a:pt x="909" y="764"/>
                  <a:pt x="909" y="764"/>
                </a:cubicBezTo>
                <a:cubicBezTo>
                  <a:pt x="909" y="763"/>
                  <a:pt x="909" y="762"/>
                  <a:pt x="910" y="762"/>
                </a:cubicBezTo>
                <a:cubicBezTo>
                  <a:pt x="910" y="762"/>
                  <a:pt x="910" y="762"/>
                  <a:pt x="910" y="762"/>
                </a:cubicBezTo>
                <a:cubicBezTo>
                  <a:pt x="910" y="761"/>
                  <a:pt x="910" y="761"/>
                  <a:pt x="910" y="761"/>
                </a:cubicBezTo>
                <a:cubicBezTo>
                  <a:pt x="910" y="761"/>
                  <a:pt x="909" y="761"/>
                  <a:pt x="909" y="760"/>
                </a:cubicBezTo>
                <a:cubicBezTo>
                  <a:pt x="909" y="760"/>
                  <a:pt x="908" y="760"/>
                  <a:pt x="908" y="760"/>
                </a:cubicBezTo>
                <a:cubicBezTo>
                  <a:pt x="908" y="760"/>
                  <a:pt x="907" y="760"/>
                  <a:pt x="907" y="760"/>
                </a:cubicBezTo>
                <a:cubicBezTo>
                  <a:pt x="907" y="759"/>
                  <a:pt x="907" y="759"/>
                  <a:pt x="907" y="758"/>
                </a:cubicBezTo>
                <a:cubicBezTo>
                  <a:pt x="907" y="758"/>
                  <a:pt x="907" y="758"/>
                  <a:pt x="907" y="758"/>
                </a:cubicBezTo>
                <a:cubicBezTo>
                  <a:pt x="908" y="757"/>
                  <a:pt x="908" y="757"/>
                  <a:pt x="908" y="757"/>
                </a:cubicBezTo>
                <a:cubicBezTo>
                  <a:pt x="909" y="756"/>
                  <a:pt x="909" y="756"/>
                  <a:pt x="909" y="756"/>
                </a:cubicBezTo>
                <a:cubicBezTo>
                  <a:pt x="909" y="755"/>
                  <a:pt x="908" y="755"/>
                  <a:pt x="908" y="754"/>
                </a:cubicBezTo>
                <a:cubicBezTo>
                  <a:pt x="907" y="754"/>
                  <a:pt x="907" y="753"/>
                  <a:pt x="907" y="753"/>
                </a:cubicBezTo>
                <a:cubicBezTo>
                  <a:pt x="907" y="753"/>
                  <a:pt x="907" y="753"/>
                  <a:pt x="907" y="753"/>
                </a:cubicBezTo>
                <a:cubicBezTo>
                  <a:pt x="906" y="751"/>
                  <a:pt x="906" y="750"/>
                  <a:pt x="907" y="749"/>
                </a:cubicBezTo>
                <a:cubicBezTo>
                  <a:pt x="907" y="749"/>
                  <a:pt x="907" y="748"/>
                  <a:pt x="907" y="748"/>
                </a:cubicBezTo>
                <a:cubicBezTo>
                  <a:pt x="907" y="748"/>
                  <a:pt x="907" y="748"/>
                  <a:pt x="908" y="748"/>
                </a:cubicBezTo>
                <a:cubicBezTo>
                  <a:pt x="908" y="748"/>
                  <a:pt x="908" y="748"/>
                  <a:pt x="908" y="747"/>
                </a:cubicBezTo>
                <a:cubicBezTo>
                  <a:pt x="907" y="747"/>
                  <a:pt x="907" y="747"/>
                  <a:pt x="907" y="747"/>
                </a:cubicBezTo>
                <a:cubicBezTo>
                  <a:pt x="906" y="748"/>
                  <a:pt x="905" y="748"/>
                  <a:pt x="904" y="748"/>
                </a:cubicBezTo>
                <a:cubicBezTo>
                  <a:pt x="903" y="748"/>
                  <a:pt x="902" y="748"/>
                  <a:pt x="901" y="748"/>
                </a:cubicBezTo>
                <a:cubicBezTo>
                  <a:pt x="900" y="748"/>
                  <a:pt x="900" y="748"/>
                  <a:pt x="900" y="748"/>
                </a:cubicBezTo>
                <a:cubicBezTo>
                  <a:pt x="900" y="748"/>
                  <a:pt x="900" y="748"/>
                  <a:pt x="900" y="748"/>
                </a:cubicBezTo>
                <a:cubicBezTo>
                  <a:pt x="899" y="747"/>
                  <a:pt x="898" y="747"/>
                  <a:pt x="897" y="746"/>
                </a:cubicBezTo>
                <a:cubicBezTo>
                  <a:pt x="897" y="746"/>
                  <a:pt x="897" y="746"/>
                  <a:pt x="897" y="745"/>
                </a:cubicBezTo>
                <a:cubicBezTo>
                  <a:pt x="897" y="745"/>
                  <a:pt x="897" y="745"/>
                  <a:pt x="897" y="745"/>
                </a:cubicBezTo>
                <a:cubicBezTo>
                  <a:pt x="897" y="745"/>
                  <a:pt x="897" y="745"/>
                  <a:pt x="897" y="745"/>
                </a:cubicBezTo>
                <a:cubicBezTo>
                  <a:pt x="897" y="745"/>
                  <a:pt x="897" y="744"/>
                  <a:pt x="897" y="744"/>
                </a:cubicBezTo>
                <a:cubicBezTo>
                  <a:pt x="897" y="744"/>
                  <a:pt x="897" y="743"/>
                  <a:pt x="897" y="743"/>
                </a:cubicBezTo>
                <a:cubicBezTo>
                  <a:pt x="897" y="743"/>
                  <a:pt x="897" y="743"/>
                  <a:pt x="897" y="743"/>
                </a:cubicBezTo>
                <a:cubicBezTo>
                  <a:pt x="896" y="743"/>
                  <a:pt x="896" y="742"/>
                  <a:pt x="896" y="742"/>
                </a:cubicBezTo>
                <a:cubicBezTo>
                  <a:pt x="895" y="741"/>
                  <a:pt x="896" y="740"/>
                  <a:pt x="896" y="739"/>
                </a:cubicBezTo>
                <a:cubicBezTo>
                  <a:pt x="896" y="739"/>
                  <a:pt x="896" y="739"/>
                  <a:pt x="896" y="739"/>
                </a:cubicBezTo>
                <a:cubicBezTo>
                  <a:pt x="896" y="738"/>
                  <a:pt x="896" y="738"/>
                  <a:pt x="896" y="738"/>
                </a:cubicBezTo>
                <a:cubicBezTo>
                  <a:pt x="895" y="738"/>
                  <a:pt x="895" y="738"/>
                  <a:pt x="894" y="738"/>
                </a:cubicBezTo>
                <a:cubicBezTo>
                  <a:pt x="893" y="738"/>
                  <a:pt x="892" y="737"/>
                  <a:pt x="892" y="737"/>
                </a:cubicBezTo>
                <a:cubicBezTo>
                  <a:pt x="892" y="737"/>
                  <a:pt x="891" y="736"/>
                  <a:pt x="890" y="736"/>
                </a:cubicBezTo>
                <a:cubicBezTo>
                  <a:pt x="890" y="736"/>
                  <a:pt x="890" y="736"/>
                  <a:pt x="890" y="736"/>
                </a:cubicBezTo>
                <a:cubicBezTo>
                  <a:pt x="889" y="736"/>
                  <a:pt x="889" y="736"/>
                  <a:pt x="889" y="736"/>
                </a:cubicBezTo>
                <a:cubicBezTo>
                  <a:pt x="888" y="736"/>
                  <a:pt x="888" y="736"/>
                  <a:pt x="887" y="736"/>
                </a:cubicBezTo>
                <a:cubicBezTo>
                  <a:pt x="887" y="736"/>
                  <a:pt x="886" y="736"/>
                  <a:pt x="886" y="735"/>
                </a:cubicBezTo>
                <a:cubicBezTo>
                  <a:pt x="886" y="735"/>
                  <a:pt x="886" y="735"/>
                  <a:pt x="885" y="735"/>
                </a:cubicBezTo>
                <a:cubicBezTo>
                  <a:pt x="885" y="735"/>
                  <a:pt x="884" y="735"/>
                  <a:pt x="884" y="735"/>
                </a:cubicBezTo>
                <a:cubicBezTo>
                  <a:pt x="882" y="735"/>
                  <a:pt x="881" y="735"/>
                  <a:pt x="880" y="733"/>
                </a:cubicBezTo>
                <a:cubicBezTo>
                  <a:pt x="879" y="733"/>
                  <a:pt x="879" y="734"/>
                  <a:pt x="879" y="734"/>
                </a:cubicBezTo>
                <a:cubicBezTo>
                  <a:pt x="879" y="734"/>
                  <a:pt x="879" y="735"/>
                  <a:pt x="879" y="735"/>
                </a:cubicBezTo>
                <a:cubicBezTo>
                  <a:pt x="879" y="735"/>
                  <a:pt x="879" y="736"/>
                  <a:pt x="879" y="736"/>
                </a:cubicBezTo>
                <a:cubicBezTo>
                  <a:pt x="879" y="736"/>
                  <a:pt x="879" y="737"/>
                  <a:pt x="879" y="738"/>
                </a:cubicBezTo>
                <a:cubicBezTo>
                  <a:pt x="879" y="738"/>
                  <a:pt x="878" y="740"/>
                  <a:pt x="876" y="740"/>
                </a:cubicBezTo>
                <a:cubicBezTo>
                  <a:pt x="876" y="740"/>
                  <a:pt x="876" y="740"/>
                  <a:pt x="876" y="740"/>
                </a:cubicBezTo>
                <a:cubicBezTo>
                  <a:pt x="876" y="739"/>
                  <a:pt x="875" y="739"/>
                  <a:pt x="875" y="739"/>
                </a:cubicBezTo>
                <a:cubicBezTo>
                  <a:pt x="875" y="739"/>
                  <a:pt x="875" y="739"/>
                  <a:pt x="875" y="739"/>
                </a:cubicBezTo>
                <a:cubicBezTo>
                  <a:pt x="875" y="739"/>
                  <a:pt x="875" y="739"/>
                  <a:pt x="875" y="739"/>
                </a:cubicBezTo>
                <a:cubicBezTo>
                  <a:pt x="874" y="739"/>
                  <a:pt x="874" y="740"/>
                  <a:pt x="874" y="740"/>
                </a:cubicBezTo>
                <a:cubicBezTo>
                  <a:pt x="874" y="741"/>
                  <a:pt x="874" y="741"/>
                  <a:pt x="874" y="741"/>
                </a:cubicBezTo>
                <a:cubicBezTo>
                  <a:pt x="874" y="741"/>
                  <a:pt x="873" y="742"/>
                  <a:pt x="873" y="742"/>
                </a:cubicBezTo>
                <a:cubicBezTo>
                  <a:pt x="872" y="742"/>
                  <a:pt x="871" y="742"/>
                  <a:pt x="871" y="741"/>
                </a:cubicBezTo>
                <a:cubicBezTo>
                  <a:pt x="871" y="741"/>
                  <a:pt x="871" y="741"/>
                  <a:pt x="871" y="740"/>
                </a:cubicBezTo>
                <a:cubicBezTo>
                  <a:pt x="871" y="741"/>
                  <a:pt x="870" y="741"/>
                  <a:pt x="870" y="741"/>
                </a:cubicBezTo>
                <a:cubicBezTo>
                  <a:pt x="869" y="742"/>
                  <a:pt x="869" y="742"/>
                  <a:pt x="869" y="742"/>
                </a:cubicBezTo>
                <a:cubicBezTo>
                  <a:pt x="868" y="743"/>
                  <a:pt x="867" y="744"/>
                  <a:pt x="866" y="744"/>
                </a:cubicBezTo>
                <a:cubicBezTo>
                  <a:pt x="866" y="744"/>
                  <a:pt x="866" y="744"/>
                  <a:pt x="866" y="745"/>
                </a:cubicBezTo>
                <a:cubicBezTo>
                  <a:pt x="865" y="745"/>
                  <a:pt x="865" y="745"/>
                  <a:pt x="865" y="745"/>
                </a:cubicBezTo>
                <a:cubicBezTo>
                  <a:pt x="864" y="745"/>
                  <a:pt x="864" y="745"/>
                  <a:pt x="863" y="745"/>
                </a:cubicBezTo>
                <a:cubicBezTo>
                  <a:pt x="863" y="745"/>
                  <a:pt x="863" y="745"/>
                  <a:pt x="863" y="745"/>
                </a:cubicBezTo>
                <a:cubicBezTo>
                  <a:pt x="862" y="745"/>
                  <a:pt x="862" y="746"/>
                  <a:pt x="862" y="746"/>
                </a:cubicBezTo>
                <a:cubicBezTo>
                  <a:pt x="861" y="746"/>
                  <a:pt x="861" y="746"/>
                  <a:pt x="861" y="746"/>
                </a:cubicBezTo>
                <a:cubicBezTo>
                  <a:pt x="861" y="746"/>
                  <a:pt x="861" y="746"/>
                  <a:pt x="861" y="746"/>
                </a:cubicBezTo>
                <a:cubicBezTo>
                  <a:pt x="860" y="748"/>
                  <a:pt x="858" y="749"/>
                  <a:pt x="856" y="749"/>
                </a:cubicBezTo>
                <a:cubicBezTo>
                  <a:pt x="856" y="749"/>
                  <a:pt x="856" y="749"/>
                  <a:pt x="856" y="749"/>
                </a:cubicBezTo>
                <a:cubicBezTo>
                  <a:pt x="855" y="750"/>
                  <a:pt x="855" y="750"/>
                  <a:pt x="854" y="750"/>
                </a:cubicBezTo>
                <a:cubicBezTo>
                  <a:pt x="853" y="750"/>
                  <a:pt x="853" y="750"/>
                  <a:pt x="853" y="750"/>
                </a:cubicBezTo>
                <a:cubicBezTo>
                  <a:pt x="851" y="751"/>
                  <a:pt x="849" y="753"/>
                  <a:pt x="848" y="755"/>
                </a:cubicBezTo>
                <a:cubicBezTo>
                  <a:pt x="847" y="756"/>
                  <a:pt x="846" y="756"/>
                  <a:pt x="845" y="757"/>
                </a:cubicBezTo>
                <a:cubicBezTo>
                  <a:pt x="844" y="757"/>
                  <a:pt x="844" y="757"/>
                  <a:pt x="844" y="757"/>
                </a:cubicBezTo>
                <a:cubicBezTo>
                  <a:pt x="843" y="758"/>
                  <a:pt x="843" y="758"/>
                  <a:pt x="843" y="758"/>
                </a:cubicBezTo>
                <a:cubicBezTo>
                  <a:pt x="843" y="759"/>
                  <a:pt x="842" y="759"/>
                  <a:pt x="842" y="760"/>
                </a:cubicBezTo>
                <a:cubicBezTo>
                  <a:pt x="842" y="760"/>
                  <a:pt x="841" y="760"/>
                  <a:pt x="840" y="760"/>
                </a:cubicBezTo>
                <a:cubicBezTo>
                  <a:pt x="840" y="760"/>
                  <a:pt x="840" y="761"/>
                  <a:pt x="840" y="761"/>
                </a:cubicBezTo>
                <a:cubicBezTo>
                  <a:pt x="840" y="761"/>
                  <a:pt x="840" y="761"/>
                  <a:pt x="839" y="761"/>
                </a:cubicBezTo>
                <a:cubicBezTo>
                  <a:pt x="839" y="761"/>
                  <a:pt x="839" y="761"/>
                  <a:pt x="839" y="761"/>
                </a:cubicBezTo>
                <a:cubicBezTo>
                  <a:pt x="839" y="761"/>
                  <a:pt x="839" y="761"/>
                  <a:pt x="839" y="761"/>
                </a:cubicBezTo>
                <a:close/>
                <a:moveTo>
                  <a:pt x="815" y="730"/>
                </a:moveTo>
                <a:cubicBezTo>
                  <a:pt x="816" y="730"/>
                  <a:pt x="816" y="730"/>
                  <a:pt x="817" y="730"/>
                </a:cubicBezTo>
                <a:cubicBezTo>
                  <a:pt x="817" y="730"/>
                  <a:pt x="817" y="730"/>
                  <a:pt x="817" y="730"/>
                </a:cubicBezTo>
                <a:cubicBezTo>
                  <a:pt x="818" y="730"/>
                  <a:pt x="818" y="730"/>
                  <a:pt x="818" y="730"/>
                </a:cubicBezTo>
                <a:cubicBezTo>
                  <a:pt x="818" y="730"/>
                  <a:pt x="818" y="731"/>
                  <a:pt x="818" y="731"/>
                </a:cubicBezTo>
                <a:cubicBezTo>
                  <a:pt x="819" y="731"/>
                  <a:pt x="819" y="731"/>
                  <a:pt x="819" y="731"/>
                </a:cubicBezTo>
                <a:cubicBezTo>
                  <a:pt x="819" y="731"/>
                  <a:pt x="819" y="731"/>
                  <a:pt x="819" y="731"/>
                </a:cubicBezTo>
                <a:cubicBezTo>
                  <a:pt x="819" y="731"/>
                  <a:pt x="819" y="732"/>
                  <a:pt x="819" y="732"/>
                </a:cubicBezTo>
                <a:cubicBezTo>
                  <a:pt x="819" y="731"/>
                  <a:pt x="820" y="730"/>
                  <a:pt x="822" y="729"/>
                </a:cubicBezTo>
                <a:cubicBezTo>
                  <a:pt x="822" y="729"/>
                  <a:pt x="823" y="728"/>
                  <a:pt x="823" y="728"/>
                </a:cubicBezTo>
                <a:cubicBezTo>
                  <a:pt x="823" y="728"/>
                  <a:pt x="823" y="728"/>
                  <a:pt x="822" y="728"/>
                </a:cubicBezTo>
                <a:cubicBezTo>
                  <a:pt x="822" y="728"/>
                  <a:pt x="822" y="728"/>
                  <a:pt x="822" y="728"/>
                </a:cubicBezTo>
                <a:cubicBezTo>
                  <a:pt x="822" y="728"/>
                  <a:pt x="821" y="727"/>
                  <a:pt x="821" y="727"/>
                </a:cubicBezTo>
                <a:cubicBezTo>
                  <a:pt x="819" y="726"/>
                  <a:pt x="820" y="725"/>
                  <a:pt x="820" y="724"/>
                </a:cubicBezTo>
                <a:cubicBezTo>
                  <a:pt x="821" y="723"/>
                  <a:pt x="822" y="723"/>
                  <a:pt x="822" y="723"/>
                </a:cubicBezTo>
                <a:cubicBezTo>
                  <a:pt x="821" y="722"/>
                  <a:pt x="821" y="722"/>
                  <a:pt x="821" y="722"/>
                </a:cubicBezTo>
                <a:cubicBezTo>
                  <a:pt x="821" y="721"/>
                  <a:pt x="821" y="721"/>
                  <a:pt x="821" y="721"/>
                </a:cubicBezTo>
                <a:cubicBezTo>
                  <a:pt x="821" y="721"/>
                  <a:pt x="821" y="721"/>
                  <a:pt x="821" y="721"/>
                </a:cubicBezTo>
                <a:cubicBezTo>
                  <a:pt x="820" y="722"/>
                  <a:pt x="819" y="722"/>
                  <a:pt x="818" y="722"/>
                </a:cubicBezTo>
                <a:cubicBezTo>
                  <a:pt x="818" y="722"/>
                  <a:pt x="818" y="722"/>
                  <a:pt x="818" y="722"/>
                </a:cubicBezTo>
                <a:cubicBezTo>
                  <a:pt x="818" y="722"/>
                  <a:pt x="818" y="722"/>
                  <a:pt x="818" y="722"/>
                </a:cubicBezTo>
                <a:cubicBezTo>
                  <a:pt x="818" y="722"/>
                  <a:pt x="818" y="722"/>
                  <a:pt x="818" y="722"/>
                </a:cubicBezTo>
                <a:cubicBezTo>
                  <a:pt x="818" y="722"/>
                  <a:pt x="818" y="722"/>
                  <a:pt x="818" y="722"/>
                </a:cubicBezTo>
                <a:cubicBezTo>
                  <a:pt x="818" y="722"/>
                  <a:pt x="818" y="722"/>
                  <a:pt x="818" y="722"/>
                </a:cubicBezTo>
                <a:cubicBezTo>
                  <a:pt x="817" y="723"/>
                  <a:pt x="817" y="723"/>
                  <a:pt x="816" y="723"/>
                </a:cubicBezTo>
                <a:cubicBezTo>
                  <a:pt x="817" y="723"/>
                  <a:pt x="817" y="723"/>
                  <a:pt x="817" y="724"/>
                </a:cubicBezTo>
                <a:cubicBezTo>
                  <a:pt x="818" y="724"/>
                  <a:pt x="817" y="725"/>
                  <a:pt x="817" y="726"/>
                </a:cubicBezTo>
                <a:cubicBezTo>
                  <a:pt x="817" y="726"/>
                  <a:pt x="817" y="726"/>
                  <a:pt x="817" y="726"/>
                </a:cubicBezTo>
                <a:cubicBezTo>
                  <a:pt x="818" y="728"/>
                  <a:pt x="817" y="728"/>
                  <a:pt x="816" y="729"/>
                </a:cubicBezTo>
                <a:cubicBezTo>
                  <a:pt x="815" y="729"/>
                  <a:pt x="815" y="730"/>
                  <a:pt x="815" y="730"/>
                </a:cubicBezTo>
                <a:close/>
                <a:moveTo>
                  <a:pt x="771" y="1002"/>
                </a:moveTo>
                <a:cubicBezTo>
                  <a:pt x="771" y="1002"/>
                  <a:pt x="771" y="1002"/>
                  <a:pt x="771" y="1002"/>
                </a:cubicBezTo>
                <a:cubicBezTo>
                  <a:pt x="771" y="1002"/>
                  <a:pt x="771" y="1002"/>
                  <a:pt x="771" y="1001"/>
                </a:cubicBezTo>
                <a:cubicBezTo>
                  <a:pt x="771" y="1001"/>
                  <a:pt x="771" y="1001"/>
                  <a:pt x="771" y="1001"/>
                </a:cubicBezTo>
                <a:cubicBezTo>
                  <a:pt x="771" y="1001"/>
                  <a:pt x="771" y="1001"/>
                  <a:pt x="771" y="1001"/>
                </a:cubicBezTo>
                <a:cubicBezTo>
                  <a:pt x="771" y="1001"/>
                  <a:pt x="771" y="1002"/>
                  <a:pt x="771" y="1002"/>
                </a:cubicBezTo>
                <a:close/>
                <a:moveTo>
                  <a:pt x="294" y="314"/>
                </a:moveTo>
                <a:cubicBezTo>
                  <a:pt x="294" y="314"/>
                  <a:pt x="294" y="314"/>
                  <a:pt x="293" y="313"/>
                </a:cubicBezTo>
                <a:cubicBezTo>
                  <a:pt x="293" y="312"/>
                  <a:pt x="293" y="311"/>
                  <a:pt x="293" y="311"/>
                </a:cubicBezTo>
                <a:cubicBezTo>
                  <a:pt x="293" y="310"/>
                  <a:pt x="293" y="310"/>
                  <a:pt x="293" y="310"/>
                </a:cubicBezTo>
                <a:cubicBezTo>
                  <a:pt x="294" y="309"/>
                  <a:pt x="293" y="309"/>
                  <a:pt x="293" y="308"/>
                </a:cubicBezTo>
                <a:cubicBezTo>
                  <a:pt x="293" y="308"/>
                  <a:pt x="293" y="308"/>
                  <a:pt x="293" y="308"/>
                </a:cubicBezTo>
                <a:cubicBezTo>
                  <a:pt x="293" y="307"/>
                  <a:pt x="293" y="307"/>
                  <a:pt x="293" y="307"/>
                </a:cubicBezTo>
                <a:cubicBezTo>
                  <a:pt x="293" y="308"/>
                  <a:pt x="292" y="308"/>
                  <a:pt x="292" y="309"/>
                </a:cubicBezTo>
                <a:cubicBezTo>
                  <a:pt x="292" y="309"/>
                  <a:pt x="292" y="310"/>
                  <a:pt x="291" y="311"/>
                </a:cubicBezTo>
                <a:cubicBezTo>
                  <a:pt x="291" y="312"/>
                  <a:pt x="292" y="313"/>
                  <a:pt x="294" y="314"/>
                </a:cubicBezTo>
                <a:close/>
                <a:moveTo>
                  <a:pt x="240" y="339"/>
                </a:moveTo>
                <a:cubicBezTo>
                  <a:pt x="240" y="339"/>
                  <a:pt x="239" y="338"/>
                  <a:pt x="238" y="338"/>
                </a:cubicBezTo>
                <a:cubicBezTo>
                  <a:pt x="238" y="338"/>
                  <a:pt x="238" y="338"/>
                  <a:pt x="238" y="338"/>
                </a:cubicBezTo>
                <a:cubicBezTo>
                  <a:pt x="238" y="339"/>
                  <a:pt x="239" y="339"/>
                  <a:pt x="239" y="339"/>
                </a:cubicBezTo>
                <a:cubicBezTo>
                  <a:pt x="239" y="339"/>
                  <a:pt x="239" y="339"/>
                  <a:pt x="239" y="339"/>
                </a:cubicBezTo>
                <a:cubicBezTo>
                  <a:pt x="240" y="339"/>
                  <a:pt x="240" y="339"/>
                  <a:pt x="240" y="339"/>
                </a:cubicBezTo>
                <a:cubicBezTo>
                  <a:pt x="240" y="339"/>
                  <a:pt x="240" y="339"/>
                  <a:pt x="240" y="339"/>
                </a:cubicBezTo>
                <a:close/>
                <a:moveTo>
                  <a:pt x="209" y="442"/>
                </a:moveTo>
                <a:cubicBezTo>
                  <a:pt x="209" y="442"/>
                  <a:pt x="209" y="442"/>
                  <a:pt x="209" y="442"/>
                </a:cubicBezTo>
                <a:cubicBezTo>
                  <a:pt x="209" y="441"/>
                  <a:pt x="209" y="441"/>
                  <a:pt x="209" y="441"/>
                </a:cubicBezTo>
                <a:cubicBezTo>
                  <a:pt x="208" y="441"/>
                  <a:pt x="208" y="441"/>
                  <a:pt x="208" y="442"/>
                </a:cubicBezTo>
                <a:cubicBezTo>
                  <a:pt x="207" y="442"/>
                  <a:pt x="207" y="441"/>
                  <a:pt x="206" y="441"/>
                </a:cubicBezTo>
                <a:cubicBezTo>
                  <a:pt x="206" y="441"/>
                  <a:pt x="205" y="440"/>
                  <a:pt x="205" y="440"/>
                </a:cubicBezTo>
                <a:cubicBezTo>
                  <a:pt x="205" y="440"/>
                  <a:pt x="205" y="440"/>
                  <a:pt x="205" y="441"/>
                </a:cubicBezTo>
                <a:cubicBezTo>
                  <a:pt x="204" y="441"/>
                  <a:pt x="204" y="441"/>
                  <a:pt x="204" y="441"/>
                </a:cubicBezTo>
                <a:cubicBezTo>
                  <a:pt x="205" y="441"/>
                  <a:pt x="205" y="441"/>
                  <a:pt x="205" y="441"/>
                </a:cubicBezTo>
                <a:cubicBezTo>
                  <a:pt x="205" y="441"/>
                  <a:pt x="206" y="441"/>
                  <a:pt x="207" y="442"/>
                </a:cubicBezTo>
                <a:cubicBezTo>
                  <a:pt x="207" y="442"/>
                  <a:pt x="207" y="442"/>
                  <a:pt x="207" y="442"/>
                </a:cubicBezTo>
                <a:cubicBezTo>
                  <a:pt x="208" y="442"/>
                  <a:pt x="208" y="442"/>
                  <a:pt x="208" y="442"/>
                </a:cubicBezTo>
                <a:cubicBezTo>
                  <a:pt x="208" y="442"/>
                  <a:pt x="208" y="442"/>
                  <a:pt x="209" y="442"/>
                </a:cubicBezTo>
                <a:cubicBezTo>
                  <a:pt x="209" y="442"/>
                  <a:pt x="209" y="442"/>
                  <a:pt x="209" y="442"/>
                </a:cubicBezTo>
                <a:close/>
                <a:moveTo>
                  <a:pt x="211" y="467"/>
                </a:moveTo>
                <a:cubicBezTo>
                  <a:pt x="211" y="467"/>
                  <a:pt x="211" y="467"/>
                  <a:pt x="211" y="467"/>
                </a:cubicBezTo>
                <a:cubicBezTo>
                  <a:pt x="211" y="467"/>
                  <a:pt x="211" y="467"/>
                  <a:pt x="211" y="467"/>
                </a:cubicBezTo>
                <a:close/>
                <a:moveTo>
                  <a:pt x="216" y="445"/>
                </a:moveTo>
                <a:cubicBezTo>
                  <a:pt x="216" y="445"/>
                  <a:pt x="216" y="444"/>
                  <a:pt x="215" y="444"/>
                </a:cubicBezTo>
                <a:cubicBezTo>
                  <a:pt x="215" y="444"/>
                  <a:pt x="215" y="443"/>
                  <a:pt x="214" y="443"/>
                </a:cubicBezTo>
                <a:cubicBezTo>
                  <a:pt x="214" y="442"/>
                  <a:pt x="214" y="442"/>
                  <a:pt x="214" y="442"/>
                </a:cubicBezTo>
                <a:cubicBezTo>
                  <a:pt x="214" y="442"/>
                  <a:pt x="213" y="443"/>
                  <a:pt x="212" y="443"/>
                </a:cubicBezTo>
                <a:cubicBezTo>
                  <a:pt x="212" y="443"/>
                  <a:pt x="212" y="443"/>
                  <a:pt x="212" y="443"/>
                </a:cubicBezTo>
                <a:cubicBezTo>
                  <a:pt x="212" y="443"/>
                  <a:pt x="212" y="443"/>
                  <a:pt x="212" y="443"/>
                </a:cubicBezTo>
                <a:cubicBezTo>
                  <a:pt x="213" y="444"/>
                  <a:pt x="214" y="444"/>
                  <a:pt x="214" y="445"/>
                </a:cubicBezTo>
                <a:cubicBezTo>
                  <a:pt x="214" y="445"/>
                  <a:pt x="214" y="446"/>
                  <a:pt x="214" y="446"/>
                </a:cubicBezTo>
                <a:cubicBezTo>
                  <a:pt x="214" y="446"/>
                  <a:pt x="214" y="446"/>
                  <a:pt x="214" y="446"/>
                </a:cubicBezTo>
                <a:cubicBezTo>
                  <a:pt x="215" y="447"/>
                  <a:pt x="216" y="447"/>
                  <a:pt x="216" y="446"/>
                </a:cubicBezTo>
                <a:cubicBezTo>
                  <a:pt x="216" y="446"/>
                  <a:pt x="216" y="445"/>
                  <a:pt x="216" y="445"/>
                </a:cubicBezTo>
                <a:close/>
                <a:moveTo>
                  <a:pt x="218" y="436"/>
                </a:moveTo>
                <a:cubicBezTo>
                  <a:pt x="218" y="436"/>
                  <a:pt x="218" y="436"/>
                  <a:pt x="218" y="436"/>
                </a:cubicBezTo>
                <a:cubicBezTo>
                  <a:pt x="218" y="436"/>
                  <a:pt x="217" y="436"/>
                  <a:pt x="217" y="436"/>
                </a:cubicBezTo>
                <a:cubicBezTo>
                  <a:pt x="216" y="436"/>
                  <a:pt x="215" y="436"/>
                  <a:pt x="215" y="436"/>
                </a:cubicBezTo>
                <a:cubicBezTo>
                  <a:pt x="214" y="437"/>
                  <a:pt x="214" y="437"/>
                  <a:pt x="215" y="438"/>
                </a:cubicBezTo>
                <a:cubicBezTo>
                  <a:pt x="215" y="438"/>
                  <a:pt x="215" y="439"/>
                  <a:pt x="215" y="439"/>
                </a:cubicBezTo>
                <a:cubicBezTo>
                  <a:pt x="215" y="438"/>
                  <a:pt x="216" y="437"/>
                  <a:pt x="216" y="437"/>
                </a:cubicBezTo>
                <a:cubicBezTo>
                  <a:pt x="217" y="437"/>
                  <a:pt x="217" y="436"/>
                  <a:pt x="218" y="436"/>
                </a:cubicBezTo>
                <a:cubicBezTo>
                  <a:pt x="218" y="436"/>
                  <a:pt x="218" y="436"/>
                  <a:pt x="218" y="436"/>
                </a:cubicBezTo>
                <a:close/>
                <a:moveTo>
                  <a:pt x="255" y="537"/>
                </a:moveTo>
                <a:cubicBezTo>
                  <a:pt x="255" y="537"/>
                  <a:pt x="255" y="537"/>
                  <a:pt x="255" y="537"/>
                </a:cubicBezTo>
                <a:cubicBezTo>
                  <a:pt x="255" y="537"/>
                  <a:pt x="255" y="537"/>
                  <a:pt x="255" y="537"/>
                </a:cubicBezTo>
                <a:close/>
                <a:moveTo>
                  <a:pt x="309" y="320"/>
                </a:moveTo>
                <a:cubicBezTo>
                  <a:pt x="309" y="319"/>
                  <a:pt x="309" y="319"/>
                  <a:pt x="309" y="319"/>
                </a:cubicBezTo>
                <a:cubicBezTo>
                  <a:pt x="308" y="318"/>
                  <a:pt x="308" y="317"/>
                  <a:pt x="308" y="317"/>
                </a:cubicBezTo>
                <a:cubicBezTo>
                  <a:pt x="308" y="316"/>
                  <a:pt x="308" y="316"/>
                  <a:pt x="308" y="315"/>
                </a:cubicBezTo>
                <a:cubicBezTo>
                  <a:pt x="309" y="315"/>
                  <a:pt x="309" y="315"/>
                  <a:pt x="309" y="315"/>
                </a:cubicBezTo>
                <a:cubicBezTo>
                  <a:pt x="309" y="315"/>
                  <a:pt x="309" y="315"/>
                  <a:pt x="309" y="315"/>
                </a:cubicBezTo>
                <a:cubicBezTo>
                  <a:pt x="308" y="315"/>
                  <a:pt x="308" y="315"/>
                  <a:pt x="307" y="315"/>
                </a:cubicBezTo>
                <a:cubicBezTo>
                  <a:pt x="307" y="314"/>
                  <a:pt x="307" y="314"/>
                  <a:pt x="306" y="314"/>
                </a:cubicBezTo>
                <a:cubicBezTo>
                  <a:pt x="306" y="314"/>
                  <a:pt x="306" y="314"/>
                  <a:pt x="306" y="314"/>
                </a:cubicBezTo>
                <a:cubicBezTo>
                  <a:pt x="306" y="314"/>
                  <a:pt x="305" y="314"/>
                  <a:pt x="305" y="314"/>
                </a:cubicBezTo>
                <a:cubicBezTo>
                  <a:pt x="305" y="314"/>
                  <a:pt x="304" y="314"/>
                  <a:pt x="304" y="314"/>
                </a:cubicBezTo>
                <a:cubicBezTo>
                  <a:pt x="304" y="313"/>
                  <a:pt x="304" y="313"/>
                  <a:pt x="303" y="313"/>
                </a:cubicBezTo>
                <a:cubicBezTo>
                  <a:pt x="303" y="313"/>
                  <a:pt x="303" y="313"/>
                  <a:pt x="303" y="313"/>
                </a:cubicBezTo>
                <a:cubicBezTo>
                  <a:pt x="303" y="314"/>
                  <a:pt x="302" y="314"/>
                  <a:pt x="302" y="314"/>
                </a:cubicBezTo>
                <a:cubicBezTo>
                  <a:pt x="301" y="314"/>
                  <a:pt x="301" y="314"/>
                  <a:pt x="300" y="313"/>
                </a:cubicBezTo>
                <a:cubicBezTo>
                  <a:pt x="300" y="313"/>
                  <a:pt x="299" y="313"/>
                  <a:pt x="299" y="312"/>
                </a:cubicBezTo>
                <a:cubicBezTo>
                  <a:pt x="299" y="312"/>
                  <a:pt x="299" y="312"/>
                  <a:pt x="299" y="312"/>
                </a:cubicBezTo>
                <a:cubicBezTo>
                  <a:pt x="298" y="312"/>
                  <a:pt x="297" y="313"/>
                  <a:pt x="297" y="313"/>
                </a:cubicBezTo>
                <a:cubicBezTo>
                  <a:pt x="297" y="314"/>
                  <a:pt x="297" y="314"/>
                  <a:pt x="296" y="314"/>
                </a:cubicBezTo>
                <a:cubicBezTo>
                  <a:pt x="296" y="314"/>
                  <a:pt x="296" y="314"/>
                  <a:pt x="296" y="314"/>
                </a:cubicBezTo>
                <a:cubicBezTo>
                  <a:pt x="296" y="314"/>
                  <a:pt x="296" y="315"/>
                  <a:pt x="296" y="315"/>
                </a:cubicBezTo>
                <a:cubicBezTo>
                  <a:pt x="297" y="315"/>
                  <a:pt x="300" y="316"/>
                  <a:pt x="300" y="318"/>
                </a:cubicBezTo>
                <a:cubicBezTo>
                  <a:pt x="300" y="318"/>
                  <a:pt x="300" y="319"/>
                  <a:pt x="302" y="319"/>
                </a:cubicBezTo>
                <a:cubicBezTo>
                  <a:pt x="302" y="319"/>
                  <a:pt x="302" y="319"/>
                  <a:pt x="303" y="319"/>
                </a:cubicBezTo>
                <a:cubicBezTo>
                  <a:pt x="303" y="319"/>
                  <a:pt x="304" y="319"/>
                  <a:pt x="305" y="319"/>
                </a:cubicBezTo>
                <a:cubicBezTo>
                  <a:pt x="305" y="319"/>
                  <a:pt x="305" y="319"/>
                  <a:pt x="306" y="319"/>
                </a:cubicBezTo>
                <a:cubicBezTo>
                  <a:pt x="306" y="319"/>
                  <a:pt x="306" y="319"/>
                  <a:pt x="306" y="319"/>
                </a:cubicBezTo>
                <a:cubicBezTo>
                  <a:pt x="306" y="319"/>
                  <a:pt x="306" y="319"/>
                  <a:pt x="306" y="319"/>
                </a:cubicBezTo>
                <a:cubicBezTo>
                  <a:pt x="307" y="319"/>
                  <a:pt x="307" y="319"/>
                  <a:pt x="307" y="320"/>
                </a:cubicBezTo>
                <a:cubicBezTo>
                  <a:pt x="307" y="320"/>
                  <a:pt x="307" y="321"/>
                  <a:pt x="308" y="321"/>
                </a:cubicBezTo>
                <a:cubicBezTo>
                  <a:pt x="308" y="321"/>
                  <a:pt x="309" y="321"/>
                  <a:pt x="309" y="320"/>
                </a:cubicBezTo>
                <a:cubicBezTo>
                  <a:pt x="309" y="320"/>
                  <a:pt x="309" y="320"/>
                  <a:pt x="309" y="320"/>
                </a:cubicBezTo>
                <a:close/>
                <a:moveTo>
                  <a:pt x="345" y="488"/>
                </a:moveTo>
                <a:cubicBezTo>
                  <a:pt x="344" y="489"/>
                  <a:pt x="344" y="489"/>
                  <a:pt x="344" y="489"/>
                </a:cubicBezTo>
                <a:cubicBezTo>
                  <a:pt x="344" y="489"/>
                  <a:pt x="343" y="490"/>
                  <a:pt x="343" y="490"/>
                </a:cubicBezTo>
                <a:cubicBezTo>
                  <a:pt x="343" y="491"/>
                  <a:pt x="343" y="491"/>
                  <a:pt x="343" y="491"/>
                </a:cubicBezTo>
                <a:cubicBezTo>
                  <a:pt x="344" y="490"/>
                  <a:pt x="344" y="490"/>
                  <a:pt x="344" y="490"/>
                </a:cubicBezTo>
                <a:cubicBezTo>
                  <a:pt x="344" y="489"/>
                  <a:pt x="344" y="489"/>
                  <a:pt x="344" y="489"/>
                </a:cubicBezTo>
                <a:cubicBezTo>
                  <a:pt x="344" y="489"/>
                  <a:pt x="344" y="489"/>
                  <a:pt x="345" y="488"/>
                </a:cubicBezTo>
                <a:close/>
                <a:moveTo>
                  <a:pt x="360" y="219"/>
                </a:moveTo>
                <a:cubicBezTo>
                  <a:pt x="360" y="219"/>
                  <a:pt x="360" y="218"/>
                  <a:pt x="360" y="218"/>
                </a:cubicBezTo>
                <a:cubicBezTo>
                  <a:pt x="360" y="219"/>
                  <a:pt x="359" y="220"/>
                  <a:pt x="360" y="221"/>
                </a:cubicBezTo>
                <a:cubicBezTo>
                  <a:pt x="360" y="221"/>
                  <a:pt x="360" y="221"/>
                  <a:pt x="360" y="221"/>
                </a:cubicBezTo>
                <a:cubicBezTo>
                  <a:pt x="360" y="220"/>
                  <a:pt x="360" y="219"/>
                  <a:pt x="360" y="219"/>
                </a:cubicBezTo>
                <a:close/>
                <a:moveTo>
                  <a:pt x="381" y="477"/>
                </a:moveTo>
                <a:cubicBezTo>
                  <a:pt x="380" y="477"/>
                  <a:pt x="380" y="477"/>
                  <a:pt x="380" y="477"/>
                </a:cubicBezTo>
                <a:cubicBezTo>
                  <a:pt x="380" y="476"/>
                  <a:pt x="379" y="476"/>
                  <a:pt x="378" y="476"/>
                </a:cubicBezTo>
                <a:cubicBezTo>
                  <a:pt x="378" y="476"/>
                  <a:pt x="378" y="476"/>
                  <a:pt x="378" y="476"/>
                </a:cubicBezTo>
                <a:cubicBezTo>
                  <a:pt x="378" y="476"/>
                  <a:pt x="379" y="476"/>
                  <a:pt x="379" y="477"/>
                </a:cubicBezTo>
                <a:cubicBezTo>
                  <a:pt x="379" y="477"/>
                  <a:pt x="380" y="477"/>
                  <a:pt x="381" y="477"/>
                </a:cubicBezTo>
                <a:close/>
                <a:moveTo>
                  <a:pt x="436" y="508"/>
                </a:moveTo>
                <a:cubicBezTo>
                  <a:pt x="436" y="508"/>
                  <a:pt x="436" y="508"/>
                  <a:pt x="436" y="508"/>
                </a:cubicBezTo>
                <a:cubicBezTo>
                  <a:pt x="436" y="508"/>
                  <a:pt x="436" y="508"/>
                  <a:pt x="436" y="508"/>
                </a:cubicBezTo>
                <a:cubicBezTo>
                  <a:pt x="436" y="508"/>
                  <a:pt x="436" y="508"/>
                  <a:pt x="436" y="508"/>
                </a:cubicBezTo>
                <a:close/>
                <a:moveTo>
                  <a:pt x="458" y="563"/>
                </a:moveTo>
                <a:cubicBezTo>
                  <a:pt x="458" y="563"/>
                  <a:pt x="458" y="563"/>
                  <a:pt x="458" y="563"/>
                </a:cubicBezTo>
                <a:cubicBezTo>
                  <a:pt x="458" y="563"/>
                  <a:pt x="458" y="563"/>
                  <a:pt x="458" y="563"/>
                </a:cubicBezTo>
                <a:close/>
                <a:moveTo>
                  <a:pt x="492" y="588"/>
                </a:moveTo>
                <a:cubicBezTo>
                  <a:pt x="492" y="588"/>
                  <a:pt x="492" y="588"/>
                  <a:pt x="492" y="588"/>
                </a:cubicBezTo>
                <a:cubicBezTo>
                  <a:pt x="491" y="588"/>
                  <a:pt x="491" y="588"/>
                  <a:pt x="491" y="588"/>
                </a:cubicBezTo>
                <a:cubicBezTo>
                  <a:pt x="491" y="588"/>
                  <a:pt x="491" y="588"/>
                  <a:pt x="491" y="588"/>
                </a:cubicBezTo>
                <a:cubicBezTo>
                  <a:pt x="490" y="588"/>
                  <a:pt x="489" y="588"/>
                  <a:pt x="488" y="587"/>
                </a:cubicBezTo>
                <a:cubicBezTo>
                  <a:pt x="488" y="588"/>
                  <a:pt x="488" y="588"/>
                  <a:pt x="488" y="588"/>
                </a:cubicBezTo>
                <a:cubicBezTo>
                  <a:pt x="488" y="588"/>
                  <a:pt x="488" y="588"/>
                  <a:pt x="488" y="588"/>
                </a:cubicBezTo>
                <a:cubicBezTo>
                  <a:pt x="489" y="588"/>
                  <a:pt x="489" y="588"/>
                  <a:pt x="489" y="588"/>
                </a:cubicBezTo>
                <a:cubicBezTo>
                  <a:pt x="490" y="588"/>
                  <a:pt x="490" y="588"/>
                  <a:pt x="491" y="588"/>
                </a:cubicBezTo>
                <a:cubicBezTo>
                  <a:pt x="491" y="588"/>
                  <a:pt x="491" y="588"/>
                  <a:pt x="492" y="588"/>
                </a:cubicBezTo>
                <a:close/>
                <a:moveTo>
                  <a:pt x="489" y="603"/>
                </a:moveTo>
                <a:cubicBezTo>
                  <a:pt x="489" y="603"/>
                  <a:pt x="489" y="603"/>
                  <a:pt x="489" y="603"/>
                </a:cubicBezTo>
                <a:cubicBezTo>
                  <a:pt x="489" y="603"/>
                  <a:pt x="489" y="603"/>
                  <a:pt x="489" y="603"/>
                </a:cubicBezTo>
                <a:cubicBezTo>
                  <a:pt x="489" y="604"/>
                  <a:pt x="487" y="605"/>
                  <a:pt x="487" y="604"/>
                </a:cubicBezTo>
                <a:cubicBezTo>
                  <a:pt x="487" y="604"/>
                  <a:pt x="487" y="604"/>
                  <a:pt x="487" y="604"/>
                </a:cubicBezTo>
                <a:cubicBezTo>
                  <a:pt x="487" y="604"/>
                  <a:pt x="487" y="604"/>
                  <a:pt x="487" y="604"/>
                </a:cubicBezTo>
                <a:cubicBezTo>
                  <a:pt x="487" y="604"/>
                  <a:pt x="487" y="605"/>
                  <a:pt x="487" y="605"/>
                </a:cubicBezTo>
                <a:cubicBezTo>
                  <a:pt x="487" y="605"/>
                  <a:pt x="487" y="605"/>
                  <a:pt x="487" y="605"/>
                </a:cubicBezTo>
                <a:cubicBezTo>
                  <a:pt x="487" y="605"/>
                  <a:pt x="487" y="605"/>
                  <a:pt x="487" y="605"/>
                </a:cubicBezTo>
                <a:cubicBezTo>
                  <a:pt x="487" y="605"/>
                  <a:pt x="487" y="606"/>
                  <a:pt x="487" y="606"/>
                </a:cubicBezTo>
                <a:cubicBezTo>
                  <a:pt x="487" y="606"/>
                  <a:pt x="486" y="606"/>
                  <a:pt x="486" y="606"/>
                </a:cubicBezTo>
                <a:cubicBezTo>
                  <a:pt x="487" y="606"/>
                  <a:pt x="487" y="606"/>
                  <a:pt x="487" y="606"/>
                </a:cubicBezTo>
                <a:cubicBezTo>
                  <a:pt x="487" y="606"/>
                  <a:pt x="488" y="606"/>
                  <a:pt x="488" y="607"/>
                </a:cubicBezTo>
                <a:cubicBezTo>
                  <a:pt x="488" y="606"/>
                  <a:pt x="488" y="605"/>
                  <a:pt x="489" y="604"/>
                </a:cubicBezTo>
                <a:cubicBezTo>
                  <a:pt x="489" y="604"/>
                  <a:pt x="489" y="603"/>
                  <a:pt x="489" y="603"/>
                </a:cubicBezTo>
                <a:close/>
                <a:moveTo>
                  <a:pt x="496" y="599"/>
                </a:moveTo>
                <a:cubicBezTo>
                  <a:pt x="495" y="599"/>
                  <a:pt x="495" y="599"/>
                  <a:pt x="495" y="599"/>
                </a:cubicBezTo>
                <a:cubicBezTo>
                  <a:pt x="495" y="599"/>
                  <a:pt x="495" y="599"/>
                  <a:pt x="495" y="598"/>
                </a:cubicBezTo>
                <a:cubicBezTo>
                  <a:pt x="495" y="597"/>
                  <a:pt x="495" y="597"/>
                  <a:pt x="495" y="596"/>
                </a:cubicBezTo>
                <a:cubicBezTo>
                  <a:pt x="495" y="596"/>
                  <a:pt x="495" y="596"/>
                  <a:pt x="495" y="596"/>
                </a:cubicBezTo>
                <a:cubicBezTo>
                  <a:pt x="495" y="596"/>
                  <a:pt x="494" y="596"/>
                  <a:pt x="494" y="596"/>
                </a:cubicBezTo>
                <a:cubicBezTo>
                  <a:pt x="494" y="596"/>
                  <a:pt x="494" y="597"/>
                  <a:pt x="494" y="598"/>
                </a:cubicBezTo>
                <a:cubicBezTo>
                  <a:pt x="494" y="598"/>
                  <a:pt x="494" y="599"/>
                  <a:pt x="494" y="599"/>
                </a:cubicBezTo>
                <a:cubicBezTo>
                  <a:pt x="494" y="600"/>
                  <a:pt x="494" y="601"/>
                  <a:pt x="494" y="602"/>
                </a:cubicBezTo>
                <a:cubicBezTo>
                  <a:pt x="494" y="603"/>
                  <a:pt x="493" y="604"/>
                  <a:pt x="493" y="605"/>
                </a:cubicBezTo>
                <a:cubicBezTo>
                  <a:pt x="493" y="605"/>
                  <a:pt x="493" y="605"/>
                  <a:pt x="494" y="605"/>
                </a:cubicBezTo>
                <a:cubicBezTo>
                  <a:pt x="494" y="605"/>
                  <a:pt x="494" y="605"/>
                  <a:pt x="494" y="605"/>
                </a:cubicBezTo>
                <a:cubicBezTo>
                  <a:pt x="494" y="604"/>
                  <a:pt x="494" y="604"/>
                  <a:pt x="494" y="603"/>
                </a:cubicBezTo>
                <a:cubicBezTo>
                  <a:pt x="494" y="602"/>
                  <a:pt x="494" y="602"/>
                  <a:pt x="495" y="601"/>
                </a:cubicBezTo>
                <a:cubicBezTo>
                  <a:pt x="495" y="601"/>
                  <a:pt x="495" y="601"/>
                  <a:pt x="495" y="600"/>
                </a:cubicBezTo>
                <a:cubicBezTo>
                  <a:pt x="495" y="600"/>
                  <a:pt x="495" y="600"/>
                  <a:pt x="495" y="600"/>
                </a:cubicBezTo>
                <a:cubicBezTo>
                  <a:pt x="496" y="599"/>
                  <a:pt x="496" y="599"/>
                  <a:pt x="496" y="599"/>
                </a:cubicBezTo>
                <a:close/>
                <a:moveTo>
                  <a:pt x="694" y="1069"/>
                </a:moveTo>
                <a:cubicBezTo>
                  <a:pt x="694" y="1069"/>
                  <a:pt x="694" y="1069"/>
                  <a:pt x="694" y="1069"/>
                </a:cubicBezTo>
                <a:cubicBezTo>
                  <a:pt x="694" y="1069"/>
                  <a:pt x="694" y="1068"/>
                  <a:pt x="693" y="1068"/>
                </a:cubicBezTo>
                <a:lnTo>
                  <a:pt x="694" y="1069"/>
                </a:lnTo>
                <a:close/>
                <a:moveTo>
                  <a:pt x="755" y="1004"/>
                </a:moveTo>
                <a:cubicBezTo>
                  <a:pt x="755" y="1004"/>
                  <a:pt x="755" y="1004"/>
                  <a:pt x="755" y="1004"/>
                </a:cubicBezTo>
                <a:cubicBezTo>
                  <a:pt x="755" y="1003"/>
                  <a:pt x="754" y="1003"/>
                  <a:pt x="754" y="1003"/>
                </a:cubicBezTo>
                <a:cubicBezTo>
                  <a:pt x="754" y="1003"/>
                  <a:pt x="753" y="1002"/>
                  <a:pt x="753" y="1001"/>
                </a:cubicBezTo>
                <a:cubicBezTo>
                  <a:pt x="754" y="1001"/>
                  <a:pt x="754" y="1001"/>
                  <a:pt x="753" y="1001"/>
                </a:cubicBezTo>
                <a:cubicBezTo>
                  <a:pt x="753" y="1000"/>
                  <a:pt x="753" y="1000"/>
                  <a:pt x="753" y="1000"/>
                </a:cubicBezTo>
                <a:cubicBezTo>
                  <a:pt x="753" y="1000"/>
                  <a:pt x="753" y="1001"/>
                  <a:pt x="753" y="1001"/>
                </a:cubicBezTo>
                <a:cubicBezTo>
                  <a:pt x="753" y="1001"/>
                  <a:pt x="753" y="1001"/>
                  <a:pt x="753" y="1001"/>
                </a:cubicBezTo>
                <a:cubicBezTo>
                  <a:pt x="753" y="1002"/>
                  <a:pt x="753" y="1002"/>
                  <a:pt x="753" y="1002"/>
                </a:cubicBezTo>
                <a:cubicBezTo>
                  <a:pt x="753" y="1002"/>
                  <a:pt x="753" y="1002"/>
                  <a:pt x="753" y="1002"/>
                </a:cubicBezTo>
                <a:cubicBezTo>
                  <a:pt x="753" y="1003"/>
                  <a:pt x="754" y="1003"/>
                  <a:pt x="754" y="1003"/>
                </a:cubicBezTo>
                <a:cubicBezTo>
                  <a:pt x="754" y="1003"/>
                  <a:pt x="754" y="1003"/>
                  <a:pt x="755" y="1004"/>
                </a:cubicBezTo>
                <a:cubicBezTo>
                  <a:pt x="755" y="1004"/>
                  <a:pt x="755" y="1005"/>
                  <a:pt x="754" y="1005"/>
                </a:cubicBezTo>
                <a:cubicBezTo>
                  <a:pt x="754" y="1005"/>
                  <a:pt x="754" y="1005"/>
                  <a:pt x="754" y="1006"/>
                </a:cubicBezTo>
                <a:cubicBezTo>
                  <a:pt x="754" y="1005"/>
                  <a:pt x="755" y="1005"/>
                  <a:pt x="755" y="1005"/>
                </a:cubicBezTo>
                <a:cubicBezTo>
                  <a:pt x="755" y="1005"/>
                  <a:pt x="755" y="1005"/>
                  <a:pt x="755" y="1005"/>
                </a:cubicBezTo>
                <a:cubicBezTo>
                  <a:pt x="755" y="1005"/>
                  <a:pt x="755" y="1005"/>
                  <a:pt x="755" y="1005"/>
                </a:cubicBezTo>
                <a:cubicBezTo>
                  <a:pt x="755" y="1005"/>
                  <a:pt x="755" y="1005"/>
                  <a:pt x="755" y="1005"/>
                </a:cubicBezTo>
                <a:cubicBezTo>
                  <a:pt x="755" y="1005"/>
                  <a:pt x="755" y="1005"/>
                  <a:pt x="755" y="1005"/>
                </a:cubicBezTo>
                <a:cubicBezTo>
                  <a:pt x="755" y="1005"/>
                  <a:pt x="755" y="1004"/>
                  <a:pt x="755" y="1004"/>
                </a:cubicBezTo>
                <a:cubicBezTo>
                  <a:pt x="755" y="1004"/>
                  <a:pt x="755" y="1004"/>
                  <a:pt x="755" y="1004"/>
                </a:cubicBezTo>
                <a:close/>
                <a:moveTo>
                  <a:pt x="895" y="1142"/>
                </a:moveTo>
                <a:cubicBezTo>
                  <a:pt x="895" y="1142"/>
                  <a:pt x="895" y="1142"/>
                  <a:pt x="895" y="1142"/>
                </a:cubicBezTo>
                <a:cubicBezTo>
                  <a:pt x="895" y="1142"/>
                  <a:pt x="895" y="1142"/>
                  <a:pt x="895" y="1142"/>
                </a:cubicBezTo>
                <a:close/>
                <a:moveTo>
                  <a:pt x="898" y="1149"/>
                </a:moveTo>
                <a:cubicBezTo>
                  <a:pt x="898" y="1149"/>
                  <a:pt x="898" y="1149"/>
                  <a:pt x="898" y="1149"/>
                </a:cubicBezTo>
                <a:cubicBezTo>
                  <a:pt x="898" y="1149"/>
                  <a:pt x="898" y="1149"/>
                  <a:pt x="898" y="1149"/>
                </a:cubicBezTo>
                <a:cubicBezTo>
                  <a:pt x="898" y="1148"/>
                  <a:pt x="898" y="1148"/>
                  <a:pt x="898" y="1147"/>
                </a:cubicBezTo>
                <a:cubicBezTo>
                  <a:pt x="898" y="1147"/>
                  <a:pt x="898" y="1147"/>
                  <a:pt x="898" y="1147"/>
                </a:cubicBezTo>
                <a:cubicBezTo>
                  <a:pt x="898" y="1147"/>
                  <a:pt x="898" y="1147"/>
                  <a:pt x="898" y="1147"/>
                </a:cubicBezTo>
                <a:cubicBezTo>
                  <a:pt x="897" y="1146"/>
                  <a:pt x="897" y="1145"/>
                  <a:pt x="897" y="1144"/>
                </a:cubicBezTo>
                <a:cubicBezTo>
                  <a:pt x="897" y="1144"/>
                  <a:pt x="897" y="1144"/>
                  <a:pt x="897" y="1144"/>
                </a:cubicBezTo>
                <a:cubicBezTo>
                  <a:pt x="896" y="1144"/>
                  <a:pt x="896" y="1144"/>
                  <a:pt x="896" y="1144"/>
                </a:cubicBezTo>
                <a:cubicBezTo>
                  <a:pt x="896" y="1144"/>
                  <a:pt x="895" y="1143"/>
                  <a:pt x="895" y="1143"/>
                </a:cubicBezTo>
                <a:cubicBezTo>
                  <a:pt x="894" y="1142"/>
                  <a:pt x="894" y="1142"/>
                  <a:pt x="894" y="1142"/>
                </a:cubicBezTo>
                <a:cubicBezTo>
                  <a:pt x="894" y="1143"/>
                  <a:pt x="894" y="1143"/>
                  <a:pt x="894" y="1143"/>
                </a:cubicBezTo>
                <a:cubicBezTo>
                  <a:pt x="893" y="1143"/>
                  <a:pt x="893" y="1144"/>
                  <a:pt x="892" y="1143"/>
                </a:cubicBezTo>
                <a:cubicBezTo>
                  <a:pt x="891" y="1143"/>
                  <a:pt x="891" y="1143"/>
                  <a:pt x="890" y="1142"/>
                </a:cubicBezTo>
                <a:cubicBezTo>
                  <a:pt x="890" y="1142"/>
                  <a:pt x="890" y="1142"/>
                  <a:pt x="890" y="1142"/>
                </a:cubicBezTo>
                <a:cubicBezTo>
                  <a:pt x="890" y="1142"/>
                  <a:pt x="890" y="1142"/>
                  <a:pt x="889" y="1142"/>
                </a:cubicBezTo>
                <a:cubicBezTo>
                  <a:pt x="890" y="1142"/>
                  <a:pt x="890" y="1142"/>
                  <a:pt x="890" y="1143"/>
                </a:cubicBezTo>
                <a:cubicBezTo>
                  <a:pt x="890" y="1143"/>
                  <a:pt x="890" y="1143"/>
                  <a:pt x="890" y="1143"/>
                </a:cubicBezTo>
                <a:cubicBezTo>
                  <a:pt x="890" y="1143"/>
                  <a:pt x="890" y="1143"/>
                  <a:pt x="890" y="1143"/>
                </a:cubicBezTo>
                <a:cubicBezTo>
                  <a:pt x="891" y="1144"/>
                  <a:pt x="891" y="1145"/>
                  <a:pt x="891" y="1145"/>
                </a:cubicBezTo>
                <a:cubicBezTo>
                  <a:pt x="891" y="1146"/>
                  <a:pt x="892" y="1146"/>
                  <a:pt x="892" y="1147"/>
                </a:cubicBezTo>
                <a:cubicBezTo>
                  <a:pt x="892" y="1147"/>
                  <a:pt x="892" y="1147"/>
                  <a:pt x="892" y="1147"/>
                </a:cubicBezTo>
                <a:cubicBezTo>
                  <a:pt x="893" y="1147"/>
                  <a:pt x="893" y="1147"/>
                  <a:pt x="893" y="1147"/>
                </a:cubicBezTo>
                <a:cubicBezTo>
                  <a:pt x="893" y="1147"/>
                  <a:pt x="893" y="1147"/>
                  <a:pt x="893" y="1147"/>
                </a:cubicBezTo>
                <a:cubicBezTo>
                  <a:pt x="894" y="1147"/>
                  <a:pt x="894" y="1148"/>
                  <a:pt x="894" y="1148"/>
                </a:cubicBezTo>
                <a:cubicBezTo>
                  <a:pt x="895" y="1148"/>
                  <a:pt x="895" y="1148"/>
                  <a:pt x="896" y="1149"/>
                </a:cubicBezTo>
                <a:cubicBezTo>
                  <a:pt x="897" y="1149"/>
                  <a:pt x="897" y="1149"/>
                  <a:pt x="897" y="1149"/>
                </a:cubicBezTo>
                <a:cubicBezTo>
                  <a:pt x="898" y="1149"/>
                  <a:pt x="898" y="1149"/>
                  <a:pt x="898" y="1149"/>
                </a:cubicBezTo>
                <a:close/>
                <a:moveTo>
                  <a:pt x="899" y="1160"/>
                </a:moveTo>
                <a:cubicBezTo>
                  <a:pt x="899" y="1160"/>
                  <a:pt x="899" y="1160"/>
                  <a:pt x="899" y="1160"/>
                </a:cubicBezTo>
                <a:cubicBezTo>
                  <a:pt x="899" y="1159"/>
                  <a:pt x="899" y="1159"/>
                  <a:pt x="898" y="1159"/>
                </a:cubicBezTo>
                <a:cubicBezTo>
                  <a:pt x="898" y="1159"/>
                  <a:pt x="898" y="1159"/>
                  <a:pt x="898" y="1159"/>
                </a:cubicBezTo>
                <a:cubicBezTo>
                  <a:pt x="898" y="1159"/>
                  <a:pt x="898" y="1159"/>
                  <a:pt x="898" y="1159"/>
                </a:cubicBezTo>
                <a:cubicBezTo>
                  <a:pt x="898" y="1159"/>
                  <a:pt x="898" y="1159"/>
                  <a:pt x="898" y="1159"/>
                </a:cubicBezTo>
                <a:cubicBezTo>
                  <a:pt x="898" y="1159"/>
                  <a:pt x="899" y="1160"/>
                  <a:pt x="899" y="1160"/>
                </a:cubicBezTo>
                <a:cubicBezTo>
                  <a:pt x="899" y="1160"/>
                  <a:pt x="899" y="1160"/>
                  <a:pt x="899" y="1160"/>
                </a:cubicBezTo>
                <a:close/>
                <a:moveTo>
                  <a:pt x="903" y="1109"/>
                </a:moveTo>
                <a:cubicBezTo>
                  <a:pt x="903" y="1108"/>
                  <a:pt x="902" y="1108"/>
                  <a:pt x="902" y="1108"/>
                </a:cubicBezTo>
                <a:cubicBezTo>
                  <a:pt x="902" y="1108"/>
                  <a:pt x="902" y="1108"/>
                  <a:pt x="901" y="1108"/>
                </a:cubicBezTo>
                <a:cubicBezTo>
                  <a:pt x="901" y="1108"/>
                  <a:pt x="901" y="1108"/>
                  <a:pt x="901" y="1108"/>
                </a:cubicBezTo>
                <a:cubicBezTo>
                  <a:pt x="901" y="1108"/>
                  <a:pt x="901" y="1109"/>
                  <a:pt x="901" y="1109"/>
                </a:cubicBezTo>
                <a:cubicBezTo>
                  <a:pt x="902" y="1109"/>
                  <a:pt x="902" y="1109"/>
                  <a:pt x="903" y="1109"/>
                </a:cubicBezTo>
                <a:close/>
                <a:moveTo>
                  <a:pt x="1030" y="1157"/>
                </a:moveTo>
                <a:cubicBezTo>
                  <a:pt x="1030" y="1157"/>
                  <a:pt x="1030" y="1157"/>
                  <a:pt x="1030" y="1157"/>
                </a:cubicBezTo>
                <a:cubicBezTo>
                  <a:pt x="1030" y="1157"/>
                  <a:pt x="1029" y="1157"/>
                  <a:pt x="1029" y="1156"/>
                </a:cubicBezTo>
                <a:cubicBezTo>
                  <a:pt x="1029" y="1156"/>
                  <a:pt x="1029" y="1156"/>
                  <a:pt x="1029" y="1156"/>
                </a:cubicBezTo>
                <a:cubicBezTo>
                  <a:pt x="1029" y="1155"/>
                  <a:pt x="1028" y="1154"/>
                  <a:pt x="1028" y="1154"/>
                </a:cubicBezTo>
                <a:cubicBezTo>
                  <a:pt x="1028" y="1153"/>
                  <a:pt x="1028" y="1152"/>
                  <a:pt x="1028" y="1151"/>
                </a:cubicBezTo>
                <a:cubicBezTo>
                  <a:pt x="1028" y="1150"/>
                  <a:pt x="1028" y="1150"/>
                  <a:pt x="1028" y="1150"/>
                </a:cubicBezTo>
                <a:cubicBezTo>
                  <a:pt x="1028" y="1149"/>
                  <a:pt x="1028" y="1149"/>
                  <a:pt x="1027" y="1149"/>
                </a:cubicBezTo>
                <a:cubicBezTo>
                  <a:pt x="1027" y="1149"/>
                  <a:pt x="1027" y="1149"/>
                  <a:pt x="1027" y="1149"/>
                </a:cubicBezTo>
                <a:cubicBezTo>
                  <a:pt x="1027" y="1149"/>
                  <a:pt x="1027" y="1150"/>
                  <a:pt x="1026" y="1150"/>
                </a:cubicBezTo>
                <a:cubicBezTo>
                  <a:pt x="1026" y="1150"/>
                  <a:pt x="1026" y="1150"/>
                  <a:pt x="1026" y="1150"/>
                </a:cubicBezTo>
                <a:cubicBezTo>
                  <a:pt x="1026" y="1151"/>
                  <a:pt x="1026" y="1151"/>
                  <a:pt x="1025" y="1151"/>
                </a:cubicBezTo>
                <a:cubicBezTo>
                  <a:pt x="1025" y="1152"/>
                  <a:pt x="1025" y="1152"/>
                  <a:pt x="1024" y="1152"/>
                </a:cubicBezTo>
                <a:cubicBezTo>
                  <a:pt x="1024" y="1152"/>
                  <a:pt x="1024" y="1153"/>
                  <a:pt x="1024" y="1153"/>
                </a:cubicBezTo>
                <a:cubicBezTo>
                  <a:pt x="1024" y="1154"/>
                  <a:pt x="1024" y="1154"/>
                  <a:pt x="1023" y="1155"/>
                </a:cubicBezTo>
                <a:cubicBezTo>
                  <a:pt x="1023" y="1155"/>
                  <a:pt x="1023" y="1155"/>
                  <a:pt x="1023" y="1155"/>
                </a:cubicBezTo>
                <a:cubicBezTo>
                  <a:pt x="1023" y="1155"/>
                  <a:pt x="1023" y="1155"/>
                  <a:pt x="1023" y="1155"/>
                </a:cubicBezTo>
                <a:cubicBezTo>
                  <a:pt x="1023" y="1155"/>
                  <a:pt x="1023" y="1155"/>
                  <a:pt x="1023" y="1155"/>
                </a:cubicBezTo>
                <a:cubicBezTo>
                  <a:pt x="1023" y="1155"/>
                  <a:pt x="1023" y="1156"/>
                  <a:pt x="1024" y="1156"/>
                </a:cubicBezTo>
                <a:cubicBezTo>
                  <a:pt x="1024" y="1157"/>
                  <a:pt x="1024" y="1157"/>
                  <a:pt x="1025" y="1157"/>
                </a:cubicBezTo>
                <a:cubicBezTo>
                  <a:pt x="1026" y="1158"/>
                  <a:pt x="1026" y="1159"/>
                  <a:pt x="1026" y="1159"/>
                </a:cubicBezTo>
                <a:cubicBezTo>
                  <a:pt x="1026" y="1160"/>
                  <a:pt x="1026" y="1160"/>
                  <a:pt x="1026" y="1160"/>
                </a:cubicBezTo>
                <a:cubicBezTo>
                  <a:pt x="1026" y="1160"/>
                  <a:pt x="1026" y="1160"/>
                  <a:pt x="1026" y="1160"/>
                </a:cubicBezTo>
                <a:cubicBezTo>
                  <a:pt x="1026" y="1161"/>
                  <a:pt x="1026" y="1161"/>
                  <a:pt x="1026" y="1160"/>
                </a:cubicBezTo>
                <a:cubicBezTo>
                  <a:pt x="1027" y="1160"/>
                  <a:pt x="1027" y="1160"/>
                  <a:pt x="1027" y="1160"/>
                </a:cubicBezTo>
                <a:cubicBezTo>
                  <a:pt x="1028" y="1159"/>
                  <a:pt x="1028" y="1159"/>
                  <a:pt x="1028" y="1159"/>
                </a:cubicBezTo>
                <a:cubicBezTo>
                  <a:pt x="1028" y="1158"/>
                  <a:pt x="1029" y="1158"/>
                  <a:pt x="1030" y="1157"/>
                </a:cubicBezTo>
                <a:close/>
                <a:moveTo>
                  <a:pt x="1080" y="1382"/>
                </a:moveTo>
                <a:cubicBezTo>
                  <a:pt x="1079" y="1383"/>
                  <a:pt x="1079" y="1383"/>
                  <a:pt x="1079" y="1383"/>
                </a:cubicBezTo>
                <a:cubicBezTo>
                  <a:pt x="1079" y="1382"/>
                  <a:pt x="1078" y="1382"/>
                  <a:pt x="1078" y="1381"/>
                </a:cubicBezTo>
                <a:cubicBezTo>
                  <a:pt x="1078" y="1381"/>
                  <a:pt x="1078" y="1381"/>
                  <a:pt x="1078" y="1381"/>
                </a:cubicBezTo>
                <a:cubicBezTo>
                  <a:pt x="1078" y="1381"/>
                  <a:pt x="1077" y="1381"/>
                  <a:pt x="1077" y="1381"/>
                </a:cubicBezTo>
                <a:cubicBezTo>
                  <a:pt x="1077" y="1381"/>
                  <a:pt x="1077" y="1381"/>
                  <a:pt x="1077" y="1381"/>
                </a:cubicBezTo>
                <a:cubicBezTo>
                  <a:pt x="1077" y="1381"/>
                  <a:pt x="1077" y="1381"/>
                  <a:pt x="1077" y="1381"/>
                </a:cubicBezTo>
                <a:cubicBezTo>
                  <a:pt x="1076" y="1381"/>
                  <a:pt x="1076" y="1381"/>
                  <a:pt x="1076" y="1381"/>
                </a:cubicBezTo>
                <a:cubicBezTo>
                  <a:pt x="1076" y="1381"/>
                  <a:pt x="1076" y="1380"/>
                  <a:pt x="1076" y="1380"/>
                </a:cubicBezTo>
                <a:cubicBezTo>
                  <a:pt x="1076" y="1380"/>
                  <a:pt x="1076" y="1380"/>
                  <a:pt x="1075" y="1380"/>
                </a:cubicBezTo>
                <a:cubicBezTo>
                  <a:pt x="1075" y="1380"/>
                  <a:pt x="1075" y="1380"/>
                  <a:pt x="1075" y="1380"/>
                </a:cubicBezTo>
                <a:cubicBezTo>
                  <a:pt x="1075" y="1379"/>
                  <a:pt x="1075" y="1379"/>
                  <a:pt x="1075" y="1379"/>
                </a:cubicBezTo>
                <a:cubicBezTo>
                  <a:pt x="1075" y="1379"/>
                  <a:pt x="1074" y="1379"/>
                  <a:pt x="1074" y="1379"/>
                </a:cubicBezTo>
                <a:cubicBezTo>
                  <a:pt x="1074" y="1379"/>
                  <a:pt x="1074" y="1379"/>
                  <a:pt x="1074" y="1379"/>
                </a:cubicBezTo>
                <a:cubicBezTo>
                  <a:pt x="1073" y="1379"/>
                  <a:pt x="1073" y="1379"/>
                  <a:pt x="1073" y="1379"/>
                </a:cubicBezTo>
                <a:cubicBezTo>
                  <a:pt x="1072" y="1378"/>
                  <a:pt x="1072" y="1377"/>
                  <a:pt x="1072" y="1377"/>
                </a:cubicBezTo>
                <a:cubicBezTo>
                  <a:pt x="1072" y="1377"/>
                  <a:pt x="1072" y="1376"/>
                  <a:pt x="1072" y="1376"/>
                </a:cubicBezTo>
                <a:cubicBezTo>
                  <a:pt x="1072" y="1376"/>
                  <a:pt x="1072" y="1376"/>
                  <a:pt x="1072" y="1376"/>
                </a:cubicBezTo>
                <a:cubicBezTo>
                  <a:pt x="1072" y="1376"/>
                  <a:pt x="1071" y="1376"/>
                  <a:pt x="1071" y="1375"/>
                </a:cubicBezTo>
                <a:cubicBezTo>
                  <a:pt x="1070" y="1375"/>
                  <a:pt x="1070" y="1375"/>
                  <a:pt x="1070" y="1375"/>
                </a:cubicBezTo>
                <a:cubicBezTo>
                  <a:pt x="1070" y="1375"/>
                  <a:pt x="1070" y="1376"/>
                  <a:pt x="1069" y="1376"/>
                </a:cubicBezTo>
                <a:cubicBezTo>
                  <a:pt x="1069" y="1376"/>
                  <a:pt x="1069" y="1376"/>
                  <a:pt x="1069" y="1376"/>
                </a:cubicBezTo>
                <a:cubicBezTo>
                  <a:pt x="1070" y="1377"/>
                  <a:pt x="1070" y="1377"/>
                  <a:pt x="1070" y="1377"/>
                </a:cubicBezTo>
                <a:cubicBezTo>
                  <a:pt x="1070" y="1378"/>
                  <a:pt x="1071" y="1378"/>
                  <a:pt x="1070" y="1379"/>
                </a:cubicBezTo>
                <a:cubicBezTo>
                  <a:pt x="1070" y="1379"/>
                  <a:pt x="1070" y="1379"/>
                  <a:pt x="1070" y="1379"/>
                </a:cubicBezTo>
                <a:cubicBezTo>
                  <a:pt x="1070" y="1379"/>
                  <a:pt x="1070" y="1379"/>
                  <a:pt x="1070" y="1379"/>
                </a:cubicBezTo>
                <a:cubicBezTo>
                  <a:pt x="1071" y="1379"/>
                  <a:pt x="1071" y="1379"/>
                  <a:pt x="1071" y="1379"/>
                </a:cubicBezTo>
                <a:cubicBezTo>
                  <a:pt x="1072" y="1379"/>
                  <a:pt x="1073" y="1380"/>
                  <a:pt x="1073" y="1381"/>
                </a:cubicBezTo>
                <a:cubicBezTo>
                  <a:pt x="1074" y="1381"/>
                  <a:pt x="1074" y="1381"/>
                  <a:pt x="1074" y="1381"/>
                </a:cubicBezTo>
                <a:cubicBezTo>
                  <a:pt x="1074" y="1381"/>
                  <a:pt x="1075" y="1381"/>
                  <a:pt x="1075" y="1381"/>
                </a:cubicBezTo>
                <a:cubicBezTo>
                  <a:pt x="1075" y="1381"/>
                  <a:pt x="1075" y="1382"/>
                  <a:pt x="1075" y="1382"/>
                </a:cubicBezTo>
                <a:cubicBezTo>
                  <a:pt x="1076" y="1381"/>
                  <a:pt x="1076" y="1381"/>
                  <a:pt x="1076" y="1381"/>
                </a:cubicBezTo>
                <a:cubicBezTo>
                  <a:pt x="1076" y="1381"/>
                  <a:pt x="1077" y="1381"/>
                  <a:pt x="1077" y="1381"/>
                </a:cubicBezTo>
                <a:cubicBezTo>
                  <a:pt x="1077" y="1381"/>
                  <a:pt x="1078" y="1382"/>
                  <a:pt x="1078" y="1382"/>
                </a:cubicBezTo>
                <a:cubicBezTo>
                  <a:pt x="1079" y="1382"/>
                  <a:pt x="1079" y="1383"/>
                  <a:pt x="1079" y="1383"/>
                </a:cubicBezTo>
                <a:cubicBezTo>
                  <a:pt x="1079" y="1383"/>
                  <a:pt x="1079" y="1383"/>
                  <a:pt x="1079" y="1383"/>
                </a:cubicBezTo>
                <a:cubicBezTo>
                  <a:pt x="1079" y="1383"/>
                  <a:pt x="1079" y="1383"/>
                  <a:pt x="1079" y="1383"/>
                </a:cubicBezTo>
                <a:cubicBezTo>
                  <a:pt x="1079" y="1383"/>
                  <a:pt x="1079" y="1383"/>
                  <a:pt x="1079" y="1383"/>
                </a:cubicBezTo>
                <a:cubicBezTo>
                  <a:pt x="1080" y="1382"/>
                  <a:pt x="1080" y="1382"/>
                  <a:pt x="1080" y="1382"/>
                </a:cubicBezTo>
                <a:close/>
                <a:moveTo>
                  <a:pt x="1106" y="1655"/>
                </a:moveTo>
                <a:cubicBezTo>
                  <a:pt x="1106" y="1654"/>
                  <a:pt x="1106" y="1654"/>
                  <a:pt x="1106" y="1653"/>
                </a:cubicBezTo>
                <a:cubicBezTo>
                  <a:pt x="1106" y="1652"/>
                  <a:pt x="1106" y="1652"/>
                  <a:pt x="1106" y="1652"/>
                </a:cubicBezTo>
                <a:cubicBezTo>
                  <a:pt x="1105" y="1652"/>
                  <a:pt x="1105" y="1652"/>
                  <a:pt x="1105" y="1652"/>
                </a:cubicBezTo>
                <a:cubicBezTo>
                  <a:pt x="1105" y="1652"/>
                  <a:pt x="1105" y="1652"/>
                  <a:pt x="1105" y="1652"/>
                </a:cubicBezTo>
                <a:cubicBezTo>
                  <a:pt x="1104" y="1652"/>
                  <a:pt x="1104" y="1652"/>
                  <a:pt x="1103" y="1651"/>
                </a:cubicBezTo>
                <a:cubicBezTo>
                  <a:pt x="1103" y="1651"/>
                  <a:pt x="1103" y="1650"/>
                  <a:pt x="1102" y="1650"/>
                </a:cubicBezTo>
                <a:cubicBezTo>
                  <a:pt x="1102" y="1650"/>
                  <a:pt x="1102" y="1650"/>
                  <a:pt x="1102" y="1650"/>
                </a:cubicBezTo>
                <a:cubicBezTo>
                  <a:pt x="1102" y="1650"/>
                  <a:pt x="1102" y="1650"/>
                  <a:pt x="1102" y="1650"/>
                </a:cubicBezTo>
                <a:cubicBezTo>
                  <a:pt x="1102" y="1650"/>
                  <a:pt x="1102" y="1650"/>
                  <a:pt x="1102" y="1650"/>
                </a:cubicBezTo>
                <a:cubicBezTo>
                  <a:pt x="1102" y="1651"/>
                  <a:pt x="1101" y="1651"/>
                  <a:pt x="1100" y="1651"/>
                </a:cubicBezTo>
                <a:cubicBezTo>
                  <a:pt x="1100" y="1651"/>
                  <a:pt x="1100" y="1651"/>
                  <a:pt x="1100" y="1651"/>
                </a:cubicBezTo>
                <a:cubicBezTo>
                  <a:pt x="1099" y="1651"/>
                  <a:pt x="1098" y="1650"/>
                  <a:pt x="1098" y="1650"/>
                </a:cubicBezTo>
                <a:cubicBezTo>
                  <a:pt x="1098" y="1649"/>
                  <a:pt x="1099" y="1649"/>
                  <a:pt x="1099" y="1648"/>
                </a:cubicBezTo>
                <a:cubicBezTo>
                  <a:pt x="1099" y="1648"/>
                  <a:pt x="1099" y="1648"/>
                  <a:pt x="1099" y="1648"/>
                </a:cubicBezTo>
                <a:cubicBezTo>
                  <a:pt x="1099" y="1648"/>
                  <a:pt x="1099" y="1648"/>
                  <a:pt x="1099" y="1648"/>
                </a:cubicBezTo>
                <a:cubicBezTo>
                  <a:pt x="1099" y="1648"/>
                  <a:pt x="1099" y="1648"/>
                  <a:pt x="1099" y="1648"/>
                </a:cubicBezTo>
                <a:cubicBezTo>
                  <a:pt x="1099" y="1648"/>
                  <a:pt x="1098" y="1648"/>
                  <a:pt x="1098" y="1647"/>
                </a:cubicBezTo>
                <a:cubicBezTo>
                  <a:pt x="1098" y="1648"/>
                  <a:pt x="1098" y="1648"/>
                  <a:pt x="1098" y="1649"/>
                </a:cubicBezTo>
                <a:cubicBezTo>
                  <a:pt x="1098" y="1649"/>
                  <a:pt x="1098" y="1649"/>
                  <a:pt x="1098" y="1649"/>
                </a:cubicBezTo>
                <a:cubicBezTo>
                  <a:pt x="1097" y="1650"/>
                  <a:pt x="1096" y="1650"/>
                  <a:pt x="1095" y="1649"/>
                </a:cubicBezTo>
                <a:cubicBezTo>
                  <a:pt x="1095" y="1649"/>
                  <a:pt x="1095" y="1649"/>
                  <a:pt x="1095" y="1648"/>
                </a:cubicBezTo>
                <a:cubicBezTo>
                  <a:pt x="1095" y="1648"/>
                  <a:pt x="1095" y="1648"/>
                  <a:pt x="1095" y="1648"/>
                </a:cubicBezTo>
                <a:cubicBezTo>
                  <a:pt x="1094" y="1648"/>
                  <a:pt x="1094" y="1648"/>
                  <a:pt x="1094" y="1647"/>
                </a:cubicBezTo>
                <a:cubicBezTo>
                  <a:pt x="1094" y="1647"/>
                  <a:pt x="1094" y="1647"/>
                  <a:pt x="1094" y="1647"/>
                </a:cubicBezTo>
                <a:cubicBezTo>
                  <a:pt x="1094" y="1647"/>
                  <a:pt x="1094" y="1647"/>
                  <a:pt x="1093" y="1647"/>
                </a:cubicBezTo>
                <a:cubicBezTo>
                  <a:pt x="1094" y="1647"/>
                  <a:pt x="1095" y="1648"/>
                  <a:pt x="1095" y="1648"/>
                </a:cubicBezTo>
                <a:cubicBezTo>
                  <a:pt x="1095" y="1649"/>
                  <a:pt x="1095" y="1649"/>
                  <a:pt x="1094" y="1650"/>
                </a:cubicBezTo>
                <a:cubicBezTo>
                  <a:pt x="1094" y="1650"/>
                  <a:pt x="1094" y="1650"/>
                  <a:pt x="1093" y="1650"/>
                </a:cubicBezTo>
                <a:cubicBezTo>
                  <a:pt x="1093" y="1650"/>
                  <a:pt x="1093" y="1650"/>
                  <a:pt x="1093" y="1650"/>
                </a:cubicBezTo>
                <a:cubicBezTo>
                  <a:pt x="1093" y="1650"/>
                  <a:pt x="1093" y="1650"/>
                  <a:pt x="1093" y="1651"/>
                </a:cubicBezTo>
                <a:cubicBezTo>
                  <a:pt x="1093" y="1651"/>
                  <a:pt x="1093" y="1652"/>
                  <a:pt x="1093" y="1652"/>
                </a:cubicBezTo>
                <a:cubicBezTo>
                  <a:pt x="1093" y="1652"/>
                  <a:pt x="1093" y="1652"/>
                  <a:pt x="1093" y="1652"/>
                </a:cubicBezTo>
                <a:cubicBezTo>
                  <a:pt x="1093" y="1652"/>
                  <a:pt x="1093" y="1652"/>
                  <a:pt x="1093" y="1652"/>
                </a:cubicBezTo>
                <a:cubicBezTo>
                  <a:pt x="1093" y="1653"/>
                  <a:pt x="1094" y="1653"/>
                  <a:pt x="1094" y="1654"/>
                </a:cubicBezTo>
                <a:cubicBezTo>
                  <a:pt x="1094" y="1654"/>
                  <a:pt x="1094" y="1654"/>
                  <a:pt x="1094" y="1654"/>
                </a:cubicBezTo>
                <a:cubicBezTo>
                  <a:pt x="1094" y="1654"/>
                  <a:pt x="1094" y="1654"/>
                  <a:pt x="1094" y="1654"/>
                </a:cubicBezTo>
                <a:cubicBezTo>
                  <a:pt x="1094" y="1653"/>
                  <a:pt x="1094" y="1653"/>
                  <a:pt x="1094" y="1653"/>
                </a:cubicBezTo>
                <a:cubicBezTo>
                  <a:pt x="1094" y="1653"/>
                  <a:pt x="1094" y="1652"/>
                  <a:pt x="1094" y="1652"/>
                </a:cubicBezTo>
                <a:cubicBezTo>
                  <a:pt x="1094" y="1652"/>
                  <a:pt x="1094" y="1651"/>
                  <a:pt x="1094" y="1651"/>
                </a:cubicBezTo>
                <a:cubicBezTo>
                  <a:pt x="1094" y="1651"/>
                  <a:pt x="1095" y="1651"/>
                  <a:pt x="1095" y="1651"/>
                </a:cubicBezTo>
                <a:cubicBezTo>
                  <a:pt x="1096" y="1651"/>
                  <a:pt x="1096" y="1651"/>
                  <a:pt x="1097" y="1652"/>
                </a:cubicBezTo>
                <a:cubicBezTo>
                  <a:pt x="1097" y="1652"/>
                  <a:pt x="1097" y="1652"/>
                  <a:pt x="1097" y="1652"/>
                </a:cubicBezTo>
                <a:cubicBezTo>
                  <a:pt x="1097" y="1652"/>
                  <a:pt x="1097" y="1652"/>
                  <a:pt x="1097" y="1652"/>
                </a:cubicBezTo>
                <a:cubicBezTo>
                  <a:pt x="1098" y="1652"/>
                  <a:pt x="1098" y="1652"/>
                  <a:pt x="1098" y="1652"/>
                </a:cubicBezTo>
                <a:cubicBezTo>
                  <a:pt x="1099" y="1652"/>
                  <a:pt x="1099" y="1653"/>
                  <a:pt x="1099" y="1653"/>
                </a:cubicBezTo>
                <a:cubicBezTo>
                  <a:pt x="1100" y="1653"/>
                  <a:pt x="1100" y="1654"/>
                  <a:pt x="1099" y="1654"/>
                </a:cubicBezTo>
                <a:cubicBezTo>
                  <a:pt x="1099" y="1655"/>
                  <a:pt x="1099" y="1655"/>
                  <a:pt x="1099" y="1655"/>
                </a:cubicBezTo>
                <a:cubicBezTo>
                  <a:pt x="1098" y="1656"/>
                  <a:pt x="1097" y="1656"/>
                  <a:pt x="1097" y="1655"/>
                </a:cubicBezTo>
                <a:cubicBezTo>
                  <a:pt x="1097" y="1655"/>
                  <a:pt x="1097" y="1655"/>
                  <a:pt x="1097" y="1655"/>
                </a:cubicBezTo>
                <a:cubicBezTo>
                  <a:pt x="1096" y="1656"/>
                  <a:pt x="1096" y="1657"/>
                  <a:pt x="1095" y="1657"/>
                </a:cubicBezTo>
                <a:cubicBezTo>
                  <a:pt x="1095" y="1657"/>
                  <a:pt x="1095" y="1657"/>
                  <a:pt x="1095" y="1657"/>
                </a:cubicBezTo>
                <a:cubicBezTo>
                  <a:pt x="1096" y="1657"/>
                  <a:pt x="1096" y="1657"/>
                  <a:pt x="1097" y="1657"/>
                </a:cubicBezTo>
                <a:cubicBezTo>
                  <a:pt x="1097" y="1657"/>
                  <a:pt x="1098" y="1658"/>
                  <a:pt x="1098" y="1658"/>
                </a:cubicBezTo>
                <a:cubicBezTo>
                  <a:pt x="1098" y="1658"/>
                  <a:pt x="1098" y="1659"/>
                  <a:pt x="1098" y="1659"/>
                </a:cubicBezTo>
                <a:cubicBezTo>
                  <a:pt x="1099" y="1659"/>
                  <a:pt x="1100" y="1659"/>
                  <a:pt x="1100" y="1661"/>
                </a:cubicBezTo>
                <a:cubicBezTo>
                  <a:pt x="1100" y="1661"/>
                  <a:pt x="1100" y="1661"/>
                  <a:pt x="1100" y="1662"/>
                </a:cubicBezTo>
                <a:cubicBezTo>
                  <a:pt x="1100" y="1662"/>
                  <a:pt x="1100" y="1662"/>
                  <a:pt x="1100" y="1663"/>
                </a:cubicBezTo>
                <a:cubicBezTo>
                  <a:pt x="1100" y="1663"/>
                  <a:pt x="1100" y="1663"/>
                  <a:pt x="1099" y="1664"/>
                </a:cubicBezTo>
                <a:cubicBezTo>
                  <a:pt x="1099" y="1664"/>
                  <a:pt x="1099" y="1664"/>
                  <a:pt x="1099" y="1664"/>
                </a:cubicBezTo>
                <a:cubicBezTo>
                  <a:pt x="1099" y="1664"/>
                  <a:pt x="1099" y="1664"/>
                  <a:pt x="1099" y="1664"/>
                </a:cubicBezTo>
                <a:cubicBezTo>
                  <a:pt x="1099" y="1665"/>
                  <a:pt x="1099" y="1666"/>
                  <a:pt x="1098" y="1666"/>
                </a:cubicBezTo>
                <a:cubicBezTo>
                  <a:pt x="1098" y="1666"/>
                  <a:pt x="1098" y="1666"/>
                  <a:pt x="1098" y="1666"/>
                </a:cubicBezTo>
                <a:cubicBezTo>
                  <a:pt x="1097" y="1666"/>
                  <a:pt x="1097" y="1666"/>
                  <a:pt x="1097" y="1666"/>
                </a:cubicBezTo>
                <a:cubicBezTo>
                  <a:pt x="1097" y="1666"/>
                  <a:pt x="1097" y="1666"/>
                  <a:pt x="1097" y="1666"/>
                </a:cubicBezTo>
                <a:cubicBezTo>
                  <a:pt x="1097" y="1666"/>
                  <a:pt x="1098" y="1666"/>
                  <a:pt x="1098" y="1666"/>
                </a:cubicBezTo>
                <a:cubicBezTo>
                  <a:pt x="1098" y="1666"/>
                  <a:pt x="1099" y="1666"/>
                  <a:pt x="1099" y="1667"/>
                </a:cubicBezTo>
                <a:cubicBezTo>
                  <a:pt x="1099" y="1667"/>
                  <a:pt x="1099" y="1668"/>
                  <a:pt x="1098" y="1668"/>
                </a:cubicBezTo>
                <a:cubicBezTo>
                  <a:pt x="1099" y="1669"/>
                  <a:pt x="1099" y="1669"/>
                  <a:pt x="1098" y="1669"/>
                </a:cubicBezTo>
                <a:cubicBezTo>
                  <a:pt x="1098" y="1669"/>
                  <a:pt x="1098" y="1670"/>
                  <a:pt x="1098" y="1670"/>
                </a:cubicBezTo>
                <a:cubicBezTo>
                  <a:pt x="1099" y="1669"/>
                  <a:pt x="1100" y="1669"/>
                  <a:pt x="1100" y="1669"/>
                </a:cubicBezTo>
                <a:cubicBezTo>
                  <a:pt x="1101" y="1669"/>
                  <a:pt x="1101" y="1669"/>
                  <a:pt x="1102" y="1669"/>
                </a:cubicBezTo>
                <a:cubicBezTo>
                  <a:pt x="1102" y="1669"/>
                  <a:pt x="1102" y="1669"/>
                  <a:pt x="1102" y="1669"/>
                </a:cubicBezTo>
                <a:cubicBezTo>
                  <a:pt x="1101" y="1669"/>
                  <a:pt x="1101" y="1669"/>
                  <a:pt x="1101" y="1668"/>
                </a:cubicBezTo>
                <a:cubicBezTo>
                  <a:pt x="1100" y="1668"/>
                  <a:pt x="1100" y="1667"/>
                  <a:pt x="1100" y="1667"/>
                </a:cubicBezTo>
                <a:cubicBezTo>
                  <a:pt x="1102" y="1666"/>
                  <a:pt x="1102" y="1666"/>
                  <a:pt x="1102" y="1666"/>
                </a:cubicBezTo>
                <a:cubicBezTo>
                  <a:pt x="1101" y="1666"/>
                  <a:pt x="1101" y="1666"/>
                  <a:pt x="1101" y="1666"/>
                </a:cubicBezTo>
                <a:cubicBezTo>
                  <a:pt x="1101" y="1666"/>
                  <a:pt x="1101" y="1666"/>
                  <a:pt x="1101" y="1665"/>
                </a:cubicBezTo>
                <a:cubicBezTo>
                  <a:pt x="1101" y="1665"/>
                  <a:pt x="1101" y="1664"/>
                  <a:pt x="1102" y="1664"/>
                </a:cubicBezTo>
                <a:cubicBezTo>
                  <a:pt x="1102" y="1664"/>
                  <a:pt x="1102" y="1664"/>
                  <a:pt x="1102" y="1664"/>
                </a:cubicBezTo>
                <a:cubicBezTo>
                  <a:pt x="1102" y="1664"/>
                  <a:pt x="1102" y="1663"/>
                  <a:pt x="1102" y="1663"/>
                </a:cubicBezTo>
                <a:cubicBezTo>
                  <a:pt x="1102" y="1663"/>
                  <a:pt x="1102" y="1663"/>
                  <a:pt x="1102" y="1663"/>
                </a:cubicBezTo>
                <a:cubicBezTo>
                  <a:pt x="1102" y="1663"/>
                  <a:pt x="1102" y="1662"/>
                  <a:pt x="1102" y="1662"/>
                </a:cubicBezTo>
                <a:cubicBezTo>
                  <a:pt x="1102" y="1662"/>
                  <a:pt x="1102" y="1662"/>
                  <a:pt x="1102" y="1662"/>
                </a:cubicBezTo>
                <a:cubicBezTo>
                  <a:pt x="1102" y="1661"/>
                  <a:pt x="1102" y="1661"/>
                  <a:pt x="1102" y="1661"/>
                </a:cubicBezTo>
                <a:cubicBezTo>
                  <a:pt x="1102" y="1660"/>
                  <a:pt x="1102" y="1660"/>
                  <a:pt x="1102" y="1659"/>
                </a:cubicBezTo>
                <a:cubicBezTo>
                  <a:pt x="1102" y="1659"/>
                  <a:pt x="1102" y="1659"/>
                  <a:pt x="1102" y="1659"/>
                </a:cubicBezTo>
                <a:cubicBezTo>
                  <a:pt x="1102" y="1658"/>
                  <a:pt x="1102" y="1657"/>
                  <a:pt x="1102" y="1657"/>
                </a:cubicBezTo>
                <a:cubicBezTo>
                  <a:pt x="1103" y="1657"/>
                  <a:pt x="1103" y="1656"/>
                  <a:pt x="1104" y="1656"/>
                </a:cubicBezTo>
                <a:cubicBezTo>
                  <a:pt x="1104" y="1656"/>
                  <a:pt x="1104" y="1656"/>
                  <a:pt x="1104" y="1656"/>
                </a:cubicBezTo>
                <a:cubicBezTo>
                  <a:pt x="1104" y="1656"/>
                  <a:pt x="1105" y="1656"/>
                  <a:pt x="1105" y="1656"/>
                </a:cubicBezTo>
                <a:cubicBezTo>
                  <a:pt x="1106" y="1656"/>
                  <a:pt x="1106" y="1655"/>
                  <a:pt x="1106" y="1655"/>
                </a:cubicBezTo>
                <a:close/>
                <a:moveTo>
                  <a:pt x="1120" y="1146"/>
                </a:moveTo>
                <a:cubicBezTo>
                  <a:pt x="1120" y="1146"/>
                  <a:pt x="1120" y="1145"/>
                  <a:pt x="1120" y="1145"/>
                </a:cubicBezTo>
                <a:cubicBezTo>
                  <a:pt x="1120" y="1145"/>
                  <a:pt x="1120" y="1145"/>
                  <a:pt x="1120" y="1145"/>
                </a:cubicBezTo>
                <a:cubicBezTo>
                  <a:pt x="1119" y="1145"/>
                  <a:pt x="1119" y="1145"/>
                  <a:pt x="1119" y="1145"/>
                </a:cubicBezTo>
                <a:cubicBezTo>
                  <a:pt x="1119" y="1144"/>
                  <a:pt x="1118" y="1144"/>
                  <a:pt x="1118" y="1144"/>
                </a:cubicBezTo>
                <a:cubicBezTo>
                  <a:pt x="1118" y="1144"/>
                  <a:pt x="1118" y="1144"/>
                  <a:pt x="1118" y="1144"/>
                </a:cubicBezTo>
                <a:cubicBezTo>
                  <a:pt x="1118" y="1144"/>
                  <a:pt x="1118" y="1144"/>
                  <a:pt x="1118" y="1144"/>
                </a:cubicBezTo>
                <a:cubicBezTo>
                  <a:pt x="1118" y="1144"/>
                  <a:pt x="1118" y="1144"/>
                  <a:pt x="1117" y="1144"/>
                </a:cubicBezTo>
                <a:cubicBezTo>
                  <a:pt x="1117" y="1144"/>
                  <a:pt x="1117" y="1144"/>
                  <a:pt x="1117" y="1144"/>
                </a:cubicBezTo>
                <a:cubicBezTo>
                  <a:pt x="1117" y="1143"/>
                  <a:pt x="1117" y="1143"/>
                  <a:pt x="1117" y="1143"/>
                </a:cubicBezTo>
                <a:cubicBezTo>
                  <a:pt x="1117" y="1143"/>
                  <a:pt x="1117" y="1143"/>
                  <a:pt x="1117" y="1143"/>
                </a:cubicBezTo>
                <a:cubicBezTo>
                  <a:pt x="1117" y="1144"/>
                  <a:pt x="1117" y="1144"/>
                  <a:pt x="1117" y="1144"/>
                </a:cubicBezTo>
                <a:cubicBezTo>
                  <a:pt x="1116" y="1144"/>
                  <a:pt x="1116" y="1144"/>
                  <a:pt x="1115" y="1144"/>
                </a:cubicBezTo>
                <a:cubicBezTo>
                  <a:pt x="1115" y="1144"/>
                  <a:pt x="1115" y="1144"/>
                  <a:pt x="1114" y="1145"/>
                </a:cubicBezTo>
                <a:cubicBezTo>
                  <a:pt x="1114" y="1145"/>
                  <a:pt x="1113" y="1145"/>
                  <a:pt x="1113" y="1145"/>
                </a:cubicBezTo>
                <a:cubicBezTo>
                  <a:pt x="1112" y="1144"/>
                  <a:pt x="1112" y="1144"/>
                  <a:pt x="1111" y="1144"/>
                </a:cubicBezTo>
                <a:cubicBezTo>
                  <a:pt x="1111" y="1145"/>
                  <a:pt x="1111" y="1145"/>
                  <a:pt x="1111" y="1145"/>
                </a:cubicBezTo>
                <a:cubicBezTo>
                  <a:pt x="1111" y="1145"/>
                  <a:pt x="1112" y="1145"/>
                  <a:pt x="1112" y="1146"/>
                </a:cubicBezTo>
                <a:cubicBezTo>
                  <a:pt x="1112" y="1146"/>
                  <a:pt x="1112" y="1146"/>
                  <a:pt x="1113" y="1147"/>
                </a:cubicBezTo>
                <a:cubicBezTo>
                  <a:pt x="1113" y="1147"/>
                  <a:pt x="1113" y="1147"/>
                  <a:pt x="1113" y="1147"/>
                </a:cubicBezTo>
                <a:cubicBezTo>
                  <a:pt x="1114" y="1147"/>
                  <a:pt x="1114" y="1147"/>
                  <a:pt x="1115" y="1147"/>
                </a:cubicBezTo>
                <a:cubicBezTo>
                  <a:pt x="1115" y="1147"/>
                  <a:pt x="1115" y="1147"/>
                  <a:pt x="1115" y="1147"/>
                </a:cubicBezTo>
                <a:cubicBezTo>
                  <a:pt x="1116" y="1147"/>
                  <a:pt x="1117" y="1148"/>
                  <a:pt x="1117" y="1148"/>
                </a:cubicBezTo>
                <a:cubicBezTo>
                  <a:pt x="1117" y="1147"/>
                  <a:pt x="1118" y="1147"/>
                  <a:pt x="1118" y="1147"/>
                </a:cubicBezTo>
                <a:cubicBezTo>
                  <a:pt x="1118" y="1147"/>
                  <a:pt x="1119" y="1147"/>
                  <a:pt x="1119" y="1146"/>
                </a:cubicBezTo>
                <a:cubicBezTo>
                  <a:pt x="1119" y="1146"/>
                  <a:pt x="1119" y="1146"/>
                  <a:pt x="1120" y="1146"/>
                </a:cubicBezTo>
                <a:cubicBezTo>
                  <a:pt x="1120" y="1146"/>
                  <a:pt x="1120" y="1146"/>
                  <a:pt x="1120" y="1146"/>
                </a:cubicBezTo>
                <a:cubicBezTo>
                  <a:pt x="1120" y="1146"/>
                  <a:pt x="1120" y="1146"/>
                  <a:pt x="1120" y="1146"/>
                </a:cubicBezTo>
                <a:close/>
                <a:moveTo>
                  <a:pt x="1234" y="1232"/>
                </a:moveTo>
                <a:cubicBezTo>
                  <a:pt x="1234" y="1232"/>
                  <a:pt x="1234" y="1232"/>
                  <a:pt x="1234" y="1232"/>
                </a:cubicBezTo>
                <a:cubicBezTo>
                  <a:pt x="1234" y="1231"/>
                  <a:pt x="1234" y="1231"/>
                  <a:pt x="1234" y="1231"/>
                </a:cubicBezTo>
                <a:cubicBezTo>
                  <a:pt x="1234" y="1229"/>
                  <a:pt x="1234" y="1229"/>
                  <a:pt x="1234" y="1229"/>
                </a:cubicBezTo>
                <a:cubicBezTo>
                  <a:pt x="1234" y="1229"/>
                  <a:pt x="1234" y="1228"/>
                  <a:pt x="1234" y="1228"/>
                </a:cubicBezTo>
                <a:cubicBezTo>
                  <a:pt x="1234" y="1228"/>
                  <a:pt x="1233" y="1228"/>
                  <a:pt x="1233" y="1228"/>
                </a:cubicBezTo>
                <a:cubicBezTo>
                  <a:pt x="1234" y="1229"/>
                  <a:pt x="1233" y="1229"/>
                  <a:pt x="1233" y="1230"/>
                </a:cubicBezTo>
                <a:cubicBezTo>
                  <a:pt x="1232" y="1230"/>
                  <a:pt x="1232" y="1230"/>
                  <a:pt x="1232" y="1230"/>
                </a:cubicBezTo>
                <a:cubicBezTo>
                  <a:pt x="1231" y="1231"/>
                  <a:pt x="1231" y="1231"/>
                  <a:pt x="1231" y="1231"/>
                </a:cubicBezTo>
                <a:cubicBezTo>
                  <a:pt x="1230" y="1231"/>
                  <a:pt x="1230" y="1232"/>
                  <a:pt x="1229" y="1232"/>
                </a:cubicBezTo>
                <a:cubicBezTo>
                  <a:pt x="1229" y="1232"/>
                  <a:pt x="1228" y="1233"/>
                  <a:pt x="1228" y="1233"/>
                </a:cubicBezTo>
                <a:cubicBezTo>
                  <a:pt x="1227" y="1234"/>
                  <a:pt x="1227" y="1235"/>
                  <a:pt x="1226" y="1236"/>
                </a:cubicBezTo>
                <a:cubicBezTo>
                  <a:pt x="1226" y="1236"/>
                  <a:pt x="1226" y="1236"/>
                  <a:pt x="1226" y="1237"/>
                </a:cubicBezTo>
                <a:cubicBezTo>
                  <a:pt x="1226" y="1237"/>
                  <a:pt x="1225" y="1238"/>
                  <a:pt x="1225" y="1239"/>
                </a:cubicBezTo>
                <a:cubicBezTo>
                  <a:pt x="1225" y="1239"/>
                  <a:pt x="1225" y="1239"/>
                  <a:pt x="1225" y="1239"/>
                </a:cubicBezTo>
                <a:cubicBezTo>
                  <a:pt x="1226" y="1238"/>
                  <a:pt x="1226" y="1238"/>
                  <a:pt x="1227" y="1238"/>
                </a:cubicBezTo>
                <a:cubicBezTo>
                  <a:pt x="1227" y="1238"/>
                  <a:pt x="1227" y="1238"/>
                  <a:pt x="1227" y="1238"/>
                </a:cubicBezTo>
                <a:cubicBezTo>
                  <a:pt x="1228" y="1238"/>
                  <a:pt x="1228" y="1238"/>
                  <a:pt x="1228" y="1238"/>
                </a:cubicBezTo>
                <a:cubicBezTo>
                  <a:pt x="1228" y="1239"/>
                  <a:pt x="1229" y="1239"/>
                  <a:pt x="1229" y="1239"/>
                </a:cubicBezTo>
                <a:cubicBezTo>
                  <a:pt x="1229" y="1239"/>
                  <a:pt x="1229" y="1239"/>
                  <a:pt x="1229" y="1239"/>
                </a:cubicBezTo>
                <a:cubicBezTo>
                  <a:pt x="1229" y="1239"/>
                  <a:pt x="1229" y="1238"/>
                  <a:pt x="1230" y="1238"/>
                </a:cubicBezTo>
                <a:cubicBezTo>
                  <a:pt x="1229" y="1238"/>
                  <a:pt x="1228" y="1237"/>
                  <a:pt x="1228" y="1237"/>
                </a:cubicBezTo>
                <a:cubicBezTo>
                  <a:pt x="1228" y="1237"/>
                  <a:pt x="1228" y="1237"/>
                  <a:pt x="1228" y="1237"/>
                </a:cubicBezTo>
                <a:cubicBezTo>
                  <a:pt x="1228" y="1236"/>
                  <a:pt x="1228" y="1236"/>
                  <a:pt x="1228" y="1236"/>
                </a:cubicBezTo>
                <a:cubicBezTo>
                  <a:pt x="1228" y="1236"/>
                  <a:pt x="1228" y="1236"/>
                  <a:pt x="1228" y="1235"/>
                </a:cubicBezTo>
                <a:cubicBezTo>
                  <a:pt x="1228" y="1235"/>
                  <a:pt x="1228" y="1234"/>
                  <a:pt x="1228" y="1234"/>
                </a:cubicBezTo>
                <a:cubicBezTo>
                  <a:pt x="1229" y="1233"/>
                  <a:pt x="1230" y="1232"/>
                  <a:pt x="1230" y="1232"/>
                </a:cubicBezTo>
                <a:cubicBezTo>
                  <a:pt x="1231" y="1232"/>
                  <a:pt x="1231" y="1232"/>
                  <a:pt x="1231" y="1232"/>
                </a:cubicBezTo>
                <a:cubicBezTo>
                  <a:pt x="1231" y="1232"/>
                  <a:pt x="1232" y="1232"/>
                  <a:pt x="1232" y="1232"/>
                </a:cubicBezTo>
                <a:cubicBezTo>
                  <a:pt x="1232" y="1232"/>
                  <a:pt x="1232" y="1232"/>
                  <a:pt x="1233" y="1232"/>
                </a:cubicBezTo>
                <a:cubicBezTo>
                  <a:pt x="1233" y="1232"/>
                  <a:pt x="1233" y="1233"/>
                  <a:pt x="1233" y="1233"/>
                </a:cubicBezTo>
                <a:cubicBezTo>
                  <a:pt x="1233" y="1234"/>
                  <a:pt x="1232" y="1235"/>
                  <a:pt x="1232" y="1235"/>
                </a:cubicBezTo>
                <a:cubicBezTo>
                  <a:pt x="1232" y="1235"/>
                  <a:pt x="1232" y="1235"/>
                  <a:pt x="1232" y="1235"/>
                </a:cubicBezTo>
                <a:cubicBezTo>
                  <a:pt x="1232" y="1235"/>
                  <a:pt x="1232" y="1236"/>
                  <a:pt x="1233" y="1236"/>
                </a:cubicBezTo>
                <a:cubicBezTo>
                  <a:pt x="1233" y="1235"/>
                  <a:pt x="1233" y="1234"/>
                  <a:pt x="1233" y="1234"/>
                </a:cubicBezTo>
                <a:cubicBezTo>
                  <a:pt x="1234" y="1234"/>
                  <a:pt x="1234" y="1234"/>
                  <a:pt x="1234" y="1234"/>
                </a:cubicBezTo>
                <a:cubicBezTo>
                  <a:pt x="1234" y="1233"/>
                  <a:pt x="1234" y="1233"/>
                  <a:pt x="1234" y="1232"/>
                </a:cubicBezTo>
                <a:close/>
                <a:moveTo>
                  <a:pt x="1247" y="1404"/>
                </a:moveTo>
                <a:cubicBezTo>
                  <a:pt x="1247" y="1404"/>
                  <a:pt x="1247" y="1404"/>
                  <a:pt x="1247" y="1405"/>
                </a:cubicBezTo>
                <a:cubicBezTo>
                  <a:pt x="1246" y="1405"/>
                  <a:pt x="1246" y="1405"/>
                  <a:pt x="1246" y="1405"/>
                </a:cubicBezTo>
                <a:cubicBezTo>
                  <a:pt x="1246" y="1405"/>
                  <a:pt x="1245" y="1406"/>
                  <a:pt x="1245" y="1406"/>
                </a:cubicBezTo>
                <a:cubicBezTo>
                  <a:pt x="1244" y="1406"/>
                  <a:pt x="1244" y="1407"/>
                  <a:pt x="1244" y="1407"/>
                </a:cubicBezTo>
                <a:cubicBezTo>
                  <a:pt x="1244" y="1407"/>
                  <a:pt x="1244" y="1407"/>
                  <a:pt x="1243" y="1407"/>
                </a:cubicBezTo>
                <a:cubicBezTo>
                  <a:pt x="1243" y="1408"/>
                  <a:pt x="1243" y="1409"/>
                  <a:pt x="1242" y="1410"/>
                </a:cubicBezTo>
                <a:cubicBezTo>
                  <a:pt x="1242" y="1410"/>
                  <a:pt x="1242" y="1410"/>
                  <a:pt x="1243" y="1410"/>
                </a:cubicBezTo>
                <a:cubicBezTo>
                  <a:pt x="1243" y="1411"/>
                  <a:pt x="1243" y="1411"/>
                  <a:pt x="1243" y="1411"/>
                </a:cubicBezTo>
                <a:cubicBezTo>
                  <a:pt x="1243" y="1412"/>
                  <a:pt x="1242" y="1413"/>
                  <a:pt x="1241" y="1414"/>
                </a:cubicBezTo>
                <a:cubicBezTo>
                  <a:pt x="1241" y="1414"/>
                  <a:pt x="1241" y="1414"/>
                  <a:pt x="1241" y="1414"/>
                </a:cubicBezTo>
                <a:cubicBezTo>
                  <a:pt x="1241" y="1414"/>
                  <a:pt x="1241" y="1414"/>
                  <a:pt x="1241" y="1414"/>
                </a:cubicBezTo>
                <a:cubicBezTo>
                  <a:pt x="1241" y="1414"/>
                  <a:pt x="1240" y="1415"/>
                  <a:pt x="1239" y="1415"/>
                </a:cubicBezTo>
                <a:cubicBezTo>
                  <a:pt x="1238" y="1415"/>
                  <a:pt x="1238" y="1415"/>
                  <a:pt x="1238" y="1415"/>
                </a:cubicBezTo>
                <a:cubicBezTo>
                  <a:pt x="1238" y="1415"/>
                  <a:pt x="1238" y="1415"/>
                  <a:pt x="1238" y="1415"/>
                </a:cubicBezTo>
                <a:cubicBezTo>
                  <a:pt x="1239" y="1416"/>
                  <a:pt x="1239" y="1416"/>
                  <a:pt x="1239" y="1416"/>
                </a:cubicBezTo>
                <a:cubicBezTo>
                  <a:pt x="1239" y="1416"/>
                  <a:pt x="1239" y="1416"/>
                  <a:pt x="1239" y="1416"/>
                </a:cubicBezTo>
                <a:cubicBezTo>
                  <a:pt x="1240" y="1417"/>
                  <a:pt x="1240" y="1418"/>
                  <a:pt x="1239" y="1419"/>
                </a:cubicBezTo>
                <a:cubicBezTo>
                  <a:pt x="1239" y="1419"/>
                  <a:pt x="1240" y="1419"/>
                  <a:pt x="1240" y="1419"/>
                </a:cubicBezTo>
                <a:cubicBezTo>
                  <a:pt x="1240" y="1419"/>
                  <a:pt x="1241" y="1419"/>
                  <a:pt x="1241" y="1419"/>
                </a:cubicBezTo>
                <a:cubicBezTo>
                  <a:pt x="1241" y="1419"/>
                  <a:pt x="1241" y="1419"/>
                  <a:pt x="1241" y="1419"/>
                </a:cubicBezTo>
                <a:cubicBezTo>
                  <a:pt x="1240" y="1418"/>
                  <a:pt x="1240" y="1418"/>
                  <a:pt x="1240" y="1417"/>
                </a:cubicBezTo>
                <a:cubicBezTo>
                  <a:pt x="1240" y="1417"/>
                  <a:pt x="1240" y="1417"/>
                  <a:pt x="1240" y="1416"/>
                </a:cubicBezTo>
                <a:cubicBezTo>
                  <a:pt x="1240" y="1416"/>
                  <a:pt x="1240" y="1416"/>
                  <a:pt x="1240" y="1416"/>
                </a:cubicBezTo>
                <a:cubicBezTo>
                  <a:pt x="1240" y="1416"/>
                  <a:pt x="1240" y="1416"/>
                  <a:pt x="1240" y="1416"/>
                </a:cubicBezTo>
                <a:cubicBezTo>
                  <a:pt x="1240" y="1416"/>
                  <a:pt x="1240" y="1416"/>
                  <a:pt x="1241" y="1416"/>
                </a:cubicBezTo>
                <a:cubicBezTo>
                  <a:pt x="1241" y="1415"/>
                  <a:pt x="1241" y="1415"/>
                  <a:pt x="1241" y="1415"/>
                </a:cubicBezTo>
                <a:cubicBezTo>
                  <a:pt x="1241" y="1415"/>
                  <a:pt x="1241" y="1415"/>
                  <a:pt x="1241" y="1415"/>
                </a:cubicBezTo>
                <a:cubicBezTo>
                  <a:pt x="1241" y="1415"/>
                  <a:pt x="1241" y="1415"/>
                  <a:pt x="1241" y="1415"/>
                </a:cubicBezTo>
                <a:cubicBezTo>
                  <a:pt x="1242" y="1414"/>
                  <a:pt x="1242" y="1413"/>
                  <a:pt x="1242" y="1413"/>
                </a:cubicBezTo>
                <a:cubicBezTo>
                  <a:pt x="1243" y="1413"/>
                  <a:pt x="1243" y="1412"/>
                  <a:pt x="1243" y="1412"/>
                </a:cubicBezTo>
                <a:cubicBezTo>
                  <a:pt x="1243" y="1412"/>
                  <a:pt x="1243" y="1411"/>
                  <a:pt x="1243" y="1411"/>
                </a:cubicBezTo>
                <a:cubicBezTo>
                  <a:pt x="1243" y="1411"/>
                  <a:pt x="1243" y="1411"/>
                  <a:pt x="1243" y="1411"/>
                </a:cubicBezTo>
                <a:cubicBezTo>
                  <a:pt x="1243" y="1411"/>
                  <a:pt x="1243" y="1410"/>
                  <a:pt x="1244" y="1410"/>
                </a:cubicBezTo>
                <a:cubicBezTo>
                  <a:pt x="1243" y="1410"/>
                  <a:pt x="1243" y="1410"/>
                  <a:pt x="1243" y="1410"/>
                </a:cubicBezTo>
                <a:cubicBezTo>
                  <a:pt x="1245" y="1409"/>
                  <a:pt x="1245" y="1408"/>
                  <a:pt x="1245" y="1408"/>
                </a:cubicBezTo>
                <a:cubicBezTo>
                  <a:pt x="1245" y="1407"/>
                  <a:pt x="1245" y="1406"/>
                  <a:pt x="1246" y="1405"/>
                </a:cubicBezTo>
                <a:cubicBezTo>
                  <a:pt x="1246" y="1405"/>
                  <a:pt x="1246" y="1405"/>
                  <a:pt x="1246" y="1405"/>
                </a:cubicBezTo>
                <a:cubicBezTo>
                  <a:pt x="1246" y="1405"/>
                  <a:pt x="1246" y="1405"/>
                  <a:pt x="1247" y="1405"/>
                </a:cubicBezTo>
                <a:cubicBezTo>
                  <a:pt x="1247" y="1405"/>
                  <a:pt x="1247" y="1405"/>
                  <a:pt x="1247" y="1405"/>
                </a:cubicBezTo>
                <a:cubicBezTo>
                  <a:pt x="1247" y="1405"/>
                  <a:pt x="1247" y="1405"/>
                  <a:pt x="1247" y="1405"/>
                </a:cubicBezTo>
                <a:cubicBezTo>
                  <a:pt x="1247" y="1404"/>
                  <a:pt x="1247" y="1404"/>
                  <a:pt x="1247" y="1404"/>
                </a:cubicBezTo>
                <a:close/>
                <a:moveTo>
                  <a:pt x="1249" y="1269"/>
                </a:moveTo>
                <a:cubicBezTo>
                  <a:pt x="1249" y="1269"/>
                  <a:pt x="1249" y="1268"/>
                  <a:pt x="1249" y="1268"/>
                </a:cubicBezTo>
                <a:cubicBezTo>
                  <a:pt x="1249" y="1268"/>
                  <a:pt x="1249" y="1268"/>
                  <a:pt x="1249" y="1268"/>
                </a:cubicBezTo>
                <a:cubicBezTo>
                  <a:pt x="1249" y="1268"/>
                  <a:pt x="1249" y="1268"/>
                  <a:pt x="1249" y="1268"/>
                </a:cubicBezTo>
                <a:cubicBezTo>
                  <a:pt x="1248" y="1268"/>
                  <a:pt x="1248" y="1267"/>
                  <a:pt x="1248" y="1267"/>
                </a:cubicBezTo>
                <a:cubicBezTo>
                  <a:pt x="1248" y="1267"/>
                  <a:pt x="1248" y="1267"/>
                  <a:pt x="1248" y="1267"/>
                </a:cubicBezTo>
                <a:cubicBezTo>
                  <a:pt x="1247" y="1267"/>
                  <a:pt x="1247" y="1267"/>
                  <a:pt x="1246" y="1266"/>
                </a:cubicBezTo>
                <a:cubicBezTo>
                  <a:pt x="1246" y="1267"/>
                  <a:pt x="1245" y="1267"/>
                  <a:pt x="1245" y="1267"/>
                </a:cubicBezTo>
                <a:cubicBezTo>
                  <a:pt x="1245" y="1267"/>
                  <a:pt x="1246" y="1267"/>
                  <a:pt x="1246" y="1268"/>
                </a:cubicBezTo>
                <a:cubicBezTo>
                  <a:pt x="1247" y="1268"/>
                  <a:pt x="1247" y="1268"/>
                  <a:pt x="1248" y="1269"/>
                </a:cubicBezTo>
                <a:cubicBezTo>
                  <a:pt x="1248" y="1269"/>
                  <a:pt x="1248" y="1269"/>
                  <a:pt x="1249" y="1270"/>
                </a:cubicBezTo>
                <a:cubicBezTo>
                  <a:pt x="1249" y="1269"/>
                  <a:pt x="1248" y="1269"/>
                  <a:pt x="1249" y="1269"/>
                </a:cubicBezTo>
                <a:close/>
                <a:moveTo>
                  <a:pt x="1266" y="1498"/>
                </a:moveTo>
                <a:cubicBezTo>
                  <a:pt x="1265" y="1498"/>
                  <a:pt x="1264" y="1498"/>
                  <a:pt x="1263" y="1497"/>
                </a:cubicBezTo>
                <a:cubicBezTo>
                  <a:pt x="1263" y="1496"/>
                  <a:pt x="1263" y="1496"/>
                  <a:pt x="1262" y="1496"/>
                </a:cubicBezTo>
                <a:cubicBezTo>
                  <a:pt x="1262" y="1495"/>
                  <a:pt x="1262" y="1495"/>
                  <a:pt x="1262" y="1495"/>
                </a:cubicBezTo>
                <a:cubicBezTo>
                  <a:pt x="1261" y="1495"/>
                  <a:pt x="1261" y="1495"/>
                  <a:pt x="1261" y="1494"/>
                </a:cubicBezTo>
                <a:cubicBezTo>
                  <a:pt x="1261" y="1495"/>
                  <a:pt x="1261" y="1495"/>
                  <a:pt x="1261" y="1495"/>
                </a:cubicBezTo>
                <a:cubicBezTo>
                  <a:pt x="1262" y="1495"/>
                  <a:pt x="1262" y="1496"/>
                  <a:pt x="1262" y="1496"/>
                </a:cubicBezTo>
                <a:cubicBezTo>
                  <a:pt x="1262" y="1496"/>
                  <a:pt x="1263" y="1497"/>
                  <a:pt x="1263" y="1497"/>
                </a:cubicBezTo>
                <a:cubicBezTo>
                  <a:pt x="1263" y="1498"/>
                  <a:pt x="1263" y="1498"/>
                  <a:pt x="1263" y="1499"/>
                </a:cubicBezTo>
                <a:cubicBezTo>
                  <a:pt x="1263" y="1499"/>
                  <a:pt x="1263" y="1499"/>
                  <a:pt x="1263" y="1499"/>
                </a:cubicBezTo>
                <a:cubicBezTo>
                  <a:pt x="1263" y="1499"/>
                  <a:pt x="1263" y="1500"/>
                  <a:pt x="1262" y="1500"/>
                </a:cubicBezTo>
                <a:cubicBezTo>
                  <a:pt x="1262" y="1500"/>
                  <a:pt x="1262" y="1501"/>
                  <a:pt x="1262" y="1501"/>
                </a:cubicBezTo>
                <a:cubicBezTo>
                  <a:pt x="1261" y="1501"/>
                  <a:pt x="1261" y="1501"/>
                  <a:pt x="1261" y="1502"/>
                </a:cubicBezTo>
                <a:cubicBezTo>
                  <a:pt x="1261" y="1502"/>
                  <a:pt x="1261" y="1502"/>
                  <a:pt x="1261" y="1502"/>
                </a:cubicBezTo>
                <a:cubicBezTo>
                  <a:pt x="1261" y="1503"/>
                  <a:pt x="1261" y="1503"/>
                  <a:pt x="1261" y="1504"/>
                </a:cubicBezTo>
                <a:cubicBezTo>
                  <a:pt x="1261" y="1504"/>
                  <a:pt x="1261" y="1504"/>
                  <a:pt x="1261" y="1504"/>
                </a:cubicBezTo>
                <a:cubicBezTo>
                  <a:pt x="1260" y="1505"/>
                  <a:pt x="1259" y="1507"/>
                  <a:pt x="1258" y="1507"/>
                </a:cubicBezTo>
                <a:cubicBezTo>
                  <a:pt x="1258" y="1507"/>
                  <a:pt x="1257" y="1507"/>
                  <a:pt x="1257" y="1507"/>
                </a:cubicBezTo>
                <a:cubicBezTo>
                  <a:pt x="1257" y="1508"/>
                  <a:pt x="1257" y="1508"/>
                  <a:pt x="1256" y="1508"/>
                </a:cubicBezTo>
                <a:cubicBezTo>
                  <a:pt x="1256" y="1509"/>
                  <a:pt x="1256" y="1509"/>
                  <a:pt x="1256" y="1509"/>
                </a:cubicBezTo>
                <a:cubicBezTo>
                  <a:pt x="1256" y="1509"/>
                  <a:pt x="1255" y="1510"/>
                  <a:pt x="1255" y="1510"/>
                </a:cubicBezTo>
                <a:cubicBezTo>
                  <a:pt x="1255" y="1511"/>
                  <a:pt x="1254" y="1511"/>
                  <a:pt x="1254" y="1511"/>
                </a:cubicBezTo>
                <a:cubicBezTo>
                  <a:pt x="1254" y="1511"/>
                  <a:pt x="1254" y="1511"/>
                  <a:pt x="1254" y="1511"/>
                </a:cubicBezTo>
                <a:cubicBezTo>
                  <a:pt x="1254" y="1511"/>
                  <a:pt x="1254" y="1512"/>
                  <a:pt x="1255" y="1513"/>
                </a:cubicBezTo>
                <a:cubicBezTo>
                  <a:pt x="1255" y="1513"/>
                  <a:pt x="1255" y="1513"/>
                  <a:pt x="1255" y="1513"/>
                </a:cubicBezTo>
                <a:cubicBezTo>
                  <a:pt x="1255" y="1513"/>
                  <a:pt x="1255" y="1513"/>
                  <a:pt x="1255" y="1513"/>
                </a:cubicBezTo>
                <a:cubicBezTo>
                  <a:pt x="1255" y="1513"/>
                  <a:pt x="1255" y="1513"/>
                  <a:pt x="1255" y="1513"/>
                </a:cubicBezTo>
                <a:cubicBezTo>
                  <a:pt x="1255" y="1513"/>
                  <a:pt x="1255" y="1512"/>
                  <a:pt x="1255" y="1512"/>
                </a:cubicBezTo>
                <a:cubicBezTo>
                  <a:pt x="1256" y="1512"/>
                  <a:pt x="1256" y="1511"/>
                  <a:pt x="1257" y="1511"/>
                </a:cubicBezTo>
                <a:cubicBezTo>
                  <a:pt x="1257" y="1511"/>
                  <a:pt x="1257" y="1511"/>
                  <a:pt x="1257" y="1510"/>
                </a:cubicBezTo>
                <a:cubicBezTo>
                  <a:pt x="1257" y="1509"/>
                  <a:pt x="1259" y="1508"/>
                  <a:pt x="1259" y="1508"/>
                </a:cubicBezTo>
                <a:cubicBezTo>
                  <a:pt x="1259" y="1508"/>
                  <a:pt x="1259" y="1508"/>
                  <a:pt x="1259" y="1508"/>
                </a:cubicBezTo>
                <a:cubicBezTo>
                  <a:pt x="1260" y="1508"/>
                  <a:pt x="1260" y="1508"/>
                  <a:pt x="1260" y="1508"/>
                </a:cubicBezTo>
                <a:cubicBezTo>
                  <a:pt x="1261" y="1507"/>
                  <a:pt x="1261" y="1507"/>
                  <a:pt x="1261" y="1507"/>
                </a:cubicBezTo>
                <a:cubicBezTo>
                  <a:pt x="1261" y="1506"/>
                  <a:pt x="1261" y="1506"/>
                  <a:pt x="1261" y="1506"/>
                </a:cubicBezTo>
                <a:cubicBezTo>
                  <a:pt x="1261" y="1506"/>
                  <a:pt x="1261" y="1506"/>
                  <a:pt x="1261" y="1506"/>
                </a:cubicBezTo>
                <a:cubicBezTo>
                  <a:pt x="1261" y="1505"/>
                  <a:pt x="1261" y="1505"/>
                  <a:pt x="1261" y="1505"/>
                </a:cubicBezTo>
                <a:cubicBezTo>
                  <a:pt x="1262" y="1504"/>
                  <a:pt x="1262" y="1504"/>
                  <a:pt x="1263" y="1504"/>
                </a:cubicBezTo>
                <a:cubicBezTo>
                  <a:pt x="1263" y="1503"/>
                  <a:pt x="1263" y="1503"/>
                  <a:pt x="1264" y="1503"/>
                </a:cubicBezTo>
                <a:cubicBezTo>
                  <a:pt x="1264" y="1502"/>
                  <a:pt x="1265" y="1501"/>
                  <a:pt x="1265" y="1500"/>
                </a:cubicBezTo>
                <a:cubicBezTo>
                  <a:pt x="1265" y="1500"/>
                  <a:pt x="1265" y="1500"/>
                  <a:pt x="1265" y="1500"/>
                </a:cubicBezTo>
                <a:cubicBezTo>
                  <a:pt x="1266" y="1499"/>
                  <a:pt x="1266" y="1499"/>
                  <a:pt x="1266" y="1498"/>
                </a:cubicBezTo>
                <a:cubicBezTo>
                  <a:pt x="1266" y="1498"/>
                  <a:pt x="1266" y="1498"/>
                  <a:pt x="1266" y="1498"/>
                </a:cubicBezTo>
                <a:close/>
                <a:moveTo>
                  <a:pt x="1216" y="1752"/>
                </a:moveTo>
                <a:cubicBezTo>
                  <a:pt x="1216" y="1752"/>
                  <a:pt x="1216" y="1752"/>
                  <a:pt x="1215" y="1752"/>
                </a:cubicBezTo>
                <a:cubicBezTo>
                  <a:pt x="1215" y="1752"/>
                  <a:pt x="1215" y="1752"/>
                  <a:pt x="1215" y="1753"/>
                </a:cubicBezTo>
                <a:cubicBezTo>
                  <a:pt x="1214" y="1753"/>
                  <a:pt x="1214" y="1753"/>
                  <a:pt x="1214" y="1753"/>
                </a:cubicBezTo>
                <a:cubicBezTo>
                  <a:pt x="1213" y="1753"/>
                  <a:pt x="1213" y="1753"/>
                  <a:pt x="1213" y="1753"/>
                </a:cubicBezTo>
                <a:cubicBezTo>
                  <a:pt x="1213" y="1753"/>
                  <a:pt x="1212" y="1753"/>
                  <a:pt x="1211" y="1753"/>
                </a:cubicBezTo>
                <a:cubicBezTo>
                  <a:pt x="1210" y="1753"/>
                  <a:pt x="1210" y="1755"/>
                  <a:pt x="1210" y="1755"/>
                </a:cubicBezTo>
                <a:cubicBezTo>
                  <a:pt x="1209" y="1756"/>
                  <a:pt x="1210" y="1756"/>
                  <a:pt x="1210" y="1757"/>
                </a:cubicBezTo>
                <a:cubicBezTo>
                  <a:pt x="1210" y="1757"/>
                  <a:pt x="1211" y="1757"/>
                  <a:pt x="1211" y="1757"/>
                </a:cubicBezTo>
                <a:cubicBezTo>
                  <a:pt x="1211" y="1757"/>
                  <a:pt x="1212" y="1757"/>
                  <a:pt x="1212" y="1757"/>
                </a:cubicBezTo>
                <a:cubicBezTo>
                  <a:pt x="1212" y="1757"/>
                  <a:pt x="1212" y="1757"/>
                  <a:pt x="1213" y="1757"/>
                </a:cubicBezTo>
                <a:cubicBezTo>
                  <a:pt x="1213" y="1757"/>
                  <a:pt x="1213" y="1757"/>
                  <a:pt x="1213" y="1757"/>
                </a:cubicBezTo>
                <a:cubicBezTo>
                  <a:pt x="1213" y="1757"/>
                  <a:pt x="1213" y="1757"/>
                  <a:pt x="1213" y="1757"/>
                </a:cubicBezTo>
                <a:cubicBezTo>
                  <a:pt x="1214" y="1757"/>
                  <a:pt x="1214" y="1757"/>
                  <a:pt x="1214" y="1757"/>
                </a:cubicBezTo>
                <a:cubicBezTo>
                  <a:pt x="1215" y="1756"/>
                  <a:pt x="1216" y="1756"/>
                  <a:pt x="1217" y="1755"/>
                </a:cubicBezTo>
                <a:cubicBezTo>
                  <a:pt x="1217" y="1755"/>
                  <a:pt x="1217" y="1754"/>
                  <a:pt x="1218" y="1754"/>
                </a:cubicBezTo>
                <a:cubicBezTo>
                  <a:pt x="1218" y="1753"/>
                  <a:pt x="1217" y="1753"/>
                  <a:pt x="1217" y="1753"/>
                </a:cubicBezTo>
                <a:cubicBezTo>
                  <a:pt x="1217" y="1752"/>
                  <a:pt x="1216" y="1752"/>
                  <a:pt x="1216" y="1752"/>
                </a:cubicBezTo>
                <a:close/>
                <a:moveTo>
                  <a:pt x="1051" y="1130"/>
                </a:moveTo>
                <a:cubicBezTo>
                  <a:pt x="1051" y="1130"/>
                  <a:pt x="1051" y="1130"/>
                  <a:pt x="1051" y="1130"/>
                </a:cubicBezTo>
                <a:cubicBezTo>
                  <a:pt x="1051" y="1130"/>
                  <a:pt x="1051" y="1130"/>
                  <a:pt x="1050" y="1130"/>
                </a:cubicBezTo>
                <a:cubicBezTo>
                  <a:pt x="1050" y="1130"/>
                  <a:pt x="1050" y="1130"/>
                  <a:pt x="1050" y="1130"/>
                </a:cubicBezTo>
                <a:cubicBezTo>
                  <a:pt x="1050" y="1130"/>
                  <a:pt x="1050" y="1129"/>
                  <a:pt x="1050" y="1129"/>
                </a:cubicBezTo>
                <a:cubicBezTo>
                  <a:pt x="1049" y="1129"/>
                  <a:pt x="1048" y="1129"/>
                  <a:pt x="1047" y="1130"/>
                </a:cubicBezTo>
                <a:cubicBezTo>
                  <a:pt x="1047" y="1131"/>
                  <a:pt x="1047" y="1131"/>
                  <a:pt x="1048" y="1132"/>
                </a:cubicBezTo>
                <a:cubicBezTo>
                  <a:pt x="1048" y="1132"/>
                  <a:pt x="1048" y="1132"/>
                  <a:pt x="1048" y="1132"/>
                </a:cubicBezTo>
                <a:cubicBezTo>
                  <a:pt x="1048" y="1133"/>
                  <a:pt x="1049" y="1133"/>
                  <a:pt x="1049" y="1133"/>
                </a:cubicBezTo>
                <a:cubicBezTo>
                  <a:pt x="1049" y="1133"/>
                  <a:pt x="1049" y="1133"/>
                  <a:pt x="1049" y="1133"/>
                </a:cubicBezTo>
                <a:cubicBezTo>
                  <a:pt x="1049" y="1133"/>
                  <a:pt x="1050" y="1133"/>
                  <a:pt x="1050" y="1133"/>
                </a:cubicBezTo>
                <a:cubicBezTo>
                  <a:pt x="1050" y="1133"/>
                  <a:pt x="1051" y="1134"/>
                  <a:pt x="1051" y="1134"/>
                </a:cubicBezTo>
                <a:cubicBezTo>
                  <a:pt x="1051" y="1134"/>
                  <a:pt x="1051" y="1134"/>
                  <a:pt x="1052" y="1134"/>
                </a:cubicBezTo>
                <a:cubicBezTo>
                  <a:pt x="1052" y="1134"/>
                  <a:pt x="1053" y="1133"/>
                  <a:pt x="1053" y="1133"/>
                </a:cubicBezTo>
                <a:cubicBezTo>
                  <a:pt x="1053" y="1132"/>
                  <a:pt x="1053" y="1131"/>
                  <a:pt x="1052" y="1130"/>
                </a:cubicBezTo>
                <a:cubicBezTo>
                  <a:pt x="1052" y="1130"/>
                  <a:pt x="1052" y="1130"/>
                  <a:pt x="1051" y="1130"/>
                </a:cubicBezTo>
                <a:close/>
              </a:path>
            </a:pathLst>
          </a:custGeom>
          <a:solidFill>
            <a:srgbClr val="95DDEC">
              <a:alpha val="50000"/>
            </a:srgbClr>
          </a:solidFill>
          <a:ln w="3175">
            <a:solidFill>
              <a:schemeClr val="bg1">
                <a:alpha val="30000"/>
              </a:schemeClr>
            </a:solidFill>
          </a:ln>
        </p:spPr>
        <p:txBody>
          <a:bodyPr vert="horz" wrap="square" lIns="68580" tIns="34290" rIns="68580" bIns="34290" numCol="1" anchor="t" anchorCtr="0" compatLnSpc="1">
            <a:prstTxWarp prst="textNoShape">
              <a:avLst/>
            </a:prstTxWarp>
          </a:bodyPr>
          <a:lstStyle/>
          <a:p>
            <a:endParaRPr lang="en-US" sz="1350" dirty="0">
              <a:solidFill>
                <a:srgbClr val="95DDEC"/>
              </a:solidFill>
              <a:cs typeface="+mn-ea"/>
              <a:sym typeface="+mn-lt"/>
            </a:endParaRPr>
          </a:p>
        </p:txBody>
      </p:sp>
      <p:cxnSp>
        <p:nvCxnSpPr>
          <p:cNvPr id="8" name="Straight Connector 18">
            <a:extLst>
              <a:ext uri="{FF2B5EF4-FFF2-40B4-BE49-F238E27FC236}">
                <a16:creationId xmlns="" xmlns:a16="http://schemas.microsoft.com/office/drawing/2014/main" id="{CB892868-865F-4A5D-A882-CCC540CE42BA}"/>
              </a:ext>
            </a:extLst>
          </p:cNvPr>
          <p:cNvCxnSpPr>
            <a:stCxn id="7" idx="6"/>
            <a:endCxn id="10" idx="2"/>
          </p:cNvCxnSpPr>
          <p:nvPr/>
        </p:nvCxnSpPr>
        <p:spPr>
          <a:xfrm flipV="1">
            <a:off x="5877154" y="3360086"/>
            <a:ext cx="2112075" cy="263543"/>
          </a:xfrm>
          <a:prstGeom prst="line">
            <a:avLst/>
          </a:prstGeom>
          <a:ln w="12700">
            <a:solidFill>
              <a:schemeClr val="tx1">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24">
            <a:extLst>
              <a:ext uri="{FF2B5EF4-FFF2-40B4-BE49-F238E27FC236}">
                <a16:creationId xmlns="" xmlns:a16="http://schemas.microsoft.com/office/drawing/2014/main" id="{EBA8EF25-C09A-49CA-85AC-F3C88FDE9C6F}"/>
              </a:ext>
            </a:extLst>
          </p:cNvPr>
          <p:cNvCxnSpPr>
            <a:stCxn id="7" idx="5"/>
            <a:endCxn id="9" idx="2"/>
          </p:cNvCxnSpPr>
          <p:nvPr/>
        </p:nvCxnSpPr>
        <p:spPr>
          <a:xfrm>
            <a:off x="5864871" y="3653285"/>
            <a:ext cx="975114" cy="1091788"/>
          </a:xfrm>
          <a:prstGeom prst="line">
            <a:avLst/>
          </a:prstGeom>
          <a:ln w="12700">
            <a:solidFill>
              <a:schemeClr val="tx1">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25">
            <a:extLst>
              <a:ext uri="{FF2B5EF4-FFF2-40B4-BE49-F238E27FC236}">
                <a16:creationId xmlns="" xmlns:a16="http://schemas.microsoft.com/office/drawing/2014/main" id="{770475B7-829A-4595-B5DC-8A499C9FED43}"/>
              </a:ext>
            </a:extLst>
          </p:cNvPr>
          <p:cNvCxnSpPr>
            <a:stCxn id="9" idx="5"/>
            <a:endCxn id="11" idx="3"/>
          </p:cNvCxnSpPr>
          <p:nvPr/>
        </p:nvCxnSpPr>
        <p:spPr>
          <a:xfrm flipV="1">
            <a:off x="6911579" y="3798683"/>
            <a:ext cx="2479766" cy="976044"/>
          </a:xfrm>
          <a:prstGeom prst="line">
            <a:avLst/>
          </a:prstGeom>
          <a:ln w="12700">
            <a:solidFill>
              <a:schemeClr val="tx1">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26">
            <a:extLst>
              <a:ext uri="{FF2B5EF4-FFF2-40B4-BE49-F238E27FC236}">
                <a16:creationId xmlns="" xmlns:a16="http://schemas.microsoft.com/office/drawing/2014/main" id="{B39E3CCF-7A12-4CE8-B931-0720DB3AB98A}"/>
              </a:ext>
            </a:extLst>
          </p:cNvPr>
          <p:cNvCxnSpPr>
            <a:cxnSpLocks/>
            <a:stCxn id="10" idx="6"/>
            <a:endCxn id="12" idx="2"/>
          </p:cNvCxnSpPr>
          <p:nvPr/>
        </p:nvCxnSpPr>
        <p:spPr>
          <a:xfrm flipV="1">
            <a:off x="8073108" y="2778553"/>
            <a:ext cx="1872528" cy="581534"/>
          </a:xfrm>
          <a:prstGeom prst="line">
            <a:avLst/>
          </a:prstGeom>
          <a:ln w="12700">
            <a:solidFill>
              <a:schemeClr val="tx1">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27">
            <a:extLst>
              <a:ext uri="{FF2B5EF4-FFF2-40B4-BE49-F238E27FC236}">
                <a16:creationId xmlns="" xmlns:a16="http://schemas.microsoft.com/office/drawing/2014/main" id="{A5AB389D-CA3C-49D8-9124-D2694F52D8B9}"/>
              </a:ext>
            </a:extLst>
          </p:cNvPr>
          <p:cNvCxnSpPr>
            <a:stCxn id="12" idx="5"/>
            <a:endCxn id="13" idx="0"/>
          </p:cNvCxnSpPr>
          <p:nvPr/>
        </p:nvCxnSpPr>
        <p:spPr>
          <a:xfrm>
            <a:off x="10017231" y="2808207"/>
            <a:ext cx="322401" cy="2192853"/>
          </a:xfrm>
          <a:prstGeom prst="line">
            <a:avLst/>
          </a:prstGeom>
          <a:ln w="12700">
            <a:solidFill>
              <a:schemeClr val="tx1">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28">
            <a:extLst>
              <a:ext uri="{FF2B5EF4-FFF2-40B4-BE49-F238E27FC236}">
                <a16:creationId xmlns="" xmlns:a16="http://schemas.microsoft.com/office/drawing/2014/main" id="{EB97E7C1-664D-403D-B64D-5E4F660A12E3}"/>
              </a:ext>
            </a:extLst>
          </p:cNvPr>
          <p:cNvCxnSpPr>
            <a:stCxn id="11" idx="5"/>
            <a:endCxn id="13" idx="1"/>
          </p:cNvCxnSpPr>
          <p:nvPr/>
        </p:nvCxnSpPr>
        <p:spPr>
          <a:xfrm>
            <a:off x="9450656" y="3798683"/>
            <a:ext cx="859320" cy="1214661"/>
          </a:xfrm>
          <a:prstGeom prst="line">
            <a:avLst/>
          </a:prstGeom>
          <a:ln w="12700">
            <a:solidFill>
              <a:schemeClr val="tx1">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29">
            <a:extLst>
              <a:ext uri="{FF2B5EF4-FFF2-40B4-BE49-F238E27FC236}">
                <a16:creationId xmlns="" xmlns:a16="http://schemas.microsoft.com/office/drawing/2014/main" id="{ED171C36-925C-41BD-A023-9BB1A81776F1}"/>
              </a:ext>
            </a:extLst>
          </p:cNvPr>
          <p:cNvCxnSpPr>
            <a:stCxn id="11" idx="7"/>
            <a:endCxn id="12" idx="3"/>
          </p:cNvCxnSpPr>
          <p:nvPr/>
        </p:nvCxnSpPr>
        <p:spPr>
          <a:xfrm flipV="1">
            <a:off x="9450656" y="2808207"/>
            <a:ext cx="507264" cy="931165"/>
          </a:xfrm>
          <a:prstGeom prst="line">
            <a:avLst/>
          </a:prstGeom>
          <a:ln w="12700">
            <a:solidFill>
              <a:schemeClr val="tx1">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30">
            <a:extLst>
              <a:ext uri="{FF2B5EF4-FFF2-40B4-BE49-F238E27FC236}">
                <a16:creationId xmlns="" xmlns:a16="http://schemas.microsoft.com/office/drawing/2014/main" id="{92FFA47D-FAEE-48DB-A0A7-3A6E3CE3623C}"/>
              </a:ext>
            </a:extLst>
          </p:cNvPr>
          <p:cNvCxnSpPr>
            <a:stCxn id="10" idx="5"/>
            <a:endCxn id="11" idx="1"/>
          </p:cNvCxnSpPr>
          <p:nvPr/>
        </p:nvCxnSpPr>
        <p:spPr>
          <a:xfrm>
            <a:off x="8060824" y="3389742"/>
            <a:ext cx="1330521" cy="349630"/>
          </a:xfrm>
          <a:prstGeom prst="line">
            <a:avLst/>
          </a:prstGeom>
          <a:ln w="12700">
            <a:solidFill>
              <a:schemeClr val="tx1">
                <a:alpha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31">
            <a:extLst>
              <a:ext uri="{FF2B5EF4-FFF2-40B4-BE49-F238E27FC236}">
                <a16:creationId xmlns="" xmlns:a16="http://schemas.microsoft.com/office/drawing/2014/main" id="{E15DB0C0-1577-4457-ADCA-C6AE3AE4A917}"/>
              </a:ext>
            </a:extLst>
          </p:cNvPr>
          <p:cNvCxnSpPr>
            <a:stCxn id="10" idx="3"/>
            <a:endCxn id="9" idx="7"/>
          </p:cNvCxnSpPr>
          <p:nvPr/>
        </p:nvCxnSpPr>
        <p:spPr>
          <a:xfrm flipH="1">
            <a:off x="6911579" y="3389742"/>
            <a:ext cx="1089935" cy="1325675"/>
          </a:xfrm>
          <a:prstGeom prst="line">
            <a:avLst/>
          </a:prstGeom>
          <a:ln w="12700">
            <a:solidFill>
              <a:schemeClr val="tx1">
                <a:alpha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 name="组合 1">
            <a:extLst>
              <a:ext uri="{FF2B5EF4-FFF2-40B4-BE49-F238E27FC236}">
                <a16:creationId xmlns="" xmlns:a16="http://schemas.microsoft.com/office/drawing/2014/main" id="{DCBBB66D-E98B-4C28-9B00-4A58A5CA2E17}"/>
              </a:ext>
            </a:extLst>
          </p:cNvPr>
          <p:cNvGrpSpPr/>
          <p:nvPr/>
        </p:nvGrpSpPr>
        <p:grpSpPr>
          <a:xfrm>
            <a:off x="5132212" y="3012070"/>
            <a:ext cx="851160" cy="653498"/>
            <a:chOff x="5132212" y="3012070"/>
            <a:chExt cx="851160" cy="653498"/>
          </a:xfrm>
        </p:grpSpPr>
        <p:sp>
          <p:nvSpPr>
            <p:cNvPr id="7" name="Oval 17">
              <a:extLst>
                <a:ext uri="{FF2B5EF4-FFF2-40B4-BE49-F238E27FC236}">
                  <a16:creationId xmlns="" xmlns:a16="http://schemas.microsoft.com/office/drawing/2014/main" id="{2AFFEE26-F925-4DE2-8F72-05DC80A0F876}"/>
                </a:ext>
              </a:extLst>
            </p:cNvPr>
            <p:cNvSpPr/>
            <p:nvPr/>
          </p:nvSpPr>
          <p:spPr>
            <a:xfrm>
              <a:off x="5793277" y="3581690"/>
              <a:ext cx="83878" cy="83878"/>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grpSp>
          <p:nvGrpSpPr>
            <p:cNvPr id="22" name="Group 32">
              <a:extLst>
                <a:ext uri="{FF2B5EF4-FFF2-40B4-BE49-F238E27FC236}">
                  <a16:creationId xmlns="" xmlns:a16="http://schemas.microsoft.com/office/drawing/2014/main" id="{F6A7B20A-AF27-43C7-B040-B8FA81210485}"/>
                </a:ext>
              </a:extLst>
            </p:cNvPr>
            <p:cNvGrpSpPr/>
            <p:nvPr/>
          </p:nvGrpSpPr>
          <p:grpSpPr>
            <a:xfrm>
              <a:off x="5132212" y="3012070"/>
              <a:ext cx="851160" cy="595446"/>
              <a:chOff x="8304925" y="3344607"/>
              <a:chExt cx="1202282" cy="841080"/>
            </a:xfrm>
          </p:grpSpPr>
          <p:grpSp>
            <p:nvGrpSpPr>
              <p:cNvPr id="23" name="Group 33">
                <a:extLst>
                  <a:ext uri="{FF2B5EF4-FFF2-40B4-BE49-F238E27FC236}">
                    <a16:creationId xmlns="" xmlns:a16="http://schemas.microsoft.com/office/drawing/2014/main" id="{2020659C-EBB6-486E-8405-530A1CC59C06}"/>
                  </a:ext>
                </a:extLst>
              </p:cNvPr>
              <p:cNvGrpSpPr/>
              <p:nvPr/>
            </p:nvGrpSpPr>
            <p:grpSpPr>
              <a:xfrm>
                <a:off x="8304925" y="3764833"/>
                <a:ext cx="1202276" cy="420854"/>
                <a:chOff x="8304925" y="3764833"/>
                <a:chExt cx="1202276" cy="420854"/>
              </a:xfrm>
            </p:grpSpPr>
            <p:sp>
              <p:nvSpPr>
                <p:cNvPr id="29" name="Freeform 27">
                  <a:extLst>
                    <a:ext uri="{FF2B5EF4-FFF2-40B4-BE49-F238E27FC236}">
                      <a16:creationId xmlns="" xmlns:a16="http://schemas.microsoft.com/office/drawing/2014/main" id="{79081912-8A99-47E7-83D3-FEC6A34050E0}"/>
                    </a:ext>
                  </a:extLst>
                </p:cNvPr>
                <p:cNvSpPr>
                  <a:spLocks/>
                </p:cNvSpPr>
                <p:nvPr/>
              </p:nvSpPr>
              <p:spPr bwMode="auto">
                <a:xfrm flipH="1">
                  <a:off x="8304925" y="3764833"/>
                  <a:ext cx="1202276" cy="277440"/>
                </a:xfrm>
                <a:custGeom>
                  <a:avLst/>
                  <a:gdLst>
                    <a:gd name="connsiteX0" fmla="*/ 0 w 2626249"/>
                    <a:gd name="connsiteY0" fmla="*/ 0 h 1696357"/>
                    <a:gd name="connsiteX1" fmla="*/ 2626249 w 2626249"/>
                    <a:gd name="connsiteY1" fmla="*/ 0 h 1696357"/>
                    <a:gd name="connsiteX2" fmla="*/ 2626249 w 2626249"/>
                    <a:gd name="connsiteY2" fmla="*/ 1696357 h 1696357"/>
                    <a:gd name="connsiteX3" fmla="*/ 0 w 2626249"/>
                    <a:gd name="connsiteY3" fmla="*/ 1696357 h 1696357"/>
                    <a:gd name="connsiteX4" fmla="*/ 0 w 2626249"/>
                    <a:gd name="connsiteY4" fmla="*/ 0 h 169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249" h="1696357">
                      <a:moveTo>
                        <a:pt x="0" y="0"/>
                      </a:moveTo>
                      <a:lnTo>
                        <a:pt x="2626249" y="0"/>
                      </a:lnTo>
                      <a:lnTo>
                        <a:pt x="2626249" y="1696357"/>
                      </a:lnTo>
                      <a:lnTo>
                        <a:pt x="0" y="1696357"/>
                      </a:lnTo>
                      <a:lnTo>
                        <a:pt x="0" y="0"/>
                      </a:lnTo>
                      <a:close/>
                    </a:path>
                  </a:pathLst>
                </a:custGeom>
                <a:solidFill>
                  <a:schemeClr val="tx2">
                    <a:lumMod val="50000"/>
                  </a:schemeClr>
                </a:solidFill>
                <a:ln w="6350">
                  <a:solidFill>
                    <a:schemeClr val="bg1">
                      <a:lumMod val="65000"/>
                      <a:alpha val="50000"/>
                    </a:schemeClr>
                  </a:solidFill>
                </a:ln>
              </p:spPr>
              <p:txBody>
                <a:bodyPr vert="horz" wrap="square" lIns="68580" tIns="34290" rIns="68580" bIns="34290" numCol="1" anchor="t" anchorCtr="0" compatLnSpc="1">
                  <a:prstTxWarp prst="textNoShape">
                    <a:avLst/>
                  </a:prstTxWarp>
                  <a:noAutofit/>
                </a:bodyPr>
                <a:lstStyle/>
                <a:p>
                  <a:endParaRPr lang="en-US" sz="1350">
                    <a:cs typeface="+mn-ea"/>
                    <a:sym typeface="+mn-lt"/>
                  </a:endParaRPr>
                </a:p>
              </p:txBody>
            </p:sp>
            <p:sp>
              <p:nvSpPr>
                <p:cNvPr id="30" name="Freeform 28">
                  <a:extLst>
                    <a:ext uri="{FF2B5EF4-FFF2-40B4-BE49-F238E27FC236}">
                      <a16:creationId xmlns="" xmlns:a16="http://schemas.microsoft.com/office/drawing/2014/main" id="{9A89C9FA-7914-49A2-90CF-7821A70C251D}"/>
                    </a:ext>
                  </a:extLst>
                </p:cNvPr>
                <p:cNvSpPr/>
                <p:nvPr/>
              </p:nvSpPr>
              <p:spPr>
                <a:xfrm>
                  <a:off x="9173893" y="3969687"/>
                  <a:ext cx="288000" cy="216000"/>
                </a:xfrm>
                <a:custGeom>
                  <a:avLst/>
                  <a:gdLst>
                    <a:gd name="connsiteX0" fmla="*/ 0 w 438792"/>
                    <a:gd name="connsiteY0" fmla="*/ 0 h 219396"/>
                    <a:gd name="connsiteX1" fmla="*/ 438792 w 438792"/>
                    <a:gd name="connsiteY1" fmla="*/ 0 h 219396"/>
                    <a:gd name="connsiteX2" fmla="*/ 219396 w 438792"/>
                    <a:gd name="connsiteY2" fmla="*/ 219396 h 219396"/>
                    <a:gd name="connsiteX3" fmla="*/ 0 w 438792"/>
                    <a:gd name="connsiteY3" fmla="*/ 0 h 219396"/>
                  </a:gdLst>
                  <a:ahLst/>
                  <a:cxnLst>
                    <a:cxn ang="0">
                      <a:pos x="connsiteX0" y="connsiteY0"/>
                    </a:cxn>
                    <a:cxn ang="0">
                      <a:pos x="connsiteX1" y="connsiteY1"/>
                    </a:cxn>
                    <a:cxn ang="0">
                      <a:pos x="connsiteX2" y="connsiteY2"/>
                    </a:cxn>
                    <a:cxn ang="0">
                      <a:pos x="connsiteX3" y="connsiteY3"/>
                    </a:cxn>
                  </a:cxnLst>
                  <a:rect l="l" t="t" r="r" b="b"/>
                  <a:pathLst>
                    <a:path w="438792" h="219396">
                      <a:moveTo>
                        <a:pt x="0" y="0"/>
                      </a:moveTo>
                      <a:lnTo>
                        <a:pt x="438792" y="0"/>
                      </a:lnTo>
                      <a:lnTo>
                        <a:pt x="219396" y="219396"/>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grpSp>
          <p:sp>
            <p:nvSpPr>
              <p:cNvPr id="24" name="Freeform 22">
                <a:extLst>
                  <a:ext uri="{FF2B5EF4-FFF2-40B4-BE49-F238E27FC236}">
                    <a16:creationId xmlns="" xmlns:a16="http://schemas.microsoft.com/office/drawing/2014/main" id="{6FE84983-F402-4EE5-AEF4-7FDFACE555BD}"/>
                  </a:ext>
                </a:extLst>
              </p:cNvPr>
              <p:cNvSpPr>
                <a:spLocks/>
              </p:cNvSpPr>
              <p:nvPr/>
            </p:nvSpPr>
            <p:spPr bwMode="auto">
              <a:xfrm flipH="1">
                <a:off x="8304930" y="3344607"/>
                <a:ext cx="1202277" cy="420222"/>
              </a:xfrm>
              <a:custGeom>
                <a:avLst/>
                <a:gdLst>
                  <a:gd name="connsiteX0" fmla="*/ 0 w 2626249"/>
                  <a:gd name="connsiteY0" fmla="*/ 0 h 1696357"/>
                  <a:gd name="connsiteX1" fmla="*/ 2626249 w 2626249"/>
                  <a:gd name="connsiteY1" fmla="*/ 0 h 1696357"/>
                  <a:gd name="connsiteX2" fmla="*/ 2626249 w 2626249"/>
                  <a:gd name="connsiteY2" fmla="*/ 1696357 h 1696357"/>
                  <a:gd name="connsiteX3" fmla="*/ 0 w 2626249"/>
                  <a:gd name="connsiteY3" fmla="*/ 1696357 h 1696357"/>
                  <a:gd name="connsiteX4" fmla="*/ 0 w 2626249"/>
                  <a:gd name="connsiteY4" fmla="*/ 0 h 169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249" h="1696357">
                    <a:moveTo>
                      <a:pt x="0" y="0"/>
                    </a:moveTo>
                    <a:lnTo>
                      <a:pt x="2626249" y="0"/>
                    </a:lnTo>
                    <a:lnTo>
                      <a:pt x="2626249" y="1696357"/>
                    </a:lnTo>
                    <a:lnTo>
                      <a:pt x="0" y="1696357"/>
                    </a:lnTo>
                    <a:lnTo>
                      <a:pt x="0" y="0"/>
                    </a:lnTo>
                    <a:close/>
                  </a:path>
                </a:pathLst>
              </a:custGeom>
              <a:solidFill>
                <a:schemeClr val="bg1">
                  <a:lumMod val="65000"/>
                  <a:alpha val="50000"/>
                </a:schemeClr>
              </a:solidFill>
              <a:ln w="6350">
                <a:solidFill>
                  <a:schemeClr val="bg1">
                    <a:lumMod val="65000"/>
                    <a:alpha val="50000"/>
                  </a:schemeClr>
                </a:solidFill>
              </a:ln>
            </p:spPr>
            <p:txBody>
              <a:bodyPr vert="horz" wrap="square" lIns="68580" tIns="34290" rIns="68580" bIns="34290" numCol="1" anchor="t" anchorCtr="0" compatLnSpc="1">
                <a:prstTxWarp prst="textNoShape">
                  <a:avLst/>
                </a:prstTxWarp>
                <a:noAutofit/>
              </a:bodyPr>
              <a:lstStyle/>
              <a:p>
                <a:endParaRPr lang="en-US" sz="1350">
                  <a:cs typeface="+mn-ea"/>
                  <a:sym typeface="+mn-lt"/>
                </a:endParaRPr>
              </a:p>
            </p:txBody>
          </p:sp>
          <p:sp>
            <p:nvSpPr>
              <p:cNvPr id="25" name="TextBox 35">
                <a:extLst>
                  <a:ext uri="{FF2B5EF4-FFF2-40B4-BE49-F238E27FC236}">
                    <a16:creationId xmlns="" xmlns:a16="http://schemas.microsoft.com/office/drawing/2014/main" id="{911ECC01-0962-47C9-A961-D264A4F79771}"/>
                  </a:ext>
                </a:extLst>
              </p:cNvPr>
              <p:cNvSpPr txBox="1"/>
              <p:nvPr/>
            </p:nvSpPr>
            <p:spPr>
              <a:xfrm flipH="1">
                <a:off x="8624129" y="3757059"/>
                <a:ext cx="563877" cy="256351"/>
              </a:xfrm>
              <a:prstGeom prst="rect">
                <a:avLst/>
              </a:prstGeom>
              <a:noFill/>
            </p:spPr>
            <p:txBody>
              <a:bodyPr wrap="none" lIns="54000" tIns="27000" rIns="54000" bIns="27000" rtlCol="0" anchor="t">
                <a:spAutoFit/>
              </a:bodyPr>
              <a:lstStyle/>
              <a:p>
                <a:pPr algn="ctr"/>
                <a:r>
                  <a:rPr lang="en-US" sz="825" dirty="0">
                    <a:solidFill>
                      <a:schemeClr val="bg1"/>
                    </a:solidFill>
                    <a:cs typeface="+mn-ea"/>
                    <a:sym typeface="+mn-lt"/>
                  </a:rPr>
                  <a:t>U.S.A.</a:t>
                </a:r>
              </a:p>
            </p:txBody>
          </p:sp>
          <p:sp>
            <p:nvSpPr>
              <p:cNvPr id="26" name="Oval 36">
                <a:extLst>
                  <a:ext uri="{FF2B5EF4-FFF2-40B4-BE49-F238E27FC236}">
                    <a16:creationId xmlns="" xmlns:a16="http://schemas.microsoft.com/office/drawing/2014/main" id="{5EDD5157-8ECE-40C6-94E0-12174863D19D}"/>
                  </a:ext>
                </a:extLst>
              </p:cNvPr>
              <p:cNvSpPr/>
              <p:nvPr/>
            </p:nvSpPr>
            <p:spPr>
              <a:xfrm flipH="1">
                <a:off x="8363719" y="3399423"/>
                <a:ext cx="306003" cy="306003"/>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22%</a:t>
                </a:r>
              </a:p>
            </p:txBody>
          </p:sp>
          <p:sp>
            <p:nvSpPr>
              <p:cNvPr id="27" name="Oval 37">
                <a:extLst>
                  <a:ext uri="{FF2B5EF4-FFF2-40B4-BE49-F238E27FC236}">
                    <a16:creationId xmlns="" xmlns:a16="http://schemas.microsoft.com/office/drawing/2014/main" id="{B74726F0-7643-4D42-8BA5-98DB37129AFD}"/>
                  </a:ext>
                </a:extLst>
              </p:cNvPr>
              <p:cNvSpPr/>
              <p:nvPr/>
            </p:nvSpPr>
            <p:spPr>
              <a:xfrm flipH="1">
                <a:off x="8753066" y="3399423"/>
                <a:ext cx="306003" cy="306003"/>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34%</a:t>
                </a:r>
              </a:p>
            </p:txBody>
          </p:sp>
          <p:sp>
            <p:nvSpPr>
              <p:cNvPr id="28" name="Oval 38">
                <a:extLst>
                  <a:ext uri="{FF2B5EF4-FFF2-40B4-BE49-F238E27FC236}">
                    <a16:creationId xmlns="" xmlns:a16="http://schemas.microsoft.com/office/drawing/2014/main" id="{EE4B6295-FFAF-43D7-A049-C48BD4BD9914}"/>
                  </a:ext>
                </a:extLst>
              </p:cNvPr>
              <p:cNvSpPr/>
              <p:nvPr/>
            </p:nvSpPr>
            <p:spPr>
              <a:xfrm flipH="1">
                <a:off x="9142413" y="3399423"/>
                <a:ext cx="306003" cy="306003"/>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31%</a:t>
                </a:r>
              </a:p>
            </p:txBody>
          </p:sp>
        </p:grpSp>
      </p:grpSp>
      <p:grpSp>
        <p:nvGrpSpPr>
          <p:cNvPr id="31" name="组合 30">
            <a:extLst>
              <a:ext uri="{FF2B5EF4-FFF2-40B4-BE49-F238E27FC236}">
                <a16:creationId xmlns="" xmlns:a16="http://schemas.microsoft.com/office/drawing/2014/main" id="{C874A4E9-580C-43BA-B721-2CF2EA02EEC0}"/>
              </a:ext>
            </a:extLst>
          </p:cNvPr>
          <p:cNvGrpSpPr/>
          <p:nvPr/>
        </p:nvGrpSpPr>
        <p:grpSpPr>
          <a:xfrm>
            <a:off x="6461872" y="4135863"/>
            <a:ext cx="852848" cy="651148"/>
            <a:chOff x="6461872" y="4135863"/>
            <a:chExt cx="852848" cy="651148"/>
          </a:xfrm>
        </p:grpSpPr>
        <p:sp>
          <p:nvSpPr>
            <p:cNvPr id="9" name="Oval 19">
              <a:extLst>
                <a:ext uri="{FF2B5EF4-FFF2-40B4-BE49-F238E27FC236}">
                  <a16:creationId xmlns="" xmlns:a16="http://schemas.microsoft.com/office/drawing/2014/main" id="{8BC1D4C6-7C7D-48A1-8138-F5D481A150BB}"/>
                </a:ext>
              </a:extLst>
            </p:cNvPr>
            <p:cNvSpPr/>
            <p:nvPr/>
          </p:nvSpPr>
          <p:spPr>
            <a:xfrm>
              <a:off x="6839985" y="4703133"/>
              <a:ext cx="83878" cy="83878"/>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grpSp>
          <p:nvGrpSpPr>
            <p:cNvPr id="32" name="Group 42">
              <a:extLst>
                <a:ext uri="{FF2B5EF4-FFF2-40B4-BE49-F238E27FC236}">
                  <a16:creationId xmlns="" xmlns:a16="http://schemas.microsoft.com/office/drawing/2014/main" id="{48289385-2525-410F-AEA2-7A2288EED028}"/>
                </a:ext>
              </a:extLst>
            </p:cNvPr>
            <p:cNvGrpSpPr/>
            <p:nvPr/>
          </p:nvGrpSpPr>
          <p:grpSpPr>
            <a:xfrm>
              <a:off x="6462716" y="4433361"/>
              <a:ext cx="851155" cy="297948"/>
              <a:chOff x="8304928" y="3764829"/>
              <a:chExt cx="1202277" cy="420858"/>
            </a:xfrm>
          </p:grpSpPr>
          <p:sp>
            <p:nvSpPr>
              <p:cNvPr id="38" name="Freeform 36">
                <a:extLst>
                  <a:ext uri="{FF2B5EF4-FFF2-40B4-BE49-F238E27FC236}">
                    <a16:creationId xmlns="" xmlns:a16="http://schemas.microsoft.com/office/drawing/2014/main" id="{5B6078F5-F17B-41FD-BA70-0A42736D8B45}"/>
                  </a:ext>
                </a:extLst>
              </p:cNvPr>
              <p:cNvSpPr>
                <a:spLocks/>
              </p:cNvSpPr>
              <p:nvPr/>
            </p:nvSpPr>
            <p:spPr bwMode="auto">
              <a:xfrm flipH="1">
                <a:off x="8304928" y="3764829"/>
                <a:ext cx="1202277" cy="277440"/>
              </a:xfrm>
              <a:custGeom>
                <a:avLst/>
                <a:gdLst>
                  <a:gd name="connsiteX0" fmla="*/ 0 w 2626249"/>
                  <a:gd name="connsiteY0" fmla="*/ 0 h 1696357"/>
                  <a:gd name="connsiteX1" fmla="*/ 2626249 w 2626249"/>
                  <a:gd name="connsiteY1" fmla="*/ 0 h 1696357"/>
                  <a:gd name="connsiteX2" fmla="*/ 2626249 w 2626249"/>
                  <a:gd name="connsiteY2" fmla="*/ 1696357 h 1696357"/>
                  <a:gd name="connsiteX3" fmla="*/ 0 w 2626249"/>
                  <a:gd name="connsiteY3" fmla="*/ 1696357 h 1696357"/>
                  <a:gd name="connsiteX4" fmla="*/ 0 w 2626249"/>
                  <a:gd name="connsiteY4" fmla="*/ 0 h 169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249" h="1696357">
                    <a:moveTo>
                      <a:pt x="0" y="0"/>
                    </a:moveTo>
                    <a:lnTo>
                      <a:pt x="2626249" y="0"/>
                    </a:lnTo>
                    <a:lnTo>
                      <a:pt x="2626249" y="1696357"/>
                    </a:lnTo>
                    <a:lnTo>
                      <a:pt x="0" y="1696357"/>
                    </a:lnTo>
                    <a:lnTo>
                      <a:pt x="0" y="0"/>
                    </a:lnTo>
                    <a:close/>
                  </a:path>
                </a:pathLst>
              </a:custGeom>
              <a:solidFill>
                <a:schemeClr val="tx2">
                  <a:lumMod val="50000"/>
                </a:schemeClr>
              </a:solidFill>
              <a:ln w="6350">
                <a:solidFill>
                  <a:schemeClr val="bg1">
                    <a:lumMod val="65000"/>
                    <a:alpha val="50000"/>
                  </a:schemeClr>
                </a:solidFill>
              </a:ln>
            </p:spPr>
            <p:txBody>
              <a:bodyPr vert="horz" wrap="square" lIns="68580" tIns="34290" rIns="68580" bIns="34290" numCol="1" anchor="t" anchorCtr="0" compatLnSpc="1">
                <a:prstTxWarp prst="textNoShape">
                  <a:avLst/>
                </a:prstTxWarp>
                <a:noAutofit/>
              </a:bodyPr>
              <a:lstStyle/>
              <a:p>
                <a:endParaRPr lang="en-US" sz="1350">
                  <a:cs typeface="+mn-ea"/>
                  <a:sym typeface="+mn-lt"/>
                </a:endParaRPr>
              </a:p>
            </p:txBody>
          </p:sp>
          <p:sp>
            <p:nvSpPr>
              <p:cNvPr id="39" name="Freeform 37">
                <a:extLst>
                  <a:ext uri="{FF2B5EF4-FFF2-40B4-BE49-F238E27FC236}">
                    <a16:creationId xmlns="" xmlns:a16="http://schemas.microsoft.com/office/drawing/2014/main" id="{141195DB-6FF2-4EE5-9A41-BB54ABB0C6BD}"/>
                  </a:ext>
                </a:extLst>
              </p:cNvPr>
              <p:cNvSpPr/>
              <p:nvPr/>
            </p:nvSpPr>
            <p:spPr>
              <a:xfrm>
                <a:off x="8753066" y="3969687"/>
                <a:ext cx="288000" cy="216000"/>
              </a:xfrm>
              <a:custGeom>
                <a:avLst/>
                <a:gdLst>
                  <a:gd name="connsiteX0" fmla="*/ 0 w 438792"/>
                  <a:gd name="connsiteY0" fmla="*/ 0 h 219396"/>
                  <a:gd name="connsiteX1" fmla="*/ 438792 w 438792"/>
                  <a:gd name="connsiteY1" fmla="*/ 0 h 219396"/>
                  <a:gd name="connsiteX2" fmla="*/ 219396 w 438792"/>
                  <a:gd name="connsiteY2" fmla="*/ 219396 h 219396"/>
                  <a:gd name="connsiteX3" fmla="*/ 0 w 438792"/>
                  <a:gd name="connsiteY3" fmla="*/ 0 h 219396"/>
                </a:gdLst>
                <a:ahLst/>
                <a:cxnLst>
                  <a:cxn ang="0">
                    <a:pos x="connsiteX0" y="connsiteY0"/>
                  </a:cxn>
                  <a:cxn ang="0">
                    <a:pos x="connsiteX1" y="connsiteY1"/>
                  </a:cxn>
                  <a:cxn ang="0">
                    <a:pos x="connsiteX2" y="connsiteY2"/>
                  </a:cxn>
                  <a:cxn ang="0">
                    <a:pos x="connsiteX3" y="connsiteY3"/>
                  </a:cxn>
                </a:cxnLst>
                <a:rect l="l" t="t" r="r" b="b"/>
                <a:pathLst>
                  <a:path w="438792" h="219396">
                    <a:moveTo>
                      <a:pt x="0" y="0"/>
                    </a:moveTo>
                    <a:lnTo>
                      <a:pt x="438792" y="0"/>
                    </a:lnTo>
                    <a:lnTo>
                      <a:pt x="219396" y="219396"/>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grpSp>
        <p:sp>
          <p:nvSpPr>
            <p:cNvPr id="33" name="Freeform 31">
              <a:extLst>
                <a:ext uri="{FF2B5EF4-FFF2-40B4-BE49-F238E27FC236}">
                  <a16:creationId xmlns="" xmlns:a16="http://schemas.microsoft.com/office/drawing/2014/main" id="{6AC40C6E-A730-4EC7-A0F2-F745F3FA54B5}"/>
                </a:ext>
              </a:extLst>
            </p:cNvPr>
            <p:cNvSpPr>
              <a:spLocks/>
            </p:cNvSpPr>
            <p:nvPr/>
          </p:nvSpPr>
          <p:spPr bwMode="auto">
            <a:xfrm flipH="1">
              <a:off x="6462717" y="4135863"/>
              <a:ext cx="851155" cy="297498"/>
            </a:xfrm>
            <a:custGeom>
              <a:avLst/>
              <a:gdLst>
                <a:gd name="connsiteX0" fmla="*/ 0 w 2626249"/>
                <a:gd name="connsiteY0" fmla="*/ 0 h 1696357"/>
                <a:gd name="connsiteX1" fmla="*/ 2626249 w 2626249"/>
                <a:gd name="connsiteY1" fmla="*/ 0 h 1696357"/>
                <a:gd name="connsiteX2" fmla="*/ 2626249 w 2626249"/>
                <a:gd name="connsiteY2" fmla="*/ 1696357 h 1696357"/>
                <a:gd name="connsiteX3" fmla="*/ 0 w 2626249"/>
                <a:gd name="connsiteY3" fmla="*/ 1696357 h 1696357"/>
                <a:gd name="connsiteX4" fmla="*/ 0 w 2626249"/>
                <a:gd name="connsiteY4" fmla="*/ 0 h 169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249" h="1696357">
                  <a:moveTo>
                    <a:pt x="0" y="0"/>
                  </a:moveTo>
                  <a:lnTo>
                    <a:pt x="2626249" y="0"/>
                  </a:lnTo>
                  <a:lnTo>
                    <a:pt x="2626249" y="1696357"/>
                  </a:lnTo>
                  <a:lnTo>
                    <a:pt x="0" y="1696357"/>
                  </a:lnTo>
                  <a:lnTo>
                    <a:pt x="0" y="0"/>
                  </a:lnTo>
                  <a:close/>
                </a:path>
              </a:pathLst>
            </a:custGeom>
            <a:solidFill>
              <a:schemeClr val="bg1">
                <a:lumMod val="65000"/>
                <a:alpha val="50000"/>
              </a:schemeClr>
            </a:solidFill>
            <a:ln w="6350">
              <a:solidFill>
                <a:schemeClr val="bg1">
                  <a:lumMod val="65000"/>
                  <a:alpha val="50000"/>
                </a:schemeClr>
              </a:solidFill>
            </a:ln>
          </p:spPr>
          <p:txBody>
            <a:bodyPr vert="horz" wrap="square" lIns="68580" tIns="34290" rIns="68580" bIns="34290" numCol="1" anchor="t" anchorCtr="0" compatLnSpc="1">
              <a:prstTxWarp prst="textNoShape">
                <a:avLst/>
              </a:prstTxWarp>
              <a:noAutofit/>
            </a:bodyPr>
            <a:lstStyle/>
            <a:p>
              <a:endParaRPr lang="en-US" sz="1350">
                <a:cs typeface="+mn-ea"/>
                <a:sym typeface="+mn-lt"/>
              </a:endParaRPr>
            </a:p>
          </p:txBody>
        </p:sp>
        <p:sp>
          <p:nvSpPr>
            <p:cNvPr id="34" name="TextBox 44">
              <a:extLst>
                <a:ext uri="{FF2B5EF4-FFF2-40B4-BE49-F238E27FC236}">
                  <a16:creationId xmlns="" xmlns:a16="http://schemas.microsoft.com/office/drawing/2014/main" id="{076E2AA9-9F10-44EE-9B58-29E508173463}"/>
                </a:ext>
              </a:extLst>
            </p:cNvPr>
            <p:cNvSpPr txBox="1"/>
            <p:nvPr/>
          </p:nvSpPr>
          <p:spPr>
            <a:xfrm flipH="1">
              <a:off x="6461872" y="4427860"/>
              <a:ext cx="852848" cy="181485"/>
            </a:xfrm>
            <a:prstGeom prst="rect">
              <a:avLst/>
            </a:prstGeom>
            <a:noFill/>
          </p:spPr>
          <p:txBody>
            <a:bodyPr wrap="none" lIns="54000" tIns="27000" rIns="54000" bIns="27000" rtlCol="0" anchor="t">
              <a:spAutoFit/>
            </a:bodyPr>
            <a:lstStyle/>
            <a:p>
              <a:pPr algn="ctr"/>
              <a:r>
                <a:rPr lang="en-US" sz="825" dirty="0">
                  <a:solidFill>
                    <a:schemeClr val="bg1"/>
                  </a:solidFill>
                  <a:cs typeface="+mn-ea"/>
                  <a:sym typeface="+mn-lt"/>
                </a:rPr>
                <a:t>South America</a:t>
              </a:r>
            </a:p>
          </p:txBody>
        </p:sp>
        <p:sp>
          <p:nvSpPr>
            <p:cNvPr id="35" name="Oval 45">
              <a:extLst>
                <a:ext uri="{FF2B5EF4-FFF2-40B4-BE49-F238E27FC236}">
                  <a16:creationId xmlns="" xmlns:a16="http://schemas.microsoft.com/office/drawing/2014/main" id="{4F6F1535-2C29-4931-B41F-10C00D736528}"/>
                </a:ext>
              </a:extLst>
            </p:cNvPr>
            <p:cNvSpPr/>
            <p:nvPr/>
          </p:nvSpPr>
          <p:spPr>
            <a:xfrm flipH="1">
              <a:off x="6504337" y="4174670"/>
              <a:ext cx="216636"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22%</a:t>
              </a:r>
            </a:p>
          </p:txBody>
        </p:sp>
        <p:sp>
          <p:nvSpPr>
            <p:cNvPr id="36" name="Oval 46">
              <a:extLst>
                <a:ext uri="{FF2B5EF4-FFF2-40B4-BE49-F238E27FC236}">
                  <a16:creationId xmlns="" xmlns:a16="http://schemas.microsoft.com/office/drawing/2014/main" id="{61F2D0E8-1676-401F-9D85-1E4F98916D45}"/>
                </a:ext>
              </a:extLst>
            </p:cNvPr>
            <p:cNvSpPr/>
            <p:nvPr/>
          </p:nvSpPr>
          <p:spPr>
            <a:xfrm flipH="1">
              <a:off x="6779976" y="4174670"/>
              <a:ext cx="216636"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34%</a:t>
              </a:r>
            </a:p>
          </p:txBody>
        </p:sp>
        <p:sp>
          <p:nvSpPr>
            <p:cNvPr id="37" name="Oval 47">
              <a:extLst>
                <a:ext uri="{FF2B5EF4-FFF2-40B4-BE49-F238E27FC236}">
                  <a16:creationId xmlns="" xmlns:a16="http://schemas.microsoft.com/office/drawing/2014/main" id="{DEC3F839-5258-4B2D-AF47-8A85182AAA38}"/>
                </a:ext>
              </a:extLst>
            </p:cNvPr>
            <p:cNvSpPr/>
            <p:nvPr/>
          </p:nvSpPr>
          <p:spPr>
            <a:xfrm flipH="1">
              <a:off x="7055615" y="4174670"/>
              <a:ext cx="216636"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31%</a:t>
              </a:r>
            </a:p>
          </p:txBody>
        </p:sp>
      </p:grpSp>
      <p:grpSp>
        <p:nvGrpSpPr>
          <p:cNvPr id="3" name="组合 2">
            <a:extLst>
              <a:ext uri="{FF2B5EF4-FFF2-40B4-BE49-F238E27FC236}">
                <a16:creationId xmlns="" xmlns:a16="http://schemas.microsoft.com/office/drawing/2014/main" id="{4C73976C-FA11-464A-B0AA-67074D13145C}"/>
              </a:ext>
            </a:extLst>
          </p:cNvPr>
          <p:cNvGrpSpPr/>
          <p:nvPr/>
        </p:nvGrpSpPr>
        <p:grpSpPr>
          <a:xfrm>
            <a:off x="7263573" y="2776241"/>
            <a:ext cx="860270" cy="625784"/>
            <a:chOff x="7263573" y="2776241"/>
            <a:chExt cx="860270" cy="625784"/>
          </a:xfrm>
        </p:grpSpPr>
        <p:sp>
          <p:nvSpPr>
            <p:cNvPr id="10" name="Oval 20">
              <a:extLst>
                <a:ext uri="{FF2B5EF4-FFF2-40B4-BE49-F238E27FC236}">
                  <a16:creationId xmlns="" xmlns:a16="http://schemas.microsoft.com/office/drawing/2014/main" id="{58143953-B686-48E8-97A9-DB0009011682}"/>
                </a:ext>
              </a:extLst>
            </p:cNvPr>
            <p:cNvSpPr/>
            <p:nvPr/>
          </p:nvSpPr>
          <p:spPr>
            <a:xfrm>
              <a:off x="7989230" y="3318147"/>
              <a:ext cx="83878" cy="83878"/>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grpSp>
          <p:nvGrpSpPr>
            <p:cNvPr id="41" name="Group 51">
              <a:extLst>
                <a:ext uri="{FF2B5EF4-FFF2-40B4-BE49-F238E27FC236}">
                  <a16:creationId xmlns="" xmlns:a16="http://schemas.microsoft.com/office/drawing/2014/main" id="{B86396CB-DB91-428B-B286-53715FC8EF5E}"/>
                </a:ext>
              </a:extLst>
            </p:cNvPr>
            <p:cNvGrpSpPr/>
            <p:nvPr/>
          </p:nvGrpSpPr>
          <p:grpSpPr>
            <a:xfrm>
              <a:off x="7263573" y="3073740"/>
              <a:ext cx="860270" cy="297947"/>
              <a:chOff x="8304928" y="3764830"/>
              <a:chExt cx="1215150" cy="420857"/>
            </a:xfrm>
          </p:grpSpPr>
          <p:sp>
            <p:nvSpPr>
              <p:cNvPr id="47" name="Freeform 45">
                <a:extLst>
                  <a:ext uri="{FF2B5EF4-FFF2-40B4-BE49-F238E27FC236}">
                    <a16:creationId xmlns="" xmlns:a16="http://schemas.microsoft.com/office/drawing/2014/main" id="{75ECAF39-4FC0-436D-A5E0-D897C9D6BD66}"/>
                  </a:ext>
                </a:extLst>
              </p:cNvPr>
              <p:cNvSpPr>
                <a:spLocks/>
              </p:cNvSpPr>
              <p:nvPr/>
            </p:nvSpPr>
            <p:spPr bwMode="auto">
              <a:xfrm flipH="1">
                <a:off x="8304928" y="3764830"/>
                <a:ext cx="1202277" cy="277440"/>
              </a:xfrm>
              <a:custGeom>
                <a:avLst/>
                <a:gdLst>
                  <a:gd name="connsiteX0" fmla="*/ 0 w 2626249"/>
                  <a:gd name="connsiteY0" fmla="*/ 0 h 1696357"/>
                  <a:gd name="connsiteX1" fmla="*/ 2626249 w 2626249"/>
                  <a:gd name="connsiteY1" fmla="*/ 0 h 1696357"/>
                  <a:gd name="connsiteX2" fmla="*/ 2626249 w 2626249"/>
                  <a:gd name="connsiteY2" fmla="*/ 1696357 h 1696357"/>
                  <a:gd name="connsiteX3" fmla="*/ 0 w 2626249"/>
                  <a:gd name="connsiteY3" fmla="*/ 1696357 h 1696357"/>
                  <a:gd name="connsiteX4" fmla="*/ 0 w 2626249"/>
                  <a:gd name="connsiteY4" fmla="*/ 0 h 169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249" h="1696357">
                    <a:moveTo>
                      <a:pt x="0" y="0"/>
                    </a:moveTo>
                    <a:lnTo>
                      <a:pt x="2626249" y="0"/>
                    </a:lnTo>
                    <a:lnTo>
                      <a:pt x="2626249" y="1696357"/>
                    </a:lnTo>
                    <a:lnTo>
                      <a:pt x="0" y="1696357"/>
                    </a:lnTo>
                    <a:lnTo>
                      <a:pt x="0" y="0"/>
                    </a:lnTo>
                    <a:close/>
                  </a:path>
                </a:pathLst>
              </a:custGeom>
              <a:solidFill>
                <a:schemeClr val="tx2">
                  <a:lumMod val="50000"/>
                </a:schemeClr>
              </a:solidFill>
              <a:ln w="6350">
                <a:solidFill>
                  <a:schemeClr val="bg1">
                    <a:lumMod val="65000"/>
                    <a:alpha val="50000"/>
                  </a:schemeClr>
                </a:solidFill>
              </a:ln>
            </p:spPr>
            <p:txBody>
              <a:bodyPr vert="horz" wrap="square" lIns="68580" tIns="34290" rIns="68580" bIns="34290" numCol="1" anchor="t" anchorCtr="0" compatLnSpc="1">
                <a:prstTxWarp prst="textNoShape">
                  <a:avLst/>
                </a:prstTxWarp>
                <a:noAutofit/>
              </a:bodyPr>
              <a:lstStyle/>
              <a:p>
                <a:endParaRPr lang="en-US" sz="1350">
                  <a:cs typeface="+mn-ea"/>
                  <a:sym typeface="+mn-lt"/>
                </a:endParaRPr>
              </a:p>
            </p:txBody>
          </p:sp>
          <p:sp>
            <p:nvSpPr>
              <p:cNvPr id="48" name="Freeform 46">
                <a:extLst>
                  <a:ext uri="{FF2B5EF4-FFF2-40B4-BE49-F238E27FC236}">
                    <a16:creationId xmlns="" xmlns:a16="http://schemas.microsoft.com/office/drawing/2014/main" id="{7357E08C-3944-4072-BC8F-721CAD63446C}"/>
                  </a:ext>
                </a:extLst>
              </p:cNvPr>
              <p:cNvSpPr/>
              <p:nvPr/>
            </p:nvSpPr>
            <p:spPr>
              <a:xfrm>
                <a:off x="9232078" y="3969687"/>
                <a:ext cx="288000" cy="216000"/>
              </a:xfrm>
              <a:custGeom>
                <a:avLst/>
                <a:gdLst>
                  <a:gd name="connsiteX0" fmla="*/ 0 w 438792"/>
                  <a:gd name="connsiteY0" fmla="*/ 0 h 219396"/>
                  <a:gd name="connsiteX1" fmla="*/ 438792 w 438792"/>
                  <a:gd name="connsiteY1" fmla="*/ 0 h 219396"/>
                  <a:gd name="connsiteX2" fmla="*/ 219396 w 438792"/>
                  <a:gd name="connsiteY2" fmla="*/ 219396 h 219396"/>
                  <a:gd name="connsiteX3" fmla="*/ 0 w 438792"/>
                  <a:gd name="connsiteY3" fmla="*/ 0 h 219396"/>
                </a:gdLst>
                <a:ahLst/>
                <a:cxnLst>
                  <a:cxn ang="0">
                    <a:pos x="connsiteX0" y="connsiteY0"/>
                  </a:cxn>
                  <a:cxn ang="0">
                    <a:pos x="connsiteX1" y="connsiteY1"/>
                  </a:cxn>
                  <a:cxn ang="0">
                    <a:pos x="connsiteX2" y="connsiteY2"/>
                  </a:cxn>
                  <a:cxn ang="0">
                    <a:pos x="connsiteX3" y="connsiteY3"/>
                  </a:cxn>
                </a:cxnLst>
                <a:rect l="l" t="t" r="r" b="b"/>
                <a:pathLst>
                  <a:path w="438792" h="219396">
                    <a:moveTo>
                      <a:pt x="0" y="0"/>
                    </a:moveTo>
                    <a:lnTo>
                      <a:pt x="438792" y="0"/>
                    </a:lnTo>
                    <a:lnTo>
                      <a:pt x="219396" y="219396"/>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grpSp>
        <p:sp>
          <p:nvSpPr>
            <p:cNvPr id="42" name="Freeform 40">
              <a:extLst>
                <a:ext uri="{FF2B5EF4-FFF2-40B4-BE49-F238E27FC236}">
                  <a16:creationId xmlns="" xmlns:a16="http://schemas.microsoft.com/office/drawing/2014/main" id="{A1B26AA7-2A56-48A6-A156-D89C5FD610CE}"/>
                </a:ext>
              </a:extLst>
            </p:cNvPr>
            <p:cNvSpPr>
              <a:spLocks/>
            </p:cNvSpPr>
            <p:nvPr/>
          </p:nvSpPr>
          <p:spPr bwMode="auto">
            <a:xfrm flipH="1">
              <a:off x="7263574" y="2776241"/>
              <a:ext cx="851157" cy="297498"/>
            </a:xfrm>
            <a:custGeom>
              <a:avLst/>
              <a:gdLst>
                <a:gd name="connsiteX0" fmla="*/ 0 w 2626249"/>
                <a:gd name="connsiteY0" fmla="*/ 0 h 1696357"/>
                <a:gd name="connsiteX1" fmla="*/ 2626249 w 2626249"/>
                <a:gd name="connsiteY1" fmla="*/ 0 h 1696357"/>
                <a:gd name="connsiteX2" fmla="*/ 2626249 w 2626249"/>
                <a:gd name="connsiteY2" fmla="*/ 1696357 h 1696357"/>
                <a:gd name="connsiteX3" fmla="*/ 0 w 2626249"/>
                <a:gd name="connsiteY3" fmla="*/ 1696357 h 1696357"/>
                <a:gd name="connsiteX4" fmla="*/ 0 w 2626249"/>
                <a:gd name="connsiteY4" fmla="*/ 0 h 169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249" h="1696357">
                  <a:moveTo>
                    <a:pt x="0" y="0"/>
                  </a:moveTo>
                  <a:lnTo>
                    <a:pt x="2626249" y="0"/>
                  </a:lnTo>
                  <a:lnTo>
                    <a:pt x="2626249" y="1696357"/>
                  </a:lnTo>
                  <a:lnTo>
                    <a:pt x="0" y="1696357"/>
                  </a:lnTo>
                  <a:lnTo>
                    <a:pt x="0" y="0"/>
                  </a:lnTo>
                  <a:close/>
                </a:path>
              </a:pathLst>
            </a:custGeom>
            <a:solidFill>
              <a:schemeClr val="bg1">
                <a:lumMod val="65000"/>
                <a:alpha val="50000"/>
              </a:schemeClr>
            </a:solidFill>
            <a:ln w="6350">
              <a:solidFill>
                <a:schemeClr val="bg1">
                  <a:lumMod val="65000"/>
                  <a:alpha val="50000"/>
                </a:schemeClr>
              </a:solidFill>
            </a:ln>
          </p:spPr>
          <p:txBody>
            <a:bodyPr vert="horz" wrap="square" lIns="68580" tIns="34290" rIns="68580" bIns="34290" numCol="1" anchor="t" anchorCtr="0" compatLnSpc="1">
              <a:prstTxWarp prst="textNoShape">
                <a:avLst/>
              </a:prstTxWarp>
              <a:noAutofit/>
            </a:bodyPr>
            <a:lstStyle/>
            <a:p>
              <a:endParaRPr lang="en-US" sz="1350">
                <a:cs typeface="+mn-ea"/>
                <a:sym typeface="+mn-lt"/>
              </a:endParaRPr>
            </a:p>
          </p:txBody>
        </p:sp>
        <p:sp>
          <p:nvSpPr>
            <p:cNvPr id="43" name="TextBox 53">
              <a:extLst>
                <a:ext uri="{FF2B5EF4-FFF2-40B4-BE49-F238E27FC236}">
                  <a16:creationId xmlns="" xmlns:a16="http://schemas.microsoft.com/office/drawing/2014/main" id="{3C4CC16C-FB65-41D9-B1AA-BC4E5359838B}"/>
                </a:ext>
              </a:extLst>
            </p:cNvPr>
            <p:cNvSpPr txBox="1"/>
            <p:nvPr/>
          </p:nvSpPr>
          <p:spPr>
            <a:xfrm flipH="1">
              <a:off x="7440776" y="3068238"/>
              <a:ext cx="496759" cy="181485"/>
            </a:xfrm>
            <a:prstGeom prst="rect">
              <a:avLst/>
            </a:prstGeom>
            <a:noFill/>
          </p:spPr>
          <p:txBody>
            <a:bodyPr wrap="square" lIns="54000" tIns="27000" rIns="54000" bIns="27000" rtlCol="0" anchor="t">
              <a:spAutoFit/>
            </a:bodyPr>
            <a:lstStyle/>
            <a:p>
              <a:pPr algn="ctr"/>
              <a:r>
                <a:rPr lang="en-US" sz="825" dirty="0">
                  <a:solidFill>
                    <a:schemeClr val="bg1"/>
                  </a:solidFill>
                  <a:cs typeface="+mn-ea"/>
                  <a:sym typeface="+mn-lt"/>
                </a:rPr>
                <a:t>Europe</a:t>
              </a:r>
            </a:p>
          </p:txBody>
        </p:sp>
        <p:sp>
          <p:nvSpPr>
            <p:cNvPr id="44" name="Oval 54">
              <a:extLst>
                <a:ext uri="{FF2B5EF4-FFF2-40B4-BE49-F238E27FC236}">
                  <a16:creationId xmlns="" xmlns:a16="http://schemas.microsoft.com/office/drawing/2014/main" id="{1B4AFFE6-DAB2-418A-ADD8-3A2D1A4568D4}"/>
                </a:ext>
              </a:extLst>
            </p:cNvPr>
            <p:cNvSpPr/>
            <p:nvPr/>
          </p:nvSpPr>
          <p:spPr>
            <a:xfrm flipH="1">
              <a:off x="7305194" y="2815048"/>
              <a:ext cx="216636"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22%</a:t>
              </a:r>
            </a:p>
          </p:txBody>
        </p:sp>
        <p:sp>
          <p:nvSpPr>
            <p:cNvPr id="45" name="Oval 55">
              <a:extLst>
                <a:ext uri="{FF2B5EF4-FFF2-40B4-BE49-F238E27FC236}">
                  <a16:creationId xmlns="" xmlns:a16="http://schemas.microsoft.com/office/drawing/2014/main" id="{8E2B286D-79AC-4100-B60E-5C6662E0AFAF}"/>
                </a:ext>
              </a:extLst>
            </p:cNvPr>
            <p:cNvSpPr/>
            <p:nvPr/>
          </p:nvSpPr>
          <p:spPr>
            <a:xfrm flipH="1">
              <a:off x="7580834" y="2815048"/>
              <a:ext cx="216636"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34%</a:t>
              </a:r>
            </a:p>
          </p:txBody>
        </p:sp>
        <p:sp>
          <p:nvSpPr>
            <p:cNvPr id="46" name="Oval 56">
              <a:extLst>
                <a:ext uri="{FF2B5EF4-FFF2-40B4-BE49-F238E27FC236}">
                  <a16:creationId xmlns="" xmlns:a16="http://schemas.microsoft.com/office/drawing/2014/main" id="{90257CB6-0FAB-44FA-B007-30904421188B}"/>
                </a:ext>
              </a:extLst>
            </p:cNvPr>
            <p:cNvSpPr/>
            <p:nvPr/>
          </p:nvSpPr>
          <p:spPr>
            <a:xfrm flipH="1">
              <a:off x="7856474" y="2815048"/>
              <a:ext cx="216636"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31%</a:t>
              </a:r>
            </a:p>
          </p:txBody>
        </p:sp>
      </p:grpSp>
      <p:grpSp>
        <p:nvGrpSpPr>
          <p:cNvPr id="5" name="组合 4">
            <a:extLst>
              <a:ext uri="{FF2B5EF4-FFF2-40B4-BE49-F238E27FC236}">
                <a16:creationId xmlns="" xmlns:a16="http://schemas.microsoft.com/office/drawing/2014/main" id="{D259BA2C-2D2B-4D6F-A93C-6A9F3CA3DF38}"/>
              </a:ext>
            </a:extLst>
          </p:cNvPr>
          <p:cNvGrpSpPr/>
          <p:nvPr/>
        </p:nvGrpSpPr>
        <p:grpSpPr>
          <a:xfrm>
            <a:off x="9142581" y="3146583"/>
            <a:ext cx="851156" cy="664384"/>
            <a:chOff x="9142581" y="3146583"/>
            <a:chExt cx="851156" cy="664384"/>
          </a:xfrm>
        </p:grpSpPr>
        <p:sp>
          <p:nvSpPr>
            <p:cNvPr id="11" name="Oval 21">
              <a:extLst>
                <a:ext uri="{FF2B5EF4-FFF2-40B4-BE49-F238E27FC236}">
                  <a16:creationId xmlns="" xmlns:a16="http://schemas.microsoft.com/office/drawing/2014/main" id="{D30673C1-DCB2-4B4B-92EF-5FA6D7426316}"/>
                </a:ext>
              </a:extLst>
            </p:cNvPr>
            <p:cNvSpPr/>
            <p:nvPr/>
          </p:nvSpPr>
          <p:spPr>
            <a:xfrm>
              <a:off x="9379062" y="3727089"/>
              <a:ext cx="83878" cy="83878"/>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grpSp>
          <p:nvGrpSpPr>
            <p:cNvPr id="50" name="Group 60">
              <a:extLst>
                <a:ext uri="{FF2B5EF4-FFF2-40B4-BE49-F238E27FC236}">
                  <a16:creationId xmlns="" xmlns:a16="http://schemas.microsoft.com/office/drawing/2014/main" id="{642DFC31-C8D5-4ED3-B20A-2E04FC6A6964}"/>
                </a:ext>
              </a:extLst>
            </p:cNvPr>
            <p:cNvGrpSpPr/>
            <p:nvPr/>
          </p:nvGrpSpPr>
          <p:grpSpPr>
            <a:xfrm>
              <a:off x="9142581" y="3444081"/>
              <a:ext cx="851155" cy="297948"/>
              <a:chOff x="8304928" y="3764829"/>
              <a:chExt cx="1202277" cy="420858"/>
            </a:xfrm>
          </p:grpSpPr>
          <p:sp>
            <p:nvSpPr>
              <p:cNvPr id="56" name="Freeform 54">
                <a:extLst>
                  <a:ext uri="{FF2B5EF4-FFF2-40B4-BE49-F238E27FC236}">
                    <a16:creationId xmlns="" xmlns:a16="http://schemas.microsoft.com/office/drawing/2014/main" id="{C0CBB78F-D81A-451D-A958-4D9C73EB8586}"/>
                  </a:ext>
                </a:extLst>
              </p:cNvPr>
              <p:cNvSpPr>
                <a:spLocks/>
              </p:cNvSpPr>
              <p:nvPr/>
            </p:nvSpPr>
            <p:spPr bwMode="auto">
              <a:xfrm flipH="1">
                <a:off x="8304928" y="3764829"/>
                <a:ext cx="1202277" cy="277440"/>
              </a:xfrm>
              <a:custGeom>
                <a:avLst/>
                <a:gdLst>
                  <a:gd name="connsiteX0" fmla="*/ 0 w 2626249"/>
                  <a:gd name="connsiteY0" fmla="*/ 0 h 1696357"/>
                  <a:gd name="connsiteX1" fmla="*/ 2626249 w 2626249"/>
                  <a:gd name="connsiteY1" fmla="*/ 0 h 1696357"/>
                  <a:gd name="connsiteX2" fmla="*/ 2626249 w 2626249"/>
                  <a:gd name="connsiteY2" fmla="*/ 1696357 h 1696357"/>
                  <a:gd name="connsiteX3" fmla="*/ 0 w 2626249"/>
                  <a:gd name="connsiteY3" fmla="*/ 1696357 h 1696357"/>
                  <a:gd name="connsiteX4" fmla="*/ 0 w 2626249"/>
                  <a:gd name="connsiteY4" fmla="*/ 0 h 169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249" h="1696357">
                    <a:moveTo>
                      <a:pt x="0" y="0"/>
                    </a:moveTo>
                    <a:lnTo>
                      <a:pt x="2626249" y="0"/>
                    </a:lnTo>
                    <a:lnTo>
                      <a:pt x="2626249" y="1696357"/>
                    </a:lnTo>
                    <a:lnTo>
                      <a:pt x="0" y="1696357"/>
                    </a:lnTo>
                    <a:lnTo>
                      <a:pt x="0" y="0"/>
                    </a:lnTo>
                    <a:close/>
                  </a:path>
                </a:pathLst>
              </a:custGeom>
              <a:solidFill>
                <a:schemeClr val="tx2">
                  <a:lumMod val="50000"/>
                </a:schemeClr>
              </a:solidFill>
              <a:ln w="6350">
                <a:solidFill>
                  <a:schemeClr val="bg1">
                    <a:lumMod val="65000"/>
                    <a:alpha val="50000"/>
                  </a:schemeClr>
                </a:solidFill>
              </a:ln>
            </p:spPr>
            <p:txBody>
              <a:bodyPr vert="horz" wrap="square" lIns="68580" tIns="34290" rIns="68580" bIns="34290" numCol="1" anchor="t" anchorCtr="0" compatLnSpc="1">
                <a:prstTxWarp prst="textNoShape">
                  <a:avLst/>
                </a:prstTxWarp>
                <a:noAutofit/>
              </a:bodyPr>
              <a:lstStyle/>
              <a:p>
                <a:endParaRPr lang="en-US" sz="1350">
                  <a:cs typeface="+mn-ea"/>
                  <a:sym typeface="+mn-lt"/>
                </a:endParaRPr>
              </a:p>
            </p:txBody>
          </p:sp>
          <p:sp>
            <p:nvSpPr>
              <p:cNvPr id="57" name="Freeform 55">
                <a:extLst>
                  <a:ext uri="{FF2B5EF4-FFF2-40B4-BE49-F238E27FC236}">
                    <a16:creationId xmlns="" xmlns:a16="http://schemas.microsoft.com/office/drawing/2014/main" id="{6825A500-59B3-48C8-A170-4083C27E3D52}"/>
                  </a:ext>
                </a:extLst>
              </p:cNvPr>
              <p:cNvSpPr/>
              <p:nvPr/>
            </p:nvSpPr>
            <p:spPr>
              <a:xfrm>
                <a:off x="8567911" y="3969687"/>
                <a:ext cx="288000" cy="216000"/>
              </a:xfrm>
              <a:custGeom>
                <a:avLst/>
                <a:gdLst>
                  <a:gd name="connsiteX0" fmla="*/ 0 w 438792"/>
                  <a:gd name="connsiteY0" fmla="*/ 0 h 219396"/>
                  <a:gd name="connsiteX1" fmla="*/ 438792 w 438792"/>
                  <a:gd name="connsiteY1" fmla="*/ 0 h 219396"/>
                  <a:gd name="connsiteX2" fmla="*/ 219396 w 438792"/>
                  <a:gd name="connsiteY2" fmla="*/ 219396 h 219396"/>
                  <a:gd name="connsiteX3" fmla="*/ 0 w 438792"/>
                  <a:gd name="connsiteY3" fmla="*/ 0 h 219396"/>
                </a:gdLst>
                <a:ahLst/>
                <a:cxnLst>
                  <a:cxn ang="0">
                    <a:pos x="connsiteX0" y="connsiteY0"/>
                  </a:cxn>
                  <a:cxn ang="0">
                    <a:pos x="connsiteX1" y="connsiteY1"/>
                  </a:cxn>
                  <a:cxn ang="0">
                    <a:pos x="connsiteX2" y="connsiteY2"/>
                  </a:cxn>
                  <a:cxn ang="0">
                    <a:pos x="connsiteX3" y="connsiteY3"/>
                  </a:cxn>
                </a:cxnLst>
                <a:rect l="l" t="t" r="r" b="b"/>
                <a:pathLst>
                  <a:path w="438792" h="219396">
                    <a:moveTo>
                      <a:pt x="0" y="0"/>
                    </a:moveTo>
                    <a:lnTo>
                      <a:pt x="438792" y="0"/>
                    </a:lnTo>
                    <a:lnTo>
                      <a:pt x="219396" y="219396"/>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grpSp>
        <p:sp>
          <p:nvSpPr>
            <p:cNvPr id="51" name="Freeform 49">
              <a:extLst>
                <a:ext uri="{FF2B5EF4-FFF2-40B4-BE49-F238E27FC236}">
                  <a16:creationId xmlns="" xmlns:a16="http://schemas.microsoft.com/office/drawing/2014/main" id="{65C7B5D5-1DB6-4D54-84F8-E477CB1062EB}"/>
                </a:ext>
              </a:extLst>
            </p:cNvPr>
            <p:cNvSpPr>
              <a:spLocks/>
            </p:cNvSpPr>
            <p:nvPr/>
          </p:nvSpPr>
          <p:spPr bwMode="auto">
            <a:xfrm flipH="1">
              <a:off x="9142582" y="3146583"/>
              <a:ext cx="851155" cy="297498"/>
            </a:xfrm>
            <a:custGeom>
              <a:avLst/>
              <a:gdLst>
                <a:gd name="connsiteX0" fmla="*/ 0 w 2626249"/>
                <a:gd name="connsiteY0" fmla="*/ 0 h 1696357"/>
                <a:gd name="connsiteX1" fmla="*/ 2626249 w 2626249"/>
                <a:gd name="connsiteY1" fmla="*/ 0 h 1696357"/>
                <a:gd name="connsiteX2" fmla="*/ 2626249 w 2626249"/>
                <a:gd name="connsiteY2" fmla="*/ 1696357 h 1696357"/>
                <a:gd name="connsiteX3" fmla="*/ 0 w 2626249"/>
                <a:gd name="connsiteY3" fmla="*/ 1696357 h 1696357"/>
                <a:gd name="connsiteX4" fmla="*/ 0 w 2626249"/>
                <a:gd name="connsiteY4" fmla="*/ 0 h 169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249" h="1696357">
                  <a:moveTo>
                    <a:pt x="0" y="0"/>
                  </a:moveTo>
                  <a:lnTo>
                    <a:pt x="2626249" y="0"/>
                  </a:lnTo>
                  <a:lnTo>
                    <a:pt x="2626249" y="1696357"/>
                  </a:lnTo>
                  <a:lnTo>
                    <a:pt x="0" y="1696357"/>
                  </a:lnTo>
                  <a:lnTo>
                    <a:pt x="0" y="0"/>
                  </a:lnTo>
                  <a:close/>
                </a:path>
              </a:pathLst>
            </a:custGeom>
            <a:solidFill>
              <a:schemeClr val="bg1">
                <a:lumMod val="65000"/>
                <a:alpha val="50000"/>
              </a:schemeClr>
            </a:solidFill>
            <a:ln w="6350">
              <a:solidFill>
                <a:schemeClr val="bg1">
                  <a:lumMod val="65000"/>
                  <a:alpha val="50000"/>
                </a:schemeClr>
              </a:solidFill>
            </a:ln>
          </p:spPr>
          <p:txBody>
            <a:bodyPr vert="horz" wrap="square" lIns="68580" tIns="34290" rIns="68580" bIns="34290" numCol="1" anchor="t" anchorCtr="0" compatLnSpc="1">
              <a:prstTxWarp prst="textNoShape">
                <a:avLst/>
              </a:prstTxWarp>
              <a:noAutofit/>
            </a:bodyPr>
            <a:lstStyle/>
            <a:p>
              <a:endParaRPr lang="en-US" sz="1350">
                <a:cs typeface="+mn-ea"/>
                <a:sym typeface="+mn-lt"/>
              </a:endParaRPr>
            </a:p>
          </p:txBody>
        </p:sp>
        <p:sp>
          <p:nvSpPr>
            <p:cNvPr id="52" name="TextBox 62">
              <a:extLst>
                <a:ext uri="{FF2B5EF4-FFF2-40B4-BE49-F238E27FC236}">
                  <a16:creationId xmlns="" xmlns:a16="http://schemas.microsoft.com/office/drawing/2014/main" id="{63C61312-32E7-4636-827A-A37E2B334108}"/>
                </a:ext>
              </a:extLst>
            </p:cNvPr>
            <p:cNvSpPr txBox="1"/>
            <p:nvPr/>
          </p:nvSpPr>
          <p:spPr>
            <a:xfrm flipH="1">
              <a:off x="9408640" y="3432907"/>
              <a:ext cx="319049" cy="181485"/>
            </a:xfrm>
            <a:prstGeom prst="rect">
              <a:avLst/>
            </a:prstGeom>
            <a:noFill/>
          </p:spPr>
          <p:txBody>
            <a:bodyPr wrap="none" lIns="54000" tIns="27000" rIns="54000" bIns="27000" rtlCol="0" anchor="t">
              <a:spAutoFit/>
            </a:bodyPr>
            <a:lstStyle/>
            <a:p>
              <a:pPr algn="ctr"/>
              <a:r>
                <a:rPr lang="en-US" sz="825" dirty="0">
                  <a:solidFill>
                    <a:schemeClr val="bg1"/>
                  </a:solidFill>
                  <a:cs typeface="+mn-ea"/>
                  <a:sym typeface="+mn-lt"/>
                </a:rPr>
                <a:t>Asia</a:t>
              </a:r>
            </a:p>
          </p:txBody>
        </p:sp>
        <p:sp>
          <p:nvSpPr>
            <p:cNvPr id="53" name="Oval 63">
              <a:extLst>
                <a:ext uri="{FF2B5EF4-FFF2-40B4-BE49-F238E27FC236}">
                  <a16:creationId xmlns="" xmlns:a16="http://schemas.microsoft.com/office/drawing/2014/main" id="{6A251913-8EBE-4802-A7F5-4F68E009B3A9}"/>
                </a:ext>
              </a:extLst>
            </p:cNvPr>
            <p:cNvSpPr/>
            <p:nvPr/>
          </p:nvSpPr>
          <p:spPr>
            <a:xfrm flipH="1">
              <a:off x="9184202" y="3185390"/>
              <a:ext cx="216635"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22%</a:t>
              </a:r>
            </a:p>
          </p:txBody>
        </p:sp>
        <p:sp>
          <p:nvSpPr>
            <p:cNvPr id="54" name="Oval 64">
              <a:extLst>
                <a:ext uri="{FF2B5EF4-FFF2-40B4-BE49-F238E27FC236}">
                  <a16:creationId xmlns="" xmlns:a16="http://schemas.microsoft.com/office/drawing/2014/main" id="{2D081DF9-1D14-4506-A6ED-C21B0E21190D}"/>
                </a:ext>
              </a:extLst>
            </p:cNvPr>
            <p:cNvSpPr/>
            <p:nvPr/>
          </p:nvSpPr>
          <p:spPr>
            <a:xfrm flipH="1">
              <a:off x="9459841" y="3185390"/>
              <a:ext cx="216635"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34%</a:t>
              </a:r>
            </a:p>
          </p:txBody>
        </p:sp>
        <p:sp>
          <p:nvSpPr>
            <p:cNvPr id="55" name="Oval 65">
              <a:extLst>
                <a:ext uri="{FF2B5EF4-FFF2-40B4-BE49-F238E27FC236}">
                  <a16:creationId xmlns="" xmlns:a16="http://schemas.microsoft.com/office/drawing/2014/main" id="{E2698C08-F145-4E70-B98A-2EA96E5FBDEC}"/>
                </a:ext>
              </a:extLst>
            </p:cNvPr>
            <p:cNvSpPr/>
            <p:nvPr/>
          </p:nvSpPr>
          <p:spPr>
            <a:xfrm flipH="1">
              <a:off x="9735480" y="3185390"/>
              <a:ext cx="216635"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31%</a:t>
              </a:r>
            </a:p>
          </p:txBody>
        </p:sp>
      </p:grpSp>
      <p:grpSp>
        <p:nvGrpSpPr>
          <p:cNvPr id="4" name="组合 3">
            <a:extLst>
              <a:ext uri="{FF2B5EF4-FFF2-40B4-BE49-F238E27FC236}">
                <a16:creationId xmlns="" xmlns:a16="http://schemas.microsoft.com/office/drawing/2014/main" id="{868D1E57-ED1A-4A4B-9FFB-2D1936DFC3A4}"/>
              </a:ext>
            </a:extLst>
          </p:cNvPr>
          <p:cNvGrpSpPr/>
          <p:nvPr/>
        </p:nvGrpSpPr>
        <p:grpSpPr>
          <a:xfrm>
            <a:off x="9843798" y="2176270"/>
            <a:ext cx="851156" cy="644222"/>
            <a:chOff x="9843798" y="2176270"/>
            <a:chExt cx="851156" cy="644222"/>
          </a:xfrm>
        </p:grpSpPr>
        <p:sp>
          <p:nvSpPr>
            <p:cNvPr id="12" name="Oval 22">
              <a:extLst>
                <a:ext uri="{FF2B5EF4-FFF2-40B4-BE49-F238E27FC236}">
                  <a16:creationId xmlns="" xmlns:a16="http://schemas.microsoft.com/office/drawing/2014/main" id="{C5D59C48-FD06-4538-AC8A-6AEAA8BCAD8C}"/>
                </a:ext>
              </a:extLst>
            </p:cNvPr>
            <p:cNvSpPr/>
            <p:nvPr/>
          </p:nvSpPr>
          <p:spPr>
            <a:xfrm>
              <a:off x="9945637" y="2736614"/>
              <a:ext cx="83878" cy="83878"/>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grpSp>
          <p:nvGrpSpPr>
            <p:cNvPr id="59" name="Group 69">
              <a:extLst>
                <a:ext uri="{FF2B5EF4-FFF2-40B4-BE49-F238E27FC236}">
                  <a16:creationId xmlns="" xmlns:a16="http://schemas.microsoft.com/office/drawing/2014/main" id="{0DCE6E18-5BB8-4F64-92D1-8DFDB333A00A}"/>
                </a:ext>
              </a:extLst>
            </p:cNvPr>
            <p:cNvGrpSpPr/>
            <p:nvPr/>
          </p:nvGrpSpPr>
          <p:grpSpPr>
            <a:xfrm>
              <a:off x="9843798" y="2473768"/>
              <a:ext cx="851155" cy="297948"/>
              <a:chOff x="8304928" y="3764829"/>
              <a:chExt cx="1202277" cy="420858"/>
            </a:xfrm>
          </p:grpSpPr>
          <p:sp>
            <p:nvSpPr>
              <p:cNvPr id="65" name="Freeform 63">
                <a:extLst>
                  <a:ext uri="{FF2B5EF4-FFF2-40B4-BE49-F238E27FC236}">
                    <a16:creationId xmlns="" xmlns:a16="http://schemas.microsoft.com/office/drawing/2014/main" id="{E38FC685-B922-4E61-9D66-683BE027ACD2}"/>
                  </a:ext>
                </a:extLst>
              </p:cNvPr>
              <p:cNvSpPr>
                <a:spLocks/>
              </p:cNvSpPr>
              <p:nvPr/>
            </p:nvSpPr>
            <p:spPr bwMode="auto">
              <a:xfrm flipH="1">
                <a:off x="8304928" y="3764829"/>
                <a:ext cx="1202277" cy="277440"/>
              </a:xfrm>
              <a:custGeom>
                <a:avLst/>
                <a:gdLst>
                  <a:gd name="connsiteX0" fmla="*/ 0 w 2626249"/>
                  <a:gd name="connsiteY0" fmla="*/ 0 h 1696357"/>
                  <a:gd name="connsiteX1" fmla="*/ 2626249 w 2626249"/>
                  <a:gd name="connsiteY1" fmla="*/ 0 h 1696357"/>
                  <a:gd name="connsiteX2" fmla="*/ 2626249 w 2626249"/>
                  <a:gd name="connsiteY2" fmla="*/ 1696357 h 1696357"/>
                  <a:gd name="connsiteX3" fmla="*/ 0 w 2626249"/>
                  <a:gd name="connsiteY3" fmla="*/ 1696357 h 1696357"/>
                  <a:gd name="connsiteX4" fmla="*/ 0 w 2626249"/>
                  <a:gd name="connsiteY4" fmla="*/ 0 h 169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249" h="1696357">
                    <a:moveTo>
                      <a:pt x="0" y="0"/>
                    </a:moveTo>
                    <a:lnTo>
                      <a:pt x="2626249" y="0"/>
                    </a:lnTo>
                    <a:lnTo>
                      <a:pt x="2626249" y="1696357"/>
                    </a:lnTo>
                    <a:lnTo>
                      <a:pt x="0" y="1696357"/>
                    </a:lnTo>
                    <a:lnTo>
                      <a:pt x="0" y="0"/>
                    </a:lnTo>
                    <a:close/>
                  </a:path>
                </a:pathLst>
              </a:custGeom>
              <a:solidFill>
                <a:schemeClr val="tx2">
                  <a:lumMod val="50000"/>
                </a:schemeClr>
              </a:solidFill>
              <a:ln w="6350">
                <a:solidFill>
                  <a:schemeClr val="bg1">
                    <a:lumMod val="65000"/>
                    <a:alpha val="50000"/>
                  </a:schemeClr>
                </a:solidFill>
              </a:ln>
            </p:spPr>
            <p:txBody>
              <a:bodyPr vert="horz" wrap="square" lIns="68580" tIns="34290" rIns="68580" bIns="34290" numCol="1" anchor="t" anchorCtr="0" compatLnSpc="1">
                <a:prstTxWarp prst="textNoShape">
                  <a:avLst/>
                </a:prstTxWarp>
                <a:noAutofit/>
              </a:bodyPr>
              <a:lstStyle/>
              <a:p>
                <a:endParaRPr lang="en-US" sz="1350">
                  <a:cs typeface="+mn-ea"/>
                  <a:sym typeface="+mn-lt"/>
                </a:endParaRPr>
              </a:p>
            </p:txBody>
          </p:sp>
          <p:sp>
            <p:nvSpPr>
              <p:cNvPr id="66" name="Freeform 64">
                <a:extLst>
                  <a:ext uri="{FF2B5EF4-FFF2-40B4-BE49-F238E27FC236}">
                    <a16:creationId xmlns="" xmlns:a16="http://schemas.microsoft.com/office/drawing/2014/main" id="{81F9F38D-F5DD-43B9-9662-A699BF403E58}"/>
                  </a:ext>
                </a:extLst>
              </p:cNvPr>
              <p:cNvSpPr/>
              <p:nvPr/>
            </p:nvSpPr>
            <p:spPr>
              <a:xfrm>
                <a:off x="8375547" y="3969687"/>
                <a:ext cx="288000" cy="216000"/>
              </a:xfrm>
              <a:custGeom>
                <a:avLst/>
                <a:gdLst>
                  <a:gd name="connsiteX0" fmla="*/ 0 w 438792"/>
                  <a:gd name="connsiteY0" fmla="*/ 0 h 219396"/>
                  <a:gd name="connsiteX1" fmla="*/ 438792 w 438792"/>
                  <a:gd name="connsiteY1" fmla="*/ 0 h 219396"/>
                  <a:gd name="connsiteX2" fmla="*/ 219396 w 438792"/>
                  <a:gd name="connsiteY2" fmla="*/ 219396 h 219396"/>
                  <a:gd name="connsiteX3" fmla="*/ 0 w 438792"/>
                  <a:gd name="connsiteY3" fmla="*/ 0 h 219396"/>
                </a:gdLst>
                <a:ahLst/>
                <a:cxnLst>
                  <a:cxn ang="0">
                    <a:pos x="connsiteX0" y="connsiteY0"/>
                  </a:cxn>
                  <a:cxn ang="0">
                    <a:pos x="connsiteX1" y="connsiteY1"/>
                  </a:cxn>
                  <a:cxn ang="0">
                    <a:pos x="connsiteX2" y="connsiteY2"/>
                  </a:cxn>
                  <a:cxn ang="0">
                    <a:pos x="connsiteX3" y="connsiteY3"/>
                  </a:cxn>
                </a:cxnLst>
                <a:rect l="l" t="t" r="r" b="b"/>
                <a:pathLst>
                  <a:path w="438792" h="219396">
                    <a:moveTo>
                      <a:pt x="0" y="0"/>
                    </a:moveTo>
                    <a:lnTo>
                      <a:pt x="438792" y="0"/>
                    </a:lnTo>
                    <a:lnTo>
                      <a:pt x="219396" y="219396"/>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grpSp>
        <p:sp>
          <p:nvSpPr>
            <p:cNvPr id="60" name="Freeform 58">
              <a:extLst>
                <a:ext uri="{FF2B5EF4-FFF2-40B4-BE49-F238E27FC236}">
                  <a16:creationId xmlns="" xmlns:a16="http://schemas.microsoft.com/office/drawing/2014/main" id="{FC63D40F-3126-4B86-8EEA-2222B0AC8CE1}"/>
                </a:ext>
              </a:extLst>
            </p:cNvPr>
            <p:cNvSpPr>
              <a:spLocks/>
            </p:cNvSpPr>
            <p:nvPr/>
          </p:nvSpPr>
          <p:spPr bwMode="auto">
            <a:xfrm flipH="1">
              <a:off x="9843799" y="2176270"/>
              <a:ext cx="851155" cy="297498"/>
            </a:xfrm>
            <a:custGeom>
              <a:avLst/>
              <a:gdLst>
                <a:gd name="connsiteX0" fmla="*/ 0 w 2626249"/>
                <a:gd name="connsiteY0" fmla="*/ 0 h 1696357"/>
                <a:gd name="connsiteX1" fmla="*/ 2626249 w 2626249"/>
                <a:gd name="connsiteY1" fmla="*/ 0 h 1696357"/>
                <a:gd name="connsiteX2" fmla="*/ 2626249 w 2626249"/>
                <a:gd name="connsiteY2" fmla="*/ 1696357 h 1696357"/>
                <a:gd name="connsiteX3" fmla="*/ 0 w 2626249"/>
                <a:gd name="connsiteY3" fmla="*/ 1696357 h 1696357"/>
                <a:gd name="connsiteX4" fmla="*/ 0 w 2626249"/>
                <a:gd name="connsiteY4" fmla="*/ 0 h 169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249" h="1696357">
                  <a:moveTo>
                    <a:pt x="0" y="0"/>
                  </a:moveTo>
                  <a:lnTo>
                    <a:pt x="2626249" y="0"/>
                  </a:lnTo>
                  <a:lnTo>
                    <a:pt x="2626249" y="1696357"/>
                  </a:lnTo>
                  <a:lnTo>
                    <a:pt x="0" y="1696357"/>
                  </a:lnTo>
                  <a:lnTo>
                    <a:pt x="0" y="0"/>
                  </a:lnTo>
                  <a:close/>
                </a:path>
              </a:pathLst>
            </a:custGeom>
            <a:solidFill>
              <a:schemeClr val="bg1">
                <a:lumMod val="65000"/>
                <a:alpha val="50000"/>
              </a:schemeClr>
            </a:solidFill>
            <a:ln w="6350">
              <a:solidFill>
                <a:schemeClr val="bg1">
                  <a:lumMod val="65000"/>
                  <a:alpha val="50000"/>
                </a:schemeClr>
              </a:solidFill>
            </a:ln>
          </p:spPr>
          <p:txBody>
            <a:bodyPr vert="horz" wrap="square" lIns="68580" tIns="34290" rIns="68580" bIns="34290" numCol="1" anchor="t" anchorCtr="0" compatLnSpc="1">
              <a:prstTxWarp prst="textNoShape">
                <a:avLst/>
              </a:prstTxWarp>
              <a:noAutofit/>
            </a:bodyPr>
            <a:lstStyle/>
            <a:p>
              <a:endParaRPr lang="en-US" sz="1350">
                <a:cs typeface="+mn-ea"/>
                <a:sym typeface="+mn-lt"/>
              </a:endParaRPr>
            </a:p>
          </p:txBody>
        </p:sp>
        <p:sp>
          <p:nvSpPr>
            <p:cNvPr id="61" name="TextBox 71">
              <a:extLst>
                <a:ext uri="{FF2B5EF4-FFF2-40B4-BE49-F238E27FC236}">
                  <a16:creationId xmlns="" xmlns:a16="http://schemas.microsoft.com/office/drawing/2014/main" id="{20782BC4-A3D2-4FB5-830E-FA29F356CAF8}"/>
                </a:ext>
              </a:extLst>
            </p:cNvPr>
            <p:cNvSpPr txBox="1"/>
            <p:nvPr/>
          </p:nvSpPr>
          <p:spPr>
            <a:xfrm flipH="1">
              <a:off x="10054554" y="2469690"/>
              <a:ext cx="429655" cy="181485"/>
            </a:xfrm>
            <a:prstGeom prst="rect">
              <a:avLst/>
            </a:prstGeom>
            <a:noFill/>
          </p:spPr>
          <p:txBody>
            <a:bodyPr wrap="none" lIns="54000" tIns="27000" rIns="54000" bIns="27000" rtlCol="0" anchor="t">
              <a:spAutoFit/>
            </a:bodyPr>
            <a:lstStyle/>
            <a:p>
              <a:pPr algn="ctr"/>
              <a:r>
                <a:rPr lang="en-US" sz="825" dirty="0">
                  <a:solidFill>
                    <a:schemeClr val="bg1"/>
                  </a:solidFill>
                  <a:cs typeface="+mn-ea"/>
                  <a:sym typeface="+mn-lt"/>
                </a:rPr>
                <a:t>Russia</a:t>
              </a:r>
            </a:p>
          </p:txBody>
        </p:sp>
        <p:sp>
          <p:nvSpPr>
            <p:cNvPr id="62" name="Oval 72">
              <a:extLst>
                <a:ext uri="{FF2B5EF4-FFF2-40B4-BE49-F238E27FC236}">
                  <a16:creationId xmlns="" xmlns:a16="http://schemas.microsoft.com/office/drawing/2014/main" id="{94ED62E8-F142-426B-8BCC-8C35519450D7}"/>
                </a:ext>
              </a:extLst>
            </p:cNvPr>
            <p:cNvSpPr/>
            <p:nvPr/>
          </p:nvSpPr>
          <p:spPr>
            <a:xfrm flipH="1">
              <a:off x="9885419" y="2215077"/>
              <a:ext cx="216635"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22%</a:t>
              </a:r>
            </a:p>
          </p:txBody>
        </p:sp>
        <p:sp>
          <p:nvSpPr>
            <p:cNvPr id="63" name="Oval 73">
              <a:extLst>
                <a:ext uri="{FF2B5EF4-FFF2-40B4-BE49-F238E27FC236}">
                  <a16:creationId xmlns="" xmlns:a16="http://schemas.microsoft.com/office/drawing/2014/main" id="{5DAA4710-0000-41AE-9039-396FCEADF690}"/>
                </a:ext>
              </a:extLst>
            </p:cNvPr>
            <p:cNvSpPr/>
            <p:nvPr/>
          </p:nvSpPr>
          <p:spPr>
            <a:xfrm flipH="1">
              <a:off x="10161058" y="2215077"/>
              <a:ext cx="216635"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34%</a:t>
              </a:r>
            </a:p>
          </p:txBody>
        </p:sp>
        <p:sp>
          <p:nvSpPr>
            <p:cNvPr id="64" name="Oval 74">
              <a:extLst>
                <a:ext uri="{FF2B5EF4-FFF2-40B4-BE49-F238E27FC236}">
                  <a16:creationId xmlns="" xmlns:a16="http://schemas.microsoft.com/office/drawing/2014/main" id="{93A35235-35D7-4038-A04B-0BF77960299D}"/>
                </a:ext>
              </a:extLst>
            </p:cNvPr>
            <p:cNvSpPr/>
            <p:nvPr/>
          </p:nvSpPr>
          <p:spPr>
            <a:xfrm flipH="1">
              <a:off x="10436697" y="2215077"/>
              <a:ext cx="216635"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31%</a:t>
              </a:r>
            </a:p>
          </p:txBody>
        </p:sp>
      </p:grpSp>
      <p:grpSp>
        <p:nvGrpSpPr>
          <p:cNvPr id="40" name="组合 39">
            <a:extLst>
              <a:ext uri="{FF2B5EF4-FFF2-40B4-BE49-F238E27FC236}">
                <a16:creationId xmlns="" xmlns:a16="http://schemas.microsoft.com/office/drawing/2014/main" id="{1D6C723A-5402-4B8D-B4FE-399E8659CDAA}"/>
              </a:ext>
            </a:extLst>
          </p:cNvPr>
          <p:cNvGrpSpPr/>
          <p:nvPr/>
        </p:nvGrpSpPr>
        <p:grpSpPr>
          <a:xfrm>
            <a:off x="10201923" y="4399278"/>
            <a:ext cx="851156" cy="685661"/>
            <a:chOff x="10201923" y="4399278"/>
            <a:chExt cx="851156" cy="685661"/>
          </a:xfrm>
        </p:grpSpPr>
        <p:sp>
          <p:nvSpPr>
            <p:cNvPr id="13" name="Oval 23">
              <a:extLst>
                <a:ext uri="{FF2B5EF4-FFF2-40B4-BE49-F238E27FC236}">
                  <a16:creationId xmlns="" xmlns:a16="http://schemas.microsoft.com/office/drawing/2014/main" id="{6D769EF4-96F6-46F4-83F1-588EC491F338}"/>
                </a:ext>
              </a:extLst>
            </p:cNvPr>
            <p:cNvSpPr/>
            <p:nvPr/>
          </p:nvSpPr>
          <p:spPr>
            <a:xfrm>
              <a:off x="10297692" y="5001061"/>
              <a:ext cx="83878" cy="83878"/>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grpSp>
          <p:nvGrpSpPr>
            <p:cNvPr id="68" name="Group 78">
              <a:extLst>
                <a:ext uri="{FF2B5EF4-FFF2-40B4-BE49-F238E27FC236}">
                  <a16:creationId xmlns="" xmlns:a16="http://schemas.microsoft.com/office/drawing/2014/main" id="{66FD4B2E-F932-4A13-A13E-9EA960A7F2E3}"/>
                </a:ext>
              </a:extLst>
            </p:cNvPr>
            <p:cNvGrpSpPr/>
            <p:nvPr/>
          </p:nvGrpSpPr>
          <p:grpSpPr>
            <a:xfrm>
              <a:off x="10201923" y="4696776"/>
              <a:ext cx="851155" cy="297948"/>
              <a:chOff x="8304928" y="3764829"/>
              <a:chExt cx="1202277" cy="420858"/>
            </a:xfrm>
          </p:grpSpPr>
          <p:sp>
            <p:nvSpPr>
              <p:cNvPr id="74" name="Freeform 72">
                <a:extLst>
                  <a:ext uri="{FF2B5EF4-FFF2-40B4-BE49-F238E27FC236}">
                    <a16:creationId xmlns="" xmlns:a16="http://schemas.microsoft.com/office/drawing/2014/main" id="{55A53A03-A2B2-46FC-B0F6-B7C072033A52}"/>
                  </a:ext>
                </a:extLst>
              </p:cNvPr>
              <p:cNvSpPr>
                <a:spLocks/>
              </p:cNvSpPr>
              <p:nvPr/>
            </p:nvSpPr>
            <p:spPr bwMode="auto">
              <a:xfrm flipH="1">
                <a:off x="8304928" y="3764829"/>
                <a:ext cx="1202277" cy="277440"/>
              </a:xfrm>
              <a:custGeom>
                <a:avLst/>
                <a:gdLst>
                  <a:gd name="connsiteX0" fmla="*/ 0 w 2626249"/>
                  <a:gd name="connsiteY0" fmla="*/ 0 h 1696357"/>
                  <a:gd name="connsiteX1" fmla="*/ 2626249 w 2626249"/>
                  <a:gd name="connsiteY1" fmla="*/ 0 h 1696357"/>
                  <a:gd name="connsiteX2" fmla="*/ 2626249 w 2626249"/>
                  <a:gd name="connsiteY2" fmla="*/ 1696357 h 1696357"/>
                  <a:gd name="connsiteX3" fmla="*/ 0 w 2626249"/>
                  <a:gd name="connsiteY3" fmla="*/ 1696357 h 1696357"/>
                  <a:gd name="connsiteX4" fmla="*/ 0 w 2626249"/>
                  <a:gd name="connsiteY4" fmla="*/ 0 h 169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249" h="1696357">
                    <a:moveTo>
                      <a:pt x="0" y="0"/>
                    </a:moveTo>
                    <a:lnTo>
                      <a:pt x="2626249" y="0"/>
                    </a:lnTo>
                    <a:lnTo>
                      <a:pt x="2626249" y="1696357"/>
                    </a:lnTo>
                    <a:lnTo>
                      <a:pt x="0" y="1696357"/>
                    </a:lnTo>
                    <a:lnTo>
                      <a:pt x="0" y="0"/>
                    </a:lnTo>
                    <a:close/>
                  </a:path>
                </a:pathLst>
              </a:custGeom>
              <a:solidFill>
                <a:schemeClr val="tx2">
                  <a:lumMod val="50000"/>
                </a:schemeClr>
              </a:solidFill>
              <a:ln w="6350">
                <a:solidFill>
                  <a:schemeClr val="bg1">
                    <a:lumMod val="65000"/>
                    <a:alpha val="50000"/>
                  </a:schemeClr>
                </a:solidFill>
              </a:ln>
            </p:spPr>
            <p:txBody>
              <a:bodyPr vert="horz" wrap="square" lIns="68580" tIns="34290" rIns="68580" bIns="34290" numCol="1" anchor="t" anchorCtr="0" compatLnSpc="1">
                <a:prstTxWarp prst="textNoShape">
                  <a:avLst/>
                </a:prstTxWarp>
                <a:noAutofit/>
              </a:bodyPr>
              <a:lstStyle/>
              <a:p>
                <a:endParaRPr lang="en-US" sz="1350">
                  <a:cs typeface="+mn-ea"/>
                  <a:sym typeface="+mn-lt"/>
                </a:endParaRPr>
              </a:p>
            </p:txBody>
          </p:sp>
          <p:sp>
            <p:nvSpPr>
              <p:cNvPr id="75" name="Freeform 73">
                <a:extLst>
                  <a:ext uri="{FF2B5EF4-FFF2-40B4-BE49-F238E27FC236}">
                    <a16:creationId xmlns="" xmlns:a16="http://schemas.microsoft.com/office/drawing/2014/main" id="{E057F1BF-CDDF-4B4C-9274-D6ED16BC902D}"/>
                  </a:ext>
                </a:extLst>
              </p:cNvPr>
              <p:cNvSpPr/>
              <p:nvPr/>
            </p:nvSpPr>
            <p:spPr>
              <a:xfrm>
                <a:off x="8375547" y="3969687"/>
                <a:ext cx="288000" cy="216000"/>
              </a:xfrm>
              <a:custGeom>
                <a:avLst/>
                <a:gdLst>
                  <a:gd name="connsiteX0" fmla="*/ 0 w 438792"/>
                  <a:gd name="connsiteY0" fmla="*/ 0 h 219396"/>
                  <a:gd name="connsiteX1" fmla="*/ 438792 w 438792"/>
                  <a:gd name="connsiteY1" fmla="*/ 0 h 219396"/>
                  <a:gd name="connsiteX2" fmla="*/ 219396 w 438792"/>
                  <a:gd name="connsiteY2" fmla="*/ 219396 h 219396"/>
                  <a:gd name="connsiteX3" fmla="*/ 0 w 438792"/>
                  <a:gd name="connsiteY3" fmla="*/ 0 h 219396"/>
                </a:gdLst>
                <a:ahLst/>
                <a:cxnLst>
                  <a:cxn ang="0">
                    <a:pos x="connsiteX0" y="connsiteY0"/>
                  </a:cxn>
                  <a:cxn ang="0">
                    <a:pos x="connsiteX1" y="connsiteY1"/>
                  </a:cxn>
                  <a:cxn ang="0">
                    <a:pos x="connsiteX2" y="connsiteY2"/>
                  </a:cxn>
                  <a:cxn ang="0">
                    <a:pos x="connsiteX3" y="connsiteY3"/>
                  </a:cxn>
                </a:cxnLst>
                <a:rect l="l" t="t" r="r" b="b"/>
                <a:pathLst>
                  <a:path w="438792" h="219396">
                    <a:moveTo>
                      <a:pt x="0" y="0"/>
                    </a:moveTo>
                    <a:lnTo>
                      <a:pt x="438792" y="0"/>
                    </a:lnTo>
                    <a:lnTo>
                      <a:pt x="219396" y="219396"/>
                    </a:lnTo>
                    <a:lnTo>
                      <a:pt x="0" y="0"/>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grpSp>
        <p:sp>
          <p:nvSpPr>
            <p:cNvPr id="69" name="Freeform 67">
              <a:extLst>
                <a:ext uri="{FF2B5EF4-FFF2-40B4-BE49-F238E27FC236}">
                  <a16:creationId xmlns="" xmlns:a16="http://schemas.microsoft.com/office/drawing/2014/main" id="{BF4BACDA-EAA6-415A-81EA-7200CCDC8697}"/>
                </a:ext>
              </a:extLst>
            </p:cNvPr>
            <p:cNvSpPr>
              <a:spLocks/>
            </p:cNvSpPr>
            <p:nvPr/>
          </p:nvSpPr>
          <p:spPr bwMode="auto">
            <a:xfrm flipH="1">
              <a:off x="10201924" y="4399278"/>
              <a:ext cx="851155" cy="297498"/>
            </a:xfrm>
            <a:custGeom>
              <a:avLst/>
              <a:gdLst>
                <a:gd name="connsiteX0" fmla="*/ 0 w 2626249"/>
                <a:gd name="connsiteY0" fmla="*/ 0 h 1696357"/>
                <a:gd name="connsiteX1" fmla="*/ 2626249 w 2626249"/>
                <a:gd name="connsiteY1" fmla="*/ 0 h 1696357"/>
                <a:gd name="connsiteX2" fmla="*/ 2626249 w 2626249"/>
                <a:gd name="connsiteY2" fmla="*/ 1696357 h 1696357"/>
                <a:gd name="connsiteX3" fmla="*/ 0 w 2626249"/>
                <a:gd name="connsiteY3" fmla="*/ 1696357 h 1696357"/>
                <a:gd name="connsiteX4" fmla="*/ 0 w 2626249"/>
                <a:gd name="connsiteY4" fmla="*/ 0 h 1696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6249" h="1696357">
                  <a:moveTo>
                    <a:pt x="0" y="0"/>
                  </a:moveTo>
                  <a:lnTo>
                    <a:pt x="2626249" y="0"/>
                  </a:lnTo>
                  <a:lnTo>
                    <a:pt x="2626249" y="1696357"/>
                  </a:lnTo>
                  <a:lnTo>
                    <a:pt x="0" y="1696357"/>
                  </a:lnTo>
                  <a:lnTo>
                    <a:pt x="0" y="0"/>
                  </a:lnTo>
                  <a:close/>
                </a:path>
              </a:pathLst>
            </a:custGeom>
            <a:solidFill>
              <a:schemeClr val="bg1">
                <a:lumMod val="65000"/>
                <a:alpha val="50000"/>
              </a:schemeClr>
            </a:solidFill>
            <a:ln w="6350">
              <a:solidFill>
                <a:schemeClr val="bg1">
                  <a:lumMod val="65000"/>
                  <a:alpha val="50000"/>
                </a:schemeClr>
              </a:solidFill>
            </a:ln>
          </p:spPr>
          <p:txBody>
            <a:bodyPr vert="horz" wrap="square" lIns="68580" tIns="34290" rIns="68580" bIns="34290" numCol="1" anchor="t" anchorCtr="0" compatLnSpc="1">
              <a:prstTxWarp prst="textNoShape">
                <a:avLst/>
              </a:prstTxWarp>
              <a:noAutofit/>
            </a:bodyPr>
            <a:lstStyle/>
            <a:p>
              <a:endParaRPr lang="en-US" sz="1350">
                <a:cs typeface="+mn-ea"/>
                <a:sym typeface="+mn-lt"/>
              </a:endParaRPr>
            </a:p>
          </p:txBody>
        </p:sp>
        <p:sp>
          <p:nvSpPr>
            <p:cNvPr id="70" name="TextBox 80">
              <a:extLst>
                <a:ext uri="{FF2B5EF4-FFF2-40B4-BE49-F238E27FC236}">
                  <a16:creationId xmlns="" xmlns:a16="http://schemas.microsoft.com/office/drawing/2014/main" id="{4FB5D04C-FAEC-4D5A-818F-9338DF98E557}"/>
                </a:ext>
              </a:extLst>
            </p:cNvPr>
            <p:cNvSpPr txBox="1"/>
            <p:nvPr/>
          </p:nvSpPr>
          <p:spPr>
            <a:xfrm flipH="1">
              <a:off x="10351764" y="4691275"/>
              <a:ext cx="551485" cy="181485"/>
            </a:xfrm>
            <a:prstGeom prst="rect">
              <a:avLst/>
            </a:prstGeom>
            <a:noFill/>
          </p:spPr>
          <p:txBody>
            <a:bodyPr wrap="none" lIns="54000" tIns="27000" rIns="54000" bIns="27000" rtlCol="0" anchor="t">
              <a:spAutoFit/>
            </a:bodyPr>
            <a:lstStyle/>
            <a:p>
              <a:pPr algn="ctr"/>
              <a:r>
                <a:rPr lang="en-US" sz="825" dirty="0">
                  <a:solidFill>
                    <a:schemeClr val="bg1"/>
                  </a:solidFill>
                  <a:cs typeface="+mn-ea"/>
                  <a:sym typeface="+mn-lt"/>
                </a:rPr>
                <a:t>Australia</a:t>
              </a:r>
            </a:p>
          </p:txBody>
        </p:sp>
        <p:sp>
          <p:nvSpPr>
            <p:cNvPr id="71" name="Oval 81">
              <a:extLst>
                <a:ext uri="{FF2B5EF4-FFF2-40B4-BE49-F238E27FC236}">
                  <a16:creationId xmlns="" xmlns:a16="http://schemas.microsoft.com/office/drawing/2014/main" id="{28D8DCBB-E419-4FAA-B0E3-EAD870E76A90}"/>
                </a:ext>
              </a:extLst>
            </p:cNvPr>
            <p:cNvSpPr/>
            <p:nvPr/>
          </p:nvSpPr>
          <p:spPr>
            <a:xfrm flipH="1">
              <a:off x="10243544" y="4438085"/>
              <a:ext cx="216635"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22%</a:t>
              </a:r>
            </a:p>
          </p:txBody>
        </p:sp>
        <p:sp>
          <p:nvSpPr>
            <p:cNvPr id="72" name="Oval 82">
              <a:extLst>
                <a:ext uri="{FF2B5EF4-FFF2-40B4-BE49-F238E27FC236}">
                  <a16:creationId xmlns="" xmlns:a16="http://schemas.microsoft.com/office/drawing/2014/main" id="{00903833-76DA-4272-985E-299FF0F82E4D}"/>
                </a:ext>
              </a:extLst>
            </p:cNvPr>
            <p:cNvSpPr/>
            <p:nvPr/>
          </p:nvSpPr>
          <p:spPr>
            <a:xfrm flipH="1">
              <a:off x="10519183" y="4438085"/>
              <a:ext cx="216635"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34%</a:t>
              </a:r>
            </a:p>
          </p:txBody>
        </p:sp>
        <p:sp>
          <p:nvSpPr>
            <p:cNvPr id="73" name="Oval 83">
              <a:extLst>
                <a:ext uri="{FF2B5EF4-FFF2-40B4-BE49-F238E27FC236}">
                  <a16:creationId xmlns="" xmlns:a16="http://schemas.microsoft.com/office/drawing/2014/main" id="{A0708A27-0341-482F-9B0E-F8B78B39A493}"/>
                </a:ext>
              </a:extLst>
            </p:cNvPr>
            <p:cNvSpPr/>
            <p:nvPr/>
          </p:nvSpPr>
          <p:spPr>
            <a:xfrm flipH="1">
              <a:off x="10794822" y="4438085"/>
              <a:ext cx="216635" cy="216636"/>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600" dirty="0">
                  <a:cs typeface="+mn-ea"/>
                  <a:sym typeface="+mn-lt"/>
                </a:rPr>
                <a:t>31%</a:t>
              </a:r>
            </a:p>
          </p:txBody>
        </p:sp>
      </p:grpSp>
      <p:sp>
        <p:nvSpPr>
          <p:cNvPr id="76" name="TextBox 86">
            <a:extLst>
              <a:ext uri="{FF2B5EF4-FFF2-40B4-BE49-F238E27FC236}">
                <a16:creationId xmlns="" xmlns:a16="http://schemas.microsoft.com/office/drawing/2014/main" id="{6C768C17-882D-4560-8A51-D639CD3FCD67}"/>
              </a:ext>
            </a:extLst>
          </p:cNvPr>
          <p:cNvSpPr txBox="1"/>
          <p:nvPr/>
        </p:nvSpPr>
        <p:spPr>
          <a:xfrm flipH="1">
            <a:off x="2129000" y="2515557"/>
            <a:ext cx="681327" cy="193027"/>
          </a:xfrm>
          <a:prstGeom prst="rect">
            <a:avLst/>
          </a:prstGeom>
          <a:noFill/>
        </p:spPr>
        <p:txBody>
          <a:bodyPr wrap="none" lIns="54000" tIns="27000" rIns="54000" bIns="27000" rtlCol="0" anchor="t">
            <a:spAutoFit/>
          </a:bodyPr>
          <a:lstStyle/>
          <a:p>
            <a:r>
              <a:rPr lang="zh-CN" altLang="en-US" sz="900" dirty="0">
                <a:solidFill>
                  <a:schemeClr val="bg1">
                    <a:lumMod val="50000"/>
                  </a:schemeClr>
                </a:solidFill>
                <a:cs typeface="+mn-ea"/>
                <a:sym typeface="+mn-lt"/>
              </a:rPr>
              <a:t>移动端数据</a:t>
            </a:r>
            <a:endParaRPr lang="en-US" sz="900" dirty="0">
              <a:solidFill>
                <a:schemeClr val="bg1">
                  <a:lumMod val="50000"/>
                </a:schemeClr>
              </a:solidFill>
              <a:cs typeface="+mn-ea"/>
              <a:sym typeface="+mn-lt"/>
            </a:endParaRPr>
          </a:p>
        </p:txBody>
      </p:sp>
      <p:sp>
        <p:nvSpPr>
          <p:cNvPr id="78" name="TextBox 88">
            <a:extLst>
              <a:ext uri="{FF2B5EF4-FFF2-40B4-BE49-F238E27FC236}">
                <a16:creationId xmlns="" xmlns:a16="http://schemas.microsoft.com/office/drawing/2014/main" id="{7707D47F-D7F6-4786-9206-412A0C791B2A}"/>
              </a:ext>
            </a:extLst>
          </p:cNvPr>
          <p:cNvSpPr txBox="1"/>
          <p:nvPr/>
        </p:nvSpPr>
        <p:spPr>
          <a:xfrm flipH="1">
            <a:off x="2129000" y="1971618"/>
            <a:ext cx="573926" cy="193027"/>
          </a:xfrm>
          <a:prstGeom prst="rect">
            <a:avLst/>
          </a:prstGeom>
          <a:noFill/>
        </p:spPr>
        <p:txBody>
          <a:bodyPr wrap="none" lIns="54000" tIns="27000" rIns="54000" bIns="27000" rtlCol="0" anchor="t">
            <a:spAutoFit/>
          </a:bodyPr>
          <a:lstStyle/>
          <a:p>
            <a:r>
              <a:rPr lang="zh-CN" altLang="en-US" sz="900" dirty="0">
                <a:solidFill>
                  <a:schemeClr val="bg1">
                    <a:lumMod val="50000"/>
                  </a:schemeClr>
                </a:solidFill>
                <a:cs typeface="+mn-ea"/>
                <a:sym typeface="+mn-lt"/>
              </a:rPr>
              <a:t>产品分析</a:t>
            </a:r>
            <a:endParaRPr lang="en-US" sz="900" dirty="0">
              <a:solidFill>
                <a:schemeClr val="bg1">
                  <a:lumMod val="50000"/>
                </a:schemeClr>
              </a:solidFill>
              <a:cs typeface="+mn-ea"/>
              <a:sym typeface="+mn-lt"/>
            </a:endParaRPr>
          </a:p>
        </p:txBody>
      </p:sp>
      <p:sp>
        <p:nvSpPr>
          <p:cNvPr id="80" name="TextBox 90">
            <a:extLst>
              <a:ext uri="{FF2B5EF4-FFF2-40B4-BE49-F238E27FC236}">
                <a16:creationId xmlns="" xmlns:a16="http://schemas.microsoft.com/office/drawing/2014/main" id="{74686758-5F78-4532-95C1-A93412A123CA}"/>
              </a:ext>
            </a:extLst>
          </p:cNvPr>
          <p:cNvSpPr txBox="1"/>
          <p:nvPr/>
        </p:nvSpPr>
        <p:spPr>
          <a:xfrm flipH="1">
            <a:off x="2129000" y="1427680"/>
            <a:ext cx="585147" cy="193027"/>
          </a:xfrm>
          <a:prstGeom prst="rect">
            <a:avLst/>
          </a:prstGeom>
          <a:noFill/>
        </p:spPr>
        <p:txBody>
          <a:bodyPr wrap="none" lIns="54000" tIns="27000" rIns="54000" bIns="27000" rtlCol="0" anchor="t">
            <a:spAutoFit/>
          </a:bodyPr>
          <a:lstStyle/>
          <a:p>
            <a:r>
              <a:rPr lang="zh-CN" altLang="en-US" sz="900" dirty="0">
                <a:solidFill>
                  <a:schemeClr val="bg1">
                    <a:lumMod val="50000"/>
                  </a:schemeClr>
                </a:solidFill>
                <a:cs typeface="+mn-ea"/>
                <a:sym typeface="+mn-lt"/>
              </a:rPr>
              <a:t>客户分布</a:t>
            </a:r>
            <a:endParaRPr lang="en-US" sz="900" dirty="0">
              <a:solidFill>
                <a:schemeClr val="bg1">
                  <a:lumMod val="50000"/>
                </a:schemeClr>
              </a:solidFill>
              <a:cs typeface="+mn-ea"/>
              <a:sym typeface="+mn-lt"/>
            </a:endParaRPr>
          </a:p>
        </p:txBody>
      </p:sp>
      <p:sp>
        <p:nvSpPr>
          <p:cNvPr id="82" name="TextBox 92">
            <a:extLst>
              <a:ext uri="{FF2B5EF4-FFF2-40B4-BE49-F238E27FC236}">
                <a16:creationId xmlns="" xmlns:a16="http://schemas.microsoft.com/office/drawing/2014/main" id="{FD26EDE1-5D96-4398-B2F4-C68EAF653458}"/>
              </a:ext>
            </a:extLst>
          </p:cNvPr>
          <p:cNvSpPr txBox="1"/>
          <p:nvPr/>
        </p:nvSpPr>
        <p:spPr>
          <a:xfrm>
            <a:off x="2280103" y="5018922"/>
            <a:ext cx="2077701" cy="396159"/>
          </a:xfrm>
          <a:prstGeom prst="rect">
            <a:avLst/>
          </a:prstGeom>
          <a:noFill/>
        </p:spPr>
        <p:txBody>
          <a:bodyPr wrap="square" lIns="54000" tIns="27000" rIns="54000" bIns="27000" rtlCol="0" anchor="t">
            <a:spAutoFit/>
          </a:bodyPr>
          <a:lstStyle/>
          <a:p>
            <a:pPr algn="ctr">
              <a:lnSpc>
                <a:spcPts val="1350"/>
              </a:lnSpc>
            </a:pPr>
            <a:r>
              <a:rPr lang="en-US" sz="900" dirty="0">
                <a:solidFill>
                  <a:schemeClr val="bg1">
                    <a:lumMod val="50000"/>
                  </a:schemeClr>
                </a:solidFill>
                <a:cs typeface="+mn-ea"/>
                <a:sym typeface="+mn-lt"/>
              </a:rPr>
              <a:t>We recommend you to put a little words for this awesome</a:t>
            </a:r>
          </a:p>
        </p:txBody>
      </p:sp>
      <p:sp>
        <p:nvSpPr>
          <p:cNvPr id="83" name="Oval 93">
            <a:extLst>
              <a:ext uri="{FF2B5EF4-FFF2-40B4-BE49-F238E27FC236}">
                <a16:creationId xmlns="" xmlns:a16="http://schemas.microsoft.com/office/drawing/2014/main" id="{28CEDE17-63AB-4697-8BA3-4C235F8050A6}"/>
              </a:ext>
            </a:extLst>
          </p:cNvPr>
          <p:cNvSpPr/>
          <p:nvPr/>
        </p:nvSpPr>
        <p:spPr>
          <a:xfrm flipH="1">
            <a:off x="1568578" y="4998509"/>
            <a:ext cx="606793" cy="606793"/>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50" b="1" dirty="0">
                <a:cs typeface="+mn-ea"/>
                <a:sym typeface="+mn-lt"/>
              </a:rPr>
              <a:t>89%</a:t>
            </a:r>
          </a:p>
        </p:txBody>
      </p:sp>
      <p:sp>
        <p:nvSpPr>
          <p:cNvPr id="84" name="TextBox 94">
            <a:extLst>
              <a:ext uri="{FF2B5EF4-FFF2-40B4-BE49-F238E27FC236}">
                <a16:creationId xmlns="" xmlns:a16="http://schemas.microsoft.com/office/drawing/2014/main" id="{0EC1992A-1F9E-472F-9EE4-72144A9E73F5}"/>
              </a:ext>
            </a:extLst>
          </p:cNvPr>
          <p:cNvSpPr txBox="1"/>
          <p:nvPr/>
        </p:nvSpPr>
        <p:spPr>
          <a:xfrm>
            <a:off x="2280103" y="4304821"/>
            <a:ext cx="2077701" cy="396159"/>
          </a:xfrm>
          <a:prstGeom prst="rect">
            <a:avLst/>
          </a:prstGeom>
          <a:noFill/>
        </p:spPr>
        <p:txBody>
          <a:bodyPr wrap="square" lIns="54000" tIns="27000" rIns="54000" bIns="27000" rtlCol="0" anchor="t">
            <a:spAutoFit/>
          </a:bodyPr>
          <a:lstStyle/>
          <a:p>
            <a:pPr algn="ctr">
              <a:lnSpc>
                <a:spcPts val="1350"/>
              </a:lnSpc>
            </a:pPr>
            <a:r>
              <a:rPr lang="en-US" sz="900" dirty="0">
                <a:solidFill>
                  <a:schemeClr val="bg1">
                    <a:lumMod val="50000"/>
                  </a:schemeClr>
                </a:solidFill>
                <a:cs typeface="+mn-ea"/>
                <a:sym typeface="+mn-lt"/>
              </a:rPr>
              <a:t>We recommend you to put a little words for this awesome</a:t>
            </a:r>
          </a:p>
        </p:txBody>
      </p:sp>
      <p:sp>
        <p:nvSpPr>
          <p:cNvPr id="85" name="Oval 95">
            <a:extLst>
              <a:ext uri="{FF2B5EF4-FFF2-40B4-BE49-F238E27FC236}">
                <a16:creationId xmlns="" xmlns:a16="http://schemas.microsoft.com/office/drawing/2014/main" id="{D9F9AC1D-31EE-4762-83BA-F01D6C1D99DC}"/>
              </a:ext>
            </a:extLst>
          </p:cNvPr>
          <p:cNvSpPr/>
          <p:nvPr/>
        </p:nvSpPr>
        <p:spPr>
          <a:xfrm flipH="1">
            <a:off x="1568578" y="4270665"/>
            <a:ext cx="606793" cy="606793"/>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50" b="1" dirty="0">
                <a:cs typeface="+mn-ea"/>
                <a:sym typeface="+mn-lt"/>
              </a:rPr>
              <a:t>67%</a:t>
            </a:r>
          </a:p>
        </p:txBody>
      </p:sp>
      <p:sp>
        <p:nvSpPr>
          <p:cNvPr id="86" name="TextBox 96">
            <a:extLst>
              <a:ext uri="{FF2B5EF4-FFF2-40B4-BE49-F238E27FC236}">
                <a16:creationId xmlns="" xmlns:a16="http://schemas.microsoft.com/office/drawing/2014/main" id="{C13A1158-B000-4012-8B4B-2EB60A308A7C}"/>
              </a:ext>
            </a:extLst>
          </p:cNvPr>
          <p:cNvSpPr txBox="1"/>
          <p:nvPr/>
        </p:nvSpPr>
        <p:spPr>
          <a:xfrm>
            <a:off x="2280103" y="3590720"/>
            <a:ext cx="2077701" cy="396159"/>
          </a:xfrm>
          <a:prstGeom prst="rect">
            <a:avLst/>
          </a:prstGeom>
          <a:noFill/>
        </p:spPr>
        <p:txBody>
          <a:bodyPr wrap="square" lIns="54000" tIns="27000" rIns="54000" bIns="27000" rtlCol="0" anchor="t">
            <a:spAutoFit/>
          </a:bodyPr>
          <a:lstStyle/>
          <a:p>
            <a:pPr algn="ctr">
              <a:lnSpc>
                <a:spcPts val="1350"/>
              </a:lnSpc>
            </a:pPr>
            <a:r>
              <a:rPr lang="en-US" sz="900" dirty="0">
                <a:solidFill>
                  <a:schemeClr val="bg1">
                    <a:lumMod val="50000"/>
                  </a:schemeClr>
                </a:solidFill>
                <a:cs typeface="+mn-ea"/>
                <a:sym typeface="+mn-lt"/>
              </a:rPr>
              <a:t>We recommend you to put a little words for this awesome</a:t>
            </a:r>
          </a:p>
        </p:txBody>
      </p:sp>
      <p:sp>
        <p:nvSpPr>
          <p:cNvPr id="87" name="Oval 97">
            <a:extLst>
              <a:ext uri="{FF2B5EF4-FFF2-40B4-BE49-F238E27FC236}">
                <a16:creationId xmlns="" xmlns:a16="http://schemas.microsoft.com/office/drawing/2014/main" id="{1DDA4C98-2C11-4344-A7EC-EF6392E13B27}"/>
              </a:ext>
            </a:extLst>
          </p:cNvPr>
          <p:cNvSpPr/>
          <p:nvPr/>
        </p:nvSpPr>
        <p:spPr>
          <a:xfrm flipH="1">
            <a:off x="1568578" y="3570307"/>
            <a:ext cx="606793" cy="606793"/>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50" b="1" dirty="0">
                <a:cs typeface="+mn-ea"/>
                <a:sym typeface="+mn-lt"/>
              </a:rPr>
              <a:t>55%</a:t>
            </a:r>
          </a:p>
        </p:txBody>
      </p:sp>
      <p:sp>
        <p:nvSpPr>
          <p:cNvPr id="88" name="TextBox 98">
            <a:extLst>
              <a:ext uri="{FF2B5EF4-FFF2-40B4-BE49-F238E27FC236}">
                <a16:creationId xmlns="" xmlns:a16="http://schemas.microsoft.com/office/drawing/2014/main" id="{F4DBCF55-5B18-4989-9D70-1796D2B8A388}"/>
              </a:ext>
            </a:extLst>
          </p:cNvPr>
          <p:cNvSpPr txBox="1"/>
          <p:nvPr/>
        </p:nvSpPr>
        <p:spPr>
          <a:xfrm flipH="1">
            <a:off x="1568579" y="3149021"/>
            <a:ext cx="1393894" cy="239193"/>
          </a:xfrm>
          <a:prstGeom prst="rect">
            <a:avLst/>
          </a:prstGeom>
          <a:noFill/>
        </p:spPr>
        <p:txBody>
          <a:bodyPr wrap="none" lIns="54000" tIns="27000" rIns="54000" bIns="27000" rtlCol="0" anchor="t">
            <a:spAutoFit/>
          </a:bodyPr>
          <a:lstStyle/>
          <a:p>
            <a:r>
              <a:rPr lang="en-US" sz="1200" b="1" dirty="0">
                <a:solidFill>
                  <a:schemeClr val="tx2"/>
                </a:solidFill>
                <a:cs typeface="+mn-ea"/>
                <a:sym typeface="+mn-lt"/>
              </a:rPr>
              <a:t>Total Calculation</a:t>
            </a:r>
          </a:p>
        </p:txBody>
      </p:sp>
      <p:grpSp>
        <p:nvGrpSpPr>
          <p:cNvPr id="93" name="组合 92">
            <a:extLst>
              <a:ext uri="{FF2B5EF4-FFF2-40B4-BE49-F238E27FC236}">
                <a16:creationId xmlns="" xmlns:a16="http://schemas.microsoft.com/office/drawing/2014/main" id="{56062DD2-45C7-48AF-828B-D6EE26B98875}"/>
              </a:ext>
            </a:extLst>
          </p:cNvPr>
          <p:cNvGrpSpPr/>
          <p:nvPr/>
        </p:nvGrpSpPr>
        <p:grpSpPr>
          <a:xfrm>
            <a:off x="1573042" y="1335199"/>
            <a:ext cx="457545" cy="457545"/>
            <a:chOff x="1573299" y="1188507"/>
            <a:chExt cx="457545" cy="457545"/>
          </a:xfrm>
        </p:grpSpPr>
        <p:sp>
          <p:nvSpPr>
            <p:cNvPr id="81" name="Oval 91">
              <a:extLst>
                <a:ext uri="{FF2B5EF4-FFF2-40B4-BE49-F238E27FC236}">
                  <a16:creationId xmlns="" xmlns:a16="http://schemas.microsoft.com/office/drawing/2014/main" id="{5FD723A6-5F8D-4C3E-A7A0-30BA1C85C360}"/>
                </a:ext>
              </a:extLst>
            </p:cNvPr>
            <p:cNvSpPr>
              <a:spLocks noChangeAspect="1"/>
            </p:cNvSpPr>
            <p:nvPr/>
          </p:nvSpPr>
          <p:spPr>
            <a:xfrm flipH="1">
              <a:off x="1573299" y="1188507"/>
              <a:ext cx="457545" cy="457545"/>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sp>
          <p:nvSpPr>
            <p:cNvPr id="89" name="Freeform 449">
              <a:extLst>
                <a:ext uri="{FF2B5EF4-FFF2-40B4-BE49-F238E27FC236}">
                  <a16:creationId xmlns="" xmlns:a16="http://schemas.microsoft.com/office/drawing/2014/main" id="{34FADEF8-38A1-48A7-943E-C862AABB9F9A}"/>
                </a:ext>
              </a:extLst>
            </p:cNvPr>
            <p:cNvSpPr>
              <a:spLocks noEditPoints="1"/>
            </p:cNvSpPr>
            <p:nvPr/>
          </p:nvSpPr>
          <p:spPr bwMode="auto">
            <a:xfrm>
              <a:off x="1668138" y="1317374"/>
              <a:ext cx="267869" cy="199813"/>
            </a:xfrm>
            <a:custGeom>
              <a:avLst/>
              <a:gdLst>
                <a:gd name="T0" fmla="*/ 190 w 205"/>
                <a:gd name="T1" fmla="*/ 0 h 152"/>
                <a:gd name="T2" fmla="*/ 15 w 205"/>
                <a:gd name="T3" fmla="*/ 0 h 152"/>
                <a:gd name="T4" fmla="*/ 0 w 205"/>
                <a:gd name="T5" fmla="*/ 15 h 152"/>
                <a:gd name="T6" fmla="*/ 0 w 205"/>
                <a:gd name="T7" fmla="*/ 137 h 152"/>
                <a:gd name="T8" fmla="*/ 15 w 205"/>
                <a:gd name="T9" fmla="*/ 152 h 152"/>
                <a:gd name="T10" fmla="*/ 190 w 205"/>
                <a:gd name="T11" fmla="*/ 152 h 152"/>
                <a:gd name="T12" fmla="*/ 205 w 205"/>
                <a:gd name="T13" fmla="*/ 137 h 152"/>
                <a:gd name="T14" fmla="*/ 205 w 205"/>
                <a:gd name="T15" fmla="*/ 15 h 152"/>
                <a:gd name="T16" fmla="*/ 190 w 205"/>
                <a:gd name="T17" fmla="*/ 0 h 152"/>
                <a:gd name="T18" fmla="*/ 54 w 205"/>
                <a:gd name="T19" fmla="*/ 8 h 152"/>
                <a:gd name="T20" fmla="*/ 59 w 205"/>
                <a:gd name="T21" fmla="*/ 13 h 152"/>
                <a:gd name="T22" fmla="*/ 54 w 205"/>
                <a:gd name="T23" fmla="*/ 17 h 152"/>
                <a:gd name="T24" fmla="*/ 50 w 205"/>
                <a:gd name="T25" fmla="*/ 13 h 152"/>
                <a:gd name="T26" fmla="*/ 54 w 205"/>
                <a:gd name="T27" fmla="*/ 8 h 152"/>
                <a:gd name="T28" fmla="*/ 38 w 205"/>
                <a:gd name="T29" fmla="*/ 8 h 152"/>
                <a:gd name="T30" fmla="*/ 43 w 205"/>
                <a:gd name="T31" fmla="*/ 13 h 152"/>
                <a:gd name="T32" fmla="*/ 38 w 205"/>
                <a:gd name="T33" fmla="*/ 17 h 152"/>
                <a:gd name="T34" fmla="*/ 34 w 205"/>
                <a:gd name="T35" fmla="*/ 13 h 152"/>
                <a:gd name="T36" fmla="*/ 38 w 205"/>
                <a:gd name="T37" fmla="*/ 8 h 152"/>
                <a:gd name="T38" fmla="*/ 23 w 205"/>
                <a:gd name="T39" fmla="*/ 8 h 152"/>
                <a:gd name="T40" fmla="*/ 27 w 205"/>
                <a:gd name="T41" fmla="*/ 13 h 152"/>
                <a:gd name="T42" fmla="*/ 23 w 205"/>
                <a:gd name="T43" fmla="*/ 17 h 152"/>
                <a:gd name="T44" fmla="*/ 18 w 205"/>
                <a:gd name="T45" fmla="*/ 13 h 152"/>
                <a:gd name="T46" fmla="*/ 23 w 205"/>
                <a:gd name="T47" fmla="*/ 8 h 152"/>
                <a:gd name="T48" fmla="*/ 193 w 205"/>
                <a:gd name="T49" fmla="*/ 129 h 152"/>
                <a:gd name="T50" fmla="*/ 13 w 205"/>
                <a:gd name="T51" fmla="*/ 129 h 152"/>
                <a:gd name="T52" fmla="*/ 13 w 205"/>
                <a:gd name="T53" fmla="*/ 21 h 152"/>
                <a:gd name="T54" fmla="*/ 193 w 205"/>
                <a:gd name="T55" fmla="*/ 21 h 152"/>
                <a:gd name="T56" fmla="*/ 193 w 205"/>
                <a:gd name="T57" fmla="*/ 129 h 152"/>
                <a:gd name="T58" fmla="*/ 129 w 205"/>
                <a:gd name="T59" fmla="*/ 113 h 152"/>
                <a:gd name="T60" fmla="*/ 42 w 205"/>
                <a:gd name="T61" fmla="*/ 113 h 152"/>
                <a:gd name="T62" fmla="*/ 42 w 205"/>
                <a:gd name="T63" fmla="*/ 98 h 152"/>
                <a:gd name="T64" fmla="*/ 129 w 205"/>
                <a:gd name="T65" fmla="*/ 98 h 152"/>
                <a:gd name="T66" fmla="*/ 129 w 205"/>
                <a:gd name="T67" fmla="*/ 113 h 152"/>
                <a:gd name="T68" fmla="*/ 164 w 205"/>
                <a:gd name="T69" fmla="*/ 113 h 152"/>
                <a:gd name="T70" fmla="*/ 139 w 205"/>
                <a:gd name="T71" fmla="*/ 113 h 152"/>
                <a:gd name="T72" fmla="*/ 139 w 205"/>
                <a:gd name="T73" fmla="*/ 98 h 152"/>
                <a:gd name="T74" fmla="*/ 164 w 205"/>
                <a:gd name="T75" fmla="*/ 98 h 152"/>
                <a:gd name="T76" fmla="*/ 164 w 205"/>
                <a:gd name="T77" fmla="*/ 113 h 152"/>
                <a:gd name="T78" fmla="*/ 80 w 205"/>
                <a:gd name="T79" fmla="*/ 65 h 152"/>
                <a:gd name="T80" fmla="*/ 103 w 205"/>
                <a:gd name="T81" fmla="*/ 42 h 152"/>
                <a:gd name="T82" fmla="*/ 126 w 205"/>
                <a:gd name="T83" fmla="*/ 65 h 152"/>
                <a:gd name="T84" fmla="*/ 103 w 205"/>
                <a:gd name="T85" fmla="*/ 88 h 152"/>
                <a:gd name="T86" fmla="*/ 80 w 205"/>
                <a:gd name="T87" fmla="*/ 6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5" h="152">
                  <a:moveTo>
                    <a:pt x="190" y="0"/>
                  </a:moveTo>
                  <a:cubicBezTo>
                    <a:pt x="15" y="0"/>
                    <a:pt x="15" y="0"/>
                    <a:pt x="15" y="0"/>
                  </a:cubicBezTo>
                  <a:cubicBezTo>
                    <a:pt x="7" y="0"/>
                    <a:pt x="0" y="7"/>
                    <a:pt x="0" y="15"/>
                  </a:cubicBezTo>
                  <a:cubicBezTo>
                    <a:pt x="0" y="137"/>
                    <a:pt x="0" y="137"/>
                    <a:pt x="0" y="137"/>
                  </a:cubicBezTo>
                  <a:cubicBezTo>
                    <a:pt x="0" y="145"/>
                    <a:pt x="7" y="152"/>
                    <a:pt x="15" y="152"/>
                  </a:cubicBezTo>
                  <a:cubicBezTo>
                    <a:pt x="190" y="152"/>
                    <a:pt x="190" y="152"/>
                    <a:pt x="190" y="152"/>
                  </a:cubicBezTo>
                  <a:cubicBezTo>
                    <a:pt x="198" y="152"/>
                    <a:pt x="205" y="145"/>
                    <a:pt x="205" y="137"/>
                  </a:cubicBezTo>
                  <a:cubicBezTo>
                    <a:pt x="205" y="15"/>
                    <a:pt x="205" y="15"/>
                    <a:pt x="205" y="15"/>
                  </a:cubicBezTo>
                  <a:cubicBezTo>
                    <a:pt x="205" y="7"/>
                    <a:pt x="198" y="0"/>
                    <a:pt x="190" y="0"/>
                  </a:cubicBezTo>
                  <a:close/>
                  <a:moveTo>
                    <a:pt x="54" y="8"/>
                  </a:moveTo>
                  <a:cubicBezTo>
                    <a:pt x="57" y="8"/>
                    <a:pt x="59" y="10"/>
                    <a:pt x="59" y="13"/>
                  </a:cubicBezTo>
                  <a:cubicBezTo>
                    <a:pt x="59" y="15"/>
                    <a:pt x="57" y="17"/>
                    <a:pt x="54" y="17"/>
                  </a:cubicBezTo>
                  <a:cubicBezTo>
                    <a:pt x="52" y="17"/>
                    <a:pt x="50" y="15"/>
                    <a:pt x="50" y="13"/>
                  </a:cubicBezTo>
                  <a:cubicBezTo>
                    <a:pt x="50" y="10"/>
                    <a:pt x="52" y="8"/>
                    <a:pt x="54" y="8"/>
                  </a:cubicBezTo>
                  <a:close/>
                  <a:moveTo>
                    <a:pt x="38" y="8"/>
                  </a:moveTo>
                  <a:cubicBezTo>
                    <a:pt x="41" y="8"/>
                    <a:pt x="43" y="10"/>
                    <a:pt x="43" y="13"/>
                  </a:cubicBezTo>
                  <a:cubicBezTo>
                    <a:pt x="43" y="15"/>
                    <a:pt x="41" y="17"/>
                    <a:pt x="38" y="17"/>
                  </a:cubicBezTo>
                  <a:cubicBezTo>
                    <a:pt x="36" y="17"/>
                    <a:pt x="34" y="15"/>
                    <a:pt x="34" y="13"/>
                  </a:cubicBezTo>
                  <a:cubicBezTo>
                    <a:pt x="34" y="10"/>
                    <a:pt x="36" y="8"/>
                    <a:pt x="38" y="8"/>
                  </a:cubicBezTo>
                  <a:close/>
                  <a:moveTo>
                    <a:pt x="23" y="8"/>
                  </a:moveTo>
                  <a:cubicBezTo>
                    <a:pt x="25" y="8"/>
                    <a:pt x="27" y="10"/>
                    <a:pt x="27" y="13"/>
                  </a:cubicBezTo>
                  <a:cubicBezTo>
                    <a:pt x="27" y="15"/>
                    <a:pt x="25" y="17"/>
                    <a:pt x="23" y="17"/>
                  </a:cubicBezTo>
                  <a:cubicBezTo>
                    <a:pt x="20" y="17"/>
                    <a:pt x="18" y="15"/>
                    <a:pt x="18" y="13"/>
                  </a:cubicBezTo>
                  <a:cubicBezTo>
                    <a:pt x="18" y="10"/>
                    <a:pt x="20" y="8"/>
                    <a:pt x="23" y="8"/>
                  </a:cubicBezTo>
                  <a:close/>
                  <a:moveTo>
                    <a:pt x="193" y="129"/>
                  </a:moveTo>
                  <a:cubicBezTo>
                    <a:pt x="13" y="129"/>
                    <a:pt x="13" y="129"/>
                    <a:pt x="13" y="129"/>
                  </a:cubicBezTo>
                  <a:cubicBezTo>
                    <a:pt x="13" y="21"/>
                    <a:pt x="13" y="21"/>
                    <a:pt x="13" y="21"/>
                  </a:cubicBezTo>
                  <a:cubicBezTo>
                    <a:pt x="193" y="21"/>
                    <a:pt x="193" y="21"/>
                    <a:pt x="193" y="21"/>
                  </a:cubicBezTo>
                  <a:lnTo>
                    <a:pt x="193" y="129"/>
                  </a:lnTo>
                  <a:close/>
                  <a:moveTo>
                    <a:pt x="129" y="113"/>
                  </a:moveTo>
                  <a:cubicBezTo>
                    <a:pt x="42" y="113"/>
                    <a:pt x="42" y="113"/>
                    <a:pt x="42" y="113"/>
                  </a:cubicBezTo>
                  <a:cubicBezTo>
                    <a:pt x="42" y="98"/>
                    <a:pt x="42" y="98"/>
                    <a:pt x="42" y="98"/>
                  </a:cubicBezTo>
                  <a:cubicBezTo>
                    <a:pt x="129" y="98"/>
                    <a:pt x="129" y="98"/>
                    <a:pt x="129" y="98"/>
                  </a:cubicBezTo>
                  <a:lnTo>
                    <a:pt x="129" y="113"/>
                  </a:lnTo>
                  <a:close/>
                  <a:moveTo>
                    <a:pt x="164" y="113"/>
                  </a:moveTo>
                  <a:cubicBezTo>
                    <a:pt x="139" y="113"/>
                    <a:pt x="139" y="113"/>
                    <a:pt x="139" y="113"/>
                  </a:cubicBezTo>
                  <a:cubicBezTo>
                    <a:pt x="139" y="98"/>
                    <a:pt x="139" y="98"/>
                    <a:pt x="139" y="98"/>
                  </a:cubicBezTo>
                  <a:cubicBezTo>
                    <a:pt x="164" y="98"/>
                    <a:pt x="164" y="98"/>
                    <a:pt x="164" y="98"/>
                  </a:cubicBezTo>
                  <a:lnTo>
                    <a:pt x="164" y="113"/>
                  </a:lnTo>
                  <a:close/>
                  <a:moveTo>
                    <a:pt x="80" y="65"/>
                  </a:moveTo>
                  <a:cubicBezTo>
                    <a:pt x="80" y="52"/>
                    <a:pt x="90" y="42"/>
                    <a:pt x="103" y="42"/>
                  </a:cubicBezTo>
                  <a:cubicBezTo>
                    <a:pt x="115" y="42"/>
                    <a:pt x="126" y="52"/>
                    <a:pt x="126" y="65"/>
                  </a:cubicBezTo>
                  <a:cubicBezTo>
                    <a:pt x="126" y="78"/>
                    <a:pt x="115" y="88"/>
                    <a:pt x="103" y="88"/>
                  </a:cubicBezTo>
                  <a:cubicBezTo>
                    <a:pt x="90" y="88"/>
                    <a:pt x="80" y="78"/>
                    <a:pt x="80"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grpSp>
      <p:grpSp>
        <p:nvGrpSpPr>
          <p:cNvPr id="94" name="组合 93">
            <a:extLst>
              <a:ext uri="{FF2B5EF4-FFF2-40B4-BE49-F238E27FC236}">
                <a16:creationId xmlns="" xmlns:a16="http://schemas.microsoft.com/office/drawing/2014/main" id="{08127C86-EAB0-4C17-B972-A1B27B034825}"/>
              </a:ext>
            </a:extLst>
          </p:cNvPr>
          <p:cNvGrpSpPr/>
          <p:nvPr/>
        </p:nvGrpSpPr>
        <p:grpSpPr>
          <a:xfrm>
            <a:off x="1573042" y="1879138"/>
            <a:ext cx="457545" cy="457545"/>
            <a:chOff x="1573299" y="1732446"/>
            <a:chExt cx="457545" cy="457545"/>
          </a:xfrm>
        </p:grpSpPr>
        <p:sp>
          <p:nvSpPr>
            <p:cNvPr id="79" name="Oval 89">
              <a:extLst>
                <a:ext uri="{FF2B5EF4-FFF2-40B4-BE49-F238E27FC236}">
                  <a16:creationId xmlns="" xmlns:a16="http://schemas.microsoft.com/office/drawing/2014/main" id="{69E75C88-4AB8-47C0-AB95-ECBDAE2287F2}"/>
                </a:ext>
              </a:extLst>
            </p:cNvPr>
            <p:cNvSpPr>
              <a:spLocks noChangeAspect="1"/>
            </p:cNvSpPr>
            <p:nvPr/>
          </p:nvSpPr>
          <p:spPr>
            <a:xfrm flipH="1">
              <a:off x="1573299" y="1732446"/>
              <a:ext cx="457545" cy="457545"/>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sp>
          <p:nvSpPr>
            <p:cNvPr id="90" name="Freeform 497">
              <a:extLst>
                <a:ext uri="{FF2B5EF4-FFF2-40B4-BE49-F238E27FC236}">
                  <a16:creationId xmlns="" xmlns:a16="http://schemas.microsoft.com/office/drawing/2014/main" id="{E6B0E884-8715-4C23-8023-CF2D0A397213}"/>
                </a:ext>
              </a:extLst>
            </p:cNvPr>
            <p:cNvSpPr>
              <a:spLocks noEditPoints="1"/>
            </p:cNvSpPr>
            <p:nvPr/>
          </p:nvSpPr>
          <p:spPr bwMode="auto">
            <a:xfrm>
              <a:off x="1668138" y="1861966"/>
              <a:ext cx="267869" cy="198505"/>
            </a:xfrm>
            <a:custGeom>
              <a:avLst/>
              <a:gdLst>
                <a:gd name="T0" fmla="*/ 15 w 198"/>
                <a:gd name="T1" fmla="*/ 0 h 146"/>
                <a:gd name="T2" fmla="*/ 0 w 198"/>
                <a:gd name="T3" fmla="*/ 132 h 146"/>
                <a:gd name="T4" fmla="*/ 184 w 198"/>
                <a:gd name="T5" fmla="*/ 146 h 146"/>
                <a:gd name="T6" fmla="*/ 198 w 198"/>
                <a:gd name="T7" fmla="*/ 14 h 146"/>
                <a:gd name="T8" fmla="*/ 52 w 198"/>
                <a:gd name="T9" fmla="*/ 7 h 146"/>
                <a:gd name="T10" fmla="*/ 52 w 198"/>
                <a:gd name="T11" fmla="*/ 16 h 146"/>
                <a:gd name="T12" fmla="*/ 52 w 198"/>
                <a:gd name="T13" fmla="*/ 7 h 146"/>
                <a:gd name="T14" fmla="*/ 42 w 198"/>
                <a:gd name="T15" fmla="*/ 12 h 146"/>
                <a:gd name="T16" fmla="*/ 33 w 198"/>
                <a:gd name="T17" fmla="*/ 12 h 146"/>
                <a:gd name="T18" fmla="*/ 22 w 198"/>
                <a:gd name="T19" fmla="*/ 7 h 146"/>
                <a:gd name="T20" fmla="*/ 22 w 198"/>
                <a:gd name="T21" fmla="*/ 16 h 146"/>
                <a:gd name="T22" fmla="*/ 22 w 198"/>
                <a:gd name="T23" fmla="*/ 7 h 146"/>
                <a:gd name="T24" fmla="*/ 12 w 198"/>
                <a:gd name="T25" fmla="*/ 125 h 146"/>
                <a:gd name="T26" fmla="*/ 186 w 198"/>
                <a:gd name="T27" fmla="*/ 20 h 146"/>
                <a:gd name="T28" fmla="*/ 54 w 198"/>
                <a:gd name="T29" fmla="*/ 76 h 146"/>
                <a:gd name="T30" fmla="*/ 71 w 198"/>
                <a:gd name="T31" fmla="*/ 73 h 146"/>
                <a:gd name="T32" fmla="*/ 94 w 198"/>
                <a:gd name="T33" fmla="*/ 66 h 146"/>
                <a:gd name="T34" fmla="*/ 81 w 198"/>
                <a:gd name="T35" fmla="*/ 49 h 146"/>
                <a:gd name="T36" fmla="*/ 81 w 198"/>
                <a:gd name="T37" fmla="*/ 33 h 146"/>
                <a:gd name="T38" fmla="*/ 87 w 198"/>
                <a:gd name="T39" fmla="*/ 47 h 146"/>
                <a:gd name="T40" fmla="*/ 99 w 198"/>
                <a:gd name="T41" fmla="*/ 64 h 146"/>
                <a:gd name="T42" fmla="*/ 121 w 198"/>
                <a:gd name="T43" fmla="*/ 55 h 146"/>
                <a:gd name="T44" fmla="*/ 131 w 198"/>
                <a:gd name="T45" fmla="*/ 36 h 146"/>
                <a:gd name="T46" fmla="*/ 131 w 198"/>
                <a:gd name="T47" fmla="*/ 61 h 146"/>
                <a:gd name="T48" fmla="*/ 106 w 198"/>
                <a:gd name="T49" fmla="*/ 69 h 146"/>
                <a:gd name="T50" fmla="*/ 105 w 198"/>
                <a:gd name="T51" fmla="*/ 76 h 146"/>
                <a:gd name="T52" fmla="*/ 128 w 198"/>
                <a:gd name="T53" fmla="*/ 91 h 146"/>
                <a:gd name="T54" fmla="*/ 128 w 198"/>
                <a:gd name="T55" fmla="*/ 110 h 146"/>
                <a:gd name="T56" fmla="*/ 120 w 198"/>
                <a:gd name="T57" fmla="*/ 95 h 146"/>
                <a:gd name="T58" fmla="*/ 99 w 198"/>
                <a:gd name="T59" fmla="*/ 80 h 146"/>
                <a:gd name="T60" fmla="*/ 83 w 198"/>
                <a:gd name="T61" fmla="*/ 98 h 146"/>
                <a:gd name="T62" fmla="*/ 77 w 198"/>
                <a:gd name="T63" fmla="*/ 115 h 146"/>
                <a:gd name="T64" fmla="*/ 77 w 198"/>
                <a:gd name="T65" fmla="*/ 96 h 146"/>
                <a:gd name="T66" fmla="*/ 93 w 198"/>
                <a:gd name="T67" fmla="*/ 77 h 146"/>
                <a:gd name="T68" fmla="*/ 71 w 198"/>
                <a:gd name="T69" fmla="*/ 76 h 146"/>
                <a:gd name="T70" fmla="*/ 54 w 198"/>
                <a:gd name="T71" fmla="*/ 7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8" h="146">
                  <a:moveTo>
                    <a:pt x="184" y="0"/>
                  </a:moveTo>
                  <a:cubicBezTo>
                    <a:pt x="15" y="0"/>
                    <a:pt x="15" y="0"/>
                    <a:pt x="15" y="0"/>
                  </a:cubicBezTo>
                  <a:cubicBezTo>
                    <a:pt x="7" y="0"/>
                    <a:pt x="0" y="6"/>
                    <a:pt x="0" y="14"/>
                  </a:cubicBezTo>
                  <a:cubicBezTo>
                    <a:pt x="0" y="132"/>
                    <a:pt x="0" y="132"/>
                    <a:pt x="0" y="132"/>
                  </a:cubicBezTo>
                  <a:cubicBezTo>
                    <a:pt x="0" y="140"/>
                    <a:pt x="7" y="146"/>
                    <a:pt x="15" y="146"/>
                  </a:cubicBezTo>
                  <a:cubicBezTo>
                    <a:pt x="184" y="146"/>
                    <a:pt x="184" y="146"/>
                    <a:pt x="184" y="146"/>
                  </a:cubicBezTo>
                  <a:cubicBezTo>
                    <a:pt x="192" y="146"/>
                    <a:pt x="198" y="140"/>
                    <a:pt x="198" y="132"/>
                  </a:cubicBezTo>
                  <a:cubicBezTo>
                    <a:pt x="198" y="14"/>
                    <a:pt x="198" y="14"/>
                    <a:pt x="198" y="14"/>
                  </a:cubicBezTo>
                  <a:cubicBezTo>
                    <a:pt x="198" y="6"/>
                    <a:pt x="192" y="0"/>
                    <a:pt x="184" y="0"/>
                  </a:cubicBezTo>
                  <a:close/>
                  <a:moveTo>
                    <a:pt x="52" y="7"/>
                  </a:moveTo>
                  <a:cubicBezTo>
                    <a:pt x="55" y="7"/>
                    <a:pt x="57" y="9"/>
                    <a:pt x="57" y="12"/>
                  </a:cubicBezTo>
                  <a:cubicBezTo>
                    <a:pt x="57" y="14"/>
                    <a:pt x="55" y="16"/>
                    <a:pt x="52" y="16"/>
                  </a:cubicBezTo>
                  <a:cubicBezTo>
                    <a:pt x="50" y="16"/>
                    <a:pt x="48" y="14"/>
                    <a:pt x="48" y="12"/>
                  </a:cubicBezTo>
                  <a:cubicBezTo>
                    <a:pt x="48" y="9"/>
                    <a:pt x="50" y="7"/>
                    <a:pt x="52" y="7"/>
                  </a:cubicBezTo>
                  <a:close/>
                  <a:moveTo>
                    <a:pt x="37" y="7"/>
                  </a:moveTo>
                  <a:cubicBezTo>
                    <a:pt x="40" y="7"/>
                    <a:pt x="42" y="9"/>
                    <a:pt x="42" y="12"/>
                  </a:cubicBezTo>
                  <a:cubicBezTo>
                    <a:pt x="42" y="14"/>
                    <a:pt x="40" y="16"/>
                    <a:pt x="37" y="16"/>
                  </a:cubicBezTo>
                  <a:cubicBezTo>
                    <a:pt x="35" y="16"/>
                    <a:pt x="33" y="14"/>
                    <a:pt x="33" y="12"/>
                  </a:cubicBezTo>
                  <a:cubicBezTo>
                    <a:pt x="33" y="9"/>
                    <a:pt x="35" y="7"/>
                    <a:pt x="37" y="7"/>
                  </a:cubicBezTo>
                  <a:close/>
                  <a:moveTo>
                    <a:pt x="22" y="7"/>
                  </a:moveTo>
                  <a:cubicBezTo>
                    <a:pt x="24" y="7"/>
                    <a:pt x="26" y="9"/>
                    <a:pt x="26" y="12"/>
                  </a:cubicBezTo>
                  <a:cubicBezTo>
                    <a:pt x="26" y="14"/>
                    <a:pt x="24" y="16"/>
                    <a:pt x="22" y="16"/>
                  </a:cubicBezTo>
                  <a:cubicBezTo>
                    <a:pt x="20" y="16"/>
                    <a:pt x="18" y="14"/>
                    <a:pt x="18" y="12"/>
                  </a:cubicBezTo>
                  <a:cubicBezTo>
                    <a:pt x="18" y="9"/>
                    <a:pt x="20" y="7"/>
                    <a:pt x="22" y="7"/>
                  </a:cubicBezTo>
                  <a:close/>
                  <a:moveTo>
                    <a:pt x="186" y="125"/>
                  </a:moveTo>
                  <a:cubicBezTo>
                    <a:pt x="12" y="125"/>
                    <a:pt x="12" y="125"/>
                    <a:pt x="12" y="125"/>
                  </a:cubicBezTo>
                  <a:cubicBezTo>
                    <a:pt x="12" y="20"/>
                    <a:pt x="12" y="20"/>
                    <a:pt x="12" y="20"/>
                  </a:cubicBezTo>
                  <a:cubicBezTo>
                    <a:pt x="186" y="20"/>
                    <a:pt x="186" y="20"/>
                    <a:pt x="186" y="20"/>
                  </a:cubicBezTo>
                  <a:lnTo>
                    <a:pt x="186" y="125"/>
                  </a:lnTo>
                  <a:close/>
                  <a:moveTo>
                    <a:pt x="54" y="76"/>
                  </a:moveTo>
                  <a:cubicBezTo>
                    <a:pt x="54" y="71"/>
                    <a:pt x="58" y="68"/>
                    <a:pt x="62" y="68"/>
                  </a:cubicBezTo>
                  <a:cubicBezTo>
                    <a:pt x="67" y="68"/>
                    <a:pt x="70" y="70"/>
                    <a:pt x="71" y="73"/>
                  </a:cubicBezTo>
                  <a:cubicBezTo>
                    <a:pt x="71" y="73"/>
                    <a:pt x="71" y="73"/>
                    <a:pt x="92" y="71"/>
                  </a:cubicBezTo>
                  <a:cubicBezTo>
                    <a:pt x="92" y="69"/>
                    <a:pt x="92" y="68"/>
                    <a:pt x="94" y="66"/>
                  </a:cubicBezTo>
                  <a:cubicBezTo>
                    <a:pt x="94" y="66"/>
                    <a:pt x="94" y="66"/>
                    <a:pt x="84" y="48"/>
                  </a:cubicBezTo>
                  <a:cubicBezTo>
                    <a:pt x="83" y="49"/>
                    <a:pt x="83" y="49"/>
                    <a:pt x="81" y="49"/>
                  </a:cubicBezTo>
                  <a:cubicBezTo>
                    <a:pt x="77" y="49"/>
                    <a:pt x="74" y="46"/>
                    <a:pt x="74" y="42"/>
                  </a:cubicBezTo>
                  <a:cubicBezTo>
                    <a:pt x="74" y="37"/>
                    <a:pt x="77" y="33"/>
                    <a:pt x="81" y="33"/>
                  </a:cubicBezTo>
                  <a:cubicBezTo>
                    <a:pt x="86" y="33"/>
                    <a:pt x="89" y="37"/>
                    <a:pt x="89" y="42"/>
                  </a:cubicBezTo>
                  <a:cubicBezTo>
                    <a:pt x="89" y="43"/>
                    <a:pt x="88" y="46"/>
                    <a:pt x="87" y="47"/>
                  </a:cubicBezTo>
                  <a:cubicBezTo>
                    <a:pt x="87" y="47"/>
                    <a:pt x="87" y="47"/>
                    <a:pt x="96" y="64"/>
                  </a:cubicBezTo>
                  <a:cubicBezTo>
                    <a:pt x="97" y="64"/>
                    <a:pt x="98" y="64"/>
                    <a:pt x="99" y="64"/>
                  </a:cubicBezTo>
                  <a:cubicBezTo>
                    <a:pt x="100" y="64"/>
                    <a:pt x="103" y="65"/>
                    <a:pt x="104" y="67"/>
                  </a:cubicBezTo>
                  <a:cubicBezTo>
                    <a:pt x="104" y="67"/>
                    <a:pt x="104" y="67"/>
                    <a:pt x="121" y="55"/>
                  </a:cubicBezTo>
                  <a:cubicBezTo>
                    <a:pt x="120" y="53"/>
                    <a:pt x="119" y="51"/>
                    <a:pt x="119" y="49"/>
                  </a:cubicBezTo>
                  <a:cubicBezTo>
                    <a:pt x="119" y="42"/>
                    <a:pt x="125" y="36"/>
                    <a:pt x="131" y="36"/>
                  </a:cubicBezTo>
                  <a:cubicBezTo>
                    <a:pt x="138" y="36"/>
                    <a:pt x="144" y="42"/>
                    <a:pt x="144" y="49"/>
                  </a:cubicBezTo>
                  <a:cubicBezTo>
                    <a:pt x="144" y="55"/>
                    <a:pt x="138" y="61"/>
                    <a:pt x="131" y="61"/>
                  </a:cubicBezTo>
                  <a:cubicBezTo>
                    <a:pt x="128" y="61"/>
                    <a:pt x="125" y="59"/>
                    <a:pt x="122" y="57"/>
                  </a:cubicBezTo>
                  <a:cubicBezTo>
                    <a:pt x="122" y="57"/>
                    <a:pt x="122" y="57"/>
                    <a:pt x="106" y="69"/>
                  </a:cubicBezTo>
                  <a:cubicBezTo>
                    <a:pt x="106" y="70"/>
                    <a:pt x="106" y="71"/>
                    <a:pt x="106" y="72"/>
                  </a:cubicBezTo>
                  <a:cubicBezTo>
                    <a:pt x="106" y="73"/>
                    <a:pt x="106" y="75"/>
                    <a:pt x="105" y="76"/>
                  </a:cubicBezTo>
                  <a:cubicBezTo>
                    <a:pt x="105" y="76"/>
                    <a:pt x="105" y="76"/>
                    <a:pt x="122" y="93"/>
                  </a:cubicBezTo>
                  <a:cubicBezTo>
                    <a:pt x="124" y="92"/>
                    <a:pt x="125" y="91"/>
                    <a:pt x="128" y="91"/>
                  </a:cubicBezTo>
                  <a:cubicBezTo>
                    <a:pt x="133" y="91"/>
                    <a:pt x="137" y="96"/>
                    <a:pt x="137" y="101"/>
                  </a:cubicBezTo>
                  <a:cubicBezTo>
                    <a:pt x="137" y="106"/>
                    <a:pt x="133" y="110"/>
                    <a:pt x="128" y="110"/>
                  </a:cubicBezTo>
                  <a:cubicBezTo>
                    <a:pt x="122" y="110"/>
                    <a:pt x="118" y="106"/>
                    <a:pt x="118" y="101"/>
                  </a:cubicBezTo>
                  <a:cubicBezTo>
                    <a:pt x="118" y="98"/>
                    <a:pt x="119" y="97"/>
                    <a:pt x="120" y="95"/>
                  </a:cubicBezTo>
                  <a:cubicBezTo>
                    <a:pt x="120" y="95"/>
                    <a:pt x="120" y="95"/>
                    <a:pt x="103" y="78"/>
                  </a:cubicBezTo>
                  <a:cubicBezTo>
                    <a:pt x="102" y="79"/>
                    <a:pt x="100" y="80"/>
                    <a:pt x="99" y="80"/>
                  </a:cubicBezTo>
                  <a:cubicBezTo>
                    <a:pt x="98" y="80"/>
                    <a:pt x="97" y="79"/>
                    <a:pt x="96" y="79"/>
                  </a:cubicBezTo>
                  <a:cubicBezTo>
                    <a:pt x="96" y="79"/>
                    <a:pt x="96" y="79"/>
                    <a:pt x="83" y="98"/>
                  </a:cubicBezTo>
                  <a:cubicBezTo>
                    <a:pt x="85" y="100"/>
                    <a:pt x="86" y="102"/>
                    <a:pt x="86" y="105"/>
                  </a:cubicBezTo>
                  <a:cubicBezTo>
                    <a:pt x="86" y="110"/>
                    <a:pt x="82" y="115"/>
                    <a:pt x="77" y="115"/>
                  </a:cubicBezTo>
                  <a:cubicBezTo>
                    <a:pt x="71" y="115"/>
                    <a:pt x="67" y="110"/>
                    <a:pt x="67" y="105"/>
                  </a:cubicBezTo>
                  <a:cubicBezTo>
                    <a:pt x="67" y="100"/>
                    <a:pt x="71" y="96"/>
                    <a:pt x="77" y="96"/>
                  </a:cubicBezTo>
                  <a:cubicBezTo>
                    <a:pt x="78" y="96"/>
                    <a:pt x="79" y="96"/>
                    <a:pt x="80" y="97"/>
                  </a:cubicBezTo>
                  <a:cubicBezTo>
                    <a:pt x="80" y="97"/>
                    <a:pt x="80" y="97"/>
                    <a:pt x="93" y="77"/>
                  </a:cubicBezTo>
                  <a:cubicBezTo>
                    <a:pt x="92" y="76"/>
                    <a:pt x="92" y="76"/>
                    <a:pt x="92" y="74"/>
                  </a:cubicBezTo>
                  <a:cubicBezTo>
                    <a:pt x="92" y="74"/>
                    <a:pt x="92" y="74"/>
                    <a:pt x="71" y="76"/>
                  </a:cubicBezTo>
                  <a:cubicBezTo>
                    <a:pt x="71" y="80"/>
                    <a:pt x="67" y="85"/>
                    <a:pt x="62" y="85"/>
                  </a:cubicBezTo>
                  <a:cubicBezTo>
                    <a:pt x="58" y="85"/>
                    <a:pt x="54" y="80"/>
                    <a:pt x="54" y="7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grpSp>
      <p:grpSp>
        <p:nvGrpSpPr>
          <p:cNvPr id="95" name="组合 94">
            <a:extLst>
              <a:ext uri="{FF2B5EF4-FFF2-40B4-BE49-F238E27FC236}">
                <a16:creationId xmlns="" xmlns:a16="http://schemas.microsoft.com/office/drawing/2014/main" id="{05042045-D1BE-4FE5-9376-93BB16857DF4}"/>
              </a:ext>
            </a:extLst>
          </p:cNvPr>
          <p:cNvGrpSpPr/>
          <p:nvPr/>
        </p:nvGrpSpPr>
        <p:grpSpPr>
          <a:xfrm>
            <a:off x="1573042" y="2423077"/>
            <a:ext cx="457545" cy="457545"/>
            <a:chOff x="1573299" y="2276385"/>
            <a:chExt cx="457545" cy="457545"/>
          </a:xfrm>
        </p:grpSpPr>
        <p:sp>
          <p:nvSpPr>
            <p:cNvPr id="77" name="Oval 87">
              <a:extLst>
                <a:ext uri="{FF2B5EF4-FFF2-40B4-BE49-F238E27FC236}">
                  <a16:creationId xmlns="" xmlns:a16="http://schemas.microsoft.com/office/drawing/2014/main" id="{4F000D33-54D1-4226-A5AF-425FC48A068D}"/>
                </a:ext>
              </a:extLst>
            </p:cNvPr>
            <p:cNvSpPr>
              <a:spLocks noChangeAspect="1"/>
            </p:cNvSpPr>
            <p:nvPr/>
          </p:nvSpPr>
          <p:spPr>
            <a:xfrm flipH="1">
              <a:off x="1573299" y="2276385"/>
              <a:ext cx="457545" cy="457545"/>
            </a:xfrm>
            <a:prstGeom prst="ellipse">
              <a:avLst/>
            </a:prstGeom>
            <a:solidFill>
              <a:srgbClr val="191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sp>
          <p:nvSpPr>
            <p:cNvPr id="91" name="Freeform 15">
              <a:extLst>
                <a:ext uri="{FF2B5EF4-FFF2-40B4-BE49-F238E27FC236}">
                  <a16:creationId xmlns="" xmlns:a16="http://schemas.microsoft.com/office/drawing/2014/main" id="{BFFA0060-4F18-43FB-8417-9AB2A2E588F3}"/>
                </a:ext>
              </a:extLst>
            </p:cNvPr>
            <p:cNvSpPr>
              <a:spLocks noEditPoints="1"/>
            </p:cNvSpPr>
            <p:nvPr/>
          </p:nvSpPr>
          <p:spPr bwMode="auto">
            <a:xfrm>
              <a:off x="1712339" y="2360731"/>
              <a:ext cx="179465" cy="288854"/>
            </a:xfrm>
            <a:custGeom>
              <a:avLst/>
              <a:gdLst>
                <a:gd name="T0" fmla="*/ 117 w 133"/>
                <a:gd name="T1" fmla="*/ 0 h 214"/>
                <a:gd name="T2" fmla="*/ 17 w 133"/>
                <a:gd name="T3" fmla="*/ 0 h 214"/>
                <a:gd name="T4" fmla="*/ 0 w 133"/>
                <a:gd name="T5" fmla="*/ 16 h 214"/>
                <a:gd name="T6" fmla="*/ 0 w 133"/>
                <a:gd name="T7" fmla="*/ 198 h 214"/>
                <a:gd name="T8" fmla="*/ 17 w 133"/>
                <a:gd name="T9" fmla="*/ 214 h 214"/>
                <a:gd name="T10" fmla="*/ 117 w 133"/>
                <a:gd name="T11" fmla="*/ 214 h 214"/>
                <a:gd name="T12" fmla="*/ 133 w 133"/>
                <a:gd name="T13" fmla="*/ 198 h 214"/>
                <a:gd name="T14" fmla="*/ 133 w 133"/>
                <a:gd name="T15" fmla="*/ 16 h 214"/>
                <a:gd name="T16" fmla="*/ 117 w 133"/>
                <a:gd name="T17" fmla="*/ 0 h 214"/>
                <a:gd name="T18" fmla="*/ 67 w 133"/>
                <a:gd name="T19" fmla="*/ 208 h 214"/>
                <a:gd name="T20" fmla="*/ 62 w 133"/>
                <a:gd name="T21" fmla="*/ 203 h 214"/>
                <a:gd name="T22" fmla="*/ 67 w 133"/>
                <a:gd name="T23" fmla="*/ 198 h 214"/>
                <a:gd name="T24" fmla="*/ 72 w 133"/>
                <a:gd name="T25" fmla="*/ 203 h 214"/>
                <a:gd name="T26" fmla="*/ 67 w 133"/>
                <a:gd name="T27" fmla="*/ 208 h 214"/>
                <a:gd name="T28" fmla="*/ 119 w 133"/>
                <a:gd name="T29" fmla="*/ 189 h 214"/>
                <a:gd name="T30" fmla="*/ 14 w 133"/>
                <a:gd name="T31" fmla="*/ 189 h 214"/>
                <a:gd name="T32" fmla="*/ 14 w 133"/>
                <a:gd name="T33" fmla="*/ 15 h 214"/>
                <a:gd name="T34" fmla="*/ 119 w 133"/>
                <a:gd name="T35" fmla="*/ 15 h 214"/>
                <a:gd name="T36" fmla="*/ 119 w 133"/>
                <a:gd name="T37" fmla="*/ 189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214">
                  <a:moveTo>
                    <a:pt x="117" y="0"/>
                  </a:moveTo>
                  <a:cubicBezTo>
                    <a:pt x="17" y="0"/>
                    <a:pt x="17" y="0"/>
                    <a:pt x="17" y="0"/>
                  </a:cubicBezTo>
                  <a:cubicBezTo>
                    <a:pt x="8" y="0"/>
                    <a:pt x="0" y="7"/>
                    <a:pt x="0" y="16"/>
                  </a:cubicBezTo>
                  <a:cubicBezTo>
                    <a:pt x="0" y="198"/>
                    <a:pt x="0" y="198"/>
                    <a:pt x="0" y="198"/>
                  </a:cubicBezTo>
                  <a:cubicBezTo>
                    <a:pt x="0" y="207"/>
                    <a:pt x="8" y="214"/>
                    <a:pt x="17" y="214"/>
                  </a:cubicBezTo>
                  <a:cubicBezTo>
                    <a:pt x="117" y="214"/>
                    <a:pt x="117" y="214"/>
                    <a:pt x="117" y="214"/>
                  </a:cubicBezTo>
                  <a:cubicBezTo>
                    <a:pt x="126" y="214"/>
                    <a:pt x="133" y="207"/>
                    <a:pt x="133" y="198"/>
                  </a:cubicBezTo>
                  <a:cubicBezTo>
                    <a:pt x="133" y="16"/>
                    <a:pt x="133" y="16"/>
                    <a:pt x="133" y="16"/>
                  </a:cubicBezTo>
                  <a:cubicBezTo>
                    <a:pt x="133" y="7"/>
                    <a:pt x="126" y="0"/>
                    <a:pt x="117" y="0"/>
                  </a:cubicBezTo>
                  <a:moveTo>
                    <a:pt x="67" y="208"/>
                  </a:moveTo>
                  <a:cubicBezTo>
                    <a:pt x="64" y="208"/>
                    <a:pt x="62" y="206"/>
                    <a:pt x="62" y="203"/>
                  </a:cubicBezTo>
                  <a:cubicBezTo>
                    <a:pt x="62" y="200"/>
                    <a:pt x="64" y="198"/>
                    <a:pt x="67" y="198"/>
                  </a:cubicBezTo>
                  <a:cubicBezTo>
                    <a:pt x="69" y="198"/>
                    <a:pt x="72" y="200"/>
                    <a:pt x="72" y="203"/>
                  </a:cubicBezTo>
                  <a:cubicBezTo>
                    <a:pt x="72" y="206"/>
                    <a:pt x="69" y="208"/>
                    <a:pt x="67" y="208"/>
                  </a:cubicBezTo>
                  <a:moveTo>
                    <a:pt x="119" y="189"/>
                  </a:moveTo>
                  <a:cubicBezTo>
                    <a:pt x="14" y="189"/>
                    <a:pt x="14" y="189"/>
                    <a:pt x="14" y="189"/>
                  </a:cubicBezTo>
                  <a:cubicBezTo>
                    <a:pt x="14" y="15"/>
                    <a:pt x="14" y="15"/>
                    <a:pt x="14" y="15"/>
                  </a:cubicBezTo>
                  <a:cubicBezTo>
                    <a:pt x="119" y="15"/>
                    <a:pt x="119" y="15"/>
                    <a:pt x="119" y="15"/>
                  </a:cubicBezTo>
                  <a:lnTo>
                    <a:pt x="119" y="18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grpSp>
      <p:sp>
        <p:nvSpPr>
          <p:cNvPr id="96" name="矩形 95">
            <a:extLst>
              <a:ext uri="{FF2B5EF4-FFF2-40B4-BE49-F238E27FC236}">
                <a16:creationId xmlns="" xmlns:a16="http://schemas.microsoft.com/office/drawing/2014/main" id="{A02B7BE2-EC9C-4F07-A71C-AD03C86E1420}"/>
              </a:ext>
            </a:extLst>
          </p:cNvPr>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矩形 96">
            <a:extLst>
              <a:ext uri="{FF2B5EF4-FFF2-40B4-BE49-F238E27FC236}">
                <a16:creationId xmlns="" xmlns:a16="http://schemas.microsoft.com/office/drawing/2014/main" id="{66342AF1-9C32-4519-A05F-CEFAD1A04660}"/>
              </a:ext>
            </a:extLst>
          </p:cNvPr>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695031212"/>
      </p:ext>
    </p:extLst>
  </p:cSld>
  <p:clrMapOvr>
    <a:masterClrMapping/>
  </p:clrMapOvr>
  <p:transition spd="slow" advClick="0" advTm="10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par>
                                <p:cTn id="16" presetID="53" presetClass="entr" presetSubtype="16"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p:cTn id="18" dur="500" fill="hold"/>
                                        <p:tgtEl>
                                          <p:spTgt spid="31"/>
                                        </p:tgtEl>
                                        <p:attrNameLst>
                                          <p:attrName>ppt_w</p:attrName>
                                        </p:attrNameLst>
                                      </p:cBhvr>
                                      <p:tavLst>
                                        <p:tav tm="0">
                                          <p:val>
                                            <p:fltVal val="0"/>
                                          </p:val>
                                        </p:tav>
                                        <p:tav tm="100000">
                                          <p:val>
                                            <p:strVal val="#ppt_w"/>
                                          </p:val>
                                        </p:tav>
                                      </p:tavLst>
                                    </p:anim>
                                    <p:anim calcmode="lin" valueType="num">
                                      <p:cBhvr>
                                        <p:cTn id="19" dur="500" fill="hold"/>
                                        <p:tgtEl>
                                          <p:spTgt spid="31"/>
                                        </p:tgtEl>
                                        <p:attrNameLst>
                                          <p:attrName>ppt_h</p:attrName>
                                        </p:attrNameLst>
                                      </p:cBhvr>
                                      <p:tavLst>
                                        <p:tav tm="0">
                                          <p:val>
                                            <p:fltVal val="0"/>
                                          </p:val>
                                        </p:tav>
                                        <p:tav tm="100000">
                                          <p:val>
                                            <p:strVal val="#ppt_h"/>
                                          </p:val>
                                        </p:tav>
                                      </p:tavLst>
                                    </p:anim>
                                    <p:animEffect transition="in" filter="fade">
                                      <p:cBhvr>
                                        <p:cTn id="20" dur="500"/>
                                        <p:tgtEl>
                                          <p:spTgt spid="31"/>
                                        </p:tgtEl>
                                      </p:cBhvr>
                                    </p:animEffect>
                                  </p:childTnLst>
                                </p:cTn>
                              </p:par>
                              <p:par>
                                <p:cTn id="21" presetID="53" presetClass="entr" presetSubtype="16"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fltVal val="0"/>
                                          </p:val>
                                        </p:tav>
                                        <p:tav tm="100000">
                                          <p:val>
                                            <p:strVal val="#ppt_h"/>
                                          </p:val>
                                        </p:tav>
                                      </p:tavLst>
                                    </p:anim>
                                    <p:animEffect transition="in" filter="fade">
                                      <p:cBhvr>
                                        <p:cTn id="25" dur="500"/>
                                        <p:tgtEl>
                                          <p:spTgt spid="3"/>
                                        </p:tgtEl>
                                      </p:cBhvr>
                                    </p:animEffect>
                                  </p:childTnLst>
                                </p:cTn>
                              </p:par>
                              <p:par>
                                <p:cTn id="26" presetID="53" presetClass="entr" presetSubtype="16"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par>
                                <p:cTn id="31" presetID="53" presetClass="entr" presetSubtype="16"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par>
                                <p:cTn id="36" presetID="53" presetClass="entr" presetSubtype="16"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childTnLst>
                          </p:cTn>
                        </p:par>
                        <p:par>
                          <p:cTn id="66" fill="hold">
                            <p:stCondLst>
                              <p:cond delay="1500"/>
                            </p:stCondLst>
                            <p:childTnLst>
                              <p:par>
                                <p:cTn id="67" presetID="10" presetClass="entr" presetSubtype="0" fill="hold"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childTnLst>
                          </p:cTn>
                        </p:par>
                        <p:par>
                          <p:cTn id="70" fill="hold">
                            <p:stCondLst>
                              <p:cond delay="2000"/>
                            </p:stCondLst>
                            <p:childTnLst>
                              <p:par>
                                <p:cTn id="71" presetID="10" presetClass="entr" presetSubtype="0" fill="hold" nodeType="afterEffect">
                                  <p:stCondLst>
                                    <p:cond delay="0"/>
                                  </p:stCondLst>
                                  <p:childTnLst>
                                    <p:set>
                                      <p:cBhvr>
                                        <p:cTn id="72" dur="1" fill="hold">
                                          <p:stCondLst>
                                            <p:cond delay="0"/>
                                          </p:stCondLst>
                                        </p:cTn>
                                        <p:tgtEl>
                                          <p:spTgt spid="93"/>
                                        </p:tgtEl>
                                        <p:attrNameLst>
                                          <p:attrName>style.visibility</p:attrName>
                                        </p:attrNameLst>
                                      </p:cBhvr>
                                      <p:to>
                                        <p:strVal val="visible"/>
                                      </p:to>
                                    </p:set>
                                    <p:animEffect transition="in" filter="fade">
                                      <p:cBhvr>
                                        <p:cTn id="73" dur="500"/>
                                        <p:tgtEl>
                                          <p:spTgt spid="93"/>
                                        </p:tgtEl>
                                      </p:cBhvr>
                                    </p:animEffect>
                                  </p:childTnLst>
                                </p:cTn>
                              </p:par>
                            </p:childTnLst>
                          </p:cTn>
                        </p:par>
                        <p:par>
                          <p:cTn id="74" fill="hold">
                            <p:stCondLst>
                              <p:cond delay="2500"/>
                            </p:stCondLst>
                            <p:childTnLst>
                              <p:par>
                                <p:cTn id="75" presetID="10" presetClass="entr" presetSubtype="0" fill="hold" grpId="0" nodeType="after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fade">
                                      <p:cBhvr>
                                        <p:cTn id="77" dur="500"/>
                                        <p:tgtEl>
                                          <p:spTgt spid="80"/>
                                        </p:tgtEl>
                                      </p:cBhvr>
                                    </p:animEffect>
                                  </p:childTnLst>
                                </p:cTn>
                              </p:par>
                            </p:childTnLst>
                          </p:cTn>
                        </p:par>
                        <p:par>
                          <p:cTn id="78" fill="hold">
                            <p:stCondLst>
                              <p:cond delay="3000"/>
                            </p:stCondLst>
                            <p:childTnLst>
                              <p:par>
                                <p:cTn id="79" presetID="10" presetClass="entr" presetSubtype="0" fill="hold" nodeType="afterEffect">
                                  <p:stCondLst>
                                    <p:cond delay="0"/>
                                  </p:stCondLst>
                                  <p:childTnLst>
                                    <p:set>
                                      <p:cBhvr>
                                        <p:cTn id="80" dur="1" fill="hold">
                                          <p:stCondLst>
                                            <p:cond delay="0"/>
                                          </p:stCondLst>
                                        </p:cTn>
                                        <p:tgtEl>
                                          <p:spTgt spid="94"/>
                                        </p:tgtEl>
                                        <p:attrNameLst>
                                          <p:attrName>style.visibility</p:attrName>
                                        </p:attrNameLst>
                                      </p:cBhvr>
                                      <p:to>
                                        <p:strVal val="visible"/>
                                      </p:to>
                                    </p:set>
                                    <p:animEffect transition="in" filter="fade">
                                      <p:cBhvr>
                                        <p:cTn id="81" dur="500"/>
                                        <p:tgtEl>
                                          <p:spTgt spid="94"/>
                                        </p:tgtEl>
                                      </p:cBhvr>
                                    </p:animEffect>
                                  </p:childTnLst>
                                </p:cTn>
                              </p:par>
                            </p:childTnLst>
                          </p:cTn>
                        </p:par>
                        <p:par>
                          <p:cTn id="82" fill="hold">
                            <p:stCondLst>
                              <p:cond delay="3500"/>
                            </p:stCondLst>
                            <p:childTnLst>
                              <p:par>
                                <p:cTn id="83" presetID="10" presetClass="entr" presetSubtype="0" fill="hold" grpId="0" nodeType="after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fade">
                                      <p:cBhvr>
                                        <p:cTn id="85" dur="500"/>
                                        <p:tgtEl>
                                          <p:spTgt spid="78"/>
                                        </p:tgtEl>
                                      </p:cBhvr>
                                    </p:animEffect>
                                  </p:childTnLst>
                                </p:cTn>
                              </p:par>
                            </p:childTnLst>
                          </p:cTn>
                        </p:par>
                        <p:par>
                          <p:cTn id="86" fill="hold">
                            <p:stCondLst>
                              <p:cond delay="4000"/>
                            </p:stCondLst>
                            <p:childTnLst>
                              <p:par>
                                <p:cTn id="87" presetID="10" presetClass="entr" presetSubtype="0" fill="hold" nodeType="afterEffect">
                                  <p:stCondLst>
                                    <p:cond delay="0"/>
                                  </p:stCondLst>
                                  <p:childTnLst>
                                    <p:set>
                                      <p:cBhvr>
                                        <p:cTn id="88" dur="1" fill="hold">
                                          <p:stCondLst>
                                            <p:cond delay="0"/>
                                          </p:stCondLst>
                                        </p:cTn>
                                        <p:tgtEl>
                                          <p:spTgt spid="95"/>
                                        </p:tgtEl>
                                        <p:attrNameLst>
                                          <p:attrName>style.visibility</p:attrName>
                                        </p:attrNameLst>
                                      </p:cBhvr>
                                      <p:to>
                                        <p:strVal val="visible"/>
                                      </p:to>
                                    </p:set>
                                    <p:animEffect transition="in" filter="fade">
                                      <p:cBhvr>
                                        <p:cTn id="89" dur="500"/>
                                        <p:tgtEl>
                                          <p:spTgt spid="95"/>
                                        </p:tgtEl>
                                      </p:cBhvr>
                                    </p:animEffect>
                                  </p:childTnLst>
                                </p:cTn>
                              </p:par>
                            </p:childTnLst>
                          </p:cTn>
                        </p:par>
                        <p:par>
                          <p:cTn id="90" fill="hold">
                            <p:stCondLst>
                              <p:cond delay="4500"/>
                            </p:stCondLst>
                            <p:childTnLst>
                              <p:par>
                                <p:cTn id="91" presetID="10" presetClass="entr" presetSubtype="0" fill="hold" grpId="0" nodeType="afterEffect">
                                  <p:stCondLst>
                                    <p:cond delay="0"/>
                                  </p:stCondLst>
                                  <p:childTnLst>
                                    <p:set>
                                      <p:cBhvr>
                                        <p:cTn id="92" dur="1" fill="hold">
                                          <p:stCondLst>
                                            <p:cond delay="0"/>
                                          </p:stCondLst>
                                        </p:cTn>
                                        <p:tgtEl>
                                          <p:spTgt spid="76"/>
                                        </p:tgtEl>
                                        <p:attrNameLst>
                                          <p:attrName>style.visibility</p:attrName>
                                        </p:attrNameLst>
                                      </p:cBhvr>
                                      <p:to>
                                        <p:strVal val="visible"/>
                                      </p:to>
                                    </p:set>
                                    <p:animEffect transition="in" filter="fade">
                                      <p:cBhvr>
                                        <p:cTn id="93" dur="500"/>
                                        <p:tgtEl>
                                          <p:spTgt spid="76"/>
                                        </p:tgtEl>
                                      </p:cBhvr>
                                    </p:animEffect>
                                  </p:childTnLst>
                                </p:cTn>
                              </p:par>
                            </p:childTnLst>
                          </p:cTn>
                        </p:par>
                        <p:par>
                          <p:cTn id="94" fill="hold">
                            <p:stCondLst>
                              <p:cond delay="5000"/>
                            </p:stCondLst>
                            <p:childTnLst>
                              <p:par>
                                <p:cTn id="95" presetID="10" presetClass="entr" presetSubtype="0" fill="hold" grpId="0" nodeType="afterEffect">
                                  <p:stCondLst>
                                    <p:cond delay="0"/>
                                  </p:stCondLst>
                                  <p:childTnLst>
                                    <p:set>
                                      <p:cBhvr>
                                        <p:cTn id="96" dur="1" fill="hold">
                                          <p:stCondLst>
                                            <p:cond delay="0"/>
                                          </p:stCondLst>
                                        </p:cTn>
                                        <p:tgtEl>
                                          <p:spTgt spid="88"/>
                                        </p:tgtEl>
                                        <p:attrNameLst>
                                          <p:attrName>style.visibility</p:attrName>
                                        </p:attrNameLst>
                                      </p:cBhvr>
                                      <p:to>
                                        <p:strVal val="visible"/>
                                      </p:to>
                                    </p:set>
                                    <p:animEffect transition="in" filter="fade">
                                      <p:cBhvr>
                                        <p:cTn id="97" dur="500"/>
                                        <p:tgtEl>
                                          <p:spTgt spid="88"/>
                                        </p:tgtEl>
                                      </p:cBhvr>
                                    </p:animEffect>
                                  </p:childTnLst>
                                </p:cTn>
                              </p:par>
                            </p:childTnLst>
                          </p:cTn>
                        </p:par>
                        <p:par>
                          <p:cTn id="98" fill="hold">
                            <p:stCondLst>
                              <p:cond delay="5500"/>
                            </p:stCondLst>
                            <p:childTnLst>
                              <p:par>
                                <p:cTn id="99" presetID="10" presetClass="entr" presetSubtype="0" fill="hold" grpId="0" nodeType="afterEffect">
                                  <p:stCondLst>
                                    <p:cond delay="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500"/>
                                        <p:tgtEl>
                                          <p:spTgt spid="87"/>
                                        </p:tgtEl>
                                      </p:cBhvr>
                                    </p:animEffect>
                                  </p:childTnLst>
                                </p:cTn>
                              </p:par>
                            </p:childTnLst>
                          </p:cTn>
                        </p:par>
                        <p:par>
                          <p:cTn id="102" fill="hold">
                            <p:stCondLst>
                              <p:cond delay="6000"/>
                            </p:stCondLst>
                            <p:childTnLst>
                              <p:par>
                                <p:cTn id="103" presetID="10" presetClass="entr" presetSubtype="0" fill="hold" grpId="0" nodeType="afterEffect">
                                  <p:stCondLst>
                                    <p:cond delay="0"/>
                                  </p:stCondLst>
                                  <p:childTnLst>
                                    <p:set>
                                      <p:cBhvr>
                                        <p:cTn id="104" dur="1" fill="hold">
                                          <p:stCondLst>
                                            <p:cond delay="0"/>
                                          </p:stCondLst>
                                        </p:cTn>
                                        <p:tgtEl>
                                          <p:spTgt spid="86"/>
                                        </p:tgtEl>
                                        <p:attrNameLst>
                                          <p:attrName>style.visibility</p:attrName>
                                        </p:attrNameLst>
                                      </p:cBhvr>
                                      <p:to>
                                        <p:strVal val="visible"/>
                                      </p:to>
                                    </p:set>
                                    <p:animEffect transition="in" filter="fade">
                                      <p:cBhvr>
                                        <p:cTn id="105" dur="500"/>
                                        <p:tgtEl>
                                          <p:spTgt spid="86"/>
                                        </p:tgtEl>
                                      </p:cBhvr>
                                    </p:animEffect>
                                  </p:childTnLst>
                                </p:cTn>
                              </p:par>
                            </p:childTnLst>
                          </p:cTn>
                        </p:par>
                        <p:par>
                          <p:cTn id="106" fill="hold">
                            <p:stCondLst>
                              <p:cond delay="6500"/>
                            </p:stCondLst>
                            <p:childTnLst>
                              <p:par>
                                <p:cTn id="107" presetID="10" presetClass="entr" presetSubtype="0" fill="hold" grpId="0" nodeType="afterEffect">
                                  <p:stCondLst>
                                    <p:cond delay="0"/>
                                  </p:stCondLst>
                                  <p:childTnLst>
                                    <p:set>
                                      <p:cBhvr>
                                        <p:cTn id="108" dur="1" fill="hold">
                                          <p:stCondLst>
                                            <p:cond delay="0"/>
                                          </p:stCondLst>
                                        </p:cTn>
                                        <p:tgtEl>
                                          <p:spTgt spid="85"/>
                                        </p:tgtEl>
                                        <p:attrNameLst>
                                          <p:attrName>style.visibility</p:attrName>
                                        </p:attrNameLst>
                                      </p:cBhvr>
                                      <p:to>
                                        <p:strVal val="visible"/>
                                      </p:to>
                                    </p:set>
                                    <p:animEffect transition="in" filter="fade">
                                      <p:cBhvr>
                                        <p:cTn id="109" dur="500"/>
                                        <p:tgtEl>
                                          <p:spTgt spid="85"/>
                                        </p:tgtEl>
                                      </p:cBhvr>
                                    </p:animEffect>
                                  </p:childTnLst>
                                </p:cTn>
                              </p:par>
                            </p:childTnLst>
                          </p:cTn>
                        </p:par>
                        <p:par>
                          <p:cTn id="110" fill="hold">
                            <p:stCondLst>
                              <p:cond delay="7000"/>
                            </p:stCondLst>
                            <p:childTnLst>
                              <p:par>
                                <p:cTn id="111" presetID="10" presetClass="entr" presetSubtype="0" fill="hold" grpId="0" nodeType="afterEffect">
                                  <p:stCondLst>
                                    <p:cond delay="0"/>
                                  </p:stCondLst>
                                  <p:childTnLst>
                                    <p:set>
                                      <p:cBhvr>
                                        <p:cTn id="112" dur="1" fill="hold">
                                          <p:stCondLst>
                                            <p:cond delay="0"/>
                                          </p:stCondLst>
                                        </p:cTn>
                                        <p:tgtEl>
                                          <p:spTgt spid="84"/>
                                        </p:tgtEl>
                                        <p:attrNameLst>
                                          <p:attrName>style.visibility</p:attrName>
                                        </p:attrNameLst>
                                      </p:cBhvr>
                                      <p:to>
                                        <p:strVal val="visible"/>
                                      </p:to>
                                    </p:set>
                                    <p:animEffect transition="in" filter="fade">
                                      <p:cBhvr>
                                        <p:cTn id="113" dur="500"/>
                                        <p:tgtEl>
                                          <p:spTgt spid="84"/>
                                        </p:tgtEl>
                                      </p:cBhvr>
                                    </p:animEffect>
                                  </p:childTnLst>
                                </p:cTn>
                              </p:par>
                            </p:childTnLst>
                          </p:cTn>
                        </p:par>
                        <p:par>
                          <p:cTn id="114" fill="hold">
                            <p:stCondLst>
                              <p:cond delay="7500"/>
                            </p:stCondLst>
                            <p:childTnLst>
                              <p:par>
                                <p:cTn id="115" presetID="10" presetClass="entr" presetSubtype="0" fill="hold" grpId="0" nodeType="after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fade">
                                      <p:cBhvr>
                                        <p:cTn id="117" dur="500"/>
                                        <p:tgtEl>
                                          <p:spTgt spid="83"/>
                                        </p:tgtEl>
                                      </p:cBhvr>
                                    </p:animEffect>
                                  </p:childTnLst>
                                </p:cTn>
                              </p:par>
                            </p:childTnLst>
                          </p:cTn>
                        </p:par>
                        <p:par>
                          <p:cTn id="118" fill="hold">
                            <p:stCondLst>
                              <p:cond delay="8000"/>
                            </p:stCondLst>
                            <p:childTnLst>
                              <p:par>
                                <p:cTn id="119" presetID="10" presetClass="entr" presetSubtype="0" fill="hold" grpId="0" nodeType="afterEffect">
                                  <p:stCondLst>
                                    <p:cond delay="0"/>
                                  </p:stCondLst>
                                  <p:childTnLst>
                                    <p:set>
                                      <p:cBhvr>
                                        <p:cTn id="120" dur="1" fill="hold">
                                          <p:stCondLst>
                                            <p:cond delay="0"/>
                                          </p:stCondLst>
                                        </p:cTn>
                                        <p:tgtEl>
                                          <p:spTgt spid="82"/>
                                        </p:tgtEl>
                                        <p:attrNameLst>
                                          <p:attrName>style.visibility</p:attrName>
                                        </p:attrNameLst>
                                      </p:cBhvr>
                                      <p:to>
                                        <p:strVal val="visible"/>
                                      </p:to>
                                    </p:set>
                                    <p:animEffect transition="in" filter="fade">
                                      <p:cBhvr>
                                        <p:cTn id="121"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6" grpId="0"/>
      <p:bldP spid="78" grpId="0"/>
      <p:bldP spid="80" grpId="0"/>
      <p:bldP spid="82" grpId="0"/>
      <p:bldP spid="83" grpId="0" animBg="1"/>
      <p:bldP spid="84" grpId="0"/>
      <p:bldP spid="85" grpId="0" animBg="1"/>
      <p:bldP spid="86" grpId="0"/>
      <p:bldP spid="87" grpId="0" animBg="1"/>
      <p:bldP spid="8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a:extLst>
              <a:ext uri="{FF2B5EF4-FFF2-40B4-BE49-F238E27FC236}">
                <a16:creationId xmlns="" xmlns:a16="http://schemas.microsoft.com/office/drawing/2014/main" id="{E2CCE4B5-70AE-48A4-95A1-4734A2FC55AA}"/>
              </a:ext>
            </a:extLst>
          </p:cNvPr>
          <p:cNvSpPr/>
          <p:nvPr/>
        </p:nvSpPr>
        <p:spPr>
          <a:xfrm>
            <a:off x="-233917"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a:extLst>
              <a:ext uri="{FF2B5EF4-FFF2-40B4-BE49-F238E27FC236}">
                <a16:creationId xmlns="" xmlns:a16="http://schemas.microsoft.com/office/drawing/2014/main" id="{C190E39C-1482-434F-BADB-A6FEE6C01729}"/>
              </a:ext>
            </a:extLst>
          </p:cNvPr>
          <p:cNvGrpSpPr/>
          <p:nvPr/>
        </p:nvGrpSpPr>
        <p:grpSpPr>
          <a:xfrm>
            <a:off x="1576682" y="335135"/>
            <a:ext cx="10257852" cy="726006"/>
            <a:chOff x="1576682" y="784715"/>
            <a:chExt cx="10257852" cy="726006"/>
          </a:xfrm>
        </p:grpSpPr>
        <p:sp>
          <p:nvSpPr>
            <p:cNvPr id="6" name="Shape 86">
              <a:extLst>
                <a:ext uri="{FF2B5EF4-FFF2-40B4-BE49-F238E27FC236}">
                  <a16:creationId xmlns="" xmlns:a16="http://schemas.microsoft.com/office/drawing/2014/main" id="{90078652-DAFD-42A5-840B-8E63E281327D}"/>
                </a:ext>
              </a:extLst>
            </p:cNvPr>
            <p:cNvSpPr/>
            <p:nvPr/>
          </p:nvSpPr>
          <p:spPr>
            <a:xfrm>
              <a:off x="1793088" y="784715"/>
              <a:ext cx="10041446" cy="56457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0000" spc="-200">
                  <a:latin typeface="+mn-lt"/>
                  <a:ea typeface="+mn-ea"/>
                  <a:cs typeface="+mn-cs"/>
                  <a:sym typeface="Lato Light"/>
                </a:defRPr>
              </a:lvl1pPr>
            </a:lstStyle>
            <a:p>
              <a:pPr marL="0" marR="0" lvl="0" indent="0" algn="ctr" defTabSz="292100" rtl="0" eaLnBrk="1" fontAlgn="auto" latinLnBrk="0" hangingPunct="0">
                <a:lnSpc>
                  <a:spcPct val="100000"/>
                </a:lnSpc>
                <a:spcBef>
                  <a:spcPts val="0"/>
                </a:spcBef>
                <a:spcAft>
                  <a:spcPts val="0"/>
                </a:spcAft>
                <a:buClrTx/>
                <a:buSzTx/>
                <a:buFontTx/>
                <a:buNone/>
                <a:tabLst/>
                <a:defRPr/>
              </a:pPr>
              <a:r>
                <a:rPr kumimoji="0" lang="zh-CN" altLang="en-US" sz="3200" b="1" i="0" u="none" strike="noStrike" kern="0" cap="none" spc="-100" normalizeH="0" baseline="0" noProof="0" dirty="0">
                  <a:ln>
                    <a:noFill/>
                  </a:ln>
                  <a:solidFill>
                    <a:srgbClr val="FFFFFF"/>
                  </a:solidFill>
                  <a:effectLst/>
                  <a:uLnTx/>
                  <a:uFillTx/>
                  <a:cs typeface="+mn-ea"/>
                  <a:sym typeface="+mn-lt"/>
                </a:rPr>
                <a:t>产品运营</a:t>
              </a:r>
              <a:endParaRPr kumimoji="0" lang="en-US" sz="3200" b="1" i="0" u="none" strike="noStrike" kern="0" cap="none" spc="-100" normalizeH="0" baseline="0" noProof="0" dirty="0">
                <a:ln>
                  <a:noFill/>
                </a:ln>
                <a:solidFill>
                  <a:srgbClr val="FFFFFF"/>
                </a:solidFill>
                <a:effectLst/>
                <a:uLnTx/>
                <a:uFillTx/>
                <a:cs typeface="+mn-ea"/>
                <a:sym typeface="+mn-lt"/>
              </a:endParaRPr>
            </a:p>
          </p:txBody>
        </p:sp>
        <p:sp>
          <p:nvSpPr>
            <p:cNvPr id="7" name="Shape 87">
              <a:extLst>
                <a:ext uri="{FF2B5EF4-FFF2-40B4-BE49-F238E27FC236}">
                  <a16:creationId xmlns="" xmlns:a16="http://schemas.microsoft.com/office/drawing/2014/main" id="{BAED7513-E435-45A1-9276-D1528D5A9671}"/>
                </a:ext>
              </a:extLst>
            </p:cNvPr>
            <p:cNvSpPr/>
            <p:nvPr/>
          </p:nvSpPr>
          <p:spPr>
            <a:xfrm>
              <a:off x="1576682" y="1253919"/>
              <a:ext cx="9038635" cy="25680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a:latin typeface="Lato Regular"/>
                  <a:ea typeface="Lato Regular"/>
                  <a:cs typeface="Lato Regular"/>
                  <a:sym typeface="Lato Regular"/>
                </a:defRPr>
              </a:lvl1pPr>
            </a:lstStyle>
            <a:p>
              <a:pPr marL="0" marR="0" lvl="0" indent="0" algn="ctr" defTabSz="2921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mn-lt"/>
                  <a:ea typeface="+mn-ea"/>
                  <a:cs typeface="+mn-ea"/>
                  <a:sym typeface="+mn-lt"/>
                </a:rPr>
                <a:t>Good company and good discourse are the very sinews of virtue</a:t>
              </a:r>
            </a:p>
          </p:txBody>
        </p:sp>
      </p:grpSp>
      <p:sp>
        <p:nvSpPr>
          <p:cNvPr id="8" name="Title 11">
            <a:extLst>
              <a:ext uri="{FF2B5EF4-FFF2-40B4-BE49-F238E27FC236}">
                <a16:creationId xmlns="" xmlns:a16="http://schemas.microsoft.com/office/drawing/2014/main" id="{5F2B5039-7861-4B74-8E89-79093457D826}"/>
              </a:ext>
            </a:extLst>
          </p:cNvPr>
          <p:cNvSpPr txBox="1">
            <a:spLocks/>
          </p:cNvSpPr>
          <p:nvPr/>
        </p:nvSpPr>
        <p:spPr>
          <a:xfrm>
            <a:off x="4079576" y="2771882"/>
            <a:ext cx="3436056" cy="37574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1400" dirty="0">
                <a:solidFill>
                  <a:schemeClr val="bg1"/>
                </a:solidFill>
                <a:latin typeface="+mn-lt"/>
                <a:ea typeface="+mn-ea"/>
                <a:cs typeface="+mn-ea"/>
                <a:sym typeface="+mn-lt"/>
              </a:rPr>
              <a:t>Insert Your Creative Idea </a:t>
            </a:r>
          </a:p>
        </p:txBody>
      </p:sp>
      <p:sp>
        <p:nvSpPr>
          <p:cNvPr id="9" name="Title 11">
            <a:extLst>
              <a:ext uri="{FF2B5EF4-FFF2-40B4-BE49-F238E27FC236}">
                <a16:creationId xmlns="" xmlns:a16="http://schemas.microsoft.com/office/drawing/2014/main" id="{C4965207-583E-4C23-A8E7-35674DF16C00}"/>
              </a:ext>
            </a:extLst>
          </p:cNvPr>
          <p:cNvSpPr txBox="1">
            <a:spLocks/>
          </p:cNvSpPr>
          <p:nvPr/>
        </p:nvSpPr>
        <p:spPr>
          <a:xfrm>
            <a:off x="2152605" y="2203448"/>
            <a:ext cx="5363028" cy="646331"/>
          </a:xfrm>
          <a:prstGeom prst="rect">
            <a:avLst/>
          </a:prstGeom>
        </p:spPr>
        <p:txBody>
          <a:bodyPr vert="horz" wrap="square"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zh-CN" altLang="en-US" sz="4000" b="1" spc="-150" dirty="0">
                <a:solidFill>
                  <a:schemeClr val="bg1"/>
                </a:solidFill>
                <a:latin typeface="+mn-lt"/>
                <a:ea typeface="+mn-ea"/>
                <a:cs typeface="+mn-ea"/>
                <a:sym typeface="+mn-lt"/>
              </a:rPr>
              <a:t>运营规则</a:t>
            </a:r>
            <a:endParaRPr lang="en-US" sz="4000" b="1" spc="-150" dirty="0">
              <a:solidFill>
                <a:schemeClr val="bg1"/>
              </a:solidFill>
              <a:latin typeface="+mn-lt"/>
              <a:ea typeface="+mn-ea"/>
              <a:cs typeface="+mn-ea"/>
              <a:sym typeface="+mn-lt"/>
            </a:endParaRPr>
          </a:p>
        </p:txBody>
      </p:sp>
      <p:grpSp>
        <p:nvGrpSpPr>
          <p:cNvPr id="10" name="Group 12">
            <a:extLst>
              <a:ext uri="{FF2B5EF4-FFF2-40B4-BE49-F238E27FC236}">
                <a16:creationId xmlns="" xmlns:a16="http://schemas.microsoft.com/office/drawing/2014/main" id="{C67D3A4A-684E-41E7-9C7E-800B32900332}"/>
              </a:ext>
            </a:extLst>
          </p:cNvPr>
          <p:cNvGrpSpPr/>
          <p:nvPr/>
        </p:nvGrpSpPr>
        <p:grpSpPr>
          <a:xfrm rot="5400000" flipV="1">
            <a:off x="6945265" y="1629611"/>
            <a:ext cx="350015" cy="612923"/>
            <a:chOff x="7794812" y="0"/>
            <a:chExt cx="4397188" cy="6858000"/>
          </a:xfrm>
        </p:grpSpPr>
        <p:sp>
          <p:nvSpPr>
            <p:cNvPr id="11" name="Isosceles Triangle 16">
              <a:extLst>
                <a:ext uri="{FF2B5EF4-FFF2-40B4-BE49-F238E27FC236}">
                  <a16:creationId xmlns="" xmlns:a16="http://schemas.microsoft.com/office/drawing/2014/main" id="{65BC8861-0C4C-40B0-B776-7451925237C2}"/>
                </a:ext>
              </a:extLst>
            </p:cNvPr>
            <p:cNvSpPr/>
            <p:nvPr/>
          </p:nvSpPr>
          <p:spPr>
            <a:xfrm flipH="1">
              <a:off x="7794812" y="1371598"/>
              <a:ext cx="4397188" cy="5486402"/>
            </a:xfrm>
            <a:prstGeom prst="triangle">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51" dirty="0">
                <a:solidFill>
                  <a:schemeClr val="tx1">
                    <a:lumMod val="75000"/>
                    <a:lumOff val="25000"/>
                  </a:schemeClr>
                </a:solidFill>
                <a:cs typeface="+mn-ea"/>
                <a:sym typeface="+mn-lt"/>
              </a:endParaRPr>
            </a:p>
          </p:txBody>
        </p:sp>
        <p:grpSp>
          <p:nvGrpSpPr>
            <p:cNvPr id="12" name="Group 17">
              <a:extLst>
                <a:ext uri="{FF2B5EF4-FFF2-40B4-BE49-F238E27FC236}">
                  <a16:creationId xmlns="" xmlns:a16="http://schemas.microsoft.com/office/drawing/2014/main" id="{C4A21081-29FA-4F45-95F2-2D2A6E8391B6}"/>
                </a:ext>
              </a:extLst>
            </p:cNvPr>
            <p:cNvGrpSpPr/>
            <p:nvPr/>
          </p:nvGrpSpPr>
          <p:grpSpPr>
            <a:xfrm>
              <a:off x="9838765" y="0"/>
              <a:ext cx="2353235" cy="3778624"/>
              <a:chOff x="9838765" y="0"/>
              <a:chExt cx="2353235" cy="3778624"/>
            </a:xfrm>
          </p:grpSpPr>
          <p:sp>
            <p:nvSpPr>
              <p:cNvPr id="13" name="Freeform 18">
                <a:extLst>
                  <a:ext uri="{FF2B5EF4-FFF2-40B4-BE49-F238E27FC236}">
                    <a16:creationId xmlns="" xmlns:a16="http://schemas.microsoft.com/office/drawing/2014/main" id="{A308E508-441F-4EA6-AB44-8A713C8A0B22}"/>
                  </a:ext>
                </a:extLst>
              </p:cNvPr>
              <p:cNvSpPr/>
              <p:nvPr/>
            </p:nvSpPr>
            <p:spPr>
              <a:xfrm flipH="1">
                <a:off x="11261894" y="1371592"/>
                <a:ext cx="930096" cy="2407024"/>
              </a:xfrm>
              <a:custGeom>
                <a:avLst/>
                <a:gdLst>
                  <a:gd name="connsiteX0" fmla="*/ 0 w 930096"/>
                  <a:gd name="connsiteY0" fmla="*/ 0 h 2407024"/>
                  <a:gd name="connsiteX1" fmla="*/ 0 w 930096"/>
                  <a:gd name="connsiteY1" fmla="*/ 2407024 h 2407024"/>
                  <a:gd name="connsiteX2" fmla="*/ 930096 w 930096"/>
                  <a:gd name="connsiteY2" fmla="*/ 1160488 h 2407024"/>
                </a:gdLst>
                <a:ahLst/>
                <a:cxnLst>
                  <a:cxn ang="0">
                    <a:pos x="connsiteX0" y="connsiteY0"/>
                  </a:cxn>
                  <a:cxn ang="0">
                    <a:pos x="connsiteX1" y="connsiteY1"/>
                  </a:cxn>
                  <a:cxn ang="0">
                    <a:pos x="connsiteX2" y="connsiteY2"/>
                  </a:cxn>
                </a:cxnLst>
                <a:rect l="l" t="t" r="r" b="b"/>
                <a:pathLst>
                  <a:path w="930096" h="2407024">
                    <a:moveTo>
                      <a:pt x="0" y="0"/>
                    </a:moveTo>
                    <a:lnTo>
                      <a:pt x="0" y="2407024"/>
                    </a:lnTo>
                    <a:lnTo>
                      <a:pt x="930096" y="1160488"/>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51" dirty="0">
                  <a:solidFill>
                    <a:schemeClr val="tx1">
                      <a:lumMod val="75000"/>
                      <a:lumOff val="25000"/>
                    </a:schemeClr>
                  </a:solidFill>
                  <a:cs typeface="+mn-ea"/>
                  <a:sym typeface="+mn-lt"/>
                </a:endParaRPr>
              </a:p>
            </p:txBody>
          </p:sp>
          <p:sp>
            <p:nvSpPr>
              <p:cNvPr id="14" name="Isosceles Triangle 20">
                <a:extLst>
                  <a:ext uri="{FF2B5EF4-FFF2-40B4-BE49-F238E27FC236}">
                    <a16:creationId xmlns="" xmlns:a16="http://schemas.microsoft.com/office/drawing/2014/main" id="{8E8FD176-287B-454D-B4F2-4E0D9844417D}"/>
                  </a:ext>
                </a:extLst>
              </p:cNvPr>
              <p:cNvSpPr/>
              <p:nvPr/>
            </p:nvSpPr>
            <p:spPr>
              <a:xfrm rot="10800000">
                <a:off x="9838765" y="0"/>
                <a:ext cx="2353235" cy="3778624"/>
              </a:xfrm>
              <a:prstGeom prst="triangle">
                <a:avLst>
                  <a:gd name="adj" fmla="val 0"/>
                </a:avLst>
              </a:prstGeom>
              <a:solidFill>
                <a:srgbClr val="AC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51" dirty="0">
                  <a:solidFill>
                    <a:schemeClr val="tx1">
                      <a:lumMod val="75000"/>
                      <a:lumOff val="25000"/>
                    </a:schemeClr>
                  </a:solidFill>
                  <a:cs typeface="+mn-ea"/>
                  <a:sym typeface="+mn-lt"/>
                </a:endParaRPr>
              </a:p>
            </p:txBody>
          </p:sp>
        </p:grpSp>
      </p:grpSp>
      <p:sp>
        <p:nvSpPr>
          <p:cNvPr id="15" name="Rectangle 46">
            <a:extLst>
              <a:ext uri="{FF2B5EF4-FFF2-40B4-BE49-F238E27FC236}">
                <a16:creationId xmlns="" xmlns:a16="http://schemas.microsoft.com/office/drawing/2014/main" id="{5F020EAD-E73B-41D6-9B6A-C5B953B87E19}"/>
              </a:ext>
            </a:extLst>
          </p:cNvPr>
          <p:cNvSpPr/>
          <p:nvPr/>
        </p:nvSpPr>
        <p:spPr>
          <a:xfrm>
            <a:off x="898111" y="3369547"/>
            <a:ext cx="2043981" cy="166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51">
              <a:solidFill>
                <a:schemeClr val="bg1"/>
              </a:solidFill>
              <a:cs typeface="+mn-ea"/>
              <a:sym typeface="+mn-lt"/>
            </a:endParaRPr>
          </a:p>
        </p:txBody>
      </p:sp>
      <p:sp>
        <p:nvSpPr>
          <p:cNvPr id="16" name="Rectangle 47">
            <a:extLst>
              <a:ext uri="{FF2B5EF4-FFF2-40B4-BE49-F238E27FC236}">
                <a16:creationId xmlns="" xmlns:a16="http://schemas.microsoft.com/office/drawing/2014/main" id="{50FB8763-5A6F-4978-925F-5E6C766D3BCB}"/>
              </a:ext>
            </a:extLst>
          </p:cNvPr>
          <p:cNvSpPr/>
          <p:nvPr/>
        </p:nvSpPr>
        <p:spPr>
          <a:xfrm>
            <a:off x="845016" y="4997970"/>
            <a:ext cx="2142385" cy="1200329"/>
          </a:xfrm>
          <a:prstGeom prst="rect">
            <a:avLst/>
          </a:prstGeom>
        </p:spPr>
        <p:txBody>
          <a:bodyPr wrap="square" anchor="ctr">
            <a:spAutoFit/>
          </a:bodyPr>
          <a:lstStyle/>
          <a:p>
            <a:pPr>
              <a:buClr>
                <a:srgbClr val="E24848"/>
              </a:buClr>
              <a:defRPr/>
            </a:pPr>
            <a:r>
              <a:rPr lang="en-US" sz="1200" noProof="1">
                <a:solidFill>
                  <a:schemeClr val="bg1"/>
                </a:solidFill>
                <a:cs typeface="+mn-ea"/>
                <a:sym typeface="+mn-lt"/>
              </a:rPr>
              <a:t>Lorem ipsum dolor sit amet, consectetur adipiscing elit. Nulla imperdiet volutpat dui at fermentum. Aliquam erat volutpat. </a:t>
            </a:r>
          </a:p>
        </p:txBody>
      </p:sp>
      <p:sp>
        <p:nvSpPr>
          <p:cNvPr id="17" name="Rectangle 48">
            <a:extLst>
              <a:ext uri="{FF2B5EF4-FFF2-40B4-BE49-F238E27FC236}">
                <a16:creationId xmlns="" xmlns:a16="http://schemas.microsoft.com/office/drawing/2014/main" id="{202CA24D-CDAC-4BE7-AF7C-1A4B6A1D4E19}"/>
              </a:ext>
            </a:extLst>
          </p:cNvPr>
          <p:cNvSpPr/>
          <p:nvPr/>
        </p:nvSpPr>
        <p:spPr>
          <a:xfrm>
            <a:off x="1051711" y="3651167"/>
            <a:ext cx="1601935" cy="584775"/>
          </a:xfrm>
          <a:prstGeom prst="rect">
            <a:avLst/>
          </a:prstGeom>
        </p:spPr>
        <p:txBody>
          <a:bodyPr vert="horz" lIns="91440" tIns="45720" rIns="91440" bIns="45720" rtlCol="0" anchor="ctr">
            <a:noAutofit/>
          </a:bodyPr>
          <a:lstStyle/>
          <a:p>
            <a:pPr algn="ctr">
              <a:spcBef>
                <a:spcPct val="0"/>
              </a:spcBef>
            </a:pPr>
            <a:r>
              <a:rPr lang="en-US" sz="3200" b="1" spc="-151" noProof="1">
                <a:solidFill>
                  <a:srgbClr val="0B0B0B"/>
                </a:solidFill>
                <a:cs typeface="+mn-ea"/>
                <a:sym typeface="+mn-lt"/>
              </a:rPr>
              <a:t>150PS</a:t>
            </a:r>
          </a:p>
        </p:txBody>
      </p:sp>
      <p:sp>
        <p:nvSpPr>
          <p:cNvPr id="18" name="Rectangle 49">
            <a:extLst>
              <a:ext uri="{FF2B5EF4-FFF2-40B4-BE49-F238E27FC236}">
                <a16:creationId xmlns="" xmlns:a16="http://schemas.microsoft.com/office/drawing/2014/main" id="{C696D4E4-BE3D-4ABB-BCBE-B0E62B903B48}"/>
              </a:ext>
            </a:extLst>
          </p:cNvPr>
          <p:cNvSpPr/>
          <p:nvPr/>
        </p:nvSpPr>
        <p:spPr>
          <a:xfrm>
            <a:off x="951195" y="4395794"/>
            <a:ext cx="1979265" cy="3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400" noProof="1">
                <a:solidFill>
                  <a:srgbClr val="0B0B0B"/>
                </a:solidFill>
                <a:cs typeface="+mn-ea"/>
                <a:sym typeface="+mn-lt"/>
              </a:rPr>
              <a:t>LOREM IPSUM DOLOR </a:t>
            </a:r>
          </a:p>
        </p:txBody>
      </p:sp>
      <p:sp>
        <p:nvSpPr>
          <p:cNvPr id="19" name="Rectangle 50">
            <a:extLst>
              <a:ext uri="{FF2B5EF4-FFF2-40B4-BE49-F238E27FC236}">
                <a16:creationId xmlns="" xmlns:a16="http://schemas.microsoft.com/office/drawing/2014/main" id="{E5FDB5C5-8853-4F3B-9CB1-3F989BF168B9}"/>
              </a:ext>
            </a:extLst>
          </p:cNvPr>
          <p:cNvSpPr/>
          <p:nvPr/>
        </p:nvSpPr>
        <p:spPr>
          <a:xfrm>
            <a:off x="3150093" y="3369547"/>
            <a:ext cx="2043981" cy="166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351">
              <a:solidFill>
                <a:schemeClr val="bg1"/>
              </a:solidFill>
              <a:cs typeface="+mn-ea"/>
              <a:sym typeface="+mn-lt"/>
            </a:endParaRPr>
          </a:p>
        </p:txBody>
      </p:sp>
      <p:sp>
        <p:nvSpPr>
          <p:cNvPr id="20" name="Rectangle 51">
            <a:extLst>
              <a:ext uri="{FF2B5EF4-FFF2-40B4-BE49-F238E27FC236}">
                <a16:creationId xmlns="" xmlns:a16="http://schemas.microsoft.com/office/drawing/2014/main" id="{7662E0FD-415B-44E1-A1A0-082307E8BB8E}"/>
              </a:ext>
            </a:extLst>
          </p:cNvPr>
          <p:cNvSpPr/>
          <p:nvPr/>
        </p:nvSpPr>
        <p:spPr>
          <a:xfrm>
            <a:off x="3096999" y="4997970"/>
            <a:ext cx="2142385" cy="1200329"/>
          </a:xfrm>
          <a:prstGeom prst="rect">
            <a:avLst/>
          </a:prstGeom>
        </p:spPr>
        <p:txBody>
          <a:bodyPr wrap="square" anchor="ctr">
            <a:spAutoFit/>
          </a:bodyPr>
          <a:lstStyle/>
          <a:p>
            <a:pPr>
              <a:buClr>
                <a:srgbClr val="E24848"/>
              </a:buClr>
              <a:defRPr/>
            </a:pPr>
            <a:r>
              <a:rPr lang="en-US" sz="1200" noProof="1">
                <a:solidFill>
                  <a:schemeClr val="bg1"/>
                </a:solidFill>
                <a:cs typeface="+mn-ea"/>
                <a:sym typeface="+mn-lt"/>
              </a:rPr>
              <a:t>Lorem ipsum dolor sit amet, consectetur adipiscing elit. Nulla imperdiet volutpat dui at fermentum. Aliquam erat volutpat. </a:t>
            </a:r>
          </a:p>
        </p:txBody>
      </p:sp>
      <p:sp>
        <p:nvSpPr>
          <p:cNvPr id="21" name="Rectangle 52">
            <a:extLst>
              <a:ext uri="{FF2B5EF4-FFF2-40B4-BE49-F238E27FC236}">
                <a16:creationId xmlns="" xmlns:a16="http://schemas.microsoft.com/office/drawing/2014/main" id="{71B622BF-C920-4474-A4AA-8A093FE0C264}"/>
              </a:ext>
            </a:extLst>
          </p:cNvPr>
          <p:cNvSpPr/>
          <p:nvPr/>
        </p:nvSpPr>
        <p:spPr>
          <a:xfrm>
            <a:off x="3371116" y="3670271"/>
            <a:ext cx="1601935" cy="584775"/>
          </a:xfrm>
          <a:prstGeom prst="rect">
            <a:avLst/>
          </a:prstGeom>
        </p:spPr>
        <p:txBody>
          <a:bodyPr vert="horz" lIns="91440" tIns="45720" rIns="91440" bIns="45720" rtlCol="0" anchor="ctr">
            <a:noAutofit/>
          </a:bodyPr>
          <a:lstStyle/>
          <a:p>
            <a:pPr algn="ctr">
              <a:spcBef>
                <a:spcPct val="0"/>
              </a:spcBef>
            </a:pPr>
            <a:r>
              <a:rPr lang="en-US" sz="3200" b="1" spc="-151" noProof="1">
                <a:solidFill>
                  <a:srgbClr val="0B0B0B"/>
                </a:solidFill>
                <a:cs typeface="+mn-ea"/>
                <a:sym typeface="+mn-lt"/>
              </a:rPr>
              <a:t>455PS</a:t>
            </a:r>
          </a:p>
        </p:txBody>
      </p:sp>
      <p:sp>
        <p:nvSpPr>
          <p:cNvPr id="22" name="Rectangle 53">
            <a:extLst>
              <a:ext uri="{FF2B5EF4-FFF2-40B4-BE49-F238E27FC236}">
                <a16:creationId xmlns="" xmlns:a16="http://schemas.microsoft.com/office/drawing/2014/main" id="{52C913F0-2D83-4B28-A9F6-5A4D4853C074}"/>
              </a:ext>
            </a:extLst>
          </p:cNvPr>
          <p:cNvSpPr/>
          <p:nvPr/>
        </p:nvSpPr>
        <p:spPr>
          <a:xfrm>
            <a:off x="3203176" y="4395794"/>
            <a:ext cx="1979265" cy="3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400" noProof="1">
                <a:solidFill>
                  <a:srgbClr val="0B0B0B"/>
                </a:solidFill>
                <a:cs typeface="+mn-ea"/>
                <a:sym typeface="+mn-lt"/>
              </a:rPr>
              <a:t>LOREM IPSUM DOLOR </a:t>
            </a:r>
          </a:p>
        </p:txBody>
      </p:sp>
      <p:sp>
        <p:nvSpPr>
          <p:cNvPr id="23" name="Rectangle 54">
            <a:extLst>
              <a:ext uri="{FF2B5EF4-FFF2-40B4-BE49-F238E27FC236}">
                <a16:creationId xmlns="" xmlns:a16="http://schemas.microsoft.com/office/drawing/2014/main" id="{8208FD10-CE4C-4598-B666-C6C8E52A82BE}"/>
              </a:ext>
            </a:extLst>
          </p:cNvPr>
          <p:cNvSpPr/>
          <p:nvPr/>
        </p:nvSpPr>
        <p:spPr>
          <a:xfrm>
            <a:off x="5402075" y="3369547"/>
            <a:ext cx="2043981" cy="166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24" name="Rectangle 55">
            <a:extLst>
              <a:ext uri="{FF2B5EF4-FFF2-40B4-BE49-F238E27FC236}">
                <a16:creationId xmlns="" xmlns:a16="http://schemas.microsoft.com/office/drawing/2014/main" id="{082D3E5F-B2C3-45BC-86C4-53FB87430DB5}"/>
              </a:ext>
            </a:extLst>
          </p:cNvPr>
          <p:cNvSpPr/>
          <p:nvPr/>
        </p:nvSpPr>
        <p:spPr>
          <a:xfrm>
            <a:off x="5348980" y="4997970"/>
            <a:ext cx="2142385" cy="1200329"/>
          </a:xfrm>
          <a:prstGeom prst="rect">
            <a:avLst/>
          </a:prstGeom>
        </p:spPr>
        <p:txBody>
          <a:bodyPr wrap="square" anchor="ctr">
            <a:spAutoFit/>
          </a:bodyPr>
          <a:lstStyle/>
          <a:p>
            <a:pPr>
              <a:buClr>
                <a:srgbClr val="E24848"/>
              </a:buClr>
              <a:defRPr/>
            </a:pPr>
            <a:r>
              <a:rPr lang="en-US" sz="1200" noProof="1">
                <a:solidFill>
                  <a:schemeClr val="bg1"/>
                </a:solidFill>
                <a:cs typeface="+mn-ea"/>
                <a:sym typeface="+mn-lt"/>
              </a:rPr>
              <a:t>Lorem ipsum dolor sit amet, consectetur adipiscing elit. Nulla imperdiet volutpat dui at fermentum. Aliquam erat volutpat. </a:t>
            </a:r>
          </a:p>
        </p:txBody>
      </p:sp>
      <p:sp>
        <p:nvSpPr>
          <p:cNvPr id="25" name="Rectangle 56">
            <a:extLst>
              <a:ext uri="{FF2B5EF4-FFF2-40B4-BE49-F238E27FC236}">
                <a16:creationId xmlns="" xmlns:a16="http://schemas.microsoft.com/office/drawing/2014/main" id="{3D611BC3-D35F-419E-89A5-A3EFEEEE1FEB}"/>
              </a:ext>
            </a:extLst>
          </p:cNvPr>
          <p:cNvSpPr/>
          <p:nvPr/>
        </p:nvSpPr>
        <p:spPr>
          <a:xfrm>
            <a:off x="5623098" y="3670271"/>
            <a:ext cx="1601935" cy="584775"/>
          </a:xfrm>
          <a:prstGeom prst="rect">
            <a:avLst/>
          </a:prstGeom>
        </p:spPr>
        <p:txBody>
          <a:bodyPr vert="horz" lIns="91440" tIns="45720" rIns="91440" bIns="45720" rtlCol="0" anchor="ctr">
            <a:noAutofit/>
          </a:bodyPr>
          <a:lstStyle/>
          <a:p>
            <a:pPr algn="ctr">
              <a:spcBef>
                <a:spcPct val="0"/>
              </a:spcBef>
            </a:pPr>
            <a:r>
              <a:rPr lang="en-US" sz="3200" b="1" spc="-151" noProof="1">
                <a:solidFill>
                  <a:srgbClr val="0B0B0B"/>
                </a:solidFill>
                <a:cs typeface="+mn-ea"/>
                <a:sym typeface="+mn-lt"/>
              </a:rPr>
              <a:t>6455PS</a:t>
            </a:r>
          </a:p>
        </p:txBody>
      </p:sp>
      <p:sp>
        <p:nvSpPr>
          <p:cNvPr id="26" name="Rectangle 57">
            <a:extLst>
              <a:ext uri="{FF2B5EF4-FFF2-40B4-BE49-F238E27FC236}">
                <a16:creationId xmlns="" xmlns:a16="http://schemas.microsoft.com/office/drawing/2014/main" id="{57E3BC17-D326-4042-A30A-8E3A3DAFAF88}"/>
              </a:ext>
            </a:extLst>
          </p:cNvPr>
          <p:cNvSpPr/>
          <p:nvPr/>
        </p:nvSpPr>
        <p:spPr>
          <a:xfrm>
            <a:off x="5455159" y="4395794"/>
            <a:ext cx="1979265" cy="3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1400" noProof="1">
                <a:solidFill>
                  <a:srgbClr val="0B0B0B"/>
                </a:solidFill>
                <a:cs typeface="+mn-ea"/>
                <a:sym typeface="+mn-lt"/>
              </a:rPr>
              <a:t>LOREM IPSUM DOLOR </a:t>
            </a:r>
          </a:p>
        </p:txBody>
      </p:sp>
      <p:grpSp>
        <p:nvGrpSpPr>
          <p:cNvPr id="27" name="组合 26">
            <a:extLst>
              <a:ext uri="{FF2B5EF4-FFF2-40B4-BE49-F238E27FC236}">
                <a16:creationId xmlns="" xmlns:a16="http://schemas.microsoft.com/office/drawing/2014/main" id="{EF37E0B2-47D1-4745-9553-894FF98BC729}"/>
              </a:ext>
            </a:extLst>
          </p:cNvPr>
          <p:cNvGrpSpPr/>
          <p:nvPr/>
        </p:nvGrpSpPr>
        <p:grpSpPr>
          <a:xfrm>
            <a:off x="7992815" y="-1126693"/>
            <a:ext cx="3705549" cy="7061198"/>
            <a:chOff x="8032066" y="-1"/>
            <a:chExt cx="3343420" cy="6371135"/>
          </a:xfrm>
          <a:solidFill>
            <a:srgbClr val="95DDEC"/>
          </a:solidFill>
        </p:grpSpPr>
        <p:pic>
          <p:nvPicPr>
            <p:cNvPr id="28" name="图片占位符 2">
              <a:extLst>
                <a:ext uri="{FF2B5EF4-FFF2-40B4-BE49-F238E27FC236}">
                  <a16:creationId xmlns="" xmlns:a16="http://schemas.microsoft.com/office/drawing/2014/main" id="{F1A09136-D4FE-4D41-9B26-98064559448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7" b="-11853"/>
            <a:stretch/>
          </p:blipFill>
          <p:spPr>
            <a:xfrm>
              <a:off x="8032066" y="-1"/>
              <a:ext cx="3343420" cy="4213269"/>
            </a:xfrm>
            <a:prstGeom prst="rect">
              <a:avLst/>
            </a:prstGeom>
            <a:grpFill/>
          </p:spPr>
        </p:pic>
        <p:sp>
          <p:nvSpPr>
            <p:cNvPr id="29" name="Parallelogram 33">
              <a:extLst>
                <a:ext uri="{FF2B5EF4-FFF2-40B4-BE49-F238E27FC236}">
                  <a16:creationId xmlns="" xmlns:a16="http://schemas.microsoft.com/office/drawing/2014/main" id="{81B7F7DD-87E1-475B-A2FE-4D77E62FA9DF}"/>
                </a:ext>
              </a:extLst>
            </p:cNvPr>
            <p:cNvSpPr/>
            <p:nvPr/>
          </p:nvSpPr>
          <p:spPr>
            <a:xfrm>
              <a:off x="8032066" y="3766813"/>
              <a:ext cx="3343420" cy="2604321"/>
            </a:xfrm>
            <a:prstGeom prst="parallelogram">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cs typeface="+mn-ea"/>
                <a:sym typeface="+mn-lt"/>
              </a:endParaRPr>
            </a:p>
          </p:txBody>
        </p:sp>
        <p:sp>
          <p:nvSpPr>
            <p:cNvPr id="30" name="Text Placeholder 2">
              <a:extLst>
                <a:ext uri="{FF2B5EF4-FFF2-40B4-BE49-F238E27FC236}">
                  <a16:creationId xmlns="" xmlns:a16="http://schemas.microsoft.com/office/drawing/2014/main" id="{0EEE1E0C-8E48-49F0-9E24-145F3805072D}"/>
                </a:ext>
              </a:extLst>
            </p:cNvPr>
            <p:cNvSpPr txBox="1">
              <a:spLocks/>
            </p:cNvSpPr>
            <p:nvPr/>
          </p:nvSpPr>
          <p:spPr>
            <a:xfrm>
              <a:off x="9053226" y="4056839"/>
              <a:ext cx="1522447" cy="507136"/>
            </a:xfrm>
            <a:prstGeom prst="rect">
              <a:avLst/>
            </a:prstGeom>
            <a:grpFill/>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0B0B0B"/>
                  </a:solidFill>
                  <a:latin typeface="+mn-lt"/>
                  <a:ea typeface="+mn-ea"/>
                  <a:cs typeface="+mn-ea"/>
                  <a:sym typeface="+mn-lt"/>
                </a:rPr>
                <a:t>158</a:t>
              </a:r>
              <a:r>
                <a:rPr lang="id-ID" b="1" dirty="0">
                  <a:solidFill>
                    <a:srgbClr val="0B0B0B"/>
                  </a:solidFill>
                  <a:latin typeface="+mn-lt"/>
                  <a:ea typeface="+mn-ea"/>
                  <a:cs typeface="+mn-ea"/>
                  <a:sym typeface="+mn-lt"/>
                </a:rPr>
                <a:t>000+</a:t>
              </a:r>
            </a:p>
          </p:txBody>
        </p:sp>
        <p:sp>
          <p:nvSpPr>
            <p:cNvPr id="31" name="Text Placeholder 2">
              <a:extLst>
                <a:ext uri="{FF2B5EF4-FFF2-40B4-BE49-F238E27FC236}">
                  <a16:creationId xmlns="" xmlns:a16="http://schemas.microsoft.com/office/drawing/2014/main" id="{95D906F4-A630-4751-B00C-5D642BAF523B}"/>
                </a:ext>
              </a:extLst>
            </p:cNvPr>
            <p:cNvSpPr txBox="1">
              <a:spLocks/>
            </p:cNvSpPr>
            <p:nvPr/>
          </p:nvSpPr>
          <p:spPr>
            <a:xfrm>
              <a:off x="8888925" y="4455610"/>
              <a:ext cx="1823420" cy="398391"/>
            </a:xfrm>
            <a:prstGeom prst="rect">
              <a:avLst/>
            </a:prstGeom>
            <a:grp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sz="2000" dirty="0">
                  <a:solidFill>
                    <a:srgbClr val="0B0B0B"/>
                  </a:solidFill>
                  <a:latin typeface="+mn-lt"/>
                  <a:ea typeface="+mn-ea"/>
                  <a:cs typeface="+mn-ea"/>
                  <a:sym typeface="+mn-lt"/>
                </a:rPr>
                <a:t>Photography</a:t>
              </a:r>
            </a:p>
          </p:txBody>
        </p:sp>
        <p:cxnSp>
          <p:nvCxnSpPr>
            <p:cNvPr id="32" name="Straight Connector 3">
              <a:extLst>
                <a:ext uri="{FF2B5EF4-FFF2-40B4-BE49-F238E27FC236}">
                  <a16:creationId xmlns="" xmlns:a16="http://schemas.microsoft.com/office/drawing/2014/main" id="{D815AE21-1CF7-4386-ACBF-8F7CF14855C8}"/>
                </a:ext>
              </a:extLst>
            </p:cNvPr>
            <p:cNvCxnSpPr/>
            <p:nvPr/>
          </p:nvCxnSpPr>
          <p:spPr>
            <a:xfrm>
              <a:off x="8339305" y="4978400"/>
              <a:ext cx="2891947" cy="0"/>
            </a:xfrm>
            <a:prstGeom prst="line">
              <a:avLst/>
            </a:prstGeom>
            <a:grpFill/>
            <a:ln>
              <a:solidFill>
                <a:srgbClr val="0B0B0B"/>
              </a:solidFill>
            </a:ln>
          </p:spPr>
          <p:style>
            <a:lnRef idx="1">
              <a:schemeClr val="accent1"/>
            </a:lnRef>
            <a:fillRef idx="0">
              <a:schemeClr val="accent1"/>
            </a:fillRef>
            <a:effectRef idx="0">
              <a:schemeClr val="accent1"/>
            </a:effectRef>
            <a:fontRef idx="minor">
              <a:schemeClr val="tx1"/>
            </a:fontRef>
          </p:style>
        </p:cxnSp>
        <p:sp>
          <p:nvSpPr>
            <p:cNvPr id="33" name="Rectangle 34">
              <a:extLst>
                <a:ext uri="{FF2B5EF4-FFF2-40B4-BE49-F238E27FC236}">
                  <a16:creationId xmlns="" xmlns:a16="http://schemas.microsoft.com/office/drawing/2014/main" id="{2DCDFF66-594E-49F4-B850-61594A12D1FA}"/>
                </a:ext>
              </a:extLst>
            </p:cNvPr>
            <p:cNvSpPr/>
            <p:nvPr/>
          </p:nvSpPr>
          <p:spPr>
            <a:xfrm>
              <a:off x="8339305" y="5127924"/>
              <a:ext cx="2891947" cy="583168"/>
            </a:xfrm>
            <a:prstGeom prst="rect">
              <a:avLst/>
            </a:prstGeom>
            <a:grpFill/>
          </p:spPr>
          <p:txBody>
            <a:bodyPr wrap="square" anchor="ctr">
              <a:spAutoFit/>
            </a:bodyPr>
            <a:lstStyle/>
            <a:p>
              <a:pPr>
                <a:buClr>
                  <a:srgbClr val="E24848"/>
                </a:buClr>
                <a:defRPr/>
              </a:pPr>
              <a:r>
                <a:rPr lang="en-US" sz="1200" noProof="1">
                  <a:solidFill>
                    <a:srgbClr val="0B0B0B"/>
                  </a:solidFill>
                  <a:cs typeface="+mn-ea"/>
                  <a:sym typeface="+mn-lt"/>
                </a:rPr>
                <a:t>Lorem ipsum dolor sit amet, consectetur adipiscing elit. Nulla imperdiet volutpat dui at fermentum. Aliquam erat volutpat. </a:t>
              </a:r>
            </a:p>
          </p:txBody>
        </p:sp>
        <p:sp>
          <p:nvSpPr>
            <p:cNvPr id="34" name="Freeform 69">
              <a:extLst>
                <a:ext uri="{FF2B5EF4-FFF2-40B4-BE49-F238E27FC236}">
                  <a16:creationId xmlns="" xmlns:a16="http://schemas.microsoft.com/office/drawing/2014/main" id="{1F9C0680-2BC2-4104-851C-607722C26A72}"/>
                </a:ext>
              </a:extLst>
            </p:cNvPr>
            <p:cNvSpPr>
              <a:spLocks noEditPoints="1"/>
            </p:cNvSpPr>
            <p:nvPr/>
          </p:nvSpPr>
          <p:spPr bwMode="auto">
            <a:xfrm>
              <a:off x="8354515" y="4203351"/>
              <a:ext cx="739539" cy="489554"/>
            </a:xfrm>
            <a:custGeom>
              <a:avLst/>
              <a:gdLst>
                <a:gd name="T0" fmla="*/ 23 w 105"/>
                <a:gd name="T1" fmla="*/ 48 h 70"/>
                <a:gd name="T2" fmla="*/ 12 w 105"/>
                <a:gd name="T3" fmla="*/ 59 h 70"/>
                <a:gd name="T4" fmla="*/ 23 w 105"/>
                <a:gd name="T5" fmla="*/ 70 h 70"/>
                <a:gd name="T6" fmla="*/ 34 w 105"/>
                <a:gd name="T7" fmla="*/ 59 h 70"/>
                <a:gd name="T8" fmla="*/ 23 w 105"/>
                <a:gd name="T9" fmla="*/ 48 h 70"/>
                <a:gd name="T10" fmla="*/ 82 w 105"/>
                <a:gd name="T11" fmla="*/ 48 h 70"/>
                <a:gd name="T12" fmla="*/ 71 w 105"/>
                <a:gd name="T13" fmla="*/ 59 h 70"/>
                <a:gd name="T14" fmla="*/ 82 w 105"/>
                <a:gd name="T15" fmla="*/ 70 h 70"/>
                <a:gd name="T16" fmla="*/ 93 w 105"/>
                <a:gd name="T17" fmla="*/ 59 h 70"/>
                <a:gd name="T18" fmla="*/ 82 w 105"/>
                <a:gd name="T19" fmla="*/ 48 h 70"/>
                <a:gd name="T20" fmla="*/ 101 w 105"/>
                <a:gd name="T21" fmla="*/ 31 h 70"/>
                <a:gd name="T22" fmla="*/ 80 w 105"/>
                <a:gd name="T23" fmla="*/ 31 h 70"/>
                <a:gd name="T24" fmla="*/ 75 w 105"/>
                <a:gd name="T25" fmla="*/ 18 h 70"/>
                <a:gd name="T26" fmla="*/ 66 w 105"/>
                <a:gd name="T27" fmla="*/ 5 h 70"/>
                <a:gd name="T28" fmla="*/ 43 w 105"/>
                <a:gd name="T29" fmla="*/ 0 h 70"/>
                <a:gd name="T30" fmla="*/ 27 w 105"/>
                <a:gd name="T31" fmla="*/ 2 h 70"/>
                <a:gd name="T32" fmla="*/ 15 w 105"/>
                <a:gd name="T33" fmla="*/ 31 h 70"/>
                <a:gd name="T34" fmla="*/ 4 w 105"/>
                <a:gd name="T35" fmla="*/ 31 h 70"/>
                <a:gd name="T36" fmla="*/ 0 w 105"/>
                <a:gd name="T37" fmla="*/ 35 h 70"/>
                <a:gd name="T38" fmla="*/ 0 w 105"/>
                <a:gd name="T39" fmla="*/ 53 h 70"/>
                <a:gd name="T40" fmla="*/ 4 w 105"/>
                <a:gd name="T41" fmla="*/ 57 h 70"/>
                <a:gd name="T42" fmla="*/ 10 w 105"/>
                <a:gd name="T43" fmla="*/ 57 h 70"/>
                <a:gd name="T44" fmla="*/ 10 w 105"/>
                <a:gd name="T45" fmla="*/ 57 h 70"/>
                <a:gd name="T46" fmla="*/ 23 w 105"/>
                <a:gd name="T47" fmla="*/ 44 h 70"/>
                <a:gd name="T48" fmla="*/ 36 w 105"/>
                <a:gd name="T49" fmla="*/ 57 h 70"/>
                <a:gd name="T50" fmla="*/ 36 w 105"/>
                <a:gd name="T51" fmla="*/ 57 h 70"/>
                <a:gd name="T52" fmla="*/ 69 w 105"/>
                <a:gd name="T53" fmla="*/ 57 h 70"/>
                <a:gd name="T54" fmla="*/ 69 w 105"/>
                <a:gd name="T55" fmla="*/ 57 h 70"/>
                <a:gd name="T56" fmla="*/ 82 w 105"/>
                <a:gd name="T57" fmla="*/ 44 h 70"/>
                <a:gd name="T58" fmla="*/ 95 w 105"/>
                <a:gd name="T59" fmla="*/ 57 h 70"/>
                <a:gd name="T60" fmla="*/ 95 w 105"/>
                <a:gd name="T61" fmla="*/ 57 h 70"/>
                <a:gd name="T62" fmla="*/ 101 w 105"/>
                <a:gd name="T63" fmla="*/ 57 h 70"/>
                <a:gd name="T64" fmla="*/ 105 w 105"/>
                <a:gd name="T65" fmla="*/ 53 h 70"/>
                <a:gd name="T66" fmla="*/ 105 w 105"/>
                <a:gd name="T67" fmla="*/ 35 h 70"/>
                <a:gd name="T68" fmla="*/ 101 w 105"/>
                <a:gd name="T69" fmla="*/ 31 h 70"/>
                <a:gd name="T70" fmla="*/ 42 w 105"/>
                <a:gd name="T71" fmla="*/ 33 h 70"/>
                <a:gd name="T72" fmla="*/ 20 w 105"/>
                <a:gd name="T73" fmla="*/ 33 h 70"/>
                <a:gd name="T74" fmla="*/ 21 w 105"/>
                <a:gd name="T75" fmla="*/ 16 h 70"/>
                <a:gd name="T76" fmla="*/ 22 w 105"/>
                <a:gd name="T77" fmla="*/ 11 h 70"/>
                <a:gd name="T78" fmla="*/ 30 w 105"/>
                <a:gd name="T79" fmla="*/ 5 h 70"/>
                <a:gd name="T80" fmla="*/ 42 w 105"/>
                <a:gd name="T81" fmla="*/ 5 h 70"/>
                <a:gd name="T82" fmla="*/ 42 w 105"/>
                <a:gd name="T83" fmla="*/ 33 h 70"/>
                <a:gd name="T84" fmla="*/ 46 w 105"/>
                <a:gd name="T85" fmla="*/ 33 h 70"/>
                <a:gd name="T86" fmla="*/ 46 w 105"/>
                <a:gd name="T87" fmla="*/ 5 h 70"/>
                <a:gd name="T88" fmla="*/ 58 w 105"/>
                <a:gd name="T89" fmla="*/ 5 h 70"/>
                <a:gd name="T90" fmla="*/ 75 w 105"/>
                <a:gd name="T91" fmla="*/ 25 h 70"/>
                <a:gd name="T92" fmla="*/ 77 w 105"/>
                <a:gd name="T93" fmla="*/ 33 h 70"/>
                <a:gd name="T94" fmla="*/ 46 w 105"/>
                <a:gd name="T95" fmla="*/ 3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5" h="70">
                  <a:moveTo>
                    <a:pt x="23" y="48"/>
                  </a:moveTo>
                  <a:cubicBezTo>
                    <a:pt x="17" y="48"/>
                    <a:pt x="12" y="53"/>
                    <a:pt x="12" y="59"/>
                  </a:cubicBezTo>
                  <a:cubicBezTo>
                    <a:pt x="12" y="65"/>
                    <a:pt x="17" y="70"/>
                    <a:pt x="23" y="70"/>
                  </a:cubicBezTo>
                  <a:cubicBezTo>
                    <a:pt x="29" y="70"/>
                    <a:pt x="34" y="65"/>
                    <a:pt x="34" y="59"/>
                  </a:cubicBezTo>
                  <a:cubicBezTo>
                    <a:pt x="34" y="53"/>
                    <a:pt x="29" y="48"/>
                    <a:pt x="23" y="48"/>
                  </a:cubicBezTo>
                  <a:close/>
                  <a:moveTo>
                    <a:pt x="82" y="48"/>
                  </a:moveTo>
                  <a:cubicBezTo>
                    <a:pt x="76" y="48"/>
                    <a:pt x="71" y="53"/>
                    <a:pt x="71" y="59"/>
                  </a:cubicBezTo>
                  <a:cubicBezTo>
                    <a:pt x="71" y="65"/>
                    <a:pt x="76" y="70"/>
                    <a:pt x="82" y="70"/>
                  </a:cubicBezTo>
                  <a:cubicBezTo>
                    <a:pt x="88" y="70"/>
                    <a:pt x="93" y="65"/>
                    <a:pt x="93" y="59"/>
                  </a:cubicBezTo>
                  <a:cubicBezTo>
                    <a:pt x="93" y="53"/>
                    <a:pt x="88" y="48"/>
                    <a:pt x="82" y="48"/>
                  </a:cubicBezTo>
                  <a:close/>
                  <a:moveTo>
                    <a:pt x="101" y="31"/>
                  </a:moveTo>
                  <a:cubicBezTo>
                    <a:pt x="80" y="31"/>
                    <a:pt x="80" y="31"/>
                    <a:pt x="80" y="31"/>
                  </a:cubicBezTo>
                  <a:cubicBezTo>
                    <a:pt x="80" y="26"/>
                    <a:pt x="77" y="21"/>
                    <a:pt x="75" y="18"/>
                  </a:cubicBezTo>
                  <a:cubicBezTo>
                    <a:pt x="73" y="13"/>
                    <a:pt x="70" y="8"/>
                    <a:pt x="66" y="5"/>
                  </a:cubicBezTo>
                  <a:cubicBezTo>
                    <a:pt x="60" y="0"/>
                    <a:pt x="51" y="0"/>
                    <a:pt x="43" y="0"/>
                  </a:cubicBezTo>
                  <a:cubicBezTo>
                    <a:pt x="38" y="0"/>
                    <a:pt x="32" y="0"/>
                    <a:pt x="27" y="2"/>
                  </a:cubicBezTo>
                  <a:cubicBezTo>
                    <a:pt x="17" y="7"/>
                    <a:pt x="15" y="21"/>
                    <a:pt x="15" y="31"/>
                  </a:cubicBezTo>
                  <a:cubicBezTo>
                    <a:pt x="4" y="31"/>
                    <a:pt x="4" y="31"/>
                    <a:pt x="4" y="31"/>
                  </a:cubicBezTo>
                  <a:cubicBezTo>
                    <a:pt x="2" y="31"/>
                    <a:pt x="0" y="33"/>
                    <a:pt x="0" y="35"/>
                  </a:cubicBezTo>
                  <a:cubicBezTo>
                    <a:pt x="0" y="53"/>
                    <a:pt x="0" y="53"/>
                    <a:pt x="0" y="53"/>
                  </a:cubicBezTo>
                  <a:cubicBezTo>
                    <a:pt x="0" y="55"/>
                    <a:pt x="2" y="57"/>
                    <a:pt x="4" y="57"/>
                  </a:cubicBezTo>
                  <a:cubicBezTo>
                    <a:pt x="10" y="57"/>
                    <a:pt x="10" y="57"/>
                    <a:pt x="10" y="57"/>
                  </a:cubicBezTo>
                  <a:cubicBezTo>
                    <a:pt x="10" y="57"/>
                    <a:pt x="10" y="57"/>
                    <a:pt x="10" y="57"/>
                  </a:cubicBezTo>
                  <a:cubicBezTo>
                    <a:pt x="10" y="50"/>
                    <a:pt x="16" y="44"/>
                    <a:pt x="23" y="44"/>
                  </a:cubicBezTo>
                  <a:cubicBezTo>
                    <a:pt x="30" y="44"/>
                    <a:pt x="36" y="50"/>
                    <a:pt x="36" y="57"/>
                  </a:cubicBezTo>
                  <a:cubicBezTo>
                    <a:pt x="36" y="57"/>
                    <a:pt x="36" y="57"/>
                    <a:pt x="36" y="57"/>
                  </a:cubicBezTo>
                  <a:cubicBezTo>
                    <a:pt x="69" y="57"/>
                    <a:pt x="69" y="57"/>
                    <a:pt x="69" y="57"/>
                  </a:cubicBezTo>
                  <a:cubicBezTo>
                    <a:pt x="69" y="57"/>
                    <a:pt x="69" y="57"/>
                    <a:pt x="69" y="57"/>
                  </a:cubicBezTo>
                  <a:cubicBezTo>
                    <a:pt x="69" y="50"/>
                    <a:pt x="75" y="44"/>
                    <a:pt x="82" y="44"/>
                  </a:cubicBezTo>
                  <a:cubicBezTo>
                    <a:pt x="89" y="44"/>
                    <a:pt x="95" y="50"/>
                    <a:pt x="95" y="57"/>
                  </a:cubicBezTo>
                  <a:cubicBezTo>
                    <a:pt x="95" y="57"/>
                    <a:pt x="95" y="57"/>
                    <a:pt x="95" y="57"/>
                  </a:cubicBezTo>
                  <a:cubicBezTo>
                    <a:pt x="101" y="57"/>
                    <a:pt x="101" y="57"/>
                    <a:pt x="101" y="57"/>
                  </a:cubicBezTo>
                  <a:cubicBezTo>
                    <a:pt x="103" y="57"/>
                    <a:pt x="105" y="55"/>
                    <a:pt x="105" y="53"/>
                  </a:cubicBezTo>
                  <a:cubicBezTo>
                    <a:pt x="105" y="35"/>
                    <a:pt x="105" y="35"/>
                    <a:pt x="105" y="35"/>
                  </a:cubicBezTo>
                  <a:cubicBezTo>
                    <a:pt x="105" y="33"/>
                    <a:pt x="103" y="31"/>
                    <a:pt x="101" y="31"/>
                  </a:cubicBezTo>
                  <a:close/>
                  <a:moveTo>
                    <a:pt x="42" y="33"/>
                  </a:moveTo>
                  <a:cubicBezTo>
                    <a:pt x="20" y="33"/>
                    <a:pt x="20" y="33"/>
                    <a:pt x="20" y="33"/>
                  </a:cubicBezTo>
                  <a:cubicBezTo>
                    <a:pt x="20" y="33"/>
                    <a:pt x="20" y="20"/>
                    <a:pt x="21" y="16"/>
                  </a:cubicBezTo>
                  <a:cubicBezTo>
                    <a:pt x="21" y="14"/>
                    <a:pt x="22" y="13"/>
                    <a:pt x="22" y="11"/>
                  </a:cubicBezTo>
                  <a:cubicBezTo>
                    <a:pt x="24" y="8"/>
                    <a:pt x="26" y="5"/>
                    <a:pt x="30" y="5"/>
                  </a:cubicBezTo>
                  <a:cubicBezTo>
                    <a:pt x="31" y="5"/>
                    <a:pt x="42" y="5"/>
                    <a:pt x="42" y="5"/>
                  </a:cubicBezTo>
                  <a:lnTo>
                    <a:pt x="42" y="33"/>
                  </a:lnTo>
                  <a:close/>
                  <a:moveTo>
                    <a:pt x="46" y="33"/>
                  </a:moveTo>
                  <a:cubicBezTo>
                    <a:pt x="46" y="5"/>
                    <a:pt x="46" y="5"/>
                    <a:pt x="46" y="5"/>
                  </a:cubicBezTo>
                  <a:cubicBezTo>
                    <a:pt x="50" y="5"/>
                    <a:pt x="54" y="4"/>
                    <a:pt x="58" y="5"/>
                  </a:cubicBezTo>
                  <a:cubicBezTo>
                    <a:pt x="67" y="7"/>
                    <a:pt x="71" y="18"/>
                    <a:pt x="75" y="25"/>
                  </a:cubicBezTo>
                  <a:cubicBezTo>
                    <a:pt x="76" y="27"/>
                    <a:pt x="77" y="33"/>
                    <a:pt x="77" y="33"/>
                  </a:cubicBezTo>
                  <a:lnTo>
                    <a:pt x="46" y="33"/>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36" name="Group 29">
            <a:extLst>
              <a:ext uri="{FF2B5EF4-FFF2-40B4-BE49-F238E27FC236}">
                <a16:creationId xmlns="" xmlns:a16="http://schemas.microsoft.com/office/drawing/2014/main" id="{821FB7FF-8480-4703-8B51-D71C532D2467}"/>
              </a:ext>
            </a:extLst>
          </p:cNvPr>
          <p:cNvGrpSpPr/>
          <p:nvPr/>
        </p:nvGrpSpPr>
        <p:grpSpPr>
          <a:xfrm>
            <a:off x="2756846" y="-2720142"/>
            <a:ext cx="1228540" cy="1302998"/>
            <a:chOff x="7404100" y="3633788"/>
            <a:chExt cx="628651" cy="666751"/>
          </a:xfrm>
          <a:solidFill>
            <a:srgbClr val="95DDEC"/>
          </a:solidFill>
        </p:grpSpPr>
        <p:sp>
          <p:nvSpPr>
            <p:cNvPr id="37" name="Freeform 20">
              <a:extLst>
                <a:ext uri="{FF2B5EF4-FFF2-40B4-BE49-F238E27FC236}">
                  <a16:creationId xmlns="" xmlns:a16="http://schemas.microsoft.com/office/drawing/2014/main" id="{CE3D0855-7FC8-46A1-BB51-FE729022454E}"/>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90" tIns="17145" rIns="34290" bIns="17145" numCol="1" anchor="t" anchorCtr="0" compatLnSpc="1">
              <a:prstTxWarp prst="textNoShape">
                <a:avLst/>
              </a:prstTxWarp>
            </a:bodyPr>
            <a:lstStyle/>
            <a:p>
              <a:endParaRPr lang="id-ID" sz="675">
                <a:cs typeface="+mn-ea"/>
                <a:sym typeface="+mn-lt"/>
              </a:endParaRPr>
            </a:p>
          </p:txBody>
        </p:sp>
        <p:sp>
          <p:nvSpPr>
            <p:cNvPr id="38" name="Freeform 21">
              <a:extLst>
                <a:ext uri="{FF2B5EF4-FFF2-40B4-BE49-F238E27FC236}">
                  <a16:creationId xmlns="" xmlns:a16="http://schemas.microsoft.com/office/drawing/2014/main" id="{50702031-2E11-4672-868F-843ADA30E1A8}"/>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90" tIns="17145" rIns="34290" bIns="17145" numCol="1" anchor="t" anchorCtr="0" compatLnSpc="1">
              <a:prstTxWarp prst="textNoShape">
                <a:avLst/>
              </a:prstTxWarp>
            </a:bodyPr>
            <a:lstStyle/>
            <a:p>
              <a:endParaRPr lang="id-ID" sz="675">
                <a:cs typeface="+mn-ea"/>
                <a:sym typeface="+mn-lt"/>
              </a:endParaRPr>
            </a:p>
          </p:txBody>
        </p:sp>
        <p:sp>
          <p:nvSpPr>
            <p:cNvPr id="39" name="Freeform 22">
              <a:extLst>
                <a:ext uri="{FF2B5EF4-FFF2-40B4-BE49-F238E27FC236}">
                  <a16:creationId xmlns="" xmlns:a16="http://schemas.microsoft.com/office/drawing/2014/main" id="{2D50DD66-2FD9-403E-B020-B1B82137E066}"/>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90" tIns="17145" rIns="34290" bIns="17145" numCol="1" anchor="t" anchorCtr="0" compatLnSpc="1">
              <a:prstTxWarp prst="textNoShape">
                <a:avLst/>
              </a:prstTxWarp>
            </a:bodyPr>
            <a:lstStyle/>
            <a:p>
              <a:endParaRPr lang="id-ID" sz="675">
                <a:cs typeface="+mn-ea"/>
                <a:sym typeface="+mn-lt"/>
              </a:endParaRPr>
            </a:p>
          </p:txBody>
        </p:sp>
      </p:grpSp>
    </p:spTree>
    <p:extLst>
      <p:ext uri="{BB962C8B-B14F-4D97-AF65-F5344CB8AC3E}">
        <p14:creationId xmlns:p14="http://schemas.microsoft.com/office/powerpoint/2010/main" val="70723212"/>
      </p:ext>
    </p:extLst>
  </p:cSld>
  <p:clrMapOvr>
    <a:masterClrMapping/>
  </p:clrMapOvr>
  <p:transition spd="slow" advClick="0" advTm="10000">
    <p:wip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 presetClass="entr" presetSubtype="1" fill="hold" nodeType="afterEffect" p14:presetBounceEnd="56000">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14:bounceEnd="56000">
                                          <p:cBhvr additive="base">
                                            <p:cTn id="19" dur="500" fill="hold"/>
                                            <p:tgtEl>
                                              <p:spTgt spid="27"/>
                                            </p:tgtEl>
                                            <p:attrNameLst>
                                              <p:attrName>ppt_x</p:attrName>
                                            </p:attrNameLst>
                                          </p:cBhvr>
                                          <p:tavLst>
                                            <p:tav tm="0">
                                              <p:val>
                                                <p:strVal val="#ppt_x"/>
                                              </p:val>
                                            </p:tav>
                                            <p:tav tm="100000">
                                              <p:val>
                                                <p:strVal val="#ppt_x"/>
                                              </p:val>
                                            </p:tav>
                                          </p:tavLst>
                                        </p:anim>
                                        <p:anim calcmode="lin" valueType="num" p14:bounceEnd="56000">
                                          <p:cBhvr additive="base">
                                            <p:cTn id="20" dur="500" fill="hold"/>
                                            <p:tgtEl>
                                              <p:spTgt spid="27"/>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par>
                              <p:cTn id="53" fill="hold">
                                <p:stCondLst>
                                  <p:cond delay="6000"/>
                                </p:stCondLst>
                                <p:childTnLst>
                                  <p:par>
                                    <p:cTn id="54" presetID="10" presetClass="entr" presetSubtype="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animBg="1"/>
          <p:bldP spid="16" grpId="0"/>
          <p:bldP spid="17" grpId="0"/>
          <p:bldP spid="18" grpId="0"/>
          <p:bldP spid="19" grpId="0" animBg="1"/>
          <p:bldP spid="20" grpId="0"/>
          <p:bldP spid="21" grpId="0"/>
          <p:bldP spid="22" grpId="0"/>
          <p:bldP spid="23" grpId="0" animBg="1"/>
          <p:bldP spid="24" grpId="0"/>
          <p:bldP spid="25"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 presetClass="entr" presetSubtype="1"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par>
                              <p:cTn id="53" fill="hold">
                                <p:stCondLst>
                                  <p:cond delay="6000"/>
                                </p:stCondLst>
                                <p:childTnLst>
                                  <p:par>
                                    <p:cTn id="54" presetID="10" presetClass="entr" presetSubtype="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par>
                              <p:cTn id="57" fill="hold">
                                <p:stCondLst>
                                  <p:cond delay="6500"/>
                                </p:stCondLst>
                                <p:childTnLst>
                                  <p:par>
                                    <p:cTn id="58" presetID="10" presetClass="entr" presetSubtype="0"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par>
                              <p:cTn id="61" fill="hold">
                                <p:stCondLst>
                                  <p:cond delay="7000"/>
                                </p:stCondLst>
                                <p:childTnLst>
                                  <p:par>
                                    <p:cTn id="62" presetID="10"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500"/>
                                            <p:tgtEl>
                                              <p:spTgt spid="20"/>
                                            </p:tgtEl>
                                          </p:cBhvr>
                                        </p:animEffect>
                                      </p:childTnLst>
                                    </p:cTn>
                                  </p:par>
                                </p:childTnLst>
                              </p:cTn>
                            </p:par>
                            <p:par>
                              <p:cTn id="65" fill="hold">
                                <p:stCondLst>
                                  <p:cond delay="7500"/>
                                </p:stCondLst>
                                <p:childTnLst>
                                  <p:par>
                                    <p:cTn id="66" presetID="10" presetClass="entr" presetSubtype="0" fill="hold" grpId="0"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animBg="1"/>
          <p:bldP spid="16" grpId="0"/>
          <p:bldP spid="17" grpId="0"/>
          <p:bldP spid="18" grpId="0"/>
          <p:bldP spid="19" grpId="0" animBg="1"/>
          <p:bldP spid="20" grpId="0"/>
          <p:bldP spid="21" grpId="0"/>
          <p:bldP spid="22" grpId="0"/>
          <p:bldP spid="23" grpId="0" animBg="1"/>
          <p:bldP spid="24" grpId="0"/>
          <p:bldP spid="25" grpId="0"/>
          <p:bldP spid="26"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6D38DAEC-08A0-4D80-B2E2-17D40FCB0274}"/>
              </a:ext>
            </a:extLst>
          </p:cNvPr>
          <p:cNvSpPr/>
          <p:nvPr/>
        </p:nvSpPr>
        <p:spPr>
          <a:xfrm>
            <a:off x="0"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a:extLst>
              <a:ext uri="{FF2B5EF4-FFF2-40B4-BE49-F238E27FC236}">
                <a16:creationId xmlns="" xmlns:a16="http://schemas.microsoft.com/office/drawing/2014/main" id="{1C31D71D-B688-4B19-B87B-BA65FD6383D5}"/>
              </a:ext>
            </a:extLst>
          </p:cNvPr>
          <p:cNvGrpSpPr/>
          <p:nvPr/>
        </p:nvGrpSpPr>
        <p:grpSpPr>
          <a:xfrm>
            <a:off x="4570629" y="1154646"/>
            <a:ext cx="5145481" cy="4044676"/>
            <a:chOff x="3419378" y="1186543"/>
            <a:chExt cx="5145481" cy="4044676"/>
          </a:xfrm>
        </p:grpSpPr>
        <p:sp>
          <p:nvSpPr>
            <p:cNvPr id="6" name="椭圆 5">
              <a:extLst>
                <a:ext uri="{FF2B5EF4-FFF2-40B4-BE49-F238E27FC236}">
                  <a16:creationId xmlns="" xmlns:a16="http://schemas.microsoft.com/office/drawing/2014/main" id="{21F5641C-5170-4378-AD6B-2DD1B746CC21}"/>
                </a:ext>
              </a:extLst>
            </p:cNvPr>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 xmlns:a16="http://schemas.microsoft.com/office/drawing/2014/main" id="{33D9994C-BA9C-4EFA-BB55-BA29BDA00A31}"/>
                </a:ext>
              </a:extLst>
            </p:cNvPr>
            <p:cNvGrpSpPr/>
            <p:nvPr/>
          </p:nvGrpSpPr>
          <p:grpSpPr>
            <a:xfrm>
              <a:off x="4388395" y="1928522"/>
              <a:ext cx="4176464" cy="2032337"/>
              <a:chOff x="5147357" y="2067920"/>
              <a:chExt cx="4176464" cy="2032337"/>
            </a:xfrm>
          </p:grpSpPr>
          <p:sp>
            <p:nvSpPr>
              <p:cNvPr id="8" name="TextBox 48">
                <a:extLst>
                  <a:ext uri="{FF2B5EF4-FFF2-40B4-BE49-F238E27FC236}">
                    <a16:creationId xmlns="" xmlns:a16="http://schemas.microsoft.com/office/drawing/2014/main" id="{DC2C51C6-7BA7-426C-B1CE-FCAEAB296396}"/>
                  </a:ext>
                </a:extLst>
              </p:cNvPr>
              <p:cNvSpPr txBox="1"/>
              <p:nvPr/>
            </p:nvSpPr>
            <p:spPr>
              <a:xfrm>
                <a:off x="5147357" y="3174903"/>
                <a:ext cx="4176464" cy="677108"/>
              </a:xfrm>
              <a:prstGeom prst="rect">
                <a:avLst/>
              </a:prstGeom>
              <a:noFill/>
            </p:spPr>
            <p:txBody>
              <a:bodyPr wrap="square" lIns="0" tIns="0" rIns="0" bIns="0" rtlCol="0">
                <a:spAutoFit/>
              </a:bodyPr>
              <a:lstStyle/>
              <a:p>
                <a:r>
                  <a:rPr lang="zh-CN" altLang="en-US" sz="4400" dirty="0">
                    <a:solidFill>
                      <a:srgbClr val="19122F"/>
                    </a:solidFill>
                    <a:cs typeface="+mn-ea"/>
                    <a:sym typeface="+mn-lt"/>
                  </a:rPr>
                  <a:t>发展规划</a:t>
                </a:r>
                <a:endParaRPr lang="en-GB" altLang="zh-CN" sz="4400" dirty="0">
                  <a:solidFill>
                    <a:srgbClr val="19122F"/>
                  </a:solidFill>
                  <a:cs typeface="+mn-ea"/>
                  <a:sym typeface="+mn-lt"/>
                </a:endParaRPr>
              </a:p>
            </p:txBody>
          </p:sp>
          <p:sp>
            <p:nvSpPr>
              <p:cNvPr id="9" name="TextBox 49">
                <a:extLst>
                  <a:ext uri="{FF2B5EF4-FFF2-40B4-BE49-F238E27FC236}">
                    <a16:creationId xmlns="" xmlns:a16="http://schemas.microsoft.com/office/drawing/2014/main" id="{DF47E13D-B547-40EA-AB28-843805A81E2C}"/>
                  </a:ext>
                </a:extLst>
              </p:cNvPr>
              <p:cNvSpPr txBox="1"/>
              <p:nvPr/>
            </p:nvSpPr>
            <p:spPr>
              <a:xfrm>
                <a:off x="5358019" y="3977146"/>
                <a:ext cx="2780138" cy="123111"/>
              </a:xfrm>
              <a:prstGeom prst="rect">
                <a:avLst/>
              </a:prstGeom>
              <a:noFill/>
            </p:spPr>
            <p:txBody>
              <a:bodyPr wrap="square" lIns="0" tIns="0" rIns="0" bIns="0" rtlCol="0">
                <a:spAutoFit/>
              </a:bodyPr>
              <a:lstStyle/>
              <a:p>
                <a:pPr eaLnBrk="0" hangingPunct="0"/>
                <a:r>
                  <a:rPr lang="zh-CN" altLang="en-US" sz="800" dirty="0">
                    <a:solidFill>
                      <a:srgbClr val="19122F"/>
                    </a:solidFill>
                    <a:cs typeface="+mn-ea"/>
                    <a:sym typeface="+mn-lt"/>
                  </a:rPr>
                  <a:t>请替换文字内容，点击添加相关标题文字</a:t>
                </a:r>
              </a:p>
            </p:txBody>
          </p:sp>
          <p:sp>
            <p:nvSpPr>
              <p:cNvPr id="10" name="TextBox 48">
                <a:extLst>
                  <a:ext uri="{FF2B5EF4-FFF2-40B4-BE49-F238E27FC236}">
                    <a16:creationId xmlns="" xmlns:a16="http://schemas.microsoft.com/office/drawing/2014/main" id="{F646382B-657D-4331-BA9C-5FE8BB73C704}"/>
                  </a:ext>
                </a:extLst>
              </p:cNvPr>
              <p:cNvSpPr txBox="1"/>
              <p:nvPr/>
            </p:nvSpPr>
            <p:spPr>
              <a:xfrm>
                <a:off x="5696836" y="2067920"/>
                <a:ext cx="1484586" cy="1231106"/>
              </a:xfrm>
              <a:prstGeom prst="rect">
                <a:avLst/>
              </a:prstGeom>
              <a:noFill/>
            </p:spPr>
            <p:txBody>
              <a:bodyPr wrap="square" lIns="0" tIns="0" rIns="0" bIns="0" rtlCol="0">
                <a:spAutoFit/>
              </a:bodyPr>
              <a:lstStyle/>
              <a:p>
                <a:r>
                  <a:rPr lang="en-US" altLang="zh-CN" sz="8000" dirty="0">
                    <a:solidFill>
                      <a:schemeClr val="tx1">
                        <a:lumMod val="75000"/>
                        <a:lumOff val="25000"/>
                      </a:schemeClr>
                    </a:solidFill>
                    <a:cs typeface="+mn-ea"/>
                    <a:sym typeface="+mn-lt"/>
                  </a:rPr>
                  <a:t>04</a:t>
                </a:r>
                <a:endParaRPr lang="en-GB" altLang="zh-CN" sz="8000" dirty="0">
                  <a:solidFill>
                    <a:schemeClr val="tx1">
                      <a:lumMod val="75000"/>
                      <a:lumOff val="25000"/>
                    </a:schemeClr>
                  </a:solidFill>
                  <a:cs typeface="+mn-ea"/>
                  <a:sym typeface="+mn-lt"/>
                </a:endParaRPr>
              </a:p>
            </p:txBody>
          </p:sp>
        </p:grpSp>
      </p:grpSp>
    </p:spTree>
    <p:extLst>
      <p:ext uri="{BB962C8B-B14F-4D97-AF65-F5344CB8AC3E}">
        <p14:creationId xmlns:p14="http://schemas.microsoft.com/office/powerpoint/2010/main" val="2287791244"/>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 xmlns:a16="http://schemas.microsoft.com/office/drawing/2014/main" id="{65DFBA2F-5F26-4EA4-B387-4031DBFFB2F3}"/>
              </a:ext>
            </a:extLst>
          </p:cNvPr>
          <p:cNvSpPr/>
          <p:nvPr/>
        </p:nvSpPr>
        <p:spPr>
          <a:xfrm>
            <a:off x="0" y="0"/>
            <a:ext cx="12192000"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TextBox 1">
            <a:extLst>
              <a:ext uri="{FF2B5EF4-FFF2-40B4-BE49-F238E27FC236}">
                <a16:creationId xmlns="" xmlns:a16="http://schemas.microsoft.com/office/drawing/2014/main" id="{51816776-B8FD-4D19-9B4F-1C4DEC32885A}"/>
              </a:ext>
            </a:extLst>
          </p:cNvPr>
          <p:cNvSpPr txBox="1"/>
          <p:nvPr/>
        </p:nvSpPr>
        <p:spPr>
          <a:xfrm>
            <a:off x="2258453" y="1336061"/>
            <a:ext cx="758990" cy="1050929"/>
          </a:xfrm>
          <a:prstGeom prst="rect">
            <a:avLst/>
          </a:prstGeom>
          <a:noFill/>
          <a:effectLst>
            <a:outerShdw blurRad="50800" dist="38100" dir="8100000" algn="tr" rotWithShape="0">
              <a:prstClr val="black">
                <a:alpha val="40000"/>
              </a:prstClr>
            </a:outerShdw>
          </a:effectLst>
        </p:spPr>
        <p:txBody>
          <a:bodyPr vert="eaVert" wrap="none" rtlCol="0">
            <a:spAutoFit/>
          </a:bodyPr>
          <a:lstStyle/>
          <a:p>
            <a:r>
              <a:rPr lang="zh-CN" altLang="en-US" sz="3732" b="1" dirty="0">
                <a:solidFill>
                  <a:schemeClr val="bg1"/>
                </a:solidFill>
                <a:effectLst>
                  <a:outerShdw blurRad="50800" dist="38100" dir="8100000" algn="tr" rotWithShape="0">
                    <a:prstClr val="black">
                      <a:alpha val="40000"/>
                    </a:prstClr>
                  </a:outerShdw>
                </a:effectLst>
                <a:cs typeface="+mn-ea"/>
                <a:sym typeface="+mn-lt"/>
              </a:rPr>
              <a:t>目录</a:t>
            </a:r>
          </a:p>
        </p:txBody>
      </p:sp>
      <p:sp>
        <p:nvSpPr>
          <p:cNvPr id="17" name="TextBox 139">
            <a:extLst>
              <a:ext uri="{FF2B5EF4-FFF2-40B4-BE49-F238E27FC236}">
                <a16:creationId xmlns="" xmlns:a16="http://schemas.microsoft.com/office/drawing/2014/main" id="{DD3CF957-5586-44A9-ABD1-84B4346BAA33}"/>
              </a:ext>
            </a:extLst>
          </p:cNvPr>
          <p:cNvSpPr txBox="1"/>
          <p:nvPr/>
        </p:nvSpPr>
        <p:spPr>
          <a:xfrm rot="5400000">
            <a:off x="1205440" y="3566701"/>
            <a:ext cx="2865015" cy="666657"/>
          </a:xfrm>
          <a:prstGeom prst="rect">
            <a:avLst/>
          </a:prstGeom>
          <a:noFill/>
          <a:effectLst>
            <a:outerShdw blurRad="50800" dist="38100" dir="8100000" algn="tr" rotWithShape="0">
              <a:prstClr val="black">
                <a:alpha val="40000"/>
              </a:prstClr>
            </a:outerShdw>
          </a:effectLst>
        </p:spPr>
        <p:txBody>
          <a:bodyPr wrap="none" rtlCol="0">
            <a:spAutoFit/>
          </a:bodyPr>
          <a:lstStyle/>
          <a:p>
            <a:r>
              <a:rPr lang="en-US" altLang="zh-CN" sz="3732" b="1" dirty="0">
                <a:solidFill>
                  <a:schemeClr val="bg1"/>
                </a:solidFill>
                <a:effectLst>
                  <a:outerShdw blurRad="50800" dist="38100" dir="8100000" algn="tr" rotWithShape="0">
                    <a:prstClr val="black">
                      <a:alpha val="40000"/>
                    </a:prstClr>
                  </a:outerShdw>
                </a:effectLst>
                <a:cs typeface="+mn-ea"/>
                <a:sym typeface="+mn-lt"/>
              </a:rPr>
              <a:t>CONTENTS</a:t>
            </a:r>
            <a:endParaRPr lang="zh-CN" altLang="en-US" sz="3732" b="1" dirty="0">
              <a:solidFill>
                <a:schemeClr val="bg1"/>
              </a:solidFill>
              <a:effectLst>
                <a:outerShdw blurRad="50800" dist="38100" dir="8100000" algn="tr" rotWithShape="0">
                  <a:prstClr val="black">
                    <a:alpha val="40000"/>
                  </a:prstClr>
                </a:outerShdw>
              </a:effectLst>
              <a:cs typeface="+mn-ea"/>
              <a:sym typeface="+mn-lt"/>
            </a:endParaRPr>
          </a:p>
        </p:txBody>
      </p:sp>
      <p:sp>
        <p:nvSpPr>
          <p:cNvPr id="18" name="椭圆 17">
            <a:extLst>
              <a:ext uri="{FF2B5EF4-FFF2-40B4-BE49-F238E27FC236}">
                <a16:creationId xmlns="" xmlns:a16="http://schemas.microsoft.com/office/drawing/2014/main" id="{55714830-2E8B-4587-A1D3-89BF7032D7A3}"/>
              </a:ext>
            </a:extLst>
          </p:cNvPr>
          <p:cNvSpPr/>
          <p:nvPr/>
        </p:nvSpPr>
        <p:spPr>
          <a:xfrm>
            <a:off x="5275895" y="715202"/>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8" b="1" dirty="0">
                <a:solidFill>
                  <a:schemeClr val="bg1"/>
                </a:solidFill>
                <a:cs typeface="+mn-ea"/>
                <a:sym typeface="+mn-lt"/>
              </a:rPr>
              <a:t>1</a:t>
            </a:r>
            <a:endParaRPr lang="zh-CN" altLang="en-US" sz="3198" b="1" dirty="0">
              <a:solidFill>
                <a:schemeClr val="bg1"/>
              </a:solidFill>
              <a:cs typeface="+mn-ea"/>
              <a:sym typeface="+mn-lt"/>
            </a:endParaRPr>
          </a:p>
        </p:txBody>
      </p:sp>
      <p:sp>
        <p:nvSpPr>
          <p:cNvPr id="22" name="TextBox 143">
            <a:extLst>
              <a:ext uri="{FF2B5EF4-FFF2-40B4-BE49-F238E27FC236}">
                <a16:creationId xmlns="" xmlns:a16="http://schemas.microsoft.com/office/drawing/2014/main" id="{6626FC76-47E9-46B6-9AEF-5E30CC4C5363}"/>
              </a:ext>
            </a:extLst>
          </p:cNvPr>
          <p:cNvSpPr txBox="1"/>
          <p:nvPr/>
        </p:nvSpPr>
        <p:spPr>
          <a:xfrm>
            <a:off x="6142372" y="456937"/>
            <a:ext cx="4742523" cy="992579"/>
          </a:xfrm>
          <a:prstGeom prst="rect">
            <a:avLst/>
          </a:prstGeom>
          <a:noFill/>
        </p:spPr>
        <p:txBody>
          <a:bodyPr wrap="square" rtlCol="0">
            <a:spAutoFit/>
          </a:bodyPr>
          <a:lstStyle/>
          <a:p>
            <a:pPr>
              <a:lnSpc>
                <a:spcPct val="150000"/>
              </a:lnSpc>
            </a:pPr>
            <a:r>
              <a:rPr lang="zh-CN" altLang="en-US" b="1" dirty="0">
                <a:solidFill>
                  <a:schemeClr val="bg1"/>
                </a:solidFill>
                <a:cs typeface="+mn-ea"/>
                <a:sym typeface="+mn-lt"/>
              </a:rPr>
              <a:t>公司简介</a:t>
            </a:r>
            <a:endParaRPr lang="en-US" altLang="zh-CN" b="1" dirty="0">
              <a:solidFill>
                <a:schemeClr val="bg1"/>
              </a:solidFill>
              <a:cs typeface="+mn-ea"/>
              <a:sym typeface="+mn-lt"/>
            </a:endParaRPr>
          </a:p>
          <a:p>
            <a:pPr>
              <a:lnSpc>
                <a:spcPct val="150000"/>
              </a:lnSpc>
            </a:pPr>
            <a:r>
              <a:rPr lang="zh-CN" altLang="en-US" sz="1050" dirty="0">
                <a:solidFill>
                  <a:schemeClr val="bg1"/>
                </a:solidFill>
                <a:cs typeface="+mn-ea"/>
                <a:sym typeface="+mn-lt"/>
              </a:rPr>
              <a:t>在此处添加详细描述文本，尽量与标题文本语言风格相符，语言描述尽量简洁生动，尽可能概括出段落内容</a:t>
            </a:r>
          </a:p>
        </p:txBody>
      </p:sp>
      <p:sp>
        <p:nvSpPr>
          <p:cNvPr id="13" name="椭圆 12">
            <a:extLst>
              <a:ext uri="{FF2B5EF4-FFF2-40B4-BE49-F238E27FC236}">
                <a16:creationId xmlns="" xmlns:a16="http://schemas.microsoft.com/office/drawing/2014/main" id="{5B42277F-530C-4B80-8A43-7909BE08C8FF}"/>
              </a:ext>
            </a:extLst>
          </p:cNvPr>
          <p:cNvSpPr/>
          <p:nvPr/>
        </p:nvSpPr>
        <p:spPr>
          <a:xfrm>
            <a:off x="5275895" y="1939165"/>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8" b="1" dirty="0">
                <a:solidFill>
                  <a:schemeClr val="bg1"/>
                </a:solidFill>
                <a:cs typeface="+mn-ea"/>
                <a:sym typeface="+mn-lt"/>
              </a:rPr>
              <a:t>2</a:t>
            </a:r>
            <a:endParaRPr lang="zh-CN" altLang="en-US" sz="3198" b="1" dirty="0">
              <a:solidFill>
                <a:schemeClr val="bg1"/>
              </a:solidFill>
              <a:cs typeface="+mn-ea"/>
              <a:sym typeface="+mn-lt"/>
            </a:endParaRPr>
          </a:p>
        </p:txBody>
      </p:sp>
      <p:sp>
        <p:nvSpPr>
          <p:cNvPr id="14" name="TextBox 143">
            <a:extLst>
              <a:ext uri="{FF2B5EF4-FFF2-40B4-BE49-F238E27FC236}">
                <a16:creationId xmlns="" xmlns:a16="http://schemas.microsoft.com/office/drawing/2014/main" id="{32724729-46A6-4DF8-9B90-64AEEEF8A214}"/>
              </a:ext>
            </a:extLst>
          </p:cNvPr>
          <p:cNvSpPr txBox="1"/>
          <p:nvPr/>
        </p:nvSpPr>
        <p:spPr>
          <a:xfrm>
            <a:off x="6142372" y="1680900"/>
            <a:ext cx="4742523" cy="992579"/>
          </a:xfrm>
          <a:prstGeom prst="rect">
            <a:avLst/>
          </a:prstGeom>
          <a:noFill/>
        </p:spPr>
        <p:txBody>
          <a:bodyPr wrap="square" rtlCol="0">
            <a:spAutoFit/>
          </a:bodyPr>
          <a:lstStyle/>
          <a:p>
            <a:pPr>
              <a:lnSpc>
                <a:spcPct val="150000"/>
              </a:lnSpc>
            </a:pPr>
            <a:r>
              <a:rPr lang="zh-CN" altLang="en-US" b="1" dirty="0">
                <a:solidFill>
                  <a:schemeClr val="bg1"/>
                </a:solidFill>
                <a:cs typeface="+mn-ea"/>
                <a:sym typeface="+mn-lt"/>
              </a:rPr>
              <a:t>项目汇报</a:t>
            </a:r>
            <a:endParaRPr lang="en-US" altLang="zh-CN" b="1" dirty="0">
              <a:solidFill>
                <a:schemeClr val="bg1"/>
              </a:solidFill>
              <a:cs typeface="+mn-ea"/>
              <a:sym typeface="+mn-lt"/>
            </a:endParaRPr>
          </a:p>
          <a:p>
            <a:pPr>
              <a:lnSpc>
                <a:spcPct val="150000"/>
              </a:lnSpc>
            </a:pPr>
            <a:r>
              <a:rPr lang="zh-CN" altLang="en-US" sz="1050" dirty="0">
                <a:solidFill>
                  <a:schemeClr val="bg1"/>
                </a:solidFill>
                <a:cs typeface="+mn-ea"/>
                <a:sym typeface="+mn-lt"/>
              </a:rPr>
              <a:t>在此处添加详细描述文本，尽量与标题文本语言风格相符，语言描述尽量简洁生动，尽可能概括出段落内容</a:t>
            </a:r>
          </a:p>
        </p:txBody>
      </p:sp>
      <p:sp>
        <p:nvSpPr>
          <p:cNvPr id="15" name="椭圆 14">
            <a:extLst>
              <a:ext uri="{FF2B5EF4-FFF2-40B4-BE49-F238E27FC236}">
                <a16:creationId xmlns="" xmlns:a16="http://schemas.microsoft.com/office/drawing/2014/main" id="{141C465B-E11E-4123-AA83-49AD7DFE5365}"/>
              </a:ext>
            </a:extLst>
          </p:cNvPr>
          <p:cNvSpPr/>
          <p:nvPr/>
        </p:nvSpPr>
        <p:spPr>
          <a:xfrm>
            <a:off x="5275895" y="3091689"/>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8" b="1" dirty="0">
                <a:solidFill>
                  <a:schemeClr val="bg1"/>
                </a:solidFill>
                <a:cs typeface="+mn-ea"/>
                <a:sym typeface="+mn-lt"/>
              </a:rPr>
              <a:t>3</a:t>
            </a:r>
            <a:endParaRPr lang="zh-CN" altLang="en-US" sz="3198" b="1" dirty="0">
              <a:solidFill>
                <a:schemeClr val="bg1"/>
              </a:solidFill>
              <a:cs typeface="+mn-ea"/>
              <a:sym typeface="+mn-lt"/>
            </a:endParaRPr>
          </a:p>
        </p:txBody>
      </p:sp>
      <p:sp>
        <p:nvSpPr>
          <p:cNvPr id="21" name="TextBox 143">
            <a:extLst>
              <a:ext uri="{FF2B5EF4-FFF2-40B4-BE49-F238E27FC236}">
                <a16:creationId xmlns="" xmlns:a16="http://schemas.microsoft.com/office/drawing/2014/main" id="{7C52DE46-CCE8-4B60-B8CE-EFB7F01C1EBF}"/>
              </a:ext>
            </a:extLst>
          </p:cNvPr>
          <p:cNvSpPr txBox="1"/>
          <p:nvPr/>
        </p:nvSpPr>
        <p:spPr>
          <a:xfrm>
            <a:off x="6142372" y="2833424"/>
            <a:ext cx="4742523" cy="992579"/>
          </a:xfrm>
          <a:prstGeom prst="rect">
            <a:avLst/>
          </a:prstGeom>
          <a:noFill/>
        </p:spPr>
        <p:txBody>
          <a:bodyPr wrap="square" rtlCol="0">
            <a:spAutoFit/>
          </a:bodyPr>
          <a:lstStyle/>
          <a:p>
            <a:pPr>
              <a:lnSpc>
                <a:spcPct val="150000"/>
              </a:lnSpc>
            </a:pPr>
            <a:r>
              <a:rPr lang="zh-CN" altLang="en-US" b="1" dirty="0">
                <a:solidFill>
                  <a:schemeClr val="bg1"/>
                </a:solidFill>
                <a:cs typeface="+mn-ea"/>
                <a:sym typeface="+mn-lt"/>
              </a:rPr>
              <a:t>产品运营</a:t>
            </a:r>
            <a:endParaRPr lang="en-US" altLang="zh-CN" b="1" dirty="0">
              <a:solidFill>
                <a:schemeClr val="bg1"/>
              </a:solidFill>
              <a:cs typeface="+mn-ea"/>
              <a:sym typeface="+mn-lt"/>
            </a:endParaRPr>
          </a:p>
          <a:p>
            <a:pPr>
              <a:lnSpc>
                <a:spcPct val="150000"/>
              </a:lnSpc>
            </a:pPr>
            <a:r>
              <a:rPr lang="zh-CN" altLang="en-US" sz="1050" dirty="0">
                <a:solidFill>
                  <a:schemeClr val="bg1"/>
                </a:solidFill>
                <a:cs typeface="+mn-ea"/>
                <a:sym typeface="+mn-lt"/>
              </a:rPr>
              <a:t>在此处添加详细描述文本，尽量与标题文本语言风格相符，语言描述尽量简洁生动，尽可能概括出段落内容</a:t>
            </a:r>
          </a:p>
        </p:txBody>
      </p:sp>
      <p:sp>
        <p:nvSpPr>
          <p:cNvPr id="25" name="椭圆 24">
            <a:extLst>
              <a:ext uri="{FF2B5EF4-FFF2-40B4-BE49-F238E27FC236}">
                <a16:creationId xmlns="" xmlns:a16="http://schemas.microsoft.com/office/drawing/2014/main" id="{3B438FE6-3284-45CC-99DA-88A4CA2F6EFD}"/>
              </a:ext>
            </a:extLst>
          </p:cNvPr>
          <p:cNvSpPr/>
          <p:nvPr/>
        </p:nvSpPr>
        <p:spPr>
          <a:xfrm>
            <a:off x="5275895" y="4315652"/>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8" b="1" dirty="0">
                <a:solidFill>
                  <a:schemeClr val="bg1"/>
                </a:solidFill>
                <a:cs typeface="+mn-ea"/>
                <a:sym typeface="+mn-lt"/>
              </a:rPr>
              <a:t>4</a:t>
            </a:r>
            <a:endParaRPr lang="zh-CN" altLang="en-US" sz="3198" b="1" dirty="0">
              <a:solidFill>
                <a:schemeClr val="bg1"/>
              </a:solidFill>
              <a:cs typeface="+mn-ea"/>
              <a:sym typeface="+mn-lt"/>
            </a:endParaRPr>
          </a:p>
        </p:txBody>
      </p:sp>
      <p:sp>
        <p:nvSpPr>
          <p:cNvPr id="26" name="TextBox 143">
            <a:extLst>
              <a:ext uri="{FF2B5EF4-FFF2-40B4-BE49-F238E27FC236}">
                <a16:creationId xmlns="" xmlns:a16="http://schemas.microsoft.com/office/drawing/2014/main" id="{D33E2A7E-F331-43AF-978B-969494C3944A}"/>
              </a:ext>
            </a:extLst>
          </p:cNvPr>
          <p:cNvSpPr txBox="1"/>
          <p:nvPr/>
        </p:nvSpPr>
        <p:spPr>
          <a:xfrm>
            <a:off x="6142372" y="4057387"/>
            <a:ext cx="4742523" cy="992579"/>
          </a:xfrm>
          <a:prstGeom prst="rect">
            <a:avLst/>
          </a:prstGeom>
          <a:noFill/>
        </p:spPr>
        <p:txBody>
          <a:bodyPr wrap="square" rtlCol="0">
            <a:spAutoFit/>
          </a:bodyPr>
          <a:lstStyle/>
          <a:p>
            <a:pPr>
              <a:lnSpc>
                <a:spcPct val="150000"/>
              </a:lnSpc>
            </a:pPr>
            <a:r>
              <a:rPr lang="zh-CN" altLang="en-US" b="1" dirty="0">
                <a:solidFill>
                  <a:schemeClr val="bg1"/>
                </a:solidFill>
                <a:cs typeface="+mn-ea"/>
                <a:sym typeface="+mn-lt"/>
              </a:rPr>
              <a:t>发展规划</a:t>
            </a:r>
            <a:endParaRPr lang="en-US" altLang="zh-CN" b="1" dirty="0">
              <a:solidFill>
                <a:schemeClr val="bg1"/>
              </a:solidFill>
              <a:cs typeface="+mn-ea"/>
              <a:sym typeface="+mn-lt"/>
            </a:endParaRPr>
          </a:p>
          <a:p>
            <a:pPr>
              <a:lnSpc>
                <a:spcPct val="150000"/>
              </a:lnSpc>
            </a:pPr>
            <a:r>
              <a:rPr lang="zh-CN" altLang="en-US" sz="1050" dirty="0">
                <a:solidFill>
                  <a:schemeClr val="bg1"/>
                </a:solidFill>
                <a:cs typeface="+mn-ea"/>
                <a:sym typeface="+mn-lt"/>
              </a:rPr>
              <a:t>在此处添加详细描述文本，尽量与标题文本语言风格相符，语言描述尽量简洁生动，尽可能概括出段落内容</a:t>
            </a:r>
          </a:p>
        </p:txBody>
      </p:sp>
      <p:sp>
        <p:nvSpPr>
          <p:cNvPr id="30" name="椭圆 29">
            <a:extLst>
              <a:ext uri="{FF2B5EF4-FFF2-40B4-BE49-F238E27FC236}">
                <a16:creationId xmlns="" xmlns:a16="http://schemas.microsoft.com/office/drawing/2014/main" id="{D4A0207C-88EE-4244-A2EC-D9DD9CFBD7AD}"/>
              </a:ext>
            </a:extLst>
          </p:cNvPr>
          <p:cNvSpPr/>
          <p:nvPr/>
        </p:nvSpPr>
        <p:spPr>
          <a:xfrm>
            <a:off x="5275895" y="5595436"/>
            <a:ext cx="575820" cy="575820"/>
          </a:xfrm>
          <a:prstGeom prst="ellipse">
            <a:avLst/>
          </a:prstGeom>
          <a:solidFill>
            <a:srgbClr val="7CCCE2"/>
          </a:solidFill>
          <a:ln>
            <a:noFill/>
          </a:ln>
          <a:effectLst>
            <a:outerShdw blurRad="50800" dist="381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8" b="1" dirty="0">
                <a:solidFill>
                  <a:schemeClr val="bg1"/>
                </a:solidFill>
                <a:cs typeface="+mn-ea"/>
                <a:sym typeface="+mn-lt"/>
              </a:rPr>
              <a:t>5</a:t>
            </a:r>
            <a:endParaRPr lang="zh-CN" altLang="en-US" sz="3198" b="1" dirty="0">
              <a:solidFill>
                <a:schemeClr val="bg1"/>
              </a:solidFill>
              <a:cs typeface="+mn-ea"/>
              <a:sym typeface="+mn-lt"/>
            </a:endParaRPr>
          </a:p>
        </p:txBody>
      </p:sp>
      <p:sp>
        <p:nvSpPr>
          <p:cNvPr id="31" name="TextBox 143">
            <a:extLst>
              <a:ext uri="{FF2B5EF4-FFF2-40B4-BE49-F238E27FC236}">
                <a16:creationId xmlns="" xmlns:a16="http://schemas.microsoft.com/office/drawing/2014/main" id="{1749F846-4046-43B6-B0E5-5A565505DC4F}"/>
              </a:ext>
            </a:extLst>
          </p:cNvPr>
          <p:cNvSpPr txBox="1"/>
          <p:nvPr/>
        </p:nvSpPr>
        <p:spPr>
          <a:xfrm>
            <a:off x="6142372" y="5337171"/>
            <a:ext cx="4742523" cy="992579"/>
          </a:xfrm>
          <a:prstGeom prst="rect">
            <a:avLst/>
          </a:prstGeom>
          <a:noFill/>
        </p:spPr>
        <p:txBody>
          <a:bodyPr wrap="square" rtlCol="0">
            <a:spAutoFit/>
          </a:bodyPr>
          <a:lstStyle/>
          <a:p>
            <a:pPr>
              <a:lnSpc>
                <a:spcPct val="150000"/>
              </a:lnSpc>
            </a:pPr>
            <a:r>
              <a:rPr lang="zh-CN" altLang="en-US" b="1" dirty="0">
                <a:solidFill>
                  <a:schemeClr val="bg1"/>
                </a:solidFill>
                <a:cs typeface="+mn-ea"/>
                <a:sym typeface="+mn-lt"/>
              </a:rPr>
              <a:t>融资需求</a:t>
            </a:r>
            <a:endParaRPr lang="en-US" altLang="zh-CN" b="1" dirty="0">
              <a:solidFill>
                <a:schemeClr val="bg1"/>
              </a:solidFill>
              <a:cs typeface="+mn-ea"/>
              <a:sym typeface="+mn-lt"/>
            </a:endParaRPr>
          </a:p>
          <a:p>
            <a:pPr>
              <a:lnSpc>
                <a:spcPct val="150000"/>
              </a:lnSpc>
            </a:pPr>
            <a:r>
              <a:rPr lang="zh-CN" altLang="en-US" sz="1050" dirty="0">
                <a:solidFill>
                  <a:schemeClr val="bg1"/>
                </a:solidFill>
                <a:cs typeface="+mn-ea"/>
                <a:sym typeface="+mn-lt"/>
              </a:rPr>
              <a:t>在此处添加详细描述文本，尽量与标题文本语言风格相符，语言描述尽量简洁生动，尽可能概括出段落内容</a:t>
            </a:r>
          </a:p>
        </p:txBody>
      </p:sp>
    </p:spTree>
    <p:extLst>
      <p:ext uri="{BB962C8B-B14F-4D97-AF65-F5344CB8AC3E}">
        <p14:creationId xmlns:p14="http://schemas.microsoft.com/office/powerpoint/2010/main" val="254529934"/>
      </p:ext>
    </p:extLst>
  </p:cSld>
  <p:clrMapOvr>
    <a:masterClrMapping/>
  </p:clrMapOvr>
  <p:transition spd="slow" advClick="0" advTm="7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5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4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9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4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9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4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900"/>
                            </p:stCondLst>
                            <p:childTnLst>
                              <p:par>
                                <p:cTn id="33" presetID="10"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4400"/>
                            </p:stCondLst>
                            <p:childTnLst>
                              <p:par>
                                <p:cTn id="37" presetID="10"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4900"/>
                            </p:stCondLst>
                            <p:childTnLst>
                              <p:par>
                                <p:cTn id="41" presetID="10" presetClass="entr" presetSubtype="0"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par>
                          <p:cTn id="44" fill="hold">
                            <p:stCondLst>
                              <p:cond delay="5400"/>
                            </p:stCondLst>
                            <p:childTnLst>
                              <p:par>
                                <p:cTn id="45" presetID="10"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par>
                          <p:cTn id="48" fill="hold">
                            <p:stCondLst>
                              <p:cond delay="5900"/>
                            </p:stCondLst>
                            <p:childTnLst>
                              <p:par>
                                <p:cTn id="49" presetID="10" presetClass="entr" presetSubtype="0" fill="hold" grpId="0"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animBg="1"/>
      <p:bldP spid="22" grpId="0"/>
      <p:bldP spid="13" grpId="0" animBg="1"/>
      <p:bldP spid="14" grpId="0"/>
      <p:bldP spid="15" grpId="0" animBg="1"/>
      <p:bldP spid="21" grpId="0"/>
      <p:bldP spid="25" grpId="0" animBg="1"/>
      <p:bldP spid="26" grpId="0"/>
      <p:bldP spid="30" grpId="0" animBg="1"/>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 xmlns:a16="http://schemas.microsoft.com/office/drawing/2014/main" id="{FEA40ABD-A8B0-4E0F-8BAD-9D159C72A085}"/>
              </a:ext>
            </a:extLst>
          </p:cNvPr>
          <p:cNvSpPr/>
          <p:nvPr/>
        </p:nvSpPr>
        <p:spPr>
          <a:xfrm>
            <a:off x="0"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占位符 4">
            <a:extLst>
              <a:ext uri="{FF2B5EF4-FFF2-40B4-BE49-F238E27FC236}">
                <a16:creationId xmlns="" xmlns:a16="http://schemas.microsoft.com/office/drawing/2014/main" id="{B746944B-B3DA-495E-8D5B-8FA8C564616B}"/>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4298232" y="566573"/>
            <a:ext cx="3302000" cy="4503738"/>
          </a:xfrm>
          <a:prstGeom prst="rect">
            <a:avLst/>
          </a:prstGeom>
        </p:spPr>
      </p:pic>
      <p:pic>
        <p:nvPicPr>
          <p:cNvPr id="6" name="图片占位符 3">
            <a:extLst>
              <a:ext uri="{FF2B5EF4-FFF2-40B4-BE49-F238E27FC236}">
                <a16:creationId xmlns="" xmlns:a16="http://schemas.microsoft.com/office/drawing/2014/main" id="{858F25F6-E9B7-44FF-A8E0-AEC89B2301A6}"/>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2231800" y="2262364"/>
            <a:ext cx="2744633" cy="3309257"/>
          </a:xfrm>
          <a:prstGeom prst="rect">
            <a:avLst/>
          </a:prstGeom>
        </p:spPr>
      </p:pic>
      <p:sp>
        <p:nvSpPr>
          <p:cNvPr id="7" name="TextBox 20">
            <a:extLst>
              <a:ext uri="{FF2B5EF4-FFF2-40B4-BE49-F238E27FC236}">
                <a16:creationId xmlns="" xmlns:a16="http://schemas.microsoft.com/office/drawing/2014/main" id="{D50477E4-0DD9-4A80-A7EE-BD167930B5B5}"/>
              </a:ext>
            </a:extLst>
          </p:cNvPr>
          <p:cNvSpPr txBox="1"/>
          <p:nvPr/>
        </p:nvSpPr>
        <p:spPr>
          <a:xfrm>
            <a:off x="943556" y="1119697"/>
            <a:ext cx="2236510" cy="523220"/>
          </a:xfrm>
          <a:prstGeom prst="rect">
            <a:avLst/>
          </a:prstGeom>
          <a:noFill/>
        </p:spPr>
        <p:txBody>
          <a:bodyPr wrap="none" rtlCol="0">
            <a:spAutoFit/>
          </a:bodyPr>
          <a:lstStyle/>
          <a:p>
            <a:r>
              <a:rPr lang="zh-CN" altLang="en-US" sz="2800" b="1" spc="400" dirty="0">
                <a:solidFill>
                  <a:schemeClr val="bg1"/>
                </a:solidFill>
                <a:cs typeface="+mn-ea"/>
                <a:sym typeface="+mn-lt"/>
              </a:rPr>
              <a:t>我们的规划</a:t>
            </a:r>
            <a:endParaRPr lang="en-US" sz="2800" b="1" spc="400" dirty="0">
              <a:solidFill>
                <a:srgbClr val="ACEFFF"/>
              </a:solidFill>
              <a:cs typeface="+mn-ea"/>
              <a:sym typeface="+mn-lt"/>
            </a:endParaRPr>
          </a:p>
        </p:txBody>
      </p:sp>
      <p:sp>
        <p:nvSpPr>
          <p:cNvPr id="8" name="Title 1">
            <a:extLst>
              <a:ext uri="{FF2B5EF4-FFF2-40B4-BE49-F238E27FC236}">
                <a16:creationId xmlns="" xmlns:a16="http://schemas.microsoft.com/office/drawing/2014/main" id="{0A0CA3C3-BCB0-4D3D-BA66-BF507195826D}"/>
              </a:ext>
            </a:extLst>
          </p:cNvPr>
          <p:cNvSpPr txBox="1">
            <a:spLocks/>
          </p:cNvSpPr>
          <p:nvPr/>
        </p:nvSpPr>
        <p:spPr>
          <a:xfrm>
            <a:off x="1018154" y="1770470"/>
            <a:ext cx="2464260"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en-US" sz="1800" b="0" spc="200" dirty="0">
                <a:solidFill>
                  <a:schemeClr val="bg1"/>
                </a:solidFill>
                <a:latin typeface="+mn-lt"/>
                <a:ea typeface="+mn-ea"/>
                <a:cs typeface="+mn-ea"/>
                <a:sym typeface="+mn-lt"/>
              </a:rPr>
              <a:t>Digital Marketing</a:t>
            </a:r>
          </a:p>
        </p:txBody>
      </p:sp>
      <p:grpSp>
        <p:nvGrpSpPr>
          <p:cNvPr id="9" name="Group 25">
            <a:extLst>
              <a:ext uri="{FF2B5EF4-FFF2-40B4-BE49-F238E27FC236}">
                <a16:creationId xmlns="" xmlns:a16="http://schemas.microsoft.com/office/drawing/2014/main" id="{A35F5CD7-4827-4F65-8A97-03171925B849}"/>
              </a:ext>
            </a:extLst>
          </p:cNvPr>
          <p:cNvGrpSpPr/>
          <p:nvPr/>
        </p:nvGrpSpPr>
        <p:grpSpPr>
          <a:xfrm>
            <a:off x="8783828" y="1454891"/>
            <a:ext cx="2642588" cy="887090"/>
            <a:chOff x="1406898" y="2841763"/>
            <a:chExt cx="2642588" cy="887090"/>
          </a:xfrm>
        </p:grpSpPr>
        <p:sp>
          <p:nvSpPr>
            <p:cNvPr id="10" name="TextBox 27">
              <a:extLst>
                <a:ext uri="{FF2B5EF4-FFF2-40B4-BE49-F238E27FC236}">
                  <a16:creationId xmlns="" xmlns:a16="http://schemas.microsoft.com/office/drawing/2014/main" id="{29C48382-778D-4D31-BBAE-CDE885225D06}"/>
                </a:ext>
              </a:extLst>
            </p:cNvPr>
            <p:cNvSpPr txBox="1"/>
            <p:nvPr/>
          </p:nvSpPr>
          <p:spPr>
            <a:xfrm>
              <a:off x="1406898" y="3217816"/>
              <a:ext cx="2642588" cy="511037"/>
            </a:xfrm>
            <a:prstGeom prst="rect">
              <a:avLst/>
            </a:prstGeom>
            <a:noFill/>
          </p:spPr>
          <p:txBody>
            <a:bodyPr wrap="square" rtlCol="0">
              <a:spAutoFit/>
            </a:bodyPr>
            <a:lstStyle/>
            <a:p>
              <a:pPr>
                <a:lnSpc>
                  <a:spcPct val="130000"/>
                </a:lnSpc>
              </a:pPr>
              <a:r>
                <a:rPr lang="en-US" sz="1100" dirty="0">
                  <a:solidFill>
                    <a:schemeClr val="bg1"/>
                  </a:solidFill>
                  <a:cs typeface="+mn-ea"/>
                  <a:sym typeface="+mn-lt"/>
                </a:rPr>
                <a:t>Frequently, your initial font choice is taken out of your</a:t>
              </a:r>
            </a:p>
          </p:txBody>
        </p:sp>
        <p:sp>
          <p:nvSpPr>
            <p:cNvPr id="11" name="Title 1">
              <a:extLst>
                <a:ext uri="{FF2B5EF4-FFF2-40B4-BE49-F238E27FC236}">
                  <a16:creationId xmlns="" xmlns:a16="http://schemas.microsoft.com/office/drawing/2014/main" id="{C06DCE9A-2072-49CB-AF62-42280EA097EB}"/>
                </a:ext>
              </a:extLst>
            </p:cNvPr>
            <p:cNvSpPr txBox="1">
              <a:spLocks/>
            </p:cNvSpPr>
            <p:nvPr/>
          </p:nvSpPr>
          <p:spPr>
            <a:xfrm>
              <a:off x="1406898" y="2841763"/>
              <a:ext cx="2642588"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zh-CN" altLang="en-US" sz="1800" b="0" spc="200" dirty="0">
                  <a:solidFill>
                    <a:schemeClr val="bg1"/>
                  </a:solidFill>
                  <a:latin typeface="+mn-lt"/>
                  <a:ea typeface="+mn-ea"/>
                  <a:cs typeface="+mn-ea"/>
                  <a:sym typeface="+mn-lt"/>
                </a:rPr>
                <a:t>规划</a:t>
              </a:r>
              <a:r>
                <a:rPr lang="en-US" altLang="zh-CN" sz="1800" b="0" spc="200" dirty="0">
                  <a:solidFill>
                    <a:schemeClr val="bg1"/>
                  </a:solidFill>
                  <a:latin typeface="+mn-lt"/>
                  <a:ea typeface="+mn-ea"/>
                  <a:cs typeface="+mn-ea"/>
                  <a:sym typeface="+mn-lt"/>
                </a:rPr>
                <a:t>01</a:t>
              </a:r>
              <a:endParaRPr lang="en-US" sz="1800" b="0" spc="200" dirty="0">
                <a:solidFill>
                  <a:schemeClr val="bg1"/>
                </a:solidFill>
                <a:latin typeface="+mn-lt"/>
                <a:ea typeface="+mn-ea"/>
                <a:cs typeface="+mn-ea"/>
                <a:sym typeface="+mn-lt"/>
              </a:endParaRPr>
            </a:p>
          </p:txBody>
        </p:sp>
      </p:grpSp>
      <p:grpSp>
        <p:nvGrpSpPr>
          <p:cNvPr id="12" name="Group 30">
            <a:extLst>
              <a:ext uri="{FF2B5EF4-FFF2-40B4-BE49-F238E27FC236}">
                <a16:creationId xmlns="" xmlns:a16="http://schemas.microsoft.com/office/drawing/2014/main" id="{775E57F6-8206-415D-AF76-AC3F91F43674}"/>
              </a:ext>
            </a:extLst>
          </p:cNvPr>
          <p:cNvGrpSpPr/>
          <p:nvPr/>
        </p:nvGrpSpPr>
        <p:grpSpPr>
          <a:xfrm>
            <a:off x="8783828" y="4161805"/>
            <a:ext cx="2642588" cy="887090"/>
            <a:chOff x="1406898" y="2841763"/>
            <a:chExt cx="2642588" cy="887090"/>
          </a:xfrm>
        </p:grpSpPr>
        <p:sp>
          <p:nvSpPr>
            <p:cNvPr id="13" name="TextBox 32">
              <a:extLst>
                <a:ext uri="{FF2B5EF4-FFF2-40B4-BE49-F238E27FC236}">
                  <a16:creationId xmlns="" xmlns:a16="http://schemas.microsoft.com/office/drawing/2014/main" id="{C6AA02E1-D9C6-44CA-B13B-9DF0FCAE8660}"/>
                </a:ext>
              </a:extLst>
            </p:cNvPr>
            <p:cNvSpPr txBox="1"/>
            <p:nvPr/>
          </p:nvSpPr>
          <p:spPr>
            <a:xfrm>
              <a:off x="1406898" y="3217816"/>
              <a:ext cx="2642588" cy="511037"/>
            </a:xfrm>
            <a:prstGeom prst="rect">
              <a:avLst/>
            </a:prstGeom>
            <a:noFill/>
          </p:spPr>
          <p:txBody>
            <a:bodyPr wrap="square" rtlCol="0">
              <a:spAutoFit/>
            </a:bodyPr>
            <a:lstStyle/>
            <a:p>
              <a:pPr>
                <a:lnSpc>
                  <a:spcPct val="130000"/>
                </a:lnSpc>
              </a:pPr>
              <a:r>
                <a:rPr lang="en-US" sz="1100" dirty="0">
                  <a:solidFill>
                    <a:schemeClr val="bg1"/>
                  </a:solidFill>
                  <a:cs typeface="+mn-ea"/>
                  <a:sym typeface="+mn-lt"/>
                </a:rPr>
                <a:t>Frequently, your initial font choice is taken out of your</a:t>
              </a:r>
            </a:p>
          </p:txBody>
        </p:sp>
        <p:sp>
          <p:nvSpPr>
            <p:cNvPr id="14" name="Title 1">
              <a:extLst>
                <a:ext uri="{FF2B5EF4-FFF2-40B4-BE49-F238E27FC236}">
                  <a16:creationId xmlns="" xmlns:a16="http://schemas.microsoft.com/office/drawing/2014/main" id="{61AA3FD3-482F-4F40-A2B5-9C5289856E9B}"/>
                </a:ext>
              </a:extLst>
            </p:cNvPr>
            <p:cNvSpPr txBox="1">
              <a:spLocks/>
            </p:cNvSpPr>
            <p:nvPr/>
          </p:nvSpPr>
          <p:spPr>
            <a:xfrm>
              <a:off x="1406898" y="2841763"/>
              <a:ext cx="1611537"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zh-CN" altLang="en-US" sz="1800" b="0" spc="200" dirty="0">
                  <a:solidFill>
                    <a:schemeClr val="bg1"/>
                  </a:solidFill>
                  <a:latin typeface="+mn-lt"/>
                  <a:ea typeface="+mn-ea"/>
                  <a:cs typeface="+mn-ea"/>
                  <a:sym typeface="+mn-lt"/>
                </a:rPr>
                <a:t>规划</a:t>
              </a:r>
              <a:r>
                <a:rPr lang="en-US" altLang="zh-CN" sz="1800" b="0" spc="200" dirty="0">
                  <a:solidFill>
                    <a:schemeClr val="bg1"/>
                  </a:solidFill>
                  <a:latin typeface="+mn-lt"/>
                  <a:ea typeface="+mn-ea"/>
                  <a:cs typeface="+mn-ea"/>
                  <a:sym typeface="+mn-lt"/>
                </a:rPr>
                <a:t>03</a:t>
              </a:r>
              <a:endParaRPr lang="en-US" sz="1800" b="0" spc="200" dirty="0">
                <a:solidFill>
                  <a:schemeClr val="bg1"/>
                </a:solidFill>
                <a:latin typeface="+mn-lt"/>
                <a:ea typeface="+mn-ea"/>
                <a:cs typeface="+mn-ea"/>
                <a:sym typeface="+mn-lt"/>
              </a:endParaRPr>
            </a:p>
          </p:txBody>
        </p:sp>
      </p:grpSp>
      <p:grpSp>
        <p:nvGrpSpPr>
          <p:cNvPr id="15" name="Group 35">
            <a:extLst>
              <a:ext uri="{FF2B5EF4-FFF2-40B4-BE49-F238E27FC236}">
                <a16:creationId xmlns="" xmlns:a16="http://schemas.microsoft.com/office/drawing/2014/main" id="{74ACF87F-188B-4683-B6F4-6E17008E6314}"/>
              </a:ext>
            </a:extLst>
          </p:cNvPr>
          <p:cNvGrpSpPr/>
          <p:nvPr/>
        </p:nvGrpSpPr>
        <p:grpSpPr>
          <a:xfrm>
            <a:off x="8783828" y="2808348"/>
            <a:ext cx="2642588" cy="887090"/>
            <a:chOff x="1406898" y="2841763"/>
            <a:chExt cx="2642588" cy="887090"/>
          </a:xfrm>
        </p:grpSpPr>
        <p:sp>
          <p:nvSpPr>
            <p:cNvPr id="16" name="TextBox 37">
              <a:extLst>
                <a:ext uri="{FF2B5EF4-FFF2-40B4-BE49-F238E27FC236}">
                  <a16:creationId xmlns="" xmlns:a16="http://schemas.microsoft.com/office/drawing/2014/main" id="{9504F575-063F-4A43-91B5-BF756541AE41}"/>
                </a:ext>
              </a:extLst>
            </p:cNvPr>
            <p:cNvSpPr txBox="1"/>
            <p:nvPr/>
          </p:nvSpPr>
          <p:spPr>
            <a:xfrm>
              <a:off x="1406898" y="3217816"/>
              <a:ext cx="2642588" cy="511037"/>
            </a:xfrm>
            <a:prstGeom prst="rect">
              <a:avLst/>
            </a:prstGeom>
            <a:noFill/>
          </p:spPr>
          <p:txBody>
            <a:bodyPr wrap="square" rtlCol="0">
              <a:spAutoFit/>
            </a:bodyPr>
            <a:lstStyle/>
            <a:p>
              <a:pPr>
                <a:lnSpc>
                  <a:spcPct val="130000"/>
                </a:lnSpc>
              </a:pPr>
              <a:r>
                <a:rPr lang="en-US" sz="1100" dirty="0">
                  <a:solidFill>
                    <a:schemeClr val="bg1"/>
                  </a:solidFill>
                  <a:cs typeface="+mn-ea"/>
                  <a:sym typeface="+mn-lt"/>
                </a:rPr>
                <a:t>Frequently, your initial font choice is taken out of your</a:t>
              </a:r>
            </a:p>
          </p:txBody>
        </p:sp>
        <p:sp>
          <p:nvSpPr>
            <p:cNvPr id="17" name="Title 1">
              <a:extLst>
                <a:ext uri="{FF2B5EF4-FFF2-40B4-BE49-F238E27FC236}">
                  <a16:creationId xmlns="" xmlns:a16="http://schemas.microsoft.com/office/drawing/2014/main" id="{047F79D6-D14F-4226-B7B6-F38D30D224A9}"/>
                </a:ext>
              </a:extLst>
            </p:cNvPr>
            <p:cNvSpPr txBox="1">
              <a:spLocks/>
            </p:cNvSpPr>
            <p:nvPr/>
          </p:nvSpPr>
          <p:spPr>
            <a:xfrm>
              <a:off x="1406898" y="2841763"/>
              <a:ext cx="2388784" cy="376053"/>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zh-CN" altLang="en-US" sz="1800" b="0" spc="200" dirty="0">
                  <a:solidFill>
                    <a:schemeClr val="bg1"/>
                  </a:solidFill>
                  <a:latin typeface="+mn-lt"/>
                  <a:ea typeface="+mn-ea"/>
                  <a:cs typeface="+mn-ea"/>
                  <a:sym typeface="+mn-lt"/>
                </a:rPr>
                <a:t>规划</a:t>
              </a:r>
              <a:r>
                <a:rPr lang="en-US" altLang="zh-CN" sz="1800" b="0" spc="200" dirty="0">
                  <a:solidFill>
                    <a:schemeClr val="bg1"/>
                  </a:solidFill>
                  <a:latin typeface="+mn-lt"/>
                  <a:ea typeface="+mn-ea"/>
                  <a:cs typeface="+mn-ea"/>
                  <a:sym typeface="+mn-lt"/>
                </a:rPr>
                <a:t>02</a:t>
              </a:r>
              <a:endParaRPr lang="en-US" sz="1800" b="0" spc="200" dirty="0">
                <a:solidFill>
                  <a:schemeClr val="bg1"/>
                </a:solidFill>
                <a:latin typeface="+mn-lt"/>
                <a:ea typeface="+mn-ea"/>
                <a:cs typeface="+mn-ea"/>
                <a:sym typeface="+mn-lt"/>
              </a:endParaRPr>
            </a:p>
          </p:txBody>
        </p:sp>
      </p:grpSp>
      <p:sp>
        <p:nvSpPr>
          <p:cNvPr id="18" name="Freeform 158">
            <a:extLst>
              <a:ext uri="{FF2B5EF4-FFF2-40B4-BE49-F238E27FC236}">
                <a16:creationId xmlns="" xmlns:a16="http://schemas.microsoft.com/office/drawing/2014/main" id="{CE5CBE4A-B6ED-41F3-8E97-9C57498E08DF}"/>
              </a:ext>
            </a:extLst>
          </p:cNvPr>
          <p:cNvSpPr>
            <a:spLocks noChangeArrowheads="1"/>
          </p:cNvSpPr>
          <p:nvPr/>
        </p:nvSpPr>
        <p:spPr bwMode="auto">
          <a:xfrm>
            <a:off x="8224228" y="4222792"/>
            <a:ext cx="518457" cy="474272"/>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rgbClr val="ACEFFF"/>
          </a:solidFill>
          <a:ln>
            <a:noFill/>
          </a:ln>
          <a:effectLst/>
          <a:extLst/>
        </p:spPr>
        <p:txBody>
          <a:bodyPr wrap="none" anchor="ctr"/>
          <a:lstStyle/>
          <a:p>
            <a:endParaRPr lang="en-US">
              <a:solidFill>
                <a:schemeClr val="bg1"/>
              </a:solidFill>
              <a:cs typeface="+mn-ea"/>
              <a:sym typeface="+mn-lt"/>
            </a:endParaRPr>
          </a:p>
        </p:txBody>
      </p:sp>
      <p:sp>
        <p:nvSpPr>
          <p:cNvPr id="19" name="Freeform 160">
            <a:extLst>
              <a:ext uri="{FF2B5EF4-FFF2-40B4-BE49-F238E27FC236}">
                <a16:creationId xmlns="" xmlns:a16="http://schemas.microsoft.com/office/drawing/2014/main" id="{6B770733-B129-44C8-9D87-EC6126626DF3}"/>
              </a:ext>
            </a:extLst>
          </p:cNvPr>
          <p:cNvSpPr>
            <a:spLocks noChangeArrowheads="1"/>
          </p:cNvSpPr>
          <p:nvPr/>
        </p:nvSpPr>
        <p:spPr bwMode="auto">
          <a:xfrm>
            <a:off x="8265371" y="2911606"/>
            <a:ext cx="412410" cy="494890"/>
          </a:xfrm>
          <a:custGeom>
            <a:avLst/>
            <a:gdLst>
              <a:gd name="T0" fmla="*/ 179267 w 517"/>
              <a:gd name="T1" fmla="*/ 84260 h 619"/>
              <a:gd name="T2" fmla="*/ 179267 w 517"/>
              <a:gd name="T3" fmla="*/ 84260 h 619"/>
              <a:gd name="T4" fmla="*/ 158156 w 517"/>
              <a:gd name="T5" fmla="*/ 41951 h 619"/>
              <a:gd name="T6" fmla="*/ 152788 w 517"/>
              <a:gd name="T7" fmla="*/ 41951 h 619"/>
              <a:gd name="T8" fmla="*/ 110566 w 517"/>
              <a:gd name="T9" fmla="*/ 41951 h 619"/>
              <a:gd name="T10" fmla="*/ 110566 w 517"/>
              <a:gd name="T11" fmla="*/ 26174 h 619"/>
              <a:gd name="T12" fmla="*/ 84445 w 517"/>
              <a:gd name="T13" fmla="*/ 0 h 619"/>
              <a:gd name="T14" fmla="*/ 68701 w 517"/>
              <a:gd name="T15" fmla="*/ 0 h 619"/>
              <a:gd name="T16" fmla="*/ 42223 w 517"/>
              <a:gd name="T17" fmla="*/ 26174 h 619"/>
              <a:gd name="T18" fmla="*/ 42223 w 517"/>
              <a:gd name="T19" fmla="*/ 41951 h 619"/>
              <a:gd name="T20" fmla="*/ 16102 w 517"/>
              <a:gd name="T21" fmla="*/ 41951 h 619"/>
              <a:gd name="T22" fmla="*/ 0 w 517"/>
              <a:gd name="T23" fmla="*/ 52707 h 619"/>
              <a:gd name="T24" fmla="*/ 0 w 517"/>
              <a:gd name="T25" fmla="*/ 126570 h 619"/>
              <a:gd name="T26" fmla="*/ 16102 w 517"/>
              <a:gd name="T27" fmla="*/ 136968 h 619"/>
              <a:gd name="T28" fmla="*/ 42223 w 517"/>
              <a:gd name="T29" fmla="*/ 136968 h 619"/>
              <a:gd name="T30" fmla="*/ 42223 w 517"/>
              <a:gd name="T31" fmla="*/ 195053 h 619"/>
              <a:gd name="T32" fmla="*/ 68701 w 517"/>
              <a:gd name="T33" fmla="*/ 221586 h 619"/>
              <a:gd name="T34" fmla="*/ 84445 w 517"/>
              <a:gd name="T35" fmla="*/ 221586 h 619"/>
              <a:gd name="T36" fmla="*/ 110566 w 517"/>
              <a:gd name="T37" fmla="*/ 195053 h 619"/>
              <a:gd name="T38" fmla="*/ 110566 w 517"/>
              <a:gd name="T39" fmla="*/ 136968 h 619"/>
              <a:gd name="T40" fmla="*/ 152788 w 517"/>
              <a:gd name="T41" fmla="*/ 136968 h 619"/>
              <a:gd name="T42" fmla="*/ 152788 w 517"/>
              <a:gd name="T43" fmla="*/ 136968 h 619"/>
              <a:gd name="T44" fmla="*/ 158156 w 517"/>
              <a:gd name="T45" fmla="*/ 136968 h 619"/>
              <a:gd name="T46" fmla="*/ 179267 w 517"/>
              <a:gd name="T47" fmla="*/ 94658 h 619"/>
              <a:gd name="T48" fmla="*/ 184634 w 517"/>
              <a:gd name="T49" fmla="*/ 89639 h 619"/>
              <a:gd name="T50" fmla="*/ 179267 w 517"/>
              <a:gd name="T51" fmla="*/ 84260 h 619"/>
              <a:gd name="T52" fmla="*/ 57967 w 517"/>
              <a:gd name="T53" fmla="*/ 26174 h 619"/>
              <a:gd name="T54" fmla="*/ 57967 w 517"/>
              <a:gd name="T55" fmla="*/ 26174 h 619"/>
              <a:gd name="T56" fmla="*/ 68701 w 517"/>
              <a:gd name="T57" fmla="*/ 10398 h 619"/>
              <a:gd name="T58" fmla="*/ 84445 w 517"/>
              <a:gd name="T59" fmla="*/ 10398 h 619"/>
              <a:gd name="T60" fmla="*/ 100189 w 517"/>
              <a:gd name="T61" fmla="*/ 26174 h 619"/>
              <a:gd name="T62" fmla="*/ 100189 w 517"/>
              <a:gd name="T63" fmla="*/ 41951 h 619"/>
              <a:gd name="T64" fmla="*/ 57967 w 517"/>
              <a:gd name="T65" fmla="*/ 41951 h 619"/>
              <a:gd name="T66" fmla="*/ 57967 w 517"/>
              <a:gd name="T67" fmla="*/ 26174 h 619"/>
              <a:gd name="T68" fmla="*/ 100189 w 517"/>
              <a:gd name="T69" fmla="*/ 195053 h 619"/>
              <a:gd name="T70" fmla="*/ 100189 w 517"/>
              <a:gd name="T71" fmla="*/ 195053 h 619"/>
              <a:gd name="T72" fmla="*/ 84445 w 517"/>
              <a:gd name="T73" fmla="*/ 210830 h 619"/>
              <a:gd name="T74" fmla="*/ 68701 w 517"/>
              <a:gd name="T75" fmla="*/ 210830 h 619"/>
              <a:gd name="T76" fmla="*/ 57967 w 517"/>
              <a:gd name="T77" fmla="*/ 195053 h 619"/>
              <a:gd name="T78" fmla="*/ 57967 w 517"/>
              <a:gd name="T79" fmla="*/ 136968 h 619"/>
              <a:gd name="T80" fmla="*/ 100189 w 517"/>
              <a:gd name="T81" fmla="*/ 136968 h 619"/>
              <a:gd name="T82" fmla="*/ 100189 w 517"/>
              <a:gd name="T83" fmla="*/ 195053 h 619"/>
              <a:gd name="T84" fmla="*/ 152788 w 517"/>
              <a:gd name="T85" fmla="*/ 121191 h 619"/>
              <a:gd name="T86" fmla="*/ 152788 w 517"/>
              <a:gd name="T87" fmla="*/ 121191 h 619"/>
              <a:gd name="T88" fmla="*/ 147779 w 517"/>
              <a:gd name="T89" fmla="*/ 126570 h 619"/>
              <a:gd name="T90" fmla="*/ 21111 w 517"/>
              <a:gd name="T91" fmla="*/ 126570 h 619"/>
              <a:gd name="T92" fmla="*/ 16102 w 517"/>
              <a:gd name="T93" fmla="*/ 115813 h 619"/>
              <a:gd name="T94" fmla="*/ 16102 w 517"/>
              <a:gd name="T95" fmla="*/ 63106 h 619"/>
              <a:gd name="T96" fmla="*/ 21111 w 517"/>
              <a:gd name="T97" fmla="*/ 52707 h 619"/>
              <a:gd name="T98" fmla="*/ 147779 w 517"/>
              <a:gd name="T99" fmla="*/ 52707 h 619"/>
              <a:gd name="T100" fmla="*/ 152788 w 517"/>
              <a:gd name="T101" fmla="*/ 58086 h 619"/>
              <a:gd name="T102" fmla="*/ 168890 w 517"/>
              <a:gd name="T103" fmla="*/ 89639 h 619"/>
              <a:gd name="T104" fmla="*/ 152788 w 517"/>
              <a:gd name="T105" fmla="*/ 121191 h 6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17" h="619">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rgbClr val="ACEFFF"/>
          </a:solidFill>
          <a:ln>
            <a:noFill/>
          </a:ln>
          <a:effectLst/>
          <a:extLst/>
        </p:spPr>
        <p:txBody>
          <a:bodyPr wrap="none" anchor="ctr"/>
          <a:lstStyle/>
          <a:p>
            <a:endParaRPr lang="en-US">
              <a:solidFill>
                <a:schemeClr val="bg1"/>
              </a:solidFill>
              <a:cs typeface="+mn-ea"/>
              <a:sym typeface="+mn-lt"/>
            </a:endParaRPr>
          </a:p>
        </p:txBody>
      </p:sp>
      <p:sp>
        <p:nvSpPr>
          <p:cNvPr id="20" name="Freeform 161">
            <a:extLst>
              <a:ext uri="{FF2B5EF4-FFF2-40B4-BE49-F238E27FC236}">
                <a16:creationId xmlns="" xmlns:a16="http://schemas.microsoft.com/office/drawing/2014/main" id="{F2DFC4EF-3E62-4A05-B07B-6CC5DF0EB404}"/>
              </a:ext>
            </a:extLst>
          </p:cNvPr>
          <p:cNvSpPr>
            <a:spLocks noChangeArrowheads="1"/>
          </p:cNvSpPr>
          <p:nvPr/>
        </p:nvSpPr>
        <p:spPr bwMode="auto">
          <a:xfrm>
            <a:off x="8226046" y="1492749"/>
            <a:ext cx="380007" cy="494891"/>
          </a:xfrm>
          <a:custGeom>
            <a:avLst/>
            <a:gdLst>
              <a:gd name="T0" fmla="*/ 85229 w 472"/>
              <a:gd name="T1" fmla="*/ 0 h 619"/>
              <a:gd name="T2" fmla="*/ 85229 w 472"/>
              <a:gd name="T3" fmla="*/ 0 h 619"/>
              <a:gd name="T4" fmla="*/ 0 w 472"/>
              <a:gd name="T5" fmla="*/ 84260 h 619"/>
              <a:gd name="T6" fmla="*/ 85229 w 472"/>
              <a:gd name="T7" fmla="*/ 221586 h 619"/>
              <a:gd name="T8" fmla="*/ 170097 w 472"/>
              <a:gd name="T9" fmla="*/ 84260 h 619"/>
              <a:gd name="T10" fmla="*/ 85229 w 472"/>
              <a:gd name="T11" fmla="*/ 0 h 619"/>
              <a:gd name="T12" fmla="*/ 85229 w 472"/>
              <a:gd name="T13" fmla="*/ 200432 h 619"/>
              <a:gd name="T14" fmla="*/ 85229 w 472"/>
              <a:gd name="T15" fmla="*/ 200432 h 619"/>
              <a:gd name="T16" fmla="*/ 16251 w 472"/>
              <a:gd name="T17" fmla="*/ 84260 h 619"/>
              <a:gd name="T18" fmla="*/ 85229 w 472"/>
              <a:gd name="T19" fmla="*/ 10398 h 619"/>
              <a:gd name="T20" fmla="*/ 154207 w 472"/>
              <a:gd name="T21" fmla="*/ 84260 h 619"/>
              <a:gd name="T22" fmla="*/ 85229 w 472"/>
              <a:gd name="T23" fmla="*/ 200432 h 619"/>
              <a:gd name="T24" fmla="*/ 85229 w 472"/>
              <a:gd name="T25" fmla="*/ 47329 h 619"/>
              <a:gd name="T26" fmla="*/ 85229 w 472"/>
              <a:gd name="T27" fmla="*/ 47329 h 619"/>
              <a:gd name="T28" fmla="*/ 48032 w 472"/>
              <a:gd name="T29" fmla="*/ 84260 h 619"/>
              <a:gd name="T30" fmla="*/ 85229 w 472"/>
              <a:gd name="T31" fmla="*/ 115813 h 619"/>
              <a:gd name="T32" fmla="*/ 122426 w 472"/>
              <a:gd name="T33" fmla="*/ 84260 h 619"/>
              <a:gd name="T34" fmla="*/ 85229 w 472"/>
              <a:gd name="T35" fmla="*/ 47329 h 619"/>
              <a:gd name="T36" fmla="*/ 85229 w 472"/>
              <a:gd name="T37" fmla="*/ 105415 h 619"/>
              <a:gd name="T38" fmla="*/ 85229 w 472"/>
              <a:gd name="T39" fmla="*/ 105415 h 619"/>
              <a:gd name="T40" fmla="*/ 63922 w 472"/>
              <a:gd name="T41" fmla="*/ 84260 h 619"/>
              <a:gd name="T42" fmla="*/ 85229 w 472"/>
              <a:gd name="T43" fmla="*/ 63106 h 619"/>
              <a:gd name="T44" fmla="*/ 106536 w 472"/>
              <a:gd name="T45" fmla="*/ 84260 h 619"/>
              <a:gd name="T46" fmla="*/ 85229 w 472"/>
              <a:gd name="T47" fmla="*/ 105415 h 61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2" h="619">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rgbClr val="ACEFFF"/>
          </a:solidFill>
          <a:ln>
            <a:noFill/>
          </a:ln>
          <a:effectLst/>
          <a:extLst/>
        </p:spPr>
        <p:txBody>
          <a:bodyPr wrap="none" anchor="ctr"/>
          <a:lstStyle/>
          <a:p>
            <a:endParaRPr lang="en-US">
              <a:solidFill>
                <a:schemeClr val="bg1"/>
              </a:solidFill>
              <a:cs typeface="+mn-ea"/>
              <a:sym typeface="+mn-lt"/>
            </a:endParaRPr>
          </a:p>
        </p:txBody>
      </p:sp>
    </p:spTree>
    <p:extLst>
      <p:ext uri="{BB962C8B-B14F-4D97-AF65-F5344CB8AC3E}">
        <p14:creationId xmlns:p14="http://schemas.microsoft.com/office/powerpoint/2010/main" val="3703599247"/>
      </p:ext>
    </p:extLst>
  </p:cSld>
  <p:clrMapOvr>
    <a:masterClrMapping/>
  </p:clrMapOvr>
  <p:transition spd="slow" advClick="0" advTm="7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childTnLst>
                          </p:cTn>
                        </p:par>
                        <p:par>
                          <p:cTn id="40" fill="hold">
                            <p:stCondLst>
                              <p:cond delay="3500"/>
                            </p:stCondLst>
                            <p:childTnLst>
                              <p:par>
                                <p:cTn id="41" presetID="22" presetClass="entr" presetSubtype="1"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par>
                          <p:cTn id="50" fill="hold">
                            <p:stCondLst>
                              <p:cond delay="4500"/>
                            </p:stCondLst>
                            <p:childTnLst>
                              <p:par>
                                <p:cTn id="51" presetID="22" presetClass="entr" presetSubtype="1" fill="hold"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up)">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8"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 xmlns:a16="http://schemas.microsoft.com/office/drawing/2014/main" id="{5369305E-41F4-4343-9E1A-05060E26754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872572" cy="7240822"/>
          </a:xfrm>
          <a:prstGeom prst="rect">
            <a:avLst/>
          </a:prstGeom>
        </p:spPr>
      </p:pic>
      <p:sp>
        <p:nvSpPr>
          <p:cNvPr id="5" name="Rectangle 15">
            <a:extLst>
              <a:ext uri="{FF2B5EF4-FFF2-40B4-BE49-F238E27FC236}">
                <a16:creationId xmlns="" xmlns:a16="http://schemas.microsoft.com/office/drawing/2014/main" id="{84675CDF-9A6B-4661-9B38-9F03C5536340}"/>
              </a:ext>
            </a:extLst>
          </p:cNvPr>
          <p:cNvSpPr/>
          <p:nvPr/>
        </p:nvSpPr>
        <p:spPr>
          <a:xfrm>
            <a:off x="-17463" y="-8537"/>
            <a:ext cx="12890035" cy="7252533"/>
          </a:xfrm>
          <a:prstGeom prst="rect">
            <a:avLst/>
          </a:prstGeom>
          <a:solidFill>
            <a:srgbClr val="00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cs typeface="+mn-ea"/>
              <a:sym typeface="+mn-lt"/>
            </a:endParaRPr>
          </a:p>
        </p:txBody>
      </p:sp>
      <p:sp>
        <p:nvSpPr>
          <p:cNvPr id="6" name="Rectangle 5">
            <a:extLst>
              <a:ext uri="{FF2B5EF4-FFF2-40B4-BE49-F238E27FC236}">
                <a16:creationId xmlns="" xmlns:a16="http://schemas.microsoft.com/office/drawing/2014/main" id="{95E3C859-FBF5-4A92-BF7F-1E1B377E66E5}"/>
              </a:ext>
            </a:extLst>
          </p:cNvPr>
          <p:cNvSpPr/>
          <p:nvPr/>
        </p:nvSpPr>
        <p:spPr>
          <a:xfrm>
            <a:off x="4019550" y="1371600"/>
            <a:ext cx="4114800" cy="4114800"/>
          </a:xfrm>
          <a:prstGeom prst="rect">
            <a:avLst/>
          </a:prstGeom>
          <a:solidFill>
            <a:srgbClr val="19122F"/>
          </a:solidFill>
          <a:ln w="101600">
            <a:solidFill>
              <a:srgbClr val="ACE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cs typeface="+mn-ea"/>
              <a:sym typeface="+mn-lt"/>
            </a:endParaRPr>
          </a:p>
        </p:txBody>
      </p:sp>
      <p:sp>
        <p:nvSpPr>
          <p:cNvPr id="7" name="TextBox 7">
            <a:extLst>
              <a:ext uri="{FF2B5EF4-FFF2-40B4-BE49-F238E27FC236}">
                <a16:creationId xmlns="" xmlns:a16="http://schemas.microsoft.com/office/drawing/2014/main" id="{5137960F-C28A-49DA-84B3-4997CB868323}"/>
              </a:ext>
            </a:extLst>
          </p:cNvPr>
          <p:cNvSpPr txBox="1"/>
          <p:nvPr/>
        </p:nvSpPr>
        <p:spPr>
          <a:xfrm>
            <a:off x="5073671" y="2422862"/>
            <a:ext cx="2031326" cy="600164"/>
          </a:xfrm>
          <a:prstGeom prst="rect">
            <a:avLst/>
          </a:prstGeom>
          <a:noFill/>
        </p:spPr>
        <p:txBody>
          <a:bodyPr wrap="none" rtlCol="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zh-CN" altLang="en-US" sz="3300" b="1" i="0" u="none" strike="noStrike" kern="1200" cap="none" spc="300" normalizeH="0" baseline="0" noProof="0" dirty="0">
                <a:ln>
                  <a:noFill/>
                </a:ln>
                <a:solidFill>
                  <a:srgbClr val="FFFFFF"/>
                </a:solidFill>
                <a:effectLst/>
                <a:uLnTx/>
                <a:uFillTx/>
                <a:cs typeface="+mn-ea"/>
                <a:sym typeface="+mn-lt"/>
              </a:rPr>
              <a:t>发展规划</a:t>
            </a:r>
            <a:endParaRPr kumimoji="0" lang="en-US" sz="4800" b="1" i="0" u="none" strike="noStrike" kern="1200" cap="none" spc="300" normalizeH="0" baseline="0" noProof="0" dirty="0">
              <a:ln>
                <a:noFill/>
              </a:ln>
              <a:solidFill>
                <a:srgbClr val="FFFFFF"/>
              </a:solidFill>
              <a:effectLst/>
              <a:uLnTx/>
              <a:uFillTx/>
              <a:cs typeface="+mn-ea"/>
              <a:sym typeface="+mn-lt"/>
            </a:endParaRPr>
          </a:p>
        </p:txBody>
      </p:sp>
      <p:sp>
        <p:nvSpPr>
          <p:cNvPr id="8" name="TextBox 8">
            <a:extLst>
              <a:ext uri="{FF2B5EF4-FFF2-40B4-BE49-F238E27FC236}">
                <a16:creationId xmlns="" xmlns:a16="http://schemas.microsoft.com/office/drawing/2014/main" id="{230C6B93-8A8E-41DF-B8F5-51A0CB5DAE01}"/>
              </a:ext>
            </a:extLst>
          </p:cNvPr>
          <p:cNvSpPr txBox="1"/>
          <p:nvPr/>
        </p:nvSpPr>
        <p:spPr>
          <a:xfrm>
            <a:off x="4664810" y="2192793"/>
            <a:ext cx="2849043" cy="215444"/>
          </a:xfrm>
          <a:prstGeom prst="rect">
            <a:avLst/>
          </a:prstGeom>
          <a:noFill/>
        </p:spPr>
        <p:txBody>
          <a:bodyPr wrap="square" rtlCol="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600" normalizeH="0" baseline="0" noProof="0" dirty="0">
                <a:ln>
                  <a:noFill/>
                </a:ln>
                <a:solidFill>
                  <a:srgbClr val="FFFFFF"/>
                </a:solidFill>
                <a:effectLst/>
                <a:uLnTx/>
                <a:uFillTx/>
                <a:cs typeface="+mn-ea"/>
                <a:sym typeface="+mn-lt"/>
              </a:rPr>
              <a:t>YOU CAN WRITE HERE</a:t>
            </a:r>
          </a:p>
        </p:txBody>
      </p:sp>
      <p:grpSp>
        <p:nvGrpSpPr>
          <p:cNvPr id="9" name="Group 2">
            <a:extLst>
              <a:ext uri="{FF2B5EF4-FFF2-40B4-BE49-F238E27FC236}">
                <a16:creationId xmlns="" xmlns:a16="http://schemas.microsoft.com/office/drawing/2014/main" id="{6078C6DF-A45F-4CE9-8651-FA83BECBAC63}"/>
              </a:ext>
            </a:extLst>
          </p:cNvPr>
          <p:cNvGrpSpPr/>
          <p:nvPr/>
        </p:nvGrpSpPr>
        <p:grpSpPr>
          <a:xfrm>
            <a:off x="5149998" y="4336329"/>
            <a:ext cx="1914921" cy="343502"/>
            <a:chOff x="10214270" y="9498157"/>
            <a:chExt cx="3829841" cy="687003"/>
          </a:xfrm>
        </p:grpSpPr>
        <p:sp>
          <p:nvSpPr>
            <p:cNvPr id="10" name="Rectangle 10">
              <a:extLst>
                <a:ext uri="{FF2B5EF4-FFF2-40B4-BE49-F238E27FC236}">
                  <a16:creationId xmlns="" xmlns:a16="http://schemas.microsoft.com/office/drawing/2014/main" id="{32556C71-1413-49D5-BCAE-D6F08E7132B7}"/>
                </a:ext>
              </a:extLst>
            </p:cNvPr>
            <p:cNvSpPr/>
            <p:nvPr/>
          </p:nvSpPr>
          <p:spPr>
            <a:xfrm>
              <a:off x="10214270" y="9498157"/>
              <a:ext cx="3829841" cy="6870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cs typeface="+mn-ea"/>
                <a:sym typeface="+mn-lt"/>
              </a:endParaRPr>
            </a:p>
          </p:txBody>
        </p:sp>
        <p:sp>
          <p:nvSpPr>
            <p:cNvPr id="11" name="TextBox 11">
              <a:extLst>
                <a:ext uri="{FF2B5EF4-FFF2-40B4-BE49-F238E27FC236}">
                  <a16:creationId xmlns="" xmlns:a16="http://schemas.microsoft.com/office/drawing/2014/main" id="{0AFAD84C-9BDB-431A-93A1-C6878C86F872}"/>
                </a:ext>
              </a:extLst>
            </p:cNvPr>
            <p:cNvSpPr txBox="1"/>
            <p:nvPr/>
          </p:nvSpPr>
          <p:spPr>
            <a:xfrm>
              <a:off x="10610830" y="9633101"/>
              <a:ext cx="3079789" cy="492441"/>
            </a:xfrm>
            <a:prstGeom prst="rect">
              <a:avLst/>
            </a:prstGeom>
            <a:noFill/>
          </p:spPr>
          <p:txBody>
            <a:bodyPr wrap="square" rtlCol="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300" normalizeH="0" baseline="0" noProof="0" dirty="0">
                  <a:ln>
                    <a:noFill/>
                  </a:ln>
                  <a:solidFill>
                    <a:srgbClr val="FFFFFF"/>
                  </a:solidFill>
                  <a:effectLst/>
                  <a:uLnTx/>
                  <a:uFillTx/>
                  <a:cs typeface="+mn-ea"/>
                  <a:sym typeface="+mn-lt"/>
                </a:rPr>
                <a:t>LEARN MORE</a:t>
              </a:r>
              <a:endParaRPr kumimoji="0" lang="en-US" sz="1800" b="0" i="0" u="none" strike="noStrike" kern="1200" cap="none" spc="300" normalizeH="0" baseline="0" noProof="0" dirty="0">
                <a:ln>
                  <a:noFill/>
                </a:ln>
                <a:solidFill>
                  <a:srgbClr val="FFFFFF"/>
                </a:solidFill>
                <a:effectLst/>
                <a:uLnTx/>
                <a:uFillTx/>
                <a:cs typeface="+mn-ea"/>
                <a:sym typeface="+mn-lt"/>
              </a:endParaRPr>
            </a:p>
          </p:txBody>
        </p:sp>
      </p:grpSp>
      <p:sp>
        <p:nvSpPr>
          <p:cNvPr id="12" name="TextBox 12">
            <a:extLst>
              <a:ext uri="{FF2B5EF4-FFF2-40B4-BE49-F238E27FC236}">
                <a16:creationId xmlns="" xmlns:a16="http://schemas.microsoft.com/office/drawing/2014/main" id="{0A9A0989-F44F-4CBA-9238-62A058B6D70F}"/>
              </a:ext>
            </a:extLst>
          </p:cNvPr>
          <p:cNvSpPr txBox="1"/>
          <p:nvPr/>
        </p:nvSpPr>
        <p:spPr>
          <a:xfrm>
            <a:off x="4377460" y="3236081"/>
            <a:ext cx="3470276" cy="923330"/>
          </a:xfrm>
          <a:prstGeom prst="rect">
            <a:avLst/>
          </a:prstGeom>
          <a:noFill/>
        </p:spPr>
        <p:txBody>
          <a:bodyPr wrap="square" rtlCol="0">
            <a:spAutoFit/>
          </a:bodyPr>
          <a:lstStyle/>
          <a:p>
            <a:pPr marL="0" marR="0" lvl="0" indent="0" algn="ctr" defTabSz="914217" rtl="0" eaLnBrk="1" fontAlgn="auto" latinLnBrk="0" hangingPunct="1">
              <a:lnSpc>
                <a:spcPct val="150000"/>
              </a:lnSpc>
              <a:spcBef>
                <a:spcPts val="0"/>
              </a:spcBef>
              <a:spcAft>
                <a:spcPts val="0"/>
              </a:spcAft>
              <a:buClrTx/>
              <a:buSzTx/>
              <a:buFontTx/>
              <a:buNone/>
              <a:tabLst/>
              <a:defRPr/>
            </a:pPr>
            <a:r>
              <a:rPr kumimoji="0" lang="en-US" sz="900" b="0" i="0" u="none" strike="noStrike" kern="1200" cap="none" spc="150" normalizeH="0" baseline="0" noProof="0" dirty="0">
                <a:ln>
                  <a:noFill/>
                </a:ln>
                <a:solidFill>
                  <a:srgbClr val="FFFFFF"/>
                </a:solidFill>
                <a:effectLst/>
                <a:uLnTx/>
                <a:uFillTx/>
                <a:cs typeface="+mn-ea"/>
                <a:sym typeface="+mn-lt"/>
              </a:rPr>
              <a:t>A company is an association or collection of individuals, whether natural persons, legal persons, or a mixture of both. Company members share a common purpose and. </a:t>
            </a:r>
          </a:p>
        </p:txBody>
      </p:sp>
    </p:spTree>
    <p:extLst>
      <p:ext uri="{BB962C8B-B14F-4D97-AF65-F5344CB8AC3E}">
        <p14:creationId xmlns:p14="http://schemas.microsoft.com/office/powerpoint/2010/main" val="3676161089"/>
      </p:ext>
    </p:extLst>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15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650"/>
                            </p:stCondLst>
                            <p:childTnLst>
                              <p:par>
                                <p:cTn id="19" presetID="10"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2150"/>
                            </p:stCondLst>
                            <p:childTnLst>
                              <p:par>
                                <p:cTn id="23" presetID="10"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 xmlns:a16="http://schemas.microsoft.com/office/drawing/2014/main" id="{F9B0E21E-F41C-4923-BC50-DA9A3726C293}"/>
              </a:ext>
            </a:extLst>
          </p:cNvPr>
          <p:cNvSpPr/>
          <p:nvPr/>
        </p:nvSpPr>
        <p:spPr>
          <a:xfrm>
            <a:off x="1" y="0"/>
            <a:ext cx="12192000"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占位符 4">
            <a:extLst>
              <a:ext uri="{FF2B5EF4-FFF2-40B4-BE49-F238E27FC236}">
                <a16:creationId xmlns="" xmlns:a16="http://schemas.microsoft.com/office/drawing/2014/main" id="{88EBB047-93C2-4CE0-BC4B-860E3BADE14E}"/>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5361694" y="944433"/>
            <a:ext cx="1496291" cy="1496291"/>
          </a:xfrm>
          <a:prstGeom prst="rect">
            <a:avLst/>
          </a:prstGeom>
        </p:spPr>
      </p:pic>
      <p:sp>
        <p:nvSpPr>
          <p:cNvPr id="6" name="Content Placeholder 11">
            <a:extLst>
              <a:ext uri="{FF2B5EF4-FFF2-40B4-BE49-F238E27FC236}">
                <a16:creationId xmlns="" xmlns:a16="http://schemas.microsoft.com/office/drawing/2014/main" id="{66D72C04-C4EB-440F-90EA-3C3D3527BF41}"/>
              </a:ext>
            </a:extLst>
          </p:cNvPr>
          <p:cNvSpPr txBox="1">
            <a:spLocks/>
          </p:cNvSpPr>
          <p:nvPr/>
        </p:nvSpPr>
        <p:spPr>
          <a:xfrm>
            <a:off x="1744495" y="3638298"/>
            <a:ext cx="8718250" cy="16711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200000"/>
              </a:lnSpc>
              <a:buFont typeface="Arial" panose="020B0604020202020204" pitchFamily="34" charset="0"/>
              <a:buNone/>
            </a:pPr>
            <a:r>
              <a:rPr lang="id-ID" sz="1100" dirty="0">
                <a:solidFill>
                  <a:schemeClr val="bg1"/>
                </a:solidFill>
                <a:cs typeface="+mn-ea"/>
                <a:sym typeface="+mn-lt"/>
              </a:rPr>
              <a:t>Suitable for all categories business and personal presentation, eaque ipsa quae ab illo inventore veritatis et quasi architecto beatae vitae dicta sunt explicabo. Suitable for all categories business and personal presentation, eaque ipsa quae ab illo eaque ipsa quae ab illo inventore veritatis et quasi architecto beatae vitae dicta sunt explicabo. Suitable for all categories business and personal presentation</a:t>
            </a:r>
            <a:endParaRPr lang="en-US" sz="1100" dirty="0">
              <a:solidFill>
                <a:schemeClr val="bg1"/>
              </a:solidFill>
              <a:cs typeface="+mn-ea"/>
              <a:sym typeface="+mn-lt"/>
            </a:endParaRPr>
          </a:p>
        </p:txBody>
      </p:sp>
      <p:sp>
        <p:nvSpPr>
          <p:cNvPr id="7" name="TextBox 32">
            <a:extLst>
              <a:ext uri="{FF2B5EF4-FFF2-40B4-BE49-F238E27FC236}">
                <a16:creationId xmlns="" xmlns:a16="http://schemas.microsoft.com/office/drawing/2014/main" id="{386FD741-D55B-4579-A656-1C5DAEAC6DA8}"/>
              </a:ext>
            </a:extLst>
          </p:cNvPr>
          <p:cNvSpPr txBox="1"/>
          <p:nvPr/>
        </p:nvSpPr>
        <p:spPr>
          <a:xfrm>
            <a:off x="4535726" y="2923142"/>
            <a:ext cx="3135795" cy="584775"/>
          </a:xfrm>
          <a:prstGeom prst="rect">
            <a:avLst/>
          </a:prstGeom>
          <a:noFill/>
          <a:ln>
            <a:noFill/>
          </a:ln>
        </p:spPr>
        <p:txBody>
          <a:bodyPr wrap="none" rtlCol="0">
            <a:spAutoFit/>
          </a:bodyPr>
          <a:lstStyle/>
          <a:p>
            <a:pPr algn="ctr"/>
            <a:r>
              <a:rPr lang="zh-CN" altLang="en-US" sz="3200" b="1" dirty="0">
                <a:solidFill>
                  <a:srgbClr val="ACEFFF"/>
                </a:solidFill>
                <a:cs typeface="+mn-ea"/>
                <a:sym typeface="+mn-lt"/>
              </a:rPr>
              <a:t>规划负责人简介</a:t>
            </a:r>
            <a:endParaRPr lang="en-US" sz="3200" b="1" dirty="0">
              <a:solidFill>
                <a:srgbClr val="ACEFFF"/>
              </a:solidFill>
              <a:cs typeface="+mn-ea"/>
              <a:sym typeface="+mn-lt"/>
            </a:endParaRPr>
          </a:p>
        </p:txBody>
      </p:sp>
      <p:grpSp>
        <p:nvGrpSpPr>
          <p:cNvPr id="8" name="Group 35">
            <a:extLst>
              <a:ext uri="{FF2B5EF4-FFF2-40B4-BE49-F238E27FC236}">
                <a16:creationId xmlns="" xmlns:a16="http://schemas.microsoft.com/office/drawing/2014/main" id="{866335AA-041B-4145-95E5-1F269FC92795}"/>
              </a:ext>
            </a:extLst>
          </p:cNvPr>
          <p:cNvGrpSpPr/>
          <p:nvPr/>
        </p:nvGrpSpPr>
        <p:grpSpPr>
          <a:xfrm>
            <a:off x="6798250" y="768242"/>
            <a:ext cx="232913" cy="232913"/>
            <a:chOff x="6728604" y="1239132"/>
            <a:chExt cx="232913" cy="232913"/>
          </a:xfrm>
        </p:grpSpPr>
        <p:cxnSp>
          <p:nvCxnSpPr>
            <p:cNvPr id="9" name="Straight Connector 37">
              <a:extLst>
                <a:ext uri="{FF2B5EF4-FFF2-40B4-BE49-F238E27FC236}">
                  <a16:creationId xmlns="" xmlns:a16="http://schemas.microsoft.com/office/drawing/2014/main" id="{5D4A6E47-096C-42EB-B14D-23EC4AED7FE6}"/>
                </a:ext>
              </a:extLst>
            </p:cNvPr>
            <p:cNvCxnSpPr/>
            <p:nvPr/>
          </p:nvCxnSpPr>
          <p:spPr>
            <a:xfrm>
              <a:off x="6728604" y="1355589"/>
              <a:ext cx="232913" cy="0"/>
            </a:xfrm>
            <a:prstGeom prst="line">
              <a:avLst/>
            </a:prstGeom>
            <a:noFill/>
            <a:ln w="12700" cap="flat" cmpd="sng" algn="ctr">
              <a:solidFill>
                <a:srgbClr val="ACEFFF"/>
              </a:solidFill>
              <a:prstDash val="solid"/>
              <a:miter lim="800000"/>
            </a:ln>
            <a:effectLst/>
          </p:spPr>
        </p:cxnSp>
        <p:cxnSp>
          <p:nvCxnSpPr>
            <p:cNvPr id="10" name="Straight Connector 50">
              <a:extLst>
                <a:ext uri="{FF2B5EF4-FFF2-40B4-BE49-F238E27FC236}">
                  <a16:creationId xmlns="" xmlns:a16="http://schemas.microsoft.com/office/drawing/2014/main" id="{18840518-2C4C-4B0A-AC88-6AAC56140A99}"/>
                </a:ext>
              </a:extLst>
            </p:cNvPr>
            <p:cNvCxnSpPr/>
            <p:nvPr/>
          </p:nvCxnSpPr>
          <p:spPr>
            <a:xfrm rot="16200000">
              <a:off x="6728604" y="1355589"/>
              <a:ext cx="232913" cy="0"/>
            </a:xfrm>
            <a:prstGeom prst="line">
              <a:avLst/>
            </a:prstGeom>
            <a:noFill/>
            <a:ln w="12700" cap="flat" cmpd="sng" algn="ctr">
              <a:solidFill>
                <a:srgbClr val="ACEFFF"/>
              </a:solidFill>
              <a:prstDash val="solid"/>
              <a:miter lim="800000"/>
            </a:ln>
            <a:effectLst/>
          </p:spPr>
        </p:cxnSp>
      </p:grpSp>
      <p:grpSp>
        <p:nvGrpSpPr>
          <p:cNvPr id="11" name="Group 51">
            <a:extLst>
              <a:ext uri="{FF2B5EF4-FFF2-40B4-BE49-F238E27FC236}">
                <a16:creationId xmlns="" xmlns:a16="http://schemas.microsoft.com/office/drawing/2014/main" id="{314F931C-2DB4-4A09-81C5-0E75318B50F1}"/>
              </a:ext>
            </a:extLst>
          </p:cNvPr>
          <p:cNvGrpSpPr/>
          <p:nvPr/>
        </p:nvGrpSpPr>
        <p:grpSpPr>
          <a:xfrm>
            <a:off x="5183921" y="2374812"/>
            <a:ext cx="232913" cy="232913"/>
            <a:chOff x="6728604" y="1239132"/>
            <a:chExt cx="232913" cy="232913"/>
          </a:xfrm>
        </p:grpSpPr>
        <p:cxnSp>
          <p:nvCxnSpPr>
            <p:cNvPr id="12" name="Straight Connector 52">
              <a:extLst>
                <a:ext uri="{FF2B5EF4-FFF2-40B4-BE49-F238E27FC236}">
                  <a16:creationId xmlns="" xmlns:a16="http://schemas.microsoft.com/office/drawing/2014/main" id="{B38B03F2-A290-4ED2-9D3F-29C2B2B0E116}"/>
                </a:ext>
              </a:extLst>
            </p:cNvPr>
            <p:cNvCxnSpPr/>
            <p:nvPr/>
          </p:nvCxnSpPr>
          <p:spPr>
            <a:xfrm>
              <a:off x="6728604" y="1355589"/>
              <a:ext cx="232913" cy="0"/>
            </a:xfrm>
            <a:prstGeom prst="line">
              <a:avLst/>
            </a:prstGeom>
            <a:noFill/>
            <a:ln w="12700" cap="flat" cmpd="sng" algn="ctr">
              <a:solidFill>
                <a:srgbClr val="ACEFFF"/>
              </a:solidFill>
              <a:prstDash val="solid"/>
              <a:miter lim="800000"/>
            </a:ln>
            <a:effectLst/>
          </p:spPr>
        </p:cxnSp>
        <p:cxnSp>
          <p:nvCxnSpPr>
            <p:cNvPr id="13" name="Straight Connector 53">
              <a:extLst>
                <a:ext uri="{FF2B5EF4-FFF2-40B4-BE49-F238E27FC236}">
                  <a16:creationId xmlns="" xmlns:a16="http://schemas.microsoft.com/office/drawing/2014/main" id="{062B6A84-7E08-4C27-9570-99AE46594C67}"/>
                </a:ext>
              </a:extLst>
            </p:cNvPr>
            <p:cNvCxnSpPr/>
            <p:nvPr/>
          </p:nvCxnSpPr>
          <p:spPr>
            <a:xfrm rot="16200000">
              <a:off x="6728604" y="1355589"/>
              <a:ext cx="232913" cy="0"/>
            </a:xfrm>
            <a:prstGeom prst="line">
              <a:avLst/>
            </a:prstGeom>
            <a:noFill/>
            <a:ln w="12700" cap="flat" cmpd="sng" algn="ctr">
              <a:solidFill>
                <a:srgbClr val="ACEFFF"/>
              </a:solidFill>
              <a:prstDash val="solid"/>
              <a:miter lim="800000"/>
            </a:ln>
            <a:effectLst/>
          </p:spPr>
        </p:cxnSp>
      </p:grpSp>
    </p:spTree>
    <p:extLst>
      <p:ext uri="{BB962C8B-B14F-4D97-AF65-F5344CB8AC3E}">
        <p14:creationId xmlns:p14="http://schemas.microsoft.com/office/powerpoint/2010/main" val="3453780184"/>
      </p:ext>
    </p:extLst>
  </p:cSld>
  <p:clrMapOvr>
    <a:masterClrMapping/>
  </p:clrMapOvr>
  <p:transition spd="slow" advClick="0"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250"/>
                            </p:stCondLst>
                            <p:childTnLst>
                              <p:par>
                                <p:cTn id="16" presetID="16" presetClass="entr" presetSubtype="37"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Vertical)">
                                      <p:cBhvr>
                                        <p:cTn id="18" dur="750"/>
                                        <p:tgtEl>
                                          <p:spTgt spid="7"/>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outVertical)">
                                      <p:cBhvr>
                                        <p:cTn id="2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 xmlns:a16="http://schemas.microsoft.com/office/drawing/2014/main" id="{C5CE76E9-A263-4EFD-B57F-B7A8C780186C}"/>
              </a:ext>
            </a:extLst>
          </p:cNvPr>
          <p:cNvSpPr/>
          <p:nvPr/>
        </p:nvSpPr>
        <p:spPr>
          <a:xfrm>
            <a:off x="1" y="0"/>
            <a:ext cx="12192000"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占位符 4">
            <a:extLst>
              <a:ext uri="{FF2B5EF4-FFF2-40B4-BE49-F238E27FC236}">
                <a16:creationId xmlns="" xmlns:a16="http://schemas.microsoft.com/office/drawing/2014/main" id="{212B7F2A-B5BE-4EDC-A712-D6CF6AB55BF9}"/>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026797" y="643544"/>
            <a:ext cx="4229100" cy="5490556"/>
          </a:xfrm>
          <a:prstGeom prst="rect">
            <a:avLst/>
          </a:prstGeom>
        </p:spPr>
      </p:pic>
      <p:sp>
        <p:nvSpPr>
          <p:cNvPr id="6" name="Прямоугольник 7">
            <a:extLst>
              <a:ext uri="{FF2B5EF4-FFF2-40B4-BE49-F238E27FC236}">
                <a16:creationId xmlns="" xmlns:a16="http://schemas.microsoft.com/office/drawing/2014/main" id="{6D9940A5-8FE9-4545-896A-B3BB825AB6AC}"/>
              </a:ext>
            </a:extLst>
          </p:cNvPr>
          <p:cNvSpPr/>
          <p:nvPr/>
        </p:nvSpPr>
        <p:spPr>
          <a:xfrm flipH="1">
            <a:off x="7464957" y="1562100"/>
            <a:ext cx="3544888" cy="1371600"/>
          </a:xfrm>
          <a:prstGeom prst="rect">
            <a:avLst/>
          </a:prstGeom>
          <a:solidFill>
            <a:srgbClr val="95D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cs typeface="+mn-ea"/>
              <a:sym typeface="+mn-lt"/>
            </a:endParaRPr>
          </a:p>
        </p:txBody>
      </p:sp>
      <p:sp>
        <p:nvSpPr>
          <p:cNvPr id="7" name="TextBox 11">
            <a:extLst>
              <a:ext uri="{FF2B5EF4-FFF2-40B4-BE49-F238E27FC236}">
                <a16:creationId xmlns="" xmlns:a16="http://schemas.microsoft.com/office/drawing/2014/main" id="{8B327E2C-541E-404D-A249-B08D9367109E}"/>
              </a:ext>
            </a:extLst>
          </p:cNvPr>
          <p:cNvSpPr txBox="1"/>
          <p:nvPr/>
        </p:nvSpPr>
        <p:spPr>
          <a:xfrm>
            <a:off x="1053847" y="2389652"/>
            <a:ext cx="3732053" cy="307777"/>
          </a:xfrm>
          <a:prstGeom prst="rect">
            <a:avLst/>
          </a:prstGeom>
          <a:noFill/>
        </p:spPr>
        <p:txBody>
          <a:bodyPr wrap="square" rtlCol="0">
            <a:spAutoFit/>
          </a:bodyPr>
          <a:lstStyle/>
          <a:p>
            <a:r>
              <a:rPr lang="en-US" sz="1400" dirty="0">
                <a:solidFill>
                  <a:schemeClr val="bg1"/>
                </a:solidFill>
                <a:cs typeface="+mn-ea"/>
                <a:sym typeface="+mn-lt"/>
              </a:rPr>
              <a:t>Letterpress next level trust fund, before. </a:t>
            </a:r>
          </a:p>
        </p:txBody>
      </p:sp>
      <p:sp>
        <p:nvSpPr>
          <p:cNvPr id="8" name="TextBox 12">
            <a:extLst>
              <a:ext uri="{FF2B5EF4-FFF2-40B4-BE49-F238E27FC236}">
                <a16:creationId xmlns="" xmlns:a16="http://schemas.microsoft.com/office/drawing/2014/main" id="{D308569A-9473-44EC-AF10-148A0F33EA86}"/>
              </a:ext>
            </a:extLst>
          </p:cNvPr>
          <p:cNvSpPr txBox="1"/>
          <p:nvPr/>
        </p:nvSpPr>
        <p:spPr>
          <a:xfrm>
            <a:off x="1053847" y="2928231"/>
            <a:ext cx="4219002" cy="977191"/>
          </a:xfrm>
          <a:prstGeom prst="rect">
            <a:avLst/>
          </a:prstGeom>
          <a:noFill/>
        </p:spPr>
        <p:txBody>
          <a:bodyPr wrap="square" rtlCol="0">
            <a:spAutoFit/>
          </a:bodyPr>
          <a:lstStyle/>
          <a:p>
            <a:r>
              <a:rPr lang="zh-CN" altLang="en-US" sz="5750" b="1" dirty="0">
                <a:solidFill>
                  <a:srgbClr val="95DDEC"/>
                </a:solidFill>
                <a:cs typeface="+mn-ea"/>
                <a:sym typeface="+mn-lt"/>
              </a:rPr>
              <a:t>规划效果图</a:t>
            </a:r>
            <a:endParaRPr lang="en-US" sz="5750" b="1" dirty="0">
              <a:solidFill>
                <a:srgbClr val="95DDEC"/>
              </a:solidFill>
              <a:cs typeface="+mn-ea"/>
              <a:sym typeface="+mn-lt"/>
            </a:endParaRPr>
          </a:p>
        </p:txBody>
      </p:sp>
      <p:sp>
        <p:nvSpPr>
          <p:cNvPr id="9" name="Rectangle 13">
            <a:extLst>
              <a:ext uri="{FF2B5EF4-FFF2-40B4-BE49-F238E27FC236}">
                <a16:creationId xmlns="" xmlns:a16="http://schemas.microsoft.com/office/drawing/2014/main" id="{36EC4FBF-87A0-4F03-B0FC-047CC86A1D68}"/>
              </a:ext>
            </a:extLst>
          </p:cNvPr>
          <p:cNvSpPr/>
          <p:nvPr/>
        </p:nvSpPr>
        <p:spPr>
          <a:xfrm>
            <a:off x="1101122" y="3970951"/>
            <a:ext cx="4124451" cy="923330"/>
          </a:xfrm>
          <a:prstGeom prst="rect">
            <a:avLst/>
          </a:prstGeom>
        </p:spPr>
        <p:txBody>
          <a:bodyPr wrap="square">
            <a:spAutoFit/>
          </a:bodyPr>
          <a:lstStyle/>
          <a:p>
            <a:pPr>
              <a:lnSpc>
                <a:spcPct val="150000"/>
              </a:lnSpc>
            </a:pPr>
            <a:r>
              <a:rPr lang="en-US" sz="1200" dirty="0">
                <a:solidFill>
                  <a:schemeClr val="bg1"/>
                </a:solidFill>
                <a:cs typeface="+mn-ea"/>
                <a:sym typeface="+mn-lt"/>
              </a:rPr>
              <a:t>Hashtag fashion axe </a:t>
            </a:r>
            <a:r>
              <a:rPr lang="en-US" sz="1200" dirty="0" err="1">
                <a:solidFill>
                  <a:schemeClr val="bg1"/>
                </a:solidFill>
                <a:cs typeface="+mn-ea"/>
                <a:sym typeface="+mn-lt"/>
              </a:rPr>
              <a:t>fingerstache</a:t>
            </a:r>
            <a:r>
              <a:rPr lang="en-US" sz="1200" dirty="0">
                <a:solidFill>
                  <a:schemeClr val="bg1"/>
                </a:solidFill>
                <a:cs typeface="+mn-ea"/>
                <a:sym typeface="+mn-lt"/>
              </a:rPr>
              <a:t>, everyday carry </a:t>
            </a:r>
            <a:r>
              <a:rPr lang="en-US" sz="1200" dirty="0" err="1">
                <a:solidFill>
                  <a:schemeClr val="bg1"/>
                </a:solidFill>
                <a:cs typeface="+mn-ea"/>
                <a:sym typeface="+mn-lt"/>
              </a:rPr>
              <a:t>shoreditch</a:t>
            </a:r>
            <a:r>
              <a:rPr lang="en-US" sz="1200" dirty="0">
                <a:solidFill>
                  <a:schemeClr val="bg1"/>
                </a:solidFill>
                <a:cs typeface="+mn-ea"/>
                <a:sym typeface="+mn-lt"/>
              </a:rPr>
              <a:t> </a:t>
            </a:r>
            <a:r>
              <a:rPr lang="en-US" sz="1200" dirty="0" err="1">
                <a:solidFill>
                  <a:schemeClr val="bg1"/>
                </a:solidFill>
                <a:cs typeface="+mn-ea"/>
                <a:sym typeface="+mn-lt"/>
              </a:rPr>
              <a:t>pinterest</a:t>
            </a:r>
            <a:r>
              <a:rPr lang="en-US" sz="1200" dirty="0">
                <a:solidFill>
                  <a:schemeClr val="bg1"/>
                </a:solidFill>
                <a:cs typeface="+mn-ea"/>
                <a:sym typeface="+mn-lt"/>
              </a:rPr>
              <a:t> umami authentic </a:t>
            </a:r>
            <a:r>
              <a:rPr lang="en-US" sz="1200" dirty="0" err="1">
                <a:solidFill>
                  <a:schemeClr val="bg1"/>
                </a:solidFill>
                <a:cs typeface="+mn-ea"/>
                <a:sym typeface="+mn-lt"/>
              </a:rPr>
              <a:t>brooklyn</a:t>
            </a:r>
            <a:r>
              <a:rPr lang="en-US" sz="1200" dirty="0">
                <a:solidFill>
                  <a:schemeClr val="bg1"/>
                </a:solidFill>
                <a:cs typeface="+mn-ea"/>
                <a:sym typeface="+mn-lt"/>
              </a:rPr>
              <a:t> YOLO heirloom </a:t>
            </a:r>
            <a:r>
              <a:rPr lang="en-US" sz="1200" dirty="0" err="1">
                <a:solidFill>
                  <a:schemeClr val="bg1"/>
                </a:solidFill>
                <a:cs typeface="+mn-ea"/>
                <a:sym typeface="+mn-lt"/>
              </a:rPr>
              <a:t>keytar</a:t>
            </a:r>
            <a:r>
              <a:rPr lang="en-US" sz="1200" dirty="0">
                <a:solidFill>
                  <a:schemeClr val="bg1"/>
                </a:solidFill>
                <a:cs typeface="+mn-ea"/>
                <a:sym typeface="+mn-lt"/>
              </a:rPr>
              <a:t> waistcoat </a:t>
            </a:r>
            <a:r>
              <a:rPr lang="en-US" sz="1200" dirty="0" err="1">
                <a:solidFill>
                  <a:schemeClr val="bg1"/>
                </a:solidFill>
                <a:cs typeface="+mn-ea"/>
                <a:sym typeface="+mn-lt"/>
              </a:rPr>
              <a:t>kickstarter</a:t>
            </a:r>
            <a:r>
              <a:rPr lang="en-US" sz="1200" dirty="0">
                <a:solidFill>
                  <a:schemeClr val="bg1"/>
                </a:solidFill>
                <a:cs typeface="+mn-ea"/>
                <a:sym typeface="+mn-lt"/>
              </a:rPr>
              <a:t>.</a:t>
            </a:r>
          </a:p>
        </p:txBody>
      </p:sp>
      <p:grpSp>
        <p:nvGrpSpPr>
          <p:cNvPr id="10" name="组合 9">
            <a:extLst>
              <a:ext uri="{FF2B5EF4-FFF2-40B4-BE49-F238E27FC236}">
                <a16:creationId xmlns="" xmlns:a16="http://schemas.microsoft.com/office/drawing/2014/main" id="{15C3FB2F-06FF-410B-93DE-951F6EB0DFF8}"/>
              </a:ext>
            </a:extLst>
          </p:cNvPr>
          <p:cNvGrpSpPr/>
          <p:nvPr/>
        </p:nvGrpSpPr>
        <p:grpSpPr>
          <a:xfrm>
            <a:off x="7744100" y="1855259"/>
            <a:ext cx="3450336" cy="769441"/>
            <a:chOff x="1354017" y="4630021"/>
            <a:chExt cx="3450336" cy="769441"/>
          </a:xfrm>
        </p:grpSpPr>
        <p:sp>
          <p:nvSpPr>
            <p:cNvPr id="11" name="TextBox 119">
              <a:extLst>
                <a:ext uri="{FF2B5EF4-FFF2-40B4-BE49-F238E27FC236}">
                  <a16:creationId xmlns="" xmlns:a16="http://schemas.microsoft.com/office/drawing/2014/main" id="{7BCB577D-2847-4C8E-830A-D997A2ABB45B}"/>
                </a:ext>
              </a:extLst>
            </p:cNvPr>
            <p:cNvSpPr txBox="1"/>
            <p:nvPr/>
          </p:nvSpPr>
          <p:spPr>
            <a:xfrm>
              <a:off x="2335432" y="4631967"/>
              <a:ext cx="2468921" cy="307777"/>
            </a:xfrm>
            <a:prstGeom prst="rect">
              <a:avLst/>
            </a:prstGeom>
            <a:noFill/>
          </p:spPr>
          <p:txBody>
            <a:bodyPr wrap="square" rtlCol="0">
              <a:spAutoFit/>
            </a:bodyPr>
            <a:lstStyle/>
            <a:p>
              <a:pPr defTabSz="914217"/>
              <a:r>
                <a:rPr lang="id-ID" sz="1400" b="1" dirty="0">
                  <a:solidFill>
                    <a:schemeClr val="tx1">
                      <a:lumMod val="65000"/>
                      <a:lumOff val="35000"/>
                    </a:schemeClr>
                  </a:solidFill>
                  <a:cs typeface="+mn-ea"/>
                  <a:sym typeface="+mn-lt"/>
                </a:rPr>
                <a:t>COUNTRY NAME</a:t>
              </a:r>
            </a:p>
          </p:txBody>
        </p:sp>
        <p:sp>
          <p:nvSpPr>
            <p:cNvPr id="12" name="Rectangle 120">
              <a:extLst>
                <a:ext uri="{FF2B5EF4-FFF2-40B4-BE49-F238E27FC236}">
                  <a16:creationId xmlns="" xmlns:a16="http://schemas.microsoft.com/office/drawing/2014/main" id="{775E2801-9A2D-4853-A498-78988C88EDE4}"/>
                </a:ext>
              </a:extLst>
            </p:cNvPr>
            <p:cNvSpPr/>
            <p:nvPr/>
          </p:nvSpPr>
          <p:spPr>
            <a:xfrm>
              <a:off x="2335431" y="4861304"/>
              <a:ext cx="2468922" cy="526811"/>
            </a:xfrm>
            <a:prstGeom prst="rect">
              <a:avLst/>
            </a:prstGeom>
          </p:spPr>
          <p:txBody>
            <a:bodyPr wrap="square">
              <a:spAutoFit/>
            </a:bodyPr>
            <a:lstStyle/>
            <a:p>
              <a:pPr defTabSz="914217">
                <a:lnSpc>
                  <a:spcPct val="150000"/>
                </a:lnSpc>
              </a:pPr>
              <a:r>
                <a:rPr lang="id-ID" sz="1000" dirty="0">
                  <a:solidFill>
                    <a:schemeClr val="tx1">
                      <a:lumMod val="65000"/>
                      <a:lumOff val="35000"/>
                    </a:schemeClr>
                  </a:solidFill>
                  <a:cs typeface="+mn-ea"/>
                  <a:sym typeface="+mn-lt"/>
                </a:rPr>
                <a:t>Geplis dipsam volorib vendian debist lignist quantium temab ium exper</a:t>
              </a:r>
            </a:p>
          </p:txBody>
        </p:sp>
        <p:sp>
          <p:nvSpPr>
            <p:cNvPr id="13" name="文本框 12">
              <a:extLst>
                <a:ext uri="{FF2B5EF4-FFF2-40B4-BE49-F238E27FC236}">
                  <a16:creationId xmlns="" xmlns:a16="http://schemas.microsoft.com/office/drawing/2014/main" id="{7CF9A458-B55A-4944-A454-8588EA4FB459}"/>
                </a:ext>
              </a:extLst>
            </p:cNvPr>
            <p:cNvSpPr txBox="1"/>
            <p:nvPr/>
          </p:nvSpPr>
          <p:spPr>
            <a:xfrm>
              <a:off x="1354017" y="4630021"/>
              <a:ext cx="906187" cy="769441"/>
            </a:xfrm>
            <a:prstGeom prst="rect">
              <a:avLst/>
            </a:prstGeom>
            <a:noFill/>
          </p:spPr>
          <p:txBody>
            <a:bodyPr wrap="square" rtlCol="0">
              <a:spAutoFit/>
            </a:bodyPr>
            <a:lstStyle/>
            <a:p>
              <a:r>
                <a:rPr lang="en-US" altLang="zh-CN" sz="4400" b="1" dirty="0">
                  <a:solidFill>
                    <a:schemeClr val="tx1">
                      <a:lumMod val="65000"/>
                      <a:lumOff val="35000"/>
                    </a:schemeClr>
                  </a:solidFill>
                  <a:cs typeface="+mn-ea"/>
                  <a:sym typeface="+mn-lt"/>
                </a:rPr>
                <a:t>01</a:t>
              </a:r>
              <a:endParaRPr lang="zh-CN" altLang="en-US" sz="4400" b="1" dirty="0">
                <a:solidFill>
                  <a:schemeClr val="tx1">
                    <a:lumMod val="65000"/>
                    <a:lumOff val="35000"/>
                  </a:schemeClr>
                </a:solidFill>
                <a:cs typeface="+mn-ea"/>
                <a:sym typeface="+mn-lt"/>
              </a:endParaRPr>
            </a:p>
          </p:txBody>
        </p:sp>
        <p:cxnSp>
          <p:nvCxnSpPr>
            <p:cNvPr id="14" name="直接连接符 13">
              <a:extLst>
                <a:ext uri="{FF2B5EF4-FFF2-40B4-BE49-F238E27FC236}">
                  <a16:creationId xmlns="" xmlns:a16="http://schemas.microsoft.com/office/drawing/2014/main" id="{A1615B26-B323-48AE-8A61-78C663573E8E}"/>
                </a:ext>
              </a:extLst>
            </p:cNvPr>
            <p:cNvCxnSpPr/>
            <p:nvPr/>
          </p:nvCxnSpPr>
          <p:spPr>
            <a:xfrm>
              <a:off x="2184978" y="4695904"/>
              <a:ext cx="0" cy="5715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8457741"/>
      </p:ext>
    </p:extLst>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53" presetClass="entr" presetSubtype="16"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par>
                          <p:cTn id="23" fill="hold">
                            <p:stCondLst>
                              <p:cond delay="1750"/>
                            </p:stCondLst>
                            <p:childTnLst>
                              <p:par>
                                <p:cTn id="24" presetID="2" presetClass="entr" presetSubtype="2"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1+#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childTnLst>
                          </p:cTn>
                        </p:par>
                        <p:par>
                          <p:cTn id="28" fill="hold">
                            <p:stCondLst>
                              <p:cond delay="225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6D38DAEC-08A0-4D80-B2E2-17D40FCB0274}"/>
              </a:ext>
            </a:extLst>
          </p:cNvPr>
          <p:cNvSpPr/>
          <p:nvPr/>
        </p:nvSpPr>
        <p:spPr>
          <a:xfrm>
            <a:off x="0"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5" name="组合 4">
            <a:extLst>
              <a:ext uri="{FF2B5EF4-FFF2-40B4-BE49-F238E27FC236}">
                <a16:creationId xmlns="" xmlns:a16="http://schemas.microsoft.com/office/drawing/2014/main" id="{1C31D71D-B688-4B19-B87B-BA65FD6383D5}"/>
              </a:ext>
            </a:extLst>
          </p:cNvPr>
          <p:cNvGrpSpPr/>
          <p:nvPr/>
        </p:nvGrpSpPr>
        <p:grpSpPr>
          <a:xfrm>
            <a:off x="4570629" y="1154646"/>
            <a:ext cx="5145481" cy="4044676"/>
            <a:chOff x="3419378" y="1186543"/>
            <a:chExt cx="5145481" cy="4044676"/>
          </a:xfrm>
        </p:grpSpPr>
        <p:sp>
          <p:nvSpPr>
            <p:cNvPr id="6" name="椭圆 5">
              <a:extLst>
                <a:ext uri="{FF2B5EF4-FFF2-40B4-BE49-F238E27FC236}">
                  <a16:creationId xmlns="" xmlns:a16="http://schemas.microsoft.com/office/drawing/2014/main" id="{21F5641C-5170-4378-AD6B-2DD1B746CC21}"/>
                </a:ext>
              </a:extLst>
            </p:cNvPr>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7" name="组合 6">
              <a:extLst>
                <a:ext uri="{FF2B5EF4-FFF2-40B4-BE49-F238E27FC236}">
                  <a16:creationId xmlns="" xmlns:a16="http://schemas.microsoft.com/office/drawing/2014/main" id="{33D9994C-BA9C-4EFA-BB55-BA29BDA00A31}"/>
                </a:ext>
              </a:extLst>
            </p:cNvPr>
            <p:cNvGrpSpPr/>
            <p:nvPr/>
          </p:nvGrpSpPr>
          <p:grpSpPr>
            <a:xfrm>
              <a:off x="4388395" y="1947572"/>
              <a:ext cx="4176464" cy="2013287"/>
              <a:chOff x="5147357" y="2086970"/>
              <a:chExt cx="4176464" cy="2013287"/>
            </a:xfrm>
          </p:grpSpPr>
          <p:sp>
            <p:nvSpPr>
              <p:cNvPr id="8" name="TextBox 48">
                <a:extLst>
                  <a:ext uri="{FF2B5EF4-FFF2-40B4-BE49-F238E27FC236}">
                    <a16:creationId xmlns="" xmlns:a16="http://schemas.microsoft.com/office/drawing/2014/main" id="{DC2C51C6-7BA7-426C-B1CE-FCAEAB296396}"/>
                  </a:ext>
                </a:extLst>
              </p:cNvPr>
              <p:cNvSpPr txBox="1"/>
              <p:nvPr/>
            </p:nvSpPr>
            <p:spPr>
              <a:xfrm>
                <a:off x="5147357" y="3174903"/>
                <a:ext cx="4176464" cy="67710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0" normalizeH="0" baseline="0" noProof="0" dirty="0">
                    <a:ln>
                      <a:noFill/>
                    </a:ln>
                    <a:solidFill>
                      <a:srgbClr val="19122F"/>
                    </a:solidFill>
                    <a:effectLst/>
                    <a:uLnTx/>
                    <a:uFillTx/>
                    <a:cs typeface="+mn-ea"/>
                    <a:sym typeface="+mn-lt"/>
                  </a:rPr>
                  <a:t>融资需求</a:t>
                </a:r>
                <a:endParaRPr kumimoji="0" lang="en-GB" altLang="zh-CN" sz="4400" b="0" i="0" u="none" strike="noStrike" kern="1200" cap="none" spc="0" normalizeH="0" baseline="0" noProof="0" dirty="0">
                  <a:ln>
                    <a:noFill/>
                  </a:ln>
                  <a:solidFill>
                    <a:srgbClr val="19122F"/>
                  </a:solidFill>
                  <a:effectLst/>
                  <a:uLnTx/>
                  <a:uFillTx/>
                  <a:cs typeface="+mn-ea"/>
                  <a:sym typeface="+mn-lt"/>
                </a:endParaRPr>
              </a:p>
            </p:txBody>
          </p:sp>
          <p:sp>
            <p:nvSpPr>
              <p:cNvPr id="9" name="TextBox 49">
                <a:extLst>
                  <a:ext uri="{FF2B5EF4-FFF2-40B4-BE49-F238E27FC236}">
                    <a16:creationId xmlns="" xmlns:a16="http://schemas.microsoft.com/office/drawing/2014/main" id="{DF47E13D-B547-40EA-AB28-843805A81E2C}"/>
                  </a:ext>
                </a:extLst>
              </p:cNvPr>
              <p:cNvSpPr txBox="1"/>
              <p:nvPr/>
            </p:nvSpPr>
            <p:spPr>
              <a:xfrm>
                <a:off x="5358019" y="3977146"/>
                <a:ext cx="2780138" cy="123111"/>
              </a:xfrm>
              <a:prstGeom prst="rect">
                <a:avLst/>
              </a:prstGeom>
              <a:noFill/>
            </p:spPr>
            <p:txBody>
              <a:bodyPr wrap="square" lIns="0" tIns="0" rIns="0" bIns="0" rtlCol="0">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srgbClr val="19122F"/>
                    </a:solidFill>
                    <a:effectLst/>
                    <a:uLnTx/>
                    <a:uFillTx/>
                    <a:cs typeface="+mn-ea"/>
                    <a:sym typeface="+mn-lt"/>
                  </a:rPr>
                  <a:t>请替换文字内容，点击添加相关标题文字</a:t>
                </a:r>
              </a:p>
            </p:txBody>
          </p:sp>
          <p:sp>
            <p:nvSpPr>
              <p:cNvPr id="10" name="TextBox 48">
                <a:extLst>
                  <a:ext uri="{FF2B5EF4-FFF2-40B4-BE49-F238E27FC236}">
                    <a16:creationId xmlns="" xmlns:a16="http://schemas.microsoft.com/office/drawing/2014/main" id="{F646382B-657D-4331-BA9C-5FE8BB73C704}"/>
                  </a:ext>
                </a:extLst>
              </p:cNvPr>
              <p:cNvSpPr txBox="1"/>
              <p:nvPr/>
            </p:nvSpPr>
            <p:spPr>
              <a:xfrm>
                <a:off x="5560947" y="2086970"/>
                <a:ext cx="1484586" cy="123110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0" b="0" i="0" u="none" strike="noStrike" kern="1200" cap="none" spc="0" normalizeH="0" baseline="0" noProof="0" dirty="0">
                    <a:ln>
                      <a:noFill/>
                    </a:ln>
                    <a:solidFill>
                      <a:prstClr val="black">
                        <a:lumMod val="75000"/>
                        <a:lumOff val="25000"/>
                      </a:prstClr>
                    </a:solidFill>
                    <a:effectLst/>
                    <a:uLnTx/>
                    <a:uFillTx/>
                    <a:cs typeface="+mn-ea"/>
                    <a:sym typeface="+mn-lt"/>
                  </a:rPr>
                  <a:t>05</a:t>
                </a:r>
                <a:endParaRPr kumimoji="0" lang="en-GB" altLang="zh-CN" sz="8000" b="0" i="0" u="none" strike="noStrike" kern="1200" cap="none" spc="0" normalizeH="0" baseline="0" noProof="0" dirty="0">
                  <a:ln>
                    <a:noFill/>
                  </a:ln>
                  <a:solidFill>
                    <a:prstClr val="black">
                      <a:lumMod val="75000"/>
                      <a:lumOff val="25000"/>
                    </a:prstClr>
                  </a:solidFill>
                  <a:effectLst/>
                  <a:uLnTx/>
                  <a:uFillTx/>
                  <a:cs typeface="+mn-ea"/>
                  <a:sym typeface="+mn-lt"/>
                </a:endParaRPr>
              </a:p>
            </p:txBody>
          </p:sp>
        </p:grpSp>
      </p:grpSp>
    </p:spTree>
    <p:extLst>
      <p:ext uri="{BB962C8B-B14F-4D97-AF65-F5344CB8AC3E}">
        <p14:creationId xmlns:p14="http://schemas.microsoft.com/office/powerpoint/2010/main" val="1570843589"/>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 xmlns:a16="http://schemas.microsoft.com/office/drawing/2014/main" id="{E701B4B5-3FD5-4BFA-AAB5-99851AA23340}"/>
              </a:ext>
            </a:extLst>
          </p:cNvPr>
          <p:cNvSpPr/>
          <p:nvPr/>
        </p:nvSpPr>
        <p:spPr>
          <a:xfrm>
            <a:off x="1" y="0"/>
            <a:ext cx="12192000"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a:extLst>
              <a:ext uri="{FF2B5EF4-FFF2-40B4-BE49-F238E27FC236}">
                <a16:creationId xmlns="" xmlns:a16="http://schemas.microsoft.com/office/drawing/2014/main" id="{D50605B5-0755-4CD8-8268-BE8437A34FDF}"/>
              </a:ext>
            </a:extLst>
          </p:cNvPr>
          <p:cNvGrpSpPr/>
          <p:nvPr/>
        </p:nvGrpSpPr>
        <p:grpSpPr>
          <a:xfrm>
            <a:off x="1075277" y="368163"/>
            <a:ext cx="10041446" cy="692978"/>
            <a:chOff x="1075277" y="817743"/>
            <a:chExt cx="10041446" cy="692978"/>
          </a:xfrm>
        </p:grpSpPr>
        <p:sp>
          <p:nvSpPr>
            <p:cNvPr id="6" name="Shape 86">
              <a:extLst>
                <a:ext uri="{FF2B5EF4-FFF2-40B4-BE49-F238E27FC236}">
                  <a16:creationId xmlns="" xmlns:a16="http://schemas.microsoft.com/office/drawing/2014/main" id="{E842495E-BC34-4B3E-A37B-1E5DF6063BB8}"/>
                </a:ext>
              </a:extLst>
            </p:cNvPr>
            <p:cNvSpPr/>
            <p:nvPr/>
          </p:nvSpPr>
          <p:spPr>
            <a:xfrm>
              <a:off x="1075277" y="817743"/>
              <a:ext cx="10041446" cy="56457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sz="10000" spc="-200">
                  <a:latin typeface="+mn-lt"/>
                  <a:ea typeface="+mn-ea"/>
                  <a:cs typeface="+mn-cs"/>
                  <a:sym typeface="Lato Light"/>
                </a:defRPr>
              </a:lvl1pPr>
            </a:lstStyle>
            <a:p>
              <a:pPr marL="0" marR="0" lvl="0" indent="0" algn="ctr" defTabSz="292100" rtl="0" eaLnBrk="1" fontAlgn="auto" latinLnBrk="0" hangingPunct="0">
                <a:lnSpc>
                  <a:spcPct val="100000"/>
                </a:lnSpc>
                <a:spcBef>
                  <a:spcPts val="0"/>
                </a:spcBef>
                <a:spcAft>
                  <a:spcPts val="0"/>
                </a:spcAft>
                <a:buClrTx/>
                <a:buSzTx/>
                <a:buFontTx/>
                <a:buNone/>
                <a:tabLst/>
                <a:defRPr/>
              </a:pPr>
              <a:r>
                <a:rPr kumimoji="0" lang="zh-CN" altLang="en-US" sz="3200" b="1" i="0" u="none" strike="noStrike" kern="0" cap="none" spc="-100" normalizeH="0" baseline="0" noProof="0" dirty="0">
                  <a:ln>
                    <a:noFill/>
                  </a:ln>
                  <a:solidFill>
                    <a:srgbClr val="FFFFFF"/>
                  </a:solidFill>
                  <a:effectLst/>
                  <a:uLnTx/>
                  <a:uFillTx/>
                  <a:cs typeface="+mn-ea"/>
                  <a:sym typeface="+mn-lt"/>
                </a:rPr>
                <a:t>融资步骤</a:t>
              </a:r>
              <a:endParaRPr kumimoji="0" lang="en-US" sz="3200" b="1" i="0" u="none" strike="noStrike" kern="0" cap="none" spc="-100" normalizeH="0" baseline="0" noProof="0" dirty="0">
                <a:ln>
                  <a:noFill/>
                </a:ln>
                <a:solidFill>
                  <a:srgbClr val="FFFFFF"/>
                </a:solidFill>
                <a:effectLst/>
                <a:uLnTx/>
                <a:uFillTx/>
                <a:cs typeface="+mn-ea"/>
                <a:sym typeface="+mn-lt"/>
              </a:endParaRPr>
            </a:p>
          </p:txBody>
        </p:sp>
        <p:sp>
          <p:nvSpPr>
            <p:cNvPr id="7" name="Shape 87">
              <a:extLst>
                <a:ext uri="{FF2B5EF4-FFF2-40B4-BE49-F238E27FC236}">
                  <a16:creationId xmlns="" xmlns:a16="http://schemas.microsoft.com/office/drawing/2014/main" id="{EA67B96D-930A-496D-BD19-9081E8868AA6}"/>
                </a:ext>
              </a:extLst>
            </p:cNvPr>
            <p:cNvSpPr/>
            <p:nvPr/>
          </p:nvSpPr>
          <p:spPr>
            <a:xfrm>
              <a:off x="1576682" y="1253919"/>
              <a:ext cx="9038635" cy="25680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lvl1pPr>
                <a:defRPr>
                  <a:latin typeface="Lato Regular"/>
                  <a:ea typeface="Lato Regular"/>
                  <a:cs typeface="Lato Regular"/>
                  <a:sym typeface="Lato Regular"/>
                </a:defRPr>
              </a:lvl1pPr>
            </a:lstStyle>
            <a:p>
              <a:pPr marL="0" marR="0" lvl="0" indent="0" algn="ctr" defTabSz="2921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FFFFFF"/>
                  </a:solidFill>
                  <a:effectLst/>
                  <a:uLnTx/>
                  <a:uFillTx/>
                  <a:latin typeface="+mn-lt"/>
                  <a:ea typeface="+mn-ea"/>
                  <a:cs typeface="+mn-ea"/>
                  <a:sym typeface="+mn-lt"/>
                </a:rPr>
                <a:t>Good company and good discourse are the very sinews of virtue</a:t>
              </a:r>
            </a:p>
          </p:txBody>
        </p:sp>
      </p:grpSp>
      <p:sp>
        <p:nvSpPr>
          <p:cNvPr id="8" name="Freeform 32">
            <a:extLst>
              <a:ext uri="{FF2B5EF4-FFF2-40B4-BE49-F238E27FC236}">
                <a16:creationId xmlns="" xmlns:a16="http://schemas.microsoft.com/office/drawing/2014/main" id="{991C5C04-F246-434F-9416-9BDD4D30042E}"/>
              </a:ext>
            </a:extLst>
          </p:cNvPr>
          <p:cNvSpPr>
            <a:spLocks/>
          </p:cNvSpPr>
          <p:nvPr/>
        </p:nvSpPr>
        <p:spPr bwMode="auto">
          <a:xfrm>
            <a:off x="270453" y="2234784"/>
            <a:ext cx="9794527" cy="3583614"/>
          </a:xfrm>
          <a:custGeom>
            <a:avLst/>
            <a:gdLst>
              <a:gd name="T0" fmla="*/ 0 w 2828"/>
              <a:gd name="T1" fmla="*/ 856 h 1032"/>
              <a:gd name="T2" fmla="*/ 660 w 2828"/>
              <a:gd name="T3" fmla="*/ 540 h 1032"/>
              <a:gd name="T4" fmla="*/ 1232 w 2828"/>
              <a:gd name="T5" fmla="*/ 720 h 1032"/>
              <a:gd name="T6" fmla="*/ 1772 w 2828"/>
              <a:gd name="T7" fmla="*/ 320 h 1032"/>
              <a:gd name="T8" fmla="*/ 2315 w 2828"/>
              <a:gd name="T9" fmla="*/ 479 h 1032"/>
              <a:gd name="T10" fmla="*/ 2828 w 2828"/>
              <a:gd name="T11" fmla="*/ 0 h 1032"/>
            </a:gdLst>
            <a:ahLst/>
            <a:cxnLst>
              <a:cxn ang="0">
                <a:pos x="T0" y="T1"/>
              </a:cxn>
              <a:cxn ang="0">
                <a:pos x="T2" y="T3"/>
              </a:cxn>
              <a:cxn ang="0">
                <a:pos x="T4" y="T5"/>
              </a:cxn>
              <a:cxn ang="0">
                <a:pos x="T6" y="T7"/>
              </a:cxn>
              <a:cxn ang="0">
                <a:pos x="T8" y="T9"/>
              </a:cxn>
              <a:cxn ang="0">
                <a:pos x="T10" y="T11"/>
              </a:cxn>
            </a:cxnLst>
            <a:rect l="0" t="0" r="r" b="b"/>
            <a:pathLst>
              <a:path w="2828" h="1032">
                <a:moveTo>
                  <a:pt x="0" y="856"/>
                </a:moveTo>
                <a:cubicBezTo>
                  <a:pt x="420" y="1032"/>
                  <a:pt x="464" y="536"/>
                  <a:pt x="660" y="540"/>
                </a:cubicBezTo>
                <a:cubicBezTo>
                  <a:pt x="856" y="544"/>
                  <a:pt x="976" y="736"/>
                  <a:pt x="1232" y="720"/>
                </a:cubicBezTo>
                <a:cubicBezTo>
                  <a:pt x="1488" y="704"/>
                  <a:pt x="1508" y="352"/>
                  <a:pt x="1772" y="320"/>
                </a:cubicBezTo>
                <a:cubicBezTo>
                  <a:pt x="2036" y="288"/>
                  <a:pt x="2063" y="491"/>
                  <a:pt x="2315" y="479"/>
                </a:cubicBezTo>
                <a:cubicBezTo>
                  <a:pt x="2567" y="467"/>
                  <a:pt x="2572" y="84"/>
                  <a:pt x="2828" y="0"/>
                </a:cubicBezTo>
              </a:path>
            </a:pathLst>
          </a:custGeom>
          <a:noFill/>
          <a:ln w="15875" cap="flat">
            <a:solidFill>
              <a:schemeClr val="tx1">
                <a:lumMod val="50000"/>
                <a:lumOff val="5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cs typeface="+mn-ea"/>
              <a:sym typeface="+mn-lt"/>
            </a:endParaRPr>
          </a:p>
        </p:txBody>
      </p:sp>
      <p:grpSp>
        <p:nvGrpSpPr>
          <p:cNvPr id="9" name="Group 41">
            <a:extLst>
              <a:ext uri="{FF2B5EF4-FFF2-40B4-BE49-F238E27FC236}">
                <a16:creationId xmlns="" xmlns:a16="http://schemas.microsoft.com/office/drawing/2014/main" id="{D38D1915-9031-42C7-839D-BFFAC4E60390}"/>
              </a:ext>
            </a:extLst>
          </p:cNvPr>
          <p:cNvGrpSpPr/>
          <p:nvPr/>
        </p:nvGrpSpPr>
        <p:grpSpPr>
          <a:xfrm>
            <a:off x="2115329" y="3629113"/>
            <a:ext cx="995966" cy="993236"/>
            <a:chOff x="1760306" y="3744765"/>
            <a:chExt cx="995966" cy="993236"/>
          </a:xfrm>
        </p:grpSpPr>
        <p:sp>
          <p:nvSpPr>
            <p:cNvPr id="10" name="Oval 19">
              <a:extLst>
                <a:ext uri="{FF2B5EF4-FFF2-40B4-BE49-F238E27FC236}">
                  <a16:creationId xmlns="" xmlns:a16="http://schemas.microsoft.com/office/drawing/2014/main" id="{4FD7234A-0350-4D6E-8D83-AF5C32FF58E5}"/>
                </a:ext>
              </a:extLst>
            </p:cNvPr>
            <p:cNvSpPr>
              <a:spLocks noChangeArrowheads="1"/>
            </p:cNvSpPr>
            <p:nvPr/>
          </p:nvSpPr>
          <p:spPr bwMode="auto">
            <a:xfrm>
              <a:off x="1760306" y="3744765"/>
              <a:ext cx="995966" cy="993236"/>
            </a:xfrm>
            <a:prstGeom prst="ellipse">
              <a:avLst/>
            </a:prstGeom>
            <a:solidFill>
              <a:srgbClr val="AC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cs typeface="+mn-ea"/>
                <a:sym typeface="+mn-lt"/>
              </a:endParaRPr>
            </a:p>
          </p:txBody>
        </p:sp>
        <p:sp>
          <p:nvSpPr>
            <p:cNvPr id="11" name="Shape 2778">
              <a:extLst>
                <a:ext uri="{FF2B5EF4-FFF2-40B4-BE49-F238E27FC236}">
                  <a16:creationId xmlns="" xmlns:a16="http://schemas.microsoft.com/office/drawing/2014/main" id="{2582C596-DFD2-4E97-83C2-FA8790492B3B}"/>
                </a:ext>
              </a:extLst>
            </p:cNvPr>
            <p:cNvSpPr/>
            <p:nvPr/>
          </p:nvSpPr>
          <p:spPr>
            <a:xfrm>
              <a:off x="2118625" y="410171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tx1">
                <a:lumMod val="75000"/>
                <a:lumOff val="25000"/>
              </a:schemeClr>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cs typeface="+mn-ea"/>
                <a:sym typeface="+mn-lt"/>
              </a:endParaRPr>
            </a:p>
          </p:txBody>
        </p:sp>
      </p:grpSp>
      <p:grpSp>
        <p:nvGrpSpPr>
          <p:cNvPr id="12" name="Group 44">
            <a:extLst>
              <a:ext uri="{FF2B5EF4-FFF2-40B4-BE49-F238E27FC236}">
                <a16:creationId xmlns="" xmlns:a16="http://schemas.microsoft.com/office/drawing/2014/main" id="{1D0CA93B-E8DB-45E3-9624-0980F7AE400D}"/>
              </a:ext>
            </a:extLst>
          </p:cNvPr>
          <p:cNvGrpSpPr/>
          <p:nvPr/>
        </p:nvGrpSpPr>
        <p:grpSpPr>
          <a:xfrm>
            <a:off x="4013402" y="4250422"/>
            <a:ext cx="995966" cy="993236"/>
            <a:chOff x="3658379" y="4366074"/>
            <a:chExt cx="995966" cy="993236"/>
          </a:xfrm>
        </p:grpSpPr>
        <p:sp>
          <p:nvSpPr>
            <p:cNvPr id="13" name="Oval 19">
              <a:extLst>
                <a:ext uri="{FF2B5EF4-FFF2-40B4-BE49-F238E27FC236}">
                  <a16:creationId xmlns="" xmlns:a16="http://schemas.microsoft.com/office/drawing/2014/main" id="{17D9FD0B-A913-4846-B3BC-F5F5B13C1B21}"/>
                </a:ext>
              </a:extLst>
            </p:cNvPr>
            <p:cNvSpPr>
              <a:spLocks noChangeArrowheads="1"/>
            </p:cNvSpPr>
            <p:nvPr/>
          </p:nvSpPr>
          <p:spPr bwMode="auto">
            <a:xfrm>
              <a:off x="3658379" y="4366074"/>
              <a:ext cx="995966" cy="993236"/>
            </a:xfrm>
            <a:prstGeom prst="ellipse">
              <a:avLst/>
            </a:prstGeom>
            <a:solidFill>
              <a:srgbClr val="AC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cs typeface="+mn-ea"/>
                <a:sym typeface="+mn-lt"/>
              </a:endParaRPr>
            </a:p>
          </p:txBody>
        </p:sp>
        <p:sp>
          <p:nvSpPr>
            <p:cNvPr id="14" name="Shape 2774">
              <a:extLst>
                <a:ext uri="{FF2B5EF4-FFF2-40B4-BE49-F238E27FC236}">
                  <a16:creationId xmlns="" xmlns:a16="http://schemas.microsoft.com/office/drawing/2014/main" id="{50BA451F-C138-420E-9EC4-604059A1BCDD}"/>
                </a:ext>
              </a:extLst>
            </p:cNvPr>
            <p:cNvSpPr/>
            <p:nvPr/>
          </p:nvSpPr>
          <p:spPr>
            <a:xfrm>
              <a:off x="4030553" y="472498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tx1">
                <a:lumMod val="75000"/>
                <a:lumOff val="25000"/>
              </a:schemeClr>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cs typeface="+mn-ea"/>
                <a:sym typeface="+mn-lt"/>
              </a:endParaRPr>
            </a:p>
          </p:txBody>
        </p:sp>
      </p:grpSp>
      <p:grpSp>
        <p:nvGrpSpPr>
          <p:cNvPr id="15" name="Group 47">
            <a:extLst>
              <a:ext uri="{FF2B5EF4-FFF2-40B4-BE49-F238E27FC236}">
                <a16:creationId xmlns="" xmlns:a16="http://schemas.microsoft.com/office/drawing/2014/main" id="{7188A595-B700-4389-89DF-B99BB092ED87}"/>
              </a:ext>
            </a:extLst>
          </p:cNvPr>
          <p:cNvGrpSpPr/>
          <p:nvPr/>
        </p:nvGrpSpPr>
        <p:grpSpPr>
          <a:xfrm>
            <a:off x="5911475" y="2894822"/>
            <a:ext cx="995966" cy="993236"/>
            <a:chOff x="5556452" y="3010474"/>
            <a:chExt cx="995966" cy="993236"/>
          </a:xfrm>
        </p:grpSpPr>
        <p:sp>
          <p:nvSpPr>
            <p:cNvPr id="16" name="Oval 19">
              <a:extLst>
                <a:ext uri="{FF2B5EF4-FFF2-40B4-BE49-F238E27FC236}">
                  <a16:creationId xmlns="" xmlns:a16="http://schemas.microsoft.com/office/drawing/2014/main" id="{CB6AECB6-A440-41B8-8150-2F943236D7D2}"/>
                </a:ext>
              </a:extLst>
            </p:cNvPr>
            <p:cNvSpPr>
              <a:spLocks noChangeArrowheads="1"/>
            </p:cNvSpPr>
            <p:nvPr/>
          </p:nvSpPr>
          <p:spPr bwMode="auto">
            <a:xfrm>
              <a:off x="5556452" y="3010474"/>
              <a:ext cx="995966" cy="993236"/>
            </a:xfrm>
            <a:prstGeom prst="ellipse">
              <a:avLst/>
            </a:prstGeom>
            <a:solidFill>
              <a:srgbClr val="AC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cs typeface="+mn-ea"/>
                <a:sym typeface="+mn-lt"/>
              </a:endParaRPr>
            </a:p>
          </p:txBody>
        </p:sp>
        <p:sp>
          <p:nvSpPr>
            <p:cNvPr id="17" name="Shape 2748">
              <a:extLst>
                <a:ext uri="{FF2B5EF4-FFF2-40B4-BE49-F238E27FC236}">
                  <a16:creationId xmlns="" xmlns:a16="http://schemas.microsoft.com/office/drawing/2014/main" id="{08387E9E-AC59-4FA6-84F0-B00854A49BF9}"/>
                </a:ext>
              </a:extLst>
            </p:cNvPr>
            <p:cNvSpPr/>
            <p:nvPr/>
          </p:nvSpPr>
          <p:spPr>
            <a:xfrm>
              <a:off x="5922678" y="3342621"/>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tx1">
                <a:lumMod val="65000"/>
                <a:lumOff val="35000"/>
              </a:schemeClr>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cs typeface="+mn-ea"/>
                <a:sym typeface="+mn-lt"/>
              </a:endParaRPr>
            </a:p>
          </p:txBody>
        </p:sp>
      </p:grpSp>
      <p:grpSp>
        <p:nvGrpSpPr>
          <p:cNvPr id="18" name="Group 50">
            <a:extLst>
              <a:ext uri="{FF2B5EF4-FFF2-40B4-BE49-F238E27FC236}">
                <a16:creationId xmlns="" xmlns:a16="http://schemas.microsoft.com/office/drawing/2014/main" id="{2CA58D1F-B2C7-4860-83F9-29DB89648FAC}"/>
              </a:ext>
            </a:extLst>
          </p:cNvPr>
          <p:cNvGrpSpPr/>
          <p:nvPr/>
        </p:nvGrpSpPr>
        <p:grpSpPr>
          <a:xfrm>
            <a:off x="7809548" y="3421039"/>
            <a:ext cx="995966" cy="993236"/>
            <a:chOff x="7454525" y="3536691"/>
            <a:chExt cx="995966" cy="993236"/>
          </a:xfrm>
        </p:grpSpPr>
        <p:sp>
          <p:nvSpPr>
            <p:cNvPr id="19" name="Oval 19">
              <a:extLst>
                <a:ext uri="{FF2B5EF4-FFF2-40B4-BE49-F238E27FC236}">
                  <a16:creationId xmlns="" xmlns:a16="http://schemas.microsoft.com/office/drawing/2014/main" id="{05B3F811-AD88-454B-B541-0F3F10695880}"/>
                </a:ext>
              </a:extLst>
            </p:cNvPr>
            <p:cNvSpPr>
              <a:spLocks noChangeArrowheads="1"/>
            </p:cNvSpPr>
            <p:nvPr/>
          </p:nvSpPr>
          <p:spPr bwMode="auto">
            <a:xfrm>
              <a:off x="7454525" y="3536691"/>
              <a:ext cx="995966" cy="993236"/>
            </a:xfrm>
            <a:prstGeom prst="ellipse">
              <a:avLst/>
            </a:prstGeom>
            <a:solidFill>
              <a:srgbClr val="AC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cs typeface="+mn-ea"/>
                <a:sym typeface="+mn-lt"/>
              </a:endParaRPr>
            </a:p>
          </p:txBody>
        </p:sp>
        <p:sp>
          <p:nvSpPr>
            <p:cNvPr id="20" name="Shape 2784">
              <a:extLst>
                <a:ext uri="{FF2B5EF4-FFF2-40B4-BE49-F238E27FC236}">
                  <a16:creationId xmlns="" xmlns:a16="http://schemas.microsoft.com/office/drawing/2014/main" id="{CE16D8DD-75DE-4D9B-9BA0-C8BCD8B23552}"/>
                </a:ext>
              </a:extLst>
            </p:cNvPr>
            <p:cNvSpPr/>
            <p:nvPr/>
          </p:nvSpPr>
          <p:spPr>
            <a:xfrm>
              <a:off x="7812843" y="389364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tx1">
                <a:lumMod val="65000"/>
                <a:lumOff val="35000"/>
              </a:schemeClr>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cs typeface="+mn-ea"/>
                <a:sym typeface="+mn-lt"/>
              </a:endParaRPr>
            </a:p>
          </p:txBody>
        </p:sp>
      </p:grpSp>
      <p:sp>
        <p:nvSpPr>
          <p:cNvPr id="21" name="Shape 2587">
            <a:extLst>
              <a:ext uri="{FF2B5EF4-FFF2-40B4-BE49-F238E27FC236}">
                <a16:creationId xmlns="" xmlns:a16="http://schemas.microsoft.com/office/drawing/2014/main" id="{9787594A-9E4E-4A86-8A70-54897847068C}"/>
              </a:ext>
            </a:extLst>
          </p:cNvPr>
          <p:cNvSpPr/>
          <p:nvPr/>
        </p:nvSpPr>
        <p:spPr>
          <a:xfrm>
            <a:off x="10011675" y="714490"/>
            <a:ext cx="1589341" cy="1589341"/>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cs typeface="+mn-ea"/>
              <a:sym typeface="+mn-lt"/>
            </a:endParaRPr>
          </a:p>
        </p:txBody>
      </p:sp>
      <p:grpSp>
        <p:nvGrpSpPr>
          <p:cNvPr id="22" name="Group 54">
            <a:extLst>
              <a:ext uri="{FF2B5EF4-FFF2-40B4-BE49-F238E27FC236}">
                <a16:creationId xmlns="" xmlns:a16="http://schemas.microsoft.com/office/drawing/2014/main" id="{68E52332-C152-4384-B6F2-736ACC80BD54}"/>
              </a:ext>
            </a:extLst>
          </p:cNvPr>
          <p:cNvGrpSpPr/>
          <p:nvPr/>
        </p:nvGrpSpPr>
        <p:grpSpPr>
          <a:xfrm>
            <a:off x="1966110" y="2818155"/>
            <a:ext cx="1573731" cy="812530"/>
            <a:chOff x="2194602" y="2009322"/>
            <a:chExt cx="1573731" cy="812530"/>
          </a:xfrm>
        </p:grpSpPr>
        <p:sp>
          <p:nvSpPr>
            <p:cNvPr id="23" name="Rectangle 55">
              <a:extLst>
                <a:ext uri="{FF2B5EF4-FFF2-40B4-BE49-F238E27FC236}">
                  <a16:creationId xmlns="" xmlns:a16="http://schemas.microsoft.com/office/drawing/2014/main" id="{3EE83B44-7703-4DD8-B1ED-CD118FC6C731}"/>
                </a:ext>
              </a:extLst>
            </p:cNvPr>
            <p:cNvSpPr/>
            <p:nvPr/>
          </p:nvSpPr>
          <p:spPr>
            <a:xfrm>
              <a:off x="2540742" y="2009322"/>
              <a:ext cx="1227591" cy="81253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bg1"/>
                  </a:solidFill>
                  <a:effectLst/>
                  <a:uLnTx/>
                  <a:uFillTx/>
                  <a:cs typeface="+mn-ea"/>
                  <a:sym typeface="+mn-lt"/>
                </a:rPr>
                <a:t>Synth chartreuse XOXO, tacos </a:t>
              </a:r>
              <a:r>
                <a:rPr kumimoji="0" lang="en-US" sz="900" b="0" i="0" u="none" strike="noStrike" kern="0" cap="none" spc="0" normalizeH="0" baseline="0" noProof="0" dirty="0" err="1">
                  <a:ln>
                    <a:noFill/>
                  </a:ln>
                  <a:solidFill>
                    <a:schemeClr val="bg1"/>
                  </a:solidFill>
                  <a:effectLst/>
                  <a:uLnTx/>
                  <a:uFillTx/>
                  <a:cs typeface="+mn-ea"/>
                  <a:sym typeface="+mn-lt"/>
                </a:rPr>
                <a:t>brooklyn</a:t>
              </a:r>
              <a:r>
                <a:rPr kumimoji="0" lang="en-US" sz="900" b="0" i="0" u="none" strike="noStrike" kern="0" cap="none" spc="0" normalizeH="0" baseline="0" noProof="0" dirty="0">
                  <a:ln>
                    <a:noFill/>
                  </a:ln>
                  <a:solidFill>
                    <a:schemeClr val="bg1"/>
                  </a:solidFill>
                  <a:effectLst/>
                  <a:uLnTx/>
                  <a:uFillTx/>
                  <a:cs typeface="+mn-ea"/>
                  <a:sym typeface="+mn-lt"/>
                </a:rPr>
                <a:t> VHS plaid.</a:t>
              </a:r>
            </a:p>
          </p:txBody>
        </p:sp>
        <p:sp>
          <p:nvSpPr>
            <p:cNvPr id="24" name="Shape 2778">
              <a:extLst>
                <a:ext uri="{FF2B5EF4-FFF2-40B4-BE49-F238E27FC236}">
                  <a16:creationId xmlns="" xmlns:a16="http://schemas.microsoft.com/office/drawing/2014/main" id="{6F566799-3EC3-46D6-81C7-67BC895DA2E4}"/>
                </a:ext>
              </a:extLst>
            </p:cNvPr>
            <p:cNvSpPr/>
            <p:nvPr/>
          </p:nvSpPr>
          <p:spPr>
            <a:xfrm>
              <a:off x="2194602" y="216516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7481" y="12956"/>
                  </a:moveTo>
                  <a:cubicBezTo>
                    <a:pt x="17070" y="12258"/>
                    <a:pt x="16576" y="11533"/>
                    <a:pt x="16011" y="10795"/>
                  </a:cubicBezTo>
                  <a:cubicBezTo>
                    <a:pt x="16573" y="10063"/>
                    <a:pt x="17072" y="9339"/>
                    <a:pt x="17481" y="8644"/>
                  </a:cubicBezTo>
                  <a:cubicBezTo>
                    <a:pt x="19410" y="9181"/>
                    <a:pt x="20618" y="9948"/>
                    <a:pt x="20618" y="10800"/>
                  </a:cubicBezTo>
                  <a:cubicBezTo>
                    <a:pt x="20618" y="11652"/>
                    <a:pt x="19410" y="12419"/>
                    <a:pt x="17481" y="12956"/>
                  </a:cubicBezTo>
                  <a:moveTo>
                    <a:pt x="17742" y="17743"/>
                  </a:moveTo>
                  <a:cubicBezTo>
                    <a:pt x="17140" y="18345"/>
                    <a:pt x="15740" y="18028"/>
                    <a:pt x="13996" y="17045"/>
                  </a:cubicBezTo>
                  <a:cubicBezTo>
                    <a:pt x="14198" y="16261"/>
                    <a:pt x="14365" y="15406"/>
                    <a:pt x="14487" y="14488"/>
                  </a:cubicBezTo>
                  <a:cubicBezTo>
                    <a:pt x="15405" y="14366"/>
                    <a:pt x="16261" y="14198"/>
                    <a:pt x="17044" y="13996"/>
                  </a:cubicBezTo>
                  <a:cubicBezTo>
                    <a:pt x="18028" y="15740"/>
                    <a:pt x="18345" y="17140"/>
                    <a:pt x="17742" y="17743"/>
                  </a:cubicBezTo>
                  <a:moveTo>
                    <a:pt x="15404" y="11561"/>
                  </a:moveTo>
                  <a:cubicBezTo>
                    <a:pt x="15837" y="12119"/>
                    <a:pt x="16219" y="12662"/>
                    <a:pt x="16554" y="13185"/>
                  </a:cubicBezTo>
                  <a:cubicBezTo>
                    <a:pt x="15950" y="13317"/>
                    <a:pt x="15295" y="13429"/>
                    <a:pt x="14597" y="13517"/>
                  </a:cubicBezTo>
                  <a:cubicBezTo>
                    <a:pt x="14631" y="13155"/>
                    <a:pt x="14655" y="12784"/>
                    <a:pt x="14677" y="12409"/>
                  </a:cubicBezTo>
                  <a:cubicBezTo>
                    <a:pt x="14930" y="12127"/>
                    <a:pt x="15170" y="11844"/>
                    <a:pt x="15404" y="11561"/>
                  </a:cubicBezTo>
                  <a:moveTo>
                    <a:pt x="15402" y="10032"/>
                  </a:moveTo>
                  <a:cubicBezTo>
                    <a:pt x="15170" y="9752"/>
                    <a:pt x="14928" y="9471"/>
                    <a:pt x="14677" y="9191"/>
                  </a:cubicBezTo>
                  <a:cubicBezTo>
                    <a:pt x="14655" y="8817"/>
                    <a:pt x="14631" y="8445"/>
                    <a:pt x="14597" y="8084"/>
                  </a:cubicBezTo>
                  <a:cubicBezTo>
                    <a:pt x="15295" y="8171"/>
                    <a:pt x="15950" y="8283"/>
                    <a:pt x="16554" y="8415"/>
                  </a:cubicBezTo>
                  <a:cubicBezTo>
                    <a:pt x="16221" y="8935"/>
                    <a:pt x="15832" y="9478"/>
                    <a:pt x="15402" y="10032"/>
                  </a:cubicBezTo>
                  <a:moveTo>
                    <a:pt x="17742" y="3857"/>
                  </a:moveTo>
                  <a:cubicBezTo>
                    <a:pt x="18345" y="4460"/>
                    <a:pt x="18028" y="5860"/>
                    <a:pt x="17044" y="7604"/>
                  </a:cubicBezTo>
                  <a:cubicBezTo>
                    <a:pt x="16261" y="7402"/>
                    <a:pt x="15405" y="7234"/>
                    <a:pt x="14487" y="7112"/>
                  </a:cubicBezTo>
                  <a:cubicBezTo>
                    <a:pt x="14365" y="6194"/>
                    <a:pt x="14198" y="5339"/>
                    <a:pt x="13996" y="4555"/>
                  </a:cubicBezTo>
                  <a:cubicBezTo>
                    <a:pt x="15740" y="3572"/>
                    <a:pt x="17140" y="3255"/>
                    <a:pt x="17742" y="3857"/>
                  </a:cubicBezTo>
                  <a:moveTo>
                    <a:pt x="13718" y="12012"/>
                  </a:moveTo>
                  <a:cubicBezTo>
                    <a:pt x="13448" y="12303"/>
                    <a:pt x="13172" y="12593"/>
                    <a:pt x="12882" y="12883"/>
                  </a:cubicBezTo>
                  <a:cubicBezTo>
                    <a:pt x="12593" y="13172"/>
                    <a:pt x="12303" y="13449"/>
                    <a:pt x="12012" y="13719"/>
                  </a:cubicBezTo>
                  <a:cubicBezTo>
                    <a:pt x="11614" y="13733"/>
                    <a:pt x="11212" y="13745"/>
                    <a:pt x="10800" y="13745"/>
                  </a:cubicBezTo>
                  <a:cubicBezTo>
                    <a:pt x="10387" y="13745"/>
                    <a:pt x="9985" y="13733"/>
                    <a:pt x="9587" y="13719"/>
                  </a:cubicBezTo>
                  <a:cubicBezTo>
                    <a:pt x="9297" y="13449"/>
                    <a:pt x="9006" y="13172"/>
                    <a:pt x="8717" y="12883"/>
                  </a:cubicBezTo>
                  <a:cubicBezTo>
                    <a:pt x="8428" y="12593"/>
                    <a:pt x="8152" y="12303"/>
                    <a:pt x="7881" y="12012"/>
                  </a:cubicBezTo>
                  <a:cubicBezTo>
                    <a:pt x="7866" y="11614"/>
                    <a:pt x="7855" y="11212"/>
                    <a:pt x="7855" y="10800"/>
                  </a:cubicBezTo>
                  <a:cubicBezTo>
                    <a:pt x="7855" y="10388"/>
                    <a:pt x="7866" y="9986"/>
                    <a:pt x="7881" y="9587"/>
                  </a:cubicBezTo>
                  <a:cubicBezTo>
                    <a:pt x="8152" y="9297"/>
                    <a:pt x="8428" y="9007"/>
                    <a:pt x="8717" y="8717"/>
                  </a:cubicBezTo>
                  <a:cubicBezTo>
                    <a:pt x="9006" y="8428"/>
                    <a:pt x="9297" y="8151"/>
                    <a:pt x="9587" y="7881"/>
                  </a:cubicBezTo>
                  <a:cubicBezTo>
                    <a:pt x="9985" y="7867"/>
                    <a:pt x="10387" y="7855"/>
                    <a:pt x="10800" y="7855"/>
                  </a:cubicBezTo>
                  <a:cubicBezTo>
                    <a:pt x="11212" y="7855"/>
                    <a:pt x="11614" y="7867"/>
                    <a:pt x="12012" y="7881"/>
                  </a:cubicBezTo>
                  <a:cubicBezTo>
                    <a:pt x="12303" y="8151"/>
                    <a:pt x="12593" y="8428"/>
                    <a:pt x="12882" y="8717"/>
                  </a:cubicBezTo>
                  <a:cubicBezTo>
                    <a:pt x="13172" y="9007"/>
                    <a:pt x="13448" y="9297"/>
                    <a:pt x="13718" y="9587"/>
                  </a:cubicBezTo>
                  <a:cubicBezTo>
                    <a:pt x="13733" y="9986"/>
                    <a:pt x="13745" y="10388"/>
                    <a:pt x="13745" y="10800"/>
                  </a:cubicBezTo>
                  <a:cubicBezTo>
                    <a:pt x="13745" y="11212"/>
                    <a:pt x="13733" y="11614"/>
                    <a:pt x="13718" y="12012"/>
                  </a:cubicBezTo>
                  <a:moveTo>
                    <a:pt x="13185" y="16555"/>
                  </a:moveTo>
                  <a:cubicBezTo>
                    <a:pt x="12662" y="16219"/>
                    <a:pt x="12120" y="15837"/>
                    <a:pt x="11561" y="15404"/>
                  </a:cubicBezTo>
                  <a:cubicBezTo>
                    <a:pt x="11844" y="15170"/>
                    <a:pt x="12127" y="14931"/>
                    <a:pt x="12409" y="14677"/>
                  </a:cubicBezTo>
                  <a:cubicBezTo>
                    <a:pt x="12783" y="14655"/>
                    <a:pt x="13155" y="14631"/>
                    <a:pt x="13517" y="14597"/>
                  </a:cubicBezTo>
                  <a:cubicBezTo>
                    <a:pt x="13429" y="15295"/>
                    <a:pt x="13316" y="15950"/>
                    <a:pt x="13185" y="16555"/>
                  </a:cubicBezTo>
                  <a:moveTo>
                    <a:pt x="10800" y="20618"/>
                  </a:moveTo>
                  <a:cubicBezTo>
                    <a:pt x="9948" y="20618"/>
                    <a:pt x="9181" y="19410"/>
                    <a:pt x="8643" y="17481"/>
                  </a:cubicBezTo>
                  <a:cubicBezTo>
                    <a:pt x="9339" y="17072"/>
                    <a:pt x="10062" y="16573"/>
                    <a:pt x="10795" y="16011"/>
                  </a:cubicBezTo>
                  <a:cubicBezTo>
                    <a:pt x="11532" y="16576"/>
                    <a:pt x="12258" y="17070"/>
                    <a:pt x="12957" y="17481"/>
                  </a:cubicBezTo>
                  <a:cubicBezTo>
                    <a:pt x="12419" y="19410"/>
                    <a:pt x="11652" y="20618"/>
                    <a:pt x="10800" y="20618"/>
                  </a:cubicBezTo>
                  <a:moveTo>
                    <a:pt x="8083" y="14597"/>
                  </a:moveTo>
                  <a:cubicBezTo>
                    <a:pt x="8445" y="14631"/>
                    <a:pt x="8816" y="14655"/>
                    <a:pt x="9190" y="14677"/>
                  </a:cubicBezTo>
                  <a:cubicBezTo>
                    <a:pt x="9471" y="14929"/>
                    <a:pt x="9751" y="15170"/>
                    <a:pt x="10032" y="15403"/>
                  </a:cubicBezTo>
                  <a:cubicBezTo>
                    <a:pt x="9478" y="15832"/>
                    <a:pt x="8935" y="16221"/>
                    <a:pt x="8415" y="16555"/>
                  </a:cubicBezTo>
                  <a:cubicBezTo>
                    <a:pt x="8283" y="15950"/>
                    <a:pt x="8171" y="15295"/>
                    <a:pt x="8083" y="14597"/>
                  </a:cubicBezTo>
                  <a:moveTo>
                    <a:pt x="8415" y="5045"/>
                  </a:moveTo>
                  <a:cubicBezTo>
                    <a:pt x="8938" y="5381"/>
                    <a:pt x="9480" y="5762"/>
                    <a:pt x="10038" y="6196"/>
                  </a:cubicBezTo>
                  <a:cubicBezTo>
                    <a:pt x="9756" y="6430"/>
                    <a:pt x="9473" y="6670"/>
                    <a:pt x="9190" y="6924"/>
                  </a:cubicBezTo>
                  <a:cubicBezTo>
                    <a:pt x="8816" y="6945"/>
                    <a:pt x="8445" y="6969"/>
                    <a:pt x="8083" y="7003"/>
                  </a:cubicBezTo>
                  <a:cubicBezTo>
                    <a:pt x="8171" y="6305"/>
                    <a:pt x="8283" y="5650"/>
                    <a:pt x="8415" y="5045"/>
                  </a:cubicBezTo>
                  <a:moveTo>
                    <a:pt x="10800" y="982"/>
                  </a:moveTo>
                  <a:cubicBezTo>
                    <a:pt x="11652" y="982"/>
                    <a:pt x="12419" y="2191"/>
                    <a:pt x="12957" y="4119"/>
                  </a:cubicBezTo>
                  <a:cubicBezTo>
                    <a:pt x="12261" y="4528"/>
                    <a:pt x="11537" y="5027"/>
                    <a:pt x="10804" y="5589"/>
                  </a:cubicBezTo>
                  <a:cubicBezTo>
                    <a:pt x="10067" y="5024"/>
                    <a:pt x="9341" y="4530"/>
                    <a:pt x="8643" y="4119"/>
                  </a:cubicBezTo>
                  <a:cubicBezTo>
                    <a:pt x="9181" y="2191"/>
                    <a:pt x="9948" y="982"/>
                    <a:pt x="10800" y="982"/>
                  </a:cubicBezTo>
                  <a:moveTo>
                    <a:pt x="13517" y="7003"/>
                  </a:moveTo>
                  <a:cubicBezTo>
                    <a:pt x="13155" y="6969"/>
                    <a:pt x="12783" y="6945"/>
                    <a:pt x="12409" y="6924"/>
                  </a:cubicBezTo>
                  <a:cubicBezTo>
                    <a:pt x="12129" y="6671"/>
                    <a:pt x="11848" y="6430"/>
                    <a:pt x="11568" y="6198"/>
                  </a:cubicBezTo>
                  <a:cubicBezTo>
                    <a:pt x="12122" y="5768"/>
                    <a:pt x="12665" y="5379"/>
                    <a:pt x="13185" y="5045"/>
                  </a:cubicBezTo>
                  <a:cubicBezTo>
                    <a:pt x="13316" y="5650"/>
                    <a:pt x="13429" y="6305"/>
                    <a:pt x="13517" y="7003"/>
                  </a:cubicBezTo>
                  <a:moveTo>
                    <a:pt x="7112" y="7112"/>
                  </a:moveTo>
                  <a:cubicBezTo>
                    <a:pt x="6194" y="7234"/>
                    <a:pt x="5339" y="7402"/>
                    <a:pt x="4555" y="7604"/>
                  </a:cubicBezTo>
                  <a:cubicBezTo>
                    <a:pt x="3572" y="5860"/>
                    <a:pt x="3255" y="4460"/>
                    <a:pt x="3858" y="3857"/>
                  </a:cubicBezTo>
                  <a:cubicBezTo>
                    <a:pt x="4460" y="3255"/>
                    <a:pt x="5860" y="3572"/>
                    <a:pt x="7604" y="4555"/>
                  </a:cubicBezTo>
                  <a:cubicBezTo>
                    <a:pt x="7402" y="5339"/>
                    <a:pt x="7234" y="6194"/>
                    <a:pt x="7112" y="7112"/>
                  </a:cubicBezTo>
                  <a:moveTo>
                    <a:pt x="3858" y="17743"/>
                  </a:moveTo>
                  <a:cubicBezTo>
                    <a:pt x="3255" y="17140"/>
                    <a:pt x="3572" y="15740"/>
                    <a:pt x="4555" y="13996"/>
                  </a:cubicBezTo>
                  <a:cubicBezTo>
                    <a:pt x="5339" y="14198"/>
                    <a:pt x="6194" y="14366"/>
                    <a:pt x="7112" y="14488"/>
                  </a:cubicBezTo>
                  <a:cubicBezTo>
                    <a:pt x="7234" y="15406"/>
                    <a:pt x="7402" y="16261"/>
                    <a:pt x="7604" y="17045"/>
                  </a:cubicBezTo>
                  <a:cubicBezTo>
                    <a:pt x="5860" y="18028"/>
                    <a:pt x="4460" y="18345"/>
                    <a:pt x="3858" y="17743"/>
                  </a:cubicBezTo>
                  <a:moveTo>
                    <a:pt x="7003" y="13517"/>
                  </a:moveTo>
                  <a:cubicBezTo>
                    <a:pt x="6305" y="13429"/>
                    <a:pt x="5650" y="13317"/>
                    <a:pt x="5045" y="13185"/>
                  </a:cubicBezTo>
                  <a:cubicBezTo>
                    <a:pt x="5379" y="12665"/>
                    <a:pt x="5768" y="12122"/>
                    <a:pt x="6197" y="11568"/>
                  </a:cubicBezTo>
                  <a:cubicBezTo>
                    <a:pt x="6429" y="11848"/>
                    <a:pt x="6671" y="12129"/>
                    <a:pt x="6923" y="12409"/>
                  </a:cubicBezTo>
                  <a:cubicBezTo>
                    <a:pt x="6944" y="12784"/>
                    <a:pt x="6968" y="13155"/>
                    <a:pt x="7003" y="13517"/>
                  </a:cubicBezTo>
                  <a:moveTo>
                    <a:pt x="6923" y="9191"/>
                  </a:moveTo>
                  <a:cubicBezTo>
                    <a:pt x="6669" y="9473"/>
                    <a:pt x="6429" y="9756"/>
                    <a:pt x="6196" y="10039"/>
                  </a:cubicBezTo>
                  <a:cubicBezTo>
                    <a:pt x="5763" y="9481"/>
                    <a:pt x="5381" y="8938"/>
                    <a:pt x="5045" y="8415"/>
                  </a:cubicBezTo>
                  <a:cubicBezTo>
                    <a:pt x="5650" y="8283"/>
                    <a:pt x="6305" y="8171"/>
                    <a:pt x="7003" y="8084"/>
                  </a:cubicBezTo>
                  <a:cubicBezTo>
                    <a:pt x="6968" y="8445"/>
                    <a:pt x="6944" y="8816"/>
                    <a:pt x="6923" y="9191"/>
                  </a:cubicBezTo>
                  <a:moveTo>
                    <a:pt x="982" y="10800"/>
                  </a:moveTo>
                  <a:cubicBezTo>
                    <a:pt x="982" y="9948"/>
                    <a:pt x="2190" y="9181"/>
                    <a:pt x="4119" y="8644"/>
                  </a:cubicBezTo>
                  <a:cubicBezTo>
                    <a:pt x="4530" y="9342"/>
                    <a:pt x="5023" y="10067"/>
                    <a:pt x="5588" y="10805"/>
                  </a:cubicBezTo>
                  <a:cubicBezTo>
                    <a:pt x="5027" y="11537"/>
                    <a:pt x="4528" y="12262"/>
                    <a:pt x="4119" y="12956"/>
                  </a:cubicBezTo>
                  <a:cubicBezTo>
                    <a:pt x="2190" y="12419"/>
                    <a:pt x="982" y="11652"/>
                    <a:pt x="982" y="10800"/>
                  </a:cubicBezTo>
                  <a:moveTo>
                    <a:pt x="21600" y="10800"/>
                  </a:moveTo>
                  <a:cubicBezTo>
                    <a:pt x="21600" y="9624"/>
                    <a:pt x="20173" y="8571"/>
                    <a:pt x="17918" y="7853"/>
                  </a:cubicBezTo>
                  <a:cubicBezTo>
                    <a:pt x="19002" y="5750"/>
                    <a:pt x="19269" y="3995"/>
                    <a:pt x="18437" y="3163"/>
                  </a:cubicBezTo>
                  <a:cubicBezTo>
                    <a:pt x="17605" y="2332"/>
                    <a:pt x="15850" y="2598"/>
                    <a:pt x="13748" y="3682"/>
                  </a:cubicBezTo>
                  <a:cubicBezTo>
                    <a:pt x="13029" y="1427"/>
                    <a:pt x="11976" y="0"/>
                    <a:pt x="10800" y="0"/>
                  </a:cubicBezTo>
                  <a:cubicBezTo>
                    <a:pt x="9623" y="0"/>
                    <a:pt x="8571" y="1427"/>
                    <a:pt x="7852" y="3682"/>
                  </a:cubicBezTo>
                  <a:cubicBezTo>
                    <a:pt x="5750" y="2598"/>
                    <a:pt x="3995" y="2332"/>
                    <a:pt x="3163" y="3163"/>
                  </a:cubicBezTo>
                  <a:cubicBezTo>
                    <a:pt x="2331" y="3995"/>
                    <a:pt x="2598" y="5750"/>
                    <a:pt x="3682" y="7853"/>
                  </a:cubicBezTo>
                  <a:cubicBezTo>
                    <a:pt x="1426" y="8571"/>
                    <a:pt x="0" y="9624"/>
                    <a:pt x="0" y="10800"/>
                  </a:cubicBezTo>
                  <a:cubicBezTo>
                    <a:pt x="0" y="11976"/>
                    <a:pt x="1426" y="13029"/>
                    <a:pt x="3682" y="13748"/>
                  </a:cubicBezTo>
                  <a:cubicBezTo>
                    <a:pt x="2598" y="15851"/>
                    <a:pt x="2331" y="17605"/>
                    <a:pt x="3163" y="18437"/>
                  </a:cubicBezTo>
                  <a:cubicBezTo>
                    <a:pt x="3995" y="19268"/>
                    <a:pt x="5750" y="19002"/>
                    <a:pt x="7852" y="17918"/>
                  </a:cubicBezTo>
                  <a:cubicBezTo>
                    <a:pt x="8571" y="20173"/>
                    <a:pt x="9623" y="21600"/>
                    <a:pt x="10800" y="21600"/>
                  </a:cubicBezTo>
                  <a:cubicBezTo>
                    <a:pt x="11976" y="21600"/>
                    <a:pt x="13029" y="20173"/>
                    <a:pt x="13748" y="17918"/>
                  </a:cubicBezTo>
                  <a:cubicBezTo>
                    <a:pt x="15850" y="19002"/>
                    <a:pt x="17605" y="19268"/>
                    <a:pt x="18437" y="18437"/>
                  </a:cubicBezTo>
                  <a:cubicBezTo>
                    <a:pt x="19269" y="17605"/>
                    <a:pt x="19002" y="15851"/>
                    <a:pt x="17918" y="13748"/>
                  </a:cubicBezTo>
                  <a:cubicBezTo>
                    <a:pt x="20173" y="13029"/>
                    <a:pt x="21600" y="11976"/>
                    <a:pt x="21600" y="10800"/>
                  </a:cubicBezTo>
                  <a:moveTo>
                    <a:pt x="10800" y="9818"/>
                  </a:moveTo>
                  <a:cubicBezTo>
                    <a:pt x="10258" y="9818"/>
                    <a:pt x="9818" y="10258"/>
                    <a:pt x="9818" y="10800"/>
                  </a:cubicBezTo>
                  <a:cubicBezTo>
                    <a:pt x="9818" y="11342"/>
                    <a:pt x="10258" y="11782"/>
                    <a:pt x="10800" y="11782"/>
                  </a:cubicBezTo>
                  <a:cubicBezTo>
                    <a:pt x="11342" y="11782"/>
                    <a:pt x="11782" y="11342"/>
                    <a:pt x="11782" y="10800"/>
                  </a:cubicBezTo>
                  <a:cubicBezTo>
                    <a:pt x="11782" y="10258"/>
                    <a:pt x="11342" y="9818"/>
                    <a:pt x="10800" y="9818"/>
                  </a:cubicBezTo>
                </a:path>
              </a:pathLst>
            </a:custGeom>
            <a:solidFill>
              <a:schemeClr val="bg1"/>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cs typeface="+mn-ea"/>
                <a:sym typeface="+mn-lt"/>
              </a:endParaRPr>
            </a:p>
          </p:txBody>
        </p:sp>
      </p:grpSp>
      <p:grpSp>
        <p:nvGrpSpPr>
          <p:cNvPr id="25" name="Group 57">
            <a:extLst>
              <a:ext uri="{FF2B5EF4-FFF2-40B4-BE49-F238E27FC236}">
                <a16:creationId xmlns="" xmlns:a16="http://schemas.microsoft.com/office/drawing/2014/main" id="{CBCB327A-0437-4B1B-83E2-830FB5A8BC9F}"/>
              </a:ext>
            </a:extLst>
          </p:cNvPr>
          <p:cNvGrpSpPr/>
          <p:nvPr/>
        </p:nvGrpSpPr>
        <p:grpSpPr>
          <a:xfrm>
            <a:off x="3737738" y="5363416"/>
            <a:ext cx="1575004" cy="812530"/>
            <a:chOff x="4129724" y="2015877"/>
            <a:chExt cx="1575004" cy="812530"/>
          </a:xfrm>
        </p:grpSpPr>
        <p:sp>
          <p:nvSpPr>
            <p:cNvPr id="26" name="Rectangle 58">
              <a:extLst>
                <a:ext uri="{FF2B5EF4-FFF2-40B4-BE49-F238E27FC236}">
                  <a16:creationId xmlns="" xmlns:a16="http://schemas.microsoft.com/office/drawing/2014/main" id="{4B645FEB-2E48-4154-A046-8A97D0DC7041}"/>
                </a:ext>
              </a:extLst>
            </p:cNvPr>
            <p:cNvSpPr/>
            <p:nvPr/>
          </p:nvSpPr>
          <p:spPr>
            <a:xfrm>
              <a:off x="4477137" y="2015877"/>
              <a:ext cx="1227591" cy="81253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bg1"/>
                  </a:solidFill>
                  <a:effectLst/>
                  <a:uLnTx/>
                  <a:uFillTx/>
                  <a:cs typeface="+mn-ea"/>
                  <a:sym typeface="+mn-lt"/>
                </a:rPr>
                <a:t>Synth chartreuse XOXO, tacos </a:t>
              </a:r>
              <a:r>
                <a:rPr kumimoji="0" lang="en-US" sz="900" b="0" i="0" u="none" strike="noStrike" kern="0" cap="none" spc="0" normalizeH="0" baseline="0" noProof="0" dirty="0" err="1">
                  <a:ln>
                    <a:noFill/>
                  </a:ln>
                  <a:solidFill>
                    <a:schemeClr val="bg1"/>
                  </a:solidFill>
                  <a:effectLst/>
                  <a:uLnTx/>
                  <a:uFillTx/>
                  <a:cs typeface="+mn-ea"/>
                  <a:sym typeface="+mn-lt"/>
                </a:rPr>
                <a:t>brooklyn</a:t>
              </a:r>
              <a:r>
                <a:rPr kumimoji="0" lang="en-US" sz="900" b="0" i="0" u="none" strike="noStrike" kern="0" cap="none" spc="0" normalizeH="0" baseline="0" noProof="0" dirty="0">
                  <a:ln>
                    <a:noFill/>
                  </a:ln>
                  <a:solidFill>
                    <a:schemeClr val="bg1"/>
                  </a:solidFill>
                  <a:effectLst/>
                  <a:uLnTx/>
                  <a:uFillTx/>
                  <a:cs typeface="+mn-ea"/>
                  <a:sym typeface="+mn-lt"/>
                </a:rPr>
                <a:t> VHS plaid.</a:t>
              </a:r>
            </a:p>
          </p:txBody>
        </p:sp>
        <p:sp>
          <p:nvSpPr>
            <p:cNvPr id="27" name="Shape 2748">
              <a:extLst>
                <a:ext uri="{FF2B5EF4-FFF2-40B4-BE49-F238E27FC236}">
                  <a16:creationId xmlns="" xmlns:a16="http://schemas.microsoft.com/office/drawing/2014/main" id="{47D0331E-7CA3-4B88-8F8F-F5CCE8F3C36C}"/>
                </a:ext>
              </a:extLst>
            </p:cNvPr>
            <p:cNvSpPr/>
            <p:nvPr/>
          </p:nvSpPr>
          <p:spPr>
            <a:xfrm>
              <a:off x="4129724" y="21431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dirty="0">
                <a:ln>
                  <a:noFill/>
                </a:ln>
                <a:solidFill>
                  <a:schemeClr val="bg1"/>
                </a:solidFill>
                <a:effectLst>
                  <a:outerShdw blurRad="38100" dist="12700" dir="5400000" rotWithShape="0">
                    <a:srgbClr val="000000">
                      <a:alpha val="50000"/>
                    </a:srgbClr>
                  </a:outerShdw>
                </a:effectLst>
                <a:uLnTx/>
                <a:uFillTx/>
                <a:cs typeface="+mn-ea"/>
                <a:sym typeface="+mn-lt"/>
              </a:endParaRPr>
            </a:p>
          </p:txBody>
        </p:sp>
      </p:grpSp>
      <p:grpSp>
        <p:nvGrpSpPr>
          <p:cNvPr id="28" name="Group 60">
            <a:extLst>
              <a:ext uri="{FF2B5EF4-FFF2-40B4-BE49-F238E27FC236}">
                <a16:creationId xmlns="" xmlns:a16="http://schemas.microsoft.com/office/drawing/2014/main" id="{E22B12E4-C4C9-4E14-A381-02D15A9383B4}"/>
              </a:ext>
            </a:extLst>
          </p:cNvPr>
          <p:cNvGrpSpPr/>
          <p:nvPr/>
        </p:nvGrpSpPr>
        <p:grpSpPr>
          <a:xfrm>
            <a:off x="5707786" y="4127711"/>
            <a:ext cx="1576277" cy="812530"/>
            <a:chOff x="6064846" y="2015877"/>
            <a:chExt cx="1576277" cy="812530"/>
          </a:xfrm>
        </p:grpSpPr>
        <p:sp>
          <p:nvSpPr>
            <p:cNvPr id="29" name="Rectangle 61">
              <a:extLst>
                <a:ext uri="{FF2B5EF4-FFF2-40B4-BE49-F238E27FC236}">
                  <a16:creationId xmlns="" xmlns:a16="http://schemas.microsoft.com/office/drawing/2014/main" id="{70545009-4A9D-4A8D-8811-5521B8F1B0E3}"/>
                </a:ext>
              </a:extLst>
            </p:cNvPr>
            <p:cNvSpPr/>
            <p:nvPr/>
          </p:nvSpPr>
          <p:spPr>
            <a:xfrm>
              <a:off x="6413532" y="2015877"/>
              <a:ext cx="1227591" cy="81253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bg1"/>
                  </a:solidFill>
                  <a:effectLst/>
                  <a:uLnTx/>
                  <a:uFillTx/>
                  <a:cs typeface="+mn-ea"/>
                  <a:sym typeface="+mn-lt"/>
                </a:rPr>
                <a:t>Synth chartreuse XOXO, tacos </a:t>
              </a:r>
              <a:r>
                <a:rPr kumimoji="0" lang="en-US" sz="900" b="0" i="0" u="none" strike="noStrike" kern="0" cap="none" spc="0" normalizeH="0" baseline="0" noProof="0" dirty="0" err="1">
                  <a:ln>
                    <a:noFill/>
                  </a:ln>
                  <a:solidFill>
                    <a:schemeClr val="bg1"/>
                  </a:solidFill>
                  <a:effectLst/>
                  <a:uLnTx/>
                  <a:uFillTx/>
                  <a:cs typeface="+mn-ea"/>
                  <a:sym typeface="+mn-lt"/>
                </a:rPr>
                <a:t>brooklyn</a:t>
              </a:r>
              <a:r>
                <a:rPr kumimoji="0" lang="en-US" sz="900" b="0" i="0" u="none" strike="noStrike" kern="0" cap="none" spc="0" normalizeH="0" baseline="0" noProof="0" dirty="0">
                  <a:ln>
                    <a:noFill/>
                  </a:ln>
                  <a:solidFill>
                    <a:schemeClr val="bg1"/>
                  </a:solidFill>
                  <a:effectLst/>
                  <a:uLnTx/>
                  <a:uFillTx/>
                  <a:cs typeface="+mn-ea"/>
                  <a:sym typeface="+mn-lt"/>
                </a:rPr>
                <a:t> VHS plaid.</a:t>
              </a:r>
            </a:p>
          </p:txBody>
        </p:sp>
        <p:sp>
          <p:nvSpPr>
            <p:cNvPr id="30" name="Shape 2774">
              <a:extLst>
                <a:ext uri="{FF2B5EF4-FFF2-40B4-BE49-F238E27FC236}">
                  <a16:creationId xmlns="" xmlns:a16="http://schemas.microsoft.com/office/drawing/2014/main" id="{B916D015-CB6E-4DD3-95AC-0060CD5E222D}"/>
                </a:ext>
              </a:extLst>
            </p:cNvPr>
            <p:cNvSpPr/>
            <p:nvPr/>
          </p:nvSpPr>
          <p:spPr>
            <a:xfrm>
              <a:off x="6064846" y="2162856"/>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bg1"/>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cs typeface="+mn-ea"/>
                <a:sym typeface="+mn-lt"/>
              </a:endParaRPr>
            </a:p>
          </p:txBody>
        </p:sp>
      </p:grpSp>
      <p:grpSp>
        <p:nvGrpSpPr>
          <p:cNvPr id="31" name="Group 63">
            <a:extLst>
              <a:ext uri="{FF2B5EF4-FFF2-40B4-BE49-F238E27FC236}">
                <a16:creationId xmlns="" xmlns:a16="http://schemas.microsoft.com/office/drawing/2014/main" id="{0CF50823-94D6-4267-8463-057153F84137}"/>
              </a:ext>
            </a:extLst>
          </p:cNvPr>
          <p:cNvGrpSpPr/>
          <p:nvPr/>
        </p:nvGrpSpPr>
        <p:grpSpPr>
          <a:xfrm>
            <a:off x="7520028" y="2620840"/>
            <a:ext cx="1575004" cy="812530"/>
            <a:chOff x="8002514" y="2015877"/>
            <a:chExt cx="1575004" cy="812530"/>
          </a:xfrm>
        </p:grpSpPr>
        <p:sp>
          <p:nvSpPr>
            <p:cNvPr id="32" name="Rectangle 64">
              <a:extLst>
                <a:ext uri="{FF2B5EF4-FFF2-40B4-BE49-F238E27FC236}">
                  <a16:creationId xmlns="" xmlns:a16="http://schemas.microsoft.com/office/drawing/2014/main" id="{0B1F9E8E-5E6F-43BB-AED3-4B4EED8C54FE}"/>
                </a:ext>
              </a:extLst>
            </p:cNvPr>
            <p:cNvSpPr/>
            <p:nvPr/>
          </p:nvSpPr>
          <p:spPr>
            <a:xfrm>
              <a:off x="8349927" y="2015877"/>
              <a:ext cx="1227591" cy="812530"/>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sz="900" b="0" i="0" u="none" strike="noStrike" kern="0" cap="none" spc="0" normalizeH="0" baseline="0" noProof="0" dirty="0">
                  <a:ln>
                    <a:noFill/>
                  </a:ln>
                  <a:solidFill>
                    <a:schemeClr val="bg1"/>
                  </a:solidFill>
                  <a:effectLst/>
                  <a:uLnTx/>
                  <a:uFillTx/>
                  <a:cs typeface="+mn-ea"/>
                  <a:sym typeface="+mn-lt"/>
                </a:rPr>
                <a:t>Synth chartreuse XOXO, tacos </a:t>
              </a:r>
              <a:r>
                <a:rPr kumimoji="0" lang="en-US" sz="900" b="0" i="0" u="none" strike="noStrike" kern="0" cap="none" spc="0" normalizeH="0" baseline="0" noProof="0" dirty="0" err="1">
                  <a:ln>
                    <a:noFill/>
                  </a:ln>
                  <a:solidFill>
                    <a:schemeClr val="bg1"/>
                  </a:solidFill>
                  <a:effectLst/>
                  <a:uLnTx/>
                  <a:uFillTx/>
                  <a:cs typeface="+mn-ea"/>
                  <a:sym typeface="+mn-lt"/>
                </a:rPr>
                <a:t>brooklyn</a:t>
              </a:r>
              <a:r>
                <a:rPr kumimoji="0" lang="en-US" sz="900" b="0" i="0" u="none" strike="noStrike" kern="0" cap="none" spc="0" normalizeH="0" baseline="0" noProof="0" dirty="0">
                  <a:ln>
                    <a:noFill/>
                  </a:ln>
                  <a:solidFill>
                    <a:schemeClr val="bg1"/>
                  </a:solidFill>
                  <a:effectLst/>
                  <a:uLnTx/>
                  <a:uFillTx/>
                  <a:cs typeface="+mn-ea"/>
                  <a:sym typeface="+mn-lt"/>
                </a:rPr>
                <a:t> VHS plaid.</a:t>
              </a:r>
            </a:p>
          </p:txBody>
        </p:sp>
        <p:sp>
          <p:nvSpPr>
            <p:cNvPr id="33" name="Shape 2784">
              <a:extLst>
                <a:ext uri="{FF2B5EF4-FFF2-40B4-BE49-F238E27FC236}">
                  <a16:creationId xmlns="" xmlns:a16="http://schemas.microsoft.com/office/drawing/2014/main" id="{0B1BC620-29C7-4C01-B753-D8C20E9E6E2B}"/>
                </a:ext>
              </a:extLst>
            </p:cNvPr>
            <p:cNvSpPr/>
            <p:nvPr/>
          </p:nvSpPr>
          <p:spPr>
            <a:xfrm>
              <a:off x="8002514" y="2168250"/>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bg1"/>
            </a:solidFill>
            <a:ln w="12700">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chemeClr val="bg1"/>
                </a:solidFill>
                <a:effectLst>
                  <a:outerShdw blurRad="38100" dist="12700" dir="5400000" rotWithShape="0">
                    <a:srgbClr val="000000">
                      <a:alpha val="50000"/>
                    </a:srgbClr>
                  </a:outerShdw>
                </a:effectLst>
                <a:uLnTx/>
                <a:uFillTx/>
                <a:cs typeface="+mn-ea"/>
                <a:sym typeface="+mn-lt"/>
              </a:endParaRPr>
            </a:p>
          </p:txBody>
        </p:sp>
      </p:grpSp>
    </p:spTree>
    <p:extLst>
      <p:ext uri="{BB962C8B-B14F-4D97-AF65-F5344CB8AC3E}">
        <p14:creationId xmlns:p14="http://schemas.microsoft.com/office/powerpoint/2010/main" val="452358981"/>
      </p:ext>
    </p:extLst>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 presetClass="entr" presetSubtype="12"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additive="base">
                                        <p:cTn id="10" dur="500" fill="hold"/>
                                        <p:tgtEl>
                                          <p:spTgt spid="21"/>
                                        </p:tgtEl>
                                        <p:attrNameLst>
                                          <p:attrName>ppt_x</p:attrName>
                                        </p:attrNameLst>
                                      </p:cBhvr>
                                      <p:tavLst>
                                        <p:tav tm="0">
                                          <p:val>
                                            <p:strVal val="0-#ppt_w/2"/>
                                          </p:val>
                                        </p:tav>
                                        <p:tav tm="100000">
                                          <p:val>
                                            <p:strVal val="#ppt_x"/>
                                          </p:val>
                                        </p:tav>
                                      </p:tavLst>
                                    </p:anim>
                                    <p:anim calcmode="lin" valueType="num">
                                      <p:cBhvr additive="base">
                                        <p:cTn id="11" dur="500" fill="hold"/>
                                        <p:tgtEl>
                                          <p:spTgt spid="21"/>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2" presetClass="entr" presetSubtype="4"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 presetClass="entr" presetSubtype="4"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par>
                                <p:cTn id="44" presetID="2" presetClass="entr" presetSubtype="1"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ppt_x"/>
                                          </p:val>
                                        </p:tav>
                                        <p:tav tm="100000">
                                          <p:val>
                                            <p:strVal val="#ppt_x"/>
                                          </p:val>
                                        </p:tav>
                                      </p:tavLst>
                                    </p:anim>
                                    <p:anim calcmode="lin" valueType="num">
                                      <p:cBhvr additive="base">
                                        <p:cTn id="47"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 xmlns:a16="http://schemas.microsoft.com/office/drawing/2014/main" id="{4D76EBF2-3432-4F79-8B3A-76A40229EE90}"/>
              </a:ext>
            </a:extLst>
          </p:cNvPr>
          <p:cNvSpPr/>
          <p:nvPr/>
        </p:nvSpPr>
        <p:spPr>
          <a:xfrm>
            <a:off x="1" y="0"/>
            <a:ext cx="12192000"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占位符 8">
            <a:extLst>
              <a:ext uri="{FF2B5EF4-FFF2-40B4-BE49-F238E27FC236}">
                <a16:creationId xmlns="" xmlns:a16="http://schemas.microsoft.com/office/drawing/2014/main" id="{9057DFF7-9F65-4AC9-913A-FF92BB5DEB88}"/>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515587" y="673331"/>
            <a:ext cx="4229100" cy="5502224"/>
          </a:xfrm>
          <a:prstGeom prst="rect">
            <a:avLst/>
          </a:prstGeom>
        </p:spPr>
      </p:pic>
      <p:pic>
        <p:nvPicPr>
          <p:cNvPr id="6" name="图片占位符 14">
            <a:extLst>
              <a:ext uri="{FF2B5EF4-FFF2-40B4-BE49-F238E27FC236}">
                <a16:creationId xmlns="" xmlns:a16="http://schemas.microsoft.com/office/drawing/2014/main" id="{5BC25393-72C2-47A4-A518-172B25A7B55A}"/>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7013542" y="0"/>
            <a:ext cx="3942633" cy="2526384"/>
          </a:xfrm>
          <a:prstGeom prst="rect">
            <a:avLst/>
          </a:prstGeom>
        </p:spPr>
      </p:pic>
      <p:sp>
        <p:nvSpPr>
          <p:cNvPr id="7" name="Freeform 13">
            <a:extLst>
              <a:ext uri="{FF2B5EF4-FFF2-40B4-BE49-F238E27FC236}">
                <a16:creationId xmlns="" xmlns:a16="http://schemas.microsoft.com/office/drawing/2014/main" id="{2AB86AA4-F7B4-4380-991E-1BEC9E4F7475}"/>
              </a:ext>
            </a:extLst>
          </p:cNvPr>
          <p:cNvSpPr/>
          <p:nvPr/>
        </p:nvSpPr>
        <p:spPr>
          <a:xfrm flipH="1">
            <a:off x="1230840" y="4343400"/>
            <a:ext cx="3544888" cy="1371600"/>
          </a:xfrm>
          <a:custGeom>
            <a:avLst/>
            <a:gdLst>
              <a:gd name="connsiteX0" fmla="*/ 3544888 w 3544888"/>
              <a:gd name="connsiteY0" fmla="*/ 0 h 1371600"/>
              <a:gd name="connsiteX1" fmla="*/ 0 w 3544888"/>
              <a:gd name="connsiteY1" fmla="*/ 0 h 1371600"/>
              <a:gd name="connsiteX2" fmla="*/ 0 w 3544888"/>
              <a:gd name="connsiteY2" fmla="*/ 1371600 h 1371600"/>
              <a:gd name="connsiteX3" fmla="*/ 3544888 w 3544888"/>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3544888" h="1371600">
                <a:moveTo>
                  <a:pt x="3544888" y="0"/>
                </a:moveTo>
                <a:lnTo>
                  <a:pt x="0" y="0"/>
                </a:lnTo>
                <a:lnTo>
                  <a:pt x="0" y="1371600"/>
                </a:lnTo>
                <a:lnTo>
                  <a:pt x="3544888" y="1371600"/>
                </a:lnTo>
                <a:close/>
              </a:path>
            </a:pathLst>
          </a:custGeom>
          <a:solidFill>
            <a:srgbClr val="95DD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cs typeface="+mn-ea"/>
              <a:sym typeface="+mn-lt"/>
            </a:endParaRPr>
          </a:p>
        </p:txBody>
      </p:sp>
      <p:sp>
        <p:nvSpPr>
          <p:cNvPr id="8" name="Subtitle 2">
            <a:extLst>
              <a:ext uri="{FF2B5EF4-FFF2-40B4-BE49-F238E27FC236}">
                <a16:creationId xmlns="" xmlns:a16="http://schemas.microsoft.com/office/drawing/2014/main" id="{06FAB82C-5340-407F-9698-40BB487C8D7F}"/>
              </a:ext>
            </a:extLst>
          </p:cNvPr>
          <p:cNvSpPr txBox="1">
            <a:spLocks/>
          </p:cNvSpPr>
          <p:nvPr/>
        </p:nvSpPr>
        <p:spPr>
          <a:xfrm>
            <a:off x="7013542" y="5152824"/>
            <a:ext cx="4214068" cy="631169"/>
          </a:xfrm>
          <a:prstGeom prst="rect">
            <a:avLst/>
          </a:prstGeom>
        </p:spPr>
        <p:txBody>
          <a:bodyPr vert="horz" wrap="squar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50000"/>
              </a:lnSpc>
            </a:pPr>
            <a:r>
              <a:rPr lang="en-US" sz="1200" dirty="0">
                <a:solidFill>
                  <a:schemeClr val="bg1"/>
                </a:solidFill>
                <a:latin typeface="+mn-lt"/>
                <a:cs typeface="+mn-ea"/>
                <a:sym typeface="+mn-lt"/>
              </a:rPr>
              <a:t>Hashtag fashion axe </a:t>
            </a:r>
            <a:r>
              <a:rPr lang="en-US" sz="1200" dirty="0" err="1">
                <a:solidFill>
                  <a:schemeClr val="bg1"/>
                </a:solidFill>
                <a:latin typeface="+mn-lt"/>
                <a:cs typeface="+mn-ea"/>
                <a:sym typeface="+mn-lt"/>
              </a:rPr>
              <a:t>fingerstache</a:t>
            </a:r>
            <a:r>
              <a:rPr lang="en-US" sz="1200" dirty="0">
                <a:solidFill>
                  <a:schemeClr val="bg1"/>
                </a:solidFill>
                <a:latin typeface="+mn-lt"/>
                <a:cs typeface="+mn-ea"/>
                <a:sym typeface="+mn-lt"/>
              </a:rPr>
              <a:t>, everyday carry </a:t>
            </a:r>
            <a:r>
              <a:rPr lang="en-US" sz="1200" dirty="0" err="1">
                <a:solidFill>
                  <a:schemeClr val="bg1"/>
                </a:solidFill>
                <a:latin typeface="+mn-lt"/>
                <a:cs typeface="+mn-ea"/>
                <a:sym typeface="+mn-lt"/>
              </a:rPr>
              <a:t>shoreditch</a:t>
            </a:r>
            <a:r>
              <a:rPr lang="en-US" sz="1200" dirty="0">
                <a:solidFill>
                  <a:schemeClr val="bg1"/>
                </a:solidFill>
                <a:latin typeface="+mn-lt"/>
                <a:cs typeface="+mn-ea"/>
                <a:sym typeface="+mn-lt"/>
              </a:rPr>
              <a:t> </a:t>
            </a:r>
            <a:r>
              <a:rPr lang="en-US" sz="1200" dirty="0" err="1">
                <a:solidFill>
                  <a:schemeClr val="bg1"/>
                </a:solidFill>
                <a:latin typeface="+mn-lt"/>
                <a:cs typeface="+mn-ea"/>
                <a:sym typeface="+mn-lt"/>
              </a:rPr>
              <a:t>pinterest</a:t>
            </a:r>
            <a:r>
              <a:rPr lang="en-US" sz="1200" dirty="0">
                <a:solidFill>
                  <a:schemeClr val="bg1"/>
                </a:solidFill>
                <a:latin typeface="+mn-lt"/>
                <a:cs typeface="+mn-ea"/>
                <a:sym typeface="+mn-lt"/>
              </a:rPr>
              <a:t> umami authentic </a:t>
            </a:r>
            <a:r>
              <a:rPr lang="en-US" sz="1200" dirty="0" err="1">
                <a:solidFill>
                  <a:schemeClr val="bg1"/>
                </a:solidFill>
                <a:latin typeface="+mn-lt"/>
                <a:cs typeface="+mn-ea"/>
                <a:sym typeface="+mn-lt"/>
              </a:rPr>
              <a:t>brooklyn</a:t>
            </a:r>
            <a:r>
              <a:rPr lang="en-US" sz="1200" dirty="0">
                <a:solidFill>
                  <a:schemeClr val="bg1"/>
                </a:solidFill>
                <a:latin typeface="+mn-lt"/>
                <a:cs typeface="+mn-ea"/>
                <a:sym typeface="+mn-lt"/>
              </a:rPr>
              <a:t> YOLO.</a:t>
            </a:r>
          </a:p>
        </p:txBody>
      </p:sp>
      <p:sp>
        <p:nvSpPr>
          <p:cNvPr id="9" name="TextBox 15">
            <a:extLst>
              <a:ext uri="{FF2B5EF4-FFF2-40B4-BE49-F238E27FC236}">
                <a16:creationId xmlns="" xmlns:a16="http://schemas.microsoft.com/office/drawing/2014/main" id="{4D7791E9-6935-439C-AD05-B2A37C23B844}"/>
              </a:ext>
            </a:extLst>
          </p:cNvPr>
          <p:cNvSpPr txBox="1"/>
          <p:nvPr/>
        </p:nvSpPr>
        <p:spPr>
          <a:xfrm>
            <a:off x="7072328" y="4845439"/>
            <a:ext cx="4077976" cy="271869"/>
          </a:xfrm>
          <a:prstGeom prst="rect">
            <a:avLst/>
          </a:prstGeom>
          <a:noFill/>
        </p:spPr>
        <p:txBody>
          <a:bodyPr wrap="none" rtlCol="0" anchor="ctr" anchorCtr="0">
            <a:spAutoFit/>
          </a:bodyPr>
          <a:lstStyle/>
          <a:p>
            <a:pPr>
              <a:lnSpc>
                <a:spcPts val="1370"/>
              </a:lnSpc>
            </a:pPr>
            <a:r>
              <a:rPr lang="en-US" sz="1200" b="1" dirty="0">
                <a:solidFill>
                  <a:schemeClr val="bg1"/>
                </a:solidFill>
                <a:cs typeface="+mn-ea"/>
                <a:sym typeface="+mn-lt"/>
              </a:rPr>
              <a:t>Synth chartreuse XOXO, tacos </a:t>
            </a:r>
            <a:r>
              <a:rPr lang="en-US" sz="1200" b="1" dirty="0" err="1">
                <a:solidFill>
                  <a:schemeClr val="bg1"/>
                </a:solidFill>
                <a:cs typeface="+mn-ea"/>
                <a:sym typeface="+mn-lt"/>
              </a:rPr>
              <a:t>brooklyn</a:t>
            </a:r>
            <a:r>
              <a:rPr lang="en-US" sz="1200" b="1" dirty="0">
                <a:solidFill>
                  <a:schemeClr val="bg1"/>
                </a:solidFill>
                <a:cs typeface="+mn-ea"/>
                <a:sym typeface="+mn-lt"/>
              </a:rPr>
              <a:t> VHS plaid.</a:t>
            </a:r>
          </a:p>
        </p:txBody>
      </p:sp>
      <p:sp>
        <p:nvSpPr>
          <p:cNvPr id="10" name="TextBox 17">
            <a:extLst>
              <a:ext uri="{FF2B5EF4-FFF2-40B4-BE49-F238E27FC236}">
                <a16:creationId xmlns="" xmlns:a16="http://schemas.microsoft.com/office/drawing/2014/main" id="{CA83DB37-7076-417A-A0E7-476F47493B19}"/>
              </a:ext>
            </a:extLst>
          </p:cNvPr>
          <p:cNvSpPr txBox="1"/>
          <p:nvPr/>
        </p:nvSpPr>
        <p:spPr>
          <a:xfrm>
            <a:off x="7013542" y="3567754"/>
            <a:ext cx="3616696" cy="307777"/>
          </a:xfrm>
          <a:prstGeom prst="rect">
            <a:avLst/>
          </a:prstGeom>
          <a:noFill/>
        </p:spPr>
        <p:txBody>
          <a:bodyPr wrap="square" rtlCol="0">
            <a:spAutoFit/>
          </a:bodyPr>
          <a:lstStyle/>
          <a:p>
            <a:r>
              <a:rPr lang="en-US" sz="1400" dirty="0">
                <a:solidFill>
                  <a:schemeClr val="bg1"/>
                </a:solidFill>
                <a:cs typeface="+mn-ea"/>
                <a:sym typeface="+mn-lt"/>
              </a:rPr>
              <a:t>Letterpress next level trust fund, before. </a:t>
            </a:r>
          </a:p>
        </p:txBody>
      </p:sp>
      <p:sp>
        <p:nvSpPr>
          <p:cNvPr id="11" name="TextBox 19">
            <a:extLst>
              <a:ext uri="{FF2B5EF4-FFF2-40B4-BE49-F238E27FC236}">
                <a16:creationId xmlns="" xmlns:a16="http://schemas.microsoft.com/office/drawing/2014/main" id="{92D1E051-5091-4CE7-8050-1E2E13249DDC}"/>
              </a:ext>
            </a:extLst>
          </p:cNvPr>
          <p:cNvSpPr txBox="1"/>
          <p:nvPr/>
        </p:nvSpPr>
        <p:spPr>
          <a:xfrm>
            <a:off x="7013542" y="3868248"/>
            <a:ext cx="4219002" cy="977191"/>
          </a:xfrm>
          <a:prstGeom prst="rect">
            <a:avLst/>
          </a:prstGeom>
          <a:noFill/>
        </p:spPr>
        <p:txBody>
          <a:bodyPr wrap="square" rtlCol="0">
            <a:spAutoFit/>
          </a:bodyPr>
          <a:lstStyle/>
          <a:p>
            <a:r>
              <a:rPr lang="zh-CN" altLang="en-US" sz="5750" b="1" dirty="0">
                <a:solidFill>
                  <a:srgbClr val="95DDEC"/>
                </a:solidFill>
                <a:cs typeface="+mn-ea"/>
                <a:sym typeface="+mn-lt"/>
              </a:rPr>
              <a:t>融资需求</a:t>
            </a:r>
            <a:endParaRPr lang="en-US" sz="5750" b="1" dirty="0">
              <a:solidFill>
                <a:srgbClr val="95DDEC"/>
              </a:solidFill>
              <a:cs typeface="+mn-ea"/>
              <a:sym typeface="+mn-lt"/>
            </a:endParaRPr>
          </a:p>
        </p:txBody>
      </p:sp>
      <p:grpSp>
        <p:nvGrpSpPr>
          <p:cNvPr id="12" name="组合 11">
            <a:extLst>
              <a:ext uri="{FF2B5EF4-FFF2-40B4-BE49-F238E27FC236}">
                <a16:creationId xmlns="" xmlns:a16="http://schemas.microsoft.com/office/drawing/2014/main" id="{8AD712AC-E443-4D24-8AED-BAAD2013C30B}"/>
              </a:ext>
            </a:extLst>
          </p:cNvPr>
          <p:cNvGrpSpPr/>
          <p:nvPr/>
        </p:nvGrpSpPr>
        <p:grpSpPr>
          <a:xfrm>
            <a:off x="1499102" y="4702870"/>
            <a:ext cx="3450336" cy="769441"/>
            <a:chOff x="1354017" y="4630021"/>
            <a:chExt cx="3450336" cy="769441"/>
          </a:xfrm>
        </p:grpSpPr>
        <p:sp>
          <p:nvSpPr>
            <p:cNvPr id="13" name="TextBox 119">
              <a:extLst>
                <a:ext uri="{FF2B5EF4-FFF2-40B4-BE49-F238E27FC236}">
                  <a16:creationId xmlns="" xmlns:a16="http://schemas.microsoft.com/office/drawing/2014/main" id="{016A1F7C-ECDD-4AA7-8D28-DA4A2A0C424F}"/>
                </a:ext>
              </a:extLst>
            </p:cNvPr>
            <p:cNvSpPr txBox="1"/>
            <p:nvPr/>
          </p:nvSpPr>
          <p:spPr>
            <a:xfrm>
              <a:off x="2335432" y="4631967"/>
              <a:ext cx="2468921" cy="307777"/>
            </a:xfrm>
            <a:prstGeom prst="rect">
              <a:avLst/>
            </a:prstGeom>
            <a:noFill/>
          </p:spPr>
          <p:txBody>
            <a:bodyPr wrap="square" rtlCol="0">
              <a:spAutoFit/>
            </a:bodyPr>
            <a:lstStyle/>
            <a:p>
              <a:pPr defTabSz="914217"/>
              <a:r>
                <a:rPr lang="id-ID" sz="1400" b="1" dirty="0">
                  <a:solidFill>
                    <a:schemeClr val="tx1">
                      <a:lumMod val="75000"/>
                      <a:lumOff val="25000"/>
                    </a:schemeClr>
                  </a:solidFill>
                  <a:cs typeface="+mn-ea"/>
                  <a:sym typeface="+mn-lt"/>
                </a:rPr>
                <a:t>COUNTRY NAME</a:t>
              </a:r>
            </a:p>
          </p:txBody>
        </p:sp>
        <p:sp>
          <p:nvSpPr>
            <p:cNvPr id="14" name="Rectangle 120">
              <a:extLst>
                <a:ext uri="{FF2B5EF4-FFF2-40B4-BE49-F238E27FC236}">
                  <a16:creationId xmlns="" xmlns:a16="http://schemas.microsoft.com/office/drawing/2014/main" id="{D8E1302D-5717-44F1-8655-F1D1A0F0388F}"/>
                </a:ext>
              </a:extLst>
            </p:cNvPr>
            <p:cNvSpPr/>
            <p:nvPr/>
          </p:nvSpPr>
          <p:spPr>
            <a:xfrm>
              <a:off x="2335431" y="4861304"/>
              <a:ext cx="2468922" cy="526811"/>
            </a:xfrm>
            <a:prstGeom prst="rect">
              <a:avLst/>
            </a:prstGeom>
          </p:spPr>
          <p:txBody>
            <a:bodyPr wrap="square">
              <a:spAutoFit/>
            </a:bodyPr>
            <a:lstStyle/>
            <a:p>
              <a:pPr defTabSz="914217">
                <a:lnSpc>
                  <a:spcPct val="150000"/>
                </a:lnSpc>
              </a:pPr>
              <a:r>
                <a:rPr lang="id-ID" sz="1000" dirty="0">
                  <a:solidFill>
                    <a:schemeClr val="tx1">
                      <a:lumMod val="75000"/>
                      <a:lumOff val="25000"/>
                    </a:schemeClr>
                  </a:solidFill>
                  <a:cs typeface="+mn-ea"/>
                  <a:sym typeface="+mn-lt"/>
                </a:rPr>
                <a:t>Geplis dipsam volorib vendian debist lignist quantium temab ium exper</a:t>
              </a:r>
            </a:p>
          </p:txBody>
        </p:sp>
        <p:sp>
          <p:nvSpPr>
            <p:cNvPr id="15" name="文本框 14">
              <a:extLst>
                <a:ext uri="{FF2B5EF4-FFF2-40B4-BE49-F238E27FC236}">
                  <a16:creationId xmlns="" xmlns:a16="http://schemas.microsoft.com/office/drawing/2014/main" id="{AFD29A73-C2B3-4EC6-8AA8-A058A7FC5DDE}"/>
                </a:ext>
              </a:extLst>
            </p:cNvPr>
            <p:cNvSpPr txBox="1"/>
            <p:nvPr/>
          </p:nvSpPr>
          <p:spPr>
            <a:xfrm>
              <a:off x="1354017" y="4630021"/>
              <a:ext cx="906187" cy="769441"/>
            </a:xfrm>
            <a:prstGeom prst="rect">
              <a:avLst/>
            </a:prstGeom>
            <a:noFill/>
          </p:spPr>
          <p:txBody>
            <a:bodyPr wrap="square" rtlCol="0">
              <a:spAutoFit/>
            </a:bodyPr>
            <a:lstStyle/>
            <a:p>
              <a:r>
                <a:rPr lang="en-US" altLang="zh-CN" sz="4400" b="1" dirty="0">
                  <a:solidFill>
                    <a:schemeClr val="tx1">
                      <a:lumMod val="75000"/>
                      <a:lumOff val="25000"/>
                    </a:schemeClr>
                  </a:solidFill>
                  <a:cs typeface="+mn-ea"/>
                  <a:sym typeface="+mn-lt"/>
                </a:rPr>
                <a:t>03</a:t>
              </a:r>
              <a:endParaRPr lang="zh-CN" altLang="en-US" sz="4400" b="1" dirty="0">
                <a:solidFill>
                  <a:schemeClr val="tx1">
                    <a:lumMod val="75000"/>
                    <a:lumOff val="25000"/>
                  </a:schemeClr>
                </a:solidFill>
                <a:cs typeface="+mn-ea"/>
                <a:sym typeface="+mn-lt"/>
              </a:endParaRPr>
            </a:p>
          </p:txBody>
        </p:sp>
        <p:cxnSp>
          <p:nvCxnSpPr>
            <p:cNvPr id="16" name="直接连接符 15">
              <a:extLst>
                <a:ext uri="{FF2B5EF4-FFF2-40B4-BE49-F238E27FC236}">
                  <a16:creationId xmlns="" xmlns:a16="http://schemas.microsoft.com/office/drawing/2014/main" id="{DF125E1A-A5BC-4F90-AD9E-80D01E6E0A0E}"/>
                </a:ext>
              </a:extLst>
            </p:cNvPr>
            <p:cNvCxnSpPr/>
            <p:nvPr/>
          </p:nvCxnSpPr>
          <p:spPr>
            <a:xfrm>
              <a:off x="2184978" y="4695904"/>
              <a:ext cx="0" cy="57150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2696147"/>
      </p:ext>
    </p:extLst>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25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1+#ppt_w/2"/>
                                          </p:val>
                                        </p:tav>
                                        <p:tav tm="100000">
                                          <p:val>
                                            <p:strVal val="#ppt_x"/>
                                          </p:val>
                                        </p:tav>
                                      </p:tavLst>
                                    </p:anim>
                                    <p:anim calcmode="lin" valueType="num">
                                      <p:cBhvr additive="base">
                                        <p:cTn id="33" dur="500" fill="hold"/>
                                        <p:tgtEl>
                                          <p:spTgt spid="11"/>
                                        </p:tgtEl>
                                        <p:attrNameLst>
                                          <p:attrName>ppt_y</p:attrName>
                                        </p:attrNameLst>
                                      </p:cBhvr>
                                      <p:tavLst>
                                        <p:tav tm="0">
                                          <p:val>
                                            <p:strVal val="#ppt_y"/>
                                          </p:val>
                                        </p:tav>
                                        <p:tav tm="100000">
                                          <p:val>
                                            <p:strVal val="#ppt_y"/>
                                          </p:val>
                                        </p:tav>
                                      </p:tavLst>
                                    </p:anim>
                                  </p:childTnLst>
                                </p:cTn>
                              </p:par>
                              <p:par>
                                <p:cTn id="34" presetID="2" presetClass="entr" presetSubtype="4" fill="hold" grpId="0" nodeType="withEffect">
                                  <p:stCondLst>
                                    <p:cond delay="25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5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9"/>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solidFill>
            <a:schemeClr val="bg1"/>
          </a:solidFill>
          <a:ln>
            <a:noFill/>
          </a:ln>
          <a:effectLst/>
        </p:spPr>
        <p:txBody>
          <a:bodyPr/>
          <a:lstStyle/>
          <a:p>
            <a:endParaRPr lang="zh-CN" altLang="en-US">
              <a:cs typeface="+mn-ea"/>
              <a:sym typeface="+mn-lt"/>
            </a:endParaRPr>
          </a:p>
        </p:txBody>
      </p:sp>
      <p:sp>
        <p:nvSpPr>
          <p:cNvPr id="12" name="Rectangle 11"/>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nvGrpSpPr>
          <p:cNvPr id="65" name="组合 64">
            <a:extLst>
              <a:ext uri="{FF2B5EF4-FFF2-40B4-BE49-F238E27FC236}">
                <a16:creationId xmlns="" xmlns:a16="http://schemas.microsoft.com/office/drawing/2014/main" id="{1F8BF71A-22C5-4557-BA43-2EB977CC900B}"/>
              </a:ext>
            </a:extLst>
          </p:cNvPr>
          <p:cNvGrpSpPr/>
          <p:nvPr/>
        </p:nvGrpSpPr>
        <p:grpSpPr>
          <a:xfrm>
            <a:off x="2229273" y="2447685"/>
            <a:ext cx="8666904" cy="2029841"/>
            <a:chOff x="1792938" y="4395372"/>
            <a:chExt cx="8666904" cy="2029841"/>
          </a:xfrm>
        </p:grpSpPr>
        <p:grpSp>
          <p:nvGrpSpPr>
            <p:cNvPr id="69" name="组合 68">
              <a:extLst>
                <a:ext uri="{FF2B5EF4-FFF2-40B4-BE49-F238E27FC236}">
                  <a16:creationId xmlns="" xmlns:a16="http://schemas.microsoft.com/office/drawing/2014/main" id="{E3575896-3E2A-4E81-95AA-C3AC149DBEFE}"/>
                </a:ext>
              </a:extLst>
            </p:cNvPr>
            <p:cNvGrpSpPr/>
            <p:nvPr/>
          </p:nvGrpSpPr>
          <p:grpSpPr>
            <a:xfrm>
              <a:off x="1792938" y="4395372"/>
              <a:ext cx="8666904" cy="1766145"/>
              <a:chOff x="1791873" y="5432500"/>
              <a:chExt cx="8666904" cy="1766145"/>
            </a:xfrm>
          </p:grpSpPr>
          <p:sp>
            <p:nvSpPr>
              <p:cNvPr id="71" name="矩形 70">
                <a:extLst>
                  <a:ext uri="{FF2B5EF4-FFF2-40B4-BE49-F238E27FC236}">
                    <a16:creationId xmlns="" xmlns:a16="http://schemas.microsoft.com/office/drawing/2014/main" id="{52EFF0D7-60DD-4187-8CE8-A53BDEDB9D46}"/>
                  </a:ext>
                </a:extLst>
              </p:cNvPr>
              <p:cNvSpPr/>
              <p:nvPr/>
            </p:nvSpPr>
            <p:spPr>
              <a:xfrm>
                <a:off x="5124685" y="5795512"/>
                <a:ext cx="2001280" cy="584775"/>
              </a:xfrm>
              <a:prstGeom prst="rect">
                <a:avLst/>
              </a:prstGeom>
              <a:gradFill>
                <a:gsLst>
                  <a:gs pos="0">
                    <a:srgbClr val="45C3F6"/>
                  </a:gs>
                  <a:gs pos="100000">
                    <a:srgbClr val="8540CE"/>
                  </a:gs>
                </a:gsLst>
                <a:path path="circle">
                  <a:fillToRect l="100000" b="100000"/>
                </a:path>
              </a:gra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300" normalizeH="0" baseline="0" noProof="0" dirty="0">
                    <a:ln>
                      <a:noFill/>
                    </a:ln>
                    <a:solidFill>
                      <a:prstClr val="white"/>
                    </a:solidFill>
                    <a:effectLst>
                      <a:outerShdw blurRad="50800" dist="38100" dir="2700000" algn="tl" rotWithShape="0">
                        <a:prstClr val="black">
                          <a:alpha val="15000"/>
                        </a:prstClr>
                      </a:outerShdw>
                    </a:effectLst>
                    <a:uLnTx/>
                    <a:uFillTx/>
                    <a:cs typeface="+mn-ea"/>
                    <a:sym typeface="+mn-lt"/>
                  </a:rPr>
                  <a:t>年终报告</a:t>
                </a:r>
                <a:endParaRPr kumimoji="0" lang="zh-CN" altLang="en-US" sz="3200" b="1" i="0" u="none" strike="noStrike" kern="1200" cap="none" spc="0" normalizeH="0" baseline="0" noProof="0" dirty="0">
                  <a:ln>
                    <a:noFill/>
                  </a:ln>
                  <a:solidFill>
                    <a:prstClr val="white"/>
                  </a:solidFill>
                  <a:effectLst/>
                  <a:uLnTx/>
                  <a:uFillTx/>
                  <a:cs typeface="+mn-ea"/>
                  <a:sym typeface="+mn-lt"/>
                </a:endParaRPr>
              </a:p>
            </p:txBody>
          </p:sp>
          <p:sp>
            <p:nvSpPr>
              <p:cNvPr id="72" name="矩形 71">
                <a:extLst>
                  <a:ext uri="{FF2B5EF4-FFF2-40B4-BE49-F238E27FC236}">
                    <a16:creationId xmlns="" xmlns:a16="http://schemas.microsoft.com/office/drawing/2014/main" id="{A8EFDC8A-2F17-49B9-A5CF-3D4711827FA8}"/>
                  </a:ext>
                </a:extLst>
              </p:cNvPr>
              <p:cNvSpPr/>
              <p:nvPr/>
            </p:nvSpPr>
            <p:spPr>
              <a:xfrm>
                <a:off x="1791873" y="6413815"/>
                <a:ext cx="8666904" cy="784830"/>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tabLst/>
                  <a:defRPr/>
                </a:pPr>
                <a:r>
                  <a:rPr kumimoji="0" lang="en-US" altLang="zh-CN" sz="1000" b="0" i="0" u="none" strike="noStrike" kern="1200" cap="none" spc="0" normalizeH="0" baseline="0" noProof="0" dirty="0">
                    <a:ln>
                      <a:noFill/>
                    </a:ln>
                    <a:solidFill>
                      <a:prstClr val="white"/>
                    </a:solidFill>
                    <a:effectLst/>
                    <a:uLnTx/>
                    <a:uFillTx/>
                    <a:cs typeface="+mn-ea"/>
                    <a:sym typeface="+mn-lt"/>
                  </a:rPr>
                  <a:t>By faith I mean a vision of good one cherishes and the enthusiasm </a:t>
                </a:r>
              </a:p>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tabLst/>
                  <a:defRPr/>
                </a:pPr>
                <a:r>
                  <a:rPr kumimoji="0" lang="en-US" altLang="zh-CN" sz="1000" b="0" i="0" u="none" strike="noStrike" kern="1200" cap="none" spc="0" normalizeH="0" baseline="0" noProof="0" dirty="0">
                    <a:ln>
                      <a:noFill/>
                    </a:ln>
                    <a:solidFill>
                      <a:prstClr val="white"/>
                    </a:solidFill>
                    <a:effectLst/>
                    <a:uLnTx/>
                    <a:uFillTx/>
                    <a:cs typeface="+mn-ea"/>
                    <a:sym typeface="+mn-lt"/>
                  </a:rPr>
                  <a:t>that pushes one to seek its fulfillment regardless of obstacles. </a:t>
                </a:r>
              </a:p>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tabLst/>
                  <a:defRPr/>
                </a:pPr>
                <a:endParaRPr kumimoji="0" lang="en-US" altLang="zh-CN" sz="1000" b="0" i="0" u="none" strike="noStrike" kern="1200" cap="none" spc="0" normalizeH="0" baseline="0" noProof="0" dirty="0">
                  <a:ln>
                    <a:noFill/>
                  </a:ln>
                  <a:solidFill>
                    <a:prstClr val="white"/>
                  </a:solidFill>
                  <a:effectLst/>
                  <a:uLnTx/>
                  <a:uFillTx/>
                  <a:cs typeface="+mn-ea"/>
                  <a:sym typeface="+mn-lt"/>
                </a:endParaRPr>
              </a:p>
            </p:txBody>
          </p:sp>
          <p:sp>
            <p:nvSpPr>
              <p:cNvPr id="73" name="TextBox 60">
                <a:extLst>
                  <a:ext uri="{FF2B5EF4-FFF2-40B4-BE49-F238E27FC236}">
                    <a16:creationId xmlns="" xmlns:a16="http://schemas.microsoft.com/office/drawing/2014/main" id="{9887BEB4-A09C-4C8A-B517-68748218ECA8}"/>
                  </a:ext>
                </a:extLst>
              </p:cNvPr>
              <p:cNvSpPr txBox="1"/>
              <p:nvPr/>
            </p:nvSpPr>
            <p:spPr>
              <a:xfrm>
                <a:off x="4824030" y="5432500"/>
                <a:ext cx="2613216" cy="230832"/>
              </a:xfrm>
              <a:prstGeom prst="rect">
                <a:avLst/>
              </a:prstGeom>
              <a:noFill/>
            </p:spPr>
            <p:txBody>
              <a:bodyPr wrap="none" rtlCol="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50" normalizeH="0" baseline="0" noProof="0" dirty="0">
                    <a:ln>
                      <a:noFill/>
                    </a:ln>
                    <a:solidFill>
                      <a:prstClr val="white"/>
                    </a:solidFill>
                    <a:effectLst/>
                    <a:uLnTx/>
                    <a:uFillTx/>
                    <a:cs typeface="+mn-ea"/>
                    <a:sym typeface="+mn-lt"/>
                  </a:rPr>
                  <a:t>WRITE A TITLE IN THIS SECTION</a:t>
                </a:r>
                <a:endParaRPr kumimoji="0" lang="en-US" sz="1000" b="1" i="0" u="none" strike="noStrike" kern="1200" cap="none" spc="150" normalizeH="0" baseline="0" noProof="0" dirty="0">
                  <a:ln>
                    <a:noFill/>
                  </a:ln>
                  <a:solidFill>
                    <a:prstClr val="white"/>
                  </a:solidFill>
                  <a:effectLst/>
                  <a:uLnTx/>
                  <a:uFillTx/>
                  <a:cs typeface="+mn-ea"/>
                  <a:sym typeface="+mn-lt"/>
                </a:endParaRPr>
              </a:p>
            </p:txBody>
          </p:sp>
        </p:grpSp>
        <p:sp>
          <p:nvSpPr>
            <p:cNvPr id="70" name="文本框 69">
              <a:extLst>
                <a:ext uri="{FF2B5EF4-FFF2-40B4-BE49-F238E27FC236}">
                  <a16:creationId xmlns="" xmlns:a16="http://schemas.microsoft.com/office/drawing/2014/main" id="{E501438A-0CAE-43C0-B31A-8BFEE33B45E4}"/>
                </a:ext>
              </a:extLst>
            </p:cNvPr>
            <p:cNvSpPr txBox="1"/>
            <p:nvPr/>
          </p:nvSpPr>
          <p:spPr>
            <a:xfrm>
              <a:off x="4249344" y="6117436"/>
              <a:ext cx="375409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cs typeface="+mn-ea"/>
                  <a:sym typeface="+mn-lt"/>
                </a:rPr>
                <a:t>设计师：梦想</a:t>
              </a:r>
              <a:r>
                <a:rPr kumimoji="0" lang="en-US" altLang="zh-CN" sz="1400" b="1" i="0" u="none" strike="noStrike" kern="1200" cap="none" spc="0" normalizeH="0" baseline="0" noProof="0" dirty="0">
                  <a:ln>
                    <a:noFill/>
                  </a:ln>
                  <a:solidFill>
                    <a:prstClr val="white"/>
                  </a:solidFill>
                  <a:effectLst/>
                  <a:uLnTx/>
                  <a:uFillTx/>
                  <a:cs typeface="+mn-ea"/>
                  <a:sym typeface="+mn-lt"/>
                </a:rPr>
                <a:t>PPT   </a:t>
              </a:r>
              <a:r>
                <a:rPr kumimoji="0" lang="zh-CN" altLang="en-US" sz="1200" b="1" i="0" u="none" strike="noStrike" kern="1200" cap="none" spc="0" normalizeH="0" baseline="0" noProof="0" dirty="0">
                  <a:ln>
                    <a:noFill/>
                  </a:ln>
                  <a:solidFill>
                    <a:prstClr val="white"/>
                  </a:solidFill>
                  <a:effectLst/>
                  <a:uLnTx/>
                  <a:uFillTx/>
                  <a:cs typeface="+mn-ea"/>
                  <a:sym typeface="+mn-lt"/>
                </a:rPr>
                <a:t>部门</a:t>
              </a:r>
              <a:r>
                <a:rPr kumimoji="0" lang="zh-CN" altLang="en-US" sz="1400" b="1" i="0" u="none" strike="noStrike" kern="1200" cap="none" spc="0" normalizeH="0" baseline="0" noProof="0" dirty="0">
                  <a:ln>
                    <a:noFill/>
                  </a:ln>
                  <a:solidFill>
                    <a:prstClr val="white"/>
                  </a:solidFill>
                  <a:effectLst/>
                  <a:uLnTx/>
                  <a:uFillTx/>
                  <a:cs typeface="+mn-ea"/>
                  <a:sym typeface="+mn-lt"/>
                </a:rPr>
                <a:t>：营销部</a:t>
              </a:r>
            </a:p>
          </p:txBody>
        </p:sp>
      </p:grpSp>
      <p:pic>
        <p:nvPicPr>
          <p:cNvPr id="19" name="图片 18">
            <a:extLst>
              <a:ext uri="{FF2B5EF4-FFF2-40B4-BE49-F238E27FC236}">
                <a16:creationId xmlns="" xmlns:a16="http://schemas.microsoft.com/office/drawing/2014/main" id="{2F460C92-5CB7-4D05-87DA-1AC04560934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30"/>
          <a:stretch/>
        </p:blipFill>
        <p:spPr>
          <a:xfrm>
            <a:off x="0" y="-97101"/>
            <a:ext cx="12192000" cy="6925515"/>
          </a:xfrm>
          <a:prstGeom prst="rect">
            <a:avLst/>
          </a:prstGeom>
        </p:spPr>
      </p:pic>
      <p:sp>
        <p:nvSpPr>
          <p:cNvPr id="24" name="矩形 23">
            <a:extLst>
              <a:ext uri="{FF2B5EF4-FFF2-40B4-BE49-F238E27FC236}">
                <a16:creationId xmlns="" xmlns:a16="http://schemas.microsoft.com/office/drawing/2014/main" id="{147DBFE5-E0F2-4989-BE1B-FA40E98FB185}"/>
              </a:ext>
            </a:extLst>
          </p:cNvPr>
          <p:cNvSpPr/>
          <p:nvPr/>
        </p:nvSpPr>
        <p:spPr>
          <a:xfrm>
            <a:off x="4763140" y="2931681"/>
            <a:ext cx="2742560" cy="132343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300" normalizeH="0" baseline="0" noProof="0" dirty="0">
                <a:ln>
                  <a:noFill/>
                </a:ln>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uLnTx/>
                <a:uFillTx/>
                <a:cs typeface="+mn-ea"/>
                <a:sym typeface="+mn-lt"/>
              </a:rPr>
              <a:t>谢谢您的欣赏</a:t>
            </a:r>
            <a:endParaRPr kumimoji="0" lang="zh-CN" altLang="en-US" sz="4000" b="1" i="0" u="none" strike="noStrike" kern="1200" cap="none" spc="0" normalizeH="0" baseline="0" noProof="0" dirty="0">
              <a:ln>
                <a:noFill/>
              </a:ln>
              <a:gradFill>
                <a:gsLst>
                  <a:gs pos="0">
                    <a:srgbClr val="45C3F6"/>
                  </a:gs>
                  <a:gs pos="100000">
                    <a:srgbClr val="8540CE"/>
                  </a:gs>
                </a:gsLst>
                <a:path path="circle">
                  <a:fillToRect l="100000" b="100000"/>
                </a:path>
              </a:gradFill>
              <a:effectLst>
                <a:outerShdw blurRad="50800" dist="38100" dir="2700000" algn="tl" rotWithShape="0">
                  <a:prstClr val="black">
                    <a:alpha val="40000"/>
                  </a:prstClr>
                </a:outerShdw>
              </a:effectLst>
              <a:uLnTx/>
              <a:uFillTx/>
              <a:cs typeface="+mn-ea"/>
              <a:sym typeface="+mn-lt"/>
            </a:endParaRPr>
          </a:p>
        </p:txBody>
      </p:sp>
      <p:sp>
        <p:nvSpPr>
          <p:cNvPr id="25" name="矩形 24">
            <a:extLst>
              <a:ext uri="{FF2B5EF4-FFF2-40B4-BE49-F238E27FC236}">
                <a16:creationId xmlns="" xmlns:a16="http://schemas.microsoft.com/office/drawing/2014/main" id="{1A96B94E-17AB-4982-A9CA-A76BD9AE9ECC}"/>
              </a:ext>
            </a:extLst>
          </p:cNvPr>
          <p:cNvSpPr/>
          <p:nvPr/>
        </p:nvSpPr>
        <p:spPr>
          <a:xfrm>
            <a:off x="3917560" y="4311570"/>
            <a:ext cx="4553339" cy="784830"/>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tabLst/>
              <a:defRPr/>
            </a:pPr>
            <a:r>
              <a:rPr kumimoji="0" lang="en-US" altLang="zh-CN" sz="1000" b="0" i="0" u="none" strike="noStrike" kern="1200" cap="none" spc="0" normalizeH="0" baseline="0" noProof="0" dirty="0">
                <a:ln>
                  <a:noFill/>
                </a:ln>
                <a:solidFill>
                  <a:prstClr val="white"/>
                </a:solidFill>
                <a:effectLst/>
                <a:uLnTx/>
                <a:uFillTx/>
                <a:cs typeface="+mn-ea"/>
                <a:sym typeface="+mn-lt"/>
              </a:rPr>
              <a:t>By faith I mean a vision of good one cherishes and the enthusiasm that pushes one to seek its fulfillment regardless of obstacles. </a:t>
            </a:r>
          </a:p>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tabLst/>
              <a:defRPr/>
            </a:pPr>
            <a:endParaRPr kumimoji="0" lang="en-US" altLang="zh-CN" sz="1000" b="0" i="0" u="none" strike="noStrike" kern="1200" cap="none" spc="0" normalizeH="0" baseline="0" noProof="0" dirty="0">
              <a:ln>
                <a:noFill/>
              </a:ln>
              <a:solidFill>
                <a:prstClr val="white"/>
              </a:solidFill>
              <a:effectLst/>
              <a:uLnTx/>
              <a:uFillTx/>
              <a:cs typeface="+mn-ea"/>
              <a:sym typeface="+mn-lt"/>
            </a:endParaRPr>
          </a:p>
        </p:txBody>
      </p:sp>
      <p:sp>
        <p:nvSpPr>
          <p:cNvPr id="26" name="TextBox 60">
            <a:extLst>
              <a:ext uri="{FF2B5EF4-FFF2-40B4-BE49-F238E27FC236}">
                <a16:creationId xmlns="" xmlns:a16="http://schemas.microsoft.com/office/drawing/2014/main" id="{E9BD77A8-B1F0-41A1-A751-99B3F9910753}"/>
              </a:ext>
            </a:extLst>
          </p:cNvPr>
          <p:cNvSpPr txBox="1"/>
          <p:nvPr/>
        </p:nvSpPr>
        <p:spPr>
          <a:xfrm>
            <a:off x="4839339" y="2668601"/>
            <a:ext cx="2613216" cy="230832"/>
          </a:xfrm>
          <a:prstGeom prst="rect">
            <a:avLst/>
          </a:prstGeom>
          <a:noFill/>
        </p:spPr>
        <p:txBody>
          <a:bodyPr wrap="none" rtlCol="0">
            <a:spAutoFit/>
          </a:bodyPr>
          <a:lstStyle/>
          <a:p>
            <a:pPr marL="0" marR="0" lvl="0" indent="0" algn="ctr" defTabSz="914217"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150" normalizeH="0" baseline="0" noProof="0" dirty="0">
                <a:ln>
                  <a:noFill/>
                </a:ln>
                <a:solidFill>
                  <a:prstClr val="white"/>
                </a:solidFill>
                <a:effectLst/>
                <a:uLnTx/>
                <a:uFillTx/>
                <a:cs typeface="+mn-ea"/>
                <a:sym typeface="+mn-lt"/>
              </a:rPr>
              <a:t>WRITE A TITLE IN THIS SECTION</a:t>
            </a:r>
            <a:endParaRPr kumimoji="0" lang="en-US" sz="1000" b="1" i="0" u="none" strike="noStrike" kern="1200" cap="none" spc="150" normalizeH="0" baseline="0" noProof="0" dirty="0">
              <a:ln>
                <a:noFill/>
              </a:ln>
              <a:solidFill>
                <a:prstClr val="white"/>
              </a:solidFill>
              <a:effectLst/>
              <a:uLnTx/>
              <a:uFillTx/>
              <a:cs typeface="+mn-ea"/>
              <a:sym typeface="+mn-lt"/>
            </a:endParaRPr>
          </a:p>
        </p:txBody>
      </p:sp>
      <p:sp>
        <p:nvSpPr>
          <p:cNvPr id="23" name="文本框 22">
            <a:extLst>
              <a:ext uri="{FF2B5EF4-FFF2-40B4-BE49-F238E27FC236}">
                <a16:creationId xmlns="" xmlns:a16="http://schemas.microsoft.com/office/drawing/2014/main" id="{B6066438-268F-495D-AF38-1E435949A8F0}"/>
              </a:ext>
            </a:extLst>
          </p:cNvPr>
          <p:cNvSpPr txBox="1"/>
          <p:nvPr/>
        </p:nvSpPr>
        <p:spPr>
          <a:xfrm>
            <a:off x="4897015" y="4943717"/>
            <a:ext cx="2397970" cy="261610"/>
          </a:xfrm>
          <a:prstGeom prst="rect">
            <a:avLst/>
          </a:prstGeom>
          <a:noFill/>
        </p:spPr>
        <p:txBody>
          <a:bodyPr wrap="square" rtlCol="0">
            <a:spAutoFit/>
          </a:bodyPr>
          <a:lstStyle/>
          <a:p>
            <a:pPr lvl="0" algn="ctr"/>
            <a:r>
              <a:rPr lang="zh-CN" altLang="en-US" sz="1100" b="1" dirty="0">
                <a:solidFill>
                  <a:prstClr val="white"/>
                </a:solidFill>
                <a:cs typeface="+mn-ea"/>
                <a:sym typeface="+mn-lt"/>
              </a:rPr>
              <a:t>设计师：第一</a:t>
            </a:r>
            <a:r>
              <a:rPr lang="en-US" altLang="zh-CN" sz="1100" b="1" dirty="0">
                <a:solidFill>
                  <a:prstClr val="white"/>
                </a:solidFill>
                <a:cs typeface="+mn-ea"/>
                <a:sym typeface="+mn-lt"/>
              </a:rPr>
              <a:t>PPT   </a:t>
            </a:r>
            <a:r>
              <a:rPr lang="zh-CN" altLang="en-US" sz="1100" b="1" dirty="0">
                <a:solidFill>
                  <a:prstClr val="white"/>
                </a:solidFill>
                <a:cs typeface="+mn-ea"/>
                <a:sym typeface="+mn-lt"/>
              </a:rPr>
              <a:t>部门：营销部</a:t>
            </a:r>
            <a:endParaRPr lang="zh-CN" altLang="en-US" sz="1100" b="1" dirty="0">
              <a:solidFill>
                <a:prstClr val="white"/>
              </a:solidFill>
              <a:cs typeface="+mn-ea"/>
              <a:sym typeface="+mn-lt"/>
            </a:endParaRPr>
          </a:p>
        </p:txBody>
      </p:sp>
      <p:pic>
        <p:nvPicPr>
          <p:cNvPr id="76" name="图片 75">
            <a:extLst>
              <a:ext uri="{FF2B5EF4-FFF2-40B4-BE49-F238E27FC236}">
                <a16:creationId xmlns="" xmlns:a16="http://schemas.microsoft.com/office/drawing/2014/main" id="{E387677C-45BE-4749-9004-C7C1A19D61E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5946036">
            <a:off x="7397653" y="-2876022"/>
            <a:ext cx="6086475" cy="1115252"/>
          </a:xfrm>
          <a:prstGeom prst="rect">
            <a:avLst/>
          </a:prstGeom>
        </p:spPr>
      </p:pic>
      <p:pic>
        <p:nvPicPr>
          <p:cNvPr id="75" name="图片 74">
            <a:extLst>
              <a:ext uri="{FF2B5EF4-FFF2-40B4-BE49-F238E27FC236}">
                <a16:creationId xmlns="" xmlns:a16="http://schemas.microsoft.com/office/drawing/2014/main" id="{4EE287AB-1983-42BF-B7F2-DD0FCAB0ECF8}"/>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8430782">
            <a:off x="8671750" y="-2176555"/>
            <a:ext cx="6086475" cy="1115252"/>
          </a:xfrm>
          <a:prstGeom prst="rect">
            <a:avLst/>
          </a:prstGeom>
        </p:spPr>
      </p:pic>
      <p:grpSp>
        <p:nvGrpSpPr>
          <p:cNvPr id="3" name="组合 2">
            <a:extLst>
              <a:ext uri="{FF2B5EF4-FFF2-40B4-BE49-F238E27FC236}">
                <a16:creationId xmlns="" xmlns:a16="http://schemas.microsoft.com/office/drawing/2014/main" id="{E25A1247-D694-47BC-9F71-481D5FC4FABD}"/>
              </a:ext>
            </a:extLst>
          </p:cNvPr>
          <p:cNvGrpSpPr/>
          <p:nvPr/>
        </p:nvGrpSpPr>
        <p:grpSpPr>
          <a:xfrm>
            <a:off x="-2177705" y="5697398"/>
            <a:ext cx="6086475" cy="6086475"/>
            <a:chOff x="-2177705" y="5697398"/>
            <a:chExt cx="6086475" cy="6086475"/>
          </a:xfrm>
        </p:grpSpPr>
        <p:pic>
          <p:nvPicPr>
            <p:cNvPr id="74" name="图片 73">
              <a:extLst>
                <a:ext uri="{FF2B5EF4-FFF2-40B4-BE49-F238E27FC236}">
                  <a16:creationId xmlns="" xmlns:a16="http://schemas.microsoft.com/office/drawing/2014/main" id="{ADA74383-678A-46F0-9748-91FB912170A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8430782">
              <a:off x="-2089213" y="8183010"/>
              <a:ext cx="6086475" cy="1115252"/>
            </a:xfrm>
            <a:prstGeom prst="rect">
              <a:avLst/>
            </a:prstGeom>
          </p:spPr>
        </p:pic>
        <p:pic>
          <p:nvPicPr>
            <p:cNvPr id="61" name="图片 60">
              <a:extLst>
                <a:ext uri="{FF2B5EF4-FFF2-40B4-BE49-F238E27FC236}">
                  <a16:creationId xmlns="" xmlns:a16="http://schemas.microsoft.com/office/drawing/2014/main" id="{F4C28248-3ACC-4803-9145-1893302A7E7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9755003">
              <a:off x="-2177705" y="7456558"/>
              <a:ext cx="6086475" cy="1115252"/>
            </a:xfrm>
            <a:prstGeom prst="rect">
              <a:avLst/>
            </a:prstGeom>
          </p:spPr>
        </p:pic>
      </p:grpSp>
      <p:sp>
        <p:nvSpPr>
          <p:cNvPr id="62" name="椭圆 61">
            <a:extLst>
              <a:ext uri="{FF2B5EF4-FFF2-40B4-BE49-F238E27FC236}">
                <a16:creationId xmlns="" xmlns:a16="http://schemas.microsoft.com/office/drawing/2014/main" id="{BC23A333-76E5-432F-ACD9-70C706B0F32A}"/>
              </a:ext>
            </a:extLst>
          </p:cNvPr>
          <p:cNvSpPr/>
          <p:nvPr/>
        </p:nvSpPr>
        <p:spPr>
          <a:xfrm>
            <a:off x="9860320" y="4909231"/>
            <a:ext cx="580571" cy="580571"/>
          </a:xfrm>
          <a:prstGeom prst="ellipse">
            <a:avLst/>
          </a:prstGeom>
          <a:gradFill flip="none" rotWithShape="1">
            <a:gsLst>
              <a:gs pos="0">
                <a:srgbClr val="B5F4F9"/>
              </a:gs>
              <a:gs pos="100000">
                <a:srgbClr val="369AC5"/>
              </a:gs>
            </a:gsLst>
            <a:lin ang="2700000" scaled="1"/>
            <a:tileRect/>
          </a:gra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7" name="椭圆 76">
            <a:extLst>
              <a:ext uri="{FF2B5EF4-FFF2-40B4-BE49-F238E27FC236}">
                <a16:creationId xmlns="" xmlns:a16="http://schemas.microsoft.com/office/drawing/2014/main" id="{1DB42B58-6BA3-4A90-B1B0-0E81A80AAFF0}"/>
              </a:ext>
            </a:extLst>
          </p:cNvPr>
          <p:cNvSpPr/>
          <p:nvPr/>
        </p:nvSpPr>
        <p:spPr>
          <a:xfrm>
            <a:off x="2229273" y="1330133"/>
            <a:ext cx="942686" cy="942682"/>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8" name="椭圆 77">
            <a:extLst>
              <a:ext uri="{FF2B5EF4-FFF2-40B4-BE49-F238E27FC236}">
                <a16:creationId xmlns="" xmlns:a16="http://schemas.microsoft.com/office/drawing/2014/main" id="{064CB79C-BD5E-489B-8FCC-16C96AF47EA7}"/>
              </a:ext>
            </a:extLst>
          </p:cNvPr>
          <p:cNvSpPr/>
          <p:nvPr/>
        </p:nvSpPr>
        <p:spPr>
          <a:xfrm>
            <a:off x="575247" y="1982530"/>
            <a:ext cx="580571" cy="580571"/>
          </a:xfrm>
          <a:prstGeom prst="ellipse">
            <a:avLst/>
          </a:prstGeom>
          <a:gradFill flip="none" rotWithShape="1">
            <a:gsLst>
              <a:gs pos="0">
                <a:srgbClr val="B5F4F9"/>
              </a:gs>
              <a:gs pos="100000">
                <a:srgbClr val="369AC5"/>
              </a:gs>
            </a:gsLst>
            <a:lin ang="2700000" scaled="1"/>
            <a:tileRect/>
          </a:gra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 name="矩形 1">
            <a:extLst>
              <a:ext uri="{FF2B5EF4-FFF2-40B4-BE49-F238E27FC236}">
                <a16:creationId xmlns="" xmlns:a16="http://schemas.microsoft.com/office/drawing/2014/main" id="{4C0D1521-A13C-4E68-B6FF-610432170BFA}"/>
              </a:ext>
            </a:extLst>
          </p:cNvPr>
          <p:cNvSpPr/>
          <p:nvPr/>
        </p:nvSpPr>
        <p:spPr>
          <a:xfrm>
            <a:off x="-1175657" y="653143"/>
            <a:ext cx="827314"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extLst>
      <p:ext uri="{BB962C8B-B14F-4D97-AF65-F5344CB8AC3E}">
        <p14:creationId xmlns:p14="http://schemas.microsoft.com/office/powerpoint/2010/main" val="3842856230"/>
      </p:ext>
    </p:extLst>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animEffect transition="in" filter="fade">
                                      <p:cBhvr>
                                        <p:cTn id="14" dur="500"/>
                                        <p:tgtEl>
                                          <p:spTgt spid="62"/>
                                        </p:tgtEl>
                                      </p:cBhvr>
                                    </p:animEffect>
                                  </p:childTnLst>
                                </p:cTn>
                              </p:par>
                              <p:par>
                                <p:cTn id="15" presetID="10" presetClass="entr" presetSubtype="0" fill="hold" grpId="0" nodeType="withEffect">
                                  <p:stCondLst>
                                    <p:cond delay="0"/>
                                  </p:stCondLst>
                                  <p:iterate type="lt">
                                    <p:tmPct val="10000"/>
                                  </p:iterate>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par>
                          <p:cTn id="18" fill="hold">
                            <p:stCondLst>
                              <p:cond delay="75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25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175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3" grpId="0"/>
      <p:bldP spid="62" grpId="0" animBg="1"/>
      <p:bldP spid="7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5986" y="3933058"/>
            <a:ext cx="7263527" cy="904863"/>
          </a:xfrm>
          <a:prstGeom prst="rect">
            <a:avLst/>
          </a:prstGeom>
        </p:spPr>
        <p:txBody>
          <a:bodyPr wrap="none">
            <a:spAutoFit/>
          </a:bodyPr>
          <a:lstStyle/>
          <a:p>
            <a:pPr marL="342900" indent="-342900" algn="ctr"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素材授权</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素材来源</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包图网</a:t>
            </a:r>
            <a:endParaRPr lang="en-US" altLang="zh-CN" sz="2400" kern="0" dirty="0" smtClean="0">
              <a:solidFill>
                <a:srgbClr val="FFC000"/>
              </a:solidFill>
              <a:latin typeface="汉仪中圆简" panose="02010609000101010101" pitchFamily="49" charset="-122"/>
              <a:ea typeface="汉仪中圆简" panose="02010609000101010101" pitchFamily="49" charset="-122"/>
            </a:endParaRPr>
          </a:p>
          <a:p>
            <a:pPr marL="342900" indent="-342900" algn="ctr"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本素材仅供学习研究使用。禁止商用、传播、转载。</a:t>
            </a:r>
            <a:endParaRPr lang="en-US" altLang="zh-CN" sz="2400" kern="0" dirty="0">
              <a:solidFill>
                <a:srgbClr val="FFC000"/>
              </a:solidFill>
              <a:latin typeface="汉仪中圆简" panose="02010609000101010101" pitchFamily="49" charset="-122"/>
              <a:ea typeface="汉仪中圆简" panose="02010609000101010101" pitchFamily="49" charset="-122"/>
            </a:endParaRPr>
          </a:p>
        </p:txBody>
      </p:sp>
      <p:pic>
        <p:nvPicPr>
          <p:cNvPr id="1026" name="Picture 2" descr="https://js.ibaotu.com/revision/img/logo2.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21709" y="1844825"/>
            <a:ext cx="3012081" cy="87114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矩形 6"/>
          <p:cNvSpPr/>
          <p:nvPr/>
        </p:nvSpPr>
        <p:spPr>
          <a:xfrm>
            <a:off x="4626992" y="2802292"/>
            <a:ext cx="3201517" cy="430887"/>
          </a:xfrm>
          <a:prstGeom prst="rect">
            <a:avLst/>
          </a:prstGeom>
        </p:spPr>
        <p:txBody>
          <a:bodyPr wrap="none">
            <a:spAutoFit/>
          </a:bodyPr>
          <a:lstStyle/>
          <a:p>
            <a:pPr marL="342900" indent="-342900" algn="ctr" fontAlgn="base">
              <a:lnSpc>
                <a:spcPct val="110000"/>
              </a:lnSpc>
              <a:spcBef>
                <a:spcPct val="0"/>
              </a:spcBef>
              <a:spcAft>
                <a:spcPct val="0"/>
              </a:spcAft>
            </a:pPr>
            <a:r>
              <a:rPr lang="en-US" altLang="zh-CN" sz="2000" kern="0" dirty="0">
                <a:solidFill>
                  <a:srgbClr val="FFC000"/>
                </a:solidFill>
                <a:latin typeface="微软雅黑" panose="020B0503020204020204" pitchFamily="34" charset="-122"/>
                <a:ea typeface="微软雅黑" panose="020B0503020204020204" pitchFamily="34" charset="-122"/>
                <a:hlinkClick r:id="rId3"/>
              </a:rPr>
              <a:t>https://ibaotu.com/ppt</a:t>
            </a:r>
            <a:r>
              <a:rPr lang="en-US" altLang="zh-CN" sz="2000" kern="0" dirty="0" smtClean="0">
                <a:solidFill>
                  <a:srgbClr val="FFC000"/>
                </a:solidFill>
                <a:latin typeface="微软雅黑" panose="020B0503020204020204" pitchFamily="34" charset="-122"/>
                <a:ea typeface="微软雅黑" panose="020B0503020204020204" pitchFamily="34" charset="-122"/>
                <a:hlinkClick r:id="rId3"/>
              </a:rPr>
              <a:t>/</a:t>
            </a:r>
            <a:r>
              <a:rPr lang="en-US" altLang="zh-CN" sz="2000" kern="0" dirty="0" smtClean="0">
                <a:solidFill>
                  <a:srgbClr val="FFC000"/>
                </a:solidFill>
                <a:latin typeface="微软雅黑" panose="020B0503020204020204" pitchFamily="34" charset="-122"/>
                <a:ea typeface="微软雅黑" panose="020B0503020204020204" pitchFamily="34" charset="-122"/>
              </a:rPr>
              <a:t> </a:t>
            </a:r>
            <a:endParaRPr lang="en-US" altLang="zh-CN" sz="2000" kern="0" dirty="0">
              <a:solidFill>
                <a:srgbClr val="FFC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51296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a:t>
            </a:r>
            <a:r>
              <a:rPr lang="zh-CN" altLang="en-US" sz="1200" kern="0" dirty="0" smtClean="0">
                <a:solidFill>
                  <a:prstClr val="white"/>
                </a:solidFill>
                <a:latin typeface="微软雅黑" pitchFamily="34" charset="-122"/>
                <a:ea typeface="微软雅黑" pitchFamily="34" charset="-122"/>
              </a:rPr>
              <a:t>络转</a:t>
            </a:r>
            <a:r>
              <a:rPr lang="zh-CN" altLang="en-US" sz="1200" kern="0" smtClean="0">
                <a:solidFill>
                  <a:prstClr val="white"/>
                </a:solidFill>
                <a:latin typeface="微软雅黑" pitchFamily="34" charset="-122"/>
                <a:ea typeface="微软雅黑" pitchFamily="34" charset="-122"/>
              </a:rPr>
              <a:t>载、线上线下传</a:t>
            </a:r>
            <a:r>
              <a:rPr lang="zh-CN" altLang="en-US" sz="1200" kern="0" dirty="0" smtClean="0">
                <a:solidFill>
                  <a:prstClr val="white"/>
                </a:solidFill>
                <a:latin typeface="微软雅黑" pitchFamily="34" charset="-122"/>
                <a:ea typeface="微软雅黑" pitchFamily="34" charset="-122"/>
              </a:rPr>
              <a:t>播。</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9764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 xmlns:a16="http://schemas.microsoft.com/office/drawing/2014/main" id="{09A160A6-910A-47C6-BCD6-3F3C6A3508E5}"/>
              </a:ext>
            </a:extLst>
          </p:cNvPr>
          <p:cNvSpPr/>
          <p:nvPr/>
        </p:nvSpPr>
        <p:spPr>
          <a:xfrm>
            <a:off x="-233917"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 xmlns:a16="http://schemas.microsoft.com/office/drawing/2014/main" id="{B7FA3153-7241-4EBD-B41F-A4FC50762FAE}"/>
              </a:ext>
            </a:extLst>
          </p:cNvPr>
          <p:cNvGrpSpPr/>
          <p:nvPr/>
        </p:nvGrpSpPr>
        <p:grpSpPr>
          <a:xfrm>
            <a:off x="4336712" y="1154646"/>
            <a:ext cx="4213132" cy="4044676"/>
            <a:chOff x="3419378" y="1186543"/>
            <a:chExt cx="4213132" cy="4044676"/>
          </a:xfrm>
        </p:grpSpPr>
        <p:sp>
          <p:nvSpPr>
            <p:cNvPr id="9" name="椭圆 8">
              <a:extLst>
                <a:ext uri="{FF2B5EF4-FFF2-40B4-BE49-F238E27FC236}">
                  <a16:creationId xmlns="" xmlns:a16="http://schemas.microsoft.com/office/drawing/2014/main" id="{4080A13D-4332-4012-9AF6-B0B64FCB55FA}"/>
                </a:ext>
              </a:extLst>
            </p:cNvPr>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a:extLst>
                <a:ext uri="{FF2B5EF4-FFF2-40B4-BE49-F238E27FC236}">
                  <a16:creationId xmlns="" xmlns:a16="http://schemas.microsoft.com/office/drawing/2014/main" id="{4E8CE001-5173-49C4-BE12-207B4D5517D0}"/>
                </a:ext>
              </a:extLst>
            </p:cNvPr>
            <p:cNvGrpSpPr/>
            <p:nvPr/>
          </p:nvGrpSpPr>
          <p:grpSpPr>
            <a:xfrm>
              <a:off x="3456046" y="1951835"/>
              <a:ext cx="4176464" cy="2009024"/>
              <a:chOff x="4215008" y="2091233"/>
              <a:chExt cx="4176464" cy="2009024"/>
            </a:xfrm>
          </p:grpSpPr>
          <p:sp>
            <p:nvSpPr>
              <p:cNvPr id="5" name="TextBox 48">
                <a:extLst>
                  <a:ext uri="{FF2B5EF4-FFF2-40B4-BE49-F238E27FC236}">
                    <a16:creationId xmlns="" xmlns:a16="http://schemas.microsoft.com/office/drawing/2014/main" id="{A33A4434-A66B-4A7B-B89D-0CF5E674E72D}"/>
                  </a:ext>
                </a:extLst>
              </p:cNvPr>
              <p:cNvSpPr txBox="1"/>
              <p:nvPr/>
            </p:nvSpPr>
            <p:spPr>
              <a:xfrm>
                <a:off x="4215008" y="3213003"/>
                <a:ext cx="4176464" cy="677108"/>
              </a:xfrm>
              <a:prstGeom prst="rect">
                <a:avLst/>
              </a:prstGeom>
              <a:noFill/>
            </p:spPr>
            <p:txBody>
              <a:bodyPr wrap="square" lIns="0" tIns="0" rIns="0" bIns="0" rtlCol="0">
                <a:spAutoFit/>
              </a:bodyPr>
              <a:lstStyle/>
              <a:p>
                <a:pPr algn="ctr"/>
                <a:r>
                  <a:rPr lang="zh-CN" altLang="en-US" sz="4400" dirty="0">
                    <a:solidFill>
                      <a:srgbClr val="19122F"/>
                    </a:solidFill>
                    <a:cs typeface="+mn-ea"/>
                    <a:sym typeface="+mn-lt"/>
                  </a:rPr>
                  <a:t>公司简介</a:t>
                </a:r>
                <a:endParaRPr lang="en-GB" altLang="zh-CN" sz="4400" dirty="0">
                  <a:solidFill>
                    <a:srgbClr val="19122F"/>
                  </a:solidFill>
                  <a:cs typeface="+mn-ea"/>
                  <a:sym typeface="+mn-lt"/>
                </a:endParaRPr>
              </a:p>
            </p:txBody>
          </p:sp>
          <p:sp>
            <p:nvSpPr>
              <p:cNvPr id="6" name="TextBox 49">
                <a:extLst>
                  <a:ext uri="{FF2B5EF4-FFF2-40B4-BE49-F238E27FC236}">
                    <a16:creationId xmlns="" xmlns:a16="http://schemas.microsoft.com/office/drawing/2014/main" id="{C9058BAC-B292-4571-BF8A-EF5F68FFF4A6}"/>
                  </a:ext>
                </a:extLst>
              </p:cNvPr>
              <p:cNvSpPr txBox="1"/>
              <p:nvPr/>
            </p:nvSpPr>
            <p:spPr>
              <a:xfrm>
                <a:off x="5358019" y="3977146"/>
                <a:ext cx="2780138" cy="123111"/>
              </a:xfrm>
              <a:prstGeom prst="rect">
                <a:avLst/>
              </a:prstGeom>
              <a:noFill/>
            </p:spPr>
            <p:txBody>
              <a:bodyPr wrap="square" lIns="0" tIns="0" rIns="0" bIns="0" rtlCol="0">
                <a:spAutoFit/>
              </a:bodyPr>
              <a:lstStyle/>
              <a:p>
                <a:pPr eaLnBrk="0" hangingPunct="0"/>
                <a:r>
                  <a:rPr lang="zh-CN" altLang="en-US" sz="800" dirty="0">
                    <a:solidFill>
                      <a:srgbClr val="19122F"/>
                    </a:solidFill>
                    <a:cs typeface="+mn-ea"/>
                    <a:sym typeface="+mn-lt"/>
                  </a:rPr>
                  <a:t>请替换文字内容，点击添加相关标题文字</a:t>
                </a:r>
              </a:p>
            </p:txBody>
          </p:sp>
          <p:sp>
            <p:nvSpPr>
              <p:cNvPr id="7" name="TextBox 48">
                <a:extLst>
                  <a:ext uri="{FF2B5EF4-FFF2-40B4-BE49-F238E27FC236}">
                    <a16:creationId xmlns="" xmlns:a16="http://schemas.microsoft.com/office/drawing/2014/main" id="{BB6DAC68-6922-4DA8-B072-A24712A2AC61}"/>
                  </a:ext>
                </a:extLst>
              </p:cNvPr>
              <p:cNvSpPr txBox="1"/>
              <p:nvPr/>
            </p:nvSpPr>
            <p:spPr>
              <a:xfrm>
                <a:off x="5458393" y="2091233"/>
                <a:ext cx="1484586" cy="1231106"/>
              </a:xfrm>
              <a:prstGeom prst="rect">
                <a:avLst/>
              </a:prstGeom>
              <a:noFill/>
            </p:spPr>
            <p:txBody>
              <a:bodyPr wrap="square" lIns="0" tIns="0" rIns="0" bIns="0" rtlCol="0">
                <a:spAutoFit/>
              </a:bodyPr>
              <a:lstStyle/>
              <a:p>
                <a:pPr algn="ctr"/>
                <a:r>
                  <a:rPr lang="en-US" altLang="zh-CN" sz="8000" dirty="0">
                    <a:solidFill>
                      <a:schemeClr val="tx1">
                        <a:lumMod val="75000"/>
                        <a:lumOff val="25000"/>
                      </a:schemeClr>
                    </a:solidFill>
                    <a:cs typeface="+mn-ea"/>
                    <a:sym typeface="+mn-lt"/>
                  </a:rPr>
                  <a:t>01</a:t>
                </a:r>
                <a:endParaRPr lang="en-GB" altLang="zh-CN" sz="8000" dirty="0">
                  <a:solidFill>
                    <a:schemeClr val="tx1">
                      <a:lumMod val="75000"/>
                      <a:lumOff val="25000"/>
                    </a:schemeClr>
                  </a:solidFill>
                  <a:cs typeface="+mn-ea"/>
                  <a:sym typeface="+mn-lt"/>
                </a:endParaRPr>
              </a:p>
            </p:txBody>
          </p:sp>
        </p:grpSp>
      </p:grpSp>
      <p:sp>
        <p:nvSpPr>
          <p:cNvPr id="8" name="矩形 7">
            <a:extLst>
              <a:ext uri="{FF2B5EF4-FFF2-40B4-BE49-F238E27FC236}">
                <a16:creationId xmlns="" xmlns:a16="http://schemas.microsoft.com/office/drawing/2014/main" id="{B4EC1237-6786-4A93-B7B2-D40091150A3A}"/>
              </a:ext>
            </a:extLst>
          </p:cNvPr>
          <p:cNvSpPr/>
          <p:nvPr/>
        </p:nvSpPr>
        <p:spPr>
          <a:xfrm>
            <a:off x="-1175657" y="653143"/>
            <a:ext cx="827314"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670249273"/>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 xmlns:a16="http://schemas.microsoft.com/office/drawing/2014/main" id="{A4C63FE7-3E1A-4E3B-AC5E-422C7886156D}"/>
              </a:ext>
            </a:extLst>
          </p:cNvPr>
          <p:cNvSpPr/>
          <p:nvPr/>
        </p:nvSpPr>
        <p:spPr>
          <a:xfrm>
            <a:off x="-233917" y="0"/>
            <a:ext cx="1242591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cs typeface="+mn-ea"/>
              <a:sym typeface="+mn-lt"/>
            </a:endParaRPr>
          </a:p>
        </p:txBody>
      </p:sp>
      <p:grpSp>
        <p:nvGrpSpPr>
          <p:cNvPr id="4" name="グループ化 55">
            <a:extLst>
              <a:ext uri="{FF2B5EF4-FFF2-40B4-BE49-F238E27FC236}">
                <a16:creationId xmlns="" xmlns:a16="http://schemas.microsoft.com/office/drawing/2014/main" id="{93394612-6BB5-437E-9372-D362306AA56B}"/>
              </a:ext>
            </a:extLst>
          </p:cNvPr>
          <p:cNvGrpSpPr/>
          <p:nvPr/>
        </p:nvGrpSpPr>
        <p:grpSpPr>
          <a:xfrm>
            <a:off x="1721411" y="2364642"/>
            <a:ext cx="1205940" cy="688972"/>
            <a:chOff x="3409429" y="2695228"/>
            <a:chExt cx="2277393" cy="1301110"/>
          </a:xfrm>
          <a:solidFill>
            <a:srgbClr val="95DDEC"/>
          </a:solidFill>
        </p:grpSpPr>
        <p:sp>
          <p:nvSpPr>
            <p:cNvPr id="5" name="正方形/長方形 56">
              <a:extLst>
                <a:ext uri="{FF2B5EF4-FFF2-40B4-BE49-F238E27FC236}">
                  <a16:creationId xmlns="" xmlns:a16="http://schemas.microsoft.com/office/drawing/2014/main" id="{373F9752-8AA3-4D8A-B1CE-31748D333940}"/>
                </a:ext>
              </a:extLst>
            </p:cNvPr>
            <p:cNvSpPr/>
            <p:nvPr userDrawn="1"/>
          </p:nvSpPr>
          <p:spPr>
            <a:xfrm>
              <a:off x="3409429" y="2695228"/>
              <a:ext cx="2277393" cy="1008112"/>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60B8D6"/>
                </a:solidFill>
                <a:cs typeface="+mn-ea"/>
                <a:sym typeface="+mn-lt"/>
              </a:endParaRPr>
            </a:p>
          </p:txBody>
        </p:sp>
        <p:sp>
          <p:nvSpPr>
            <p:cNvPr id="6" name="二等辺三角形 57">
              <a:extLst>
                <a:ext uri="{FF2B5EF4-FFF2-40B4-BE49-F238E27FC236}">
                  <a16:creationId xmlns="" xmlns:a16="http://schemas.microsoft.com/office/drawing/2014/main" id="{62054915-C309-4760-B6CF-1EE18E073287}"/>
                </a:ext>
              </a:extLst>
            </p:cNvPr>
            <p:cNvSpPr/>
            <p:nvPr userDrawn="1"/>
          </p:nvSpPr>
          <p:spPr>
            <a:xfrm rot="10800000">
              <a:off x="4382897" y="3703340"/>
              <a:ext cx="339878" cy="292998"/>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60B8D6"/>
                </a:solidFill>
                <a:cs typeface="+mn-ea"/>
                <a:sym typeface="+mn-lt"/>
              </a:endParaRPr>
            </a:p>
          </p:txBody>
        </p:sp>
      </p:grpSp>
      <p:grpSp>
        <p:nvGrpSpPr>
          <p:cNvPr id="7" name="グループ化 64">
            <a:extLst>
              <a:ext uri="{FF2B5EF4-FFF2-40B4-BE49-F238E27FC236}">
                <a16:creationId xmlns="" xmlns:a16="http://schemas.microsoft.com/office/drawing/2014/main" id="{F7144D75-12FB-48B8-B69C-E64ADDCB0A33}"/>
              </a:ext>
            </a:extLst>
          </p:cNvPr>
          <p:cNvGrpSpPr/>
          <p:nvPr/>
        </p:nvGrpSpPr>
        <p:grpSpPr>
          <a:xfrm>
            <a:off x="3583402" y="2364642"/>
            <a:ext cx="1205940" cy="688972"/>
            <a:chOff x="3409429" y="2695228"/>
            <a:chExt cx="2277393" cy="1301110"/>
          </a:xfrm>
          <a:solidFill>
            <a:srgbClr val="95DDEC"/>
          </a:solidFill>
        </p:grpSpPr>
        <p:sp>
          <p:nvSpPr>
            <p:cNvPr id="8" name="正方形/長方形 65">
              <a:extLst>
                <a:ext uri="{FF2B5EF4-FFF2-40B4-BE49-F238E27FC236}">
                  <a16:creationId xmlns="" xmlns:a16="http://schemas.microsoft.com/office/drawing/2014/main" id="{BB7CA897-1111-4C87-A85A-E507E69C8A12}"/>
                </a:ext>
              </a:extLst>
            </p:cNvPr>
            <p:cNvSpPr/>
            <p:nvPr userDrawn="1"/>
          </p:nvSpPr>
          <p:spPr>
            <a:xfrm>
              <a:off x="3409429" y="2695228"/>
              <a:ext cx="2277393" cy="1008112"/>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sp>
          <p:nvSpPr>
            <p:cNvPr id="9" name="二等辺三角形 66">
              <a:extLst>
                <a:ext uri="{FF2B5EF4-FFF2-40B4-BE49-F238E27FC236}">
                  <a16:creationId xmlns="" xmlns:a16="http://schemas.microsoft.com/office/drawing/2014/main" id="{9CF33A34-A405-4EE8-B87D-44D92F749CC6}"/>
                </a:ext>
              </a:extLst>
            </p:cNvPr>
            <p:cNvSpPr/>
            <p:nvPr userDrawn="1"/>
          </p:nvSpPr>
          <p:spPr>
            <a:xfrm rot="10800000">
              <a:off x="4382897" y="3703340"/>
              <a:ext cx="339878" cy="292998"/>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cs typeface="+mn-ea"/>
                <a:sym typeface="+mn-lt"/>
              </a:endParaRPr>
            </a:p>
          </p:txBody>
        </p:sp>
      </p:grpSp>
      <p:grpSp>
        <p:nvGrpSpPr>
          <p:cNvPr id="10" name="グループ化 81">
            <a:extLst>
              <a:ext uri="{FF2B5EF4-FFF2-40B4-BE49-F238E27FC236}">
                <a16:creationId xmlns="" xmlns:a16="http://schemas.microsoft.com/office/drawing/2014/main" id="{4B2E34F8-F260-4B50-B798-B093BBB65210}"/>
              </a:ext>
            </a:extLst>
          </p:cNvPr>
          <p:cNvGrpSpPr/>
          <p:nvPr/>
        </p:nvGrpSpPr>
        <p:grpSpPr>
          <a:xfrm>
            <a:off x="5456705" y="2364642"/>
            <a:ext cx="1205940" cy="688972"/>
            <a:chOff x="3409429" y="2695228"/>
            <a:chExt cx="2277393" cy="1301110"/>
          </a:xfrm>
          <a:solidFill>
            <a:srgbClr val="95DDEC"/>
          </a:solidFill>
        </p:grpSpPr>
        <p:sp>
          <p:nvSpPr>
            <p:cNvPr id="11" name="正方形/長方形 82">
              <a:extLst>
                <a:ext uri="{FF2B5EF4-FFF2-40B4-BE49-F238E27FC236}">
                  <a16:creationId xmlns="" xmlns:a16="http://schemas.microsoft.com/office/drawing/2014/main" id="{97E8EE78-C8B8-442F-9C44-0DB59CBDDF29}"/>
                </a:ext>
              </a:extLst>
            </p:cNvPr>
            <p:cNvSpPr/>
            <p:nvPr userDrawn="1"/>
          </p:nvSpPr>
          <p:spPr>
            <a:xfrm>
              <a:off x="3409429" y="2695228"/>
              <a:ext cx="2277393" cy="1008112"/>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sp>
          <p:nvSpPr>
            <p:cNvPr id="12" name="二等辺三角形 83">
              <a:extLst>
                <a:ext uri="{FF2B5EF4-FFF2-40B4-BE49-F238E27FC236}">
                  <a16:creationId xmlns="" xmlns:a16="http://schemas.microsoft.com/office/drawing/2014/main" id="{D5AFACA5-CD10-4888-9EC9-DE821EDB0A07}"/>
                </a:ext>
              </a:extLst>
            </p:cNvPr>
            <p:cNvSpPr/>
            <p:nvPr userDrawn="1"/>
          </p:nvSpPr>
          <p:spPr>
            <a:xfrm rot="10800000">
              <a:off x="4382897" y="3703340"/>
              <a:ext cx="339878" cy="292998"/>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cs typeface="+mn-ea"/>
                <a:sym typeface="+mn-lt"/>
              </a:endParaRPr>
            </a:p>
          </p:txBody>
        </p:sp>
      </p:grpSp>
      <p:grpSp>
        <p:nvGrpSpPr>
          <p:cNvPr id="13" name="グループ化 90">
            <a:extLst>
              <a:ext uri="{FF2B5EF4-FFF2-40B4-BE49-F238E27FC236}">
                <a16:creationId xmlns="" xmlns:a16="http://schemas.microsoft.com/office/drawing/2014/main" id="{F23BFA29-BE98-48D6-BE82-F1D0C6F4378B}"/>
              </a:ext>
            </a:extLst>
          </p:cNvPr>
          <p:cNvGrpSpPr/>
          <p:nvPr/>
        </p:nvGrpSpPr>
        <p:grpSpPr>
          <a:xfrm>
            <a:off x="7324788" y="2364642"/>
            <a:ext cx="1205940" cy="688972"/>
            <a:chOff x="3409429" y="2695228"/>
            <a:chExt cx="2277393" cy="1301110"/>
          </a:xfrm>
          <a:solidFill>
            <a:srgbClr val="95DDEC"/>
          </a:solidFill>
        </p:grpSpPr>
        <p:sp>
          <p:nvSpPr>
            <p:cNvPr id="14" name="正方形/長方形 91">
              <a:extLst>
                <a:ext uri="{FF2B5EF4-FFF2-40B4-BE49-F238E27FC236}">
                  <a16:creationId xmlns="" xmlns:a16="http://schemas.microsoft.com/office/drawing/2014/main" id="{CD060068-7919-4198-9ACA-55E7F0B75CF1}"/>
                </a:ext>
              </a:extLst>
            </p:cNvPr>
            <p:cNvSpPr/>
            <p:nvPr userDrawn="1"/>
          </p:nvSpPr>
          <p:spPr>
            <a:xfrm>
              <a:off x="3409429" y="2695228"/>
              <a:ext cx="2277393" cy="1008112"/>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sp>
          <p:nvSpPr>
            <p:cNvPr id="15" name="二等辺三角形 92">
              <a:extLst>
                <a:ext uri="{FF2B5EF4-FFF2-40B4-BE49-F238E27FC236}">
                  <a16:creationId xmlns="" xmlns:a16="http://schemas.microsoft.com/office/drawing/2014/main" id="{69F815C0-2ED5-4185-BB06-71CECF18E6BC}"/>
                </a:ext>
              </a:extLst>
            </p:cNvPr>
            <p:cNvSpPr/>
            <p:nvPr userDrawn="1"/>
          </p:nvSpPr>
          <p:spPr>
            <a:xfrm rot="10800000">
              <a:off x="4382897" y="3703340"/>
              <a:ext cx="339878" cy="292998"/>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cs typeface="+mn-ea"/>
                <a:sym typeface="+mn-lt"/>
              </a:endParaRPr>
            </a:p>
          </p:txBody>
        </p:sp>
      </p:grpSp>
      <p:grpSp>
        <p:nvGrpSpPr>
          <p:cNvPr id="16" name="グループ化 99">
            <a:extLst>
              <a:ext uri="{FF2B5EF4-FFF2-40B4-BE49-F238E27FC236}">
                <a16:creationId xmlns="" xmlns:a16="http://schemas.microsoft.com/office/drawing/2014/main" id="{5530A610-7FBF-4254-BBE7-66D12F3740D7}"/>
              </a:ext>
            </a:extLst>
          </p:cNvPr>
          <p:cNvGrpSpPr/>
          <p:nvPr/>
        </p:nvGrpSpPr>
        <p:grpSpPr>
          <a:xfrm>
            <a:off x="9191998" y="2364642"/>
            <a:ext cx="1205940" cy="688972"/>
            <a:chOff x="3409429" y="2695228"/>
            <a:chExt cx="2277393" cy="1301110"/>
          </a:xfrm>
          <a:solidFill>
            <a:srgbClr val="95DDEC"/>
          </a:solidFill>
        </p:grpSpPr>
        <p:sp>
          <p:nvSpPr>
            <p:cNvPr id="17" name="正方形/長方形 100">
              <a:extLst>
                <a:ext uri="{FF2B5EF4-FFF2-40B4-BE49-F238E27FC236}">
                  <a16:creationId xmlns="" xmlns:a16="http://schemas.microsoft.com/office/drawing/2014/main" id="{B3639CAE-0A26-483E-8955-1A27C8B9AF51}"/>
                </a:ext>
              </a:extLst>
            </p:cNvPr>
            <p:cNvSpPr/>
            <p:nvPr userDrawn="1"/>
          </p:nvSpPr>
          <p:spPr>
            <a:xfrm>
              <a:off x="3409429" y="2695228"/>
              <a:ext cx="2277393" cy="1008112"/>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mn-ea"/>
                <a:sym typeface="+mn-lt"/>
              </a:endParaRPr>
            </a:p>
          </p:txBody>
        </p:sp>
        <p:sp>
          <p:nvSpPr>
            <p:cNvPr id="18" name="二等辺三角形 101">
              <a:extLst>
                <a:ext uri="{FF2B5EF4-FFF2-40B4-BE49-F238E27FC236}">
                  <a16:creationId xmlns="" xmlns:a16="http://schemas.microsoft.com/office/drawing/2014/main" id="{53824339-1D34-43D6-A4E5-2FC663DD162F}"/>
                </a:ext>
              </a:extLst>
            </p:cNvPr>
            <p:cNvSpPr/>
            <p:nvPr userDrawn="1"/>
          </p:nvSpPr>
          <p:spPr>
            <a:xfrm rot="10800000">
              <a:off x="4382897" y="3703340"/>
              <a:ext cx="339878" cy="292998"/>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cs typeface="+mn-ea"/>
                <a:sym typeface="+mn-lt"/>
              </a:endParaRPr>
            </a:p>
          </p:txBody>
        </p:sp>
      </p:grpSp>
      <p:cxnSp>
        <p:nvCxnSpPr>
          <p:cNvPr id="19" name="Straight Connector 10">
            <a:extLst>
              <a:ext uri="{FF2B5EF4-FFF2-40B4-BE49-F238E27FC236}">
                <a16:creationId xmlns="" xmlns:a16="http://schemas.microsoft.com/office/drawing/2014/main" id="{4FEEE5CF-A9D7-4F7D-80C5-4D2B7C94C1AA}"/>
              </a:ext>
            </a:extLst>
          </p:cNvPr>
          <p:cNvCxnSpPr/>
          <p:nvPr/>
        </p:nvCxnSpPr>
        <p:spPr>
          <a:xfrm>
            <a:off x="954024" y="3486275"/>
            <a:ext cx="10211300" cy="0"/>
          </a:xfrm>
          <a:prstGeom prst="line">
            <a:avLst/>
          </a:prstGeom>
          <a:ln w="38100" cap="rnd">
            <a:solidFill>
              <a:schemeClr val="bg1">
                <a:lumMod val="85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20" name="TextBox 13">
            <a:extLst>
              <a:ext uri="{FF2B5EF4-FFF2-40B4-BE49-F238E27FC236}">
                <a16:creationId xmlns="" xmlns:a16="http://schemas.microsoft.com/office/drawing/2014/main" id="{69997357-9AC2-44A6-8D0C-DABD3DD3CC3D}"/>
              </a:ext>
            </a:extLst>
          </p:cNvPr>
          <p:cNvSpPr txBox="1"/>
          <p:nvPr/>
        </p:nvSpPr>
        <p:spPr>
          <a:xfrm>
            <a:off x="1307364" y="4089160"/>
            <a:ext cx="2034034" cy="276999"/>
          </a:xfrm>
          <a:prstGeom prst="rect">
            <a:avLst/>
          </a:prstGeom>
          <a:noFill/>
        </p:spPr>
        <p:txBody>
          <a:bodyPr wrap="square" rtlCol="0">
            <a:spAutoFit/>
          </a:bodyPr>
          <a:lstStyle/>
          <a:p>
            <a:pPr algn="ctr"/>
            <a:r>
              <a:rPr lang="zh-CN" altLang="en-US" sz="1200" dirty="0">
                <a:solidFill>
                  <a:schemeClr val="bg1"/>
                </a:solidFill>
                <a:cs typeface="+mn-ea"/>
                <a:sym typeface="+mn-lt"/>
              </a:rPr>
              <a:t>步骤</a:t>
            </a:r>
            <a:r>
              <a:rPr lang="en-US" altLang="zh-CN" sz="1200" dirty="0">
                <a:solidFill>
                  <a:schemeClr val="bg1"/>
                </a:solidFill>
                <a:cs typeface="+mn-ea"/>
                <a:sym typeface="+mn-lt"/>
              </a:rPr>
              <a:t>01</a:t>
            </a:r>
            <a:endParaRPr lang="en-ID" sz="1200" dirty="0">
              <a:solidFill>
                <a:schemeClr val="bg1"/>
              </a:solidFill>
              <a:cs typeface="+mn-ea"/>
              <a:sym typeface="+mn-lt"/>
            </a:endParaRPr>
          </a:p>
        </p:txBody>
      </p:sp>
      <p:sp>
        <p:nvSpPr>
          <p:cNvPr id="21" name="TextBox 57">
            <a:extLst>
              <a:ext uri="{FF2B5EF4-FFF2-40B4-BE49-F238E27FC236}">
                <a16:creationId xmlns="" xmlns:a16="http://schemas.microsoft.com/office/drawing/2014/main" id="{650822AF-79BE-4E17-A012-52654FE55D26}"/>
              </a:ext>
            </a:extLst>
          </p:cNvPr>
          <p:cNvSpPr txBox="1"/>
          <p:nvPr/>
        </p:nvSpPr>
        <p:spPr>
          <a:xfrm>
            <a:off x="3169355" y="4089160"/>
            <a:ext cx="2034034" cy="276999"/>
          </a:xfrm>
          <a:prstGeom prst="rect">
            <a:avLst/>
          </a:prstGeom>
          <a:noFill/>
        </p:spPr>
        <p:txBody>
          <a:bodyPr wrap="square" rtlCol="0">
            <a:spAutoFit/>
          </a:bodyPr>
          <a:lstStyle/>
          <a:p>
            <a:pPr algn="ctr"/>
            <a:r>
              <a:rPr lang="zh-CN" altLang="en-US" sz="1200" dirty="0">
                <a:solidFill>
                  <a:schemeClr val="bg1"/>
                </a:solidFill>
                <a:cs typeface="+mn-ea"/>
                <a:sym typeface="+mn-lt"/>
              </a:rPr>
              <a:t>步骤</a:t>
            </a:r>
            <a:r>
              <a:rPr lang="en-US" altLang="zh-CN" sz="1200" dirty="0">
                <a:solidFill>
                  <a:schemeClr val="bg1"/>
                </a:solidFill>
                <a:cs typeface="+mn-ea"/>
                <a:sym typeface="+mn-lt"/>
              </a:rPr>
              <a:t>02</a:t>
            </a:r>
            <a:endParaRPr lang="en-ID" altLang="zh-CN" sz="1200" dirty="0">
              <a:solidFill>
                <a:schemeClr val="bg1"/>
              </a:solidFill>
              <a:cs typeface="+mn-ea"/>
              <a:sym typeface="+mn-lt"/>
            </a:endParaRPr>
          </a:p>
        </p:txBody>
      </p:sp>
      <p:sp>
        <p:nvSpPr>
          <p:cNvPr id="22" name="TextBox 58">
            <a:extLst>
              <a:ext uri="{FF2B5EF4-FFF2-40B4-BE49-F238E27FC236}">
                <a16:creationId xmlns="" xmlns:a16="http://schemas.microsoft.com/office/drawing/2014/main" id="{DEB6E79A-6233-465F-9639-0FFA69BF605D}"/>
              </a:ext>
            </a:extLst>
          </p:cNvPr>
          <p:cNvSpPr txBox="1"/>
          <p:nvPr/>
        </p:nvSpPr>
        <p:spPr>
          <a:xfrm>
            <a:off x="5042657" y="4089160"/>
            <a:ext cx="2034034" cy="276999"/>
          </a:xfrm>
          <a:prstGeom prst="rect">
            <a:avLst/>
          </a:prstGeom>
          <a:noFill/>
        </p:spPr>
        <p:txBody>
          <a:bodyPr wrap="square" rtlCol="0">
            <a:spAutoFit/>
          </a:bodyPr>
          <a:lstStyle/>
          <a:p>
            <a:pPr algn="ctr"/>
            <a:r>
              <a:rPr lang="zh-CN" altLang="en-US" sz="1200" dirty="0">
                <a:solidFill>
                  <a:schemeClr val="bg1"/>
                </a:solidFill>
                <a:cs typeface="+mn-ea"/>
                <a:sym typeface="+mn-lt"/>
              </a:rPr>
              <a:t>步骤</a:t>
            </a:r>
            <a:r>
              <a:rPr lang="en-US" altLang="zh-CN" sz="1200" dirty="0">
                <a:solidFill>
                  <a:schemeClr val="bg1"/>
                </a:solidFill>
                <a:cs typeface="+mn-ea"/>
                <a:sym typeface="+mn-lt"/>
              </a:rPr>
              <a:t>03</a:t>
            </a:r>
            <a:endParaRPr lang="en-ID" altLang="zh-CN" sz="1200" dirty="0">
              <a:solidFill>
                <a:schemeClr val="bg1"/>
              </a:solidFill>
              <a:cs typeface="+mn-ea"/>
              <a:sym typeface="+mn-lt"/>
            </a:endParaRPr>
          </a:p>
        </p:txBody>
      </p:sp>
      <p:sp>
        <p:nvSpPr>
          <p:cNvPr id="23" name="TextBox 59">
            <a:extLst>
              <a:ext uri="{FF2B5EF4-FFF2-40B4-BE49-F238E27FC236}">
                <a16:creationId xmlns="" xmlns:a16="http://schemas.microsoft.com/office/drawing/2014/main" id="{3BC1065D-53AE-42FD-A91C-E105B5C2DFF1}"/>
              </a:ext>
            </a:extLst>
          </p:cNvPr>
          <p:cNvSpPr txBox="1"/>
          <p:nvPr/>
        </p:nvSpPr>
        <p:spPr>
          <a:xfrm>
            <a:off x="6910741" y="4089160"/>
            <a:ext cx="2034034" cy="276999"/>
          </a:xfrm>
          <a:prstGeom prst="rect">
            <a:avLst/>
          </a:prstGeom>
          <a:noFill/>
        </p:spPr>
        <p:txBody>
          <a:bodyPr wrap="square" rtlCol="0">
            <a:spAutoFit/>
          </a:bodyPr>
          <a:lstStyle/>
          <a:p>
            <a:pPr algn="ctr"/>
            <a:r>
              <a:rPr lang="zh-CN" altLang="en-US" sz="1200" dirty="0">
                <a:solidFill>
                  <a:schemeClr val="bg1"/>
                </a:solidFill>
                <a:cs typeface="+mn-ea"/>
                <a:sym typeface="+mn-lt"/>
              </a:rPr>
              <a:t>步骤</a:t>
            </a:r>
            <a:r>
              <a:rPr lang="en-US" altLang="zh-CN" sz="1200" dirty="0">
                <a:solidFill>
                  <a:schemeClr val="bg1"/>
                </a:solidFill>
                <a:cs typeface="+mn-ea"/>
                <a:sym typeface="+mn-lt"/>
              </a:rPr>
              <a:t>04</a:t>
            </a:r>
            <a:endParaRPr lang="en-ID" altLang="zh-CN" sz="1200" dirty="0">
              <a:solidFill>
                <a:schemeClr val="bg1"/>
              </a:solidFill>
              <a:cs typeface="+mn-ea"/>
              <a:sym typeface="+mn-lt"/>
            </a:endParaRPr>
          </a:p>
        </p:txBody>
      </p:sp>
      <p:sp>
        <p:nvSpPr>
          <p:cNvPr id="24" name="TextBox 60">
            <a:extLst>
              <a:ext uri="{FF2B5EF4-FFF2-40B4-BE49-F238E27FC236}">
                <a16:creationId xmlns="" xmlns:a16="http://schemas.microsoft.com/office/drawing/2014/main" id="{C117F796-4FCD-4FFB-8EDD-B9030D975878}"/>
              </a:ext>
            </a:extLst>
          </p:cNvPr>
          <p:cNvSpPr txBox="1"/>
          <p:nvPr/>
        </p:nvSpPr>
        <p:spPr>
          <a:xfrm>
            <a:off x="8777950" y="4089160"/>
            <a:ext cx="2034034" cy="276999"/>
          </a:xfrm>
          <a:prstGeom prst="rect">
            <a:avLst/>
          </a:prstGeom>
          <a:noFill/>
        </p:spPr>
        <p:txBody>
          <a:bodyPr wrap="square" rtlCol="0">
            <a:spAutoFit/>
          </a:bodyPr>
          <a:lstStyle/>
          <a:p>
            <a:pPr algn="ctr"/>
            <a:r>
              <a:rPr lang="zh-CN" altLang="en-US" sz="1200" dirty="0">
                <a:solidFill>
                  <a:schemeClr val="bg1"/>
                </a:solidFill>
                <a:cs typeface="+mn-ea"/>
                <a:sym typeface="+mn-lt"/>
              </a:rPr>
              <a:t>步骤</a:t>
            </a:r>
            <a:r>
              <a:rPr lang="en-US" altLang="zh-CN" sz="1200" dirty="0">
                <a:solidFill>
                  <a:schemeClr val="bg1"/>
                </a:solidFill>
                <a:cs typeface="+mn-ea"/>
                <a:sym typeface="+mn-lt"/>
              </a:rPr>
              <a:t>05</a:t>
            </a:r>
            <a:endParaRPr lang="en-ID" altLang="zh-CN" sz="1200" dirty="0">
              <a:solidFill>
                <a:schemeClr val="bg1"/>
              </a:solidFill>
              <a:cs typeface="+mn-ea"/>
              <a:sym typeface="+mn-lt"/>
            </a:endParaRPr>
          </a:p>
        </p:txBody>
      </p:sp>
      <p:sp>
        <p:nvSpPr>
          <p:cNvPr id="25" name="円/楕円 9">
            <a:extLst>
              <a:ext uri="{FF2B5EF4-FFF2-40B4-BE49-F238E27FC236}">
                <a16:creationId xmlns="" xmlns:a16="http://schemas.microsoft.com/office/drawing/2014/main" id="{0DCA1059-3EC7-4C03-9CE8-A9D1C6DA9655}"/>
              </a:ext>
            </a:extLst>
          </p:cNvPr>
          <p:cNvSpPr/>
          <p:nvPr/>
        </p:nvSpPr>
        <p:spPr>
          <a:xfrm>
            <a:off x="1964082" y="3130701"/>
            <a:ext cx="720905" cy="720843"/>
          </a:xfrm>
          <a:prstGeom prst="ellipse">
            <a:avLst/>
          </a:prstGeom>
          <a:solidFill>
            <a:srgbClr val="19122F"/>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26" name="円/楕円 10">
            <a:extLst>
              <a:ext uri="{FF2B5EF4-FFF2-40B4-BE49-F238E27FC236}">
                <a16:creationId xmlns="" xmlns:a16="http://schemas.microsoft.com/office/drawing/2014/main" id="{CC46AC42-0520-4A46-A389-C9D991254496}"/>
              </a:ext>
            </a:extLst>
          </p:cNvPr>
          <p:cNvSpPr/>
          <p:nvPr/>
        </p:nvSpPr>
        <p:spPr>
          <a:xfrm>
            <a:off x="3831138" y="3130701"/>
            <a:ext cx="720905" cy="720843"/>
          </a:xfrm>
          <a:prstGeom prst="ellipse">
            <a:avLst/>
          </a:prstGeom>
          <a:solidFill>
            <a:srgbClr val="19122F"/>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27" name="円/楕円 11">
            <a:extLst>
              <a:ext uri="{FF2B5EF4-FFF2-40B4-BE49-F238E27FC236}">
                <a16:creationId xmlns="" xmlns:a16="http://schemas.microsoft.com/office/drawing/2014/main" id="{950A57A4-4EC4-4A4F-A855-35EF3179E018}"/>
              </a:ext>
            </a:extLst>
          </p:cNvPr>
          <p:cNvSpPr/>
          <p:nvPr/>
        </p:nvSpPr>
        <p:spPr>
          <a:xfrm>
            <a:off x="5699222" y="3121005"/>
            <a:ext cx="720905" cy="720843"/>
          </a:xfrm>
          <a:prstGeom prst="ellipse">
            <a:avLst/>
          </a:prstGeom>
          <a:solidFill>
            <a:srgbClr val="19122F"/>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28" name="円/楕円 12">
            <a:extLst>
              <a:ext uri="{FF2B5EF4-FFF2-40B4-BE49-F238E27FC236}">
                <a16:creationId xmlns="" xmlns:a16="http://schemas.microsoft.com/office/drawing/2014/main" id="{41C2C691-0289-4ECE-9DCE-5E6AD8D15CE9}"/>
              </a:ext>
            </a:extLst>
          </p:cNvPr>
          <p:cNvSpPr/>
          <p:nvPr/>
        </p:nvSpPr>
        <p:spPr>
          <a:xfrm>
            <a:off x="7567306" y="3130701"/>
            <a:ext cx="720905" cy="720843"/>
          </a:xfrm>
          <a:prstGeom prst="ellipse">
            <a:avLst/>
          </a:prstGeom>
          <a:solidFill>
            <a:srgbClr val="19122F"/>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29" name="円/楕円 13">
            <a:extLst>
              <a:ext uri="{FF2B5EF4-FFF2-40B4-BE49-F238E27FC236}">
                <a16:creationId xmlns="" xmlns:a16="http://schemas.microsoft.com/office/drawing/2014/main" id="{B116B202-F770-4A7A-820C-EE889C40F32C}"/>
              </a:ext>
            </a:extLst>
          </p:cNvPr>
          <p:cNvSpPr/>
          <p:nvPr/>
        </p:nvSpPr>
        <p:spPr>
          <a:xfrm>
            <a:off x="9435389" y="3130701"/>
            <a:ext cx="720905" cy="720843"/>
          </a:xfrm>
          <a:prstGeom prst="ellipse">
            <a:avLst/>
          </a:prstGeom>
          <a:solidFill>
            <a:srgbClr val="19122F"/>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30" name="Freeform 31">
            <a:extLst>
              <a:ext uri="{FF2B5EF4-FFF2-40B4-BE49-F238E27FC236}">
                <a16:creationId xmlns="" xmlns:a16="http://schemas.microsoft.com/office/drawing/2014/main" id="{51655A45-BBC4-4E54-9E59-CB809DCCFD97}"/>
              </a:ext>
            </a:extLst>
          </p:cNvPr>
          <p:cNvSpPr>
            <a:spLocks noEditPoints="1"/>
          </p:cNvSpPr>
          <p:nvPr/>
        </p:nvSpPr>
        <p:spPr bwMode="auto">
          <a:xfrm rot="19800000">
            <a:off x="2166739" y="3350813"/>
            <a:ext cx="313535" cy="280619"/>
          </a:xfrm>
          <a:custGeom>
            <a:avLst/>
            <a:gdLst>
              <a:gd name="T0" fmla="*/ 24 w 161"/>
              <a:gd name="T1" fmla="*/ 91 h 144"/>
              <a:gd name="T2" fmla="*/ 65 w 161"/>
              <a:gd name="T3" fmla="*/ 91 h 144"/>
              <a:gd name="T4" fmla="*/ 65 w 161"/>
              <a:gd name="T5" fmla="*/ 105 h 144"/>
              <a:gd name="T6" fmla="*/ 61 w 161"/>
              <a:gd name="T7" fmla="*/ 105 h 144"/>
              <a:gd name="T8" fmla="*/ 60 w 161"/>
              <a:gd name="T9" fmla="*/ 110 h 144"/>
              <a:gd name="T10" fmla="*/ 59 w 161"/>
              <a:gd name="T11" fmla="*/ 112 h 144"/>
              <a:gd name="T12" fmla="*/ 60 w 161"/>
              <a:gd name="T13" fmla="*/ 114 h 144"/>
              <a:gd name="T14" fmla="*/ 61 w 161"/>
              <a:gd name="T15" fmla="*/ 118 h 144"/>
              <a:gd name="T16" fmla="*/ 60 w 161"/>
              <a:gd name="T17" fmla="*/ 123 h 144"/>
              <a:gd name="T18" fmla="*/ 59 w 161"/>
              <a:gd name="T19" fmla="*/ 125 h 144"/>
              <a:gd name="T20" fmla="*/ 60 w 161"/>
              <a:gd name="T21" fmla="*/ 127 h 144"/>
              <a:gd name="T22" fmla="*/ 61 w 161"/>
              <a:gd name="T23" fmla="*/ 131 h 144"/>
              <a:gd name="T24" fmla="*/ 60 w 161"/>
              <a:gd name="T25" fmla="*/ 136 h 144"/>
              <a:gd name="T26" fmla="*/ 59 w 161"/>
              <a:gd name="T27" fmla="*/ 138 h 144"/>
              <a:gd name="T28" fmla="*/ 60 w 161"/>
              <a:gd name="T29" fmla="*/ 140 h 144"/>
              <a:gd name="T30" fmla="*/ 61 w 161"/>
              <a:gd name="T31" fmla="*/ 144 h 144"/>
              <a:gd name="T32" fmla="*/ 31 w 161"/>
              <a:gd name="T33" fmla="*/ 144 h 144"/>
              <a:gd name="T34" fmla="*/ 31 w 161"/>
              <a:gd name="T35" fmla="*/ 105 h 144"/>
              <a:gd name="T36" fmla="*/ 24 w 161"/>
              <a:gd name="T37" fmla="*/ 105 h 144"/>
              <a:gd name="T38" fmla="*/ 24 w 161"/>
              <a:gd name="T39" fmla="*/ 91 h 144"/>
              <a:gd name="T40" fmla="*/ 7 w 161"/>
              <a:gd name="T41" fmla="*/ 39 h 144"/>
              <a:gd name="T42" fmla="*/ 0 w 161"/>
              <a:gd name="T43" fmla="*/ 46 h 144"/>
              <a:gd name="T44" fmla="*/ 0 w 161"/>
              <a:gd name="T45" fmla="*/ 76 h 144"/>
              <a:gd name="T46" fmla="*/ 7 w 161"/>
              <a:gd name="T47" fmla="*/ 82 h 144"/>
              <a:gd name="T48" fmla="*/ 15 w 161"/>
              <a:gd name="T49" fmla="*/ 82 h 144"/>
              <a:gd name="T50" fmla="*/ 15 w 161"/>
              <a:gd name="T51" fmla="*/ 39 h 144"/>
              <a:gd name="T52" fmla="*/ 7 w 161"/>
              <a:gd name="T53" fmla="*/ 39 h 144"/>
              <a:gd name="T54" fmla="*/ 75 w 161"/>
              <a:gd name="T55" fmla="*/ 37 h 144"/>
              <a:gd name="T56" fmla="*/ 75 w 161"/>
              <a:gd name="T57" fmla="*/ 85 h 144"/>
              <a:gd name="T58" fmla="*/ 20 w 161"/>
              <a:gd name="T59" fmla="*/ 85 h 144"/>
              <a:gd name="T60" fmla="*/ 20 w 161"/>
              <a:gd name="T61" fmla="*/ 37 h 144"/>
              <a:gd name="T62" fmla="*/ 75 w 161"/>
              <a:gd name="T63" fmla="*/ 37 h 144"/>
              <a:gd name="T64" fmla="*/ 55 w 161"/>
              <a:gd name="T65" fmla="*/ 44 h 144"/>
              <a:gd name="T66" fmla="*/ 33 w 161"/>
              <a:gd name="T67" fmla="*/ 44 h 144"/>
              <a:gd name="T68" fmla="*/ 33 w 161"/>
              <a:gd name="T69" fmla="*/ 51 h 144"/>
              <a:gd name="T70" fmla="*/ 55 w 161"/>
              <a:gd name="T71" fmla="*/ 51 h 144"/>
              <a:gd name="T72" fmla="*/ 55 w 161"/>
              <a:gd name="T73" fmla="*/ 44 h 144"/>
              <a:gd name="T74" fmla="*/ 152 w 161"/>
              <a:gd name="T75" fmla="*/ 0 h 144"/>
              <a:gd name="T76" fmla="*/ 152 w 161"/>
              <a:gd name="T77" fmla="*/ 122 h 144"/>
              <a:gd name="T78" fmla="*/ 161 w 161"/>
              <a:gd name="T79" fmla="*/ 122 h 144"/>
              <a:gd name="T80" fmla="*/ 161 w 161"/>
              <a:gd name="T81" fmla="*/ 0 h 144"/>
              <a:gd name="T82" fmla="*/ 152 w 161"/>
              <a:gd name="T83" fmla="*/ 0 h 144"/>
              <a:gd name="T84" fmla="*/ 79 w 161"/>
              <a:gd name="T85" fmla="*/ 37 h 144"/>
              <a:gd name="T86" fmla="*/ 79 w 161"/>
              <a:gd name="T87" fmla="*/ 85 h 144"/>
              <a:gd name="T88" fmla="*/ 145 w 161"/>
              <a:gd name="T89" fmla="*/ 122 h 144"/>
              <a:gd name="T90" fmla="*/ 145 w 161"/>
              <a:gd name="T91" fmla="*/ 0 h 144"/>
              <a:gd name="T92" fmla="*/ 79 w 161"/>
              <a:gd name="T93" fmla="*/ 3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144">
                <a:moveTo>
                  <a:pt x="24" y="91"/>
                </a:moveTo>
                <a:cubicBezTo>
                  <a:pt x="65" y="91"/>
                  <a:pt x="65" y="91"/>
                  <a:pt x="65" y="91"/>
                </a:cubicBezTo>
                <a:cubicBezTo>
                  <a:pt x="65" y="105"/>
                  <a:pt x="65" y="105"/>
                  <a:pt x="65" y="105"/>
                </a:cubicBezTo>
                <a:cubicBezTo>
                  <a:pt x="61" y="105"/>
                  <a:pt x="61" y="105"/>
                  <a:pt x="61" y="105"/>
                </a:cubicBezTo>
                <a:cubicBezTo>
                  <a:pt x="61" y="108"/>
                  <a:pt x="60" y="109"/>
                  <a:pt x="60" y="110"/>
                </a:cubicBezTo>
                <a:cubicBezTo>
                  <a:pt x="59" y="110"/>
                  <a:pt x="59" y="111"/>
                  <a:pt x="59" y="112"/>
                </a:cubicBezTo>
                <a:cubicBezTo>
                  <a:pt x="59" y="113"/>
                  <a:pt x="59" y="113"/>
                  <a:pt x="60" y="114"/>
                </a:cubicBezTo>
                <a:cubicBezTo>
                  <a:pt x="60" y="115"/>
                  <a:pt x="61" y="116"/>
                  <a:pt x="61" y="118"/>
                </a:cubicBezTo>
                <a:cubicBezTo>
                  <a:pt x="61" y="121"/>
                  <a:pt x="60" y="122"/>
                  <a:pt x="60" y="123"/>
                </a:cubicBezTo>
                <a:cubicBezTo>
                  <a:pt x="59" y="123"/>
                  <a:pt x="59" y="124"/>
                  <a:pt x="59" y="125"/>
                </a:cubicBezTo>
                <a:cubicBezTo>
                  <a:pt x="59" y="126"/>
                  <a:pt x="59" y="126"/>
                  <a:pt x="60" y="127"/>
                </a:cubicBezTo>
                <a:cubicBezTo>
                  <a:pt x="60" y="128"/>
                  <a:pt x="61" y="129"/>
                  <a:pt x="61" y="131"/>
                </a:cubicBezTo>
                <a:cubicBezTo>
                  <a:pt x="61" y="134"/>
                  <a:pt x="60" y="135"/>
                  <a:pt x="60" y="136"/>
                </a:cubicBezTo>
                <a:cubicBezTo>
                  <a:pt x="59" y="136"/>
                  <a:pt x="59" y="137"/>
                  <a:pt x="59" y="138"/>
                </a:cubicBezTo>
                <a:cubicBezTo>
                  <a:pt x="59" y="139"/>
                  <a:pt x="59" y="139"/>
                  <a:pt x="60" y="140"/>
                </a:cubicBezTo>
                <a:cubicBezTo>
                  <a:pt x="60" y="141"/>
                  <a:pt x="61" y="142"/>
                  <a:pt x="61" y="144"/>
                </a:cubicBezTo>
                <a:cubicBezTo>
                  <a:pt x="31" y="144"/>
                  <a:pt x="31" y="144"/>
                  <a:pt x="31" y="144"/>
                </a:cubicBezTo>
                <a:cubicBezTo>
                  <a:pt x="31" y="105"/>
                  <a:pt x="31" y="105"/>
                  <a:pt x="31" y="105"/>
                </a:cubicBezTo>
                <a:cubicBezTo>
                  <a:pt x="24" y="105"/>
                  <a:pt x="24" y="105"/>
                  <a:pt x="24" y="105"/>
                </a:cubicBezTo>
                <a:lnTo>
                  <a:pt x="24" y="91"/>
                </a:lnTo>
                <a:close/>
                <a:moveTo>
                  <a:pt x="7" y="39"/>
                </a:moveTo>
                <a:cubicBezTo>
                  <a:pt x="3" y="39"/>
                  <a:pt x="0" y="43"/>
                  <a:pt x="0" y="46"/>
                </a:cubicBezTo>
                <a:cubicBezTo>
                  <a:pt x="0" y="76"/>
                  <a:pt x="0" y="76"/>
                  <a:pt x="0" y="76"/>
                </a:cubicBezTo>
                <a:cubicBezTo>
                  <a:pt x="0" y="79"/>
                  <a:pt x="3" y="82"/>
                  <a:pt x="7" y="82"/>
                </a:cubicBezTo>
                <a:cubicBezTo>
                  <a:pt x="15" y="82"/>
                  <a:pt x="15" y="82"/>
                  <a:pt x="15" y="82"/>
                </a:cubicBezTo>
                <a:cubicBezTo>
                  <a:pt x="15" y="39"/>
                  <a:pt x="15" y="39"/>
                  <a:pt x="15" y="39"/>
                </a:cubicBezTo>
                <a:lnTo>
                  <a:pt x="7" y="39"/>
                </a:lnTo>
                <a:close/>
                <a:moveTo>
                  <a:pt x="75" y="37"/>
                </a:moveTo>
                <a:cubicBezTo>
                  <a:pt x="75" y="85"/>
                  <a:pt x="75" y="85"/>
                  <a:pt x="75" y="85"/>
                </a:cubicBezTo>
                <a:cubicBezTo>
                  <a:pt x="20" y="85"/>
                  <a:pt x="20" y="85"/>
                  <a:pt x="20" y="85"/>
                </a:cubicBezTo>
                <a:cubicBezTo>
                  <a:pt x="20" y="37"/>
                  <a:pt x="20" y="37"/>
                  <a:pt x="20" y="37"/>
                </a:cubicBezTo>
                <a:lnTo>
                  <a:pt x="75" y="37"/>
                </a:lnTo>
                <a:close/>
                <a:moveTo>
                  <a:pt x="55" y="44"/>
                </a:moveTo>
                <a:cubicBezTo>
                  <a:pt x="33" y="44"/>
                  <a:pt x="33" y="44"/>
                  <a:pt x="33" y="44"/>
                </a:cubicBezTo>
                <a:cubicBezTo>
                  <a:pt x="33" y="51"/>
                  <a:pt x="33" y="51"/>
                  <a:pt x="33" y="51"/>
                </a:cubicBezTo>
                <a:cubicBezTo>
                  <a:pt x="55" y="51"/>
                  <a:pt x="55" y="51"/>
                  <a:pt x="55" y="51"/>
                </a:cubicBezTo>
                <a:lnTo>
                  <a:pt x="55" y="44"/>
                </a:lnTo>
                <a:close/>
                <a:moveTo>
                  <a:pt x="152" y="0"/>
                </a:moveTo>
                <a:cubicBezTo>
                  <a:pt x="152" y="122"/>
                  <a:pt x="152" y="122"/>
                  <a:pt x="152" y="122"/>
                </a:cubicBezTo>
                <a:cubicBezTo>
                  <a:pt x="161" y="122"/>
                  <a:pt x="161" y="122"/>
                  <a:pt x="161" y="122"/>
                </a:cubicBezTo>
                <a:cubicBezTo>
                  <a:pt x="161" y="0"/>
                  <a:pt x="161" y="0"/>
                  <a:pt x="161" y="0"/>
                </a:cubicBezTo>
                <a:lnTo>
                  <a:pt x="152" y="0"/>
                </a:lnTo>
                <a:close/>
                <a:moveTo>
                  <a:pt x="79" y="37"/>
                </a:moveTo>
                <a:cubicBezTo>
                  <a:pt x="79" y="85"/>
                  <a:pt x="79" y="85"/>
                  <a:pt x="79" y="85"/>
                </a:cubicBezTo>
                <a:cubicBezTo>
                  <a:pt x="145" y="122"/>
                  <a:pt x="145" y="122"/>
                  <a:pt x="145" y="122"/>
                </a:cubicBezTo>
                <a:cubicBezTo>
                  <a:pt x="145" y="0"/>
                  <a:pt x="145" y="0"/>
                  <a:pt x="145" y="0"/>
                </a:cubicBezTo>
                <a:lnTo>
                  <a:pt x="79" y="3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31" name="Freeform 34">
            <a:extLst>
              <a:ext uri="{FF2B5EF4-FFF2-40B4-BE49-F238E27FC236}">
                <a16:creationId xmlns="" xmlns:a16="http://schemas.microsoft.com/office/drawing/2014/main" id="{CFA5C770-37A2-4ABD-85DA-4B8F46A613C7}"/>
              </a:ext>
            </a:extLst>
          </p:cNvPr>
          <p:cNvSpPr>
            <a:spLocks noEditPoints="1"/>
          </p:cNvSpPr>
          <p:nvPr/>
        </p:nvSpPr>
        <p:spPr bwMode="auto">
          <a:xfrm>
            <a:off x="3995546" y="3317638"/>
            <a:ext cx="392090" cy="346969"/>
          </a:xfrm>
          <a:custGeom>
            <a:avLst/>
            <a:gdLst>
              <a:gd name="T0" fmla="*/ 154 w 213"/>
              <a:gd name="T1" fmla="*/ 52 h 188"/>
              <a:gd name="T2" fmla="*/ 115 w 213"/>
              <a:gd name="T3" fmla="*/ 91 h 188"/>
              <a:gd name="T4" fmla="*/ 98 w 213"/>
              <a:gd name="T5" fmla="*/ 91 h 188"/>
              <a:gd name="T6" fmla="*/ 59 w 213"/>
              <a:gd name="T7" fmla="*/ 52 h 188"/>
              <a:gd name="T8" fmla="*/ 59 w 213"/>
              <a:gd name="T9" fmla="*/ 11 h 188"/>
              <a:gd name="T10" fmla="*/ 100 w 213"/>
              <a:gd name="T11" fmla="*/ 11 h 188"/>
              <a:gd name="T12" fmla="*/ 106 w 213"/>
              <a:gd name="T13" fmla="*/ 17 h 188"/>
              <a:gd name="T14" fmla="*/ 113 w 213"/>
              <a:gd name="T15" fmla="*/ 11 h 188"/>
              <a:gd name="T16" fmla="*/ 154 w 213"/>
              <a:gd name="T17" fmla="*/ 11 h 188"/>
              <a:gd name="T18" fmla="*/ 154 w 213"/>
              <a:gd name="T19" fmla="*/ 52 h 188"/>
              <a:gd name="T20" fmla="*/ 73 w 213"/>
              <a:gd name="T21" fmla="*/ 101 h 188"/>
              <a:gd name="T22" fmla="*/ 54 w 213"/>
              <a:gd name="T23" fmla="*/ 84 h 188"/>
              <a:gd name="T24" fmla="*/ 37 w 213"/>
              <a:gd name="T25" fmla="*/ 71 h 188"/>
              <a:gd name="T26" fmla="*/ 32 w 213"/>
              <a:gd name="T27" fmla="*/ 90 h 188"/>
              <a:gd name="T28" fmla="*/ 46 w 213"/>
              <a:gd name="T29" fmla="*/ 106 h 188"/>
              <a:gd name="T30" fmla="*/ 50 w 213"/>
              <a:gd name="T31" fmla="*/ 117 h 188"/>
              <a:gd name="T32" fmla="*/ 42 w 213"/>
              <a:gd name="T33" fmla="*/ 108 h 188"/>
              <a:gd name="T34" fmla="*/ 29 w 213"/>
              <a:gd name="T35" fmla="*/ 93 h 188"/>
              <a:gd name="T36" fmla="*/ 27 w 213"/>
              <a:gd name="T37" fmla="*/ 68 h 188"/>
              <a:gd name="T38" fmla="*/ 32 w 213"/>
              <a:gd name="T39" fmla="*/ 37 h 188"/>
              <a:gd name="T40" fmla="*/ 19 w 213"/>
              <a:gd name="T41" fmla="*/ 25 h 188"/>
              <a:gd name="T42" fmla="*/ 5 w 213"/>
              <a:gd name="T43" fmla="*/ 60 h 188"/>
              <a:gd name="T44" fmla="*/ 0 w 213"/>
              <a:gd name="T45" fmla="*/ 101 h 188"/>
              <a:gd name="T46" fmla="*/ 12 w 213"/>
              <a:gd name="T47" fmla="*/ 124 h 188"/>
              <a:gd name="T48" fmla="*/ 38 w 213"/>
              <a:gd name="T49" fmla="*/ 167 h 188"/>
              <a:gd name="T50" fmla="*/ 38 w 213"/>
              <a:gd name="T51" fmla="*/ 188 h 188"/>
              <a:gd name="T52" fmla="*/ 89 w 213"/>
              <a:gd name="T53" fmla="*/ 188 h 188"/>
              <a:gd name="T54" fmla="*/ 89 w 213"/>
              <a:gd name="T55" fmla="*/ 170 h 188"/>
              <a:gd name="T56" fmla="*/ 90 w 213"/>
              <a:gd name="T57" fmla="*/ 157 h 188"/>
              <a:gd name="T58" fmla="*/ 87 w 213"/>
              <a:gd name="T59" fmla="*/ 133 h 188"/>
              <a:gd name="T60" fmla="*/ 73 w 213"/>
              <a:gd name="T61" fmla="*/ 101 h 188"/>
              <a:gd name="T62" fmla="*/ 208 w 213"/>
              <a:gd name="T63" fmla="*/ 60 h 188"/>
              <a:gd name="T64" fmla="*/ 194 w 213"/>
              <a:gd name="T65" fmla="*/ 25 h 188"/>
              <a:gd name="T66" fmla="*/ 181 w 213"/>
              <a:gd name="T67" fmla="*/ 37 h 188"/>
              <a:gd name="T68" fmla="*/ 186 w 213"/>
              <a:gd name="T69" fmla="*/ 68 h 188"/>
              <a:gd name="T70" fmla="*/ 184 w 213"/>
              <a:gd name="T71" fmla="*/ 93 h 188"/>
              <a:gd name="T72" fmla="*/ 171 w 213"/>
              <a:gd name="T73" fmla="*/ 108 h 188"/>
              <a:gd name="T74" fmla="*/ 163 w 213"/>
              <a:gd name="T75" fmla="*/ 117 h 188"/>
              <a:gd name="T76" fmla="*/ 167 w 213"/>
              <a:gd name="T77" fmla="*/ 106 h 188"/>
              <a:gd name="T78" fmla="*/ 181 w 213"/>
              <a:gd name="T79" fmla="*/ 90 h 188"/>
              <a:gd name="T80" fmla="*/ 175 w 213"/>
              <a:gd name="T81" fmla="*/ 71 h 188"/>
              <a:gd name="T82" fmla="*/ 159 w 213"/>
              <a:gd name="T83" fmla="*/ 84 h 188"/>
              <a:gd name="T84" fmla="*/ 140 w 213"/>
              <a:gd name="T85" fmla="*/ 101 h 188"/>
              <a:gd name="T86" fmla="*/ 125 w 213"/>
              <a:gd name="T87" fmla="*/ 133 h 188"/>
              <a:gd name="T88" fmla="*/ 122 w 213"/>
              <a:gd name="T89" fmla="*/ 157 h 188"/>
              <a:gd name="T90" fmla="*/ 124 w 213"/>
              <a:gd name="T91" fmla="*/ 170 h 188"/>
              <a:gd name="T92" fmla="*/ 124 w 213"/>
              <a:gd name="T93" fmla="*/ 188 h 188"/>
              <a:gd name="T94" fmla="*/ 175 w 213"/>
              <a:gd name="T95" fmla="*/ 188 h 188"/>
              <a:gd name="T96" fmla="*/ 175 w 213"/>
              <a:gd name="T97" fmla="*/ 167 h 188"/>
              <a:gd name="T98" fmla="*/ 201 w 213"/>
              <a:gd name="T99" fmla="*/ 124 h 188"/>
              <a:gd name="T100" fmla="*/ 213 w 213"/>
              <a:gd name="T101" fmla="*/ 101 h 188"/>
              <a:gd name="T102" fmla="*/ 208 w 213"/>
              <a:gd name="T103" fmla="*/ 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 h="188">
                <a:moveTo>
                  <a:pt x="154" y="52"/>
                </a:moveTo>
                <a:cubicBezTo>
                  <a:pt x="115" y="91"/>
                  <a:pt x="115" y="91"/>
                  <a:pt x="115" y="91"/>
                </a:cubicBezTo>
                <a:cubicBezTo>
                  <a:pt x="110" y="95"/>
                  <a:pt x="103" y="95"/>
                  <a:pt x="98" y="91"/>
                </a:cubicBezTo>
                <a:cubicBezTo>
                  <a:pt x="59" y="52"/>
                  <a:pt x="59" y="52"/>
                  <a:pt x="59" y="52"/>
                </a:cubicBezTo>
                <a:cubicBezTo>
                  <a:pt x="48" y="40"/>
                  <a:pt x="48" y="22"/>
                  <a:pt x="59" y="11"/>
                </a:cubicBezTo>
                <a:cubicBezTo>
                  <a:pt x="71" y="0"/>
                  <a:pt x="89" y="0"/>
                  <a:pt x="100" y="11"/>
                </a:cubicBezTo>
                <a:cubicBezTo>
                  <a:pt x="106" y="17"/>
                  <a:pt x="106" y="17"/>
                  <a:pt x="106" y="17"/>
                </a:cubicBezTo>
                <a:cubicBezTo>
                  <a:pt x="113" y="11"/>
                  <a:pt x="113" y="11"/>
                  <a:pt x="113" y="11"/>
                </a:cubicBezTo>
                <a:cubicBezTo>
                  <a:pt x="124" y="0"/>
                  <a:pt x="142" y="0"/>
                  <a:pt x="154" y="11"/>
                </a:cubicBezTo>
                <a:cubicBezTo>
                  <a:pt x="165" y="22"/>
                  <a:pt x="165" y="40"/>
                  <a:pt x="154" y="52"/>
                </a:cubicBezTo>
                <a:moveTo>
                  <a:pt x="73" y="101"/>
                </a:moveTo>
                <a:cubicBezTo>
                  <a:pt x="69" y="95"/>
                  <a:pt x="56" y="86"/>
                  <a:pt x="54" y="84"/>
                </a:cubicBezTo>
                <a:cubicBezTo>
                  <a:pt x="51" y="82"/>
                  <a:pt x="40" y="70"/>
                  <a:pt x="37" y="71"/>
                </a:cubicBezTo>
                <a:cubicBezTo>
                  <a:pt x="35" y="72"/>
                  <a:pt x="29" y="79"/>
                  <a:pt x="32" y="90"/>
                </a:cubicBezTo>
                <a:cubicBezTo>
                  <a:pt x="33" y="94"/>
                  <a:pt x="39" y="99"/>
                  <a:pt x="46" y="106"/>
                </a:cubicBezTo>
                <a:cubicBezTo>
                  <a:pt x="51" y="111"/>
                  <a:pt x="50" y="117"/>
                  <a:pt x="50" y="117"/>
                </a:cubicBezTo>
                <a:cubicBezTo>
                  <a:pt x="50" y="117"/>
                  <a:pt x="47" y="113"/>
                  <a:pt x="42" y="108"/>
                </a:cubicBezTo>
                <a:cubicBezTo>
                  <a:pt x="37" y="104"/>
                  <a:pt x="30" y="96"/>
                  <a:pt x="29" y="93"/>
                </a:cubicBezTo>
                <a:cubicBezTo>
                  <a:pt x="27" y="88"/>
                  <a:pt x="26" y="80"/>
                  <a:pt x="27" y="68"/>
                </a:cubicBezTo>
                <a:cubicBezTo>
                  <a:pt x="29" y="55"/>
                  <a:pt x="33" y="49"/>
                  <a:pt x="32" y="37"/>
                </a:cubicBezTo>
                <a:cubicBezTo>
                  <a:pt x="31" y="27"/>
                  <a:pt x="20" y="20"/>
                  <a:pt x="19" y="25"/>
                </a:cubicBezTo>
                <a:cubicBezTo>
                  <a:pt x="17" y="29"/>
                  <a:pt x="6" y="54"/>
                  <a:pt x="5" y="60"/>
                </a:cubicBezTo>
                <a:cubicBezTo>
                  <a:pt x="3" y="65"/>
                  <a:pt x="1" y="94"/>
                  <a:pt x="0" y="101"/>
                </a:cubicBezTo>
                <a:cubicBezTo>
                  <a:pt x="0" y="107"/>
                  <a:pt x="5" y="115"/>
                  <a:pt x="12" y="124"/>
                </a:cubicBezTo>
                <a:cubicBezTo>
                  <a:pt x="19" y="134"/>
                  <a:pt x="37" y="159"/>
                  <a:pt x="38" y="167"/>
                </a:cubicBezTo>
                <a:cubicBezTo>
                  <a:pt x="38" y="188"/>
                  <a:pt x="38" y="188"/>
                  <a:pt x="38" y="188"/>
                </a:cubicBezTo>
                <a:cubicBezTo>
                  <a:pt x="89" y="188"/>
                  <a:pt x="89" y="188"/>
                  <a:pt x="89" y="188"/>
                </a:cubicBezTo>
                <a:cubicBezTo>
                  <a:pt x="89" y="170"/>
                  <a:pt x="89" y="170"/>
                  <a:pt x="89" y="170"/>
                </a:cubicBezTo>
                <a:cubicBezTo>
                  <a:pt x="89" y="165"/>
                  <a:pt x="90" y="162"/>
                  <a:pt x="90" y="157"/>
                </a:cubicBezTo>
                <a:cubicBezTo>
                  <a:pt x="90" y="151"/>
                  <a:pt x="87" y="151"/>
                  <a:pt x="87" y="133"/>
                </a:cubicBezTo>
                <a:cubicBezTo>
                  <a:pt x="87" y="123"/>
                  <a:pt x="78" y="108"/>
                  <a:pt x="73" y="101"/>
                </a:cubicBezTo>
                <a:moveTo>
                  <a:pt x="208" y="60"/>
                </a:moveTo>
                <a:cubicBezTo>
                  <a:pt x="207" y="54"/>
                  <a:pt x="196" y="29"/>
                  <a:pt x="194" y="25"/>
                </a:cubicBezTo>
                <a:cubicBezTo>
                  <a:pt x="193" y="20"/>
                  <a:pt x="182" y="27"/>
                  <a:pt x="181" y="37"/>
                </a:cubicBezTo>
                <a:cubicBezTo>
                  <a:pt x="180" y="49"/>
                  <a:pt x="184" y="55"/>
                  <a:pt x="186" y="68"/>
                </a:cubicBezTo>
                <a:cubicBezTo>
                  <a:pt x="187" y="80"/>
                  <a:pt x="186" y="88"/>
                  <a:pt x="184" y="93"/>
                </a:cubicBezTo>
                <a:cubicBezTo>
                  <a:pt x="183" y="96"/>
                  <a:pt x="176" y="104"/>
                  <a:pt x="171" y="108"/>
                </a:cubicBezTo>
                <a:cubicBezTo>
                  <a:pt x="166" y="113"/>
                  <a:pt x="163" y="117"/>
                  <a:pt x="163" y="117"/>
                </a:cubicBezTo>
                <a:cubicBezTo>
                  <a:pt x="163" y="117"/>
                  <a:pt x="162" y="111"/>
                  <a:pt x="167" y="106"/>
                </a:cubicBezTo>
                <a:cubicBezTo>
                  <a:pt x="174" y="99"/>
                  <a:pt x="179" y="94"/>
                  <a:pt x="181" y="90"/>
                </a:cubicBezTo>
                <a:cubicBezTo>
                  <a:pt x="183" y="79"/>
                  <a:pt x="178" y="72"/>
                  <a:pt x="175" y="71"/>
                </a:cubicBezTo>
                <a:cubicBezTo>
                  <a:pt x="173" y="70"/>
                  <a:pt x="162" y="82"/>
                  <a:pt x="159" y="84"/>
                </a:cubicBezTo>
                <a:cubicBezTo>
                  <a:pt x="156" y="86"/>
                  <a:pt x="144" y="95"/>
                  <a:pt x="140" y="101"/>
                </a:cubicBezTo>
                <a:cubicBezTo>
                  <a:pt x="135" y="108"/>
                  <a:pt x="125" y="123"/>
                  <a:pt x="125" y="133"/>
                </a:cubicBezTo>
                <a:cubicBezTo>
                  <a:pt x="125" y="151"/>
                  <a:pt x="122" y="151"/>
                  <a:pt x="122" y="157"/>
                </a:cubicBezTo>
                <a:cubicBezTo>
                  <a:pt x="122" y="162"/>
                  <a:pt x="124" y="165"/>
                  <a:pt x="124" y="170"/>
                </a:cubicBezTo>
                <a:cubicBezTo>
                  <a:pt x="124" y="188"/>
                  <a:pt x="124" y="188"/>
                  <a:pt x="124" y="188"/>
                </a:cubicBezTo>
                <a:cubicBezTo>
                  <a:pt x="175" y="188"/>
                  <a:pt x="175" y="188"/>
                  <a:pt x="175" y="188"/>
                </a:cubicBezTo>
                <a:cubicBezTo>
                  <a:pt x="175" y="167"/>
                  <a:pt x="175" y="167"/>
                  <a:pt x="175" y="167"/>
                </a:cubicBezTo>
                <a:cubicBezTo>
                  <a:pt x="176" y="159"/>
                  <a:pt x="193" y="134"/>
                  <a:pt x="201" y="124"/>
                </a:cubicBezTo>
                <a:cubicBezTo>
                  <a:pt x="208" y="115"/>
                  <a:pt x="213" y="107"/>
                  <a:pt x="213" y="101"/>
                </a:cubicBezTo>
                <a:cubicBezTo>
                  <a:pt x="212" y="94"/>
                  <a:pt x="210" y="65"/>
                  <a:pt x="208" y="60"/>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32" name="Freeform 61">
            <a:extLst>
              <a:ext uri="{FF2B5EF4-FFF2-40B4-BE49-F238E27FC236}">
                <a16:creationId xmlns="" xmlns:a16="http://schemas.microsoft.com/office/drawing/2014/main" id="{567E9F60-FD95-4B6A-B5D7-515CE3013725}"/>
              </a:ext>
            </a:extLst>
          </p:cNvPr>
          <p:cNvSpPr>
            <a:spLocks noEditPoints="1"/>
          </p:cNvSpPr>
          <p:nvPr/>
        </p:nvSpPr>
        <p:spPr bwMode="auto">
          <a:xfrm>
            <a:off x="5874288" y="3317492"/>
            <a:ext cx="370774" cy="327867"/>
          </a:xfrm>
          <a:custGeom>
            <a:avLst/>
            <a:gdLst>
              <a:gd name="T0" fmla="*/ 194 w 194"/>
              <a:gd name="T1" fmla="*/ 91 h 171"/>
              <a:gd name="T2" fmla="*/ 0 w 194"/>
              <a:gd name="T3" fmla="*/ 171 h 171"/>
              <a:gd name="T4" fmla="*/ 18 w 194"/>
              <a:gd name="T5" fmla="*/ 96 h 171"/>
              <a:gd name="T6" fmla="*/ 80 w 194"/>
              <a:gd name="T7" fmla="*/ 99 h 171"/>
              <a:gd name="T8" fmla="*/ 99 w 194"/>
              <a:gd name="T9" fmla="*/ 115 h 171"/>
              <a:gd name="T10" fmla="*/ 115 w 194"/>
              <a:gd name="T11" fmla="*/ 96 h 171"/>
              <a:gd name="T12" fmla="*/ 194 w 194"/>
              <a:gd name="T13" fmla="*/ 30 h 171"/>
              <a:gd name="T14" fmla="*/ 177 w 194"/>
              <a:gd name="T15" fmla="*/ 86 h 171"/>
              <a:gd name="T16" fmla="*/ 115 w 194"/>
              <a:gd name="T17" fmla="*/ 83 h 171"/>
              <a:gd name="T18" fmla="*/ 96 w 194"/>
              <a:gd name="T19" fmla="*/ 67 h 171"/>
              <a:gd name="T20" fmla="*/ 80 w 194"/>
              <a:gd name="T21" fmla="*/ 86 h 171"/>
              <a:gd name="T22" fmla="*/ 0 w 194"/>
              <a:gd name="T23" fmla="*/ 79 h 171"/>
              <a:gd name="T24" fmla="*/ 15 w 194"/>
              <a:gd name="T25" fmla="*/ 30 h 171"/>
              <a:gd name="T26" fmla="*/ 36 w 194"/>
              <a:gd name="T27" fmla="*/ 25 h 171"/>
              <a:gd name="T28" fmla="*/ 54 w 194"/>
              <a:gd name="T29" fmla="*/ 30 h 171"/>
              <a:gd name="T30" fmla="*/ 66 w 194"/>
              <a:gd name="T31" fmla="*/ 2 h 171"/>
              <a:gd name="T32" fmla="*/ 75 w 194"/>
              <a:gd name="T33" fmla="*/ 0 h 171"/>
              <a:gd name="T34" fmla="*/ 120 w 194"/>
              <a:gd name="T35" fmla="*/ 2 h 171"/>
              <a:gd name="T36" fmla="*/ 141 w 194"/>
              <a:gd name="T37" fmla="*/ 14 h 171"/>
              <a:gd name="T38" fmla="*/ 159 w 194"/>
              <a:gd name="T39" fmla="*/ 30 h 171"/>
              <a:gd name="T40" fmla="*/ 180 w 194"/>
              <a:gd name="T41" fmla="*/ 25 h 171"/>
              <a:gd name="T42" fmla="*/ 194 w 194"/>
              <a:gd name="T43" fmla="*/ 30 h 171"/>
              <a:gd name="T44" fmla="*/ 129 w 194"/>
              <a:gd name="T45" fmla="*/ 10 h 171"/>
              <a:gd name="T46" fmla="*/ 120 w 194"/>
              <a:gd name="T47" fmla="*/ 12 h 171"/>
              <a:gd name="T48" fmla="*/ 75 w 194"/>
              <a:gd name="T49" fmla="*/ 10 h 171"/>
              <a:gd name="T50" fmla="*/ 62 w 194"/>
              <a:gd name="T51" fmla="*/ 14 h 171"/>
              <a:gd name="T52" fmla="*/ 133 w 194"/>
              <a:gd name="T53" fmla="*/ 30 h 171"/>
              <a:gd name="T54" fmla="*/ 99 w 194"/>
              <a:gd name="T55" fmla="*/ 107 h 171"/>
              <a:gd name="T56" fmla="*/ 107 w 194"/>
              <a:gd name="T57" fmla="*/ 83 h 171"/>
              <a:gd name="T58" fmla="*/ 96 w 194"/>
              <a:gd name="T59" fmla="*/ 75 h 171"/>
              <a:gd name="T60" fmla="*/ 88 w 194"/>
              <a:gd name="T61" fmla="*/ 99 h 171"/>
              <a:gd name="T62" fmla="*/ 99 w 194"/>
              <a:gd name="T63" fmla="*/ 10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4" h="171">
                <a:moveTo>
                  <a:pt x="177" y="96"/>
                </a:moveTo>
                <a:cubicBezTo>
                  <a:pt x="183" y="96"/>
                  <a:pt x="189" y="94"/>
                  <a:pt x="194" y="91"/>
                </a:cubicBezTo>
                <a:cubicBezTo>
                  <a:pt x="194" y="171"/>
                  <a:pt x="194" y="171"/>
                  <a:pt x="194" y="171"/>
                </a:cubicBezTo>
                <a:cubicBezTo>
                  <a:pt x="0" y="171"/>
                  <a:pt x="0" y="171"/>
                  <a:pt x="0" y="171"/>
                </a:cubicBezTo>
                <a:cubicBezTo>
                  <a:pt x="0" y="91"/>
                  <a:pt x="0" y="91"/>
                  <a:pt x="0" y="91"/>
                </a:cubicBezTo>
                <a:cubicBezTo>
                  <a:pt x="5" y="94"/>
                  <a:pt x="11" y="96"/>
                  <a:pt x="18" y="96"/>
                </a:cubicBezTo>
                <a:cubicBezTo>
                  <a:pt x="80" y="96"/>
                  <a:pt x="80" y="96"/>
                  <a:pt x="80" y="96"/>
                </a:cubicBezTo>
                <a:cubicBezTo>
                  <a:pt x="80" y="99"/>
                  <a:pt x="80" y="99"/>
                  <a:pt x="80" y="99"/>
                </a:cubicBezTo>
                <a:cubicBezTo>
                  <a:pt x="80" y="108"/>
                  <a:pt x="87" y="115"/>
                  <a:pt x="96" y="115"/>
                </a:cubicBezTo>
                <a:cubicBezTo>
                  <a:pt x="99" y="115"/>
                  <a:pt x="99" y="115"/>
                  <a:pt x="99" y="115"/>
                </a:cubicBezTo>
                <a:cubicBezTo>
                  <a:pt x="108" y="115"/>
                  <a:pt x="115" y="108"/>
                  <a:pt x="115" y="99"/>
                </a:cubicBezTo>
                <a:cubicBezTo>
                  <a:pt x="115" y="96"/>
                  <a:pt x="115" y="96"/>
                  <a:pt x="115" y="96"/>
                </a:cubicBezTo>
                <a:lnTo>
                  <a:pt x="177" y="96"/>
                </a:lnTo>
                <a:close/>
                <a:moveTo>
                  <a:pt x="194" y="30"/>
                </a:moveTo>
                <a:cubicBezTo>
                  <a:pt x="194" y="79"/>
                  <a:pt x="194" y="79"/>
                  <a:pt x="194" y="79"/>
                </a:cubicBezTo>
                <a:cubicBezTo>
                  <a:pt x="190" y="83"/>
                  <a:pt x="183" y="86"/>
                  <a:pt x="177" y="86"/>
                </a:cubicBezTo>
                <a:cubicBezTo>
                  <a:pt x="115" y="86"/>
                  <a:pt x="115" y="86"/>
                  <a:pt x="115" y="86"/>
                </a:cubicBezTo>
                <a:cubicBezTo>
                  <a:pt x="115" y="83"/>
                  <a:pt x="115" y="83"/>
                  <a:pt x="115" y="83"/>
                </a:cubicBezTo>
                <a:cubicBezTo>
                  <a:pt x="115" y="75"/>
                  <a:pt x="108" y="67"/>
                  <a:pt x="99" y="67"/>
                </a:cubicBezTo>
                <a:cubicBezTo>
                  <a:pt x="96" y="67"/>
                  <a:pt x="96" y="67"/>
                  <a:pt x="96" y="67"/>
                </a:cubicBezTo>
                <a:cubicBezTo>
                  <a:pt x="87" y="67"/>
                  <a:pt x="80" y="75"/>
                  <a:pt x="80" y="83"/>
                </a:cubicBezTo>
                <a:cubicBezTo>
                  <a:pt x="80" y="86"/>
                  <a:pt x="80" y="86"/>
                  <a:pt x="80" y="86"/>
                </a:cubicBezTo>
                <a:cubicBezTo>
                  <a:pt x="18" y="86"/>
                  <a:pt x="18" y="86"/>
                  <a:pt x="18" y="86"/>
                </a:cubicBezTo>
                <a:cubicBezTo>
                  <a:pt x="11" y="86"/>
                  <a:pt x="5" y="83"/>
                  <a:pt x="0" y="79"/>
                </a:cubicBezTo>
                <a:cubicBezTo>
                  <a:pt x="0" y="30"/>
                  <a:pt x="0" y="30"/>
                  <a:pt x="0" y="30"/>
                </a:cubicBezTo>
                <a:cubicBezTo>
                  <a:pt x="15" y="30"/>
                  <a:pt x="15" y="30"/>
                  <a:pt x="15" y="30"/>
                </a:cubicBezTo>
                <a:cubicBezTo>
                  <a:pt x="15" y="25"/>
                  <a:pt x="15" y="25"/>
                  <a:pt x="15" y="25"/>
                </a:cubicBezTo>
                <a:cubicBezTo>
                  <a:pt x="36" y="25"/>
                  <a:pt x="36" y="25"/>
                  <a:pt x="36" y="25"/>
                </a:cubicBezTo>
                <a:cubicBezTo>
                  <a:pt x="36" y="30"/>
                  <a:pt x="36" y="30"/>
                  <a:pt x="36" y="30"/>
                </a:cubicBezTo>
                <a:cubicBezTo>
                  <a:pt x="54" y="30"/>
                  <a:pt x="54" y="30"/>
                  <a:pt x="54" y="30"/>
                </a:cubicBezTo>
                <a:cubicBezTo>
                  <a:pt x="54" y="14"/>
                  <a:pt x="54" y="14"/>
                  <a:pt x="54" y="14"/>
                </a:cubicBezTo>
                <a:cubicBezTo>
                  <a:pt x="54" y="8"/>
                  <a:pt x="59" y="2"/>
                  <a:pt x="66" y="2"/>
                </a:cubicBezTo>
                <a:cubicBezTo>
                  <a:pt x="75" y="2"/>
                  <a:pt x="75" y="2"/>
                  <a:pt x="75" y="2"/>
                </a:cubicBezTo>
                <a:cubicBezTo>
                  <a:pt x="75" y="0"/>
                  <a:pt x="75" y="0"/>
                  <a:pt x="75" y="0"/>
                </a:cubicBezTo>
                <a:cubicBezTo>
                  <a:pt x="120" y="0"/>
                  <a:pt x="120" y="0"/>
                  <a:pt x="120" y="0"/>
                </a:cubicBezTo>
                <a:cubicBezTo>
                  <a:pt x="120" y="2"/>
                  <a:pt x="120" y="2"/>
                  <a:pt x="120" y="2"/>
                </a:cubicBezTo>
                <a:cubicBezTo>
                  <a:pt x="129" y="2"/>
                  <a:pt x="129" y="2"/>
                  <a:pt x="129" y="2"/>
                </a:cubicBezTo>
                <a:cubicBezTo>
                  <a:pt x="136" y="2"/>
                  <a:pt x="141" y="8"/>
                  <a:pt x="141" y="14"/>
                </a:cubicBezTo>
                <a:cubicBezTo>
                  <a:pt x="141" y="30"/>
                  <a:pt x="141" y="30"/>
                  <a:pt x="141" y="30"/>
                </a:cubicBezTo>
                <a:cubicBezTo>
                  <a:pt x="159" y="30"/>
                  <a:pt x="159" y="30"/>
                  <a:pt x="159" y="30"/>
                </a:cubicBezTo>
                <a:cubicBezTo>
                  <a:pt x="159" y="25"/>
                  <a:pt x="159" y="25"/>
                  <a:pt x="159" y="25"/>
                </a:cubicBezTo>
                <a:cubicBezTo>
                  <a:pt x="180" y="25"/>
                  <a:pt x="180" y="25"/>
                  <a:pt x="180" y="25"/>
                </a:cubicBezTo>
                <a:cubicBezTo>
                  <a:pt x="180" y="30"/>
                  <a:pt x="180" y="30"/>
                  <a:pt x="180" y="30"/>
                </a:cubicBezTo>
                <a:lnTo>
                  <a:pt x="194" y="30"/>
                </a:lnTo>
                <a:close/>
                <a:moveTo>
                  <a:pt x="133" y="14"/>
                </a:moveTo>
                <a:cubicBezTo>
                  <a:pt x="133" y="12"/>
                  <a:pt x="131" y="10"/>
                  <a:pt x="129" y="10"/>
                </a:cubicBezTo>
                <a:cubicBezTo>
                  <a:pt x="120" y="10"/>
                  <a:pt x="120" y="10"/>
                  <a:pt x="120" y="10"/>
                </a:cubicBezTo>
                <a:cubicBezTo>
                  <a:pt x="120" y="12"/>
                  <a:pt x="120" y="12"/>
                  <a:pt x="120" y="12"/>
                </a:cubicBezTo>
                <a:cubicBezTo>
                  <a:pt x="75" y="12"/>
                  <a:pt x="75" y="12"/>
                  <a:pt x="75" y="12"/>
                </a:cubicBezTo>
                <a:cubicBezTo>
                  <a:pt x="75" y="10"/>
                  <a:pt x="75" y="10"/>
                  <a:pt x="75" y="10"/>
                </a:cubicBezTo>
                <a:cubicBezTo>
                  <a:pt x="66" y="10"/>
                  <a:pt x="66" y="10"/>
                  <a:pt x="66" y="10"/>
                </a:cubicBezTo>
                <a:cubicBezTo>
                  <a:pt x="64" y="10"/>
                  <a:pt x="62" y="12"/>
                  <a:pt x="62" y="14"/>
                </a:cubicBezTo>
                <a:cubicBezTo>
                  <a:pt x="62" y="30"/>
                  <a:pt x="62" y="30"/>
                  <a:pt x="62" y="30"/>
                </a:cubicBezTo>
                <a:cubicBezTo>
                  <a:pt x="133" y="30"/>
                  <a:pt x="133" y="30"/>
                  <a:pt x="133" y="30"/>
                </a:cubicBezTo>
                <a:lnTo>
                  <a:pt x="133" y="14"/>
                </a:lnTo>
                <a:close/>
                <a:moveTo>
                  <a:pt x="99" y="107"/>
                </a:moveTo>
                <a:cubicBezTo>
                  <a:pt x="103" y="107"/>
                  <a:pt x="107" y="103"/>
                  <a:pt x="107" y="99"/>
                </a:cubicBezTo>
                <a:cubicBezTo>
                  <a:pt x="107" y="83"/>
                  <a:pt x="107" y="83"/>
                  <a:pt x="107" y="83"/>
                </a:cubicBezTo>
                <a:cubicBezTo>
                  <a:pt x="107" y="79"/>
                  <a:pt x="103" y="75"/>
                  <a:pt x="99" y="75"/>
                </a:cubicBezTo>
                <a:cubicBezTo>
                  <a:pt x="96" y="75"/>
                  <a:pt x="96" y="75"/>
                  <a:pt x="96" y="75"/>
                </a:cubicBezTo>
                <a:cubicBezTo>
                  <a:pt x="91" y="75"/>
                  <a:pt x="88" y="79"/>
                  <a:pt x="88" y="83"/>
                </a:cubicBezTo>
                <a:cubicBezTo>
                  <a:pt x="88" y="99"/>
                  <a:pt x="88" y="99"/>
                  <a:pt x="88" y="99"/>
                </a:cubicBezTo>
                <a:cubicBezTo>
                  <a:pt x="88" y="103"/>
                  <a:pt x="91" y="107"/>
                  <a:pt x="96" y="107"/>
                </a:cubicBezTo>
                <a:lnTo>
                  <a:pt x="99" y="10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33" name="Freeform 11">
            <a:extLst>
              <a:ext uri="{FF2B5EF4-FFF2-40B4-BE49-F238E27FC236}">
                <a16:creationId xmlns="" xmlns:a16="http://schemas.microsoft.com/office/drawing/2014/main" id="{77871918-B8C6-49E5-9001-61B37A586DF7}"/>
              </a:ext>
            </a:extLst>
          </p:cNvPr>
          <p:cNvSpPr>
            <a:spLocks noEditPoints="1"/>
          </p:cNvSpPr>
          <p:nvPr/>
        </p:nvSpPr>
        <p:spPr bwMode="auto">
          <a:xfrm>
            <a:off x="9630324" y="3325216"/>
            <a:ext cx="331039" cy="331813"/>
          </a:xfrm>
          <a:custGeom>
            <a:avLst/>
            <a:gdLst>
              <a:gd name="T0" fmla="*/ 103 w 181"/>
              <a:gd name="T1" fmla="*/ 23 h 181"/>
              <a:gd name="T2" fmla="*/ 23 w 181"/>
              <a:gd name="T3" fmla="*/ 23 h 181"/>
              <a:gd name="T4" fmla="*/ 23 w 181"/>
              <a:gd name="T5" fmla="*/ 103 h 181"/>
              <a:gd name="T6" fmla="*/ 95 w 181"/>
              <a:gd name="T7" fmla="*/ 110 h 181"/>
              <a:gd name="T8" fmla="*/ 97 w 181"/>
              <a:gd name="T9" fmla="*/ 113 h 181"/>
              <a:gd name="T10" fmla="*/ 97 w 181"/>
              <a:gd name="T11" fmla="*/ 114 h 181"/>
              <a:gd name="T12" fmla="*/ 97 w 181"/>
              <a:gd name="T13" fmla="*/ 122 h 181"/>
              <a:gd name="T14" fmla="*/ 153 w 181"/>
              <a:gd name="T15" fmla="*/ 178 h 181"/>
              <a:gd name="T16" fmla="*/ 161 w 181"/>
              <a:gd name="T17" fmla="*/ 178 h 181"/>
              <a:gd name="T18" fmla="*/ 162 w 181"/>
              <a:gd name="T19" fmla="*/ 178 h 181"/>
              <a:gd name="T20" fmla="*/ 162 w 181"/>
              <a:gd name="T21" fmla="*/ 178 h 181"/>
              <a:gd name="T22" fmla="*/ 168 w 181"/>
              <a:gd name="T23" fmla="*/ 178 h 181"/>
              <a:gd name="T24" fmla="*/ 178 w 181"/>
              <a:gd name="T25" fmla="*/ 168 h 181"/>
              <a:gd name="T26" fmla="*/ 178 w 181"/>
              <a:gd name="T27" fmla="*/ 163 h 181"/>
              <a:gd name="T28" fmla="*/ 178 w 181"/>
              <a:gd name="T29" fmla="*/ 162 h 181"/>
              <a:gd name="T30" fmla="*/ 178 w 181"/>
              <a:gd name="T31" fmla="*/ 161 h 181"/>
              <a:gd name="T32" fmla="*/ 178 w 181"/>
              <a:gd name="T33" fmla="*/ 153 h 181"/>
              <a:gd name="T34" fmla="*/ 122 w 181"/>
              <a:gd name="T35" fmla="*/ 97 h 181"/>
              <a:gd name="T36" fmla="*/ 113 w 181"/>
              <a:gd name="T37" fmla="*/ 97 h 181"/>
              <a:gd name="T38" fmla="*/ 113 w 181"/>
              <a:gd name="T39" fmla="*/ 97 h 181"/>
              <a:gd name="T40" fmla="*/ 110 w 181"/>
              <a:gd name="T41" fmla="*/ 95 h 181"/>
              <a:gd name="T42" fmla="*/ 103 w 181"/>
              <a:gd name="T43" fmla="*/ 23 h 181"/>
              <a:gd name="T44" fmla="*/ 35 w 181"/>
              <a:gd name="T45" fmla="*/ 35 h 181"/>
              <a:gd name="T46" fmla="*/ 91 w 181"/>
              <a:gd name="T47" fmla="*/ 35 h 181"/>
              <a:gd name="T48" fmla="*/ 91 w 181"/>
              <a:gd name="T49" fmla="*/ 91 h 181"/>
              <a:gd name="T50" fmla="*/ 35 w 181"/>
              <a:gd name="T51" fmla="*/ 92 h 181"/>
              <a:gd name="T52" fmla="*/ 35 w 181"/>
              <a:gd name="T53" fmla="*/ 3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1" h="181">
                <a:moveTo>
                  <a:pt x="103" y="23"/>
                </a:moveTo>
                <a:cubicBezTo>
                  <a:pt x="81" y="0"/>
                  <a:pt x="45" y="0"/>
                  <a:pt x="23" y="23"/>
                </a:cubicBezTo>
                <a:cubicBezTo>
                  <a:pt x="0" y="45"/>
                  <a:pt x="0" y="81"/>
                  <a:pt x="23" y="103"/>
                </a:cubicBezTo>
                <a:cubicBezTo>
                  <a:pt x="42" y="123"/>
                  <a:pt x="72" y="125"/>
                  <a:pt x="95" y="110"/>
                </a:cubicBezTo>
                <a:cubicBezTo>
                  <a:pt x="97" y="113"/>
                  <a:pt x="97" y="113"/>
                  <a:pt x="97" y="113"/>
                </a:cubicBezTo>
                <a:cubicBezTo>
                  <a:pt x="97" y="114"/>
                  <a:pt x="97" y="114"/>
                  <a:pt x="97" y="114"/>
                </a:cubicBezTo>
                <a:cubicBezTo>
                  <a:pt x="94" y="116"/>
                  <a:pt x="94" y="120"/>
                  <a:pt x="97" y="122"/>
                </a:cubicBezTo>
                <a:cubicBezTo>
                  <a:pt x="153" y="178"/>
                  <a:pt x="153" y="178"/>
                  <a:pt x="153" y="178"/>
                </a:cubicBezTo>
                <a:cubicBezTo>
                  <a:pt x="155" y="181"/>
                  <a:pt x="159" y="181"/>
                  <a:pt x="161" y="178"/>
                </a:cubicBezTo>
                <a:cubicBezTo>
                  <a:pt x="162" y="178"/>
                  <a:pt x="162" y="178"/>
                  <a:pt x="162" y="178"/>
                </a:cubicBezTo>
                <a:cubicBezTo>
                  <a:pt x="162" y="178"/>
                  <a:pt x="162" y="178"/>
                  <a:pt x="162" y="178"/>
                </a:cubicBezTo>
                <a:cubicBezTo>
                  <a:pt x="164" y="180"/>
                  <a:pt x="166" y="180"/>
                  <a:pt x="168" y="178"/>
                </a:cubicBezTo>
                <a:cubicBezTo>
                  <a:pt x="178" y="168"/>
                  <a:pt x="178" y="168"/>
                  <a:pt x="178" y="168"/>
                </a:cubicBezTo>
                <a:cubicBezTo>
                  <a:pt x="180" y="166"/>
                  <a:pt x="180" y="164"/>
                  <a:pt x="178" y="163"/>
                </a:cubicBezTo>
                <a:cubicBezTo>
                  <a:pt x="178" y="162"/>
                  <a:pt x="178" y="162"/>
                  <a:pt x="178" y="162"/>
                </a:cubicBezTo>
                <a:cubicBezTo>
                  <a:pt x="178" y="161"/>
                  <a:pt x="178" y="161"/>
                  <a:pt x="178" y="161"/>
                </a:cubicBezTo>
                <a:cubicBezTo>
                  <a:pt x="181" y="159"/>
                  <a:pt x="181" y="155"/>
                  <a:pt x="178" y="153"/>
                </a:cubicBezTo>
                <a:cubicBezTo>
                  <a:pt x="122" y="97"/>
                  <a:pt x="122" y="97"/>
                  <a:pt x="122" y="97"/>
                </a:cubicBezTo>
                <a:cubicBezTo>
                  <a:pt x="120" y="94"/>
                  <a:pt x="116" y="94"/>
                  <a:pt x="113" y="97"/>
                </a:cubicBezTo>
                <a:cubicBezTo>
                  <a:pt x="113" y="97"/>
                  <a:pt x="113" y="97"/>
                  <a:pt x="113" y="97"/>
                </a:cubicBezTo>
                <a:cubicBezTo>
                  <a:pt x="110" y="95"/>
                  <a:pt x="110" y="95"/>
                  <a:pt x="110" y="95"/>
                </a:cubicBezTo>
                <a:cubicBezTo>
                  <a:pt x="125" y="73"/>
                  <a:pt x="123" y="42"/>
                  <a:pt x="103" y="23"/>
                </a:cubicBezTo>
                <a:moveTo>
                  <a:pt x="35" y="35"/>
                </a:moveTo>
                <a:cubicBezTo>
                  <a:pt x="50" y="19"/>
                  <a:pt x="76" y="19"/>
                  <a:pt x="91" y="35"/>
                </a:cubicBezTo>
                <a:cubicBezTo>
                  <a:pt x="107" y="50"/>
                  <a:pt x="107" y="76"/>
                  <a:pt x="91" y="91"/>
                </a:cubicBezTo>
                <a:cubicBezTo>
                  <a:pt x="76" y="107"/>
                  <a:pt x="50" y="107"/>
                  <a:pt x="35" y="92"/>
                </a:cubicBezTo>
                <a:cubicBezTo>
                  <a:pt x="19" y="76"/>
                  <a:pt x="19" y="50"/>
                  <a:pt x="35" y="35"/>
                </a:cubicBezTo>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34" name="Freeform 26">
            <a:extLst>
              <a:ext uri="{FF2B5EF4-FFF2-40B4-BE49-F238E27FC236}">
                <a16:creationId xmlns="" xmlns:a16="http://schemas.microsoft.com/office/drawing/2014/main" id="{2480B07E-9855-48E8-BB77-627E9A2D1D55}"/>
              </a:ext>
            </a:extLst>
          </p:cNvPr>
          <p:cNvSpPr>
            <a:spLocks/>
          </p:cNvSpPr>
          <p:nvPr/>
        </p:nvSpPr>
        <p:spPr bwMode="auto">
          <a:xfrm>
            <a:off x="7752311" y="3300381"/>
            <a:ext cx="366368" cy="350542"/>
          </a:xfrm>
          <a:custGeom>
            <a:avLst/>
            <a:gdLst>
              <a:gd name="T0" fmla="*/ 90 w 196"/>
              <a:gd name="T1" fmla="*/ 9 h 187"/>
              <a:gd name="T2" fmla="*/ 105 w 196"/>
              <a:gd name="T3" fmla="*/ 9 h 187"/>
              <a:gd name="T4" fmla="*/ 122 w 196"/>
              <a:gd name="T5" fmla="*/ 43 h 187"/>
              <a:gd name="T6" fmla="*/ 147 w 196"/>
              <a:gd name="T7" fmla="*/ 61 h 187"/>
              <a:gd name="T8" fmla="*/ 184 w 196"/>
              <a:gd name="T9" fmla="*/ 66 h 187"/>
              <a:gd name="T10" fmla="*/ 189 w 196"/>
              <a:gd name="T11" fmla="*/ 81 h 187"/>
              <a:gd name="T12" fmla="*/ 162 w 196"/>
              <a:gd name="T13" fmla="*/ 107 h 187"/>
              <a:gd name="T14" fmla="*/ 152 w 196"/>
              <a:gd name="T15" fmla="*/ 136 h 187"/>
              <a:gd name="T16" fmla="*/ 159 w 196"/>
              <a:gd name="T17" fmla="*/ 173 h 187"/>
              <a:gd name="T18" fmla="*/ 146 w 196"/>
              <a:gd name="T19" fmla="*/ 182 h 187"/>
              <a:gd name="T20" fmla="*/ 113 w 196"/>
              <a:gd name="T21" fmla="*/ 165 h 187"/>
              <a:gd name="T22" fmla="*/ 82 w 196"/>
              <a:gd name="T23" fmla="*/ 165 h 187"/>
              <a:gd name="T24" fmla="*/ 49 w 196"/>
              <a:gd name="T25" fmla="*/ 182 h 187"/>
              <a:gd name="T26" fmla="*/ 36 w 196"/>
              <a:gd name="T27" fmla="*/ 173 h 187"/>
              <a:gd name="T28" fmla="*/ 43 w 196"/>
              <a:gd name="T29" fmla="*/ 136 h 187"/>
              <a:gd name="T30" fmla="*/ 33 w 196"/>
              <a:gd name="T31" fmla="*/ 107 h 187"/>
              <a:gd name="T32" fmla="*/ 6 w 196"/>
              <a:gd name="T33" fmla="*/ 81 h 187"/>
              <a:gd name="T34" fmla="*/ 11 w 196"/>
              <a:gd name="T35" fmla="*/ 66 h 187"/>
              <a:gd name="T36" fmla="*/ 48 w 196"/>
              <a:gd name="T37" fmla="*/ 61 h 187"/>
              <a:gd name="T38" fmla="*/ 73 w 196"/>
              <a:gd name="T39" fmla="*/ 43 h 187"/>
              <a:gd name="T40" fmla="*/ 90 w 196"/>
              <a:gd name="T41" fmla="*/ 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187">
                <a:moveTo>
                  <a:pt x="90" y="9"/>
                </a:moveTo>
                <a:cubicBezTo>
                  <a:pt x="94" y="0"/>
                  <a:pt x="101" y="0"/>
                  <a:pt x="105" y="9"/>
                </a:cubicBezTo>
                <a:cubicBezTo>
                  <a:pt x="122" y="43"/>
                  <a:pt x="122" y="43"/>
                  <a:pt x="122" y="43"/>
                </a:cubicBezTo>
                <a:cubicBezTo>
                  <a:pt x="126" y="51"/>
                  <a:pt x="137" y="59"/>
                  <a:pt x="147" y="61"/>
                </a:cubicBezTo>
                <a:cubicBezTo>
                  <a:pt x="184" y="66"/>
                  <a:pt x="184" y="66"/>
                  <a:pt x="184" y="66"/>
                </a:cubicBezTo>
                <a:cubicBezTo>
                  <a:pt x="193" y="67"/>
                  <a:pt x="196" y="74"/>
                  <a:pt x="189" y="81"/>
                </a:cubicBezTo>
                <a:cubicBezTo>
                  <a:pt x="162" y="107"/>
                  <a:pt x="162" y="107"/>
                  <a:pt x="162" y="107"/>
                </a:cubicBezTo>
                <a:cubicBezTo>
                  <a:pt x="155" y="114"/>
                  <a:pt x="151" y="127"/>
                  <a:pt x="152" y="136"/>
                </a:cubicBezTo>
                <a:cubicBezTo>
                  <a:pt x="159" y="173"/>
                  <a:pt x="159" y="173"/>
                  <a:pt x="159" y="173"/>
                </a:cubicBezTo>
                <a:cubicBezTo>
                  <a:pt x="160" y="183"/>
                  <a:pt x="155" y="187"/>
                  <a:pt x="146" y="182"/>
                </a:cubicBezTo>
                <a:cubicBezTo>
                  <a:pt x="113" y="165"/>
                  <a:pt x="113" y="165"/>
                  <a:pt x="113" y="165"/>
                </a:cubicBezTo>
                <a:cubicBezTo>
                  <a:pt x="105" y="160"/>
                  <a:pt x="91" y="160"/>
                  <a:pt x="82" y="165"/>
                </a:cubicBezTo>
                <a:cubicBezTo>
                  <a:pt x="49" y="182"/>
                  <a:pt x="49" y="182"/>
                  <a:pt x="49" y="182"/>
                </a:cubicBezTo>
                <a:cubicBezTo>
                  <a:pt x="40" y="187"/>
                  <a:pt x="35" y="183"/>
                  <a:pt x="36" y="173"/>
                </a:cubicBezTo>
                <a:cubicBezTo>
                  <a:pt x="43" y="136"/>
                  <a:pt x="43" y="136"/>
                  <a:pt x="43" y="136"/>
                </a:cubicBezTo>
                <a:cubicBezTo>
                  <a:pt x="44" y="127"/>
                  <a:pt x="40" y="114"/>
                  <a:pt x="33" y="107"/>
                </a:cubicBezTo>
                <a:cubicBezTo>
                  <a:pt x="6" y="81"/>
                  <a:pt x="6" y="81"/>
                  <a:pt x="6" y="81"/>
                </a:cubicBezTo>
                <a:cubicBezTo>
                  <a:pt x="0" y="74"/>
                  <a:pt x="2" y="67"/>
                  <a:pt x="11" y="66"/>
                </a:cubicBezTo>
                <a:cubicBezTo>
                  <a:pt x="48" y="61"/>
                  <a:pt x="48" y="61"/>
                  <a:pt x="48" y="61"/>
                </a:cubicBezTo>
                <a:cubicBezTo>
                  <a:pt x="58" y="59"/>
                  <a:pt x="69" y="51"/>
                  <a:pt x="73" y="43"/>
                </a:cubicBezTo>
                <a:lnTo>
                  <a:pt x="90" y="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37" name="TextBox 23">
            <a:extLst>
              <a:ext uri="{FF2B5EF4-FFF2-40B4-BE49-F238E27FC236}">
                <a16:creationId xmlns="" xmlns:a16="http://schemas.microsoft.com/office/drawing/2014/main" id="{8D6DF067-5840-4ED4-8C6D-8C68391FF729}"/>
              </a:ext>
            </a:extLst>
          </p:cNvPr>
          <p:cNvSpPr txBox="1"/>
          <p:nvPr/>
        </p:nvSpPr>
        <p:spPr>
          <a:xfrm>
            <a:off x="1448344" y="4372713"/>
            <a:ext cx="1750324" cy="715581"/>
          </a:xfrm>
          <a:prstGeom prst="rect">
            <a:avLst/>
          </a:prstGeom>
          <a:noFill/>
        </p:spPr>
        <p:txBody>
          <a:bodyPr wrap="square" rtlCol="0">
            <a:spAutoFit/>
          </a:bodyPr>
          <a:lstStyle/>
          <a:p>
            <a:pPr algn="ctr">
              <a:lnSpc>
                <a:spcPct val="150000"/>
              </a:lnSpc>
            </a:pPr>
            <a:r>
              <a:rPr lang="en-US" sz="900" dirty="0">
                <a:solidFill>
                  <a:schemeClr val="bg1">
                    <a:lumMod val="75000"/>
                  </a:schemeClr>
                </a:solidFill>
                <a:cs typeface="+mn-ea"/>
                <a:sym typeface="+mn-lt"/>
              </a:rPr>
              <a:t>We recommend you to put a little words for this awesome stuff as a details.</a:t>
            </a:r>
          </a:p>
        </p:txBody>
      </p:sp>
      <p:sp>
        <p:nvSpPr>
          <p:cNvPr id="38" name="TextBox 50">
            <a:extLst>
              <a:ext uri="{FF2B5EF4-FFF2-40B4-BE49-F238E27FC236}">
                <a16:creationId xmlns="" xmlns:a16="http://schemas.microsoft.com/office/drawing/2014/main" id="{C253CEBD-2B5A-4934-9B7B-5962FDC9A05B}"/>
              </a:ext>
            </a:extLst>
          </p:cNvPr>
          <p:cNvSpPr txBox="1"/>
          <p:nvPr/>
        </p:nvSpPr>
        <p:spPr>
          <a:xfrm>
            <a:off x="3310335" y="4372713"/>
            <a:ext cx="1750324" cy="715581"/>
          </a:xfrm>
          <a:prstGeom prst="rect">
            <a:avLst/>
          </a:prstGeom>
          <a:noFill/>
        </p:spPr>
        <p:txBody>
          <a:bodyPr wrap="square" rtlCol="0">
            <a:spAutoFit/>
          </a:bodyPr>
          <a:lstStyle/>
          <a:p>
            <a:pPr algn="ctr">
              <a:lnSpc>
                <a:spcPct val="150000"/>
              </a:lnSpc>
            </a:pPr>
            <a:r>
              <a:rPr lang="en-US" sz="900" dirty="0">
                <a:solidFill>
                  <a:schemeClr val="bg1">
                    <a:lumMod val="75000"/>
                  </a:schemeClr>
                </a:solidFill>
                <a:cs typeface="+mn-ea"/>
                <a:sym typeface="+mn-lt"/>
              </a:rPr>
              <a:t>We recommend you to put a little words for this awesome stuff as a details.</a:t>
            </a:r>
          </a:p>
        </p:txBody>
      </p:sp>
      <p:sp>
        <p:nvSpPr>
          <p:cNvPr id="39" name="TextBox 51">
            <a:extLst>
              <a:ext uri="{FF2B5EF4-FFF2-40B4-BE49-F238E27FC236}">
                <a16:creationId xmlns="" xmlns:a16="http://schemas.microsoft.com/office/drawing/2014/main" id="{BCCEA789-D47F-47A1-BD0A-A9E09108BEE6}"/>
              </a:ext>
            </a:extLst>
          </p:cNvPr>
          <p:cNvSpPr txBox="1"/>
          <p:nvPr/>
        </p:nvSpPr>
        <p:spPr>
          <a:xfrm>
            <a:off x="5172325" y="4372713"/>
            <a:ext cx="1750324" cy="715581"/>
          </a:xfrm>
          <a:prstGeom prst="rect">
            <a:avLst/>
          </a:prstGeom>
          <a:noFill/>
        </p:spPr>
        <p:txBody>
          <a:bodyPr wrap="square" rtlCol="0">
            <a:spAutoFit/>
          </a:bodyPr>
          <a:lstStyle/>
          <a:p>
            <a:pPr algn="ctr">
              <a:lnSpc>
                <a:spcPct val="150000"/>
              </a:lnSpc>
            </a:pPr>
            <a:r>
              <a:rPr lang="en-US" sz="900" dirty="0">
                <a:solidFill>
                  <a:schemeClr val="bg1">
                    <a:lumMod val="75000"/>
                  </a:schemeClr>
                </a:solidFill>
                <a:cs typeface="+mn-ea"/>
                <a:sym typeface="+mn-lt"/>
              </a:rPr>
              <a:t>We recommend you to put a little words for this awesome stuff as a details.</a:t>
            </a:r>
          </a:p>
        </p:txBody>
      </p:sp>
      <p:sp>
        <p:nvSpPr>
          <p:cNvPr id="40" name="TextBox 52">
            <a:extLst>
              <a:ext uri="{FF2B5EF4-FFF2-40B4-BE49-F238E27FC236}">
                <a16:creationId xmlns="" xmlns:a16="http://schemas.microsoft.com/office/drawing/2014/main" id="{3AFC213A-17B4-4E3A-A9C2-7C7C5ED63942}"/>
              </a:ext>
            </a:extLst>
          </p:cNvPr>
          <p:cNvSpPr txBox="1"/>
          <p:nvPr/>
        </p:nvSpPr>
        <p:spPr>
          <a:xfrm>
            <a:off x="7034315" y="4372713"/>
            <a:ext cx="1750324" cy="715581"/>
          </a:xfrm>
          <a:prstGeom prst="rect">
            <a:avLst/>
          </a:prstGeom>
          <a:noFill/>
        </p:spPr>
        <p:txBody>
          <a:bodyPr wrap="square" rtlCol="0">
            <a:spAutoFit/>
          </a:bodyPr>
          <a:lstStyle/>
          <a:p>
            <a:pPr algn="ctr">
              <a:lnSpc>
                <a:spcPct val="150000"/>
              </a:lnSpc>
            </a:pPr>
            <a:r>
              <a:rPr lang="en-US" sz="900" dirty="0">
                <a:solidFill>
                  <a:schemeClr val="bg1">
                    <a:lumMod val="75000"/>
                  </a:schemeClr>
                </a:solidFill>
                <a:cs typeface="+mn-ea"/>
                <a:sym typeface="+mn-lt"/>
              </a:rPr>
              <a:t>We recommend you to put a little words for this awesome stuff as a details.</a:t>
            </a:r>
          </a:p>
        </p:txBody>
      </p:sp>
      <p:sp>
        <p:nvSpPr>
          <p:cNvPr id="41" name="TextBox 53">
            <a:extLst>
              <a:ext uri="{FF2B5EF4-FFF2-40B4-BE49-F238E27FC236}">
                <a16:creationId xmlns="" xmlns:a16="http://schemas.microsoft.com/office/drawing/2014/main" id="{5447FB8F-7DFE-41C8-AAFB-C57ED8F29DF3}"/>
              </a:ext>
            </a:extLst>
          </p:cNvPr>
          <p:cNvSpPr txBox="1"/>
          <p:nvPr/>
        </p:nvSpPr>
        <p:spPr>
          <a:xfrm>
            <a:off x="8896305" y="4372713"/>
            <a:ext cx="1750324" cy="715581"/>
          </a:xfrm>
          <a:prstGeom prst="rect">
            <a:avLst/>
          </a:prstGeom>
          <a:noFill/>
        </p:spPr>
        <p:txBody>
          <a:bodyPr wrap="square" rtlCol="0">
            <a:spAutoFit/>
          </a:bodyPr>
          <a:lstStyle/>
          <a:p>
            <a:pPr algn="ctr">
              <a:lnSpc>
                <a:spcPct val="150000"/>
              </a:lnSpc>
            </a:pPr>
            <a:r>
              <a:rPr lang="en-US" sz="900" dirty="0">
                <a:solidFill>
                  <a:schemeClr val="bg1">
                    <a:lumMod val="75000"/>
                  </a:schemeClr>
                </a:solidFill>
                <a:cs typeface="+mn-ea"/>
                <a:sym typeface="+mn-lt"/>
              </a:rPr>
              <a:t>We recommend you to put a little words for this awesome stuff as a details.</a:t>
            </a:r>
          </a:p>
        </p:txBody>
      </p:sp>
      <p:sp>
        <p:nvSpPr>
          <p:cNvPr id="42" name="TextBox 49">
            <a:extLst>
              <a:ext uri="{FF2B5EF4-FFF2-40B4-BE49-F238E27FC236}">
                <a16:creationId xmlns="" xmlns:a16="http://schemas.microsoft.com/office/drawing/2014/main" id="{81BCF422-4CCB-4BAE-9F67-CE77EBE3732A}"/>
              </a:ext>
            </a:extLst>
          </p:cNvPr>
          <p:cNvSpPr txBox="1"/>
          <p:nvPr/>
        </p:nvSpPr>
        <p:spPr>
          <a:xfrm>
            <a:off x="1890039" y="2541331"/>
            <a:ext cx="866934" cy="161583"/>
          </a:xfrm>
          <a:prstGeom prst="rect">
            <a:avLst/>
          </a:prstGeom>
          <a:noFill/>
        </p:spPr>
        <p:txBody>
          <a:bodyPr wrap="square" lIns="0" tIns="0" rIns="0" bIns="0" rtlCol="0">
            <a:spAutoFit/>
          </a:bodyPr>
          <a:lstStyle/>
          <a:p>
            <a:pPr algn="ctr"/>
            <a:r>
              <a:rPr lang="en-GB" sz="1050" b="1" dirty="0">
                <a:solidFill>
                  <a:schemeClr val="bg1"/>
                </a:solidFill>
                <a:cs typeface="+mn-ea"/>
                <a:sym typeface="+mn-lt"/>
              </a:rPr>
              <a:t>08:00 AM</a:t>
            </a:r>
          </a:p>
        </p:txBody>
      </p:sp>
      <p:sp>
        <p:nvSpPr>
          <p:cNvPr id="43" name="TextBox 54">
            <a:extLst>
              <a:ext uri="{FF2B5EF4-FFF2-40B4-BE49-F238E27FC236}">
                <a16:creationId xmlns="" xmlns:a16="http://schemas.microsoft.com/office/drawing/2014/main" id="{798C9554-F71D-43C3-98A7-E6C5DAC34BDA}"/>
              </a:ext>
            </a:extLst>
          </p:cNvPr>
          <p:cNvSpPr txBox="1"/>
          <p:nvPr/>
        </p:nvSpPr>
        <p:spPr>
          <a:xfrm>
            <a:off x="3758124" y="2541331"/>
            <a:ext cx="866934" cy="161583"/>
          </a:xfrm>
          <a:prstGeom prst="rect">
            <a:avLst/>
          </a:prstGeom>
          <a:noFill/>
        </p:spPr>
        <p:txBody>
          <a:bodyPr wrap="square" lIns="0" tIns="0" rIns="0" bIns="0" rtlCol="0">
            <a:spAutoFit/>
          </a:bodyPr>
          <a:lstStyle/>
          <a:p>
            <a:pPr algn="ctr"/>
            <a:r>
              <a:rPr lang="en-GB" sz="1050" b="1" dirty="0">
                <a:solidFill>
                  <a:schemeClr val="bg1"/>
                </a:solidFill>
                <a:cs typeface="+mn-ea"/>
                <a:sym typeface="+mn-lt"/>
              </a:rPr>
              <a:t>08:30 AM</a:t>
            </a:r>
          </a:p>
        </p:txBody>
      </p:sp>
      <p:sp>
        <p:nvSpPr>
          <p:cNvPr id="44" name="TextBox 55">
            <a:extLst>
              <a:ext uri="{FF2B5EF4-FFF2-40B4-BE49-F238E27FC236}">
                <a16:creationId xmlns="" xmlns:a16="http://schemas.microsoft.com/office/drawing/2014/main" id="{63C1E0FA-15F5-4B4F-B249-6AA374FCFCB3}"/>
              </a:ext>
            </a:extLst>
          </p:cNvPr>
          <p:cNvSpPr txBox="1"/>
          <p:nvPr/>
        </p:nvSpPr>
        <p:spPr>
          <a:xfrm>
            <a:off x="5626207" y="2541331"/>
            <a:ext cx="866934" cy="161583"/>
          </a:xfrm>
          <a:prstGeom prst="rect">
            <a:avLst/>
          </a:prstGeom>
          <a:noFill/>
        </p:spPr>
        <p:txBody>
          <a:bodyPr wrap="square" lIns="0" tIns="0" rIns="0" bIns="0" rtlCol="0">
            <a:spAutoFit/>
          </a:bodyPr>
          <a:lstStyle/>
          <a:p>
            <a:pPr algn="ctr"/>
            <a:r>
              <a:rPr lang="en-GB" sz="1050" b="1" dirty="0">
                <a:solidFill>
                  <a:schemeClr val="bg1"/>
                </a:solidFill>
                <a:cs typeface="+mn-ea"/>
                <a:sym typeface="+mn-lt"/>
              </a:rPr>
              <a:t>09:00 AM</a:t>
            </a:r>
          </a:p>
        </p:txBody>
      </p:sp>
      <p:sp>
        <p:nvSpPr>
          <p:cNvPr id="45" name="TextBox 56">
            <a:extLst>
              <a:ext uri="{FF2B5EF4-FFF2-40B4-BE49-F238E27FC236}">
                <a16:creationId xmlns="" xmlns:a16="http://schemas.microsoft.com/office/drawing/2014/main" id="{A2FA094C-18C2-4F8F-9FF0-40AD16F02DCF}"/>
              </a:ext>
            </a:extLst>
          </p:cNvPr>
          <p:cNvSpPr txBox="1"/>
          <p:nvPr/>
        </p:nvSpPr>
        <p:spPr>
          <a:xfrm>
            <a:off x="7502027" y="2541331"/>
            <a:ext cx="866934" cy="161583"/>
          </a:xfrm>
          <a:prstGeom prst="rect">
            <a:avLst/>
          </a:prstGeom>
          <a:noFill/>
        </p:spPr>
        <p:txBody>
          <a:bodyPr wrap="square" lIns="0" tIns="0" rIns="0" bIns="0" rtlCol="0">
            <a:spAutoFit/>
          </a:bodyPr>
          <a:lstStyle/>
          <a:p>
            <a:pPr algn="ctr"/>
            <a:r>
              <a:rPr lang="en-GB" sz="1050" b="1" dirty="0">
                <a:solidFill>
                  <a:schemeClr val="bg1"/>
                </a:solidFill>
                <a:cs typeface="+mn-ea"/>
                <a:sym typeface="+mn-lt"/>
              </a:rPr>
              <a:t>10:00 AM</a:t>
            </a:r>
          </a:p>
        </p:txBody>
      </p:sp>
      <p:sp>
        <p:nvSpPr>
          <p:cNvPr id="46" name="TextBox 61">
            <a:extLst>
              <a:ext uri="{FF2B5EF4-FFF2-40B4-BE49-F238E27FC236}">
                <a16:creationId xmlns="" xmlns:a16="http://schemas.microsoft.com/office/drawing/2014/main" id="{C55259AB-CB59-4DB9-AE06-9D808B09FFDC}"/>
              </a:ext>
            </a:extLst>
          </p:cNvPr>
          <p:cNvSpPr txBox="1"/>
          <p:nvPr/>
        </p:nvSpPr>
        <p:spPr>
          <a:xfrm>
            <a:off x="9361500" y="2541331"/>
            <a:ext cx="866934" cy="161583"/>
          </a:xfrm>
          <a:prstGeom prst="rect">
            <a:avLst/>
          </a:prstGeom>
          <a:noFill/>
        </p:spPr>
        <p:txBody>
          <a:bodyPr wrap="square" lIns="0" tIns="0" rIns="0" bIns="0" rtlCol="0">
            <a:spAutoFit/>
          </a:bodyPr>
          <a:lstStyle/>
          <a:p>
            <a:pPr algn="ctr"/>
            <a:r>
              <a:rPr lang="en-GB" sz="1050" b="1" dirty="0">
                <a:solidFill>
                  <a:schemeClr val="bg1"/>
                </a:solidFill>
                <a:cs typeface="+mn-ea"/>
                <a:sym typeface="+mn-lt"/>
              </a:rPr>
              <a:t>11:00 AM</a:t>
            </a:r>
          </a:p>
        </p:txBody>
      </p:sp>
    </p:spTree>
    <p:extLst>
      <p:ext uri="{BB962C8B-B14F-4D97-AF65-F5344CB8AC3E}">
        <p14:creationId xmlns:p14="http://schemas.microsoft.com/office/powerpoint/2010/main" val="3791892296"/>
      </p:ext>
    </p:extLst>
  </p:cSld>
  <p:clrMapOvr>
    <a:masterClrMapping/>
  </p:clrMapOvr>
  <p:transition spd="slow" advClick="0" advTm="17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fade">
                                      <p:cBhvr>
                                        <p:cTn id="71" dur="500"/>
                                        <p:tgtEl>
                                          <p:spTgt spid="44"/>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fade">
                                      <p:cBhvr>
                                        <p:cTn id="91" dur="500"/>
                                        <p:tgtEl>
                                          <p:spTgt spid="13"/>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500"/>
                                        <p:tgtEl>
                                          <p:spTgt spid="45"/>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fade">
                                      <p:cBhvr>
                                        <p:cTn id="99" dur="500"/>
                                        <p:tgtEl>
                                          <p:spTgt spid="23"/>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par>
                          <p:cTn id="108" fill="hold">
                            <p:stCondLst>
                              <p:cond delay="13000"/>
                            </p:stCondLst>
                            <p:childTnLst>
                              <p:par>
                                <p:cTn id="109" presetID="10" presetClass="entr" presetSubtype="0" fill="hold" grpId="0"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500"/>
                                        <p:tgtEl>
                                          <p:spTgt spid="33"/>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16"/>
                                        </p:tgtEl>
                                        <p:attrNameLst>
                                          <p:attrName>style.visibility</p:attrName>
                                        </p:attrNameLst>
                                      </p:cBhvr>
                                      <p:to>
                                        <p:strVal val="visible"/>
                                      </p:to>
                                    </p:set>
                                    <p:animEffect transition="in" filter="fade">
                                      <p:cBhvr>
                                        <p:cTn id="115" dur="500"/>
                                        <p:tgtEl>
                                          <p:spTgt spid="16"/>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46"/>
                                        </p:tgtEl>
                                        <p:attrNameLst>
                                          <p:attrName>style.visibility</p:attrName>
                                        </p:attrNameLst>
                                      </p:cBhvr>
                                      <p:to>
                                        <p:strVal val="visible"/>
                                      </p:to>
                                    </p:set>
                                    <p:animEffect transition="in" filter="fade">
                                      <p:cBhvr>
                                        <p:cTn id="119" dur="500"/>
                                        <p:tgtEl>
                                          <p:spTgt spid="46"/>
                                        </p:tgtEl>
                                      </p:cBhvr>
                                    </p:animEffect>
                                  </p:childTnLst>
                                </p:cTn>
                              </p:par>
                            </p:childTnLst>
                          </p:cTn>
                        </p:par>
                        <p:par>
                          <p:cTn id="120" fill="hold">
                            <p:stCondLst>
                              <p:cond delay="14500"/>
                            </p:stCondLst>
                            <p:childTnLst>
                              <p:par>
                                <p:cTn id="121" presetID="10" presetClass="entr" presetSubtype="0" fill="hold" grpId="0" nodeType="after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fade">
                                      <p:cBhvr>
                                        <p:cTn id="123" dur="500"/>
                                        <p:tgtEl>
                                          <p:spTgt spid="24"/>
                                        </p:tgtEl>
                                      </p:cBhvr>
                                    </p:animEffect>
                                  </p:childTnLst>
                                </p:cTn>
                              </p:par>
                            </p:childTnLst>
                          </p:cTn>
                        </p:par>
                        <p:par>
                          <p:cTn id="124" fill="hold">
                            <p:stCondLst>
                              <p:cond delay="15000"/>
                            </p:stCondLst>
                            <p:childTnLst>
                              <p:par>
                                <p:cTn id="125" presetID="10" presetClass="entr" presetSubtype="0" fill="hold" grpId="0" nodeType="after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fade">
                                      <p:cBhvr>
                                        <p:cTn id="1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7" grpId="0"/>
      <p:bldP spid="38" grpId="0"/>
      <p:bldP spid="39" grpId="0"/>
      <p:bldP spid="40" grpId="0"/>
      <p:bldP spid="41" grpId="0"/>
      <p:bldP spid="42" grpId="0"/>
      <p:bldP spid="43" grpId="0"/>
      <p:bldP spid="44" grpId="0"/>
      <p:bldP spid="45"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 xmlns:a16="http://schemas.microsoft.com/office/drawing/2014/main" id="{32719A43-8C03-4A2F-92F6-C081F9999CF9}"/>
              </a:ext>
            </a:extLst>
          </p:cNvPr>
          <p:cNvSpPr txBox="1"/>
          <p:nvPr/>
        </p:nvSpPr>
        <p:spPr>
          <a:xfrm>
            <a:off x="2475974" y="2684848"/>
            <a:ext cx="1153647" cy="738664"/>
          </a:xfrm>
          <a:prstGeom prst="rect">
            <a:avLst/>
          </a:prstGeom>
          <a:noFill/>
        </p:spPr>
        <p:txBody>
          <a:bodyPr wrap="square" rtlCol="0">
            <a:spAutoFit/>
          </a:bodyPr>
          <a:lstStyle/>
          <a:p>
            <a:pPr algn="ctr"/>
            <a:r>
              <a:rPr lang="en-US" sz="2100" b="1" dirty="0">
                <a:solidFill>
                  <a:schemeClr val="tx1">
                    <a:lumMod val="85000"/>
                    <a:lumOff val="15000"/>
                  </a:schemeClr>
                </a:solidFill>
                <a:cs typeface="+mn-ea"/>
                <a:sym typeface="+mn-lt"/>
              </a:rPr>
              <a:t>+ 66.5%</a:t>
            </a:r>
          </a:p>
        </p:txBody>
      </p:sp>
      <p:sp>
        <p:nvSpPr>
          <p:cNvPr id="6" name="TextBox 10">
            <a:extLst>
              <a:ext uri="{FF2B5EF4-FFF2-40B4-BE49-F238E27FC236}">
                <a16:creationId xmlns="" xmlns:a16="http://schemas.microsoft.com/office/drawing/2014/main" id="{2B2F79F2-91A6-4549-8EF9-F7EA6D028928}"/>
              </a:ext>
            </a:extLst>
          </p:cNvPr>
          <p:cNvSpPr txBox="1"/>
          <p:nvPr/>
        </p:nvSpPr>
        <p:spPr>
          <a:xfrm>
            <a:off x="5594349" y="2684848"/>
            <a:ext cx="1153647" cy="738664"/>
          </a:xfrm>
          <a:prstGeom prst="rect">
            <a:avLst/>
          </a:prstGeom>
          <a:noFill/>
        </p:spPr>
        <p:txBody>
          <a:bodyPr wrap="square" rtlCol="0">
            <a:spAutoFit/>
          </a:bodyPr>
          <a:lstStyle/>
          <a:p>
            <a:pPr algn="ctr"/>
            <a:r>
              <a:rPr lang="en-US" sz="2100" b="1" dirty="0">
                <a:solidFill>
                  <a:schemeClr val="tx1">
                    <a:lumMod val="85000"/>
                    <a:lumOff val="15000"/>
                  </a:schemeClr>
                </a:solidFill>
                <a:cs typeface="+mn-ea"/>
                <a:sym typeface="+mn-lt"/>
              </a:rPr>
              <a:t>+ 45.6%</a:t>
            </a:r>
          </a:p>
        </p:txBody>
      </p:sp>
      <p:sp>
        <p:nvSpPr>
          <p:cNvPr id="7" name="TextBox 13">
            <a:extLst>
              <a:ext uri="{FF2B5EF4-FFF2-40B4-BE49-F238E27FC236}">
                <a16:creationId xmlns="" xmlns:a16="http://schemas.microsoft.com/office/drawing/2014/main" id="{0054EF8E-E23C-48C9-B431-4BD8FFEF2ABB}"/>
              </a:ext>
            </a:extLst>
          </p:cNvPr>
          <p:cNvSpPr txBox="1"/>
          <p:nvPr/>
        </p:nvSpPr>
        <p:spPr>
          <a:xfrm>
            <a:off x="8712724" y="2684848"/>
            <a:ext cx="1153647" cy="738664"/>
          </a:xfrm>
          <a:prstGeom prst="rect">
            <a:avLst/>
          </a:prstGeom>
          <a:noFill/>
        </p:spPr>
        <p:txBody>
          <a:bodyPr wrap="square" rtlCol="0">
            <a:spAutoFit/>
          </a:bodyPr>
          <a:lstStyle/>
          <a:p>
            <a:pPr algn="ctr"/>
            <a:r>
              <a:rPr lang="en-US" sz="2100" b="1" dirty="0">
                <a:solidFill>
                  <a:schemeClr val="tx1">
                    <a:lumMod val="85000"/>
                    <a:lumOff val="15000"/>
                  </a:schemeClr>
                </a:solidFill>
                <a:cs typeface="+mn-ea"/>
                <a:sym typeface="+mn-lt"/>
              </a:rPr>
              <a:t>+ 50.7%</a:t>
            </a:r>
          </a:p>
        </p:txBody>
      </p:sp>
      <p:sp>
        <p:nvSpPr>
          <p:cNvPr id="12" name="Text Placeholder 22">
            <a:extLst>
              <a:ext uri="{FF2B5EF4-FFF2-40B4-BE49-F238E27FC236}">
                <a16:creationId xmlns="" xmlns:a16="http://schemas.microsoft.com/office/drawing/2014/main" id="{5EF946B7-D738-404C-AC3D-4082A14F0EA7}"/>
              </a:ext>
            </a:extLst>
          </p:cNvPr>
          <p:cNvSpPr txBox="1">
            <a:spLocks/>
          </p:cNvSpPr>
          <p:nvPr/>
        </p:nvSpPr>
        <p:spPr>
          <a:xfrm>
            <a:off x="1847852" y="549440"/>
            <a:ext cx="2281530" cy="51809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cs typeface="+mn-ea"/>
                <a:sym typeface="+mn-lt"/>
              </a:rPr>
              <a:t>Global Report.</a:t>
            </a:r>
            <a:endParaRPr lang="en-ID" dirty="0">
              <a:cs typeface="+mn-ea"/>
              <a:sym typeface="+mn-lt"/>
            </a:endParaRPr>
          </a:p>
        </p:txBody>
      </p:sp>
      <p:grpSp>
        <p:nvGrpSpPr>
          <p:cNvPr id="14" name="Group 2">
            <a:extLst>
              <a:ext uri="{FF2B5EF4-FFF2-40B4-BE49-F238E27FC236}">
                <a16:creationId xmlns="" xmlns:a16="http://schemas.microsoft.com/office/drawing/2014/main" id="{442C47F6-61CB-40C9-B6FE-E3A564D795F1}"/>
              </a:ext>
            </a:extLst>
          </p:cNvPr>
          <p:cNvGrpSpPr/>
          <p:nvPr/>
        </p:nvGrpSpPr>
        <p:grpSpPr>
          <a:xfrm>
            <a:off x="1976217" y="3199314"/>
            <a:ext cx="2153164" cy="892505"/>
            <a:chOff x="628355" y="3019335"/>
            <a:chExt cx="2870885" cy="1190005"/>
          </a:xfrm>
        </p:grpSpPr>
        <p:sp>
          <p:nvSpPr>
            <p:cNvPr id="15" name="Rectangle 5">
              <a:extLst>
                <a:ext uri="{FF2B5EF4-FFF2-40B4-BE49-F238E27FC236}">
                  <a16:creationId xmlns="" xmlns:a16="http://schemas.microsoft.com/office/drawing/2014/main" id="{B4576379-966E-4EC3-9F49-81C532D7CD67}"/>
                </a:ext>
              </a:extLst>
            </p:cNvPr>
            <p:cNvSpPr/>
            <p:nvPr/>
          </p:nvSpPr>
          <p:spPr>
            <a:xfrm>
              <a:off x="628355" y="3019335"/>
              <a:ext cx="2619624" cy="375916"/>
            </a:xfrm>
            <a:prstGeom prst="rect">
              <a:avLst/>
            </a:prstGeom>
          </p:spPr>
          <p:txBody>
            <a:bodyPr wrap="square">
              <a:spAutoFit/>
            </a:bodyPr>
            <a:lstStyle/>
            <a:p>
              <a:pPr algn="ctr">
                <a:lnSpc>
                  <a:spcPct val="130000"/>
                </a:lnSpc>
              </a:pPr>
              <a:r>
                <a:rPr lang="en-US" sz="1050" b="1" dirty="0">
                  <a:solidFill>
                    <a:schemeClr val="tx2"/>
                  </a:solidFill>
                  <a:cs typeface="+mn-ea"/>
                  <a:sym typeface="+mn-lt"/>
                </a:rPr>
                <a:t>Projects 01</a:t>
              </a:r>
            </a:p>
          </p:txBody>
        </p:sp>
        <p:sp>
          <p:nvSpPr>
            <p:cNvPr id="16" name="Rectangle 1">
              <a:extLst>
                <a:ext uri="{FF2B5EF4-FFF2-40B4-BE49-F238E27FC236}">
                  <a16:creationId xmlns="" xmlns:a16="http://schemas.microsoft.com/office/drawing/2014/main" id="{BEA00360-E83A-4CA8-A001-25FC7C0801A2}"/>
                </a:ext>
              </a:extLst>
            </p:cNvPr>
            <p:cNvSpPr/>
            <p:nvPr/>
          </p:nvSpPr>
          <p:spPr>
            <a:xfrm>
              <a:off x="628355" y="3366033"/>
              <a:ext cx="2870885" cy="843307"/>
            </a:xfrm>
            <a:prstGeom prst="rect">
              <a:avLst/>
            </a:prstGeom>
          </p:spPr>
          <p:txBody>
            <a:bodyPr wrap="square">
              <a:spAutoFit/>
            </a:bodyPr>
            <a:lstStyle/>
            <a:p>
              <a:pPr algn="ctr">
                <a:lnSpc>
                  <a:spcPct val="130000"/>
                </a:lnSpc>
              </a:pPr>
              <a:r>
                <a:rPr lang="en-US" sz="900" dirty="0">
                  <a:solidFill>
                    <a:schemeClr val="tx2"/>
                  </a:solidFill>
                  <a:cs typeface="+mn-ea"/>
                  <a:sym typeface="+mn-lt"/>
                </a:rPr>
                <a:t>Authoritatively cultivate out of the box processes after emerging products. </a:t>
              </a:r>
            </a:p>
          </p:txBody>
        </p:sp>
      </p:grpSp>
      <p:grpSp>
        <p:nvGrpSpPr>
          <p:cNvPr id="17" name="Group 20">
            <a:extLst>
              <a:ext uri="{FF2B5EF4-FFF2-40B4-BE49-F238E27FC236}">
                <a16:creationId xmlns="" xmlns:a16="http://schemas.microsoft.com/office/drawing/2014/main" id="{47CDD93D-B4B7-4451-9C9C-94F34B9FCE86}"/>
              </a:ext>
            </a:extLst>
          </p:cNvPr>
          <p:cNvGrpSpPr/>
          <p:nvPr/>
        </p:nvGrpSpPr>
        <p:grpSpPr>
          <a:xfrm>
            <a:off x="5094591" y="3199314"/>
            <a:ext cx="2153164" cy="892505"/>
            <a:chOff x="628355" y="3019335"/>
            <a:chExt cx="2870885" cy="1190005"/>
          </a:xfrm>
        </p:grpSpPr>
        <p:sp>
          <p:nvSpPr>
            <p:cNvPr id="18" name="Rectangle 21">
              <a:extLst>
                <a:ext uri="{FF2B5EF4-FFF2-40B4-BE49-F238E27FC236}">
                  <a16:creationId xmlns="" xmlns:a16="http://schemas.microsoft.com/office/drawing/2014/main" id="{25BC867E-D5C7-42DA-BEAD-03C506020AB4}"/>
                </a:ext>
              </a:extLst>
            </p:cNvPr>
            <p:cNvSpPr/>
            <p:nvPr/>
          </p:nvSpPr>
          <p:spPr>
            <a:xfrm>
              <a:off x="628355" y="3019335"/>
              <a:ext cx="2619624" cy="375916"/>
            </a:xfrm>
            <a:prstGeom prst="rect">
              <a:avLst/>
            </a:prstGeom>
          </p:spPr>
          <p:txBody>
            <a:bodyPr wrap="square">
              <a:spAutoFit/>
            </a:bodyPr>
            <a:lstStyle/>
            <a:p>
              <a:pPr algn="ctr">
                <a:lnSpc>
                  <a:spcPct val="130000"/>
                </a:lnSpc>
              </a:pPr>
              <a:r>
                <a:rPr lang="en-US" sz="1050" b="1" dirty="0">
                  <a:solidFill>
                    <a:schemeClr val="tx2"/>
                  </a:solidFill>
                  <a:cs typeface="+mn-ea"/>
                  <a:sym typeface="+mn-lt"/>
                </a:rPr>
                <a:t>Project 02</a:t>
              </a:r>
            </a:p>
          </p:txBody>
        </p:sp>
        <p:sp>
          <p:nvSpPr>
            <p:cNvPr id="19" name="Rectangle 23">
              <a:extLst>
                <a:ext uri="{FF2B5EF4-FFF2-40B4-BE49-F238E27FC236}">
                  <a16:creationId xmlns="" xmlns:a16="http://schemas.microsoft.com/office/drawing/2014/main" id="{476DE475-26AA-4266-A1E9-D4F6488BFD01}"/>
                </a:ext>
              </a:extLst>
            </p:cNvPr>
            <p:cNvSpPr/>
            <p:nvPr/>
          </p:nvSpPr>
          <p:spPr>
            <a:xfrm>
              <a:off x="628355" y="3366033"/>
              <a:ext cx="2870885" cy="843307"/>
            </a:xfrm>
            <a:prstGeom prst="rect">
              <a:avLst/>
            </a:prstGeom>
          </p:spPr>
          <p:txBody>
            <a:bodyPr wrap="square">
              <a:spAutoFit/>
            </a:bodyPr>
            <a:lstStyle/>
            <a:p>
              <a:pPr algn="ctr">
                <a:lnSpc>
                  <a:spcPct val="130000"/>
                </a:lnSpc>
              </a:pPr>
              <a:r>
                <a:rPr lang="en-US" sz="900" dirty="0">
                  <a:solidFill>
                    <a:schemeClr val="tx2"/>
                  </a:solidFill>
                  <a:cs typeface="+mn-ea"/>
                  <a:sym typeface="+mn-lt"/>
                </a:rPr>
                <a:t>Authoritatively cultivate out of the box processes after emerging products. </a:t>
              </a:r>
            </a:p>
          </p:txBody>
        </p:sp>
      </p:grpSp>
      <p:grpSp>
        <p:nvGrpSpPr>
          <p:cNvPr id="20" name="Group 24">
            <a:extLst>
              <a:ext uri="{FF2B5EF4-FFF2-40B4-BE49-F238E27FC236}">
                <a16:creationId xmlns="" xmlns:a16="http://schemas.microsoft.com/office/drawing/2014/main" id="{B9C9D221-EE86-4B6D-AE44-A349B786E9C2}"/>
              </a:ext>
            </a:extLst>
          </p:cNvPr>
          <p:cNvGrpSpPr/>
          <p:nvPr/>
        </p:nvGrpSpPr>
        <p:grpSpPr>
          <a:xfrm>
            <a:off x="8212966" y="3199314"/>
            <a:ext cx="2153164" cy="892505"/>
            <a:chOff x="628355" y="3019335"/>
            <a:chExt cx="2870885" cy="1190005"/>
          </a:xfrm>
        </p:grpSpPr>
        <p:sp>
          <p:nvSpPr>
            <p:cNvPr id="21" name="Rectangle 25">
              <a:extLst>
                <a:ext uri="{FF2B5EF4-FFF2-40B4-BE49-F238E27FC236}">
                  <a16:creationId xmlns="" xmlns:a16="http://schemas.microsoft.com/office/drawing/2014/main" id="{199BE59E-8BF7-400E-B314-E9DA33D36C81}"/>
                </a:ext>
              </a:extLst>
            </p:cNvPr>
            <p:cNvSpPr/>
            <p:nvPr/>
          </p:nvSpPr>
          <p:spPr>
            <a:xfrm>
              <a:off x="628355" y="3019335"/>
              <a:ext cx="2619624" cy="375916"/>
            </a:xfrm>
            <a:prstGeom prst="rect">
              <a:avLst/>
            </a:prstGeom>
          </p:spPr>
          <p:txBody>
            <a:bodyPr wrap="square">
              <a:spAutoFit/>
            </a:bodyPr>
            <a:lstStyle/>
            <a:p>
              <a:pPr algn="ctr">
                <a:lnSpc>
                  <a:spcPct val="130000"/>
                </a:lnSpc>
              </a:pPr>
              <a:r>
                <a:rPr lang="en-US" sz="1050" b="1" dirty="0">
                  <a:solidFill>
                    <a:schemeClr val="tx2"/>
                  </a:solidFill>
                  <a:cs typeface="+mn-ea"/>
                  <a:sym typeface="+mn-lt"/>
                </a:rPr>
                <a:t>Project 03</a:t>
              </a:r>
            </a:p>
          </p:txBody>
        </p:sp>
        <p:sp>
          <p:nvSpPr>
            <p:cNvPr id="22" name="Rectangle 26">
              <a:extLst>
                <a:ext uri="{FF2B5EF4-FFF2-40B4-BE49-F238E27FC236}">
                  <a16:creationId xmlns="" xmlns:a16="http://schemas.microsoft.com/office/drawing/2014/main" id="{6D89E8E4-1304-49D2-B9D0-E9243F339392}"/>
                </a:ext>
              </a:extLst>
            </p:cNvPr>
            <p:cNvSpPr/>
            <p:nvPr/>
          </p:nvSpPr>
          <p:spPr>
            <a:xfrm>
              <a:off x="628355" y="3366033"/>
              <a:ext cx="2870885" cy="843307"/>
            </a:xfrm>
            <a:prstGeom prst="rect">
              <a:avLst/>
            </a:prstGeom>
          </p:spPr>
          <p:txBody>
            <a:bodyPr wrap="square">
              <a:spAutoFit/>
            </a:bodyPr>
            <a:lstStyle/>
            <a:p>
              <a:pPr algn="ctr">
                <a:lnSpc>
                  <a:spcPct val="130000"/>
                </a:lnSpc>
              </a:pPr>
              <a:r>
                <a:rPr lang="en-US" sz="900" dirty="0">
                  <a:solidFill>
                    <a:schemeClr val="tx2"/>
                  </a:solidFill>
                  <a:cs typeface="+mn-ea"/>
                  <a:sym typeface="+mn-lt"/>
                </a:rPr>
                <a:t>Authoritatively cultivate out of the box processes after emerging products. </a:t>
              </a:r>
            </a:p>
          </p:txBody>
        </p:sp>
      </p:grpSp>
      <p:grpSp>
        <p:nvGrpSpPr>
          <p:cNvPr id="23" name="Group 27">
            <a:extLst>
              <a:ext uri="{FF2B5EF4-FFF2-40B4-BE49-F238E27FC236}">
                <a16:creationId xmlns="" xmlns:a16="http://schemas.microsoft.com/office/drawing/2014/main" id="{720F10DA-47E7-48BB-B76D-71C62C0039A8}"/>
              </a:ext>
            </a:extLst>
          </p:cNvPr>
          <p:cNvGrpSpPr/>
          <p:nvPr/>
        </p:nvGrpSpPr>
        <p:grpSpPr>
          <a:xfrm>
            <a:off x="2860580" y="2083791"/>
            <a:ext cx="384437" cy="527290"/>
            <a:chOff x="5846763" y="-814388"/>
            <a:chExt cx="290512" cy="398463"/>
          </a:xfrm>
          <a:solidFill>
            <a:srgbClr val="95DDEC"/>
          </a:solidFill>
          <a:effectLst/>
        </p:grpSpPr>
        <p:sp>
          <p:nvSpPr>
            <p:cNvPr id="24" name="Freeform 5">
              <a:extLst>
                <a:ext uri="{FF2B5EF4-FFF2-40B4-BE49-F238E27FC236}">
                  <a16:creationId xmlns="" xmlns:a16="http://schemas.microsoft.com/office/drawing/2014/main" id="{94A41C37-15E8-4B01-A747-DCF201497353}"/>
                </a:ext>
              </a:extLst>
            </p:cNvPr>
            <p:cNvSpPr>
              <a:spLocks/>
            </p:cNvSpPr>
            <p:nvPr/>
          </p:nvSpPr>
          <p:spPr bwMode="auto">
            <a:xfrm>
              <a:off x="5870575" y="-814388"/>
              <a:ext cx="231775" cy="92075"/>
            </a:xfrm>
            <a:custGeom>
              <a:avLst/>
              <a:gdLst>
                <a:gd name="T0" fmla="*/ 55 w 59"/>
                <a:gd name="T1" fmla="*/ 23 h 24"/>
                <a:gd name="T2" fmla="*/ 53 w 59"/>
                <a:gd name="T3" fmla="*/ 22 h 24"/>
                <a:gd name="T4" fmla="*/ 6 w 59"/>
                <a:gd name="T5" fmla="*/ 22 h 24"/>
                <a:gd name="T6" fmla="*/ 2 w 59"/>
                <a:gd name="T7" fmla="*/ 22 h 24"/>
                <a:gd name="T8" fmla="*/ 2 w 59"/>
                <a:gd name="T9" fmla="*/ 18 h 24"/>
                <a:gd name="T10" fmla="*/ 18 w 59"/>
                <a:gd name="T11" fmla="*/ 8 h 24"/>
                <a:gd name="T12" fmla="*/ 57 w 59"/>
                <a:gd name="T13" fmla="*/ 18 h 24"/>
                <a:gd name="T14" fmla="*/ 58 w 59"/>
                <a:gd name="T15" fmla="*/ 22 h 24"/>
                <a:gd name="T16" fmla="*/ 55 w 59"/>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4">
                  <a:moveTo>
                    <a:pt x="55" y="23"/>
                  </a:moveTo>
                  <a:cubicBezTo>
                    <a:pt x="54" y="23"/>
                    <a:pt x="54" y="23"/>
                    <a:pt x="53" y="22"/>
                  </a:cubicBezTo>
                  <a:cubicBezTo>
                    <a:pt x="28" y="0"/>
                    <a:pt x="7" y="21"/>
                    <a:pt x="6" y="22"/>
                  </a:cubicBezTo>
                  <a:cubicBezTo>
                    <a:pt x="5" y="24"/>
                    <a:pt x="3" y="24"/>
                    <a:pt x="2" y="22"/>
                  </a:cubicBezTo>
                  <a:cubicBezTo>
                    <a:pt x="0" y="21"/>
                    <a:pt x="0" y="19"/>
                    <a:pt x="2" y="18"/>
                  </a:cubicBezTo>
                  <a:cubicBezTo>
                    <a:pt x="2" y="18"/>
                    <a:pt x="8" y="11"/>
                    <a:pt x="18" y="8"/>
                  </a:cubicBezTo>
                  <a:cubicBezTo>
                    <a:pt x="28" y="4"/>
                    <a:pt x="42" y="4"/>
                    <a:pt x="57" y="18"/>
                  </a:cubicBezTo>
                  <a:cubicBezTo>
                    <a:pt x="59" y="19"/>
                    <a:pt x="59" y="21"/>
                    <a:pt x="58" y="22"/>
                  </a:cubicBezTo>
                  <a:cubicBezTo>
                    <a:pt x="57" y="23"/>
                    <a:pt x="56" y="23"/>
                    <a:pt x="5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sp>
          <p:nvSpPr>
            <p:cNvPr id="25" name="Freeform 6">
              <a:extLst>
                <a:ext uri="{FF2B5EF4-FFF2-40B4-BE49-F238E27FC236}">
                  <a16:creationId xmlns="" xmlns:a16="http://schemas.microsoft.com/office/drawing/2014/main" id="{87258317-F17D-40BE-ACAC-B4318C49C6E1}"/>
                </a:ext>
              </a:extLst>
            </p:cNvPr>
            <p:cNvSpPr>
              <a:spLocks/>
            </p:cNvSpPr>
            <p:nvPr/>
          </p:nvSpPr>
          <p:spPr bwMode="auto">
            <a:xfrm>
              <a:off x="5862638" y="-550863"/>
              <a:ext cx="247650" cy="134938"/>
            </a:xfrm>
            <a:custGeom>
              <a:avLst/>
              <a:gdLst>
                <a:gd name="T0" fmla="*/ 45 w 63"/>
                <a:gd name="T1" fmla="*/ 0 h 35"/>
                <a:gd name="T2" fmla="*/ 18 w 63"/>
                <a:gd name="T3" fmla="*/ 0 h 35"/>
                <a:gd name="T4" fmla="*/ 0 w 63"/>
                <a:gd name="T5" fmla="*/ 19 h 35"/>
                <a:gd name="T6" fmla="*/ 63 w 63"/>
                <a:gd name="T7" fmla="*/ 19 h 35"/>
                <a:gd name="T8" fmla="*/ 45 w 63"/>
                <a:gd name="T9" fmla="*/ 0 h 35"/>
              </a:gdLst>
              <a:ahLst/>
              <a:cxnLst>
                <a:cxn ang="0">
                  <a:pos x="T0" y="T1"/>
                </a:cxn>
                <a:cxn ang="0">
                  <a:pos x="T2" y="T3"/>
                </a:cxn>
                <a:cxn ang="0">
                  <a:pos x="T4" y="T5"/>
                </a:cxn>
                <a:cxn ang="0">
                  <a:pos x="T6" y="T7"/>
                </a:cxn>
                <a:cxn ang="0">
                  <a:pos x="T8" y="T9"/>
                </a:cxn>
              </a:cxnLst>
              <a:rect l="0" t="0" r="r" b="b"/>
              <a:pathLst>
                <a:path w="63" h="35">
                  <a:moveTo>
                    <a:pt x="45" y="0"/>
                  </a:moveTo>
                  <a:cubicBezTo>
                    <a:pt x="18" y="0"/>
                    <a:pt x="18" y="0"/>
                    <a:pt x="18" y="0"/>
                  </a:cubicBezTo>
                  <a:cubicBezTo>
                    <a:pt x="8" y="0"/>
                    <a:pt x="0" y="9"/>
                    <a:pt x="0" y="19"/>
                  </a:cubicBezTo>
                  <a:cubicBezTo>
                    <a:pt x="0" y="19"/>
                    <a:pt x="28" y="35"/>
                    <a:pt x="63" y="19"/>
                  </a:cubicBezTo>
                  <a:cubicBezTo>
                    <a:pt x="63" y="9"/>
                    <a:pt x="55"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sp>
          <p:nvSpPr>
            <p:cNvPr id="26" name="Freeform 7">
              <a:extLst>
                <a:ext uri="{FF2B5EF4-FFF2-40B4-BE49-F238E27FC236}">
                  <a16:creationId xmlns="" xmlns:a16="http://schemas.microsoft.com/office/drawing/2014/main" id="{A7153E5D-7BDF-4959-B4BE-43E27DFEF32F}"/>
                </a:ext>
              </a:extLst>
            </p:cNvPr>
            <p:cNvSpPr>
              <a:spLocks/>
            </p:cNvSpPr>
            <p:nvPr/>
          </p:nvSpPr>
          <p:spPr bwMode="auto">
            <a:xfrm>
              <a:off x="6003925" y="-706438"/>
              <a:ext cx="133350" cy="107950"/>
            </a:xfrm>
            <a:custGeom>
              <a:avLst/>
              <a:gdLst>
                <a:gd name="T0" fmla="*/ 30 w 34"/>
                <a:gd name="T1" fmla="*/ 5 h 28"/>
                <a:gd name="T2" fmla="*/ 30 w 34"/>
                <a:gd name="T3" fmla="*/ 5 h 28"/>
                <a:gd name="T4" fmla="*/ 24 w 34"/>
                <a:gd name="T5" fmla="*/ 0 h 28"/>
                <a:gd name="T6" fmla="*/ 22 w 34"/>
                <a:gd name="T7" fmla="*/ 0 h 28"/>
                <a:gd name="T8" fmla="*/ 18 w 34"/>
                <a:gd name="T9" fmla="*/ 2 h 28"/>
                <a:gd name="T10" fmla="*/ 18 w 34"/>
                <a:gd name="T11" fmla="*/ 2 h 28"/>
                <a:gd name="T12" fmla="*/ 18 w 34"/>
                <a:gd name="T13" fmla="*/ 2 h 28"/>
                <a:gd name="T14" fmla="*/ 20 w 34"/>
                <a:gd name="T15" fmla="*/ 11 h 28"/>
                <a:gd name="T16" fmla="*/ 20 w 34"/>
                <a:gd name="T17" fmla="*/ 11 h 28"/>
                <a:gd name="T18" fmla="*/ 21 w 34"/>
                <a:gd name="T19" fmla="*/ 12 h 28"/>
                <a:gd name="T20" fmla="*/ 21 w 34"/>
                <a:gd name="T21" fmla="*/ 12 h 28"/>
                <a:gd name="T22" fmla="*/ 21 w 34"/>
                <a:gd name="T23" fmla="*/ 14 h 28"/>
                <a:gd name="T24" fmla="*/ 21 w 34"/>
                <a:gd name="T25" fmla="*/ 15 h 28"/>
                <a:gd name="T26" fmla="*/ 21 w 34"/>
                <a:gd name="T27" fmla="*/ 16 h 28"/>
                <a:gd name="T28" fmla="*/ 20 w 34"/>
                <a:gd name="T29" fmla="*/ 17 h 28"/>
                <a:gd name="T30" fmla="*/ 20 w 34"/>
                <a:gd name="T31" fmla="*/ 17 h 28"/>
                <a:gd name="T32" fmla="*/ 20 w 34"/>
                <a:gd name="T33" fmla="*/ 21 h 28"/>
                <a:gd name="T34" fmla="*/ 18 w 34"/>
                <a:gd name="T35" fmla="*/ 22 h 28"/>
                <a:gd name="T36" fmla="*/ 12 w 34"/>
                <a:gd name="T37" fmla="*/ 23 h 28"/>
                <a:gd name="T38" fmla="*/ 12 w 34"/>
                <a:gd name="T39" fmla="*/ 23 h 28"/>
                <a:gd name="T40" fmla="*/ 10 w 34"/>
                <a:gd name="T41" fmla="*/ 22 h 28"/>
                <a:gd name="T42" fmla="*/ 8 w 34"/>
                <a:gd name="T43" fmla="*/ 21 h 28"/>
                <a:gd name="T44" fmla="*/ 4 w 34"/>
                <a:gd name="T45" fmla="*/ 21 h 28"/>
                <a:gd name="T46" fmla="*/ 0 w 34"/>
                <a:gd name="T47" fmla="*/ 25 h 28"/>
                <a:gd name="T48" fmla="*/ 4 w 34"/>
                <a:gd name="T49" fmla="*/ 28 h 28"/>
                <a:gd name="T50" fmla="*/ 8 w 34"/>
                <a:gd name="T51" fmla="*/ 28 h 28"/>
                <a:gd name="T52" fmla="*/ 10 w 34"/>
                <a:gd name="T53" fmla="*/ 27 h 28"/>
                <a:gd name="T54" fmla="*/ 12 w 34"/>
                <a:gd name="T55" fmla="*/ 26 h 28"/>
                <a:gd name="T56" fmla="*/ 12 w 34"/>
                <a:gd name="T57" fmla="*/ 26 h 28"/>
                <a:gd name="T58" fmla="*/ 12 w 34"/>
                <a:gd name="T59" fmla="*/ 26 h 28"/>
                <a:gd name="T60" fmla="*/ 12 w 34"/>
                <a:gd name="T61" fmla="*/ 26 h 28"/>
                <a:gd name="T62" fmla="*/ 12 w 34"/>
                <a:gd name="T63" fmla="*/ 26 h 28"/>
                <a:gd name="T64" fmla="*/ 12 w 34"/>
                <a:gd name="T65" fmla="*/ 26 h 28"/>
                <a:gd name="T66" fmla="*/ 14 w 34"/>
                <a:gd name="T67" fmla="*/ 27 h 28"/>
                <a:gd name="T68" fmla="*/ 17 w 34"/>
                <a:gd name="T69" fmla="*/ 26 h 28"/>
                <a:gd name="T70" fmla="*/ 17 w 34"/>
                <a:gd name="T71" fmla="*/ 26 h 28"/>
                <a:gd name="T72" fmla="*/ 18 w 34"/>
                <a:gd name="T73" fmla="*/ 26 h 28"/>
                <a:gd name="T74" fmla="*/ 18 w 34"/>
                <a:gd name="T75" fmla="*/ 26 h 28"/>
                <a:gd name="T76" fmla="*/ 20 w 34"/>
                <a:gd name="T77" fmla="*/ 25 h 28"/>
                <a:gd name="T78" fmla="*/ 20 w 34"/>
                <a:gd name="T79" fmla="*/ 25 h 28"/>
                <a:gd name="T80" fmla="*/ 22 w 34"/>
                <a:gd name="T81" fmla="*/ 25 h 28"/>
                <a:gd name="T82" fmla="*/ 22 w 34"/>
                <a:gd name="T83" fmla="*/ 25 h 28"/>
                <a:gd name="T84" fmla="*/ 23 w 34"/>
                <a:gd name="T85" fmla="*/ 24 h 28"/>
                <a:gd name="T86" fmla="*/ 23 w 34"/>
                <a:gd name="T87" fmla="*/ 24 h 28"/>
                <a:gd name="T88" fmla="*/ 24 w 34"/>
                <a:gd name="T89" fmla="*/ 24 h 28"/>
                <a:gd name="T90" fmla="*/ 24 w 34"/>
                <a:gd name="T91" fmla="*/ 24 h 28"/>
                <a:gd name="T92" fmla="*/ 25 w 34"/>
                <a:gd name="T93" fmla="*/ 23 h 28"/>
                <a:gd name="T94" fmla="*/ 25 w 34"/>
                <a:gd name="T95" fmla="*/ 23 h 28"/>
                <a:gd name="T96" fmla="*/ 25 w 34"/>
                <a:gd name="T97" fmla="*/ 23 h 28"/>
                <a:gd name="T98" fmla="*/ 30 w 34"/>
                <a:gd name="T99" fmla="*/ 17 h 28"/>
                <a:gd name="T100" fmla="*/ 30 w 34"/>
                <a:gd name="T101" fmla="*/ 17 h 28"/>
                <a:gd name="T102" fmla="*/ 34 w 34"/>
                <a:gd name="T103" fmla="*/ 14 h 28"/>
                <a:gd name="T104" fmla="*/ 34 w 34"/>
                <a:gd name="T105" fmla="*/ 8 h 28"/>
                <a:gd name="T106" fmla="*/ 30 w 34"/>
                <a:gd name="T107"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 h="28">
                  <a:moveTo>
                    <a:pt x="30" y="5"/>
                  </a:moveTo>
                  <a:cubicBezTo>
                    <a:pt x="30" y="5"/>
                    <a:pt x="30" y="5"/>
                    <a:pt x="30" y="5"/>
                  </a:cubicBezTo>
                  <a:cubicBezTo>
                    <a:pt x="30" y="2"/>
                    <a:pt x="27" y="0"/>
                    <a:pt x="24" y="0"/>
                  </a:cubicBezTo>
                  <a:cubicBezTo>
                    <a:pt x="22" y="0"/>
                    <a:pt x="22" y="0"/>
                    <a:pt x="22" y="0"/>
                  </a:cubicBezTo>
                  <a:cubicBezTo>
                    <a:pt x="20" y="0"/>
                    <a:pt x="19" y="0"/>
                    <a:pt x="18" y="2"/>
                  </a:cubicBezTo>
                  <a:cubicBezTo>
                    <a:pt x="18" y="2"/>
                    <a:pt x="18" y="2"/>
                    <a:pt x="18" y="2"/>
                  </a:cubicBezTo>
                  <a:cubicBezTo>
                    <a:pt x="18" y="2"/>
                    <a:pt x="18" y="2"/>
                    <a:pt x="18" y="2"/>
                  </a:cubicBezTo>
                  <a:cubicBezTo>
                    <a:pt x="19" y="5"/>
                    <a:pt x="20" y="8"/>
                    <a:pt x="20" y="11"/>
                  </a:cubicBezTo>
                  <a:cubicBezTo>
                    <a:pt x="20" y="11"/>
                    <a:pt x="20" y="11"/>
                    <a:pt x="20" y="11"/>
                  </a:cubicBezTo>
                  <a:cubicBezTo>
                    <a:pt x="21" y="11"/>
                    <a:pt x="21" y="12"/>
                    <a:pt x="21" y="12"/>
                  </a:cubicBezTo>
                  <a:cubicBezTo>
                    <a:pt x="21" y="12"/>
                    <a:pt x="21" y="12"/>
                    <a:pt x="21" y="12"/>
                  </a:cubicBezTo>
                  <a:cubicBezTo>
                    <a:pt x="21" y="13"/>
                    <a:pt x="21" y="13"/>
                    <a:pt x="21" y="14"/>
                  </a:cubicBezTo>
                  <a:cubicBezTo>
                    <a:pt x="21" y="14"/>
                    <a:pt x="21" y="15"/>
                    <a:pt x="21" y="15"/>
                  </a:cubicBezTo>
                  <a:cubicBezTo>
                    <a:pt x="21" y="15"/>
                    <a:pt x="21" y="16"/>
                    <a:pt x="21" y="16"/>
                  </a:cubicBezTo>
                  <a:cubicBezTo>
                    <a:pt x="21" y="16"/>
                    <a:pt x="21" y="17"/>
                    <a:pt x="20" y="17"/>
                  </a:cubicBezTo>
                  <a:cubicBezTo>
                    <a:pt x="20" y="17"/>
                    <a:pt x="20" y="17"/>
                    <a:pt x="20" y="17"/>
                  </a:cubicBezTo>
                  <a:cubicBezTo>
                    <a:pt x="20" y="18"/>
                    <a:pt x="20" y="20"/>
                    <a:pt x="20" y="21"/>
                  </a:cubicBezTo>
                  <a:cubicBezTo>
                    <a:pt x="19" y="21"/>
                    <a:pt x="19" y="22"/>
                    <a:pt x="18" y="22"/>
                  </a:cubicBezTo>
                  <a:cubicBezTo>
                    <a:pt x="16" y="23"/>
                    <a:pt x="14" y="23"/>
                    <a:pt x="12" y="23"/>
                  </a:cubicBezTo>
                  <a:cubicBezTo>
                    <a:pt x="12" y="23"/>
                    <a:pt x="12" y="23"/>
                    <a:pt x="12" y="23"/>
                  </a:cubicBezTo>
                  <a:cubicBezTo>
                    <a:pt x="11" y="23"/>
                    <a:pt x="11" y="23"/>
                    <a:pt x="10" y="22"/>
                  </a:cubicBezTo>
                  <a:cubicBezTo>
                    <a:pt x="9" y="22"/>
                    <a:pt x="9" y="21"/>
                    <a:pt x="8" y="21"/>
                  </a:cubicBezTo>
                  <a:cubicBezTo>
                    <a:pt x="4" y="21"/>
                    <a:pt x="4" y="21"/>
                    <a:pt x="4" y="21"/>
                  </a:cubicBezTo>
                  <a:cubicBezTo>
                    <a:pt x="2" y="21"/>
                    <a:pt x="0" y="23"/>
                    <a:pt x="0" y="25"/>
                  </a:cubicBezTo>
                  <a:cubicBezTo>
                    <a:pt x="0" y="27"/>
                    <a:pt x="2" y="28"/>
                    <a:pt x="4" y="28"/>
                  </a:cubicBezTo>
                  <a:cubicBezTo>
                    <a:pt x="8" y="28"/>
                    <a:pt x="8" y="28"/>
                    <a:pt x="8" y="28"/>
                  </a:cubicBezTo>
                  <a:cubicBezTo>
                    <a:pt x="9" y="28"/>
                    <a:pt x="10" y="28"/>
                    <a:pt x="10" y="27"/>
                  </a:cubicBezTo>
                  <a:cubicBezTo>
                    <a:pt x="11" y="27"/>
                    <a:pt x="11" y="26"/>
                    <a:pt x="12" y="26"/>
                  </a:cubicBezTo>
                  <a:cubicBezTo>
                    <a:pt x="12" y="26"/>
                    <a:pt x="12" y="26"/>
                    <a:pt x="12" y="26"/>
                  </a:cubicBezTo>
                  <a:cubicBezTo>
                    <a:pt x="12" y="26"/>
                    <a:pt x="12" y="26"/>
                    <a:pt x="12" y="26"/>
                  </a:cubicBezTo>
                  <a:cubicBezTo>
                    <a:pt x="12" y="26"/>
                    <a:pt x="12" y="26"/>
                    <a:pt x="12" y="26"/>
                  </a:cubicBezTo>
                  <a:cubicBezTo>
                    <a:pt x="12" y="26"/>
                    <a:pt x="12" y="26"/>
                    <a:pt x="12" y="26"/>
                  </a:cubicBezTo>
                  <a:cubicBezTo>
                    <a:pt x="12" y="26"/>
                    <a:pt x="12" y="26"/>
                    <a:pt x="12" y="26"/>
                  </a:cubicBezTo>
                  <a:cubicBezTo>
                    <a:pt x="13" y="26"/>
                    <a:pt x="13" y="26"/>
                    <a:pt x="14" y="27"/>
                  </a:cubicBezTo>
                  <a:cubicBezTo>
                    <a:pt x="15" y="26"/>
                    <a:pt x="16" y="26"/>
                    <a:pt x="17" y="26"/>
                  </a:cubicBezTo>
                  <a:cubicBezTo>
                    <a:pt x="17" y="26"/>
                    <a:pt x="17" y="26"/>
                    <a:pt x="17" y="26"/>
                  </a:cubicBezTo>
                  <a:cubicBezTo>
                    <a:pt x="17" y="26"/>
                    <a:pt x="18" y="26"/>
                    <a:pt x="18" y="26"/>
                  </a:cubicBezTo>
                  <a:cubicBezTo>
                    <a:pt x="18" y="26"/>
                    <a:pt x="18" y="26"/>
                    <a:pt x="18" y="26"/>
                  </a:cubicBezTo>
                  <a:cubicBezTo>
                    <a:pt x="19" y="26"/>
                    <a:pt x="19" y="26"/>
                    <a:pt x="20" y="25"/>
                  </a:cubicBezTo>
                  <a:cubicBezTo>
                    <a:pt x="20" y="25"/>
                    <a:pt x="20" y="25"/>
                    <a:pt x="20" y="25"/>
                  </a:cubicBezTo>
                  <a:cubicBezTo>
                    <a:pt x="21" y="25"/>
                    <a:pt x="21" y="25"/>
                    <a:pt x="22" y="25"/>
                  </a:cubicBezTo>
                  <a:cubicBezTo>
                    <a:pt x="22" y="25"/>
                    <a:pt x="22" y="25"/>
                    <a:pt x="22" y="25"/>
                  </a:cubicBezTo>
                  <a:cubicBezTo>
                    <a:pt x="22" y="24"/>
                    <a:pt x="23" y="24"/>
                    <a:pt x="23" y="24"/>
                  </a:cubicBezTo>
                  <a:cubicBezTo>
                    <a:pt x="23" y="24"/>
                    <a:pt x="23" y="24"/>
                    <a:pt x="23" y="24"/>
                  </a:cubicBezTo>
                  <a:cubicBezTo>
                    <a:pt x="23" y="24"/>
                    <a:pt x="24" y="24"/>
                    <a:pt x="24" y="24"/>
                  </a:cubicBezTo>
                  <a:cubicBezTo>
                    <a:pt x="24" y="24"/>
                    <a:pt x="24" y="24"/>
                    <a:pt x="24" y="24"/>
                  </a:cubicBezTo>
                  <a:cubicBezTo>
                    <a:pt x="24" y="23"/>
                    <a:pt x="24" y="23"/>
                    <a:pt x="25" y="23"/>
                  </a:cubicBezTo>
                  <a:cubicBezTo>
                    <a:pt x="25" y="23"/>
                    <a:pt x="25" y="23"/>
                    <a:pt x="25" y="23"/>
                  </a:cubicBezTo>
                  <a:cubicBezTo>
                    <a:pt x="25" y="23"/>
                    <a:pt x="25" y="23"/>
                    <a:pt x="25" y="23"/>
                  </a:cubicBezTo>
                  <a:cubicBezTo>
                    <a:pt x="28" y="22"/>
                    <a:pt x="30" y="20"/>
                    <a:pt x="30" y="17"/>
                  </a:cubicBezTo>
                  <a:cubicBezTo>
                    <a:pt x="30" y="17"/>
                    <a:pt x="30" y="17"/>
                    <a:pt x="30" y="17"/>
                  </a:cubicBezTo>
                  <a:cubicBezTo>
                    <a:pt x="31" y="17"/>
                    <a:pt x="34" y="16"/>
                    <a:pt x="34" y="14"/>
                  </a:cubicBezTo>
                  <a:cubicBezTo>
                    <a:pt x="34" y="8"/>
                    <a:pt x="34" y="8"/>
                    <a:pt x="34" y="8"/>
                  </a:cubicBezTo>
                  <a:cubicBezTo>
                    <a:pt x="34" y="6"/>
                    <a:pt x="31" y="5"/>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sp>
          <p:nvSpPr>
            <p:cNvPr id="27" name="Freeform 8">
              <a:extLst>
                <a:ext uri="{FF2B5EF4-FFF2-40B4-BE49-F238E27FC236}">
                  <a16:creationId xmlns="" xmlns:a16="http://schemas.microsoft.com/office/drawing/2014/main" id="{24979AF3-0B10-4AD7-B484-20355F8643F2}"/>
                </a:ext>
              </a:extLst>
            </p:cNvPr>
            <p:cNvSpPr>
              <a:spLocks/>
            </p:cNvSpPr>
            <p:nvPr/>
          </p:nvSpPr>
          <p:spPr bwMode="auto">
            <a:xfrm>
              <a:off x="5846763" y="-706438"/>
              <a:ext cx="55563" cy="85725"/>
            </a:xfrm>
            <a:custGeom>
              <a:avLst/>
              <a:gdLst>
                <a:gd name="T0" fmla="*/ 14 w 14"/>
                <a:gd name="T1" fmla="*/ 0 h 22"/>
                <a:gd name="T2" fmla="*/ 11 w 14"/>
                <a:gd name="T3" fmla="*/ 0 h 22"/>
                <a:gd name="T4" fmla="*/ 9 w 14"/>
                <a:gd name="T5" fmla="*/ 0 h 22"/>
                <a:gd name="T6" fmla="*/ 4 w 14"/>
                <a:gd name="T7" fmla="*/ 5 h 22"/>
                <a:gd name="T8" fmla="*/ 4 w 14"/>
                <a:gd name="T9" fmla="*/ 5 h 22"/>
                <a:gd name="T10" fmla="*/ 0 w 14"/>
                <a:gd name="T11" fmla="*/ 8 h 22"/>
                <a:gd name="T12" fmla="*/ 0 w 14"/>
                <a:gd name="T13" fmla="*/ 14 h 22"/>
                <a:gd name="T14" fmla="*/ 4 w 14"/>
                <a:gd name="T15" fmla="*/ 17 h 22"/>
                <a:gd name="T16" fmla="*/ 4 w 14"/>
                <a:gd name="T17" fmla="*/ 17 h 22"/>
                <a:gd name="T18" fmla="*/ 9 w 14"/>
                <a:gd name="T19" fmla="*/ 22 h 22"/>
                <a:gd name="T20" fmla="*/ 11 w 14"/>
                <a:gd name="T21" fmla="*/ 22 h 22"/>
                <a:gd name="T22" fmla="*/ 12 w 14"/>
                <a:gd name="T23" fmla="*/ 22 h 22"/>
                <a:gd name="T24" fmla="*/ 10 w 14"/>
                <a:gd name="T25" fmla="*/ 14 h 22"/>
                <a:gd name="T26" fmla="*/ 14 w 14"/>
                <a:gd name="T2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2">
                  <a:moveTo>
                    <a:pt x="14" y="0"/>
                  </a:moveTo>
                  <a:cubicBezTo>
                    <a:pt x="13" y="0"/>
                    <a:pt x="12" y="0"/>
                    <a:pt x="11" y="0"/>
                  </a:cubicBezTo>
                  <a:cubicBezTo>
                    <a:pt x="9" y="0"/>
                    <a:pt x="9" y="0"/>
                    <a:pt x="9" y="0"/>
                  </a:cubicBezTo>
                  <a:cubicBezTo>
                    <a:pt x="6" y="0"/>
                    <a:pt x="4" y="2"/>
                    <a:pt x="4" y="5"/>
                  </a:cubicBezTo>
                  <a:cubicBezTo>
                    <a:pt x="4" y="5"/>
                    <a:pt x="4" y="5"/>
                    <a:pt x="4" y="5"/>
                  </a:cubicBezTo>
                  <a:cubicBezTo>
                    <a:pt x="2" y="5"/>
                    <a:pt x="0" y="6"/>
                    <a:pt x="0" y="8"/>
                  </a:cubicBezTo>
                  <a:cubicBezTo>
                    <a:pt x="0" y="14"/>
                    <a:pt x="0" y="14"/>
                    <a:pt x="0" y="14"/>
                  </a:cubicBezTo>
                  <a:cubicBezTo>
                    <a:pt x="0" y="16"/>
                    <a:pt x="2" y="17"/>
                    <a:pt x="4" y="17"/>
                  </a:cubicBezTo>
                  <a:cubicBezTo>
                    <a:pt x="4" y="17"/>
                    <a:pt x="4" y="17"/>
                    <a:pt x="4" y="17"/>
                  </a:cubicBezTo>
                  <a:cubicBezTo>
                    <a:pt x="4" y="20"/>
                    <a:pt x="6" y="22"/>
                    <a:pt x="9" y="22"/>
                  </a:cubicBezTo>
                  <a:cubicBezTo>
                    <a:pt x="11" y="22"/>
                    <a:pt x="11" y="22"/>
                    <a:pt x="11" y="22"/>
                  </a:cubicBezTo>
                  <a:cubicBezTo>
                    <a:pt x="12" y="22"/>
                    <a:pt x="12" y="22"/>
                    <a:pt x="12" y="22"/>
                  </a:cubicBezTo>
                  <a:cubicBezTo>
                    <a:pt x="11" y="20"/>
                    <a:pt x="10" y="17"/>
                    <a:pt x="10" y="14"/>
                  </a:cubicBezTo>
                  <a:cubicBezTo>
                    <a:pt x="10" y="9"/>
                    <a:pt x="12" y="4"/>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sp>
          <p:nvSpPr>
            <p:cNvPr id="28" name="Freeform 9">
              <a:extLst>
                <a:ext uri="{FF2B5EF4-FFF2-40B4-BE49-F238E27FC236}">
                  <a16:creationId xmlns="" xmlns:a16="http://schemas.microsoft.com/office/drawing/2014/main" id="{6BAD7EA9-84DB-4C28-AC88-3792ED86D717}"/>
                </a:ext>
              </a:extLst>
            </p:cNvPr>
            <p:cNvSpPr>
              <a:spLocks/>
            </p:cNvSpPr>
            <p:nvPr/>
          </p:nvSpPr>
          <p:spPr bwMode="auto">
            <a:xfrm>
              <a:off x="5899150" y="-736600"/>
              <a:ext cx="176213" cy="173038"/>
            </a:xfrm>
            <a:custGeom>
              <a:avLst/>
              <a:gdLst>
                <a:gd name="T0" fmla="*/ 40 w 45"/>
                <a:gd name="T1" fmla="*/ 9 h 45"/>
                <a:gd name="T2" fmla="*/ 40 w 45"/>
                <a:gd name="T3" fmla="*/ 9 h 45"/>
                <a:gd name="T4" fmla="*/ 39 w 45"/>
                <a:gd name="T5" fmla="*/ 7 h 45"/>
                <a:gd name="T6" fmla="*/ 23 w 45"/>
                <a:gd name="T7" fmla="*/ 0 h 45"/>
                <a:gd name="T8" fmla="*/ 7 w 45"/>
                <a:gd name="T9" fmla="*/ 7 h 45"/>
                <a:gd name="T10" fmla="*/ 1 w 45"/>
                <a:gd name="T11" fmla="*/ 23 h 45"/>
                <a:gd name="T12" fmla="*/ 8 w 45"/>
                <a:gd name="T13" fmla="*/ 38 h 45"/>
                <a:gd name="T14" fmla="*/ 28 w 45"/>
                <a:gd name="T15" fmla="*/ 43 h 45"/>
                <a:gd name="T16" fmla="*/ 28 w 45"/>
                <a:gd name="T17" fmla="*/ 43 h 45"/>
                <a:gd name="T18" fmla="*/ 36 w 45"/>
                <a:gd name="T19" fmla="*/ 39 h 45"/>
                <a:gd name="T20" fmla="*/ 34 w 45"/>
                <a:gd name="T21" fmla="*/ 39 h 45"/>
                <a:gd name="T22" fmla="*/ 30 w 45"/>
                <a:gd name="T23" fmla="*/ 39 h 45"/>
                <a:gd name="T24" fmla="*/ 28 w 45"/>
                <a:gd name="T25" fmla="*/ 39 h 45"/>
                <a:gd name="T26" fmla="*/ 28 w 45"/>
                <a:gd name="T27" fmla="*/ 39 h 45"/>
                <a:gd name="T28" fmla="*/ 10 w 45"/>
                <a:gd name="T29" fmla="*/ 35 h 45"/>
                <a:gd name="T30" fmla="*/ 5 w 45"/>
                <a:gd name="T31" fmla="*/ 18 h 45"/>
                <a:gd name="T32" fmla="*/ 16 w 45"/>
                <a:gd name="T33" fmla="*/ 5 h 45"/>
                <a:gd name="T34" fmla="*/ 33 w 45"/>
                <a:gd name="T35" fmla="*/ 8 h 45"/>
                <a:gd name="T36" fmla="*/ 39 w 45"/>
                <a:gd name="T37" fmla="*/ 16 h 45"/>
                <a:gd name="T38" fmla="*/ 40 w 45"/>
                <a:gd name="T39" fmla="*/ 21 h 45"/>
                <a:gd name="T40" fmla="*/ 40 w 45"/>
                <a:gd name="T41" fmla="*/ 25 h 45"/>
                <a:gd name="T42" fmla="*/ 39 w 45"/>
                <a:gd name="T43" fmla="*/ 27 h 45"/>
                <a:gd name="T44" fmla="*/ 42 w 45"/>
                <a:gd name="T45" fmla="*/ 27 h 45"/>
                <a:gd name="T46" fmla="*/ 44 w 45"/>
                <a:gd name="T47" fmla="*/ 27 h 45"/>
                <a:gd name="T48" fmla="*/ 40 w 45"/>
                <a:gd name="T49" fmla="*/ 9 h 45"/>
                <a:gd name="T50" fmla="*/ 40 w 45"/>
                <a:gd name="T51"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45">
                  <a:moveTo>
                    <a:pt x="40" y="9"/>
                  </a:moveTo>
                  <a:cubicBezTo>
                    <a:pt x="40" y="9"/>
                    <a:pt x="40" y="9"/>
                    <a:pt x="40" y="9"/>
                  </a:cubicBezTo>
                  <a:cubicBezTo>
                    <a:pt x="40" y="9"/>
                    <a:pt x="39" y="8"/>
                    <a:pt x="39" y="7"/>
                  </a:cubicBezTo>
                  <a:cubicBezTo>
                    <a:pt x="35" y="3"/>
                    <a:pt x="29" y="0"/>
                    <a:pt x="23" y="0"/>
                  </a:cubicBezTo>
                  <a:cubicBezTo>
                    <a:pt x="17" y="0"/>
                    <a:pt x="11" y="2"/>
                    <a:pt x="7" y="7"/>
                  </a:cubicBezTo>
                  <a:cubicBezTo>
                    <a:pt x="3" y="11"/>
                    <a:pt x="0" y="17"/>
                    <a:pt x="1" y="23"/>
                  </a:cubicBezTo>
                  <a:cubicBezTo>
                    <a:pt x="1" y="29"/>
                    <a:pt x="4" y="35"/>
                    <a:pt x="8" y="38"/>
                  </a:cubicBezTo>
                  <a:cubicBezTo>
                    <a:pt x="14" y="43"/>
                    <a:pt x="21" y="45"/>
                    <a:pt x="28" y="43"/>
                  </a:cubicBezTo>
                  <a:cubicBezTo>
                    <a:pt x="28" y="43"/>
                    <a:pt x="28" y="43"/>
                    <a:pt x="28" y="43"/>
                  </a:cubicBezTo>
                  <a:cubicBezTo>
                    <a:pt x="31" y="42"/>
                    <a:pt x="34" y="41"/>
                    <a:pt x="36" y="39"/>
                  </a:cubicBezTo>
                  <a:cubicBezTo>
                    <a:pt x="35" y="39"/>
                    <a:pt x="35" y="39"/>
                    <a:pt x="34" y="39"/>
                  </a:cubicBezTo>
                  <a:cubicBezTo>
                    <a:pt x="30" y="39"/>
                    <a:pt x="30" y="39"/>
                    <a:pt x="30" y="39"/>
                  </a:cubicBezTo>
                  <a:cubicBezTo>
                    <a:pt x="29" y="39"/>
                    <a:pt x="29" y="39"/>
                    <a:pt x="28" y="39"/>
                  </a:cubicBezTo>
                  <a:cubicBezTo>
                    <a:pt x="28" y="39"/>
                    <a:pt x="28" y="39"/>
                    <a:pt x="28" y="39"/>
                  </a:cubicBezTo>
                  <a:cubicBezTo>
                    <a:pt x="22" y="41"/>
                    <a:pt x="15" y="39"/>
                    <a:pt x="10" y="35"/>
                  </a:cubicBezTo>
                  <a:cubicBezTo>
                    <a:pt x="6" y="31"/>
                    <a:pt x="4" y="24"/>
                    <a:pt x="5" y="18"/>
                  </a:cubicBezTo>
                  <a:cubicBezTo>
                    <a:pt x="6" y="12"/>
                    <a:pt x="10" y="8"/>
                    <a:pt x="16" y="5"/>
                  </a:cubicBezTo>
                  <a:cubicBezTo>
                    <a:pt x="22" y="3"/>
                    <a:pt x="28" y="4"/>
                    <a:pt x="33" y="8"/>
                  </a:cubicBezTo>
                  <a:cubicBezTo>
                    <a:pt x="36" y="10"/>
                    <a:pt x="38" y="13"/>
                    <a:pt x="39" y="16"/>
                  </a:cubicBezTo>
                  <a:cubicBezTo>
                    <a:pt x="40" y="18"/>
                    <a:pt x="40" y="19"/>
                    <a:pt x="40" y="21"/>
                  </a:cubicBezTo>
                  <a:cubicBezTo>
                    <a:pt x="40" y="22"/>
                    <a:pt x="40" y="24"/>
                    <a:pt x="40" y="25"/>
                  </a:cubicBezTo>
                  <a:cubicBezTo>
                    <a:pt x="40" y="25"/>
                    <a:pt x="40" y="26"/>
                    <a:pt x="39" y="27"/>
                  </a:cubicBezTo>
                  <a:cubicBezTo>
                    <a:pt x="40" y="27"/>
                    <a:pt x="41" y="27"/>
                    <a:pt x="42" y="27"/>
                  </a:cubicBezTo>
                  <a:cubicBezTo>
                    <a:pt x="42" y="27"/>
                    <a:pt x="43" y="27"/>
                    <a:pt x="44" y="27"/>
                  </a:cubicBezTo>
                  <a:cubicBezTo>
                    <a:pt x="45" y="21"/>
                    <a:pt x="44" y="14"/>
                    <a:pt x="40" y="9"/>
                  </a:cubicBezTo>
                  <a:cubicBezTo>
                    <a:pt x="40" y="9"/>
                    <a:pt x="43" y="13"/>
                    <a:pt x="4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grpSp>
      <p:grpSp>
        <p:nvGrpSpPr>
          <p:cNvPr id="29" name="Group 33">
            <a:extLst>
              <a:ext uri="{FF2B5EF4-FFF2-40B4-BE49-F238E27FC236}">
                <a16:creationId xmlns="" xmlns:a16="http://schemas.microsoft.com/office/drawing/2014/main" id="{23C68C5D-A218-419E-A442-9139CDE3196C}"/>
              </a:ext>
            </a:extLst>
          </p:cNvPr>
          <p:cNvGrpSpPr/>
          <p:nvPr/>
        </p:nvGrpSpPr>
        <p:grpSpPr>
          <a:xfrm>
            <a:off x="5896608" y="2126581"/>
            <a:ext cx="446409" cy="441709"/>
            <a:chOff x="7199313" y="1600200"/>
            <a:chExt cx="452438" cy="447675"/>
          </a:xfrm>
          <a:solidFill>
            <a:srgbClr val="95DDEC"/>
          </a:solidFill>
          <a:effectLst/>
        </p:grpSpPr>
        <p:sp>
          <p:nvSpPr>
            <p:cNvPr id="30" name="Freeform 13">
              <a:extLst>
                <a:ext uri="{FF2B5EF4-FFF2-40B4-BE49-F238E27FC236}">
                  <a16:creationId xmlns="" xmlns:a16="http://schemas.microsoft.com/office/drawing/2014/main" id="{AA5F9EA1-313B-4CAB-BA67-D2302B4369C1}"/>
                </a:ext>
              </a:extLst>
            </p:cNvPr>
            <p:cNvSpPr>
              <a:spLocks noEditPoints="1"/>
            </p:cNvSpPr>
            <p:nvPr/>
          </p:nvSpPr>
          <p:spPr bwMode="auto">
            <a:xfrm>
              <a:off x="7310438" y="1711325"/>
              <a:ext cx="341313" cy="336550"/>
            </a:xfrm>
            <a:custGeom>
              <a:avLst/>
              <a:gdLst>
                <a:gd name="T0" fmla="*/ 1 w 68"/>
                <a:gd name="T1" fmla="*/ 18 h 67"/>
                <a:gd name="T2" fmla="*/ 12 w 68"/>
                <a:gd name="T3" fmla="*/ 28 h 67"/>
                <a:gd name="T4" fmla="*/ 28 w 68"/>
                <a:gd name="T5" fmla="*/ 28 h 67"/>
                <a:gd name="T6" fmla="*/ 29 w 68"/>
                <a:gd name="T7" fmla="*/ 11 h 67"/>
                <a:gd name="T8" fmla="*/ 18 w 68"/>
                <a:gd name="T9" fmla="*/ 1 h 67"/>
                <a:gd name="T10" fmla="*/ 25 w 68"/>
                <a:gd name="T11" fmla="*/ 0 h 67"/>
                <a:gd name="T12" fmla="*/ 50 w 68"/>
                <a:gd name="T13" fmla="*/ 24 h 67"/>
                <a:gd name="T14" fmla="*/ 47 w 68"/>
                <a:gd name="T15" fmla="*/ 35 h 67"/>
                <a:gd name="T16" fmla="*/ 65 w 68"/>
                <a:gd name="T17" fmla="*/ 53 h 67"/>
                <a:gd name="T18" fmla="*/ 64 w 68"/>
                <a:gd name="T19" fmla="*/ 64 h 67"/>
                <a:gd name="T20" fmla="*/ 53 w 68"/>
                <a:gd name="T21" fmla="*/ 64 h 67"/>
                <a:gd name="T22" fmla="*/ 36 w 68"/>
                <a:gd name="T23" fmla="*/ 47 h 67"/>
                <a:gd name="T24" fmla="*/ 25 w 68"/>
                <a:gd name="T25" fmla="*/ 49 h 67"/>
                <a:gd name="T26" fmla="*/ 0 w 68"/>
                <a:gd name="T27" fmla="*/ 24 h 67"/>
                <a:gd name="T28" fmla="*/ 1 w 68"/>
                <a:gd name="T29" fmla="*/ 18 h 67"/>
                <a:gd name="T30" fmla="*/ 54 w 68"/>
                <a:gd name="T31" fmla="*/ 58 h 67"/>
                <a:gd name="T32" fmla="*/ 58 w 68"/>
                <a:gd name="T33" fmla="*/ 62 h 67"/>
                <a:gd name="T34" fmla="*/ 63 w 68"/>
                <a:gd name="T35" fmla="*/ 58 h 67"/>
                <a:gd name="T36" fmla="*/ 58 w 68"/>
                <a:gd name="T37" fmla="*/ 54 h 67"/>
                <a:gd name="T38" fmla="*/ 54 w 68"/>
                <a:gd name="T39"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67">
                  <a:moveTo>
                    <a:pt x="1" y="18"/>
                  </a:moveTo>
                  <a:cubicBezTo>
                    <a:pt x="12" y="28"/>
                    <a:pt x="12" y="28"/>
                    <a:pt x="12" y="28"/>
                  </a:cubicBezTo>
                  <a:cubicBezTo>
                    <a:pt x="16" y="33"/>
                    <a:pt x="23" y="32"/>
                    <a:pt x="28" y="28"/>
                  </a:cubicBezTo>
                  <a:cubicBezTo>
                    <a:pt x="33" y="23"/>
                    <a:pt x="33" y="16"/>
                    <a:pt x="29" y="11"/>
                  </a:cubicBezTo>
                  <a:cubicBezTo>
                    <a:pt x="18" y="1"/>
                    <a:pt x="18" y="1"/>
                    <a:pt x="18" y="1"/>
                  </a:cubicBezTo>
                  <a:cubicBezTo>
                    <a:pt x="21" y="0"/>
                    <a:pt x="23" y="0"/>
                    <a:pt x="25" y="0"/>
                  </a:cubicBezTo>
                  <a:cubicBezTo>
                    <a:pt x="39" y="0"/>
                    <a:pt x="50" y="11"/>
                    <a:pt x="50" y="24"/>
                  </a:cubicBezTo>
                  <a:cubicBezTo>
                    <a:pt x="50" y="28"/>
                    <a:pt x="49" y="32"/>
                    <a:pt x="47" y="35"/>
                  </a:cubicBezTo>
                  <a:cubicBezTo>
                    <a:pt x="65" y="53"/>
                    <a:pt x="65" y="53"/>
                    <a:pt x="65" y="53"/>
                  </a:cubicBezTo>
                  <a:cubicBezTo>
                    <a:pt x="68" y="55"/>
                    <a:pt x="68" y="61"/>
                    <a:pt x="64" y="64"/>
                  </a:cubicBezTo>
                  <a:cubicBezTo>
                    <a:pt x="61" y="67"/>
                    <a:pt x="56" y="67"/>
                    <a:pt x="53" y="64"/>
                  </a:cubicBezTo>
                  <a:cubicBezTo>
                    <a:pt x="36" y="47"/>
                    <a:pt x="36" y="47"/>
                    <a:pt x="36" y="47"/>
                  </a:cubicBezTo>
                  <a:cubicBezTo>
                    <a:pt x="32" y="48"/>
                    <a:pt x="29" y="49"/>
                    <a:pt x="25" y="49"/>
                  </a:cubicBezTo>
                  <a:cubicBezTo>
                    <a:pt x="11" y="49"/>
                    <a:pt x="0" y="38"/>
                    <a:pt x="0" y="24"/>
                  </a:cubicBezTo>
                  <a:cubicBezTo>
                    <a:pt x="0" y="22"/>
                    <a:pt x="1" y="20"/>
                    <a:pt x="1" y="18"/>
                  </a:cubicBezTo>
                  <a:close/>
                  <a:moveTo>
                    <a:pt x="54" y="58"/>
                  </a:moveTo>
                  <a:cubicBezTo>
                    <a:pt x="54" y="60"/>
                    <a:pt x="56" y="62"/>
                    <a:pt x="58" y="62"/>
                  </a:cubicBezTo>
                  <a:cubicBezTo>
                    <a:pt x="61" y="62"/>
                    <a:pt x="63" y="60"/>
                    <a:pt x="63" y="58"/>
                  </a:cubicBezTo>
                  <a:cubicBezTo>
                    <a:pt x="63" y="56"/>
                    <a:pt x="61" y="54"/>
                    <a:pt x="58" y="54"/>
                  </a:cubicBezTo>
                  <a:cubicBezTo>
                    <a:pt x="56" y="54"/>
                    <a:pt x="54" y="56"/>
                    <a:pt x="54"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sp>
          <p:nvSpPr>
            <p:cNvPr id="31" name="Freeform 14">
              <a:extLst>
                <a:ext uri="{FF2B5EF4-FFF2-40B4-BE49-F238E27FC236}">
                  <a16:creationId xmlns="" xmlns:a16="http://schemas.microsoft.com/office/drawing/2014/main" id="{3C602F5D-61A7-42BE-86CF-64D69AE5C2A9}"/>
                </a:ext>
              </a:extLst>
            </p:cNvPr>
            <p:cNvSpPr>
              <a:spLocks noEditPoints="1"/>
            </p:cNvSpPr>
            <p:nvPr/>
          </p:nvSpPr>
          <p:spPr bwMode="auto">
            <a:xfrm>
              <a:off x="7199313" y="1600200"/>
              <a:ext cx="447675" cy="361950"/>
            </a:xfrm>
            <a:custGeom>
              <a:avLst/>
              <a:gdLst>
                <a:gd name="T0" fmla="*/ 24 w 89"/>
                <a:gd name="T1" fmla="*/ 66 h 72"/>
                <a:gd name="T2" fmla="*/ 6 w 89"/>
                <a:gd name="T3" fmla="*/ 66 h 72"/>
                <a:gd name="T4" fmla="*/ 6 w 89"/>
                <a:gd name="T5" fmla="*/ 11 h 72"/>
                <a:gd name="T6" fmla="*/ 83 w 89"/>
                <a:gd name="T7" fmla="*/ 11 h 72"/>
                <a:gd name="T8" fmla="*/ 83 w 89"/>
                <a:gd name="T9" fmla="*/ 63 h 72"/>
                <a:gd name="T10" fmla="*/ 89 w 89"/>
                <a:gd name="T11" fmla="*/ 68 h 72"/>
                <a:gd name="T12" fmla="*/ 89 w 89"/>
                <a:gd name="T13" fmla="*/ 67 h 72"/>
                <a:gd name="T14" fmla="*/ 89 w 89"/>
                <a:gd name="T15" fmla="*/ 5 h 72"/>
                <a:gd name="T16" fmla="*/ 84 w 89"/>
                <a:gd name="T17" fmla="*/ 0 h 72"/>
                <a:gd name="T18" fmla="*/ 5 w 89"/>
                <a:gd name="T19" fmla="*/ 0 h 72"/>
                <a:gd name="T20" fmla="*/ 0 w 89"/>
                <a:gd name="T21" fmla="*/ 5 h 72"/>
                <a:gd name="T22" fmla="*/ 0 w 89"/>
                <a:gd name="T23" fmla="*/ 67 h 72"/>
                <a:gd name="T24" fmla="*/ 5 w 89"/>
                <a:gd name="T25" fmla="*/ 72 h 72"/>
                <a:gd name="T26" fmla="*/ 30 w 89"/>
                <a:gd name="T27" fmla="*/ 72 h 72"/>
                <a:gd name="T28" fmla="*/ 24 w 89"/>
                <a:gd name="T29" fmla="*/ 66 h 72"/>
                <a:gd name="T30" fmla="*/ 61 w 89"/>
                <a:gd name="T31" fmla="*/ 3 h 72"/>
                <a:gd name="T32" fmla="*/ 83 w 89"/>
                <a:gd name="T33" fmla="*/ 3 h 72"/>
                <a:gd name="T34" fmla="*/ 83 w 89"/>
                <a:gd name="T35" fmla="*/ 7 h 72"/>
                <a:gd name="T36" fmla="*/ 61 w 89"/>
                <a:gd name="T37" fmla="*/ 7 h 72"/>
                <a:gd name="T38" fmla="*/ 61 w 89"/>
                <a:gd name="T39" fmla="*/ 3 h 72"/>
                <a:gd name="T40" fmla="*/ 6 w 89"/>
                <a:gd name="T41" fmla="*/ 3 h 72"/>
                <a:gd name="T42" fmla="*/ 10 w 89"/>
                <a:gd name="T43" fmla="*/ 3 h 72"/>
                <a:gd name="T44" fmla="*/ 10 w 89"/>
                <a:gd name="T45" fmla="*/ 7 h 72"/>
                <a:gd name="T46" fmla="*/ 6 w 89"/>
                <a:gd name="T47" fmla="*/ 7 h 72"/>
                <a:gd name="T48" fmla="*/ 6 w 89"/>
                <a:gd name="T49" fmla="*/ 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72">
                  <a:moveTo>
                    <a:pt x="24" y="66"/>
                  </a:moveTo>
                  <a:cubicBezTo>
                    <a:pt x="6" y="66"/>
                    <a:pt x="6" y="66"/>
                    <a:pt x="6" y="66"/>
                  </a:cubicBezTo>
                  <a:cubicBezTo>
                    <a:pt x="6" y="11"/>
                    <a:pt x="6" y="11"/>
                    <a:pt x="6" y="11"/>
                  </a:cubicBezTo>
                  <a:cubicBezTo>
                    <a:pt x="83" y="11"/>
                    <a:pt x="83" y="11"/>
                    <a:pt x="83" y="11"/>
                  </a:cubicBezTo>
                  <a:cubicBezTo>
                    <a:pt x="83" y="63"/>
                    <a:pt x="83" y="63"/>
                    <a:pt x="83" y="63"/>
                  </a:cubicBezTo>
                  <a:cubicBezTo>
                    <a:pt x="89" y="68"/>
                    <a:pt x="89" y="68"/>
                    <a:pt x="89" y="68"/>
                  </a:cubicBezTo>
                  <a:cubicBezTo>
                    <a:pt x="89" y="68"/>
                    <a:pt x="89" y="67"/>
                    <a:pt x="89" y="67"/>
                  </a:cubicBezTo>
                  <a:cubicBezTo>
                    <a:pt x="89" y="5"/>
                    <a:pt x="89" y="5"/>
                    <a:pt x="89" y="5"/>
                  </a:cubicBezTo>
                  <a:cubicBezTo>
                    <a:pt x="89" y="2"/>
                    <a:pt x="87" y="0"/>
                    <a:pt x="84" y="0"/>
                  </a:cubicBezTo>
                  <a:cubicBezTo>
                    <a:pt x="5" y="0"/>
                    <a:pt x="5" y="0"/>
                    <a:pt x="5" y="0"/>
                  </a:cubicBezTo>
                  <a:cubicBezTo>
                    <a:pt x="3" y="0"/>
                    <a:pt x="0" y="2"/>
                    <a:pt x="0" y="5"/>
                  </a:cubicBezTo>
                  <a:cubicBezTo>
                    <a:pt x="0" y="67"/>
                    <a:pt x="0" y="67"/>
                    <a:pt x="0" y="67"/>
                  </a:cubicBezTo>
                  <a:cubicBezTo>
                    <a:pt x="0" y="69"/>
                    <a:pt x="3" y="72"/>
                    <a:pt x="5" y="72"/>
                  </a:cubicBezTo>
                  <a:cubicBezTo>
                    <a:pt x="30" y="72"/>
                    <a:pt x="30" y="72"/>
                    <a:pt x="30" y="72"/>
                  </a:cubicBezTo>
                  <a:cubicBezTo>
                    <a:pt x="28" y="70"/>
                    <a:pt x="26" y="68"/>
                    <a:pt x="24" y="66"/>
                  </a:cubicBezTo>
                  <a:close/>
                  <a:moveTo>
                    <a:pt x="61" y="3"/>
                  </a:moveTo>
                  <a:cubicBezTo>
                    <a:pt x="83" y="3"/>
                    <a:pt x="83" y="3"/>
                    <a:pt x="83" y="3"/>
                  </a:cubicBezTo>
                  <a:cubicBezTo>
                    <a:pt x="83" y="7"/>
                    <a:pt x="83" y="7"/>
                    <a:pt x="83" y="7"/>
                  </a:cubicBezTo>
                  <a:cubicBezTo>
                    <a:pt x="61" y="7"/>
                    <a:pt x="61" y="7"/>
                    <a:pt x="61" y="7"/>
                  </a:cubicBezTo>
                  <a:lnTo>
                    <a:pt x="61" y="3"/>
                  </a:lnTo>
                  <a:close/>
                  <a:moveTo>
                    <a:pt x="6" y="3"/>
                  </a:moveTo>
                  <a:cubicBezTo>
                    <a:pt x="10" y="3"/>
                    <a:pt x="10" y="3"/>
                    <a:pt x="10" y="3"/>
                  </a:cubicBezTo>
                  <a:cubicBezTo>
                    <a:pt x="10" y="7"/>
                    <a:pt x="10" y="7"/>
                    <a:pt x="10" y="7"/>
                  </a:cubicBezTo>
                  <a:cubicBezTo>
                    <a:pt x="6" y="7"/>
                    <a:pt x="6" y="7"/>
                    <a:pt x="6" y="7"/>
                  </a:cubicBezTo>
                  <a:lnTo>
                    <a:pt x="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cs typeface="+mn-ea"/>
                <a:sym typeface="+mn-lt"/>
              </a:endParaRPr>
            </a:p>
          </p:txBody>
        </p:sp>
      </p:grpSp>
      <p:grpSp>
        <p:nvGrpSpPr>
          <p:cNvPr id="32" name="Group 36">
            <a:extLst>
              <a:ext uri="{FF2B5EF4-FFF2-40B4-BE49-F238E27FC236}">
                <a16:creationId xmlns="" xmlns:a16="http://schemas.microsoft.com/office/drawing/2014/main" id="{A9565D2B-0407-4C39-9353-AC47D7CE0621}"/>
              </a:ext>
            </a:extLst>
          </p:cNvPr>
          <p:cNvGrpSpPr/>
          <p:nvPr/>
        </p:nvGrpSpPr>
        <p:grpSpPr>
          <a:xfrm>
            <a:off x="9044301" y="2132843"/>
            <a:ext cx="490493" cy="429183"/>
            <a:chOff x="3573463" y="2617788"/>
            <a:chExt cx="241300" cy="211138"/>
          </a:xfrm>
          <a:solidFill>
            <a:srgbClr val="95DDEC"/>
          </a:solidFill>
          <a:effectLst/>
        </p:grpSpPr>
        <p:sp>
          <p:nvSpPr>
            <p:cNvPr id="33" name="Oval 154">
              <a:extLst>
                <a:ext uri="{FF2B5EF4-FFF2-40B4-BE49-F238E27FC236}">
                  <a16:creationId xmlns="" xmlns:a16="http://schemas.microsoft.com/office/drawing/2014/main" id="{EECCC6A9-0696-4204-B517-8BC300E8FEA1}"/>
                </a:ext>
              </a:extLst>
            </p:cNvPr>
            <p:cNvSpPr>
              <a:spLocks noChangeArrowheads="1"/>
            </p:cNvSpPr>
            <p:nvPr/>
          </p:nvSpPr>
          <p:spPr bwMode="auto">
            <a:xfrm>
              <a:off x="3603626" y="27686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a:cs typeface="+mn-ea"/>
                <a:sym typeface="+mn-lt"/>
              </a:endParaRPr>
            </a:p>
          </p:txBody>
        </p:sp>
        <p:sp>
          <p:nvSpPr>
            <p:cNvPr id="34" name="Oval 155">
              <a:extLst>
                <a:ext uri="{FF2B5EF4-FFF2-40B4-BE49-F238E27FC236}">
                  <a16:creationId xmlns="" xmlns:a16="http://schemas.microsoft.com/office/drawing/2014/main" id="{9C7E62B1-96F7-4955-AE0F-A2CE8C19BDF0}"/>
                </a:ext>
              </a:extLst>
            </p:cNvPr>
            <p:cNvSpPr>
              <a:spLocks noChangeArrowheads="1"/>
            </p:cNvSpPr>
            <p:nvPr/>
          </p:nvSpPr>
          <p:spPr bwMode="auto">
            <a:xfrm>
              <a:off x="3738563" y="27686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a:cs typeface="+mn-ea"/>
                <a:sym typeface="+mn-lt"/>
              </a:endParaRPr>
            </a:p>
          </p:txBody>
        </p:sp>
        <p:sp>
          <p:nvSpPr>
            <p:cNvPr id="35" name="Freeform 156">
              <a:extLst>
                <a:ext uri="{FF2B5EF4-FFF2-40B4-BE49-F238E27FC236}">
                  <a16:creationId xmlns="" xmlns:a16="http://schemas.microsoft.com/office/drawing/2014/main" id="{0471EEC7-0103-4E68-9A50-7C5631D106A3}"/>
                </a:ext>
              </a:extLst>
            </p:cNvPr>
            <p:cNvSpPr>
              <a:spLocks noEditPoints="1"/>
            </p:cNvSpPr>
            <p:nvPr/>
          </p:nvSpPr>
          <p:spPr bwMode="auto">
            <a:xfrm>
              <a:off x="3573463" y="2617788"/>
              <a:ext cx="241300" cy="165100"/>
            </a:xfrm>
            <a:custGeom>
              <a:avLst/>
              <a:gdLst>
                <a:gd name="T0" fmla="*/ 62 w 64"/>
                <a:gd name="T1" fmla="*/ 0 h 44"/>
                <a:gd name="T2" fmla="*/ 22 w 64"/>
                <a:gd name="T3" fmla="*/ 0 h 44"/>
                <a:gd name="T4" fmla="*/ 20 w 64"/>
                <a:gd name="T5" fmla="*/ 2 h 44"/>
                <a:gd name="T6" fmla="*/ 20 w 64"/>
                <a:gd name="T7" fmla="*/ 8 h 44"/>
                <a:gd name="T8" fmla="*/ 10 w 64"/>
                <a:gd name="T9" fmla="*/ 8 h 44"/>
                <a:gd name="T10" fmla="*/ 7 w 64"/>
                <a:gd name="T11" fmla="*/ 10 h 44"/>
                <a:gd name="T12" fmla="*/ 1 w 64"/>
                <a:gd name="T13" fmla="*/ 22 h 44"/>
                <a:gd name="T14" fmla="*/ 0 w 64"/>
                <a:gd name="T15" fmla="*/ 26 h 44"/>
                <a:gd name="T16" fmla="*/ 0 w 64"/>
                <a:gd name="T17" fmla="*/ 38 h 44"/>
                <a:gd name="T18" fmla="*/ 1 w 64"/>
                <a:gd name="T19" fmla="*/ 41 h 44"/>
                <a:gd name="T20" fmla="*/ 3 w 64"/>
                <a:gd name="T21" fmla="*/ 43 h 44"/>
                <a:gd name="T22" fmla="*/ 5 w 64"/>
                <a:gd name="T23" fmla="*/ 44 h 44"/>
                <a:gd name="T24" fmla="*/ 16 w 64"/>
                <a:gd name="T25" fmla="*/ 36 h 44"/>
                <a:gd name="T26" fmla="*/ 27 w 64"/>
                <a:gd name="T27" fmla="*/ 44 h 44"/>
                <a:gd name="T28" fmla="*/ 41 w 64"/>
                <a:gd name="T29" fmla="*/ 44 h 44"/>
                <a:gd name="T30" fmla="*/ 52 w 64"/>
                <a:gd name="T31" fmla="*/ 36 h 44"/>
                <a:gd name="T32" fmla="*/ 63 w 64"/>
                <a:gd name="T33" fmla="*/ 44 h 44"/>
                <a:gd name="T34" fmla="*/ 64 w 64"/>
                <a:gd name="T35" fmla="*/ 42 h 44"/>
                <a:gd name="T36" fmla="*/ 64 w 64"/>
                <a:gd name="T37" fmla="*/ 2 h 44"/>
                <a:gd name="T38" fmla="*/ 62 w 64"/>
                <a:gd name="T39" fmla="*/ 0 h 44"/>
                <a:gd name="T40" fmla="*/ 20 w 64"/>
                <a:gd name="T41" fmla="*/ 24 h 44"/>
                <a:gd name="T42" fmla="*/ 8 w 64"/>
                <a:gd name="T43" fmla="*/ 24 h 44"/>
                <a:gd name="T44" fmla="*/ 12 w 64"/>
                <a:gd name="T45" fmla="*/ 12 h 44"/>
                <a:gd name="T46" fmla="*/ 20 w 64"/>
                <a:gd name="T47" fmla="*/ 12 h 44"/>
                <a:gd name="T48" fmla="*/ 20 w 64"/>
                <a:gd name="T49"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44">
                  <a:moveTo>
                    <a:pt x="62" y="0"/>
                  </a:moveTo>
                  <a:cubicBezTo>
                    <a:pt x="22" y="0"/>
                    <a:pt x="22" y="0"/>
                    <a:pt x="22" y="0"/>
                  </a:cubicBezTo>
                  <a:cubicBezTo>
                    <a:pt x="21" y="0"/>
                    <a:pt x="20" y="1"/>
                    <a:pt x="20" y="2"/>
                  </a:cubicBezTo>
                  <a:cubicBezTo>
                    <a:pt x="20" y="8"/>
                    <a:pt x="20" y="8"/>
                    <a:pt x="20" y="8"/>
                  </a:cubicBezTo>
                  <a:cubicBezTo>
                    <a:pt x="10" y="8"/>
                    <a:pt x="10" y="8"/>
                    <a:pt x="10" y="8"/>
                  </a:cubicBezTo>
                  <a:cubicBezTo>
                    <a:pt x="9" y="8"/>
                    <a:pt x="8" y="9"/>
                    <a:pt x="7" y="10"/>
                  </a:cubicBezTo>
                  <a:cubicBezTo>
                    <a:pt x="1" y="22"/>
                    <a:pt x="1" y="22"/>
                    <a:pt x="1" y="22"/>
                  </a:cubicBezTo>
                  <a:cubicBezTo>
                    <a:pt x="0" y="23"/>
                    <a:pt x="0" y="25"/>
                    <a:pt x="0" y="26"/>
                  </a:cubicBezTo>
                  <a:cubicBezTo>
                    <a:pt x="0" y="38"/>
                    <a:pt x="0" y="38"/>
                    <a:pt x="0" y="38"/>
                  </a:cubicBezTo>
                  <a:cubicBezTo>
                    <a:pt x="0" y="39"/>
                    <a:pt x="1" y="41"/>
                    <a:pt x="1" y="41"/>
                  </a:cubicBezTo>
                  <a:cubicBezTo>
                    <a:pt x="3" y="43"/>
                    <a:pt x="3" y="43"/>
                    <a:pt x="3" y="43"/>
                  </a:cubicBezTo>
                  <a:cubicBezTo>
                    <a:pt x="3" y="43"/>
                    <a:pt x="4" y="44"/>
                    <a:pt x="5" y="44"/>
                  </a:cubicBezTo>
                  <a:cubicBezTo>
                    <a:pt x="7" y="39"/>
                    <a:pt x="11" y="36"/>
                    <a:pt x="16" y="36"/>
                  </a:cubicBezTo>
                  <a:cubicBezTo>
                    <a:pt x="21" y="36"/>
                    <a:pt x="26" y="39"/>
                    <a:pt x="27" y="44"/>
                  </a:cubicBezTo>
                  <a:cubicBezTo>
                    <a:pt x="41" y="44"/>
                    <a:pt x="41" y="44"/>
                    <a:pt x="41" y="44"/>
                  </a:cubicBezTo>
                  <a:cubicBezTo>
                    <a:pt x="42" y="39"/>
                    <a:pt x="47" y="36"/>
                    <a:pt x="52" y="36"/>
                  </a:cubicBezTo>
                  <a:cubicBezTo>
                    <a:pt x="57" y="36"/>
                    <a:pt x="61" y="39"/>
                    <a:pt x="63" y="44"/>
                  </a:cubicBezTo>
                  <a:cubicBezTo>
                    <a:pt x="64" y="43"/>
                    <a:pt x="64" y="43"/>
                    <a:pt x="64" y="42"/>
                  </a:cubicBezTo>
                  <a:cubicBezTo>
                    <a:pt x="64" y="2"/>
                    <a:pt x="64" y="2"/>
                    <a:pt x="64" y="2"/>
                  </a:cubicBezTo>
                  <a:cubicBezTo>
                    <a:pt x="64" y="1"/>
                    <a:pt x="63" y="0"/>
                    <a:pt x="62" y="0"/>
                  </a:cubicBezTo>
                  <a:close/>
                  <a:moveTo>
                    <a:pt x="20" y="24"/>
                  </a:moveTo>
                  <a:cubicBezTo>
                    <a:pt x="8" y="24"/>
                    <a:pt x="8" y="24"/>
                    <a:pt x="8" y="24"/>
                  </a:cubicBezTo>
                  <a:cubicBezTo>
                    <a:pt x="12" y="12"/>
                    <a:pt x="12" y="12"/>
                    <a:pt x="12" y="12"/>
                  </a:cubicBezTo>
                  <a:cubicBezTo>
                    <a:pt x="20" y="12"/>
                    <a:pt x="20" y="12"/>
                    <a:pt x="20" y="12"/>
                  </a:cubicBezTo>
                  <a:lnTo>
                    <a:pt x="2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a:cs typeface="+mn-ea"/>
                <a:sym typeface="+mn-lt"/>
              </a:endParaRPr>
            </a:p>
          </p:txBody>
        </p:sp>
      </p:grpSp>
      <p:sp>
        <p:nvSpPr>
          <p:cNvPr id="37" name="矩形 36">
            <a:extLst>
              <a:ext uri="{FF2B5EF4-FFF2-40B4-BE49-F238E27FC236}">
                <a16:creationId xmlns="" xmlns:a16="http://schemas.microsoft.com/office/drawing/2014/main" id="{DB47E540-C6B0-4434-B418-71AF485604E1}"/>
              </a:ext>
            </a:extLst>
          </p:cNvPr>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 xmlns:a16="http://schemas.microsoft.com/office/drawing/2014/main" id="{3E95D5B8-032E-4E72-8DD1-83B2F0C3D0B9}"/>
              </a:ext>
            </a:extLst>
          </p:cNvPr>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2" name="组合 41">
            <a:extLst>
              <a:ext uri="{FF2B5EF4-FFF2-40B4-BE49-F238E27FC236}">
                <a16:creationId xmlns="" xmlns:a16="http://schemas.microsoft.com/office/drawing/2014/main" id="{534BD901-AEE8-4853-BA71-F448793D7B89}"/>
              </a:ext>
            </a:extLst>
          </p:cNvPr>
          <p:cNvGrpSpPr/>
          <p:nvPr/>
        </p:nvGrpSpPr>
        <p:grpSpPr>
          <a:xfrm>
            <a:off x="1614514" y="4410554"/>
            <a:ext cx="8251857" cy="1251444"/>
            <a:chOff x="1963079" y="4911959"/>
            <a:chExt cx="8251857" cy="1251444"/>
          </a:xfrm>
        </p:grpSpPr>
        <p:sp>
          <p:nvSpPr>
            <p:cNvPr id="8" name="Up Arrow 5">
              <a:extLst>
                <a:ext uri="{FF2B5EF4-FFF2-40B4-BE49-F238E27FC236}">
                  <a16:creationId xmlns="" xmlns:a16="http://schemas.microsoft.com/office/drawing/2014/main" id="{F85B1C74-0257-427A-A5E8-A57D57E20E11}"/>
                </a:ext>
              </a:extLst>
            </p:cNvPr>
            <p:cNvSpPr/>
            <p:nvPr/>
          </p:nvSpPr>
          <p:spPr>
            <a:xfrm>
              <a:off x="1963079" y="4911959"/>
              <a:ext cx="427306" cy="3608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lumMod val="85000"/>
                    <a:lumOff val="15000"/>
                  </a:schemeClr>
                </a:solidFill>
                <a:cs typeface="+mn-ea"/>
                <a:sym typeface="+mn-lt"/>
              </a:endParaRPr>
            </a:p>
          </p:txBody>
        </p:sp>
        <p:sp>
          <p:nvSpPr>
            <p:cNvPr id="9" name="TextBox 17">
              <a:extLst>
                <a:ext uri="{FF2B5EF4-FFF2-40B4-BE49-F238E27FC236}">
                  <a16:creationId xmlns="" xmlns:a16="http://schemas.microsoft.com/office/drawing/2014/main" id="{28370371-05D5-430B-A809-57EEA33B20CB}"/>
                </a:ext>
              </a:extLst>
            </p:cNvPr>
            <p:cNvSpPr txBox="1"/>
            <p:nvPr/>
          </p:nvSpPr>
          <p:spPr>
            <a:xfrm>
              <a:off x="2356421" y="5062725"/>
              <a:ext cx="2488033" cy="854080"/>
            </a:xfrm>
            <a:prstGeom prst="rect">
              <a:avLst/>
            </a:prstGeom>
            <a:noFill/>
          </p:spPr>
          <p:txBody>
            <a:bodyPr wrap="square" rtlCol="0">
              <a:spAutoFit/>
            </a:bodyPr>
            <a:lstStyle/>
            <a:p>
              <a:r>
                <a:rPr lang="en-US" sz="4950" b="1" dirty="0">
                  <a:solidFill>
                    <a:schemeClr val="tx1">
                      <a:lumMod val="85000"/>
                      <a:lumOff val="15000"/>
                    </a:schemeClr>
                  </a:solidFill>
                  <a:cs typeface="+mn-ea"/>
                  <a:sym typeface="+mn-lt"/>
                </a:rPr>
                <a:t>30.5%</a:t>
              </a:r>
            </a:p>
          </p:txBody>
        </p:sp>
        <p:sp>
          <p:nvSpPr>
            <p:cNvPr id="10" name="TextBox 18">
              <a:extLst>
                <a:ext uri="{FF2B5EF4-FFF2-40B4-BE49-F238E27FC236}">
                  <a16:creationId xmlns="" xmlns:a16="http://schemas.microsoft.com/office/drawing/2014/main" id="{2918543A-7D5C-4F95-B303-AE5A57D6D802}"/>
                </a:ext>
              </a:extLst>
            </p:cNvPr>
            <p:cNvSpPr txBox="1"/>
            <p:nvPr/>
          </p:nvSpPr>
          <p:spPr>
            <a:xfrm>
              <a:off x="4787750" y="5023878"/>
              <a:ext cx="4954061" cy="230832"/>
            </a:xfrm>
            <a:prstGeom prst="rect">
              <a:avLst/>
            </a:prstGeom>
            <a:noFill/>
          </p:spPr>
          <p:txBody>
            <a:bodyPr wrap="square" rtlCol="0">
              <a:spAutoFit/>
            </a:bodyPr>
            <a:lstStyle/>
            <a:p>
              <a:r>
                <a:rPr lang="zh-CN" altLang="en-US" sz="900" b="1" dirty="0">
                  <a:solidFill>
                    <a:schemeClr val="tx1">
                      <a:lumMod val="85000"/>
                      <a:lumOff val="15000"/>
                    </a:schemeClr>
                  </a:solidFill>
                  <a:cs typeface="+mn-ea"/>
                  <a:sym typeface="+mn-lt"/>
                </a:rPr>
                <a:t>我们公司产品市场占有率</a:t>
              </a:r>
              <a:endParaRPr lang="en-US" sz="900" b="1" dirty="0">
                <a:solidFill>
                  <a:schemeClr val="tx1">
                    <a:lumMod val="85000"/>
                    <a:lumOff val="15000"/>
                  </a:schemeClr>
                </a:solidFill>
                <a:cs typeface="+mn-ea"/>
                <a:sym typeface="+mn-lt"/>
              </a:endParaRPr>
            </a:p>
          </p:txBody>
        </p:sp>
        <p:sp>
          <p:nvSpPr>
            <p:cNvPr id="11" name="TextBox 34">
              <a:extLst>
                <a:ext uri="{FF2B5EF4-FFF2-40B4-BE49-F238E27FC236}">
                  <a16:creationId xmlns="" xmlns:a16="http://schemas.microsoft.com/office/drawing/2014/main" id="{30C8CD94-C37C-4868-8B07-9902D1E2D7AE}"/>
                </a:ext>
              </a:extLst>
            </p:cNvPr>
            <p:cNvSpPr txBox="1"/>
            <p:nvPr/>
          </p:nvSpPr>
          <p:spPr>
            <a:xfrm>
              <a:off x="4787750" y="5240073"/>
              <a:ext cx="5427186" cy="923330"/>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a:lnSpc>
                  <a:spcPct val="150000"/>
                </a:lnSpc>
              </a:pPr>
              <a:r>
                <a:rPr lang="id-ID" sz="900" dirty="0">
                  <a:solidFill>
                    <a:schemeClr val="tx1">
                      <a:lumMod val="85000"/>
                      <a:lumOff val="15000"/>
                    </a:schemeClr>
                  </a:solidFill>
                  <a:cs typeface="+mn-ea"/>
                  <a:sym typeface="+mn-lt"/>
                </a:rPr>
                <a:t>Suitable for all categories business and personal presentation, eaque ipsa quae ab illo inventore veritatis et quasi architecto beatae vitae dicta sunt explicabo. Suitable for all categories business and personal presentation, </a:t>
              </a:r>
            </a:p>
            <a:p>
              <a:pPr algn="just">
                <a:lnSpc>
                  <a:spcPct val="150000"/>
                </a:lnSpc>
              </a:pPr>
              <a:endParaRPr lang="id-ID" sz="900" dirty="0">
                <a:solidFill>
                  <a:schemeClr val="tx1">
                    <a:lumMod val="85000"/>
                    <a:lumOff val="15000"/>
                  </a:schemeClr>
                </a:solidFill>
                <a:cs typeface="+mn-ea"/>
                <a:sym typeface="+mn-lt"/>
              </a:endParaRPr>
            </a:p>
          </p:txBody>
        </p:sp>
      </p:grpSp>
    </p:spTree>
    <p:extLst>
      <p:ext uri="{BB962C8B-B14F-4D97-AF65-F5344CB8AC3E}">
        <p14:creationId xmlns:p14="http://schemas.microsoft.com/office/powerpoint/2010/main" val="578228140"/>
      </p:ext>
    </p:extLst>
  </p:cSld>
  <p:clrMapOvr>
    <a:masterClrMapping/>
  </p:clrMapOvr>
  <p:transition spd="slow" advClick="0" advTm="7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 xmlns:a16="http://schemas.microsoft.com/office/drawing/2014/main" id="{D4F29490-158C-49EC-80E1-194A7A05465F}"/>
              </a:ext>
            </a:extLst>
          </p:cNvPr>
          <p:cNvSpPr/>
          <p:nvPr/>
        </p:nvSpPr>
        <p:spPr>
          <a:xfrm>
            <a:off x="-2224296" y="2524020"/>
            <a:ext cx="431980" cy="431978"/>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Text Placeholder 1">
            <a:extLst>
              <a:ext uri="{FF2B5EF4-FFF2-40B4-BE49-F238E27FC236}">
                <a16:creationId xmlns="" xmlns:a16="http://schemas.microsoft.com/office/drawing/2014/main" id="{6B30D5CC-5B44-495B-8FA0-6B232B0CD96C}"/>
              </a:ext>
            </a:extLst>
          </p:cNvPr>
          <p:cNvSpPr txBox="1">
            <a:spLocks/>
          </p:cNvSpPr>
          <p:nvPr/>
        </p:nvSpPr>
        <p:spPr>
          <a:xfrm>
            <a:off x="1168402" y="657390"/>
            <a:ext cx="2560072" cy="606499"/>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D">
                <a:cs typeface="+mn-ea"/>
                <a:sym typeface="+mn-lt"/>
              </a:rPr>
              <a:t>Process Map.</a:t>
            </a:r>
            <a:endParaRPr lang="en-ID" dirty="0">
              <a:cs typeface="+mn-ea"/>
              <a:sym typeface="+mn-lt"/>
            </a:endParaRPr>
          </a:p>
        </p:txBody>
      </p:sp>
      <p:grpSp>
        <p:nvGrpSpPr>
          <p:cNvPr id="6" name="Group 2">
            <a:extLst>
              <a:ext uri="{FF2B5EF4-FFF2-40B4-BE49-F238E27FC236}">
                <a16:creationId xmlns="" xmlns:a16="http://schemas.microsoft.com/office/drawing/2014/main" id="{2D78999E-8194-4CA2-83CB-27C39A553D95}"/>
              </a:ext>
            </a:extLst>
          </p:cNvPr>
          <p:cNvGrpSpPr/>
          <p:nvPr/>
        </p:nvGrpSpPr>
        <p:grpSpPr>
          <a:xfrm>
            <a:off x="1783333" y="2617403"/>
            <a:ext cx="1129506" cy="1069666"/>
            <a:chOff x="1156267" y="2899178"/>
            <a:chExt cx="1286481" cy="1218324"/>
          </a:xfrm>
          <a:solidFill>
            <a:srgbClr val="19122F"/>
          </a:solidFill>
        </p:grpSpPr>
        <p:sp>
          <p:nvSpPr>
            <p:cNvPr id="7" name="Freeform 81">
              <a:extLst>
                <a:ext uri="{FF2B5EF4-FFF2-40B4-BE49-F238E27FC236}">
                  <a16:creationId xmlns="" xmlns:a16="http://schemas.microsoft.com/office/drawing/2014/main" id="{91676AB7-2799-410F-9CAB-C460D7C493EC}"/>
                </a:ext>
              </a:extLst>
            </p:cNvPr>
            <p:cNvSpPr>
              <a:spLocks noEditPoints="1"/>
            </p:cNvSpPr>
            <p:nvPr/>
          </p:nvSpPr>
          <p:spPr bwMode="auto">
            <a:xfrm>
              <a:off x="1320272" y="2899178"/>
              <a:ext cx="634721" cy="1165075"/>
            </a:xfrm>
            <a:custGeom>
              <a:avLst/>
              <a:gdLst>
                <a:gd name="T0" fmla="*/ 56 w 252"/>
                <a:gd name="T1" fmla="*/ 44 h 462"/>
                <a:gd name="T2" fmla="*/ 101 w 252"/>
                <a:gd name="T3" fmla="*/ 0 h 462"/>
                <a:gd name="T4" fmla="*/ 145 w 252"/>
                <a:gd name="T5" fmla="*/ 44 h 462"/>
                <a:gd name="T6" fmla="*/ 101 w 252"/>
                <a:gd name="T7" fmla="*/ 89 h 462"/>
                <a:gd name="T8" fmla="*/ 56 w 252"/>
                <a:gd name="T9" fmla="*/ 44 h 462"/>
                <a:gd name="T10" fmla="*/ 138 w 252"/>
                <a:gd name="T11" fmla="*/ 202 h 462"/>
                <a:gd name="T12" fmla="*/ 151 w 252"/>
                <a:gd name="T13" fmla="*/ 209 h 462"/>
                <a:gd name="T14" fmla="*/ 236 w 252"/>
                <a:gd name="T15" fmla="*/ 209 h 462"/>
                <a:gd name="T16" fmla="*/ 252 w 252"/>
                <a:gd name="T17" fmla="*/ 192 h 462"/>
                <a:gd name="T18" fmla="*/ 236 w 252"/>
                <a:gd name="T19" fmla="*/ 176 h 462"/>
                <a:gd name="T20" fmla="*/ 158 w 252"/>
                <a:gd name="T21" fmla="*/ 176 h 462"/>
                <a:gd name="T22" fmla="*/ 115 w 252"/>
                <a:gd name="T23" fmla="*/ 121 h 462"/>
                <a:gd name="T24" fmla="*/ 93 w 252"/>
                <a:gd name="T25" fmla="*/ 104 h 462"/>
                <a:gd name="T26" fmla="*/ 47 w 252"/>
                <a:gd name="T27" fmla="*/ 130 h 462"/>
                <a:gd name="T28" fmla="*/ 6 w 252"/>
                <a:gd name="T29" fmla="*/ 269 h 462"/>
                <a:gd name="T30" fmla="*/ 31 w 252"/>
                <a:gd name="T31" fmla="*/ 315 h 462"/>
                <a:gd name="T32" fmla="*/ 33 w 252"/>
                <a:gd name="T33" fmla="*/ 315 h 462"/>
                <a:gd name="T34" fmla="*/ 42 w 252"/>
                <a:gd name="T35" fmla="*/ 317 h 462"/>
                <a:gd name="T36" fmla="*/ 165 w 252"/>
                <a:gd name="T37" fmla="*/ 317 h 462"/>
                <a:gd name="T38" fmla="*/ 199 w 252"/>
                <a:gd name="T39" fmla="*/ 446 h 462"/>
                <a:gd name="T40" fmla="*/ 220 w 252"/>
                <a:gd name="T41" fmla="*/ 462 h 462"/>
                <a:gd name="T42" fmla="*/ 225 w 252"/>
                <a:gd name="T43" fmla="*/ 461 h 462"/>
                <a:gd name="T44" fmla="*/ 240 w 252"/>
                <a:gd name="T45" fmla="*/ 435 h 462"/>
                <a:gd name="T46" fmla="*/ 201 w 252"/>
                <a:gd name="T47" fmla="*/ 291 h 462"/>
                <a:gd name="T48" fmla="*/ 181 w 252"/>
                <a:gd name="T49" fmla="*/ 275 h 462"/>
                <a:gd name="T50" fmla="*/ 82 w 252"/>
                <a:gd name="T51" fmla="*/ 275 h 462"/>
                <a:gd name="T52" fmla="*/ 113 w 252"/>
                <a:gd name="T53" fmla="*/ 171 h 462"/>
                <a:gd name="T54" fmla="*/ 138 w 252"/>
                <a:gd name="T55" fmla="*/ 20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2" h="462">
                  <a:moveTo>
                    <a:pt x="56" y="44"/>
                  </a:moveTo>
                  <a:cubicBezTo>
                    <a:pt x="56" y="20"/>
                    <a:pt x="76" y="0"/>
                    <a:pt x="101" y="0"/>
                  </a:cubicBezTo>
                  <a:cubicBezTo>
                    <a:pt x="125" y="0"/>
                    <a:pt x="145" y="20"/>
                    <a:pt x="145" y="44"/>
                  </a:cubicBezTo>
                  <a:cubicBezTo>
                    <a:pt x="145" y="69"/>
                    <a:pt x="125" y="89"/>
                    <a:pt x="101" y="89"/>
                  </a:cubicBezTo>
                  <a:cubicBezTo>
                    <a:pt x="76" y="89"/>
                    <a:pt x="56" y="69"/>
                    <a:pt x="56" y="44"/>
                  </a:cubicBezTo>
                  <a:close/>
                  <a:moveTo>
                    <a:pt x="138" y="202"/>
                  </a:moveTo>
                  <a:cubicBezTo>
                    <a:pt x="141" y="206"/>
                    <a:pt x="146" y="209"/>
                    <a:pt x="151" y="209"/>
                  </a:cubicBezTo>
                  <a:cubicBezTo>
                    <a:pt x="236" y="209"/>
                    <a:pt x="236" y="209"/>
                    <a:pt x="236" y="209"/>
                  </a:cubicBezTo>
                  <a:cubicBezTo>
                    <a:pt x="245" y="209"/>
                    <a:pt x="252" y="201"/>
                    <a:pt x="252" y="192"/>
                  </a:cubicBezTo>
                  <a:cubicBezTo>
                    <a:pt x="252" y="183"/>
                    <a:pt x="245" y="176"/>
                    <a:pt x="236" y="176"/>
                  </a:cubicBezTo>
                  <a:cubicBezTo>
                    <a:pt x="158" y="176"/>
                    <a:pt x="158" y="176"/>
                    <a:pt x="158" y="176"/>
                  </a:cubicBezTo>
                  <a:cubicBezTo>
                    <a:pt x="115" y="121"/>
                    <a:pt x="115" y="121"/>
                    <a:pt x="115" y="121"/>
                  </a:cubicBezTo>
                  <a:cubicBezTo>
                    <a:pt x="110" y="113"/>
                    <a:pt x="103" y="107"/>
                    <a:pt x="93" y="104"/>
                  </a:cubicBezTo>
                  <a:cubicBezTo>
                    <a:pt x="74" y="98"/>
                    <a:pt x="53" y="110"/>
                    <a:pt x="47" y="130"/>
                  </a:cubicBezTo>
                  <a:cubicBezTo>
                    <a:pt x="6" y="269"/>
                    <a:pt x="6" y="269"/>
                    <a:pt x="6" y="269"/>
                  </a:cubicBezTo>
                  <a:cubicBezTo>
                    <a:pt x="0" y="288"/>
                    <a:pt x="11" y="309"/>
                    <a:pt x="31" y="315"/>
                  </a:cubicBezTo>
                  <a:cubicBezTo>
                    <a:pt x="32" y="315"/>
                    <a:pt x="33" y="315"/>
                    <a:pt x="33" y="315"/>
                  </a:cubicBezTo>
                  <a:cubicBezTo>
                    <a:pt x="36" y="317"/>
                    <a:pt x="39" y="317"/>
                    <a:pt x="42" y="317"/>
                  </a:cubicBezTo>
                  <a:cubicBezTo>
                    <a:pt x="165" y="317"/>
                    <a:pt x="165" y="317"/>
                    <a:pt x="165" y="317"/>
                  </a:cubicBezTo>
                  <a:cubicBezTo>
                    <a:pt x="199" y="446"/>
                    <a:pt x="199" y="446"/>
                    <a:pt x="199" y="446"/>
                  </a:cubicBezTo>
                  <a:cubicBezTo>
                    <a:pt x="202" y="456"/>
                    <a:pt x="210" y="462"/>
                    <a:pt x="220" y="462"/>
                  </a:cubicBezTo>
                  <a:cubicBezTo>
                    <a:pt x="221" y="462"/>
                    <a:pt x="223" y="462"/>
                    <a:pt x="225" y="461"/>
                  </a:cubicBezTo>
                  <a:cubicBezTo>
                    <a:pt x="236" y="458"/>
                    <a:pt x="243" y="447"/>
                    <a:pt x="240" y="435"/>
                  </a:cubicBezTo>
                  <a:cubicBezTo>
                    <a:pt x="201" y="291"/>
                    <a:pt x="201" y="291"/>
                    <a:pt x="201" y="291"/>
                  </a:cubicBezTo>
                  <a:cubicBezTo>
                    <a:pt x="199" y="282"/>
                    <a:pt x="190" y="275"/>
                    <a:pt x="181" y="275"/>
                  </a:cubicBezTo>
                  <a:cubicBezTo>
                    <a:pt x="82" y="275"/>
                    <a:pt x="82" y="275"/>
                    <a:pt x="82" y="275"/>
                  </a:cubicBezTo>
                  <a:cubicBezTo>
                    <a:pt x="113" y="171"/>
                    <a:pt x="113" y="171"/>
                    <a:pt x="113" y="171"/>
                  </a:cubicBezTo>
                  <a:lnTo>
                    <a:pt x="138"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8" name="Freeform 82">
              <a:extLst>
                <a:ext uri="{FF2B5EF4-FFF2-40B4-BE49-F238E27FC236}">
                  <a16:creationId xmlns="" xmlns:a16="http://schemas.microsoft.com/office/drawing/2014/main" id="{FAD7EFC9-1148-459E-A30E-BB3FB3B9A1DF}"/>
                </a:ext>
              </a:extLst>
            </p:cNvPr>
            <p:cNvSpPr>
              <a:spLocks/>
            </p:cNvSpPr>
            <p:nvPr/>
          </p:nvSpPr>
          <p:spPr bwMode="auto">
            <a:xfrm>
              <a:off x="1763298" y="3444443"/>
              <a:ext cx="679450" cy="670930"/>
            </a:xfrm>
            <a:custGeom>
              <a:avLst/>
              <a:gdLst>
                <a:gd name="T0" fmla="*/ 258 w 270"/>
                <a:gd name="T1" fmla="*/ 0 h 266"/>
                <a:gd name="T2" fmla="*/ 11 w 270"/>
                <a:gd name="T3" fmla="*/ 0 h 266"/>
                <a:gd name="T4" fmla="*/ 0 w 270"/>
                <a:gd name="T5" fmla="*/ 12 h 266"/>
                <a:gd name="T6" fmla="*/ 11 w 270"/>
                <a:gd name="T7" fmla="*/ 24 h 266"/>
                <a:gd name="T8" fmla="*/ 90 w 270"/>
                <a:gd name="T9" fmla="*/ 24 h 266"/>
                <a:gd name="T10" fmla="*/ 90 w 270"/>
                <a:gd name="T11" fmla="*/ 251 h 266"/>
                <a:gd name="T12" fmla="*/ 80 w 270"/>
                <a:gd name="T13" fmla="*/ 251 h 266"/>
                <a:gd name="T14" fmla="*/ 73 w 270"/>
                <a:gd name="T15" fmla="*/ 258 h 266"/>
                <a:gd name="T16" fmla="*/ 80 w 270"/>
                <a:gd name="T17" fmla="*/ 266 h 266"/>
                <a:gd name="T18" fmla="*/ 219 w 270"/>
                <a:gd name="T19" fmla="*/ 266 h 266"/>
                <a:gd name="T20" fmla="*/ 226 w 270"/>
                <a:gd name="T21" fmla="*/ 258 h 266"/>
                <a:gd name="T22" fmla="*/ 219 w 270"/>
                <a:gd name="T23" fmla="*/ 251 h 266"/>
                <a:gd name="T24" fmla="*/ 209 w 270"/>
                <a:gd name="T25" fmla="*/ 251 h 266"/>
                <a:gd name="T26" fmla="*/ 209 w 270"/>
                <a:gd name="T27" fmla="*/ 24 h 266"/>
                <a:gd name="T28" fmla="*/ 258 w 270"/>
                <a:gd name="T29" fmla="*/ 24 h 266"/>
                <a:gd name="T30" fmla="*/ 270 w 270"/>
                <a:gd name="T31" fmla="*/ 12 h 266"/>
                <a:gd name="T32" fmla="*/ 258 w 270"/>
                <a:gd name="T33"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266">
                  <a:moveTo>
                    <a:pt x="258" y="0"/>
                  </a:moveTo>
                  <a:cubicBezTo>
                    <a:pt x="11" y="0"/>
                    <a:pt x="11" y="0"/>
                    <a:pt x="11" y="0"/>
                  </a:cubicBezTo>
                  <a:cubicBezTo>
                    <a:pt x="5" y="0"/>
                    <a:pt x="0" y="6"/>
                    <a:pt x="0" y="12"/>
                  </a:cubicBezTo>
                  <a:cubicBezTo>
                    <a:pt x="0" y="19"/>
                    <a:pt x="5" y="24"/>
                    <a:pt x="11" y="24"/>
                  </a:cubicBezTo>
                  <a:cubicBezTo>
                    <a:pt x="90" y="24"/>
                    <a:pt x="90" y="24"/>
                    <a:pt x="90" y="24"/>
                  </a:cubicBezTo>
                  <a:cubicBezTo>
                    <a:pt x="90" y="251"/>
                    <a:pt x="90" y="251"/>
                    <a:pt x="90" y="251"/>
                  </a:cubicBezTo>
                  <a:cubicBezTo>
                    <a:pt x="80" y="251"/>
                    <a:pt x="80" y="251"/>
                    <a:pt x="80" y="251"/>
                  </a:cubicBezTo>
                  <a:cubicBezTo>
                    <a:pt x="76" y="251"/>
                    <a:pt x="73" y="255"/>
                    <a:pt x="73" y="258"/>
                  </a:cubicBezTo>
                  <a:cubicBezTo>
                    <a:pt x="73" y="262"/>
                    <a:pt x="76" y="266"/>
                    <a:pt x="80" y="266"/>
                  </a:cubicBezTo>
                  <a:cubicBezTo>
                    <a:pt x="219" y="266"/>
                    <a:pt x="219" y="266"/>
                    <a:pt x="219" y="266"/>
                  </a:cubicBezTo>
                  <a:cubicBezTo>
                    <a:pt x="223" y="266"/>
                    <a:pt x="226" y="262"/>
                    <a:pt x="226" y="258"/>
                  </a:cubicBezTo>
                  <a:cubicBezTo>
                    <a:pt x="226" y="255"/>
                    <a:pt x="223" y="251"/>
                    <a:pt x="219" y="251"/>
                  </a:cubicBezTo>
                  <a:cubicBezTo>
                    <a:pt x="209" y="251"/>
                    <a:pt x="209" y="251"/>
                    <a:pt x="209" y="251"/>
                  </a:cubicBezTo>
                  <a:cubicBezTo>
                    <a:pt x="209" y="24"/>
                    <a:pt x="209" y="24"/>
                    <a:pt x="209" y="24"/>
                  </a:cubicBezTo>
                  <a:cubicBezTo>
                    <a:pt x="258" y="24"/>
                    <a:pt x="258" y="24"/>
                    <a:pt x="258" y="24"/>
                  </a:cubicBezTo>
                  <a:cubicBezTo>
                    <a:pt x="264" y="24"/>
                    <a:pt x="270" y="19"/>
                    <a:pt x="270" y="12"/>
                  </a:cubicBezTo>
                  <a:cubicBezTo>
                    <a:pt x="270" y="6"/>
                    <a:pt x="264"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9" name="Freeform 83">
              <a:extLst>
                <a:ext uri="{FF2B5EF4-FFF2-40B4-BE49-F238E27FC236}">
                  <a16:creationId xmlns="" xmlns:a16="http://schemas.microsoft.com/office/drawing/2014/main" id="{5364ED33-3985-4B7B-A2CF-9A2D5B41EFB5}"/>
                </a:ext>
              </a:extLst>
            </p:cNvPr>
            <p:cNvSpPr>
              <a:spLocks/>
            </p:cNvSpPr>
            <p:nvPr/>
          </p:nvSpPr>
          <p:spPr bwMode="auto">
            <a:xfrm>
              <a:off x="1156267" y="3350725"/>
              <a:ext cx="561238" cy="766777"/>
            </a:xfrm>
            <a:custGeom>
              <a:avLst/>
              <a:gdLst>
                <a:gd name="T0" fmla="*/ 222 w 223"/>
                <a:gd name="T1" fmla="*/ 290 h 304"/>
                <a:gd name="T2" fmla="*/ 203 w 223"/>
                <a:gd name="T3" fmla="*/ 169 h 304"/>
                <a:gd name="T4" fmla="*/ 212 w 223"/>
                <a:gd name="T5" fmla="*/ 155 h 304"/>
                <a:gd name="T6" fmla="*/ 195 w 223"/>
                <a:gd name="T7" fmla="*/ 138 h 304"/>
                <a:gd name="T8" fmla="*/ 90 w 223"/>
                <a:gd name="T9" fmla="*/ 138 h 304"/>
                <a:gd name="T10" fmla="*/ 74 w 223"/>
                <a:gd name="T11" fmla="*/ 152 h 304"/>
                <a:gd name="T12" fmla="*/ 66 w 223"/>
                <a:gd name="T13" fmla="*/ 152 h 304"/>
                <a:gd name="T14" fmla="*/ 24 w 223"/>
                <a:gd name="T15" fmla="*/ 10 h 304"/>
                <a:gd name="T16" fmla="*/ 10 w 223"/>
                <a:gd name="T17" fmla="*/ 2 h 304"/>
                <a:gd name="T18" fmla="*/ 2 w 223"/>
                <a:gd name="T19" fmla="*/ 17 h 304"/>
                <a:gd name="T20" fmla="*/ 46 w 223"/>
                <a:gd name="T21" fmla="*/ 167 h 304"/>
                <a:gd name="T22" fmla="*/ 55 w 223"/>
                <a:gd name="T23" fmla="*/ 176 h 304"/>
                <a:gd name="T24" fmla="*/ 25 w 223"/>
                <a:gd name="T25" fmla="*/ 289 h 304"/>
                <a:gd name="T26" fmla="*/ 33 w 223"/>
                <a:gd name="T27" fmla="*/ 303 h 304"/>
                <a:gd name="T28" fmla="*/ 36 w 223"/>
                <a:gd name="T29" fmla="*/ 304 h 304"/>
                <a:gd name="T30" fmla="*/ 48 w 223"/>
                <a:gd name="T31" fmla="*/ 295 h 304"/>
                <a:gd name="T32" fmla="*/ 79 w 223"/>
                <a:gd name="T33" fmla="*/ 176 h 304"/>
                <a:gd name="T34" fmla="*/ 181 w 223"/>
                <a:gd name="T35" fmla="*/ 176 h 304"/>
                <a:gd name="T36" fmla="*/ 199 w 223"/>
                <a:gd name="T37" fmla="*/ 294 h 304"/>
                <a:gd name="T38" fmla="*/ 210 w 223"/>
                <a:gd name="T39" fmla="*/ 304 h 304"/>
                <a:gd name="T40" fmla="*/ 212 w 223"/>
                <a:gd name="T41" fmla="*/ 304 h 304"/>
                <a:gd name="T42" fmla="*/ 222 w 223"/>
                <a:gd name="T43" fmla="*/ 29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3" h="304">
                  <a:moveTo>
                    <a:pt x="222" y="290"/>
                  </a:moveTo>
                  <a:cubicBezTo>
                    <a:pt x="203" y="169"/>
                    <a:pt x="203" y="169"/>
                    <a:pt x="203" y="169"/>
                  </a:cubicBezTo>
                  <a:cubicBezTo>
                    <a:pt x="208" y="166"/>
                    <a:pt x="212" y="161"/>
                    <a:pt x="212" y="155"/>
                  </a:cubicBezTo>
                  <a:cubicBezTo>
                    <a:pt x="212" y="146"/>
                    <a:pt x="204" y="138"/>
                    <a:pt x="195" y="138"/>
                  </a:cubicBezTo>
                  <a:cubicBezTo>
                    <a:pt x="90" y="138"/>
                    <a:pt x="90" y="138"/>
                    <a:pt x="90" y="138"/>
                  </a:cubicBezTo>
                  <a:cubicBezTo>
                    <a:pt x="82" y="138"/>
                    <a:pt x="75" y="145"/>
                    <a:pt x="74" y="152"/>
                  </a:cubicBezTo>
                  <a:cubicBezTo>
                    <a:pt x="66" y="152"/>
                    <a:pt x="66" y="152"/>
                    <a:pt x="66" y="152"/>
                  </a:cubicBezTo>
                  <a:cubicBezTo>
                    <a:pt x="24" y="10"/>
                    <a:pt x="24" y="10"/>
                    <a:pt x="24" y="10"/>
                  </a:cubicBezTo>
                  <a:cubicBezTo>
                    <a:pt x="22" y="4"/>
                    <a:pt x="16" y="0"/>
                    <a:pt x="10" y="2"/>
                  </a:cubicBezTo>
                  <a:cubicBezTo>
                    <a:pt x="4" y="4"/>
                    <a:pt x="0" y="10"/>
                    <a:pt x="2" y="17"/>
                  </a:cubicBezTo>
                  <a:cubicBezTo>
                    <a:pt x="46" y="167"/>
                    <a:pt x="46" y="167"/>
                    <a:pt x="46" y="167"/>
                  </a:cubicBezTo>
                  <a:cubicBezTo>
                    <a:pt x="48" y="172"/>
                    <a:pt x="51" y="175"/>
                    <a:pt x="55" y="176"/>
                  </a:cubicBezTo>
                  <a:cubicBezTo>
                    <a:pt x="25" y="289"/>
                    <a:pt x="25" y="289"/>
                    <a:pt x="25" y="289"/>
                  </a:cubicBezTo>
                  <a:cubicBezTo>
                    <a:pt x="24" y="295"/>
                    <a:pt x="27" y="302"/>
                    <a:pt x="33" y="303"/>
                  </a:cubicBezTo>
                  <a:cubicBezTo>
                    <a:pt x="34" y="304"/>
                    <a:pt x="35" y="304"/>
                    <a:pt x="36" y="304"/>
                  </a:cubicBezTo>
                  <a:cubicBezTo>
                    <a:pt x="42" y="304"/>
                    <a:pt x="46" y="300"/>
                    <a:pt x="48" y="295"/>
                  </a:cubicBezTo>
                  <a:cubicBezTo>
                    <a:pt x="79" y="176"/>
                    <a:pt x="79" y="176"/>
                    <a:pt x="79" y="176"/>
                  </a:cubicBezTo>
                  <a:cubicBezTo>
                    <a:pt x="181" y="176"/>
                    <a:pt x="181" y="176"/>
                    <a:pt x="181" y="176"/>
                  </a:cubicBezTo>
                  <a:cubicBezTo>
                    <a:pt x="199" y="294"/>
                    <a:pt x="199" y="294"/>
                    <a:pt x="199" y="294"/>
                  </a:cubicBezTo>
                  <a:cubicBezTo>
                    <a:pt x="199" y="300"/>
                    <a:pt x="204" y="304"/>
                    <a:pt x="210" y="304"/>
                  </a:cubicBezTo>
                  <a:cubicBezTo>
                    <a:pt x="211" y="304"/>
                    <a:pt x="211" y="304"/>
                    <a:pt x="212" y="304"/>
                  </a:cubicBezTo>
                  <a:cubicBezTo>
                    <a:pt x="218" y="303"/>
                    <a:pt x="223" y="297"/>
                    <a:pt x="222" y="2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10" name="Freeform 84">
              <a:extLst>
                <a:ext uri="{FF2B5EF4-FFF2-40B4-BE49-F238E27FC236}">
                  <a16:creationId xmlns="" xmlns:a16="http://schemas.microsoft.com/office/drawing/2014/main" id="{268A2FC3-875D-4684-BA1A-C4BA767D0EB9}"/>
                </a:ext>
              </a:extLst>
            </p:cNvPr>
            <p:cNvSpPr>
              <a:spLocks/>
            </p:cNvSpPr>
            <p:nvPr/>
          </p:nvSpPr>
          <p:spPr bwMode="auto">
            <a:xfrm>
              <a:off x="1855951" y="3184591"/>
              <a:ext cx="335465" cy="261983"/>
            </a:xfrm>
            <a:custGeom>
              <a:avLst/>
              <a:gdLst>
                <a:gd name="T0" fmla="*/ 107 w 133"/>
                <a:gd name="T1" fmla="*/ 104 h 104"/>
                <a:gd name="T2" fmla="*/ 7 w 133"/>
                <a:gd name="T3" fmla="*/ 104 h 104"/>
                <a:gd name="T4" fmla="*/ 0 w 133"/>
                <a:gd name="T5" fmla="*/ 97 h 104"/>
                <a:gd name="T6" fmla="*/ 7 w 133"/>
                <a:gd name="T7" fmla="*/ 90 h 104"/>
                <a:gd name="T8" fmla="*/ 101 w 133"/>
                <a:gd name="T9" fmla="*/ 90 h 104"/>
                <a:gd name="T10" fmla="*/ 119 w 133"/>
                <a:gd name="T11" fmla="*/ 6 h 104"/>
                <a:gd name="T12" fmla="*/ 127 w 133"/>
                <a:gd name="T13" fmla="*/ 1 h 104"/>
                <a:gd name="T14" fmla="*/ 133 w 133"/>
                <a:gd name="T15" fmla="*/ 9 h 104"/>
                <a:gd name="T16" fmla="*/ 114 w 133"/>
                <a:gd name="T17" fmla="*/ 98 h 104"/>
                <a:gd name="T18" fmla="*/ 107 w 133"/>
                <a:gd name="T1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04">
                  <a:moveTo>
                    <a:pt x="107" y="104"/>
                  </a:moveTo>
                  <a:cubicBezTo>
                    <a:pt x="7" y="104"/>
                    <a:pt x="7" y="104"/>
                    <a:pt x="7" y="104"/>
                  </a:cubicBezTo>
                  <a:cubicBezTo>
                    <a:pt x="3" y="104"/>
                    <a:pt x="0" y="101"/>
                    <a:pt x="0" y="97"/>
                  </a:cubicBezTo>
                  <a:cubicBezTo>
                    <a:pt x="0" y="93"/>
                    <a:pt x="3" y="90"/>
                    <a:pt x="7" y="90"/>
                  </a:cubicBezTo>
                  <a:cubicBezTo>
                    <a:pt x="101" y="90"/>
                    <a:pt x="101" y="90"/>
                    <a:pt x="101" y="90"/>
                  </a:cubicBezTo>
                  <a:cubicBezTo>
                    <a:pt x="119" y="6"/>
                    <a:pt x="119" y="6"/>
                    <a:pt x="119" y="6"/>
                  </a:cubicBezTo>
                  <a:cubicBezTo>
                    <a:pt x="120" y="2"/>
                    <a:pt x="123" y="0"/>
                    <a:pt x="127" y="1"/>
                  </a:cubicBezTo>
                  <a:cubicBezTo>
                    <a:pt x="131" y="2"/>
                    <a:pt x="133" y="5"/>
                    <a:pt x="133" y="9"/>
                  </a:cubicBezTo>
                  <a:cubicBezTo>
                    <a:pt x="114" y="98"/>
                    <a:pt x="114" y="98"/>
                    <a:pt x="114" y="98"/>
                  </a:cubicBezTo>
                  <a:cubicBezTo>
                    <a:pt x="113" y="101"/>
                    <a:pt x="110" y="104"/>
                    <a:pt x="107"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grpSp>
      <p:grpSp>
        <p:nvGrpSpPr>
          <p:cNvPr id="14" name="Group 10">
            <a:extLst>
              <a:ext uri="{FF2B5EF4-FFF2-40B4-BE49-F238E27FC236}">
                <a16:creationId xmlns="" xmlns:a16="http://schemas.microsoft.com/office/drawing/2014/main" id="{F8480091-46DA-4D05-8677-89010B8C8FA7}"/>
              </a:ext>
            </a:extLst>
          </p:cNvPr>
          <p:cNvGrpSpPr/>
          <p:nvPr/>
        </p:nvGrpSpPr>
        <p:grpSpPr>
          <a:xfrm>
            <a:off x="4536678" y="3143352"/>
            <a:ext cx="674544" cy="0"/>
            <a:chOff x="4399023" y="3418883"/>
            <a:chExt cx="768289" cy="0"/>
          </a:xfrm>
        </p:grpSpPr>
        <p:cxnSp>
          <p:nvCxnSpPr>
            <p:cNvPr id="15" name="Straight Connector 11">
              <a:extLst>
                <a:ext uri="{FF2B5EF4-FFF2-40B4-BE49-F238E27FC236}">
                  <a16:creationId xmlns="" xmlns:a16="http://schemas.microsoft.com/office/drawing/2014/main" id="{DA054E9D-DF80-409C-960C-A3FA46765B49}"/>
                </a:ext>
              </a:extLst>
            </p:cNvPr>
            <p:cNvCxnSpPr/>
            <p:nvPr/>
          </p:nvCxnSpPr>
          <p:spPr>
            <a:xfrm>
              <a:off x="4399023" y="3418883"/>
              <a:ext cx="401577" cy="0"/>
            </a:xfrm>
            <a:prstGeom prst="line">
              <a:avLst/>
            </a:prstGeom>
            <a:ln w="12700">
              <a:solidFill>
                <a:schemeClr val="bg1">
                  <a:lumMod val="65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Connector 12">
              <a:extLst>
                <a:ext uri="{FF2B5EF4-FFF2-40B4-BE49-F238E27FC236}">
                  <a16:creationId xmlns="" xmlns:a16="http://schemas.microsoft.com/office/drawing/2014/main" id="{6B09C5D2-6055-422A-A7A1-6A362813D0A5}"/>
                </a:ext>
              </a:extLst>
            </p:cNvPr>
            <p:cNvCxnSpPr/>
            <p:nvPr/>
          </p:nvCxnSpPr>
          <p:spPr>
            <a:xfrm>
              <a:off x="4765735" y="3418883"/>
              <a:ext cx="401577" cy="0"/>
            </a:xfrm>
            <a:prstGeom prst="line">
              <a:avLst/>
            </a:prstGeom>
            <a:ln w="12700">
              <a:solidFill>
                <a:schemeClr val="bg1">
                  <a:lumMod val="65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7" name="Group 13">
            <a:extLst>
              <a:ext uri="{FF2B5EF4-FFF2-40B4-BE49-F238E27FC236}">
                <a16:creationId xmlns="" xmlns:a16="http://schemas.microsoft.com/office/drawing/2014/main" id="{9A59E647-9699-4588-AABA-5DCDC592F2B7}"/>
              </a:ext>
            </a:extLst>
          </p:cNvPr>
          <p:cNvGrpSpPr/>
          <p:nvPr/>
        </p:nvGrpSpPr>
        <p:grpSpPr>
          <a:xfrm>
            <a:off x="5314644" y="2494915"/>
            <a:ext cx="1310901" cy="1296876"/>
            <a:chOff x="5336608" y="2680328"/>
            <a:chExt cx="1493085" cy="1477110"/>
          </a:xfrm>
        </p:grpSpPr>
        <p:sp>
          <p:nvSpPr>
            <p:cNvPr id="18" name="Freeform 76">
              <a:extLst>
                <a:ext uri="{FF2B5EF4-FFF2-40B4-BE49-F238E27FC236}">
                  <a16:creationId xmlns="" xmlns:a16="http://schemas.microsoft.com/office/drawing/2014/main" id="{24A45A46-1B25-4861-9E97-77A5DD307C0B}"/>
                </a:ext>
              </a:extLst>
            </p:cNvPr>
            <p:cNvSpPr>
              <a:spLocks/>
            </p:cNvSpPr>
            <p:nvPr/>
          </p:nvSpPr>
          <p:spPr bwMode="auto">
            <a:xfrm>
              <a:off x="5336608" y="2680328"/>
              <a:ext cx="629396" cy="1477110"/>
            </a:xfrm>
            <a:custGeom>
              <a:avLst/>
              <a:gdLst>
                <a:gd name="T0" fmla="*/ 250 w 250"/>
                <a:gd name="T1" fmla="*/ 0 h 586"/>
                <a:gd name="T2" fmla="*/ 0 w 250"/>
                <a:gd name="T3" fmla="*/ 293 h 586"/>
                <a:gd name="T4" fmla="*/ 250 w 250"/>
                <a:gd name="T5" fmla="*/ 586 h 586"/>
              </a:gdLst>
              <a:ahLst/>
              <a:cxnLst>
                <a:cxn ang="0">
                  <a:pos x="T0" y="T1"/>
                </a:cxn>
                <a:cxn ang="0">
                  <a:pos x="T2" y="T3"/>
                </a:cxn>
                <a:cxn ang="0">
                  <a:pos x="T4" y="T5"/>
                </a:cxn>
              </a:cxnLst>
              <a:rect l="0" t="0" r="r" b="b"/>
              <a:pathLst>
                <a:path w="250" h="586">
                  <a:moveTo>
                    <a:pt x="250" y="0"/>
                  </a:moveTo>
                  <a:cubicBezTo>
                    <a:pt x="108" y="22"/>
                    <a:pt x="0" y="145"/>
                    <a:pt x="0" y="293"/>
                  </a:cubicBezTo>
                  <a:cubicBezTo>
                    <a:pt x="0" y="441"/>
                    <a:pt x="108" y="564"/>
                    <a:pt x="250" y="586"/>
                  </a:cubicBezTo>
                </a:path>
              </a:pathLst>
            </a:custGeom>
            <a:noFill/>
            <a:ln w="25400" cap="flat">
              <a:solidFill>
                <a:schemeClr val="bg1">
                  <a:lumMod val="65000"/>
                </a:schemeClr>
              </a:solidFill>
              <a:prstDash val="solid"/>
              <a:miter lim="800000"/>
              <a:headEnd type="triangle" w="med" len="me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19" name="Freeform 77">
              <a:extLst>
                <a:ext uri="{FF2B5EF4-FFF2-40B4-BE49-F238E27FC236}">
                  <a16:creationId xmlns="" xmlns:a16="http://schemas.microsoft.com/office/drawing/2014/main" id="{740E0B54-9CFA-4485-A6F1-92FE6E69E380}"/>
                </a:ext>
              </a:extLst>
            </p:cNvPr>
            <p:cNvSpPr>
              <a:spLocks/>
            </p:cNvSpPr>
            <p:nvPr/>
          </p:nvSpPr>
          <p:spPr bwMode="auto">
            <a:xfrm>
              <a:off x="6200297" y="2680328"/>
              <a:ext cx="629396" cy="1477110"/>
            </a:xfrm>
            <a:custGeom>
              <a:avLst/>
              <a:gdLst>
                <a:gd name="T0" fmla="*/ 0 w 250"/>
                <a:gd name="T1" fmla="*/ 586 h 586"/>
                <a:gd name="T2" fmla="*/ 250 w 250"/>
                <a:gd name="T3" fmla="*/ 293 h 586"/>
                <a:gd name="T4" fmla="*/ 0 w 250"/>
                <a:gd name="T5" fmla="*/ 0 h 586"/>
              </a:gdLst>
              <a:ahLst/>
              <a:cxnLst>
                <a:cxn ang="0">
                  <a:pos x="T0" y="T1"/>
                </a:cxn>
                <a:cxn ang="0">
                  <a:pos x="T2" y="T3"/>
                </a:cxn>
                <a:cxn ang="0">
                  <a:pos x="T4" y="T5"/>
                </a:cxn>
              </a:cxnLst>
              <a:rect l="0" t="0" r="r" b="b"/>
              <a:pathLst>
                <a:path w="250" h="586">
                  <a:moveTo>
                    <a:pt x="0" y="586"/>
                  </a:moveTo>
                  <a:cubicBezTo>
                    <a:pt x="142" y="564"/>
                    <a:pt x="250" y="441"/>
                    <a:pt x="250" y="293"/>
                  </a:cubicBezTo>
                  <a:cubicBezTo>
                    <a:pt x="250" y="145"/>
                    <a:pt x="142" y="22"/>
                    <a:pt x="0" y="0"/>
                  </a:cubicBezTo>
                </a:path>
              </a:pathLst>
            </a:custGeom>
            <a:noFill/>
            <a:ln w="25400" cap="flat">
              <a:solidFill>
                <a:schemeClr val="bg1">
                  <a:lumMod val="65000"/>
                </a:schemeClr>
              </a:solidFill>
              <a:prstDash val="solid"/>
              <a:miter lim="800000"/>
              <a:headEnd type="triangle" w="med" len="me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grpSp>
      <p:sp>
        <p:nvSpPr>
          <p:cNvPr id="20" name="Oval 78">
            <a:extLst>
              <a:ext uri="{FF2B5EF4-FFF2-40B4-BE49-F238E27FC236}">
                <a16:creationId xmlns="" xmlns:a16="http://schemas.microsoft.com/office/drawing/2014/main" id="{74EDEAD6-55DC-4356-A07F-558572DFFDE3}"/>
              </a:ext>
            </a:extLst>
          </p:cNvPr>
          <p:cNvSpPr>
            <a:spLocks noChangeArrowheads="1"/>
          </p:cNvSpPr>
          <p:nvPr/>
        </p:nvSpPr>
        <p:spPr bwMode="auto">
          <a:xfrm>
            <a:off x="5486688" y="2658544"/>
            <a:ext cx="965877" cy="969618"/>
          </a:xfrm>
          <a:prstGeom prst="ellipse">
            <a:avLst/>
          </a:prstGeom>
          <a:solidFill>
            <a:srgbClr val="19122F"/>
          </a:solidFill>
          <a:ln>
            <a:noFill/>
          </a:ln>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21" name="TextBox 17">
            <a:extLst>
              <a:ext uri="{FF2B5EF4-FFF2-40B4-BE49-F238E27FC236}">
                <a16:creationId xmlns="" xmlns:a16="http://schemas.microsoft.com/office/drawing/2014/main" id="{24278C4B-6CC9-4885-A308-46314D2CA53F}"/>
              </a:ext>
            </a:extLst>
          </p:cNvPr>
          <p:cNvSpPr txBox="1"/>
          <p:nvPr/>
        </p:nvSpPr>
        <p:spPr>
          <a:xfrm>
            <a:off x="5596571" y="3023756"/>
            <a:ext cx="747051" cy="239193"/>
          </a:xfrm>
          <a:prstGeom prst="rect">
            <a:avLst/>
          </a:prstGeom>
          <a:noFill/>
        </p:spPr>
        <p:txBody>
          <a:bodyPr wrap="none" lIns="54000" tIns="27000" rIns="54000" bIns="27000" rtlCol="0" anchor="ctr">
            <a:spAutoFit/>
          </a:bodyPr>
          <a:lstStyle/>
          <a:p>
            <a:pPr algn="ctr"/>
            <a:r>
              <a:rPr lang="zh-CN" altLang="en-US" sz="1200" b="1" dirty="0">
                <a:solidFill>
                  <a:schemeClr val="bg1"/>
                </a:solidFill>
                <a:cs typeface="+mn-ea"/>
                <a:sym typeface="+mn-lt"/>
              </a:rPr>
              <a:t>公司简介</a:t>
            </a:r>
            <a:endParaRPr lang="id-ID" sz="1200" b="1" dirty="0">
              <a:solidFill>
                <a:schemeClr val="bg1"/>
              </a:solidFill>
              <a:cs typeface="+mn-ea"/>
              <a:sym typeface="+mn-lt"/>
            </a:endParaRPr>
          </a:p>
        </p:txBody>
      </p:sp>
      <p:cxnSp>
        <p:nvCxnSpPr>
          <p:cNvPr id="22" name="Straight Connector 18">
            <a:extLst>
              <a:ext uri="{FF2B5EF4-FFF2-40B4-BE49-F238E27FC236}">
                <a16:creationId xmlns="" xmlns:a16="http://schemas.microsoft.com/office/drawing/2014/main" id="{D6E505C2-E273-4CD9-968A-436572359C24}"/>
              </a:ext>
            </a:extLst>
          </p:cNvPr>
          <p:cNvCxnSpPr/>
          <p:nvPr/>
        </p:nvCxnSpPr>
        <p:spPr>
          <a:xfrm flipV="1">
            <a:off x="5969629" y="2350455"/>
            <a:ext cx="0" cy="308088"/>
          </a:xfrm>
          <a:prstGeom prst="line">
            <a:avLst/>
          </a:prstGeom>
          <a:ln w="12700">
            <a:solidFill>
              <a:schemeClr val="bg1">
                <a:lumMod val="65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Connector 19">
            <a:extLst>
              <a:ext uri="{FF2B5EF4-FFF2-40B4-BE49-F238E27FC236}">
                <a16:creationId xmlns="" xmlns:a16="http://schemas.microsoft.com/office/drawing/2014/main" id="{49962175-72AD-4DEA-8F18-75375D2D0E4B}"/>
              </a:ext>
            </a:extLst>
          </p:cNvPr>
          <p:cNvCxnSpPr/>
          <p:nvPr/>
        </p:nvCxnSpPr>
        <p:spPr>
          <a:xfrm>
            <a:off x="5969629" y="3628162"/>
            <a:ext cx="0" cy="308088"/>
          </a:xfrm>
          <a:prstGeom prst="line">
            <a:avLst/>
          </a:prstGeom>
          <a:ln w="12700">
            <a:solidFill>
              <a:schemeClr val="bg1">
                <a:lumMod val="65000"/>
              </a:schemeClr>
            </a:solidFill>
            <a:tailEnd type="triangle" w="sm" len="med"/>
          </a:ln>
        </p:spPr>
        <p:style>
          <a:lnRef idx="1">
            <a:schemeClr val="accent1"/>
          </a:lnRef>
          <a:fillRef idx="0">
            <a:schemeClr val="accent1"/>
          </a:fillRef>
          <a:effectRef idx="0">
            <a:schemeClr val="accent1"/>
          </a:effectRef>
          <a:fontRef idx="minor">
            <a:schemeClr val="tx1"/>
          </a:fontRef>
        </p:style>
      </p:cxnSp>
      <p:sp>
        <p:nvSpPr>
          <p:cNvPr id="24" name="Oval 72">
            <a:extLst>
              <a:ext uri="{FF2B5EF4-FFF2-40B4-BE49-F238E27FC236}">
                <a16:creationId xmlns="" xmlns:a16="http://schemas.microsoft.com/office/drawing/2014/main" id="{F454745B-3E02-446B-AE6C-A8A7B8966BEA}"/>
              </a:ext>
            </a:extLst>
          </p:cNvPr>
          <p:cNvSpPr>
            <a:spLocks noChangeArrowheads="1"/>
          </p:cNvSpPr>
          <p:nvPr/>
        </p:nvSpPr>
        <p:spPr bwMode="auto">
          <a:xfrm>
            <a:off x="5739144" y="3918487"/>
            <a:ext cx="463771" cy="464706"/>
          </a:xfrm>
          <a:prstGeom prst="ellipse">
            <a:avLst/>
          </a:prstGeom>
          <a:solidFill>
            <a:schemeClr val="bg1">
              <a:lumMod val="65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25" name="Oval 74">
            <a:extLst>
              <a:ext uri="{FF2B5EF4-FFF2-40B4-BE49-F238E27FC236}">
                <a16:creationId xmlns="" xmlns:a16="http://schemas.microsoft.com/office/drawing/2014/main" id="{517C8F9E-3562-4216-A9F0-12C5B04F1B32}"/>
              </a:ext>
            </a:extLst>
          </p:cNvPr>
          <p:cNvSpPr>
            <a:spLocks noChangeArrowheads="1"/>
          </p:cNvSpPr>
          <p:nvPr/>
        </p:nvSpPr>
        <p:spPr bwMode="auto">
          <a:xfrm>
            <a:off x="5784960" y="1952135"/>
            <a:ext cx="369334" cy="369334"/>
          </a:xfrm>
          <a:prstGeom prst="ellipse">
            <a:avLst/>
          </a:prstGeom>
          <a:solidFill>
            <a:srgbClr val="95DDEC"/>
          </a:solidFill>
          <a:ln>
            <a:noFill/>
          </a:ln>
          <a:extLst/>
        </p:spPr>
        <p:txBody>
          <a:bodyPr vert="horz" wrap="none" lIns="68580" tIns="34290" rIns="68580" bIns="34290" numCol="1" anchor="t" anchorCtr="0" compatLnSpc="1">
            <a:prstTxWarp prst="textNoShape">
              <a:avLst/>
            </a:prstTxWarp>
          </a:bodyPr>
          <a:lstStyle/>
          <a:p>
            <a:pPr algn="ctr"/>
            <a:r>
              <a:rPr lang="en-US" sz="900" b="1" dirty="0">
                <a:solidFill>
                  <a:schemeClr val="bg1"/>
                </a:solidFill>
                <a:cs typeface="+mn-ea"/>
                <a:sym typeface="+mn-lt"/>
              </a:rPr>
              <a:t>Yes</a:t>
            </a:r>
          </a:p>
        </p:txBody>
      </p:sp>
      <p:sp>
        <p:nvSpPr>
          <p:cNvPr id="26" name="Oval 75">
            <a:extLst>
              <a:ext uri="{FF2B5EF4-FFF2-40B4-BE49-F238E27FC236}">
                <a16:creationId xmlns="" xmlns:a16="http://schemas.microsoft.com/office/drawing/2014/main" id="{615ED25B-93C1-4E52-9024-01791917DB61}"/>
              </a:ext>
            </a:extLst>
          </p:cNvPr>
          <p:cNvSpPr>
            <a:spLocks noChangeArrowheads="1"/>
          </p:cNvSpPr>
          <p:nvPr/>
        </p:nvSpPr>
        <p:spPr bwMode="auto">
          <a:xfrm>
            <a:off x="5784960" y="3965237"/>
            <a:ext cx="369334" cy="369334"/>
          </a:xfrm>
          <a:prstGeom prst="ellipse">
            <a:avLst/>
          </a:prstGeom>
          <a:solidFill>
            <a:srgbClr val="95DDEC"/>
          </a:solidFill>
          <a:ln>
            <a:noFill/>
          </a:ln>
          <a:extLst/>
        </p:spPr>
        <p:txBody>
          <a:bodyPr vert="horz" wrap="none" lIns="68580" tIns="34290" rIns="68580" bIns="34290" numCol="1" anchor="t" anchorCtr="0" compatLnSpc="1">
            <a:prstTxWarp prst="textNoShape">
              <a:avLst/>
            </a:prstTxWarp>
          </a:bodyPr>
          <a:lstStyle/>
          <a:p>
            <a:pPr algn="ctr"/>
            <a:r>
              <a:rPr lang="en-US" sz="900" b="1" dirty="0">
                <a:solidFill>
                  <a:schemeClr val="bg1"/>
                </a:solidFill>
                <a:cs typeface="+mn-ea"/>
                <a:sym typeface="+mn-lt"/>
              </a:rPr>
              <a:t>No</a:t>
            </a:r>
          </a:p>
        </p:txBody>
      </p:sp>
      <p:sp>
        <p:nvSpPr>
          <p:cNvPr id="27" name="Freeform 73">
            <a:extLst>
              <a:ext uri="{FF2B5EF4-FFF2-40B4-BE49-F238E27FC236}">
                <a16:creationId xmlns="" xmlns:a16="http://schemas.microsoft.com/office/drawing/2014/main" id="{E7ADF4BE-7ACA-414C-A2F0-E2C192F9BEA8}"/>
              </a:ext>
            </a:extLst>
          </p:cNvPr>
          <p:cNvSpPr>
            <a:spLocks/>
          </p:cNvSpPr>
          <p:nvPr/>
        </p:nvSpPr>
        <p:spPr bwMode="auto">
          <a:xfrm>
            <a:off x="6154295" y="1921279"/>
            <a:ext cx="100047" cy="429176"/>
          </a:xfrm>
          <a:custGeom>
            <a:avLst/>
            <a:gdLst>
              <a:gd name="T0" fmla="*/ 0 w 45"/>
              <a:gd name="T1" fmla="*/ 194 h 194"/>
              <a:gd name="T2" fmla="*/ 45 w 45"/>
              <a:gd name="T3" fmla="*/ 97 h 194"/>
              <a:gd name="T4" fmla="*/ 0 w 45"/>
              <a:gd name="T5" fmla="*/ 0 h 194"/>
            </a:gdLst>
            <a:ahLst/>
            <a:cxnLst>
              <a:cxn ang="0">
                <a:pos x="T0" y="T1"/>
              </a:cxn>
              <a:cxn ang="0">
                <a:pos x="T2" y="T3"/>
              </a:cxn>
              <a:cxn ang="0">
                <a:pos x="T4" y="T5"/>
              </a:cxn>
            </a:cxnLst>
            <a:rect l="0" t="0" r="r" b="b"/>
            <a:pathLst>
              <a:path w="45" h="194">
                <a:moveTo>
                  <a:pt x="0" y="194"/>
                </a:moveTo>
                <a:cubicBezTo>
                  <a:pt x="28" y="171"/>
                  <a:pt x="45" y="136"/>
                  <a:pt x="45" y="97"/>
                </a:cubicBezTo>
                <a:cubicBezTo>
                  <a:pt x="45" y="59"/>
                  <a:pt x="28" y="24"/>
                  <a:pt x="0" y="0"/>
                </a:cubicBezTo>
              </a:path>
            </a:pathLst>
          </a:custGeom>
          <a:noFill/>
          <a:ln w="381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grpSp>
        <p:nvGrpSpPr>
          <p:cNvPr id="28" name="Group 24">
            <a:extLst>
              <a:ext uri="{FF2B5EF4-FFF2-40B4-BE49-F238E27FC236}">
                <a16:creationId xmlns="" xmlns:a16="http://schemas.microsoft.com/office/drawing/2014/main" id="{34C7509E-1657-4B5B-B904-243066866C69}"/>
              </a:ext>
            </a:extLst>
          </p:cNvPr>
          <p:cNvGrpSpPr/>
          <p:nvPr/>
        </p:nvGrpSpPr>
        <p:grpSpPr>
          <a:xfrm>
            <a:off x="6326516" y="2136802"/>
            <a:ext cx="1249654" cy="0"/>
            <a:chOff x="6489107" y="2272445"/>
            <a:chExt cx="1423326" cy="0"/>
          </a:xfrm>
        </p:grpSpPr>
        <p:cxnSp>
          <p:nvCxnSpPr>
            <p:cNvPr id="29" name="Straight Connector 25">
              <a:extLst>
                <a:ext uri="{FF2B5EF4-FFF2-40B4-BE49-F238E27FC236}">
                  <a16:creationId xmlns="" xmlns:a16="http://schemas.microsoft.com/office/drawing/2014/main" id="{BDE6B2EC-5CDF-4BE4-AA6D-5C9ECC4856D0}"/>
                </a:ext>
              </a:extLst>
            </p:cNvPr>
            <p:cNvCxnSpPr/>
            <p:nvPr/>
          </p:nvCxnSpPr>
          <p:spPr>
            <a:xfrm>
              <a:off x="6489107" y="2272445"/>
              <a:ext cx="709412" cy="0"/>
            </a:xfrm>
            <a:prstGeom prst="line">
              <a:avLst/>
            </a:prstGeom>
            <a:ln w="12700">
              <a:solidFill>
                <a:schemeClr val="bg1">
                  <a:lumMod val="65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Connector 26">
              <a:extLst>
                <a:ext uri="{FF2B5EF4-FFF2-40B4-BE49-F238E27FC236}">
                  <a16:creationId xmlns="" xmlns:a16="http://schemas.microsoft.com/office/drawing/2014/main" id="{8536E3CE-4A14-419E-ADA4-EA93C9BA5A4B}"/>
                </a:ext>
              </a:extLst>
            </p:cNvPr>
            <p:cNvCxnSpPr/>
            <p:nvPr/>
          </p:nvCxnSpPr>
          <p:spPr>
            <a:xfrm>
              <a:off x="7165181" y="2272445"/>
              <a:ext cx="747252" cy="0"/>
            </a:xfrm>
            <a:prstGeom prst="line">
              <a:avLst/>
            </a:prstGeom>
            <a:ln w="12700">
              <a:solidFill>
                <a:schemeClr val="bg1">
                  <a:lumMod val="65000"/>
                </a:schemeClr>
              </a:solidFill>
              <a:prstDash val="dash"/>
              <a:tailEnd type="none"/>
            </a:ln>
          </p:spPr>
          <p:style>
            <a:lnRef idx="1">
              <a:schemeClr val="accent1"/>
            </a:lnRef>
            <a:fillRef idx="0">
              <a:schemeClr val="accent1"/>
            </a:fillRef>
            <a:effectRef idx="0">
              <a:schemeClr val="accent1"/>
            </a:effectRef>
            <a:fontRef idx="minor">
              <a:schemeClr val="tx1"/>
            </a:fontRef>
          </p:style>
        </p:cxnSp>
      </p:grpSp>
      <p:cxnSp>
        <p:nvCxnSpPr>
          <p:cNvPr id="31" name="Straight Connector 27">
            <a:extLst>
              <a:ext uri="{FF2B5EF4-FFF2-40B4-BE49-F238E27FC236}">
                <a16:creationId xmlns="" xmlns:a16="http://schemas.microsoft.com/office/drawing/2014/main" id="{9CD81D9F-54D0-4161-B602-6E4161D090D9}"/>
              </a:ext>
            </a:extLst>
          </p:cNvPr>
          <p:cNvCxnSpPr/>
          <p:nvPr/>
        </p:nvCxnSpPr>
        <p:spPr>
          <a:xfrm>
            <a:off x="7576169" y="2136804"/>
            <a:ext cx="0" cy="632890"/>
          </a:xfrm>
          <a:prstGeom prst="line">
            <a:avLst/>
          </a:prstGeom>
          <a:ln w="12700">
            <a:solidFill>
              <a:schemeClr val="bg1">
                <a:lumMod val="65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sp>
        <p:nvSpPr>
          <p:cNvPr id="32" name="Oval 71">
            <a:extLst>
              <a:ext uri="{FF2B5EF4-FFF2-40B4-BE49-F238E27FC236}">
                <a16:creationId xmlns="" xmlns:a16="http://schemas.microsoft.com/office/drawing/2014/main" id="{95D377EE-FC74-4FAA-B0AD-555DB48AED9C}"/>
              </a:ext>
            </a:extLst>
          </p:cNvPr>
          <p:cNvSpPr>
            <a:spLocks noChangeArrowheads="1"/>
          </p:cNvSpPr>
          <p:nvPr/>
        </p:nvSpPr>
        <p:spPr bwMode="auto">
          <a:xfrm>
            <a:off x="7304545" y="2870794"/>
            <a:ext cx="543248" cy="545119"/>
          </a:xfrm>
          <a:prstGeom prst="ellipse">
            <a:avLst/>
          </a:prstGeom>
          <a:solidFill>
            <a:srgbClr val="95DDEC"/>
          </a:solidFill>
          <a:ln>
            <a:noFill/>
          </a:ln>
          <a:extLst/>
        </p:spPr>
        <p:txBody>
          <a:bodyPr vert="horz" wrap="square" lIns="68580" tIns="34290" rIns="68580" bIns="34290" numCol="1" anchor="t" anchorCtr="0" compatLnSpc="1">
            <a:prstTxWarp prst="textNoShape">
              <a:avLst/>
            </a:prstTxWarp>
          </a:bodyPr>
          <a:lstStyle/>
          <a:p>
            <a:endParaRPr lang="en-US" sz="1350" dirty="0">
              <a:cs typeface="+mn-ea"/>
              <a:sym typeface="+mn-lt"/>
            </a:endParaRPr>
          </a:p>
        </p:txBody>
      </p:sp>
      <p:sp>
        <p:nvSpPr>
          <p:cNvPr id="33" name="TextBox 29">
            <a:extLst>
              <a:ext uri="{FF2B5EF4-FFF2-40B4-BE49-F238E27FC236}">
                <a16:creationId xmlns="" xmlns:a16="http://schemas.microsoft.com/office/drawing/2014/main" id="{9BD62BAB-1193-4131-91AC-499632C80794}"/>
              </a:ext>
            </a:extLst>
          </p:cNvPr>
          <p:cNvSpPr txBox="1"/>
          <p:nvPr/>
        </p:nvSpPr>
        <p:spPr>
          <a:xfrm>
            <a:off x="6818090" y="3838742"/>
            <a:ext cx="1471607" cy="216110"/>
          </a:xfrm>
          <a:prstGeom prst="rect">
            <a:avLst/>
          </a:prstGeom>
          <a:noFill/>
        </p:spPr>
        <p:txBody>
          <a:bodyPr wrap="none" lIns="54000" tIns="27000" rIns="54000" bIns="27000" rtlCol="0" anchor="t">
            <a:spAutoFit/>
          </a:bodyPr>
          <a:lstStyle/>
          <a:p>
            <a:pPr algn="ctr"/>
            <a:r>
              <a:rPr lang="en-US" sz="1050" b="1" dirty="0">
                <a:solidFill>
                  <a:schemeClr val="bg1"/>
                </a:solidFill>
                <a:cs typeface="+mn-ea"/>
                <a:sym typeface="+mn-lt"/>
              </a:rPr>
              <a:t>Selection/Collecting</a:t>
            </a:r>
            <a:endParaRPr lang="id-ID" sz="1050" b="1" dirty="0">
              <a:solidFill>
                <a:schemeClr val="bg1"/>
              </a:solidFill>
              <a:cs typeface="+mn-ea"/>
              <a:sym typeface="+mn-lt"/>
            </a:endParaRPr>
          </a:p>
        </p:txBody>
      </p:sp>
      <p:grpSp>
        <p:nvGrpSpPr>
          <p:cNvPr id="34" name="Group 30">
            <a:extLst>
              <a:ext uri="{FF2B5EF4-FFF2-40B4-BE49-F238E27FC236}">
                <a16:creationId xmlns="" xmlns:a16="http://schemas.microsoft.com/office/drawing/2014/main" id="{60F6394F-E7AC-4473-8632-685EE907F89E}"/>
              </a:ext>
            </a:extLst>
          </p:cNvPr>
          <p:cNvGrpSpPr/>
          <p:nvPr/>
        </p:nvGrpSpPr>
        <p:grpSpPr>
          <a:xfrm>
            <a:off x="7204456" y="2872599"/>
            <a:ext cx="743425" cy="541508"/>
            <a:chOff x="6864771" y="2832875"/>
            <a:chExt cx="1134063" cy="826047"/>
          </a:xfrm>
        </p:grpSpPr>
        <p:sp>
          <p:nvSpPr>
            <p:cNvPr id="35" name="Freeform 69">
              <a:extLst>
                <a:ext uri="{FF2B5EF4-FFF2-40B4-BE49-F238E27FC236}">
                  <a16:creationId xmlns="" xmlns:a16="http://schemas.microsoft.com/office/drawing/2014/main" id="{EBCC870E-CEDC-4620-ADF0-BB7CF9E1F562}"/>
                </a:ext>
              </a:extLst>
            </p:cNvPr>
            <p:cNvSpPr>
              <a:spLocks/>
            </p:cNvSpPr>
            <p:nvPr/>
          </p:nvSpPr>
          <p:spPr bwMode="auto">
            <a:xfrm>
              <a:off x="7821915" y="2832875"/>
              <a:ext cx="176919" cy="826047"/>
            </a:xfrm>
            <a:custGeom>
              <a:avLst/>
              <a:gdLst>
                <a:gd name="T0" fmla="*/ 0 w 59"/>
                <a:gd name="T1" fmla="*/ 274 h 274"/>
                <a:gd name="T2" fmla="*/ 59 w 59"/>
                <a:gd name="T3" fmla="*/ 137 h 274"/>
                <a:gd name="T4" fmla="*/ 0 w 59"/>
                <a:gd name="T5" fmla="*/ 0 h 274"/>
              </a:gdLst>
              <a:ahLst/>
              <a:cxnLst>
                <a:cxn ang="0">
                  <a:pos x="T0" y="T1"/>
                </a:cxn>
                <a:cxn ang="0">
                  <a:pos x="T2" y="T3"/>
                </a:cxn>
                <a:cxn ang="0">
                  <a:pos x="T4" y="T5"/>
                </a:cxn>
              </a:cxnLst>
              <a:rect l="0" t="0" r="r" b="b"/>
              <a:pathLst>
                <a:path w="59" h="274">
                  <a:moveTo>
                    <a:pt x="0" y="274"/>
                  </a:moveTo>
                  <a:cubicBezTo>
                    <a:pt x="36" y="239"/>
                    <a:pt x="59" y="191"/>
                    <a:pt x="59" y="137"/>
                  </a:cubicBezTo>
                  <a:cubicBezTo>
                    <a:pt x="59" y="83"/>
                    <a:pt x="36" y="35"/>
                    <a:pt x="0" y="0"/>
                  </a:cubicBezTo>
                </a:path>
              </a:pathLst>
            </a:custGeom>
            <a:noFill/>
            <a:ln w="381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36" name="Freeform 70">
              <a:extLst>
                <a:ext uri="{FF2B5EF4-FFF2-40B4-BE49-F238E27FC236}">
                  <a16:creationId xmlns="" xmlns:a16="http://schemas.microsoft.com/office/drawing/2014/main" id="{AEA751BA-3A9A-4C12-B567-BB0918E224DC}"/>
                </a:ext>
              </a:extLst>
            </p:cNvPr>
            <p:cNvSpPr>
              <a:spLocks/>
            </p:cNvSpPr>
            <p:nvPr/>
          </p:nvSpPr>
          <p:spPr bwMode="auto">
            <a:xfrm>
              <a:off x="6864771" y="2832875"/>
              <a:ext cx="176919" cy="826047"/>
            </a:xfrm>
            <a:custGeom>
              <a:avLst/>
              <a:gdLst>
                <a:gd name="T0" fmla="*/ 59 w 59"/>
                <a:gd name="T1" fmla="*/ 0 h 274"/>
                <a:gd name="T2" fmla="*/ 0 w 59"/>
                <a:gd name="T3" fmla="*/ 137 h 274"/>
                <a:gd name="T4" fmla="*/ 59 w 59"/>
                <a:gd name="T5" fmla="*/ 274 h 274"/>
              </a:gdLst>
              <a:ahLst/>
              <a:cxnLst>
                <a:cxn ang="0">
                  <a:pos x="T0" y="T1"/>
                </a:cxn>
                <a:cxn ang="0">
                  <a:pos x="T2" y="T3"/>
                </a:cxn>
                <a:cxn ang="0">
                  <a:pos x="T4" y="T5"/>
                </a:cxn>
              </a:cxnLst>
              <a:rect l="0" t="0" r="r" b="b"/>
              <a:pathLst>
                <a:path w="59" h="274">
                  <a:moveTo>
                    <a:pt x="59" y="0"/>
                  </a:moveTo>
                  <a:cubicBezTo>
                    <a:pt x="22" y="35"/>
                    <a:pt x="0" y="83"/>
                    <a:pt x="0" y="137"/>
                  </a:cubicBezTo>
                  <a:cubicBezTo>
                    <a:pt x="0" y="191"/>
                    <a:pt x="22" y="239"/>
                    <a:pt x="59" y="274"/>
                  </a:cubicBezTo>
                </a:path>
              </a:pathLst>
            </a:custGeom>
            <a:noFill/>
            <a:ln w="38100" cap="flat">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grpSp>
      <p:grpSp>
        <p:nvGrpSpPr>
          <p:cNvPr id="37" name="Group 33">
            <a:extLst>
              <a:ext uri="{FF2B5EF4-FFF2-40B4-BE49-F238E27FC236}">
                <a16:creationId xmlns="" xmlns:a16="http://schemas.microsoft.com/office/drawing/2014/main" id="{48B779D4-2F87-4F32-B35F-477D2AB47F03}"/>
              </a:ext>
            </a:extLst>
          </p:cNvPr>
          <p:cNvGrpSpPr/>
          <p:nvPr/>
        </p:nvGrpSpPr>
        <p:grpSpPr>
          <a:xfrm>
            <a:off x="8013736" y="3143354"/>
            <a:ext cx="1137479" cy="0"/>
            <a:chOff x="8410811" y="3418885"/>
            <a:chExt cx="1295561" cy="0"/>
          </a:xfrm>
        </p:grpSpPr>
        <p:cxnSp>
          <p:nvCxnSpPr>
            <p:cNvPr id="38" name="Straight Connector 34">
              <a:extLst>
                <a:ext uri="{FF2B5EF4-FFF2-40B4-BE49-F238E27FC236}">
                  <a16:creationId xmlns="" xmlns:a16="http://schemas.microsoft.com/office/drawing/2014/main" id="{295C4C82-38F3-4CA2-A7F2-80F5DA73A2A5}"/>
                </a:ext>
              </a:extLst>
            </p:cNvPr>
            <p:cNvCxnSpPr/>
            <p:nvPr/>
          </p:nvCxnSpPr>
          <p:spPr>
            <a:xfrm>
              <a:off x="8410811" y="3418885"/>
              <a:ext cx="690327" cy="0"/>
            </a:xfrm>
            <a:prstGeom prst="line">
              <a:avLst/>
            </a:prstGeom>
            <a:ln w="12700">
              <a:solidFill>
                <a:schemeClr val="bg1">
                  <a:lumMod val="65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Connector 35">
              <a:extLst>
                <a:ext uri="{FF2B5EF4-FFF2-40B4-BE49-F238E27FC236}">
                  <a16:creationId xmlns="" xmlns:a16="http://schemas.microsoft.com/office/drawing/2014/main" id="{9BE9C546-0B1F-4D36-A27F-FD7E26B3430F}"/>
                </a:ext>
              </a:extLst>
            </p:cNvPr>
            <p:cNvCxnSpPr/>
            <p:nvPr/>
          </p:nvCxnSpPr>
          <p:spPr>
            <a:xfrm>
              <a:off x="9073195" y="3418885"/>
              <a:ext cx="633177" cy="0"/>
            </a:xfrm>
            <a:prstGeom prst="line">
              <a:avLst/>
            </a:prstGeom>
            <a:ln w="12700">
              <a:solidFill>
                <a:schemeClr val="bg1">
                  <a:lumMod val="65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grpSp>
      <p:sp>
        <p:nvSpPr>
          <p:cNvPr id="40" name="Oval 68">
            <a:extLst>
              <a:ext uri="{FF2B5EF4-FFF2-40B4-BE49-F238E27FC236}">
                <a16:creationId xmlns="" xmlns:a16="http://schemas.microsoft.com/office/drawing/2014/main" id="{272243C4-45B7-4F08-8615-5F6F454BC137}"/>
              </a:ext>
            </a:extLst>
          </p:cNvPr>
          <p:cNvSpPr>
            <a:spLocks noChangeArrowheads="1"/>
          </p:cNvSpPr>
          <p:nvPr/>
        </p:nvSpPr>
        <p:spPr bwMode="auto">
          <a:xfrm>
            <a:off x="9284193" y="2815629"/>
            <a:ext cx="652646" cy="655450"/>
          </a:xfrm>
          <a:prstGeom prst="ellipse">
            <a:avLst/>
          </a:prstGeom>
          <a:solidFill>
            <a:srgbClr val="19122F"/>
          </a:solidFill>
          <a:ln>
            <a:noFill/>
          </a:ln>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41" name="TextBox 37">
            <a:extLst>
              <a:ext uri="{FF2B5EF4-FFF2-40B4-BE49-F238E27FC236}">
                <a16:creationId xmlns="" xmlns:a16="http://schemas.microsoft.com/office/drawing/2014/main" id="{AC1BE8FD-9DD9-41E8-A3DA-5DF9853741F8}"/>
              </a:ext>
            </a:extLst>
          </p:cNvPr>
          <p:cNvSpPr txBox="1"/>
          <p:nvPr/>
        </p:nvSpPr>
        <p:spPr>
          <a:xfrm>
            <a:off x="9364429" y="3016858"/>
            <a:ext cx="492173" cy="216110"/>
          </a:xfrm>
          <a:prstGeom prst="rect">
            <a:avLst/>
          </a:prstGeom>
          <a:noFill/>
        </p:spPr>
        <p:txBody>
          <a:bodyPr wrap="none" lIns="54000" tIns="27000" rIns="54000" bIns="27000" rtlCol="0" anchor="t">
            <a:spAutoFit/>
          </a:bodyPr>
          <a:lstStyle/>
          <a:p>
            <a:pPr algn="ctr"/>
            <a:r>
              <a:rPr lang="en-US" sz="1050" b="1" dirty="0">
                <a:solidFill>
                  <a:schemeClr val="bg1"/>
                </a:solidFill>
                <a:cs typeface="+mn-ea"/>
                <a:sym typeface="+mn-lt"/>
              </a:rPr>
              <a:t>Share</a:t>
            </a:r>
            <a:endParaRPr lang="id-ID" sz="1050" b="1" dirty="0">
              <a:solidFill>
                <a:schemeClr val="bg1"/>
              </a:solidFill>
              <a:cs typeface="+mn-ea"/>
              <a:sym typeface="+mn-lt"/>
            </a:endParaRPr>
          </a:p>
        </p:txBody>
      </p:sp>
      <p:sp>
        <p:nvSpPr>
          <p:cNvPr id="42" name="Oval 67">
            <a:extLst>
              <a:ext uri="{FF2B5EF4-FFF2-40B4-BE49-F238E27FC236}">
                <a16:creationId xmlns="" xmlns:a16="http://schemas.microsoft.com/office/drawing/2014/main" id="{6382134A-59E8-41CD-BE1A-6418FE9B5DA0}"/>
              </a:ext>
            </a:extLst>
          </p:cNvPr>
          <p:cNvSpPr>
            <a:spLocks noChangeArrowheads="1"/>
          </p:cNvSpPr>
          <p:nvPr/>
        </p:nvSpPr>
        <p:spPr bwMode="auto">
          <a:xfrm>
            <a:off x="9218338" y="2751577"/>
            <a:ext cx="784353" cy="783550"/>
          </a:xfrm>
          <a:prstGeom prst="ellipse">
            <a:avLst/>
          </a:prstGeom>
          <a:noFill/>
          <a:ln w="12700" cap="flat">
            <a:solidFill>
              <a:schemeClr val="bg1">
                <a:lumMod val="6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grpSp>
        <p:nvGrpSpPr>
          <p:cNvPr id="43" name="Group 39">
            <a:extLst>
              <a:ext uri="{FF2B5EF4-FFF2-40B4-BE49-F238E27FC236}">
                <a16:creationId xmlns="" xmlns:a16="http://schemas.microsoft.com/office/drawing/2014/main" id="{C7539742-8ECC-4FAA-8E9A-40A59E5CCF39}"/>
              </a:ext>
            </a:extLst>
          </p:cNvPr>
          <p:cNvGrpSpPr/>
          <p:nvPr/>
        </p:nvGrpSpPr>
        <p:grpSpPr>
          <a:xfrm>
            <a:off x="9039259" y="2572096"/>
            <a:ext cx="1142511" cy="1142511"/>
            <a:chOff x="9565761" y="2759870"/>
            <a:chExt cx="1327486" cy="1327486"/>
          </a:xfrm>
        </p:grpSpPr>
        <p:grpSp>
          <p:nvGrpSpPr>
            <p:cNvPr id="44" name="Group 40">
              <a:extLst>
                <a:ext uri="{FF2B5EF4-FFF2-40B4-BE49-F238E27FC236}">
                  <a16:creationId xmlns="" xmlns:a16="http://schemas.microsoft.com/office/drawing/2014/main" id="{A0D7AC6E-AC21-4919-AF0C-E831EA746DA7}"/>
                </a:ext>
              </a:extLst>
            </p:cNvPr>
            <p:cNvGrpSpPr/>
            <p:nvPr/>
          </p:nvGrpSpPr>
          <p:grpSpPr>
            <a:xfrm>
              <a:off x="10229503" y="2759870"/>
              <a:ext cx="2" cy="1327486"/>
              <a:chOff x="10229504" y="2759870"/>
              <a:chExt cx="2" cy="1327486"/>
            </a:xfrm>
          </p:grpSpPr>
          <p:cxnSp>
            <p:nvCxnSpPr>
              <p:cNvPr id="51" name="Straight Connector 47">
                <a:extLst>
                  <a:ext uri="{FF2B5EF4-FFF2-40B4-BE49-F238E27FC236}">
                    <a16:creationId xmlns="" xmlns:a16="http://schemas.microsoft.com/office/drawing/2014/main" id="{2EFE74C2-4A62-4268-847E-309338C89E54}"/>
                  </a:ext>
                </a:extLst>
              </p:cNvPr>
              <p:cNvCxnSpPr/>
              <p:nvPr/>
            </p:nvCxnSpPr>
            <p:spPr>
              <a:xfrm flipV="1">
                <a:off x="10229504" y="2759870"/>
                <a:ext cx="2" cy="212790"/>
              </a:xfrm>
              <a:prstGeom prst="line">
                <a:avLst/>
              </a:prstGeom>
              <a:ln w="12700">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52" name="Straight Connector 48">
                <a:extLst>
                  <a:ext uri="{FF2B5EF4-FFF2-40B4-BE49-F238E27FC236}">
                    <a16:creationId xmlns="" xmlns:a16="http://schemas.microsoft.com/office/drawing/2014/main" id="{E8109901-0708-4284-9ACF-6C8B56EEB1C8}"/>
                  </a:ext>
                </a:extLst>
              </p:cNvPr>
              <p:cNvCxnSpPr/>
              <p:nvPr/>
            </p:nvCxnSpPr>
            <p:spPr>
              <a:xfrm>
                <a:off x="10229504" y="3874566"/>
                <a:ext cx="2" cy="212790"/>
              </a:xfrm>
              <a:prstGeom prst="line">
                <a:avLst/>
              </a:prstGeom>
              <a:ln w="12700">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grpSp>
        <p:grpSp>
          <p:nvGrpSpPr>
            <p:cNvPr id="45" name="Group 41">
              <a:extLst>
                <a:ext uri="{FF2B5EF4-FFF2-40B4-BE49-F238E27FC236}">
                  <a16:creationId xmlns="" xmlns:a16="http://schemas.microsoft.com/office/drawing/2014/main" id="{D063B6A1-8D97-49D5-A84F-83F317DCC38B}"/>
                </a:ext>
              </a:extLst>
            </p:cNvPr>
            <p:cNvGrpSpPr/>
            <p:nvPr/>
          </p:nvGrpSpPr>
          <p:grpSpPr>
            <a:xfrm rot="-3600000">
              <a:off x="10229503" y="2759870"/>
              <a:ext cx="2" cy="1327486"/>
              <a:chOff x="10229504" y="2759870"/>
              <a:chExt cx="2" cy="1327486"/>
            </a:xfrm>
          </p:grpSpPr>
          <p:cxnSp>
            <p:nvCxnSpPr>
              <p:cNvPr id="49" name="Straight Connector 45">
                <a:extLst>
                  <a:ext uri="{FF2B5EF4-FFF2-40B4-BE49-F238E27FC236}">
                    <a16:creationId xmlns="" xmlns:a16="http://schemas.microsoft.com/office/drawing/2014/main" id="{B863A013-5329-4974-99DD-78A4E6E61726}"/>
                  </a:ext>
                </a:extLst>
              </p:cNvPr>
              <p:cNvCxnSpPr/>
              <p:nvPr/>
            </p:nvCxnSpPr>
            <p:spPr>
              <a:xfrm flipV="1">
                <a:off x="10229504" y="2759870"/>
                <a:ext cx="2" cy="212790"/>
              </a:xfrm>
              <a:prstGeom prst="line">
                <a:avLst/>
              </a:prstGeom>
              <a:ln w="12700">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50" name="Straight Connector 46">
                <a:extLst>
                  <a:ext uri="{FF2B5EF4-FFF2-40B4-BE49-F238E27FC236}">
                    <a16:creationId xmlns="" xmlns:a16="http://schemas.microsoft.com/office/drawing/2014/main" id="{586ADB9B-B088-492D-884C-72EE7E7543C2}"/>
                  </a:ext>
                </a:extLst>
              </p:cNvPr>
              <p:cNvCxnSpPr/>
              <p:nvPr/>
            </p:nvCxnSpPr>
            <p:spPr>
              <a:xfrm>
                <a:off x="10229504" y="3874566"/>
                <a:ext cx="2" cy="212790"/>
              </a:xfrm>
              <a:prstGeom prst="line">
                <a:avLst/>
              </a:prstGeom>
              <a:ln w="12700">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grpSp>
        <p:grpSp>
          <p:nvGrpSpPr>
            <p:cNvPr id="46" name="Group 42">
              <a:extLst>
                <a:ext uri="{FF2B5EF4-FFF2-40B4-BE49-F238E27FC236}">
                  <a16:creationId xmlns="" xmlns:a16="http://schemas.microsoft.com/office/drawing/2014/main" id="{35251F14-D643-4F2D-93F6-6D34727055A7}"/>
                </a:ext>
              </a:extLst>
            </p:cNvPr>
            <p:cNvGrpSpPr/>
            <p:nvPr/>
          </p:nvGrpSpPr>
          <p:grpSpPr>
            <a:xfrm rot="3600000">
              <a:off x="10229503" y="2759870"/>
              <a:ext cx="2" cy="1327486"/>
              <a:chOff x="10229504" y="2759870"/>
              <a:chExt cx="2" cy="1327486"/>
            </a:xfrm>
          </p:grpSpPr>
          <p:cxnSp>
            <p:nvCxnSpPr>
              <p:cNvPr id="47" name="Straight Connector 43">
                <a:extLst>
                  <a:ext uri="{FF2B5EF4-FFF2-40B4-BE49-F238E27FC236}">
                    <a16:creationId xmlns="" xmlns:a16="http://schemas.microsoft.com/office/drawing/2014/main" id="{575A9593-F155-44F5-A8FD-3CC529CF6E8D}"/>
                  </a:ext>
                </a:extLst>
              </p:cNvPr>
              <p:cNvCxnSpPr/>
              <p:nvPr/>
            </p:nvCxnSpPr>
            <p:spPr>
              <a:xfrm flipV="1">
                <a:off x="10229504" y="2759870"/>
                <a:ext cx="2" cy="212790"/>
              </a:xfrm>
              <a:prstGeom prst="line">
                <a:avLst/>
              </a:prstGeom>
              <a:ln w="12700">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cxnSp>
            <p:nvCxnSpPr>
              <p:cNvPr id="48" name="Straight Connector 44">
                <a:extLst>
                  <a:ext uri="{FF2B5EF4-FFF2-40B4-BE49-F238E27FC236}">
                    <a16:creationId xmlns="" xmlns:a16="http://schemas.microsoft.com/office/drawing/2014/main" id="{6ECAD935-24E2-4337-BEDB-6BE2DCC74A3C}"/>
                  </a:ext>
                </a:extLst>
              </p:cNvPr>
              <p:cNvCxnSpPr/>
              <p:nvPr/>
            </p:nvCxnSpPr>
            <p:spPr>
              <a:xfrm>
                <a:off x="10229504" y="3874566"/>
                <a:ext cx="2" cy="212790"/>
              </a:xfrm>
              <a:prstGeom prst="line">
                <a:avLst/>
              </a:prstGeom>
              <a:ln w="12700">
                <a:solidFill>
                  <a:schemeClr val="bg1">
                    <a:lumMod val="65000"/>
                  </a:schemeClr>
                </a:solidFill>
                <a:tailEnd type="oval" w="sm" len="sm"/>
              </a:ln>
            </p:spPr>
            <p:style>
              <a:lnRef idx="1">
                <a:schemeClr val="accent1"/>
              </a:lnRef>
              <a:fillRef idx="0">
                <a:schemeClr val="accent1"/>
              </a:fillRef>
              <a:effectRef idx="0">
                <a:schemeClr val="accent1"/>
              </a:effectRef>
              <a:fontRef idx="minor">
                <a:schemeClr val="tx1"/>
              </a:fontRef>
            </p:style>
          </p:cxnSp>
        </p:grpSp>
      </p:grpSp>
      <p:sp>
        <p:nvSpPr>
          <p:cNvPr id="54" name="Freeform 61">
            <a:extLst>
              <a:ext uri="{FF2B5EF4-FFF2-40B4-BE49-F238E27FC236}">
                <a16:creationId xmlns="" xmlns:a16="http://schemas.microsoft.com/office/drawing/2014/main" id="{3A6BA7F7-1B51-4BDB-97C2-2BBCA265C4CF}"/>
              </a:ext>
            </a:extLst>
          </p:cNvPr>
          <p:cNvSpPr>
            <a:spLocks/>
          </p:cNvSpPr>
          <p:nvPr/>
        </p:nvSpPr>
        <p:spPr bwMode="auto">
          <a:xfrm>
            <a:off x="8812363" y="2612562"/>
            <a:ext cx="322124" cy="324272"/>
          </a:xfrm>
          <a:custGeom>
            <a:avLst/>
            <a:gdLst>
              <a:gd name="T0" fmla="*/ 137 w 190"/>
              <a:gd name="T1" fmla="*/ 23 h 191"/>
              <a:gd name="T2" fmla="*/ 167 w 190"/>
              <a:gd name="T3" fmla="*/ 137 h 191"/>
              <a:gd name="T4" fmla="*/ 53 w 190"/>
              <a:gd name="T5" fmla="*/ 168 h 191"/>
              <a:gd name="T6" fmla="*/ 23 w 190"/>
              <a:gd name="T7" fmla="*/ 54 h 191"/>
              <a:gd name="T8" fmla="*/ 137 w 190"/>
              <a:gd name="T9" fmla="*/ 23 h 191"/>
            </a:gdLst>
            <a:ahLst/>
            <a:cxnLst>
              <a:cxn ang="0">
                <a:pos x="T0" y="T1"/>
              </a:cxn>
              <a:cxn ang="0">
                <a:pos x="T2" y="T3"/>
              </a:cxn>
              <a:cxn ang="0">
                <a:pos x="T4" y="T5"/>
              </a:cxn>
              <a:cxn ang="0">
                <a:pos x="T6" y="T7"/>
              </a:cxn>
              <a:cxn ang="0">
                <a:pos x="T8" y="T9"/>
              </a:cxn>
            </a:cxnLst>
            <a:rect l="0" t="0" r="r" b="b"/>
            <a:pathLst>
              <a:path w="190" h="191">
                <a:moveTo>
                  <a:pt x="137" y="23"/>
                </a:moveTo>
                <a:cubicBezTo>
                  <a:pt x="177" y="46"/>
                  <a:pt x="190" y="97"/>
                  <a:pt x="167" y="137"/>
                </a:cubicBezTo>
                <a:cubicBezTo>
                  <a:pt x="144" y="177"/>
                  <a:pt x="93" y="191"/>
                  <a:pt x="53" y="168"/>
                </a:cubicBezTo>
                <a:cubicBezTo>
                  <a:pt x="13" y="145"/>
                  <a:pt x="0" y="94"/>
                  <a:pt x="23" y="54"/>
                </a:cubicBezTo>
                <a:cubicBezTo>
                  <a:pt x="46" y="14"/>
                  <a:pt x="97" y="0"/>
                  <a:pt x="137" y="23"/>
                </a:cubicBezTo>
                <a:close/>
              </a:path>
            </a:pathLst>
          </a:custGeom>
          <a:solidFill>
            <a:srgbClr val="95DDEC"/>
          </a:solidFill>
          <a:ln>
            <a:noFill/>
          </a:ln>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55" name="Freeform 63">
            <a:extLst>
              <a:ext uri="{FF2B5EF4-FFF2-40B4-BE49-F238E27FC236}">
                <a16:creationId xmlns="" xmlns:a16="http://schemas.microsoft.com/office/drawing/2014/main" id="{706CD8BA-0AD5-4136-B83D-538C66A9A529}"/>
              </a:ext>
            </a:extLst>
          </p:cNvPr>
          <p:cNvSpPr>
            <a:spLocks/>
          </p:cNvSpPr>
          <p:nvPr/>
        </p:nvSpPr>
        <p:spPr bwMode="auto">
          <a:xfrm>
            <a:off x="8889881" y="2709076"/>
            <a:ext cx="167088" cy="131245"/>
          </a:xfrm>
          <a:custGeom>
            <a:avLst/>
            <a:gdLst>
              <a:gd name="T0" fmla="*/ 2220 w 2365"/>
              <a:gd name="T1" fmla="*/ 1341 h 1857"/>
              <a:gd name="T2" fmla="*/ 1844 w 2365"/>
              <a:gd name="T3" fmla="*/ 1154 h 1857"/>
              <a:gd name="T4" fmla="*/ 1889 w 2365"/>
              <a:gd name="T5" fmla="*/ 1051 h 1857"/>
              <a:gd name="T6" fmla="*/ 2052 w 2365"/>
              <a:gd name="T7" fmla="*/ 892 h 1857"/>
              <a:gd name="T8" fmla="*/ 1985 w 2365"/>
              <a:gd name="T9" fmla="*/ 297 h 1857"/>
              <a:gd name="T10" fmla="*/ 1563 w 2365"/>
              <a:gd name="T11" fmla="*/ 181 h 1857"/>
              <a:gd name="T12" fmla="*/ 1280 w 2365"/>
              <a:gd name="T13" fmla="*/ 843 h 1857"/>
              <a:gd name="T14" fmla="*/ 1531 w 2365"/>
              <a:gd name="T15" fmla="*/ 1088 h 1857"/>
              <a:gd name="T16" fmla="*/ 1473 w 2365"/>
              <a:gd name="T17" fmla="*/ 1231 h 1857"/>
              <a:gd name="T18" fmla="*/ 1229 w 2365"/>
              <a:gd name="T19" fmla="*/ 1244 h 1857"/>
              <a:gd name="T20" fmla="*/ 917 w 2365"/>
              <a:gd name="T21" fmla="*/ 1158 h 1857"/>
              <a:gd name="T22" fmla="*/ 889 w 2365"/>
              <a:gd name="T23" fmla="*/ 1157 h 1857"/>
              <a:gd name="T24" fmla="*/ 857 w 2365"/>
              <a:gd name="T25" fmla="*/ 988 h 1857"/>
              <a:gd name="T26" fmla="*/ 1045 w 2365"/>
              <a:gd name="T27" fmla="*/ 775 h 1857"/>
              <a:gd name="T28" fmla="*/ 1037 w 2365"/>
              <a:gd name="T29" fmla="*/ 555 h 1857"/>
              <a:gd name="T30" fmla="*/ 1057 w 2365"/>
              <a:gd name="T31" fmla="*/ 406 h 1857"/>
              <a:gd name="T32" fmla="*/ 1043 w 2365"/>
              <a:gd name="T33" fmla="*/ 237 h 1857"/>
              <a:gd name="T34" fmla="*/ 1043 w 2365"/>
              <a:gd name="T35" fmla="*/ 157 h 1857"/>
              <a:gd name="T36" fmla="*/ 1027 w 2365"/>
              <a:gd name="T37" fmla="*/ 114 h 1857"/>
              <a:gd name="T38" fmla="*/ 1007 w 2365"/>
              <a:gd name="T39" fmla="*/ 143 h 1857"/>
              <a:gd name="T40" fmla="*/ 996 w 2365"/>
              <a:gd name="T41" fmla="*/ 102 h 1857"/>
              <a:gd name="T42" fmla="*/ 969 w 2365"/>
              <a:gd name="T43" fmla="*/ 67 h 1857"/>
              <a:gd name="T44" fmla="*/ 954 w 2365"/>
              <a:gd name="T45" fmla="*/ 113 h 1857"/>
              <a:gd name="T46" fmla="*/ 943 w 2365"/>
              <a:gd name="T47" fmla="*/ 78 h 1857"/>
              <a:gd name="T48" fmla="*/ 928 w 2365"/>
              <a:gd name="T49" fmla="*/ 45 h 1857"/>
              <a:gd name="T50" fmla="*/ 882 w 2365"/>
              <a:gd name="T51" fmla="*/ 88 h 1857"/>
              <a:gd name="T52" fmla="*/ 835 w 2365"/>
              <a:gd name="T53" fmla="*/ 76 h 1857"/>
              <a:gd name="T54" fmla="*/ 821 w 2365"/>
              <a:gd name="T55" fmla="*/ 32 h 1857"/>
              <a:gd name="T56" fmla="*/ 789 w 2365"/>
              <a:gd name="T57" fmla="*/ 81 h 1857"/>
              <a:gd name="T58" fmla="*/ 764 w 2365"/>
              <a:gd name="T59" fmla="*/ 65 h 1857"/>
              <a:gd name="T60" fmla="*/ 759 w 2365"/>
              <a:gd name="T61" fmla="*/ 0 h 1857"/>
              <a:gd name="T62" fmla="*/ 719 w 2365"/>
              <a:gd name="T63" fmla="*/ 57 h 1857"/>
              <a:gd name="T64" fmla="*/ 577 w 2365"/>
              <a:gd name="T65" fmla="*/ 78 h 1857"/>
              <a:gd name="T66" fmla="*/ 327 w 2365"/>
              <a:gd name="T67" fmla="*/ 335 h 1857"/>
              <a:gd name="T68" fmla="*/ 319 w 2365"/>
              <a:gd name="T69" fmla="*/ 566 h 1857"/>
              <a:gd name="T70" fmla="*/ 338 w 2365"/>
              <a:gd name="T71" fmla="*/ 775 h 1857"/>
              <a:gd name="T72" fmla="*/ 527 w 2365"/>
              <a:gd name="T73" fmla="*/ 988 h 1857"/>
              <a:gd name="T74" fmla="*/ 513 w 2365"/>
              <a:gd name="T75" fmla="*/ 1145 h 1857"/>
              <a:gd name="T76" fmla="*/ 457 w 2365"/>
              <a:gd name="T77" fmla="*/ 1158 h 1857"/>
              <a:gd name="T78" fmla="*/ 145 w 2365"/>
              <a:gd name="T79" fmla="*/ 1244 h 1857"/>
              <a:gd name="T80" fmla="*/ 0 w 2365"/>
              <a:gd name="T81" fmla="*/ 185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5" h="1857">
                <a:moveTo>
                  <a:pt x="2365" y="1857"/>
                </a:moveTo>
                <a:cubicBezTo>
                  <a:pt x="2345" y="1727"/>
                  <a:pt x="2287" y="1412"/>
                  <a:pt x="2220" y="1341"/>
                </a:cubicBezTo>
                <a:cubicBezTo>
                  <a:pt x="2215" y="1336"/>
                  <a:pt x="1913" y="1229"/>
                  <a:pt x="1909" y="1231"/>
                </a:cubicBezTo>
                <a:cubicBezTo>
                  <a:pt x="1877" y="1205"/>
                  <a:pt x="1848" y="1175"/>
                  <a:pt x="1844" y="1154"/>
                </a:cubicBezTo>
                <a:cubicBezTo>
                  <a:pt x="1841" y="1133"/>
                  <a:pt x="1848" y="1097"/>
                  <a:pt x="1856" y="1065"/>
                </a:cubicBezTo>
                <a:cubicBezTo>
                  <a:pt x="1889" y="1051"/>
                  <a:pt x="1889" y="1051"/>
                  <a:pt x="1889" y="1051"/>
                </a:cubicBezTo>
                <a:cubicBezTo>
                  <a:pt x="1916" y="1039"/>
                  <a:pt x="1916" y="1039"/>
                  <a:pt x="1916" y="1039"/>
                </a:cubicBezTo>
                <a:cubicBezTo>
                  <a:pt x="1920" y="1036"/>
                  <a:pt x="2028" y="986"/>
                  <a:pt x="2052" y="892"/>
                </a:cubicBezTo>
                <a:cubicBezTo>
                  <a:pt x="2073" y="810"/>
                  <a:pt x="2078" y="721"/>
                  <a:pt x="2069" y="585"/>
                </a:cubicBezTo>
                <a:cubicBezTo>
                  <a:pt x="2060" y="448"/>
                  <a:pt x="2043" y="388"/>
                  <a:pt x="1985" y="297"/>
                </a:cubicBezTo>
                <a:cubicBezTo>
                  <a:pt x="1910" y="178"/>
                  <a:pt x="1779" y="199"/>
                  <a:pt x="1779" y="199"/>
                </a:cubicBezTo>
                <a:cubicBezTo>
                  <a:pt x="1779" y="199"/>
                  <a:pt x="1652" y="137"/>
                  <a:pt x="1563" y="181"/>
                </a:cubicBezTo>
                <a:cubicBezTo>
                  <a:pt x="1474" y="224"/>
                  <a:pt x="1372" y="353"/>
                  <a:pt x="1321" y="495"/>
                </a:cubicBezTo>
                <a:cubicBezTo>
                  <a:pt x="1273" y="628"/>
                  <a:pt x="1262" y="791"/>
                  <a:pt x="1280" y="843"/>
                </a:cubicBezTo>
                <a:cubicBezTo>
                  <a:pt x="1296" y="892"/>
                  <a:pt x="1403" y="1039"/>
                  <a:pt x="1512" y="1081"/>
                </a:cubicBezTo>
                <a:cubicBezTo>
                  <a:pt x="1519" y="1083"/>
                  <a:pt x="1525" y="1086"/>
                  <a:pt x="1531" y="1088"/>
                </a:cubicBezTo>
                <a:cubicBezTo>
                  <a:pt x="1536" y="1113"/>
                  <a:pt x="1540" y="1138"/>
                  <a:pt x="1537" y="1154"/>
                </a:cubicBezTo>
                <a:cubicBezTo>
                  <a:pt x="1534" y="1175"/>
                  <a:pt x="1505" y="1205"/>
                  <a:pt x="1473" y="1231"/>
                </a:cubicBezTo>
                <a:cubicBezTo>
                  <a:pt x="1469" y="1229"/>
                  <a:pt x="1315" y="1275"/>
                  <a:pt x="1267" y="1288"/>
                </a:cubicBezTo>
                <a:cubicBezTo>
                  <a:pt x="1254" y="1265"/>
                  <a:pt x="1240" y="1249"/>
                  <a:pt x="1229" y="1244"/>
                </a:cubicBezTo>
                <a:cubicBezTo>
                  <a:pt x="1183" y="1223"/>
                  <a:pt x="983" y="1177"/>
                  <a:pt x="942" y="1162"/>
                </a:cubicBezTo>
                <a:cubicBezTo>
                  <a:pt x="933" y="1159"/>
                  <a:pt x="925" y="1158"/>
                  <a:pt x="917" y="1158"/>
                </a:cubicBezTo>
                <a:cubicBezTo>
                  <a:pt x="909" y="1158"/>
                  <a:pt x="902" y="1159"/>
                  <a:pt x="898" y="1161"/>
                </a:cubicBezTo>
                <a:cubicBezTo>
                  <a:pt x="895" y="1159"/>
                  <a:pt x="892" y="1158"/>
                  <a:pt x="889" y="1157"/>
                </a:cubicBezTo>
                <a:cubicBezTo>
                  <a:pt x="881" y="1153"/>
                  <a:pt x="876" y="1149"/>
                  <a:pt x="873" y="1147"/>
                </a:cubicBezTo>
                <a:cubicBezTo>
                  <a:pt x="871" y="1141"/>
                  <a:pt x="864" y="1113"/>
                  <a:pt x="857" y="988"/>
                </a:cubicBezTo>
                <a:cubicBezTo>
                  <a:pt x="910" y="940"/>
                  <a:pt x="959" y="878"/>
                  <a:pt x="982" y="809"/>
                </a:cubicBezTo>
                <a:cubicBezTo>
                  <a:pt x="1000" y="806"/>
                  <a:pt x="1026" y="797"/>
                  <a:pt x="1045" y="775"/>
                </a:cubicBezTo>
                <a:cubicBezTo>
                  <a:pt x="1076" y="741"/>
                  <a:pt x="1098" y="662"/>
                  <a:pt x="1079" y="593"/>
                </a:cubicBezTo>
                <a:cubicBezTo>
                  <a:pt x="1070" y="560"/>
                  <a:pt x="1049" y="555"/>
                  <a:pt x="1037" y="555"/>
                </a:cubicBezTo>
                <a:cubicBezTo>
                  <a:pt x="1037" y="555"/>
                  <a:pt x="1037" y="555"/>
                  <a:pt x="1037" y="555"/>
                </a:cubicBezTo>
                <a:cubicBezTo>
                  <a:pt x="1046" y="512"/>
                  <a:pt x="1060" y="441"/>
                  <a:pt x="1057" y="406"/>
                </a:cubicBezTo>
                <a:cubicBezTo>
                  <a:pt x="1053" y="359"/>
                  <a:pt x="1036" y="291"/>
                  <a:pt x="1034" y="281"/>
                </a:cubicBezTo>
                <a:cubicBezTo>
                  <a:pt x="1035" y="276"/>
                  <a:pt x="1040" y="258"/>
                  <a:pt x="1043" y="237"/>
                </a:cubicBezTo>
                <a:cubicBezTo>
                  <a:pt x="1047" y="215"/>
                  <a:pt x="1044" y="201"/>
                  <a:pt x="1043" y="196"/>
                </a:cubicBezTo>
                <a:cubicBezTo>
                  <a:pt x="1043" y="192"/>
                  <a:pt x="1044" y="172"/>
                  <a:pt x="1043" y="157"/>
                </a:cubicBezTo>
                <a:cubicBezTo>
                  <a:pt x="1041" y="141"/>
                  <a:pt x="1032" y="123"/>
                  <a:pt x="1031" y="122"/>
                </a:cubicBezTo>
                <a:cubicBezTo>
                  <a:pt x="1027" y="114"/>
                  <a:pt x="1027" y="114"/>
                  <a:pt x="1027" y="114"/>
                </a:cubicBezTo>
                <a:cubicBezTo>
                  <a:pt x="1022" y="121"/>
                  <a:pt x="1022" y="121"/>
                  <a:pt x="1022" y="121"/>
                </a:cubicBezTo>
                <a:cubicBezTo>
                  <a:pt x="1022" y="121"/>
                  <a:pt x="1013" y="134"/>
                  <a:pt x="1007" y="143"/>
                </a:cubicBezTo>
                <a:cubicBezTo>
                  <a:pt x="1005" y="146"/>
                  <a:pt x="1001" y="148"/>
                  <a:pt x="997" y="150"/>
                </a:cubicBezTo>
                <a:cubicBezTo>
                  <a:pt x="999" y="136"/>
                  <a:pt x="1000" y="111"/>
                  <a:pt x="996" y="102"/>
                </a:cubicBezTo>
                <a:cubicBezTo>
                  <a:pt x="990" y="91"/>
                  <a:pt x="978" y="77"/>
                  <a:pt x="977" y="76"/>
                </a:cubicBezTo>
                <a:cubicBezTo>
                  <a:pt x="969" y="67"/>
                  <a:pt x="969" y="67"/>
                  <a:pt x="969" y="67"/>
                </a:cubicBezTo>
                <a:cubicBezTo>
                  <a:pt x="968" y="79"/>
                  <a:pt x="968" y="79"/>
                  <a:pt x="968" y="79"/>
                </a:cubicBezTo>
                <a:cubicBezTo>
                  <a:pt x="967" y="86"/>
                  <a:pt x="963" y="107"/>
                  <a:pt x="954" y="113"/>
                </a:cubicBezTo>
                <a:cubicBezTo>
                  <a:pt x="950" y="116"/>
                  <a:pt x="946" y="117"/>
                  <a:pt x="943" y="116"/>
                </a:cubicBezTo>
                <a:cubicBezTo>
                  <a:pt x="944" y="107"/>
                  <a:pt x="946" y="86"/>
                  <a:pt x="943" y="78"/>
                </a:cubicBezTo>
                <a:cubicBezTo>
                  <a:pt x="939" y="69"/>
                  <a:pt x="932" y="53"/>
                  <a:pt x="932" y="53"/>
                </a:cubicBezTo>
                <a:cubicBezTo>
                  <a:pt x="928" y="45"/>
                  <a:pt x="928" y="45"/>
                  <a:pt x="928" y="45"/>
                </a:cubicBezTo>
                <a:cubicBezTo>
                  <a:pt x="923" y="52"/>
                  <a:pt x="923" y="52"/>
                  <a:pt x="923" y="52"/>
                </a:cubicBezTo>
                <a:cubicBezTo>
                  <a:pt x="923" y="52"/>
                  <a:pt x="904" y="76"/>
                  <a:pt x="882" y="88"/>
                </a:cubicBezTo>
                <a:cubicBezTo>
                  <a:pt x="866" y="96"/>
                  <a:pt x="841" y="101"/>
                  <a:pt x="828" y="103"/>
                </a:cubicBezTo>
                <a:cubicBezTo>
                  <a:pt x="831" y="96"/>
                  <a:pt x="835" y="84"/>
                  <a:pt x="835" y="76"/>
                </a:cubicBezTo>
                <a:cubicBezTo>
                  <a:pt x="835" y="63"/>
                  <a:pt x="826" y="43"/>
                  <a:pt x="825" y="42"/>
                </a:cubicBezTo>
                <a:cubicBezTo>
                  <a:pt x="821" y="32"/>
                  <a:pt x="821" y="32"/>
                  <a:pt x="821" y="32"/>
                </a:cubicBezTo>
                <a:cubicBezTo>
                  <a:pt x="816" y="42"/>
                  <a:pt x="816" y="42"/>
                  <a:pt x="816" y="42"/>
                </a:cubicBezTo>
                <a:cubicBezTo>
                  <a:pt x="811" y="50"/>
                  <a:pt x="798" y="74"/>
                  <a:pt x="789" y="81"/>
                </a:cubicBezTo>
                <a:cubicBezTo>
                  <a:pt x="783" y="85"/>
                  <a:pt x="767" y="88"/>
                  <a:pt x="754" y="90"/>
                </a:cubicBezTo>
                <a:cubicBezTo>
                  <a:pt x="758" y="84"/>
                  <a:pt x="762" y="76"/>
                  <a:pt x="764" y="65"/>
                </a:cubicBezTo>
                <a:cubicBezTo>
                  <a:pt x="767" y="39"/>
                  <a:pt x="764" y="21"/>
                  <a:pt x="764" y="20"/>
                </a:cubicBezTo>
                <a:cubicBezTo>
                  <a:pt x="759" y="0"/>
                  <a:pt x="759" y="0"/>
                  <a:pt x="759" y="0"/>
                </a:cubicBezTo>
                <a:cubicBezTo>
                  <a:pt x="753" y="20"/>
                  <a:pt x="753" y="20"/>
                  <a:pt x="753" y="20"/>
                </a:cubicBezTo>
                <a:cubicBezTo>
                  <a:pt x="753" y="20"/>
                  <a:pt x="745" y="46"/>
                  <a:pt x="719" y="57"/>
                </a:cubicBezTo>
                <a:cubicBezTo>
                  <a:pt x="696" y="67"/>
                  <a:pt x="664" y="70"/>
                  <a:pt x="610" y="75"/>
                </a:cubicBezTo>
                <a:cubicBezTo>
                  <a:pt x="600" y="76"/>
                  <a:pt x="589" y="77"/>
                  <a:pt x="577" y="78"/>
                </a:cubicBezTo>
                <a:cubicBezTo>
                  <a:pt x="502" y="85"/>
                  <a:pt x="389" y="180"/>
                  <a:pt x="355" y="218"/>
                </a:cubicBezTo>
                <a:cubicBezTo>
                  <a:pt x="324" y="253"/>
                  <a:pt x="326" y="323"/>
                  <a:pt x="327" y="335"/>
                </a:cubicBezTo>
                <a:cubicBezTo>
                  <a:pt x="322" y="344"/>
                  <a:pt x="298" y="398"/>
                  <a:pt x="298" y="439"/>
                </a:cubicBezTo>
                <a:cubicBezTo>
                  <a:pt x="298" y="468"/>
                  <a:pt x="311" y="529"/>
                  <a:pt x="319" y="566"/>
                </a:cubicBezTo>
                <a:cubicBezTo>
                  <a:pt x="314" y="572"/>
                  <a:pt x="308" y="581"/>
                  <a:pt x="305" y="593"/>
                </a:cubicBezTo>
                <a:cubicBezTo>
                  <a:pt x="286" y="662"/>
                  <a:pt x="307" y="741"/>
                  <a:pt x="338" y="775"/>
                </a:cubicBezTo>
                <a:cubicBezTo>
                  <a:pt x="358" y="797"/>
                  <a:pt x="384" y="806"/>
                  <a:pt x="402" y="809"/>
                </a:cubicBezTo>
                <a:cubicBezTo>
                  <a:pt x="425" y="878"/>
                  <a:pt x="474" y="941"/>
                  <a:pt x="527" y="988"/>
                </a:cubicBezTo>
                <a:cubicBezTo>
                  <a:pt x="527" y="991"/>
                  <a:pt x="527" y="993"/>
                  <a:pt x="526" y="997"/>
                </a:cubicBezTo>
                <a:cubicBezTo>
                  <a:pt x="523" y="1101"/>
                  <a:pt x="517" y="1135"/>
                  <a:pt x="513" y="1145"/>
                </a:cubicBezTo>
                <a:cubicBezTo>
                  <a:pt x="506" y="1148"/>
                  <a:pt x="493" y="1154"/>
                  <a:pt x="476" y="1161"/>
                </a:cubicBezTo>
                <a:cubicBezTo>
                  <a:pt x="472" y="1159"/>
                  <a:pt x="466" y="1158"/>
                  <a:pt x="457" y="1158"/>
                </a:cubicBezTo>
                <a:cubicBezTo>
                  <a:pt x="449" y="1158"/>
                  <a:pt x="441" y="1159"/>
                  <a:pt x="432" y="1162"/>
                </a:cubicBezTo>
                <a:cubicBezTo>
                  <a:pt x="391" y="1177"/>
                  <a:pt x="191" y="1223"/>
                  <a:pt x="145" y="1244"/>
                </a:cubicBezTo>
                <a:cubicBezTo>
                  <a:pt x="128" y="1252"/>
                  <a:pt x="101" y="1290"/>
                  <a:pt x="84" y="1336"/>
                </a:cubicBezTo>
                <a:cubicBezTo>
                  <a:pt x="36" y="1465"/>
                  <a:pt x="8" y="1776"/>
                  <a:pt x="0" y="1857"/>
                </a:cubicBezTo>
                <a:lnTo>
                  <a:pt x="2365" y="185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57" name="Oval 66">
            <a:extLst>
              <a:ext uri="{FF2B5EF4-FFF2-40B4-BE49-F238E27FC236}">
                <a16:creationId xmlns="" xmlns:a16="http://schemas.microsoft.com/office/drawing/2014/main" id="{CA432A33-AD1B-41D0-9E32-773A9BB90E5F}"/>
              </a:ext>
            </a:extLst>
          </p:cNvPr>
          <p:cNvSpPr>
            <a:spLocks noChangeArrowheads="1"/>
          </p:cNvSpPr>
          <p:nvPr/>
        </p:nvSpPr>
        <p:spPr bwMode="auto">
          <a:xfrm>
            <a:off x="9469496" y="2265384"/>
            <a:ext cx="282038" cy="282754"/>
          </a:xfrm>
          <a:prstGeom prst="ellipse">
            <a:avLst/>
          </a:prstGeom>
          <a:solidFill>
            <a:srgbClr val="95DDEC"/>
          </a:solidFill>
          <a:ln>
            <a:noFill/>
          </a:ln>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58" name="Freeform 58">
            <a:extLst>
              <a:ext uri="{FF2B5EF4-FFF2-40B4-BE49-F238E27FC236}">
                <a16:creationId xmlns="" xmlns:a16="http://schemas.microsoft.com/office/drawing/2014/main" id="{B49DB3C7-82B2-4954-A7D1-B0F1E697BBE7}"/>
              </a:ext>
            </a:extLst>
          </p:cNvPr>
          <p:cNvSpPr>
            <a:spLocks/>
          </p:cNvSpPr>
          <p:nvPr/>
        </p:nvSpPr>
        <p:spPr bwMode="auto">
          <a:xfrm>
            <a:off x="9526971" y="2341139"/>
            <a:ext cx="167089" cy="131245"/>
          </a:xfrm>
          <a:custGeom>
            <a:avLst/>
            <a:gdLst>
              <a:gd name="T0" fmla="*/ 2220 w 2365"/>
              <a:gd name="T1" fmla="*/ 1341 h 1857"/>
              <a:gd name="T2" fmla="*/ 1844 w 2365"/>
              <a:gd name="T3" fmla="*/ 1154 h 1857"/>
              <a:gd name="T4" fmla="*/ 1889 w 2365"/>
              <a:gd name="T5" fmla="*/ 1051 h 1857"/>
              <a:gd name="T6" fmla="*/ 2052 w 2365"/>
              <a:gd name="T7" fmla="*/ 892 h 1857"/>
              <a:gd name="T8" fmla="*/ 1985 w 2365"/>
              <a:gd name="T9" fmla="*/ 297 h 1857"/>
              <a:gd name="T10" fmla="*/ 1563 w 2365"/>
              <a:gd name="T11" fmla="*/ 181 h 1857"/>
              <a:gd name="T12" fmla="*/ 1280 w 2365"/>
              <a:gd name="T13" fmla="*/ 843 h 1857"/>
              <a:gd name="T14" fmla="*/ 1531 w 2365"/>
              <a:gd name="T15" fmla="*/ 1088 h 1857"/>
              <a:gd name="T16" fmla="*/ 1473 w 2365"/>
              <a:gd name="T17" fmla="*/ 1231 h 1857"/>
              <a:gd name="T18" fmla="*/ 1229 w 2365"/>
              <a:gd name="T19" fmla="*/ 1244 h 1857"/>
              <a:gd name="T20" fmla="*/ 917 w 2365"/>
              <a:gd name="T21" fmla="*/ 1158 h 1857"/>
              <a:gd name="T22" fmla="*/ 889 w 2365"/>
              <a:gd name="T23" fmla="*/ 1157 h 1857"/>
              <a:gd name="T24" fmla="*/ 857 w 2365"/>
              <a:gd name="T25" fmla="*/ 988 h 1857"/>
              <a:gd name="T26" fmla="*/ 1045 w 2365"/>
              <a:gd name="T27" fmla="*/ 775 h 1857"/>
              <a:gd name="T28" fmla="*/ 1037 w 2365"/>
              <a:gd name="T29" fmla="*/ 555 h 1857"/>
              <a:gd name="T30" fmla="*/ 1057 w 2365"/>
              <a:gd name="T31" fmla="*/ 406 h 1857"/>
              <a:gd name="T32" fmla="*/ 1043 w 2365"/>
              <a:gd name="T33" fmla="*/ 237 h 1857"/>
              <a:gd name="T34" fmla="*/ 1043 w 2365"/>
              <a:gd name="T35" fmla="*/ 157 h 1857"/>
              <a:gd name="T36" fmla="*/ 1027 w 2365"/>
              <a:gd name="T37" fmla="*/ 114 h 1857"/>
              <a:gd name="T38" fmla="*/ 1007 w 2365"/>
              <a:gd name="T39" fmla="*/ 143 h 1857"/>
              <a:gd name="T40" fmla="*/ 996 w 2365"/>
              <a:gd name="T41" fmla="*/ 102 h 1857"/>
              <a:gd name="T42" fmla="*/ 969 w 2365"/>
              <a:gd name="T43" fmla="*/ 67 h 1857"/>
              <a:gd name="T44" fmla="*/ 954 w 2365"/>
              <a:gd name="T45" fmla="*/ 113 h 1857"/>
              <a:gd name="T46" fmla="*/ 943 w 2365"/>
              <a:gd name="T47" fmla="*/ 78 h 1857"/>
              <a:gd name="T48" fmla="*/ 928 w 2365"/>
              <a:gd name="T49" fmla="*/ 45 h 1857"/>
              <a:gd name="T50" fmla="*/ 882 w 2365"/>
              <a:gd name="T51" fmla="*/ 88 h 1857"/>
              <a:gd name="T52" fmla="*/ 835 w 2365"/>
              <a:gd name="T53" fmla="*/ 76 h 1857"/>
              <a:gd name="T54" fmla="*/ 821 w 2365"/>
              <a:gd name="T55" fmla="*/ 32 h 1857"/>
              <a:gd name="T56" fmla="*/ 789 w 2365"/>
              <a:gd name="T57" fmla="*/ 81 h 1857"/>
              <a:gd name="T58" fmla="*/ 764 w 2365"/>
              <a:gd name="T59" fmla="*/ 65 h 1857"/>
              <a:gd name="T60" fmla="*/ 759 w 2365"/>
              <a:gd name="T61" fmla="*/ 0 h 1857"/>
              <a:gd name="T62" fmla="*/ 719 w 2365"/>
              <a:gd name="T63" fmla="*/ 57 h 1857"/>
              <a:gd name="T64" fmla="*/ 577 w 2365"/>
              <a:gd name="T65" fmla="*/ 78 h 1857"/>
              <a:gd name="T66" fmla="*/ 327 w 2365"/>
              <a:gd name="T67" fmla="*/ 335 h 1857"/>
              <a:gd name="T68" fmla="*/ 319 w 2365"/>
              <a:gd name="T69" fmla="*/ 566 h 1857"/>
              <a:gd name="T70" fmla="*/ 338 w 2365"/>
              <a:gd name="T71" fmla="*/ 775 h 1857"/>
              <a:gd name="T72" fmla="*/ 527 w 2365"/>
              <a:gd name="T73" fmla="*/ 988 h 1857"/>
              <a:gd name="T74" fmla="*/ 513 w 2365"/>
              <a:gd name="T75" fmla="*/ 1145 h 1857"/>
              <a:gd name="T76" fmla="*/ 457 w 2365"/>
              <a:gd name="T77" fmla="*/ 1158 h 1857"/>
              <a:gd name="T78" fmla="*/ 145 w 2365"/>
              <a:gd name="T79" fmla="*/ 1244 h 1857"/>
              <a:gd name="T80" fmla="*/ 0 w 2365"/>
              <a:gd name="T81" fmla="*/ 185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5" h="1857">
                <a:moveTo>
                  <a:pt x="2365" y="1857"/>
                </a:moveTo>
                <a:cubicBezTo>
                  <a:pt x="2345" y="1727"/>
                  <a:pt x="2287" y="1412"/>
                  <a:pt x="2220" y="1341"/>
                </a:cubicBezTo>
                <a:cubicBezTo>
                  <a:pt x="2215" y="1336"/>
                  <a:pt x="1913" y="1229"/>
                  <a:pt x="1909" y="1231"/>
                </a:cubicBezTo>
                <a:cubicBezTo>
                  <a:pt x="1877" y="1205"/>
                  <a:pt x="1848" y="1175"/>
                  <a:pt x="1844" y="1154"/>
                </a:cubicBezTo>
                <a:cubicBezTo>
                  <a:pt x="1841" y="1133"/>
                  <a:pt x="1848" y="1097"/>
                  <a:pt x="1856" y="1065"/>
                </a:cubicBezTo>
                <a:cubicBezTo>
                  <a:pt x="1889" y="1051"/>
                  <a:pt x="1889" y="1051"/>
                  <a:pt x="1889" y="1051"/>
                </a:cubicBezTo>
                <a:cubicBezTo>
                  <a:pt x="1916" y="1039"/>
                  <a:pt x="1916" y="1039"/>
                  <a:pt x="1916" y="1039"/>
                </a:cubicBezTo>
                <a:cubicBezTo>
                  <a:pt x="1920" y="1036"/>
                  <a:pt x="2028" y="986"/>
                  <a:pt x="2052" y="892"/>
                </a:cubicBezTo>
                <a:cubicBezTo>
                  <a:pt x="2073" y="810"/>
                  <a:pt x="2078" y="721"/>
                  <a:pt x="2069" y="585"/>
                </a:cubicBezTo>
                <a:cubicBezTo>
                  <a:pt x="2060" y="448"/>
                  <a:pt x="2043" y="388"/>
                  <a:pt x="1985" y="297"/>
                </a:cubicBezTo>
                <a:cubicBezTo>
                  <a:pt x="1910" y="178"/>
                  <a:pt x="1779" y="199"/>
                  <a:pt x="1779" y="199"/>
                </a:cubicBezTo>
                <a:cubicBezTo>
                  <a:pt x="1779" y="199"/>
                  <a:pt x="1652" y="137"/>
                  <a:pt x="1563" y="181"/>
                </a:cubicBezTo>
                <a:cubicBezTo>
                  <a:pt x="1474" y="224"/>
                  <a:pt x="1372" y="353"/>
                  <a:pt x="1321" y="495"/>
                </a:cubicBezTo>
                <a:cubicBezTo>
                  <a:pt x="1273" y="628"/>
                  <a:pt x="1262" y="791"/>
                  <a:pt x="1280" y="843"/>
                </a:cubicBezTo>
                <a:cubicBezTo>
                  <a:pt x="1296" y="892"/>
                  <a:pt x="1403" y="1039"/>
                  <a:pt x="1512" y="1081"/>
                </a:cubicBezTo>
                <a:cubicBezTo>
                  <a:pt x="1519" y="1083"/>
                  <a:pt x="1525" y="1086"/>
                  <a:pt x="1531" y="1088"/>
                </a:cubicBezTo>
                <a:cubicBezTo>
                  <a:pt x="1536" y="1113"/>
                  <a:pt x="1540" y="1138"/>
                  <a:pt x="1537" y="1154"/>
                </a:cubicBezTo>
                <a:cubicBezTo>
                  <a:pt x="1534" y="1175"/>
                  <a:pt x="1505" y="1205"/>
                  <a:pt x="1473" y="1231"/>
                </a:cubicBezTo>
                <a:cubicBezTo>
                  <a:pt x="1469" y="1229"/>
                  <a:pt x="1315" y="1275"/>
                  <a:pt x="1267" y="1288"/>
                </a:cubicBezTo>
                <a:cubicBezTo>
                  <a:pt x="1254" y="1265"/>
                  <a:pt x="1240" y="1249"/>
                  <a:pt x="1229" y="1244"/>
                </a:cubicBezTo>
                <a:cubicBezTo>
                  <a:pt x="1183" y="1223"/>
                  <a:pt x="983" y="1177"/>
                  <a:pt x="942" y="1162"/>
                </a:cubicBezTo>
                <a:cubicBezTo>
                  <a:pt x="933" y="1159"/>
                  <a:pt x="925" y="1158"/>
                  <a:pt x="917" y="1158"/>
                </a:cubicBezTo>
                <a:cubicBezTo>
                  <a:pt x="909" y="1158"/>
                  <a:pt x="902" y="1159"/>
                  <a:pt x="898" y="1161"/>
                </a:cubicBezTo>
                <a:cubicBezTo>
                  <a:pt x="895" y="1159"/>
                  <a:pt x="892" y="1158"/>
                  <a:pt x="889" y="1157"/>
                </a:cubicBezTo>
                <a:cubicBezTo>
                  <a:pt x="881" y="1153"/>
                  <a:pt x="876" y="1149"/>
                  <a:pt x="873" y="1147"/>
                </a:cubicBezTo>
                <a:cubicBezTo>
                  <a:pt x="871" y="1141"/>
                  <a:pt x="864" y="1113"/>
                  <a:pt x="857" y="988"/>
                </a:cubicBezTo>
                <a:cubicBezTo>
                  <a:pt x="910" y="940"/>
                  <a:pt x="959" y="878"/>
                  <a:pt x="982" y="809"/>
                </a:cubicBezTo>
                <a:cubicBezTo>
                  <a:pt x="1000" y="806"/>
                  <a:pt x="1026" y="797"/>
                  <a:pt x="1045" y="775"/>
                </a:cubicBezTo>
                <a:cubicBezTo>
                  <a:pt x="1076" y="741"/>
                  <a:pt x="1098" y="662"/>
                  <a:pt x="1079" y="593"/>
                </a:cubicBezTo>
                <a:cubicBezTo>
                  <a:pt x="1070" y="560"/>
                  <a:pt x="1049" y="555"/>
                  <a:pt x="1037" y="555"/>
                </a:cubicBezTo>
                <a:cubicBezTo>
                  <a:pt x="1037" y="555"/>
                  <a:pt x="1037" y="555"/>
                  <a:pt x="1037" y="555"/>
                </a:cubicBezTo>
                <a:cubicBezTo>
                  <a:pt x="1046" y="512"/>
                  <a:pt x="1060" y="441"/>
                  <a:pt x="1057" y="406"/>
                </a:cubicBezTo>
                <a:cubicBezTo>
                  <a:pt x="1053" y="359"/>
                  <a:pt x="1036" y="291"/>
                  <a:pt x="1034" y="281"/>
                </a:cubicBezTo>
                <a:cubicBezTo>
                  <a:pt x="1035" y="276"/>
                  <a:pt x="1040" y="258"/>
                  <a:pt x="1043" y="237"/>
                </a:cubicBezTo>
                <a:cubicBezTo>
                  <a:pt x="1047" y="215"/>
                  <a:pt x="1044" y="201"/>
                  <a:pt x="1043" y="196"/>
                </a:cubicBezTo>
                <a:cubicBezTo>
                  <a:pt x="1043" y="192"/>
                  <a:pt x="1044" y="172"/>
                  <a:pt x="1043" y="157"/>
                </a:cubicBezTo>
                <a:cubicBezTo>
                  <a:pt x="1041" y="141"/>
                  <a:pt x="1032" y="123"/>
                  <a:pt x="1031" y="122"/>
                </a:cubicBezTo>
                <a:cubicBezTo>
                  <a:pt x="1027" y="114"/>
                  <a:pt x="1027" y="114"/>
                  <a:pt x="1027" y="114"/>
                </a:cubicBezTo>
                <a:cubicBezTo>
                  <a:pt x="1022" y="121"/>
                  <a:pt x="1022" y="121"/>
                  <a:pt x="1022" y="121"/>
                </a:cubicBezTo>
                <a:cubicBezTo>
                  <a:pt x="1022" y="121"/>
                  <a:pt x="1013" y="134"/>
                  <a:pt x="1007" y="143"/>
                </a:cubicBezTo>
                <a:cubicBezTo>
                  <a:pt x="1005" y="146"/>
                  <a:pt x="1001" y="148"/>
                  <a:pt x="997" y="150"/>
                </a:cubicBezTo>
                <a:cubicBezTo>
                  <a:pt x="999" y="136"/>
                  <a:pt x="1000" y="111"/>
                  <a:pt x="996" y="102"/>
                </a:cubicBezTo>
                <a:cubicBezTo>
                  <a:pt x="990" y="91"/>
                  <a:pt x="978" y="77"/>
                  <a:pt x="977" y="76"/>
                </a:cubicBezTo>
                <a:cubicBezTo>
                  <a:pt x="969" y="67"/>
                  <a:pt x="969" y="67"/>
                  <a:pt x="969" y="67"/>
                </a:cubicBezTo>
                <a:cubicBezTo>
                  <a:pt x="968" y="79"/>
                  <a:pt x="968" y="79"/>
                  <a:pt x="968" y="79"/>
                </a:cubicBezTo>
                <a:cubicBezTo>
                  <a:pt x="967" y="86"/>
                  <a:pt x="963" y="107"/>
                  <a:pt x="954" y="113"/>
                </a:cubicBezTo>
                <a:cubicBezTo>
                  <a:pt x="950" y="116"/>
                  <a:pt x="946" y="117"/>
                  <a:pt x="943" y="116"/>
                </a:cubicBezTo>
                <a:cubicBezTo>
                  <a:pt x="944" y="107"/>
                  <a:pt x="946" y="86"/>
                  <a:pt x="943" y="78"/>
                </a:cubicBezTo>
                <a:cubicBezTo>
                  <a:pt x="939" y="69"/>
                  <a:pt x="932" y="53"/>
                  <a:pt x="932" y="53"/>
                </a:cubicBezTo>
                <a:cubicBezTo>
                  <a:pt x="928" y="45"/>
                  <a:pt x="928" y="45"/>
                  <a:pt x="928" y="45"/>
                </a:cubicBezTo>
                <a:cubicBezTo>
                  <a:pt x="923" y="52"/>
                  <a:pt x="923" y="52"/>
                  <a:pt x="923" y="52"/>
                </a:cubicBezTo>
                <a:cubicBezTo>
                  <a:pt x="923" y="52"/>
                  <a:pt x="904" y="76"/>
                  <a:pt x="882" y="88"/>
                </a:cubicBezTo>
                <a:cubicBezTo>
                  <a:pt x="866" y="96"/>
                  <a:pt x="841" y="101"/>
                  <a:pt x="828" y="103"/>
                </a:cubicBezTo>
                <a:cubicBezTo>
                  <a:pt x="831" y="96"/>
                  <a:pt x="835" y="84"/>
                  <a:pt x="835" y="76"/>
                </a:cubicBezTo>
                <a:cubicBezTo>
                  <a:pt x="835" y="63"/>
                  <a:pt x="826" y="43"/>
                  <a:pt x="825" y="42"/>
                </a:cubicBezTo>
                <a:cubicBezTo>
                  <a:pt x="821" y="32"/>
                  <a:pt x="821" y="32"/>
                  <a:pt x="821" y="32"/>
                </a:cubicBezTo>
                <a:cubicBezTo>
                  <a:pt x="816" y="42"/>
                  <a:pt x="816" y="42"/>
                  <a:pt x="816" y="42"/>
                </a:cubicBezTo>
                <a:cubicBezTo>
                  <a:pt x="811" y="50"/>
                  <a:pt x="798" y="74"/>
                  <a:pt x="789" y="81"/>
                </a:cubicBezTo>
                <a:cubicBezTo>
                  <a:pt x="783" y="85"/>
                  <a:pt x="767" y="88"/>
                  <a:pt x="754" y="90"/>
                </a:cubicBezTo>
                <a:cubicBezTo>
                  <a:pt x="758" y="84"/>
                  <a:pt x="762" y="76"/>
                  <a:pt x="764" y="65"/>
                </a:cubicBezTo>
                <a:cubicBezTo>
                  <a:pt x="767" y="39"/>
                  <a:pt x="764" y="21"/>
                  <a:pt x="764" y="20"/>
                </a:cubicBezTo>
                <a:cubicBezTo>
                  <a:pt x="759" y="0"/>
                  <a:pt x="759" y="0"/>
                  <a:pt x="759" y="0"/>
                </a:cubicBezTo>
                <a:cubicBezTo>
                  <a:pt x="753" y="20"/>
                  <a:pt x="753" y="20"/>
                  <a:pt x="753" y="20"/>
                </a:cubicBezTo>
                <a:cubicBezTo>
                  <a:pt x="753" y="20"/>
                  <a:pt x="745" y="46"/>
                  <a:pt x="719" y="57"/>
                </a:cubicBezTo>
                <a:cubicBezTo>
                  <a:pt x="696" y="67"/>
                  <a:pt x="664" y="70"/>
                  <a:pt x="610" y="75"/>
                </a:cubicBezTo>
                <a:cubicBezTo>
                  <a:pt x="600" y="76"/>
                  <a:pt x="589" y="77"/>
                  <a:pt x="577" y="78"/>
                </a:cubicBezTo>
                <a:cubicBezTo>
                  <a:pt x="502" y="85"/>
                  <a:pt x="389" y="180"/>
                  <a:pt x="355" y="218"/>
                </a:cubicBezTo>
                <a:cubicBezTo>
                  <a:pt x="324" y="253"/>
                  <a:pt x="326" y="323"/>
                  <a:pt x="327" y="335"/>
                </a:cubicBezTo>
                <a:cubicBezTo>
                  <a:pt x="322" y="344"/>
                  <a:pt x="298" y="398"/>
                  <a:pt x="298" y="439"/>
                </a:cubicBezTo>
                <a:cubicBezTo>
                  <a:pt x="298" y="468"/>
                  <a:pt x="311" y="529"/>
                  <a:pt x="319" y="566"/>
                </a:cubicBezTo>
                <a:cubicBezTo>
                  <a:pt x="314" y="572"/>
                  <a:pt x="308" y="581"/>
                  <a:pt x="305" y="593"/>
                </a:cubicBezTo>
                <a:cubicBezTo>
                  <a:pt x="286" y="662"/>
                  <a:pt x="307" y="741"/>
                  <a:pt x="338" y="775"/>
                </a:cubicBezTo>
                <a:cubicBezTo>
                  <a:pt x="358" y="797"/>
                  <a:pt x="384" y="806"/>
                  <a:pt x="402" y="809"/>
                </a:cubicBezTo>
                <a:cubicBezTo>
                  <a:pt x="425" y="878"/>
                  <a:pt x="474" y="941"/>
                  <a:pt x="527" y="988"/>
                </a:cubicBezTo>
                <a:cubicBezTo>
                  <a:pt x="527" y="991"/>
                  <a:pt x="527" y="993"/>
                  <a:pt x="526" y="997"/>
                </a:cubicBezTo>
                <a:cubicBezTo>
                  <a:pt x="523" y="1101"/>
                  <a:pt x="517" y="1135"/>
                  <a:pt x="513" y="1145"/>
                </a:cubicBezTo>
                <a:cubicBezTo>
                  <a:pt x="506" y="1148"/>
                  <a:pt x="493" y="1154"/>
                  <a:pt x="476" y="1161"/>
                </a:cubicBezTo>
                <a:cubicBezTo>
                  <a:pt x="472" y="1159"/>
                  <a:pt x="466" y="1158"/>
                  <a:pt x="457" y="1158"/>
                </a:cubicBezTo>
                <a:cubicBezTo>
                  <a:pt x="449" y="1158"/>
                  <a:pt x="441" y="1159"/>
                  <a:pt x="432" y="1162"/>
                </a:cubicBezTo>
                <a:cubicBezTo>
                  <a:pt x="391" y="1177"/>
                  <a:pt x="191" y="1223"/>
                  <a:pt x="145" y="1244"/>
                </a:cubicBezTo>
                <a:cubicBezTo>
                  <a:pt x="128" y="1252"/>
                  <a:pt x="101" y="1290"/>
                  <a:pt x="84" y="1336"/>
                </a:cubicBezTo>
                <a:cubicBezTo>
                  <a:pt x="36" y="1465"/>
                  <a:pt x="8" y="1776"/>
                  <a:pt x="0" y="1857"/>
                </a:cubicBezTo>
                <a:lnTo>
                  <a:pt x="2365" y="185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60" name="Freeform 62">
            <a:extLst>
              <a:ext uri="{FF2B5EF4-FFF2-40B4-BE49-F238E27FC236}">
                <a16:creationId xmlns="" xmlns:a16="http://schemas.microsoft.com/office/drawing/2014/main" id="{E0BBB808-2561-4A2D-8F12-82877D5F4ED3}"/>
              </a:ext>
            </a:extLst>
          </p:cNvPr>
          <p:cNvSpPr>
            <a:spLocks/>
          </p:cNvSpPr>
          <p:nvPr/>
        </p:nvSpPr>
        <p:spPr bwMode="auto">
          <a:xfrm>
            <a:off x="8812363" y="3349870"/>
            <a:ext cx="322124" cy="324272"/>
          </a:xfrm>
          <a:custGeom>
            <a:avLst/>
            <a:gdLst>
              <a:gd name="T0" fmla="*/ 53 w 190"/>
              <a:gd name="T1" fmla="*/ 23 h 191"/>
              <a:gd name="T2" fmla="*/ 167 w 190"/>
              <a:gd name="T3" fmla="*/ 54 h 191"/>
              <a:gd name="T4" fmla="*/ 137 w 190"/>
              <a:gd name="T5" fmla="*/ 168 h 191"/>
              <a:gd name="T6" fmla="*/ 23 w 190"/>
              <a:gd name="T7" fmla="*/ 137 h 191"/>
              <a:gd name="T8" fmla="*/ 53 w 190"/>
              <a:gd name="T9" fmla="*/ 23 h 191"/>
            </a:gdLst>
            <a:ahLst/>
            <a:cxnLst>
              <a:cxn ang="0">
                <a:pos x="T0" y="T1"/>
              </a:cxn>
              <a:cxn ang="0">
                <a:pos x="T2" y="T3"/>
              </a:cxn>
              <a:cxn ang="0">
                <a:pos x="T4" y="T5"/>
              </a:cxn>
              <a:cxn ang="0">
                <a:pos x="T6" y="T7"/>
              </a:cxn>
              <a:cxn ang="0">
                <a:pos x="T8" y="T9"/>
              </a:cxn>
            </a:cxnLst>
            <a:rect l="0" t="0" r="r" b="b"/>
            <a:pathLst>
              <a:path w="190" h="191">
                <a:moveTo>
                  <a:pt x="53" y="23"/>
                </a:moveTo>
                <a:cubicBezTo>
                  <a:pt x="93" y="0"/>
                  <a:pt x="144" y="14"/>
                  <a:pt x="167" y="54"/>
                </a:cubicBezTo>
                <a:cubicBezTo>
                  <a:pt x="190" y="94"/>
                  <a:pt x="177" y="145"/>
                  <a:pt x="137" y="168"/>
                </a:cubicBezTo>
                <a:cubicBezTo>
                  <a:pt x="97" y="191"/>
                  <a:pt x="46" y="177"/>
                  <a:pt x="23" y="137"/>
                </a:cubicBezTo>
                <a:cubicBezTo>
                  <a:pt x="0" y="97"/>
                  <a:pt x="13" y="46"/>
                  <a:pt x="53" y="23"/>
                </a:cubicBezTo>
                <a:close/>
              </a:path>
            </a:pathLst>
          </a:custGeom>
          <a:solidFill>
            <a:srgbClr val="95DDEC"/>
          </a:solidFill>
          <a:ln>
            <a:noFill/>
          </a:ln>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61" name="Freeform 62">
            <a:extLst>
              <a:ext uri="{FF2B5EF4-FFF2-40B4-BE49-F238E27FC236}">
                <a16:creationId xmlns="" xmlns:a16="http://schemas.microsoft.com/office/drawing/2014/main" id="{6DB8C6A5-832F-4DF4-B7CF-50C30417617F}"/>
              </a:ext>
            </a:extLst>
          </p:cNvPr>
          <p:cNvSpPr>
            <a:spLocks/>
          </p:cNvSpPr>
          <p:nvPr/>
        </p:nvSpPr>
        <p:spPr bwMode="auto">
          <a:xfrm>
            <a:off x="8889881" y="3446384"/>
            <a:ext cx="167088" cy="131245"/>
          </a:xfrm>
          <a:custGeom>
            <a:avLst/>
            <a:gdLst>
              <a:gd name="T0" fmla="*/ 2220 w 2365"/>
              <a:gd name="T1" fmla="*/ 1341 h 1857"/>
              <a:gd name="T2" fmla="*/ 1844 w 2365"/>
              <a:gd name="T3" fmla="*/ 1154 h 1857"/>
              <a:gd name="T4" fmla="*/ 1889 w 2365"/>
              <a:gd name="T5" fmla="*/ 1051 h 1857"/>
              <a:gd name="T6" fmla="*/ 2052 w 2365"/>
              <a:gd name="T7" fmla="*/ 892 h 1857"/>
              <a:gd name="T8" fmla="*/ 1985 w 2365"/>
              <a:gd name="T9" fmla="*/ 297 h 1857"/>
              <a:gd name="T10" fmla="*/ 1563 w 2365"/>
              <a:gd name="T11" fmla="*/ 181 h 1857"/>
              <a:gd name="T12" fmla="*/ 1280 w 2365"/>
              <a:gd name="T13" fmla="*/ 843 h 1857"/>
              <a:gd name="T14" fmla="*/ 1531 w 2365"/>
              <a:gd name="T15" fmla="*/ 1088 h 1857"/>
              <a:gd name="T16" fmla="*/ 1473 w 2365"/>
              <a:gd name="T17" fmla="*/ 1231 h 1857"/>
              <a:gd name="T18" fmla="*/ 1229 w 2365"/>
              <a:gd name="T19" fmla="*/ 1244 h 1857"/>
              <a:gd name="T20" fmla="*/ 917 w 2365"/>
              <a:gd name="T21" fmla="*/ 1158 h 1857"/>
              <a:gd name="T22" fmla="*/ 889 w 2365"/>
              <a:gd name="T23" fmla="*/ 1157 h 1857"/>
              <a:gd name="T24" fmla="*/ 857 w 2365"/>
              <a:gd name="T25" fmla="*/ 988 h 1857"/>
              <a:gd name="T26" fmla="*/ 1045 w 2365"/>
              <a:gd name="T27" fmla="*/ 775 h 1857"/>
              <a:gd name="T28" fmla="*/ 1037 w 2365"/>
              <a:gd name="T29" fmla="*/ 555 h 1857"/>
              <a:gd name="T30" fmla="*/ 1057 w 2365"/>
              <a:gd name="T31" fmla="*/ 406 h 1857"/>
              <a:gd name="T32" fmla="*/ 1043 w 2365"/>
              <a:gd name="T33" fmla="*/ 237 h 1857"/>
              <a:gd name="T34" fmla="*/ 1043 w 2365"/>
              <a:gd name="T35" fmla="*/ 157 h 1857"/>
              <a:gd name="T36" fmla="*/ 1027 w 2365"/>
              <a:gd name="T37" fmla="*/ 114 h 1857"/>
              <a:gd name="T38" fmla="*/ 1007 w 2365"/>
              <a:gd name="T39" fmla="*/ 143 h 1857"/>
              <a:gd name="T40" fmla="*/ 996 w 2365"/>
              <a:gd name="T41" fmla="*/ 102 h 1857"/>
              <a:gd name="T42" fmla="*/ 969 w 2365"/>
              <a:gd name="T43" fmla="*/ 67 h 1857"/>
              <a:gd name="T44" fmla="*/ 954 w 2365"/>
              <a:gd name="T45" fmla="*/ 113 h 1857"/>
              <a:gd name="T46" fmla="*/ 943 w 2365"/>
              <a:gd name="T47" fmla="*/ 78 h 1857"/>
              <a:gd name="T48" fmla="*/ 928 w 2365"/>
              <a:gd name="T49" fmla="*/ 45 h 1857"/>
              <a:gd name="T50" fmla="*/ 882 w 2365"/>
              <a:gd name="T51" fmla="*/ 88 h 1857"/>
              <a:gd name="T52" fmla="*/ 835 w 2365"/>
              <a:gd name="T53" fmla="*/ 76 h 1857"/>
              <a:gd name="T54" fmla="*/ 821 w 2365"/>
              <a:gd name="T55" fmla="*/ 32 h 1857"/>
              <a:gd name="T56" fmla="*/ 789 w 2365"/>
              <a:gd name="T57" fmla="*/ 81 h 1857"/>
              <a:gd name="T58" fmla="*/ 764 w 2365"/>
              <a:gd name="T59" fmla="*/ 65 h 1857"/>
              <a:gd name="T60" fmla="*/ 759 w 2365"/>
              <a:gd name="T61" fmla="*/ 0 h 1857"/>
              <a:gd name="T62" fmla="*/ 719 w 2365"/>
              <a:gd name="T63" fmla="*/ 57 h 1857"/>
              <a:gd name="T64" fmla="*/ 577 w 2365"/>
              <a:gd name="T65" fmla="*/ 78 h 1857"/>
              <a:gd name="T66" fmla="*/ 327 w 2365"/>
              <a:gd name="T67" fmla="*/ 335 h 1857"/>
              <a:gd name="T68" fmla="*/ 319 w 2365"/>
              <a:gd name="T69" fmla="*/ 566 h 1857"/>
              <a:gd name="T70" fmla="*/ 338 w 2365"/>
              <a:gd name="T71" fmla="*/ 775 h 1857"/>
              <a:gd name="T72" fmla="*/ 527 w 2365"/>
              <a:gd name="T73" fmla="*/ 988 h 1857"/>
              <a:gd name="T74" fmla="*/ 513 w 2365"/>
              <a:gd name="T75" fmla="*/ 1145 h 1857"/>
              <a:gd name="T76" fmla="*/ 457 w 2365"/>
              <a:gd name="T77" fmla="*/ 1158 h 1857"/>
              <a:gd name="T78" fmla="*/ 145 w 2365"/>
              <a:gd name="T79" fmla="*/ 1244 h 1857"/>
              <a:gd name="T80" fmla="*/ 0 w 2365"/>
              <a:gd name="T81" fmla="*/ 185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5" h="1857">
                <a:moveTo>
                  <a:pt x="2365" y="1857"/>
                </a:moveTo>
                <a:cubicBezTo>
                  <a:pt x="2345" y="1727"/>
                  <a:pt x="2287" y="1412"/>
                  <a:pt x="2220" y="1341"/>
                </a:cubicBezTo>
                <a:cubicBezTo>
                  <a:pt x="2215" y="1336"/>
                  <a:pt x="1913" y="1229"/>
                  <a:pt x="1909" y="1231"/>
                </a:cubicBezTo>
                <a:cubicBezTo>
                  <a:pt x="1877" y="1205"/>
                  <a:pt x="1848" y="1175"/>
                  <a:pt x="1844" y="1154"/>
                </a:cubicBezTo>
                <a:cubicBezTo>
                  <a:pt x="1841" y="1133"/>
                  <a:pt x="1848" y="1097"/>
                  <a:pt x="1856" y="1065"/>
                </a:cubicBezTo>
                <a:cubicBezTo>
                  <a:pt x="1889" y="1051"/>
                  <a:pt x="1889" y="1051"/>
                  <a:pt x="1889" y="1051"/>
                </a:cubicBezTo>
                <a:cubicBezTo>
                  <a:pt x="1916" y="1039"/>
                  <a:pt x="1916" y="1039"/>
                  <a:pt x="1916" y="1039"/>
                </a:cubicBezTo>
                <a:cubicBezTo>
                  <a:pt x="1920" y="1036"/>
                  <a:pt x="2028" y="986"/>
                  <a:pt x="2052" y="892"/>
                </a:cubicBezTo>
                <a:cubicBezTo>
                  <a:pt x="2073" y="810"/>
                  <a:pt x="2078" y="721"/>
                  <a:pt x="2069" y="585"/>
                </a:cubicBezTo>
                <a:cubicBezTo>
                  <a:pt x="2060" y="448"/>
                  <a:pt x="2043" y="388"/>
                  <a:pt x="1985" y="297"/>
                </a:cubicBezTo>
                <a:cubicBezTo>
                  <a:pt x="1910" y="178"/>
                  <a:pt x="1779" y="199"/>
                  <a:pt x="1779" y="199"/>
                </a:cubicBezTo>
                <a:cubicBezTo>
                  <a:pt x="1779" y="199"/>
                  <a:pt x="1652" y="137"/>
                  <a:pt x="1563" y="181"/>
                </a:cubicBezTo>
                <a:cubicBezTo>
                  <a:pt x="1474" y="224"/>
                  <a:pt x="1372" y="353"/>
                  <a:pt x="1321" y="495"/>
                </a:cubicBezTo>
                <a:cubicBezTo>
                  <a:pt x="1273" y="628"/>
                  <a:pt x="1262" y="791"/>
                  <a:pt x="1280" y="843"/>
                </a:cubicBezTo>
                <a:cubicBezTo>
                  <a:pt x="1296" y="892"/>
                  <a:pt x="1403" y="1039"/>
                  <a:pt x="1512" y="1081"/>
                </a:cubicBezTo>
                <a:cubicBezTo>
                  <a:pt x="1519" y="1083"/>
                  <a:pt x="1525" y="1086"/>
                  <a:pt x="1531" y="1088"/>
                </a:cubicBezTo>
                <a:cubicBezTo>
                  <a:pt x="1536" y="1113"/>
                  <a:pt x="1540" y="1138"/>
                  <a:pt x="1537" y="1154"/>
                </a:cubicBezTo>
                <a:cubicBezTo>
                  <a:pt x="1534" y="1175"/>
                  <a:pt x="1505" y="1205"/>
                  <a:pt x="1473" y="1231"/>
                </a:cubicBezTo>
                <a:cubicBezTo>
                  <a:pt x="1469" y="1229"/>
                  <a:pt x="1315" y="1275"/>
                  <a:pt x="1267" y="1288"/>
                </a:cubicBezTo>
                <a:cubicBezTo>
                  <a:pt x="1254" y="1265"/>
                  <a:pt x="1240" y="1249"/>
                  <a:pt x="1229" y="1244"/>
                </a:cubicBezTo>
                <a:cubicBezTo>
                  <a:pt x="1183" y="1223"/>
                  <a:pt x="983" y="1177"/>
                  <a:pt x="942" y="1162"/>
                </a:cubicBezTo>
                <a:cubicBezTo>
                  <a:pt x="933" y="1159"/>
                  <a:pt x="925" y="1158"/>
                  <a:pt x="917" y="1158"/>
                </a:cubicBezTo>
                <a:cubicBezTo>
                  <a:pt x="909" y="1158"/>
                  <a:pt x="902" y="1159"/>
                  <a:pt x="898" y="1161"/>
                </a:cubicBezTo>
                <a:cubicBezTo>
                  <a:pt x="895" y="1159"/>
                  <a:pt x="892" y="1158"/>
                  <a:pt x="889" y="1157"/>
                </a:cubicBezTo>
                <a:cubicBezTo>
                  <a:pt x="881" y="1153"/>
                  <a:pt x="876" y="1149"/>
                  <a:pt x="873" y="1147"/>
                </a:cubicBezTo>
                <a:cubicBezTo>
                  <a:pt x="871" y="1141"/>
                  <a:pt x="864" y="1113"/>
                  <a:pt x="857" y="988"/>
                </a:cubicBezTo>
                <a:cubicBezTo>
                  <a:pt x="910" y="940"/>
                  <a:pt x="959" y="878"/>
                  <a:pt x="982" y="809"/>
                </a:cubicBezTo>
                <a:cubicBezTo>
                  <a:pt x="1000" y="806"/>
                  <a:pt x="1026" y="797"/>
                  <a:pt x="1045" y="775"/>
                </a:cubicBezTo>
                <a:cubicBezTo>
                  <a:pt x="1076" y="741"/>
                  <a:pt x="1098" y="662"/>
                  <a:pt x="1079" y="593"/>
                </a:cubicBezTo>
                <a:cubicBezTo>
                  <a:pt x="1070" y="560"/>
                  <a:pt x="1049" y="555"/>
                  <a:pt x="1037" y="555"/>
                </a:cubicBezTo>
                <a:cubicBezTo>
                  <a:pt x="1037" y="555"/>
                  <a:pt x="1037" y="555"/>
                  <a:pt x="1037" y="555"/>
                </a:cubicBezTo>
                <a:cubicBezTo>
                  <a:pt x="1046" y="512"/>
                  <a:pt x="1060" y="441"/>
                  <a:pt x="1057" y="406"/>
                </a:cubicBezTo>
                <a:cubicBezTo>
                  <a:pt x="1053" y="359"/>
                  <a:pt x="1036" y="291"/>
                  <a:pt x="1034" y="281"/>
                </a:cubicBezTo>
                <a:cubicBezTo>
                  <a:pt x="1035" y="276"/>
                  <a:pt x="1040" y="258"/>
                  <a:pt x="1043" y="237"/>
                </a:cubicBezTo>
                <a:cubicBezTo>
                  <a:pt x="1047" y="215"/>
                  <a:pt x="1044" y="201"/>
                  <a:pt x="1043" y="196"/>
                </a:cubicBezTo>
                <a:cubicBezTo>
                  <a:pt x="1043" y="192"/>
                  <a:pt x="1044" y="172"/>
                  <a:pt x="1043" y="157"/>
                </a:cubicBezTo>
                <a:cubicBezTo>
                  <a:pt x="1041" y="141"/>
                  <a:pt x="1032" y="123"/>
                  <a:pt x="1031" y="122"/>
                </a:cubicBezTo>
                <a:cubicBezTo>
                  <a:pt x="1027" y="114"/>
                  <a:pt x="1027" y="114"/>
                  <a:pt x="1027" y="114"/>
                </a:cubicBezTo>
                <a:cubicBezTo>
                  <a:pt x="1022" y="121"/>
                  <a:pt x="1022" y="121"/>
                  <a:pt x="1022" y="121"/>
                </a:cubicBezTo>
                <a:cubicBezTo>
                  <a:pt x="1022" y="121"/>
                  <a:pt x="1013" y="134"/>
                  <a:pt x="1007" y="143"/>
                </a:cubicBezTo>
                <a:cubicBezTo>
                  <a:pt x="1005" y="146"/>
                  <a:pt x="1001" y="148"/>
                  <a:pt x="997" y="150"/>
                </a:cubicBezTo>
                <a:cubicBezTo>
                  <a:pt x="999" y="136"/>
                  <a:pt x="1000" y="111"/>
                  <a:pt x="996" y="102"/>
                </a:cubicBezTo>
                <a:cubicBezTo>
                  <a:pt x="990" y="91"/>
                  <a:pt x="978" y="77"/>
                  <a:pt x="977" y="76"/>
                </a:cubicBezTo>
                <a:cubicBezTo>
                  <a:pt x="969" y="67"/>
                  <a:pt x="969" y="67"/>
                  <a:pt x="969" y="67"/>
                </a:cubicBezTo>
                <a:cubicBezTo>
                  <a:pt x="968" y="79"/>
                  <a:pt x="968" y="79"/>
                  <a:pt x="968" y="79"/>
                </a:cubicBezTo>
                <a:cubicBezTo>
                  <a:pt x="967" y="86"/>
                  <a:pt x="963" y="107"/>
                  <a:pt x="954" y="113"/>
                </a:cubicBezTo>
                <a:cubicBezTo>
                  <a:pt x="950" y="116"/>
                  <a:pt x="946" y="117"/>
                  <a:pt x="943" y="116"/>
                </a:cubicBezTo>
                <a:cubicBezTo>
                  <a:pt x="944" y="107"/>
                  <a:pt x="946" y="86"/>
                  <a:pt x="943" y="78"/>
                </a:cubicBezTo>
                <a:cubicBezTo>
                  <a:pt x="939" y="69"/>
                  <a:pt x="932" y="53"/>
                  <a:pt x="932" y="53"/>
                </a:cubicBezTo>
                <a:cubicBezTo>
                  <a:pt x="928" y="45"/>
                  <a:pt x="928" y="45"/>
                  <a:pt x="928" y="45"/>
                </a:cubicBezTo>
                <a:cubicBezTo>
                  <a:pt x="923" y="52"/>
                  <a:pt x="923" y="52"/>
                  <a:pt x="923" y="52"/>
                </a:cubicBezTo>
                <a:cubicBezTo>
                  <a:pt x="923" y="52"/>
                  <a:pt x="904" y="76"/>
                  <a:pt x="882" y="88"/>
                </a:cubicBezTo>
                <a:cubicBezTo>
                  <a:pt x="866" y="96"/>
                  <a:pt x="841" y="101"/>
                  <a:pt x="828" y="103"/>
                </a:cubicBezTo>
                <a:cubicBezTo>
                  <a:pt x="831" y="96"/>
                  <a:pt x="835" y="84"/>
                  <a:pt x="835" y="76"/>
                </a:cubicBezTo>
                <a:cubicBezTo>
                  <a:pt x="835" y="63"/>
                  <a:pt x="826" y="43"/>
                  <a:pt x="825" y="42"/>
                </a:cubicBezTo>
                <a:cubicBezTo>
                  <a:pt x="821" y="32"/>
                  <a:pt x="821" y="32"/>
                  <a:pt x="821" y="32"/>
                </a:cubicBezTo>
                <a:cubicBezTo>
                  <a:pt x="816" y="42"/>
                  <a:pt x="816" y="42"/>
                  <a:pt x="816" y="42"/>
                </a:cubicBezTo>
                <a:cubicBezTo>
                  <a:pt x="811" y="50"/>
                  <a:pt x="798" y="74"/>
                  <a:pt x="789" y="81"/>
                </a:cubicBezTo>
                <a:cubicBezTo>
                  <a:pt x="783" y="85"/>
                  <a:pt x="767" y="88"/>
                  <a:pt x="754" y="90"/>
                </a:cubicBezTo>
                <a:cubicBezTo>
                  <a:pt x="758" y="84"/>
                  <a:pt x="762" y="76"/>
                  <a:pt x="764" y="65"/>
                </a:cubicBezTo>
                <a:cubicBezTo>
                  <a:pt x="767" y="39"/>
                  <a:pt x="764" y="21"/>
                  <a:pt x="764" y="20"/>
                </a:cubicBezTo>
                <a:cubicBezTo>
                  <a:pt x="759" y="0"/>
                  <a:pt x="759" y="0"/>
                  <a:pt x="759" y="0"/>
                </a:cubicBezTo>
                <a:cubicBezTo>
                  <a:pt x="753" y="20"/>
                  <a:pt x="753" y="20"/>
                  <a:pt x="753" y="20"/>
                </a:cubicBezTo>
                <a:cubicBezTo>
                  <a:pt x="753" y="20"/>
                  <a:pt x="745" y="46"/>
                  <a:pt x="719" y="57"/>
                </a:cubicBezTo>
                <a:cubicBezTo>
                  <a:pt x="696" y="67"/>
                  <a:pt x="664" y="70"/>
                  <a:pt x="610" y="75"/>
                </a:cubicBezTo>
                <a:cubicBezTo>
                  <a:pt x="600" y="76"/>
                  <a:pt x="589" y="77"/>
                  <a:pt x="577" y="78"/>
                </a:cubicBezTo>
                <a:cubicBezTo>
                  <a:pt x="502" y="85"/>
                  <a:pt x="389" y="180"/>
                  <a:pt x="355" y="218"/>
                </a:cubicBezTo>
                <a:cubicBezTo>
                  <a:pt x="324" y="253"/>
                  <a:pt x="326" y="323"/>
                  <a:pt x="327" y="335"/>
                </a:cubicBezTo>
                <a:cubicBezTo>
                  <a:pt x="322" y="344"/>
                  <a:pt x="298" y="398"/>
                  <a:pt x="298" y="439"/>
                </a:cubicBezTo>
                <a:cubicBezTo>
                  <a:pt x="298" y="468"/>
                  <a:pt x="311" y="529"/>
                  <a:pt x="319" y="566"/>
                </a:cubicBezTo>
                <a:cubicBezTo>
                  <a:pt x="314" y="572"/>
                  <a:pt x="308" y="581"/>
                  <a:pt x="305" y="593"/>
                </a:cubicBezTo>
                <a:cubicBezTo>
                  <a:pt x="286" y="662"/>
                  <a:pt x="307" y="741"/>
                  <a:pt x="338" y="775"/>
                </a:cubicBezTo>
                <a:cubicBezTo>
                  <a:pt x="358" y="797"/>
                  <a:pt x="384" y="806"/>
                  <a:pt x="402" y="809"/>
                </a:cubicBezTo>
                <a:cubicBezTo>
                  <a:pt x="425" y="878"/>
                  <a:pt x="474" y="941"/>
                  <a:pt x="527" y="988"/>
                </a:cubicBezTo>
                <a:cubicBezTo>
                  <a:pt x="527" y="991"/>
                  <a:pt x="527" y="993"/>
                  <a:pt x="526" y="997"/>
                </a:cubicBezTo>
                <a:cubicBezTo>
                  <a:pt x="523" y="1101"/>
                  <a:pt x="517" y="1135"/>
                  <a:pt x="513" y="1145"/>
                </a:cubicBezTo>
                <a:cubicBezTo>
                  <a:pt x="506" y="1148"/>
                  <a:pt x="493" y="1154"/>
                  <a:pt x="476" y="1161"/>
                </a:cubicBezTo>
                <a:cubicBezTo>
                  <a:pt x="472" y="1159"/>
                  <a:pt x="466" y="1158"/>
                  <a:pt x="457" y="1158"/>
                </a:cubicBezTo>
                <a:cubicBezTo>
                  <a:pt x="449" y="1158"/>
                  <a:pt x="441" y="1159"/>
                  <a:pt x="432" y="1162"/>
                </a:cubicBezTo>
                <a:cubicBezTo>
                  <a:pt x="391" y="1177"/>
                  <a:pt x="191" y="1223"/>
                  <a:pt x="145" y="1244"/>
                </a:cubicBezTo>
                <a:cubicBezTo>
                  <a:pt x="128" y="1252"/>
                  <a:pt x="101" y="1290"/>
                  <a:pt x="84" y="1336"/>
                </a:cubicBezTo>
                <a:cubicBezTo>
                  <a:pt x="36" y="1465"/>
                  <a:pt x="8" y="1776"/>
                  <a:pt x="0" y="1857"/>
                </a:cubicBezTo>
                <a:lnTo>
                  <a:pt x="2365" y="185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63" name="Oval 63">
            <a:extLst>
              <a:ext uri="{FF2B5EF4-FFF2-40B4-BE49-F238E27FC236}">
                <a16:creationId xmlns="" xmlns:a16="http://schemas.microsoft.com/office/drawing/2014/main" id="{173D5D78-A5FA-458E-A712-364F57D8BF23}"/>
              </a:ext>
            </a:extLst>
          </p:cNvPr>
          <p:cNvSpPr>
            <a:spLocks noChangeArrowheads="1"/>
          </p:cNvSpPr>
          <p:nvPr/>
        </p:nvSpPr>
        <p:spPr bwMode="auto">
          <a:xfrm>
            <a:off x="9469496" y="3738566"/>
            <a:ext cx="282038" cy="282754"/>
          </a:xfrm>
          <a:prstGeom prst="ellipse">
            <a:avLst/>
          </a:prstGeom>
          <a:solidFill>
            <a:srgbClr val="95DDEC"/>
          </a:solidFill>
          <a:ln>
            <a:noFill/>
          </a:ln>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64" name="Freeform 61">
            <a:extLst>
              <a:ext uri="{FF2B5EF4-FFF2-40B4-BE49-F238E27FC236}">
                <a16:creationId xmlns="" xmlns:a16="http://schemas.microsoft.com/office/drawing/2014/main" id="{59A392DD-399A-4B92-B126-F4F335C92A8A}"/>
              </a:ext>
            </a:extLst>
          </p:cNvPr>
          <p:cNvSpPr>
            <a:spLocks/>
          </p:cNvSpPr>
          <p:nvPr/>
        </p:nvSpPr>
        <p:spPr bwMode="auto">
          <a:xfrm>
            <a:off x="9526971" y="3814321"/>
            <a:ext cx="167089" cy="131245"/>
          </a:xfrm>
          <a:custGeom>
            <a:avLst/>
            <a:gdLst>
              <a:gd name="T0" fmla="*/ 2220 w 2365"/>
              <a:gd name="T1" fmla="*/ 1341 h 1857"/>
              <a:gd name="T2" fmla="*/ 1844 w 2365"/>
              <a:gd name="T3" fmla="*/ 1154 h 1857"/>
              <a:gd name="T4" fmla="*/ 1889 w 2365"/>
              <a:gd name="T5" fmla="*/ 1051 h 1857"/>
              <a:gd name="T6" fmla="*/ 2052 w 2365"/>
              <a:gd name="T7" fmla="*/ 892 h 1857"/>
              <a:gd name="T8" fmla="*/ 1985 w 2365"/>
              <a:gd name="T9" fmla="*/ 297 h 1857"/>
              <a:gd name="T10" fmla="*/ 1563 w 2365"/>
              <a:gd name="T11" fmla="*/ 181 h 1857"/>
              <a:gd name="T12" fmla="*/ 1280 w 2365"/>
              <a:gd name="T13" fmla="*/ 843 h 1857"/>
              <a:gd name="T14" fmla="*/ 1531 w 2365"/>
              <a:gd name="T15" fmla="*/ 1088 h 1857"/>
              <a:gd name="T16" fmla="*/ 1473 w 2365"/>
              <a:gd name="T17" fmla="*/ 1231 h 1857"/>
              <a:gd name="T18" fmla="*/ 1229 w 2365"/>
              <a:gd name="T19" fmla="*/ 1244 h 1857"/>
              <a:gd name="T20" fmla="*/ 917 w 2365"/>
              <a:gd name="T21" fmla="*/ 1158 h 1857"/>
              <a:gd name="T22" fmla="*/ 889 w 2365"/>
              <a:gd name="T23" fmla="*/ 1157 h 1857"/>
              <a:gd name="T24" fmla="*/ 857 w 2365"/>
              <a:gd name="T25" fmla="*/ 988 h 1857"/>
              <a:gd name="T26" fmla="*/ 1045 w 2365"/>
              <a:gd name="T27" fmla="*/ 775 h 1857"/>
              <a:gd name="T28" fmla="*/ 1037 w 2365"/>
              <a:gd name="T29" fmla="*/ 555 h 1857"/>
              <a:gd name="T30" fmla="*/ 1057 w 2365"/>
              <a:gd name="T31" fmla="*/ 406 h 1857"/>
              <a:gd name="T32" fmla="*/ 1043 w 2365"/>
              <a:gd name="T33" fmla="*/ 237 h 1857"/>
              <a:gd name="T34" fmla="*/ 1043 w 2365"/>
              <a:gd name="T35" fmla="*/ 157 h 1857"/>
              <a:gd name="T36" fmla="*/ 1027 w 2365"/>
              <a:gd name="T37" fmla="*/ 114 h 1857"/>
              <a:gd name="T38" fmla="*/ 1007 w 2365"/>
              <a:gd name="T39" fmla="*/ 143 h 1857"/>
              <a:gd name="T40" fmla="*/ 996 w 2365"/>
              <a:gd name="T41" fmla="*/ 102 h 1857"/>
              <a:gd name="T42" fmla="*/ 969 w 2365"/>
              <a:gd name="T43" fmla="*/ 67 h 1857"/>
              <a:gd name="T44" fmla="*/ 954 w 2365"/>
              <a:gd name="T45" fmla="*/ 113 h 1857"/>
              <a:gd name="T46" fmla="*/ 943 w 2365"/>
              <a:gd name="T47" fmla="*/ 78 h 1857"/>
              <a:gd name="T48" fmla="*/ 928 w 2365"/>
              <a:gd name="T49" fmla="*/ 45 h 1857"/>
              <a:gd name="T50" fmla="*/ 882 w 2365"/>
              <a:gd name="T51" fmla="*/ 88 h 1857"/>
              <a:gd name="T52" fmla="*/ 835 w 2365"/>
              <a:gd name="T53" fmla="*/ 76 h 1857"/>
              <a:gd name="T54" fmla="*/ 821 w 2365"/>
              <a:gd name="T55" fmla="*/ 32 h 1857"/>
              <a:gd name="T56" fmla="*/ 789 w 2365"/>
              <a:gd name="T57" fmla="*/ 81 h 1857"/>
              <a:gd name="T58" fmla="*/ 764 w 2365"/>
              <a:gd name="T59" fmla="*/ 65 h 1857"/>
              <a:gd name="T60" fmla="*/ 759 w 2365"/>
              <a:gd name="T61" fmla="*/ 0 h 1857"/>
              <a:gd name="T62" fmla="*/ 719 w 2365"/>
              <a:gd name="T63" fmla="*/ 57 h 1857"/>
              <a:gd name="T64" fmla="*/ 577 w 2365"/>
              <a:gd name="T65" fmla="*/ 78 h 1857"/>
              <a:gd name="T66" fmla="*/ 327 w 2365"/>
              <a:gd name="T67" fmla="*/ 335 h 1857"/>
              <a:gd name="T68" fmla="*/ 319 w 2365"/>
              <a:gd name="T69" fmla="*/ 566 h 1857"/>
              <a:gd name="T70" fmla="*/ 338 w 2365"/>
              <a:gd name="T71" fmla="*/ 775 h 1857"/>
              <a:gd name="T72" fmla="*/ 527 w 2365"/>
              <a:gd name="T73" fmla="*/ 988 h 1857"/>
              <a:gd name="T74" fmla="*/ 513 w 2365"/>
              <a:gd name="T75" fmla="*/ 1145 h 1857"/>
              <a:gd name="T76" fmla="*/ 457 w 2365"/>
              <a:gd name="T77" fmla="*/ 1158 h 1857"/>
              <a:gd name="T78" fmla="*/ 145 w 2365"/>
              <a:gd name="T79" fmla="*/ 1244 h 1857"/>
              <a:gd name="T80" fmla="*/ 0 w 2365"/>
              <a:gd name="T81" fmla="*/ 185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5" h="1857">
                <a:moveTo>
                  <a:pt x="2365" y="1857"/>
                </a:moveTo>
                <a:cubicBezTo>
                  <a:pt x="2345" y="1727"/>
                  <a:pt x="2287" y="1412"/>
                  <a:pt x="2220" y="1341"/>
                </a:cubicBezTo>
                <a:cubicBezTo>
                  <a:pt x="2215" y="1336"/>
                  <a:pt x="1913" y="1229"/>
                  <a:pt x="1909" y="1231"/>
                </a:cubicBezTo>
                <a:cubicBezTo>
                  <a:pt x="1877" y="1205"/>
                  <a:pt x="1848" y="1175"/>
                  <a:pt x="1844" y="1154"/>
                </a:cubicBezTo>
                <a:cubicBezTo>
                  <a:pt x="1841" y="1133"/>
                  <a:pt x="1848" y="1097"/>
                  <a:pt x="1856" y="1065"/>
                </a:cubicBezTo>
                <a:cubicBezTo>
                  <a:pt x="1889" y="1051"/>
                  <a:pt x="1889" y="1051"/>
                  <a:pt x="1889" y="1051"/>
                </a:cubicBezTo>
                <a:cubicBezTo>
                  <a:pt x="1916" y="1039"/>
                  <a:pt x="1916" y="1039"/>
                  <a:pt x="1916" y="1039"/>
                </a:cubicBezTo>
                <a:cubicBezTo>
                  <a:pt x="1920" y="1036"/>
                  <a:pt x="2028" y="986"/>
                  <a:pt x="2052" y="892"/>
                </a:cubicBezTo>
                <a:cubicBezTo>
                  <a:pt x="2073" y="810"/>
                  <a:pt x="2078" y="721"/>
                  <a:pt x="2069" y="585"/>
                </a:cubicBezTo>
                <a:cubicBezTo>
                  <a:pt x="2060" y="448"/>
                  <a:pt x="2043" y="388"/>
                  <a:pt x="1985" y="297"/>
                </a:cubicBezTo>
                <a:cubicBezTo>
                  <a:pt x="1910" y="178"/>
                  <a:pt x="1779" y="199"/>
                  <a:pt x="1779" y="199"/>
                </a:cubicBezTo>
                <a:cubicBezTo>
                  <a:pt x="1779" y="199"/>
                  <a:pt x="1652" y="137"/>
                  <a:pt x="1563" y="181"/>
                </a:cubicBezTo>
                <a:cubicBezTo>
                  <a:pt x="1474" y="224"/>
                  <a:pt x="1372" y="353"/>
                  <a:pt x="1321" y="495"/>
                </a:cubicBezTo>
                <a:cubicBezTo>
                  <a:pt x="1273" y="628"/>
                  <a:pt x="1262" y="791"/>
                  <a:pt x="1280" y="843"/>
                </a:cubicBezTo>
                <a:cubicBezTo>
                  <a:pt x="1296" y="892"/>
                  <a:pt x="1403" y="1039"/>
                  <a:pt x="1512" y="1081"/>
                </a:cubicBezTo>
                <a:cubicBezTo>
                  <a:pt x="1519" y="1083"/>
                  <a:pt x="1525" y="1086"/>
                  <a:pt x="1531" y="1088"/>
                </a:cubicBezTo>
                <a:cubicBezTo>
                  <a:pt x="1536" y="1113"/>
                  <a:pt x="1540" y="1138"/>
                  <a:pt x="1537" y="1154"/>
                </a:cubicBezTo>
                <a:cubicBezTo>
                  <a:pt x="1534" y="1175"/>
                  <a:pt x="1505" y="1205"/>
                  <a:pt x="1473" y="1231"/>
                </a:cubicBezTo>
                <a:cubicBezTo>
                  <a:pt x="1469" y="1229"/>
                  <a:pt x="1315" y="1275"/>
                  <a:pt x="1267" y="1288"/>
                </a:cubicBezTo>
                <a:cubicBezTo>
                  <a:pt x="1254" y="1265"/>
                  <a:pt x="1240" y="1249"/>
                  <a:pt x="1229" y="1244"/>
                </a:cubicBezTo>
                <a:cubicBezTo>
                  <a:pt x="1183" y="1223"/>
                  <a:pt x="983" y="1177"/>
                  <a:pt x="942" y="1162"/>
                </a:cubicBezTo>
                <a:cubicBezTo>
                  <a:pt x="933" y="1159"/>
                  <a:pt x="925" y="1158"/>
                  <a:pt x="917" y="1158"/>
                </a:cubicBezTo>
                <a:cubicBezTo>
                  <a:pt x="909" y="1158"/>
                  <a:pt x="902" y="1159"/>
                  <a:pt x="898" y="1161"/>
                </a:cubicBezTo>
                <a:cubicBezTo>
                  <a:pt x="895" y="1159"/>
                  <a:pt x="892" y="1158"/>
                  <a:pt x="889" y="1157"/>
                </a:cubicBezTo>
                <a:cubicBezTo>
                  <a:pt x="881" y="1153"/>
                  <a:pt x="876" y="1149"/>
                  <a:pt x="873" y="1147"/>
                </a:cubicBezTo>
                <a:cubicBezTo>
                  <a:pt x="871" y="1141"/>
                  <a:pt x="864" y="1113"/>
                  <a:pt x="857" y="988"/>
                </a:cubicBezTo>
                <a:cubicBezTo>
                  <a:pt x="910" y="940"/>
                  <a:pt x="959" y="878"/>
                  <a:pt x="982" y="809"/>
                </a:cubicBezTo>
                <a:cubicBezTo>
                  <a:pt x="1000" y="806"/>
                  <a:pt x="1026" y="797"/>
                  <a:pt x="1045" y="775"/>
                </a:cubicBezTo>
                <a:cubicBezTo>
                  <a:pt x="1076" y="741"/>
                  <a:pt x="1098" y="662"/>
                  <a:pt x="1079" y="593"/>
                </a:cubicBezTo>
                <a:cubicBezTo>
                  <a:pt x="1070" y="560"/>
                  <a:pt x="1049" y="555"/>
                  <a:pt x="1037" y="555"/>
                </a:cubicBezTo>
                <a:cubicBezTo>
                  <a:pt x="1037" y="555"/>
                  <a:pt x="1037" y="555"/>
                  <a:pt x="1037" y="555"/>
                </a:cubicBezTo>
                <a:cubicBezTo>
                  <a:pt x="1046" y="512"/>
                  <a:pt x="1060" y="441"/>
                  <a:pt x="1057" y="406"/>
                </a:cubicBezTo>
                <a:cubicBezTo>
                  <a:pt x="1053" y="359"/>
                  <a:pt x="1036" y="291"/>
                  <a:pt x="1034" y="281"/>
                </a:cubicBezTo>
                <a:cubicBezTo>
                  <a:pt x="1035" y="276"/>
                  <a:pt x="1040" y="258"/>
                  <a:pt x="1043" y="237"/>
                </a:cubicBezTo>
                <a:cubicBezTo>
                  <a:pt x="1047" y="215"/>
                  <a:pt x="1044" y="201"/>
                  <a:pt x="1043" y="196"/>
                </a:cubicBezTo>
                <a:cubicBezTo>
                  <a:pt x="1043" y="192"/>
                  <a:pt x="1044" y="172"/>
                  <a:pt x="1043" y="157"/>
                </a:cubicBezTo>
                <a:cubicBezTo>
                  <a:pt x="1041" y="141"/>
                  <a:pt x="1032" y="123"/>
                  <a:pt x="1031" y="122"/>
                </a:cubicBezTo>
                <a:cubicBezTo>
                  <a:pt x="1027" y="114"/>
                  <a:pt x="1027" y="114"/>
                  <a:pt x="1027" y="114"/>
                </a:cubicBezTo>
                <a:cubicBezTo>
                  <a:pt x="1022" y="121"/>
                  <a:pt x="1022" y="121"/>
                  <a:pt x="1022" y="121"/>
                </a:cubicBezTo>
                <a:cubicBezTo>
                  <a:pt x="1022" y="121"/>
                  <a:pt x="1013" y="134"/>
                  <a:pt x="1007" y="143"/>
                </a:cubicBezTo>
                <a:cubicBezTo>
                  <a:pt x="1005" y="146"/>
                  <a:pt x="1001" y="148"/>
                  <a:pt x="997" y="150"/>
                </a:cubicBezTo>
                <a:cubicBezTo>
                  <a:pt x="999" y="136"/>
                  <a:pt x="1000" y="111"/>
                  <a:pt x="996" y="102"/>
                </a:cubicBezTo>
                <a:cubicBezTo>
                  <a:pt x="990" y="91"/>
                  <a:pt x="978" y="77"/>
                  <a:pt x="977" y="76"/>
                </a:cubicBezTo>
                <a:cubicBezTo>
                  <a:pt x="969" y="67"/>
                  <a:pt x="969" y="67"/>
                  <a:pt x="969" y="67"/>
                </a:cubicBezTo>
                <a:cubicBezTo>
                  <a:pt x="968" y="79"/>
                  <a:pt x="968" y="79"/>
                  <a:pt x="968" y="79"/>
                </a:cubicBezTo>
                <a:cubicBezTo>
                  <a:pt x="967" y="86"/>
                  <a:pt x="963" y="107"/>
                  <a:pt x="954" y="113"/>
                </a:cubicBezTo>
                <a:cubicBezTo>
                  <a:pt x="950" y="116"/>
                  <a:pt x="946" y="117"/>
                  <a:pt x="943" y="116"/>
                </a:cubicBezTo>
                <a:cubicBezTo>
                  <a:pt x="944" y="107"/>
                  <a:pt x="946" y="86"/>
                  <a:pt x="943" y="78"/>
                </a:cubicBezTo>
                <a:cubicBezTo>
                  <a:pt x="939" y="69"/>
                  <a:pt x="932" y="53"/>
                  <a:pt x="932" y="53"/>
                </a:cubicBezTo>
                <a:cubicBezTo>
                  <a:pt x="928" y="45"/>
                  <a:pt x="928" y="45"/>
                  <a:pt x="928" y="45"/>
                </a:cubicBezTo>
                <a:cubicBezTo>
                  <a:pt x="923" y="52"/>
                  <a:pt x="923" y="52"/>
                  <a:pt x="923" y="52"/>
                </a:cubicBezTo>
                <a:cubicBezTo>
                  <a:pt x="923" y="52"/>
                  <a:pt x="904" y="76"/>
                  <a:pt x="882" y="88"/>
                </a:cubicBezTo>
                <a:cubicBezTo>
                  <a:pt x="866" y="96"/>
                  <a:pt x="841" y="101"/>
                  <a:pt x="828" y="103"/>
                </a:cubicBezTo>
                <a:cubicBezTo>
                  <a:pt x="831" y="96"/>
                  <a:pt x="835" y="84"/>
                  <a:pt x="835" y="76"/>
                </a:cubicBezTo>
                <a:cubicBezTo>
                  <a:pt x="835" y="63"/>
                  <a:pt x="826" y="43"/>
                  <a:pt x="825" y="42"/>
                </a:cubicBezTo>
                <a:cubicBezTo>
                  <a:pt x="821" y="32"/>
                  <a:pt x="821" y="32"/>
                  <a:pt x="821" y="32"/>
                </a:cubicBezTo>
                <a:cubicBezTo>
                  <a:pt x="816" y="42"/>
                  <a:pt x="816" y="42"/>
                  <a:pt x="816" y="42"/>
                </a:cubicBezTo>
                <a:cubicBezTo>
                  <a:pt x="811" y="50"/>
                  <a:pt x="798" y="74"/>
                  <a:pt x="789" y="81"/>
                </a:cubicBezTo>
                <a:cubicBezTo>
                  <a:pt x="783" y="85"/>
                  <a:pt x="767" y="88"/>
                  <a:pt x="754" y="90"/>
                </a:cubicBezTo>
                <a:cubicBezTo>
                  <a:pt x="758" y="84"/>
                  <a:pt x="762" y="76"/>
                  <a:pt x="764" y="65"/>
                </a:cubicBezTo>
                <a:cubicBezTo>
                  <a:pt x="767" y="39"/>
                  <a:pt x="764" y="21"/>
                  <a:pt x="764" y="20"/>
                </a:cubicBezTo>
                <a:cubicBezTo>
                  <a:pt x="759" y="0"/>
                  <a:pt x="759" y="0"/>
                  <a:pt x="759" y="0"/>
                </a:cubicBezTo>
                <a:cubicBezTo>
                  <a:pt x="753" y="20"/>
                  <a:pt x="753" y="20"/>
                  <a:pt x="753" y="20"/>
                </a:cubicBezTo>
                <a:cubicBezTo>
                  <a:pt x="753" y="20"/>
                  <a:pt x="745" y="46"/>
                  <a:pt x="719" y="57"/>
                </a:cubicBezTo>
                <a:cubicBezTo>
                  <a:pt x="696" y="67"/>
                  <a:pt x="664" y="70"/>
                  <a:pt x="610" y="75"/>
                </a:cubicBezTo>
                <a:cubicBezTo>
                  <a:pt x="600" y="76"/>
                  <a:pt x="589" y="77"/>
                  <a:pt x="577" y="78"/>
                </a:cubicBezTo>
                <a:cubicBezTo>
                  <a:pt x="502" y="85"/>
                  <a:pt x="389" y="180"/>
                  <a:pt x="355" y="218"/>
                </a:cubicBezTo>
                <a:cubicBezTo>
                  <a:pt x="324" y="253"/>
                  <a:pt x="326" y="323"/>
                  <a:pt x="327" y="335"/>
                </a:cubicBezTo>
                <a:cubicBezTo>
                  <a:pt x="322" y="344"/>
                  <a:pt x="298" y="398"/>
                  <a:pt x="298" y="439"/>
                </a:cubicBezTo>
                <a:cubicBezTo>
                  <a:pt x="298" y="468"/>
                  <a:pt x="311" y="529"/>
                  <a:pt x="319" y="566"/>
                </a:cubicBezTo>
                <a:cubicBezTo>
                  <a:pt x="314" y="572"/>
                  <a:pt x="308" y="581"/>
                  <a:pt x="305" y="593"/>
                </a:cubicBezTo>
                <a:cubicBezTo>
                  <a:pt x="286" y="662"/>
                  <a:pt x="307" y="741"/>
                  <a:pt x="338" y="775"/>
                </a:cubicBezTo>
                <a:cubicBezTo>
                  <a:pt x="358" y="797"/>
                  <a:pt x="384" y="806"/>
                  <a:pt x="402" y="809"/>
                </a:cubicBezTo>
                <a:cubicBezTo>
                  <a:pt x="425" y="878"/>
                  <a:pt x="474" y="941"/>
                  <a:pt x="527" y="988"/>
                </a:cubicBezTo>
                <a:cubicBezTo>
                  <a:pt x="527" y="991"/>
                  <a:pt x="527" y="993"/>
                  <a:pt x="526" y="997"/>
                </a:cubicBezTo>
                <a:cubicBezTo>
                  <a:pt x="523" y="1101"/>
                  <a:pt x="517" y="1135"/>
                  <a:pt x="513" y="1145"/>
                </a:cubicBezTo>
                <a:cubicBezTo>
                  <a:pt x="506" y="1148"/>
                  <a:pt x="493" y="1154"/>
                  <a:pt x="476" y="1161"/>
                </a:cubicBezTo>
                <a:cubicBezTo>
                  <a:pt x="472" y="1159"/>
                  <a:pt x="466" y="1158"/>
                  <a:pt x="457" y="1158"/>
                </a:cubicBezTo>
                <a:cubicBezTo>
                  <a:pt x="449" y="1158"/>
                  <a:pt x="441" y="1159"/>
                  <a:pt x="432" y="1162"/>
                </a:cubicBezTo>
                <a:cubicBezTo>
                  <a:pt x="391" y="1177"/>
                  <a:pt x="191" y="1223"/>
                  <a:pt x="145" y="1244"/>
                </a:cubicBezTo>
                <a:cubicBezTo>
                  <a:pt x="128" y="1252"/>
                  <a:pt x="101" y="1290"/>
                  <a:pt x="84" y="1336"/>
                </a:cubicBezTo>
                <a:cubicBezTo>
                  <a:pt x="36" y="1465"/>
                  <a:pt x="8" y="1776"/>
                  <a:pt x="0" y="1857"/>
                </a:cubicBezTo>
                <a:lnTo>
                  <a:pt x="2365" y="185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66" name="Freeform 64">
            <a:extLst>
              <a:ext uri="{FF2B5EF4-FFF2-40B4-BE49-F238E27FC236}">
                <a16:creationId xmlns="" xmlns:a16="http://schemas.microsoft.com/office/drawing/2014/main" id="{60D87184-B763-4DAC-B763-5C7B44DB529A}"/>
              </a:ext>
            </a:extLst>
          </p:cNvPr>
          <p:cNvSpPr>
            <a:spLocks/>
          </p:cNvSpPr>
          <p:nvPr/>
        </p:nvSpPr>
        <p:spPr bwMode="auto">
          <a:xfrm>
            <a:off x="10085112" y="3349870"/>
            <a:ext cx="323556" cy="324272"/>
          </a:xfrm>
          <a:custGeom>
            <a:avLst/>
            <a:gdLst>
              <a:gd name="T0" fmla="*/ 23 w 191"/>
              <a:gd name="T1" fmla="*/ 54 h 191"/>
              <a:gd name="T2" fmla="*/ 54 w 191"/>
              <a:gd name="T3" fmla="*/ 168 h 191"/>
              <a:gd name="T4" fmla="*/ 168 w 191"/>
              <a:gd name="T5" fmla="*/ 137 h 191"/>
              <a:gd name="T6" fmla="*/ 138 w 191"/>
              <a:gd name="T7" fmla="*/ 23 h 191"/>
              <a:gd name="T8" fmla="*/ 23 w 191"/>
              <a:gd name="T9" fmla="*/ 54 h 191"/>
            </a:gdLst>
            <a:ahLst/>
            <a:cxnLst>
              <a:cxn ang="0">
                <a:pos x="T0" y="T1"/>
              </a:cxn>
              <a:cxn ang="0">
                <a:pos x="T2" y="T3"/>
              </a:cxn>
              <a:cxn ang="0">
                <a:pos x="T4" y="T5"/>
              </a:cxn>
              <a:cxn ang="0">
                <a:pos x="T6" y="T7"/>
              </a:cxn>
              <a:cxn ang="0">
                <a:pos x="T8" y="T9"/>
              </a:cxn>
            </a:cxnLst>
            <a:rect l="0" t="0" r="r" b="b"/>
            <a:pathLst>
              <a:path w="191" h="191">
                <a:moveTo>
                  <a:pt x="23" y="54"/>
                </a:moveTo>
                <a:cubicBezTo>
                  <a:pt x="0" y="94"/>
                  <a:pt x="14" y="145"/>
                  <a:pt x="54" y="168"/>
                </a:cubicBezTo>
                <a:cubicBezTo>
                  <a:pt x="94" y="191"/>
                  <a:pt x="145" y="177"/>
                  <a:pt x="168" y="137"/>
                </a:cubicBezTo>
                <a:cubicBezTo>
                  <a:pt x="191" y="97"/>
                  <a:pt x="177" y="46"/>
                  <a:pt x="138" y="23"/>
                </a:cubicBezTo>
                <a:cubicBezTo>
                  <a:pt x="98" y="0"/>
                  <a:pt x="47" y="14"/>
                  <a:pt x="23" y="54"/>
                </a:cubicBezTo>
                <a:close/>
              </a:path>
            </a:pathLst>
          </a:custGeom>
          <a:solidFill>
            <a:srgbClr val="95DDEC"/>
          </a:solidFill>
          <a:ln>
            <a:noFill/>
          </a:ln>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67" name="Freeform 60">
            <a:extLst>
              <a:ext uri="{FF2B5EF4-FFF2-40B4-BE49-F238E27FC236}">
                <a16:creationId xmlns="" xmlns:a16="http://schemas.microsoft.com/office/drawing/2014/main" id="{E0B7AFFC-D3A1-44B7-9734-EE79A9F5EB9E}"/>
              </a:ext>
            </a:extLst>
          </p:cNvPr>
          <p:cNvSpPr>
            <a:spLocks/>
          </p:cNvSpPr>
          <p:nvPr/>
        </p:nvSpPr>
        <p:spPr bwMode="auto">
          <a:xfrm>
            <a:off x="10163346" y="3446384"/>
            <a:ext cx="167089" cy="131245"/>
          </a:xfrm>
          <a:custGeom>
            <a:avLst/>
            <a:gdLst>
              <a:gd name="T0" fmla="*/ 2220 w 2365"/>
              <a:gd name="T1" fmla="*/ 1341 h 1857"/>
              <a:gd name="T2" fmla="*/ 1844 w 2365"/>
              <a:gd name="T3" fmla="*/ 1154 h 1857"/>
              <a:gd name="T4" fmla="*/ 1889 w 2365"/>
              <a:gd name="T5" fmla="*/ 1051 h 1857"/>
              <a:gd name="T6" fmla="*/ 2052 w 2365"/>
              <a:gd name="T7" fmla="*/ 892 h 1857"/>
              <a:gd name="T8" fmla="*/ 1985 w 2365"/>
              <a:gd name="T9" fmla="*/ 297 h 1857"/>
              <a:gd name="T10" fmla="*/ 1563 w 2365"/>
              <a:gd name="T11" fmla="*/ 181 h 1857"/>
              <a:gd name="T12" fmla="*/ 1280 w 2365"/>
              <a:gd name="T13" fmla="*/ 843 h 1857"/>
              <a:gd name="T14" fmla="*/ 1531 w 2365"/>
              <a:gd name="T15" fmla="*/ 1088 h 1857"/>
              <a:gd name="T16" fmla="*/ 1473 w 2365"/>
              <a:gd name="T17" fmla="*/ 1231 h 1857"/>
              <a:gd name="T18" fmla="*/ 1229 w 2365"/>
              <a:gd name="T19" fmla="*/ 1244 h 1857"/>
              <a:gd name="T20" fmla="*/ 917 w 2365"/>
              <a:gd name="T21" fmla="*/ 1158 h 1857"/>
              <a:gd name="T22" fmla="*/ 889 w 2365"/>
              <a:gd name="T23" fmla="*/ 1157 h 1857"/>
              <a:gd name="T24" fmla="*/ 857 w 2365"/>
              <a:gd name="T25" fmla="*/ 988 h 1857"/>
              <a:gd name="T26" fmla="*/ 1045 w 2365"/>
              <a:gd name="T27" fmla="*/ 775 h 1857"/>
              <a:gd name="T28" fmla="*/ 1037 w 2365"/>
              <a:gd name="T29" fmla="*/ 555 h 1857"/>
              <a:gd name="T30" fmla="*/ 1057 w 2365"/>
              <a:gd name="T31" fmla="*/ 406 h 1857"/>
              <a:gd name="T32" fmla="*/ 1043 w 2365"/>
              <a:gd name="T33" fmla="*/ 237 h 1857"/>
              <a:gd name="T34" fmla="*/ 1043 w 2365"/>
              <a:gd name="T35" fmla="*/ 157 h 1857"/>
              <a:gd name="T36" fmla="*/ 1027 w 2365"/>
              <a:gd name="T37" fmla="*/ 114 h 1857"/>
              <a:gd name="T38" fmla="*/ 1007 w 2365"/>
              <a:gd name="T39" fmla="*/ 143 h 1857"/>
              <a:gd name="T40" fmla="*/ 996 w 2365"/>
              <a:gd name="T41" fmla="*/ 102 h 1857"/>
              <a:gd name="T42" fmla="*/ 969 w 2365"/>
              <a:gd name="T43" fmla="*/ 67 h 1857"/>
              <a:gd name="T44" fmla="*/ 954 w 2365"/>
              <a:gd name="T45" fmla="*/ 113 h 1857"/>
              <a:gd name="T46" fmla="*/ 943 w 2365"/>
              <a:gd name="T47" fmla="*/ 78 h 1857"/>
              <a:gd name="T48" fmla="*/ 928 w 2365"/>
              <a:gd name="T49" fmla="*/ 45 h 1857"/>
              <a:gd name="T50" fmla="*/ 882 w 2365"/>
              <a:gd name="T51" fmla="*/ 88 h 1857"/>
              <a:gd name="T52" fmla="*/ 835 w 2365"/>
              <a:gd name="T53" fmla="*/ 76 h 1857"/>
              <a:gd name="T54" fmla="*/ 821 w 2365"/>
              <a:gd name="T55" fmla="*/ 32 h 1857"/>
              <a:gd name="T56" fmla="*/ 789 w 2365"/>
              <a:gd name="T57" fmla="*/ 81 h 1857"/>
              <a:gd name="T58" fmla="*/ 764 w 2365"/>
              <a:gd name="T59" fmla="*/ 65 h 1857"/>
              <a:gd name="T60" fmla="*/ 759 w 2365"/>
              <a:gd name="T61" fmla="*/ 0 h 1857"/>
              <a:gd name="T62" fmla="*/ 719 w 2365"/>
              <a:gd name="T63" fmla="*/ 57 h 1857"/>
              <a:gd name="T64" fmla="*/ 577 w 2365"/>
              <a:gd name="T65" fmla="*/ 78 h 1857"/>
              <a:gd name="T66" fmla="*/ 327 w 2365"/>
              <a:gd name="T67" fmla="*/ 335 h 1857"/>
              <a:gd name="T68" fmla="*/ 319 w 2365"/>
              <a:gd name="T69" fmla="*/ 566 h 1857"/>
              <a:gd name="T70" fmla="*/ 338 w 2365"/>
              <a:gd name="T71" fmla="*/ 775 h 1857"/>
              <a:gd name="T72" fmla="*/ 527 w 2365"/>
              <a:gd name="T73" fmla="*/ 988 h 1857"/>
              <a:gd name="T74" fmla="*/ 513 w 2365"/>
              <a:gd name="T75" fmla="*/ 1145 h 1857"/>
              <a:gd name="T76" fmla="*/ 457 w 2365"/>
              <a:gd name="T77" fmla="*/ 1158 h 1857"/>
              <a:gd name="T78" fmla="*/ 145 w 2365"/>
              <a:gd name="T79" fmla="*/ 1244 h 1857"/>
              <a:gd name="T80" fmla="*/ 0 w 2365"/>
              <a:gd name="T81" fmla="*/ 185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5" h="1857">
                <a:moveTo>
                  <a:pt x="2365" y="1857"/>
                </a:moveTo>
                <a:cubicBezTo>
                  <a:pt x="2345" y="1727"/>
                  <a:pt x="2287" y="1412"/>
                  <a:pt x="2220" y="1341"/>
                </a:cubicBezTo>
                <a:cubicBezTo>
                  <a:pt x="2215" y="1336"/>
                  <a:pt x="1913" y="1229"/>
                  <a:pt x="1909" y="1231"/>
                </a:cubicBezTo>
                <a:cubicBezTo>
                  <a:pt x="1877" y="1205"/>
                  <a:pt x="1848" y="1175"/>
                  <a:pt x="1844" y="1154"/>
                </a:cubicBezTo>
                <a:cubicBezTo>
                  <a:pt x="1841" y="1133"/>
                  <a:pt x="1848" y="1097"/>
                  <a:pt x="1856" y="1065"/>
                </a:cubicBezTo>
                <a:cubicBezTo>
                  <a:pt x="1889" y="1051"/>
                  <a:pt x="1889" y="1051"/>
                  <a:pt x="1889" y="1051"/>
                </a:cubicBezTo>
                <a:cubicBezTo>
                  <a:pt x="1916" y="1039"/>
                  <a:pt x="1916" y="1039"/>
                  <a:pt x="1916" y="1039"/>
                </a:cubicBezTo>
                <a:cubicBezTo>
                  <a:pt x="1920" y="1036"/>
                  <a:pt x="2028" y="986"/>
                  <a:pt x="2052" y="892"/>
                </a:cubicBezTo>
                <a:cubicBezTo>
                  <a:pt x="2073" y="810"/>
                  <a:pt x="2078" y="721"/>
                  <a:pt x="2069" y="585"/>
                </a:cubicBezTo>
                <a:cubicBezTo>
                  <a:pt x="2060" y="448"/>
                  <a:pt x="2043" y="388"/>
                  <a:pt x="1985" y="297"/>
                </a:cubicBezTo>
                <a:cubicBezTo>
                  <a:pt x="1910" y="178"/>
                  <a:pt x="1779" y="199"/>
                  <a:pt x="1779" y="199"/>
                </a:cubicBezTo>
                <a:cubicBezTo>
                  <a:pt x="1779" y="199"/>
                  <a:pt x="1652" y="137"/>
                  <a:pt x="1563" y="181"/>
                </a:cubicBezTo>
                <a:cubicBezTo>
                  <a:pt x="1474" y="224"/>
                  <a:pt x="1372" y="353"/>
                  <a:pt x="1321" y="495"/>
                </a:cubicBezTo>
                <a:cubicBezTo>
                  <a:pt x="1273" y="628"/>
                  <a:pt x="1262" y="791"/>
                  <a:pt x="1280" y="843"/>
                </a:cubicBezTo>
                <a:cubicBezTo>
                  <a:pt x="1296" y="892"/>
                  <a:pt x="1403" y="1039"/>
                  <a:pt x="1512" y="1081"/>
                </a:cubicBezTo>
                <a:cubicBezTo>
                  <a:pt x="1519" y="1083"/>
                  <a:pt x="1525" y="1086"/>
                  <a:pt x="1531" y="1088"/>
                </a:cubicBezTo>
                <a:cubicBezTo>
                  <a:pt x="1536" y="1113"/>
                  <a:pt x="1540" y="1138"/>
                  <a:pt x="1537" y="1154"/>
                </a:cubicBezTo>
                <a:cubicBezTo>
                  <a:pt x="1534" y="1175"/>
                  <a:pt x="1505" y="1205"/>
                  <a:pt x="1473" y="1231"/>
                </a:cubicBezTo>
                <a:cubicBezTo>
                  <a:pt x="1469" y="1229"/>
                  <a:pt x="1315" y="1275"/>
                  <a:pt x="1267" y="1288"/>
                </a:cubicBezTo>
                <a:cubicBezTo>
                  <a:pt x="1254" y="1265"/>
                  <a:pt x="1240" y="1249"/>
                  <a:pt x="1229" y="1244"/>
                </a:cubicBezTo>
                <a:cubicBezTo>
                  <a:pt x="1183" y="1223"/>
                  <a:pt x="983" y="1177"/>
                  <a:pt x="942" y="1162"/>
                </a:cubicBezTo>
                <a:cubicBezTo>
                  <a:pt x="933" y="1159"/>
                  <a:pt x="925" y="1158"/>
                  <a:pt x="917" y="1158"/>
                </a:cubicBezTo>
                <a:cubicBezTo>
                  <a:pt x="909" y="1158"/>
                  <a:pt x="902" y="1159"/>
                  <a:pt x="898" y="1161"/>
                </a:cubicBezTo>
                <a:cubicBezTo>
                  <a:pt x="895" y="1159"/>
                  <a:pt x="892" y="1158"/>
                  <a:pt x="889" y="1157"/>
                </a:cubicBezTo>
                <a:cubicBezTo>
                  <a:pt x="881" y="1153"/>
                  <a:pt x="876" y="1149"/>
                  <a:pt x="873" y="1147"/>
                </a:cubicBezTo>
                <a:cubicBezTo>
                  <a:pt x="871" y="1141"/>
                  <a:pt x="864" y="1113"/>
                  <a:pt x="857" y="988"/>
                </a:cubicBezTo>
                <a:cubicBezTo>
                  <a:pt x="910" y="940"/>
                  <a:pt x="959" y="878"/>
                  <a:pt x="982" y="809"/>
                </a:cubicBezTo>
                <a:cubicBezTo>
                  <a:pt x="1000" y="806"/>
                  <a:pt x="1026" y="797"/>
                  <a:pt x="1045" y="775"/>
                </a:cubicBezTo>
                <a:cubicBezTo>
                  <a:pt x="1076" y="741"/>
                  <a:pt x="1098" y="662"/>
                  <a:pt x="1079" y="593"/>
                </a:cubicBezTo>
                <a:cubicBezTo>
                  <a:pt x="1070" y="560"/>
                  <a:pt x="1049" y="555"/>
                  <a:pt x="1037" y="555"/>
                </a:cubicBezTo>
                <a:cubicBezTo>
                  <a:pt x="1037" y="555"/>
                  <a:pt x="1037" y="555"/>
                  <a:pt x="1037" y="555"/>
                </a:cubicBezTo>
                <a:cubicBezTo>
                  <a:pt x="1046" y="512"/>
                  <a:pt x="1060" y="441"/>
                  <a:pt x="1057" y="406"/>
                </a:cubicBezTo>
                <a:cubicBezTo>
                  <a:pt x="1053" y="359"/>
                  <a:pt x="1036" y="291"/>
                  <a:pt x="1034" y="281"/>
                </a:cubicBezTo>
                <a:cubicBezTo>
                  <a:pt x="1035" y="276"/>
                  <a:pt x="1040" y="258"/>
                  <a:pt x="1043" y="237"/>
                </a:cubicBezTo>
                <a:cubicBezTo>
                  <a:pt x="1047" y="215"/>
                  <a:pt x="1044" y="201"/>
                  <a:pt x="1043" y="196"/>
                </a:cubicBezTo>
                <a:cubicBezTo>
                  <a:pt x="1043" y="192"/>
                  <a:pt x="1044" y="172"/>
                  <a:pt x="1043" y="157"/>
                </a:cubicBezTo>
                <a:cubicBezTo>
                  <a:pt x="1041" y="141"/>
                  <a:pt x="1032" y="123"/>
                  <a:pt x="1031" y="122"/>
                </a:cubicBezTo>
                <a:cubicBezTo>
                  <a:pt x="1027" y="114"/>
                  <a:pt x="1027" y="114"/>
                  <a:pt x="1027" y="114"/>
                </a:cubicBezTo>
                <a:cubicBezTo>
                  <a:pt x="1022" y="121"/>
                  <a:pt x="1022" y="121"/>
                  <a:pt x="1022" y="121"/>
                </a:cubicBezTo>
                <a:cubicBezTo>
                  <a:pt x="1022" y="121"/>
                  <a:pt x="1013" y="134"/>
                  <a:pt x="1007" y="143"/>
                </a:cubicBezTo>
                <a:cubicBezTo>
                  <a:pt x="1005" y="146"/>
                  <a:pt x="1001" y="148"/>
                  <a:pt x="997" y="150"/>
                </a:cubicBezTo>
                <a:cubicBezTo>
                  <a:pt x="999" y="136"/>
                  <a:pt x="1000" y="111"/>
                  <a:pt x="996" y="102"/>
                </a:cubicBezTo>
                <a:cubicBezTo>
                  <a:pt x="990" y="91"/>
                  <a:pt x="978" y="77"/>
                  <a:pt x="977" y="76"/>
                </a:cubicBezTo>
                <a:cubicBezTo>
                  <a:pt x="969" y="67"/>
                  <a:pt x="969" y="67"/>
                  <a:pt x="969" y="67"/>
                </a:cubicBezTo>
                <a:cubicBezTo>
                  <a:pt x="968" y="79"/>
                  <a:pt x="968" y="79"/>
                  <a:pt x="968" y="79"/>
                </a:cubicBezTo>
                <a:cubicBezTo>
                  <a:pt x="967" y="86"/>
                  <a:pt x="963" y="107"/>
                  <a:pt x="954" y="113"/>
                </a:cubicBezTo>
                <a:cubicBezTo>
                  <a:pt x="950" y="116"/>
                  <a:pt x="946" y="117"/>
                  <a:pt x="943" y="116"/>
                </a:cubicBezTo>
                <a:cubicBezTo>
                  <a:pt x="944" y="107"/>
                  <a:pt x="946" y="86"/>
                  <a:pt x="943" y="78"/>
                </a:cubicBezTo>
                <a:cubicBezTo>
                  <a:pt x="939" y="69"/>
                  <a:pt x="932" y="53"/>
                  <a:pt x="932" y="53"/>
                </a:cubicBezTo>
                <a:cubicBezTo>
                  <a:pt x="928" y="45"/>
                  <a:pt x="928" y="45"/>
                  <a:pt x="928" y="45"/>
                </a:cubicBezTo>
                <a:cubicBezTo>
                  <a:pt x="923" y="52"/>
                  <a:pt x="923" y="52"/>
                  <a:pt x="923" y="52"/>
                </a:cubicBezTo>
                <a:cubicBezTo>
                  <a:pt x="923" y="52"/>
                  <a:pt x="904" y="76"/>
                  <a:pt x="882" y="88"/>
                </a:cubicBezTo>
                <a:cubicBezTo>
                  <a:pt x="866" y="96"/>
                  <a:pt x="841" y="101"/>
                  <a:pt x="828" y="103"/>
                </a:cubicBezTo>
                <a:cubicBezTo>
                  <a:pt x="831" y="96"/>
                  <a:pt x="835" y="84"/>
                  <a:pt x="835" y="76"/>
                </a:cubicBezTo>
                <a:cubicBezTo>
                  <a:pt x="835" y="63"/>
                  <a:pt x="826" y="43"/>
                  <a:pt x="825" y="42"/>
                </a:cubicBezTo>
                <a:cubicBezTo>
                  <a:pt x="821" y="32"/>
                  <a:pt x="821" y="32"/>
                  <a:pt x="821" y="32"/>
                </a:cubicBezTo>
                <a:cubicBezTo>
                  <a:pt x="816" y="42"/>
                  <a:pt x="816" y="42"/>
                  <a:pt x="816" y="42"/>
                </a:cubicBezTo>
                <a:cubicBezTo>
                  <a:pt x="811" y="50"/>
                  <a:pt x="798" y="74"/>
                  <a:pt x="789" y="81"/>
                </a:cubicBezTo>
                <a:cubicBezTo>
                  <a:pt x="783" y="85"/>
                  <a:pt x="767" y="88"/>
                  <a:pt x="754" y="90"/>
                </a:cubicBezTo>
                <a:cubicBezTo>
                  <a:pt x="758" y="84"/>
                  <a:pt x="762" y="76"/>
                  <a:pt x="764" y="65"/>
                </a:cubicBezTo>
                <a:cubicBezTo>
                  <a:pt x="767" y="39"/>
                  <a:pt x="764" y="21"/>
                  <a:pt x="764" y="20"/>
                </a:cubicBezTo>
                <a:cubicBezTo>
                  <a:pt x="759" y="0"/>
                  <a:pt x="759" y="0"/>
                  <a:pt x="759" y="0"/>
                </a:cubicBezTo>
                <a:cubicBezTo>
                  <a:pt x="753" y="20"/>
                  <a:pt x="753" y="20"/>
                  <a:pt x="753" y="20"/>
                </a:cubicBezTo>
                <a:cubicBezTo>
                  <a:pt x="753" y="20"/>
                  <a:pt x="745" y="46"/>
                  <a:pt x="719" y="57"/>
                </a:cubicBezTo>
                <a:cubicBezTo>
                  <a:pt x="696" y="67"/>
                  <a:pt x="664" y="70"/>
                  <a:pt x="610" y="75"/>
                </a:cubicBezTo>
                <a:cubicBezTo>
                  <a:pt x="600" y="76"/>
                  <a:pt x="589" y="77"/>
                  <a:pt x="577" y="78"/>
                </a:cubicBezTo>
                <a:cubicBezTo>
                  <a:pt x="502" y="85"/>
                  <a:pt x="389" y="180"/>
                  <a:pt x="355" y="218"/>
                </a:cubicBezTo>
                <a:cubicBezTo>
                  <a:pt x="324" y="253"/>
                  <a:pt x="326" y="323"/>
                  <a:pt x="327" y="335"/>
                </a:cubicBezTo>
                <a:cubicBezTo>
                  <a:pt x="322" y="344"/>
                  <a:pt x="298" y="398"/>
                  <a:pt x="298" y="439"/>
                </a:cubicBezTo>
                <a:cubicBezTo>
                  <a:pt x="298" y="468"/>
                  <a:pt x="311" y="529"/>
                  <a:pt x="319" y="566"/>
                </a:cubicBezTo>
                <a:cubicBezTo>
                  <a:pt x="314" y="572"/>
                  <a:pt x="308" y="581"/>
                  <a:pt x="305" y="593"/>
                </a:cubicBezTo>
                <a:cubicBezTo>
                  <a:pt x="286" y="662"/>
                  <a:pt x="307" y="741"/>
                  <a:pt x="338" y="775"/>
                </a:cubicBezTo>
                <a:cubicBezTo>
                  <a:pt x="358" y="797"/>
                  <a:pt x="384" y="806"/>
                  <a:pt x="402" y="809"/>
                </a:cubicBezTo>
                <a:cubicBezTo>
                  <a:pt x="425" y="878"/>
                  <a:pt x="474" y="941"/>
                  <a:pt x="527" y="988"/>
                </a:cubicBezTo>
                <a:cubicBezTo>
                  <a:pt x="527" y="991"/>
                  <a:pt x="527" y="993"/>
                  <a:pt x="526" y="997"/>
                </a:cubicBezTo>
                <a:cubicBezTo>
                  <a:pt x="523" y="1101"/>
                  <a:pt x="517" y="1135"/>
                  <a:pt x="513" y="1145"/>
                </a:cubicBezTo>
                <a:cubicBezTo>
                  <a:pt x="506" y="1148"/>
                  <a:pt x="493" y="1154"/>
                  <a:pt x="476" y="1161"/>
                </a:cubicBezTo>
                <a:cubicBezTo>
                  <a:pt x="472" y="1159"/>
                  <a:pt x="466" y="1158"/>
                  <a:pt x="457" y="1158"/>
                </a:cubicBezTo>
                <a:cubicBezTo>
                  <a:pt x="449" y="1158"/>
                  <a:pt x="441" y="1159"/>
                  <a:pt x="432" y="1162"/>
                </a:cubicBezTo>
                <a:cubicBezTo>
                  <a:pt x="391" y="1177"/>
                  <a:pt x="191" y="1223"/>
                  <a:pt x="145" y="1244"/>
                </a:cubicBezTo>
                <a:cubicBezTo>
                  <a:pt x="128" y="1252"/>
                  <a:pt x="101" y="1290"/>
                  <a:pt x="84" y="1336"/>
                </a:cubicBezTo>
                <a:cubicBezTo>
                  <a:pt x="36" y="1465"/>
                  <a:pt x="8" y="1776"/>
                  <a:pt x="0" y="1857"/>
                </a:cubicBezTo>
                <a:lnTo>
                  <a:pt x="2365" y="185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69" name="Freeform 65">
            <a:extLst>
              <a:ext uri="{FF2B5EF4-FFF2-40B4-BE49-F238E27FC236}">
                <a16:creationId xmlns="" xmlns:a16="http://schemas.microsoft.com/office/drawing/2014/main" id="{C97E1E20-E2A2-40FD-B9C4-6C0E65D5E4AC}"/>
              </a:ext>
            </a:extLst>
          </p:cNvPr>
          <p:cNvSpPr>
            <a:spLocks/>
          </p:cNvSpPr>
          <p:nvPr/>
        </p:nvSpPr>
        <p:spPr bwMode="auto">
          <a:xfrm>
            <a:off x="10085112" y="2612562"/>
            <a:ext cx="323556" cy="324272"/>
          </a:xfrm>
          <a:custGeom>
            <a:avLst/>
            <a:gdLst>
              <a:gd name="T0" fmla="*/ 23 w 191"/>
              <a:gd name="T1" fmla="*/ 137 h 191"/>
              <a:gd name="T2" fmla="*/ 138 w 191"/>
              <a:gd name="T3" fmla="*/ 168 h 191"/>
              <a:gd name="T4" fmla="*/ 168 w 191"/>
              <a:gd name="T5" fmla="*/ 54 h 191"/>
              <a:gd name="T6" fmla="*/ 54 w 191"/>
              <a:gd name="T7" fmla="*/ 23 h 191"/>
              <a:gd name="T8" fmla="*/ 23 w 191"/>
              <a:gd name="T9" fmla="*/ 137 h 191"/>
            </a:gdLst>
            <a:ahLst/>
            <a:cxnLst>
              <a:cxn ang="0">
                <a:pos x="T0" y="T1"/>
              </a:cxn>
              <a:cxn ang="0">
                <a:pos x="T2" y="T3"/>
              </a:cxn>
              <a:cxn ang="0">
                <a:pos x="T4" y="T5"/>
              </a:cxn>
              <a:cxn ang="0">
                <a:pos x="T6" y="T7"/>
              </a:cxn>
              <a:cxn ang="0">
                <a:pos x="T8" y="T9"/>
              </a:cxn>
            </a:cxnLst>
            <a:rect l="0" t="0" r="r" b="b"/>
            <a:pathLst>
              <a:path w="191" h="191">
                <a:moveTo>
                  <a:pt x="23" y="137"/>
                </a:moveTo>
                <a:cubicBezTo>
                  <a:pt x="47" y="177"/>
                  <a:pt x="98" y="191"/>
                  <a:pt x="138" y="168"/>
                </a:cubicBezTo>
                <a:cubicBezTo>
                  <a:pt x="177" y="145"/>
                  <a:pt x="191" y="94"/>
                  <a:pt x="168" y="54"/>
                </a:cubicBezTo>
                <a:cubicBezTo>
                  <a:pt x="145" y="14"/>
                  <a:pt x="94" y="0"/>
                  <a:pt x="54" y="23"/>
                </a:cubicBezTo>
                <a:cubicBezTo>
                  <a:pt x="14" y="46"/>
                  <a:pt x="0" y="97"/>
                  <a:pt x="23" y="137"/>
                </a:cubicBezTo>
                <a:close/>
              </a:path>
            </a:pathLst>
          </a:custGeom>
          <a:solidFill>
            <a:srgbClr val="95DDEC"/>
          </a:solidFill>
          <a:ln>
            <a:noFill/>
          </a:ln>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70" name="Freeform 59">
            <a:extLst>
              <a:ext uri="{FF2B5EF4-FFF2-40B4-BE49-F238E27FC236}">
                <a16:creationId xmlns="" xmlns:a16="http://schemas.microsoft.com/office/drawing/2014/main" id="{36980337-2987-45E9-B039-75D5D6644BFA}"/>
              </a:ext>
            </a:extLst>
          </p:cNvPr>
          <p:cNvSpPr>
            <a:spLocks/>
          </p:cNvSpPr>
          <p:nvPr/>
        </p:nvSpPr>
        <p:spPr bwMode="auto">
          <a:xfrm>
            <a:off x="10163346" y="2709076"/>
            <a:ext cx="167089" cy="131245"/>
          </a:xfrm>
          <a:custGeom>
            <a:avLst/>
            <a:gdLst>
              <a:gd name="T0" fmla="*/ 2220 w 2365"/>
              <a:gd name="T1" fmla="*/ 1341 h 1857"/>
              <a:gd name="T2" fmla="*/ 1844 w 2365"/>
              <a:gd name="T3" fmla="*/ 1154 h 1857"/>
              <a:gd name="T4" fmla="*/ 1889 w 2365"/>
              <a:gd name="T5" fmla="*/ 1051 h 1857"/>
              <a:gd name="T6" fmla="*/ 2052 w 2365"/>
              <a:gd name="T7" fmla="*/ 892 h 1857"/>
              <a:gd name="T8" fmla="*/ 1985 w 2365"/>
              <a:gd name="T9" fmla="*/ 297 h 1857"/>
              <a:gd name="T10" fmla="*/ 1563 w 2365"/>
              <a:gd name="T11" fmla="*/ 181 h 1857"/>
              <a:gd name="T12" fmla="*/ 1280 w 2365"/>
              <a:gd name="T13" fmla="*/ 843 h 1857"/>
              <a:gd name="T14" fmla="*/ 1531 w 2365"/>
              <a:gd name="T15" fmla="*/ 1088 h 1857"/>
              <a:gd name="T16" fmla="*/ 1473 w 2365"/>
              <a:gd name="T17" fmla="*/ 1231 h 1857"/>
              <a:gd name="T18" fmla="*/ 1229 w 2365"/>
              <a:gd name="T19" fmla="*/ 1244 h 1857"/>
              <a:gd name="T20" fmla="*/ 917 w 2365"/>
              <a:gd name="T21" fmla="*/ 1158 h 1857"/>
              <a:gd name="T22" fmla="*/ 889 w 2365"/>
              <a:gd name="T23" fmla="*/ 1157 h 1857"/>
              <a:gd name="T24" fmla="*/ 857 w 2365"/>
              <a:gd name="T25" fmla="*/ 988 h 1857"/>
              <a:gd name="T26" fmla="*/ 1045 w 2365"/>
              <a:gd name="T27" fmla="*/ 775 h 1857"/>
              <a:gd name="T28" fmla="*/ 1037 w 2365"/>
              <a:gd name="T29" fmla="*/ 555 h 1857"/>
              <a:gd name="T30" fmla="*/ 1057 w 2365"/>
              <a:gd name="T31" fmla="*/ 406 h 1857"/>
              <a:gd name="T32" fmla="*/ 1043 w 2365"/>
              <a:gd name="T33" fmla="*/ 237 h 1857"/>
              <a:gd name="T34" fmla="*/ 1043 w 2365"/>
              <a:gd name="T35" fmla="*/ 157 h 1857"/>
              <a:gd name="T36" fmla="*/ 1027 w 2365"/>
              <a:gd name="T37" fmla="*/ 114 h 1857"/>
              <a:gd name="T38" fmla="*/ 1007 w 2365"/>
              <a:gd name="T39" fmla="*/ 143 h 1857"/>
              <a:gd name="T40" fmla="*/ 996 w 2365"/>
              <a:gd name="T41" fmla="*/ 102 h 1857"/>
              <a:gd name="T42" fmla="*/ 969 w 2365"/>
              <a:gd name="T43" fmla="*/ 67 h 1857"/>
              <a:gd name="T44" fmla="*/ 954 w 2365"/>
              <a:gd name="T45" fmla="*/ 113 h 1857"/>
              <a:gd name="T46" fmla="*/ 943 w 2365"/>
              <a:gd name="T47" fmla="*/ 78 h 1857"/>
              <a:gd name="T48" fmla="*/ 928 w 2365"/>
              <a:gd name="T49" fmla="*/ 45 h 1857"/>
              <a:gd name="T50" fmla="*/ 882 w 2365"/>
              <a:gd name="T51" fmla="*/ 88 h 1857"/>
              <a:gd name="T52" fmla="*/ 835 w 2365"/>
              <a:gd name="T53" fmla="*/ 76 h 1857"/>
              <a:gd name="T54" fmla="*/ 821 w 2365"/>
              <a:gd name="T55" fmla="*/ 32 h 1857"/>
              <a:gd name="T56" fmla="*/ 789 w 2365"/>
              <a:gd name="T57" fmla="*/ 81 h 1857"/>
              <a:gd name="T58" fmla="*/ 764 w 2365"/>
              <a:gd name="T59" fmla="*/ 65 h 1857"/>
              <a:gd name="T60" fmla="*/ 759 w 2365"/>
              <a:gd name="T61" fmla="*/ 0 h 1857"/>
              <a:gd name="T62" fmla="*/ 719 w 2365"/>
              <a:gd name="T63" fmla="*/ 57 h 1857"/>
              <a:gd name="T64" fmla="*/ 577 w 2365"/>
              <a:gd name="T65" fmla="*/ 78 h 1857"/>
              <a:gd name="T66" fmla="*/ 327 w 2365"/>
              <a:gd name="T67" fmla="*/ 335 h 1857"/>
              <a:gd name="T68" fmla="*/ 319 w 2365"/>
              <a:gd name="T69" fmla="*/ 566 h 1857"/>
              <a:gd name="T70" fmla="*/ 338 w 2365"/>
              <a:gd name="T71" fmla="*/ 775 h 1857"/>
              <a:gd name="T72" fmla="*/ 527 w 2365"/>
              <a:gd name="T73" fmla="*/ 988 h 1857"/>
              <a:gd name="T74" fmla="*/ 513 w 2365"/>
              <a:gd name="T75" fmla="*/ 1145 h 1857"/>
              <a:gd name="T76" fmla="*/ 457 w 2365"/>
              <a:gd name="T77" fmla="*/ 1158 h 1857"/>
              <a:gd name="T78" fmla="*/ 145 w 2365"/>
              <a:gd name="T79" fmla="*/ 1244 h 1857"/>
              <a:gd name="T80" fmla="*/ 0 w 2365"/>
              <a:gd name="T81" fmla="*/ 1857 h 1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5" h="1857">
                <a:moveTo>
                  <a:pt x="2365" y="1857"/>
                </a:moveTo>
                <a:cubicBezTo>
                  <a:pt x="2345" y="1727"/>
                  <a:pt x="2287" y="1412"/>
                  <a:pt x="2220" y="1341"/>
                </a:cubicBezTo>
                <a:cubicBezTo>
                  <a:pt x="2215" y="1336"/>
                  <a:pt x="1913" y="1229"/>
                  <a:pt x="1909" y="1231"/>
                </a:cubicBezTo>
                <a:cubicBezTo>
                  <a:pt x="1877" y="1205"/>
                  <a:pt x="1848" y="1175"/>
                  <a:pt x="1844" y="1154"/>
                </a:cubicBezTo>
                <a:cubicBezTo>
                  <a:pt x="1841" y="1133"/>
                  <a:pt x="1848" y="1097"/>
                  <a:pt x="1856" y="1065"/>
                </a:cubicBezTo>
                <a:cubicBezTo>
                  <a:pt x="1889" y="1051"/>
                  <a:pt x="1889" y="1051"/>
                  <a:pt x="1889" y="1051"/>
                </a:cubicBezTo>
                <a:cubicBezTo>
                  <a:pt x="1916" y="1039"/>
                  <a:pt x="1916" y="1039"/>
                  <a:pt x="1916" y="1039"/>
                </a:cubicBezTo>
                <a:cubicBezTo>
                  <a:pt x="1920" y="1036"/>
                  <a:pt x="2028" y="986"/>
                  <a:pt x="2052" y="892"/>
                </a:cubicBezTo>
                <a:cubicBezTo>
                  <a:pt x="2073" y="810"/>
                  <a:pt x="2078" y="721"/>
                  <a:pt x="2069" y="585"/>
                </a:cubicBezTo>
                <a:cubicBezTo>
                  <a:pt x="2060" y="448"/>
                  <a:pt x="2043" y="388"/>
                  <a:pt x="1985" y="297"/>
                </a:cubicBezTo>
                <a:cubicBezTo>
                  <a:pt x="1910" y="178"/>
                  <a:pt x="1779" y="199"/>
                  <a:pt x="1779" y="199"/>
                </a:cubicBezTo>
                <a:cubicBezTo>
                  <a:pt x="1779" y="199"/>
                  <a:pt x="1652" y="137"/>
                  <a:pt x="1563" y="181"/>
                </a:cubicBezTo>
                <a:cubicBezTo>
                  <a:pt x="1474" y="224"/>
                  <a:pt x="1372" y="353"/>
                  <a:pt x="1321" y="495"/>
                </a:cubicBezTo>
                <a:cubicBezTo>
                  <a:pt x="1273" y="628"/>
                  <a:pt x="1262" y="791"/>
                  <a:pt x="1280" y="843"/>
                </a:cubicBezTo>
                <a:cubicBezTo>
                  <a:pt x="1296" y="892"/>
                  <a:pt x="1403" y="1039"/>
                  <a:pt x="1512" y="1081"/>
                </a:cubicBezTo>
                <a:cubicBezTo>
                  <a:pt x="1519" y="1083"/>
                  <a:pt x="1525" y="1086"/>
                  <a:pt x="1531" y="1088"/>
                </a:cubicBezTo>
                <a:cubicBezTo>
                  <a:pt x="1536" y="1113"/>
                  <a:pt x="1540" y="1138"/>
                  <a:pt x="1537" y="1154"/>
                </a:cubicBezTo>
                <a:cubicBezTo>
                  <a:pt x="1534" y="1175"/>
                  <a:pt x="1505" y="1205"/>
                  <a:pt x="1473" y="1231"/>
                </a:cubicBezTo>
                <a:cubicBezTo>
                  <a:pt x="1469" y="1229"/>
                  <a:pt x="1315" y="1275"/>
                  <a:pt x="1267" y="1288"/>
                </a:cubicBezTo>
                <a:cubicBezTo>
                  <a:pt x="1254" y="1265"/>
                  <a:pt x="1240" y="1249"/>
                  <a:pt x="1229" y="1244"/>
                </a:cubicBezTo>
                <a:cubicBezTo>
                  <a:pt x="1183" y="1223"/>
                  <a:pt x="983" y="1177"/>
                  <a:pt x="942" y="1162"/>
                </a:cubicBezTo>
                <a:cubicBezTo>
                  <a:pt x="933" y="1159"/>
                  <a:pt x="925" y="1158"/>
                  <a:pt x="917" y="1158"/>
                </a:cubicBezTo>
                <a:cubicBezTo>
                  <a:pt x="909" y="1158"/>
                  <a:pt x="902" y="1159"/>
                  <a:pt x="898" y="1161"/>
                </a:cubicBezTo>
                <a:cubicBezTo>
                  <a:pt x="895" y="1159"/>
                  <a:pt x="892" y="1158"/>
                  <a:pt x="889" y="1157"/>
                </a:cubicBezTo>
                <a:cubicBezTo>
                  <a:pt x="881" y="1153"/>
                  <a:pt x="876" y="1149"/>
                  <a:pt x="873" y="1147"/>
                </a:cubicBezTo>
                <a:cubicBezTo>
                  <a:pt x="871" y="1141"/>
                  <a:pt x="864" y="1113"/>
                  <a:pt x="857" y="988"/>
                </a:cubicBezTo>
                <a:cubicBezTo>
                  <a:pt x="910" y="940"/>
                  <a:pt x="959" y="878"/>
                  <a:pt x="982" y="809"/>
                </a:cubicBezTo>
                <a:cubicBezTo>
                  <a:pt x="1000" y="806"/>
                  <a:pt x="1026" y="797"/>
                  <a:pt x="1045" y="775"/>
                </a:cubicBezTo>
                <a:cubicBezTo>
                  <a:pt x="1076" y="741"/>
                  <a:pt x="1098" y="662"/>
                  <a:pt x="1079" y="593"/>
                </a:cubicBezTo>
                <a:cubicBezTo>
                  <a:pt x="1070" y="560"/>
                  <a:pt x="1049" y="555"/>
                  <a:pt x="1037" y="555"/>
                </a:cubicBezTo>
                <a:cubicBezTo>
                  <a:pt x="1037" y="555"/>
                  <a:pt x="1037" y="555"/>
                  <a:pt x="1037" y="555"/>
                </a:cubicBezTo>
                <a:cubicBezTo>
                  <a:pt x="1046" y="512"/>
                  <a:pt x="1060" y="441"/>
                  <a:pt x="1057" y="406"/>
                </a:cubicBezTo>
                <a:cubicBezTo>
                  <a:pt x="1053" y="359"/>
                  <a:pt x="1036" y="291"/>
                  <a:pt x="1034" y="281"/>
                </a:cubicBezTo>
                <a:cubicBezTo>
                  <a:pt x="1035" y="276"/>
                  <a:pt x="1040" y="258"/>
                  <a:pt x="1043" y="237"/>
                </a:cubicBezTo>
                <a:cubicBezTo>
                  <a:pt x="1047" y="215"/>
                  <a:pt x="1044" y="201"/>
                  <a:pt x="1043" y="196"/>
                </a:cubicBezTo>
                <a:cubicBezTo>
                  <a:pt x="1043" y="192"/>
                  <a:pt x="1044" y="172"/>
                  <a:pt x="1043" y="157"/>
                </a:cubicBezTo>
                <a:cubicBezTo>
                  <a:pt x="1041" y="141"/>
                  <a:pt x="1032" y="123"/>
                  <a:pt x="1031" y="122"/>
                </a:cubicBezTo>
                <a:cubicBezTo>
                  <a:pt x="1027" y="114"/>
                  <a:pt x="1027" y="114"/>
                  <a:pt x="1027" y="114"/>
                </a:cubicBezTo>
                <a:cubicBezTo>
                  <a:pt x="1022" y="121"/>
                  <a:pt x="1022" y="121"/>
                  <a:pt x="1022" y="121"/>
                </a:cubicBezTo>
                <a:cubicBezTo>
                  <a:pt x="1022" y="121"/>
                  <a:pt x="1013" y="134"/>
                  <a:pt x="1007" y="143"/>
                </a:cubicBezTo>
                <a:cubicBezTo>
                  <a:pt x="1005" y="146"/>
                  <a:pt x="1001" y="148"/>
                  <a:pt x="997" y="150"/>
                </a:cubicBezTo>
                <a:cubicBezTo>
                  <a:pt x="999" y="136"/>
                  <a:pt x="1000" y="111"/>
                  <a:pt x="996" y="102"/>
                </a:cubicBezTo>
                <a:cubicBezTo>
                  <a:pt x="990" y="91"/>
                  <a:pt x="978" y="77"/>
                  <a:pt x="977" y="76"/>
                </a:cubicBezTo>
                <a:cubicBezTo>
                  <a:pt x="969" y="67"/>
                  <a:pt x="969" y="67"/>
                  <a:pt x="969" y="67"/>
                </a:cubicBezTo>
                <a:cubicBezTo>
                  <a:pt x="968" y="79"/>
                  <a:pt x="968" y="79"/>
                  <a:pt x="968" y="79"/>
                </a:cubicBezTo>
                <a:cubicBezTo>
                  <a:pt x="967" y="86"/>
                  <a:pt x="963" y="107"/>
                  <a:pt x="954" y="113"/>
                </a:cubicBezTo>
                <a:cubicBezTo>
                  <a:pt x="950" y="116"/>
                  <a:pt x="946" y="117"/>
                  <a:pt x="943" y="116"/>
                </a:cubicBezTo>
                <a:cubicBezTo>
                  <a:pt x="944" y="107"/>
                  <a:pt x="946" y="86"/>
                  <a:pt x="943" y="78"/>
                </a:cubicBezTo>
                <a:cubicBezTo>
                  <a:pt x="939" y="69"/>
                  <a:pt x="932" y="53"/>
                  <a:pt x="932" y="53"/>
                </a:cubicBezTo>
                <a:cubicBezTo>
                  <a:pt x="928" y="45"/>
                  <a:pt x="928" y="45"/>
                  <a:pt x="928" y="45"/>
                </a:cubicBezTo>
                <a:cubicBezTo>
                  <a:pt x="923" y="52"/>
                  <a:pt x="923" y="52"/>
                  <a:pt x="923" y="52"/>
                </a:cubicBezTo>
                <a:cubicBezTo>
                  <a:pt x="923" y="52"/>
                  <a:pt x="904" y="76"/>
                  <a:pt x="882" y="88"/>
                </a:cubicBezTo>
                <a:cubicBezTo>
                  <a:pt x="866" y="96"/>
                  <a:pt x="841" y="101"/>
                  <a:pt x="828" y="103"/>
                </a:cubicBezTo>
                <a:cubicBezTo>
                  <a:pt x="831" y="96"/>
                  <a:pt x="835" y="84"/>
                  <a:pt x="835" y="76"/>
                </a:cubicBezTo>
                <a:cubicBezTo>
                  <a:pt x="835" y="63"/>
                  <a:pt x="826" y="43"/>
                  <a:pt x="825" y="42"/>
                </a:cubicBezTo>
                <a:cubicBezTo>
                  <a:pt x="821" y="32"/>
                  <a:pt x="821" y="32"/>
                  <a:pt x="821" y="32"/>
                </a:cubicBezTo>
                <a:cubicBezTo>
                  <a:pt x="816" y="42"/>
                  <a:pt x="816" y="42"/>
                  <a:pt x="816" y="42"/>
                </a:cubicBezTo>
                <a:cubicBezTo>
                  <a:pt x="811" y="50"/>
                  <a:pt x="798" y="74"/>
                  <a:pt x="789" y="81"/>
                </a:cubicBezTo>
                <a:cubicBezTo>
                  <a:pt x="783" y="85"/>
                  <a:pt x="767" y="88"/>
                  <a:pt x="754" y="90"/>
                </a:cubicBezTo>
                <a:cubicBezTo>
                  <a:pt x="758" y="84"/>
                  <a:pt x="762" y="76"/>
                  <a:pt x="764" y="65"/>
                </a:cubicBezTo>
                <a:cubicBezTo>
                  <a:pt x="767" y="39"/>
                  <a:pt x="764" y="21"/>
                  <a:pt x="764" y="20"/>
                </a:cubicBezTo>
                <a:cubicBezTo>
                  <a:pt x="759" y="0"/>
                  <a:pt x="759" y="0"/>
                  <a:pt x="759" y="0"/>
                </a:cubicBezTo>
                <a:cubicBezTo>
                  <a:pt x="753" y="20"/>
                  <a:pt x="753" y="20"/>
                  <a:pt x="753" y="20"/>
                </a:cubicBezTo>
                <a:cubicBezTo>
                  <a:pt x="753" y="20"/>
                  <a:pt x="745" y="46"/>
                  <a:pt x="719" y="57"/>
                </a:cubicBezTo>
                <a:cubicBezTo>
                  <a:pt x="696" y="67"/>
                  <a:pt x="664" y="70"/>
                  <a:pt x="610" y="75"/>
                </a:cubicBezTo>
                <a:cubicBezTo>
                  <a:pt x="600" y="76"/>
                  <a:pt x="589" y="77"/>
                  <a:pt x="577" y="78"/>
                </a:cubicBezTo>
                <a:cubicBezTo>
                  <a:pt x="502" y="85"/>
                  <a:pt x="389" y="180"/>
                  <a:pt x="355" y="218"/>
                </a:cubicBezTo>
                <a:cubicBezTo>
                  <a:pt x="324" y="253"/>
                  <a:pt x="326" y="323"/>
                  <a:pt x="327" y="335"/>
                </a:cubicBezTo>
                <a:cubicBezTo>
                  <a:pt x="322" y="344"/>
                  <a:pt x="298" y="398"/>
                  <a:pt x="298" y="439"/>
                </a:cubicBezTo>
                <a:cubicBezTo>
                  <a:pt x="298" y="468"/>
                  <a:pt x="311" y="529"/>
                  <a:pt x="319" y="566"/>
                </a:cubicBezTo>
                <a:cubicBezTo>
                  <a:pt x="314" y="572"/>
                  <a:pt x="308" y="581"/>
                  <a:pt x="305" y="593"/>
                </a:cubicBezTo>
                <a:cubicBezTo>
                  <a:pt x="286" y="662"/>
                  <a:pt x="307" y="741"/>
                  <a:pt x="338" y="775"/>
                </a:cubicBezTo>
                <a:cubicBezTo>
                  <a:pt x="358" y="797"/>
                  <a:pt x="384" y="806"/>
                  <a:pt x="402" y="809"/>
                </a:cubicBezTo>
                <a:cubicBezTo>
                  <a:pt x="425" y="878"/>
                  <a:pt x="474" y="941"/>
                  <a:pt x="527" y="988"/>
                </a:cubicBezTo>
                <a:cubicBezTo>
                  <a:pt x="527" y="991"/>
                  <a:pt x="527" y="993"/>
                  <a:pt x="526" y="997"/>
                </a:cubicBezTo>
                <a:cubicBezTo>
                  <a:pt x="523" y="1101"/>
                  <a:pt x="517" y="1135"/>
                  <a:pt x="513" y="1145"/>
                </a:cubicBezTo>
                <a:cubicBezTo>
                  <a:pt x="506" y="1148"/>
                  <a:pt x="493" y="1154"/>
                  <a:pt x="476" y="1161"/>
                </a:cubicBezTo>
                <a:cubicBezTo>
                  <a:pt x="472" y="1159"/>
                  <a:pt x="466" y="1158"/>
                  <a:pt x="457" y="1158"/>
                </a:cubicBezTo>
                <a:cubicBezTo>
                  <a:pt x="449" y="1158"/>
                  <a:pt x="441" y="1159"/>
                  <a:pt x="432" y="1162"/>
                </a:cubicBezTo>
                <a:cubicBezTo>
                  <a:pt x="391" y="1177"/>
                  <a:pt x="191" y="1223"/>
                  <a:pt x="145" y="1244"/>
                </a:cubicBezTo>
                <a:cubicBezTo>
                  <a:pt x="128" y="1252"/>
                  <a:pt x="101" y="1290"/>
                  <a:pt x="84" y="1336"/>
                </a:cubicBezTo>
                <a:cubicBezTo>
                  <a:pt x="36" y="1465"/>
                  <a:pt x="8" y="1776"/>
                  <a:pt x="0" y="1857"/>
                </a:cubicBezTo>
                <a:lnTo>
                  <a:pt x="2365" y="1857"/>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grpSp>
        <p:nvGrpSpPr>
          <p:cNvPr id="2" name="组合 1">
            <a:extLst>
              <a:ext uri="{FF2B5EF4-FFF2-40B4-BE49-F238E27FC236}">
                <a16:creationId xmlns="" xmlns:a16="http://schemas.microsoft.com/office/drawing/2014/main" id="{EBB6EDEE-35BC-4CB5-9424-D64E265DB7E9}"/>
              </a:ext>
            </a:extLst>
          </p:cNvPr>
          <p:cNvGrpSpPr/>
          <p:nvPr/>
        </p:nvGrpSpPr>
        <p:grpSpPr>
          <a:xfrm>
            <a:off x="3515996" y="2684724"/>
            <a:ext cx="917257" cy="1370128"/>
            <a:chOff x="3515996" y="2684724"/>
            <a:chExt cx="917257" cy="1370128"/>
          </a:xfrm>
        </p:grpSpPr>
        <p:sp>
          <p:nvSpPr>
            <p:cNvPr id="11" name="Oval 80">
              <a:extLst>
                <a:ext uri="{FF2B5EF4-FFF2-40B4-BE49-F238E27FC236}">
                  <a16:creationId xmlns="" xmlns:a16="http://schemas.microsoft.com/office/drawing/2014/main" id="{CB24E7E1-D8CE-46F9-B746-65EDD23FDC49}"/>
                </a:ext>
              </a:extLst>
            </p:cNvPr>
            <p:cNvSpPr>
              <a:spLocks noChangeArrowheads="1"/>
            </p:cNvSpPr>
            <p:nvPr/>
          </p:nvSpPr>
          <p:spPr bwMode="auto">
            <a:xfrm>
              <a:off x="3595474" y="2764668"/>
              <a:ext cx="758303" cy="757368"/>
            </a:xfrm>
            <a:prstGeom prst="ellipse">
              <a:avLst/>
            </a:prstGeom>
            <a:solidFill>
              <a:srgbClr val="95DDEC"/>
            </a:solidFill>
            <a:ln>
              <a:noFill/>
            </a:ln>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12" name="Oval 79">
              <a:extLst>
                <a:ext uri="{FF2B5EF4-FFF2-40B4-BE49-F238E27FC236}">
                  <a16:creationId xmlns="" xmlns:a16="http://schemas.microsoft.com/office/drawing/2014/main" id="{1E1AF97B-2593-434C-BE30-D8DD53AC051B}"/>
                </a:ext>
              </a:extLst>
            </p:cNvPr>
            <p:cNvSpPr>
              <a:spLocks noChangeArrowheads="1"/>
            </p:cNvSpPr>
            <p:nvPr/>
          </p:nvSpPr>
          <p:spPr bwMode="auto">
            <a:xfrm>
              <a:off x="3515996" y="2684724"/>
              <a:ext cx="917257" cy="917257"/>
            </a:xfrm>
            <a:prstGeom prst="ellipse">
              <a:avLst/>
            </a:prstGeom>
            <a:noFill/>
            <a:ln w="12700" cap="flat">
              <a:solidFill>
                <a:schemeClr val="bg1">
                  <a:lumMod val="6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13" name="TextBox 9">
              <a:extLst>
                <a:ext uri="{FF2B5EF4-FFF2-40B4-BE49-F238E27FC236}">
                  <a16:creationId xmlns="" xmlns:a16="http://schemas.microsoft.com/office/drawing/2014/main" id="{B914C54F-DDC3-418C-8822-00E655044E8B}"/>
                </a:ext>
              </a:extLst>
            </p:cNvPr>
            <p:cNvSpPr txBox="1"/>
            <p:nvPr/>
          </p:nvSpPr>
          <p:spPr>
            <a:xfrm>
              <a:off x="3694875" y="3838742"/>
              <a:ext cx="559499" cy="216110"/>
            </a:xfrm>
            <a:prstGeom prst="rect">
              <a:avLst/>
            </a:prstGeom>
            <a:noFill/>
          </p:spPr>
          <p:txBody>
            <a:bodyPr wrap="none" lIns="54000" tIns="27000" rIns="54000" bIns="27000" rtlCol="0" anchor="t">
              <a:spAutoFit/>
            </a:bodyPr>
            <a:lstStyle/>
            <a:p>
              <a:pPr algn="ctr"/>
              <a:r>
                <a:rPr lang="en-US" sz="1050" b="1" dirty="0">
                  <a:solidFill>
                    <a:schemeClr val="bg1"/>
                  </a:solidFill>
                  <a:cs typeface="+mn-ea"/>
                  <a:sym typeface="+mn-lt"/>
                </a:rPr>
                <a:t>Set Up</a:t>
              </a:r>
              <a:endParaRPr lang="id-ID" sz="1050" b="1" dirty="0">
                <a:solidFill>
                  <a:schemeClr val="bg1"/>
                </a:solidFill>
                <a:cs typeface="+mn-ea"/>
                <a:sym typeface="+mn-lt"/>
              </a:endParaRPr>
            </a:p>
          </p:txBody>
        </p:sp>
        <p:sp>
          <p:nvSpPr>
            <p:cNvPr id="71" name="Freeform 70">
              <a:extLst>
                <a:ext uri="{FF2B5EF4-FFF2-40B4-BE49-F238E27FC236}">
                  <a16:creationId xmlns="" xmlns:a16="http://schemas.microsoft.com/office/drawing/2014/main" id="{25BA4622-DD8F-43DA-9F7A-BE16F442A82F}"/>
                </a:ext>
              </a:extLst>
            </p:cNvPr>
            <p:cNvSpPr>
              <a:spLocks noEditPoints="1"/>
            </p:cNvSpPr>
            <p:nvPr/>
          </p:nvSpPr>
          <p:spPr bwMode="auto">
            <a:xfrm>
              <a:off x="3808946" y="2978759"/>
              <a:ext cx="331358" cy="329187"/>
            </a:xfrm>
            <a:custGeom>
              <a:avLst/>
              <a:gdLst>
                <a:gd name="T0" fmla="*/ 95 w 191"/>
                <a:gd name="T1" fmla="*/ 0 h 190"/>
                <a:gd name="T2" fmla="*/ 0 w 191"/>
                <a:gd name="T3" fmla="*/ 95 h 190"/>
                <a:gd name="T4" fmla="*/ 95 w 191"/>
                <a:gd name="T5" fmla="*/ 190 h 190"/>
                <a:gd name="T6" fmla="*/ 191 w 191"/>
                <a:gd name="T7" fmla="*/ 95 h 190"/>
                <a:gd name="T8" fmla="*/ 95 w 191"/>
                <a:gd name="T9" fmla="*/ 0 h 190"/>
                <a:gd name="T10" fmla="*/ 95 w 191"/>
                <a:gd name="T11" fmla="*/ 174 h 190"/>
                <a:gd name="T12" fmla="*/ 16 w 191"/>
                <a:gd name="T13" fmla="*/ 95 h 190"/>
                <a:gd name="T14" fmla="*/ 95 w 191"/>
                <a:gd name="T15" fmla="*/ 16 h 190"/>
                <a:gd name="T16" fmla="*/ 175 w 191"/>
                <a:gd name="T17" fmla="*/ 95 h 190"/>
                <a:gd name="T18" fmla="*/ 95 w 191"/>
                <a:gd name="T19" fmla="*/ 174 h 190"/>
                <a:gd name="T20" fmla="*/ 152 w 191"/>
                <a:gd name="T21" fmla="*/ 95 h 190"/>
                <a:gd name="T22" fmla="*/ 95 w 191"/>
                <a:gd name="T23" fmla="*/ 152 h 190"/>
                <a:gd name="T24" fmla="*/ 38 w 191"/>
                <a:gd name="T25" fmla="*/ 95 h 190"/>
                <a:gd name="T26" fmla="*/ 70 w 191"/>
                <a:gd name="T27" fmla="*/ 44 h 190"/>
                <a:gd name="T28" fmla="*/ 70 w 191"/>
                <a:gd name="T29" fmla="*/ 63 h 190"/>
                <a:gd name="T30" fmla="*/ 54 w 191"/>
                <a:gd name="T31" fmla="*/ 95 h 190"/>
                <a:gd name="T32" fmla="*/ 95 w 191"/>
                <a:gd name="T33" fmla="*/ 136 h 190"/>
                <a:gd name="T34" fmla="*/ 136 w 191"/>
                <a:gd name="T35" fmla="*/ 95 h 190"/>
                <a:gd name="T36" fmla="*/ 121 w 191"/>
                <a:gd name="T37" fmla="*/ 63 h 190"/>
                <a:gd name="T38" fmla="*/ 121 w 191"/>
                <a:gd name="T39" fmla="*/ 44 h 190"/>
                <a:gd name="T40" fmla="*/ 152 w 191"/>
                <a:gd name="T41" fmla="*/ 95 h 190"/>
                <a:gd name="T42" fmla="*/ 103 w 191"/>
                <a:gd name="T43" fmla="*/ 82 h 190"/>
                <a:gd name="T44" fmla="*/ 87 w 191"/>
                <a:gd name="T45" fmla="*/ 82 h 190"/>
                <a:gd name="T46" fmla="*/ 87 w 191"/>
                <a:gd name="T47" fmla="*/ 36 h 190"/>
                <a:gd name="T48" fmla="*/ 103 w 191"/>
                <a:gd name="T49" fmla="*/ 36 h 190"/>
                <a:gd name="T50" fmla="*/ 103 w 191"/>
                <a:gd name="T51" fmla="*/ 8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1" h="190">
                  <a:moveTo>
                    <a:pt x="95" y="0"/>
                  </a:moveTo>
                  <a:cubicBezTo>
                    <a:pt x="43" y="0"/>
                    <a:pt x="0" y="42"/>
                    <a:pt x="0" y="95"/>
                  </a:cubicBezTo>
                  <a:cubicBezTo>
                    <a:pt x="0" y="148"/>
                    <a:pt x="43" y="190"/>
                    <a:pt x="95" y="190"/>
                  </a:cubicBezTo>
                  <a:cubicBezTo>
                    <a:pt x="148" y="190"/>
                    <a:pt x="191" y="148"/>
                    <a:pt x="191" y="95"/>
                  </a:cubicBezTo>
                  <a:cubicBezTo>
                    <a:pt x="191" y="42"/>
                    <a:pt x="148" y="0"/>
                    <a:pt x="95" y="0"/>
                  </a:cubicBezTo>
                  <a:close/>
                  <a:moveTo>
                    <a:pt x="95" y="174"/>
                  </a:moveTo>
                  <a:cubicBezTo>
                    <a:pt x="52" y="174"/>
                    <a:pt x="16" y="139"/>
                    <a:pt x="16" y="95"/>
                  </a:cubicBezTo>
                  <a:cubicBezTo>
                    <a:pt x="16" y="51"/>
                    <a:pt x="52" y="16"/>
                    <a:pt x="95" y="16"/>
                  </a:cubicBezTo>
                  <a:cubicBezTo>
                    <a:pt x="139" y="16"/>
                    <a:pt x="175" y="51"/>
                    <a:pt x="175" y="95"/>
                  </a:cubicBezTo>
                  <a:cubicBezTo>
                    <a:pt x="175" y="139"/>
                    <a:pt x="139" y="174"/>
                    <a:pt x="95" y="174"/>
                  </a:cubicBezTo>
                  <a:close/>
                  <a:moveTo>
                    <a:pt x="152" y="95"/>
                  </a:moveTo>
                  <a:cubicBezTo>
                    <a:pt x="152" y="126"/>
                    <a:pt x="127" y="152"/>
                    <a:pt x="95" y="152"/>
                  </a:cubicBezTo>
                  <a:cubicBezTo>
                    <a:pt x="64" y="152"/>
                    <a:pt x="38" y="126"/>
                    <a:pt x="38" y="95"/>
                  </a:cubicBezTo>
                  <a:cubicBezTo>
                    <a:pt x="38" y="73"/>
                    <a:pt x="51" y="53"/>
                    <a:pt x="70" y="44"/>
                  </a:cubicBezTo>
                  <a:cubicBezTo>
                    <a:pt x="70" y="63"/>
                    <a:pt x="70" y="63"/>
                    <a:pt x="70" y="63"/>
                  </a:cubicBezTo>
                  <a:cubicBezTo>
                    <a:pt x="61" y="70"/>
                    <a:pt x="54" y="82"/>
                    <a:pt x="54" y="95"/>
                  </a:cubicBezTo>
                  <a:cubicBezTo>
                    <a:pt x="54" y="118"/>
                    <a:pt x="73" y="136"/>
                    <a:pt x="95" y="136"/>
                  </a:cubicBezTo>
                  <a:cubicBezTo>
                    <a:pt x="118" y="136"/>
                    <a:pt x="136" y="118"/>
                    <a:pt x="136" y="95"/>
                  </a:cubicBezTo>
                  <a:cubicBezTo>
                    <a:pt x="136" y="82"/>
                    <a:pt x="130" y="70"/>
                    <a:pt x="121" y="63"/>
                  </a:cubicBezTo>
                  <a:cubicBezTo>
                    <a:pt x="121" y="44"/>
                    <a:pt x="121" y="44"/>
                    <a:pt x="121" y="44"/>
                  </a:cubicBezTo>
                  <a:cubicBezTo>
                    <a:pt x="139" y="53"/>
                    <a:pt x="152" y="73"/>
                    <a:pt x="152" y="95"/>
                  </a:cubicBezTo>
                  <a:close/>
                  <a:moveTo>
                    <a:pt x="103" y="82"/>
                  </a:moveTo>
                  <a:cubicBezTo>
                    <a:pt x="87" y="82"/>
                    <a:pt x="87" y="82"/>
                    <a:pt x="87" y="82"/>
                  </a:cubicBezTo>
                  <a:cubicBezTo>
                    <a:pt x="87" y="36"/>
                    <a:pt x="87" y="36"/>
                    <a:pt x="87" y="36"/>
                  </a:cubicBezTo>
                  <a:cubicBezTo>
                    <a:pt x="103" y="36"/>
                    <a:pt x="103" y="36"/>
                    <a:pt x="103" y="36"/>
                  </a:cubicBezTo>
                  <a:lnTo>
                    <a:pt x="103" y="82"/>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grpSp>
      <p:sp>
        <p:nvSpPr>
          <p:cNvPr id="72" name="Freeform 308">
            <a:extLst>
              <a:ext uri="{FF2B5EF4-FFF2-40B4-BE49-F238E27FC236}">
                <a16:creationId xmlns="" xmlns:a16="http://schemas.microsoft.com/office/drawing/2014/main" id="{1C5D32B0-4E8B-41F1-B725-6183BA676D55}"/>
              </a:ext>
            </a:extLst>
          </p:cNvPr>
          <p:cNvSpPr>
            <a:spLocks noEditPoints="1"/>
          </p:cNvSpPr>
          <p:nvPr/>
        </p:nvSpPr>
        <p:spPr bwMode="auto">
          <a:xfrm>
            <a:off x="7419557" y="2968475"/>
            <a:ext cx="313224" cy="349755"/>
          </a:xfrm>
          <a:custGeom>
            <a:avLst/>
            <a:gdLst>
              <a:gd name="T0" fmla="*/ 138 w 193"/>
              <a:gd name="T1" fmla="*/ 190 h 216"/>
              <a:gd name="T2" fmla="*/ 124 w 193"/>
              <a:gd name="T3" fmla="*/ 160 h 216"/>
              <a:gd name="T4" fmla="*/ 164 w 193"/>
              <a:gd name="T5" fmla="*/ 148 h 216"/>
              <a:gd name="T6" fmla="*/ 193 w 193"/>
              <a:gd name="T7" fmla="*/ 168 h 216"/>
              <a:gd name="T8" fmla="*/ 95 w 193"/>
              <a:gd name="T9" fmla="*/ 168 h 216"/>
              <a:gd name="T10" fmla="*/ 193 w 193"/>
              <a:gd name="T11" fmla="*/ 168 h 216"/>
              <a:gd name="T12" fmla="*/ 144 w 193"/>
              <a:gd name="T13" fmla="*/ 131 h 216"/>
              <a:gd name="T14" fmla="*/ 144 w 193"/>
              <a:gd name="T15" fmla="*/ 205 h 216"/>
              <a:gd name="T16" fmla="*/ 132 w 193"/>
              <a:gd name="T17" fmla="*/ 68 h 216"/>
              <a:gd name="T18" fmla="*/ 49 w 193"/>
              <a:gd name="T19" fmla="*/ 76 h 216"/>
              <a:gd name="T20" fmla="*/ 132 w 193"/>
              <a:gd name="T21" fmla="*/ 68 h 216"/>
              <a:gd name="T22" fmla="*/ 25 w 193"/>
              <a:gd name="T23" fmla="*/ 142 h 216"/>
              <a:gd name="T24" fmla="*/ 92 w 193"/>
              <a:gd name="T25" fmla="*/ 150 h 216"/>
              <a:gd name="T26" fmla="*/ 131 w 193"/>
              <a:gd name="T27" fmla="*/ 29 h 216"/>
              <a:gd name="T28" fmla="*/ 145 w 193"/>
              <a:gd name="T29" fmla="*/ 113 h 216"/>
              <a:gd name="T30" fmla="*/ 157 w 193"/>
              <a:gd name="T31" fmla="*/ 27 h 216"/>
              <a:gd name="T32" fmla="*/ 110 w 193"/>
              <a:gd name="T33" fmla="*/ 17 h 216"/>
              <a:gd name="T34" fmla="*/ 131 w 193"/>
              <a:gd name="T35" fmla="*/ 29 h 216"/>
              <a:gd name="T36" fmla="*/ 25 w 193"/>
              <a:gd name="T37" fmla="*/ 175 h 216"/>
              <a:gd name="T38" fmla="*/ 89 w 193"/>
              <a:gd name="T39" fmla="*/ 168 h 216"/>
              <a:gd name="T40" fmla="*/ 25 w 193"/>
              <a:gd name="T41" fmla="*/ 167 h 216"/>
              <a:gd name="T42" fmla="*/ 25 w 193"/>
              <a:gd name="T43" fmla="*/ 118 h 216"/>
              <a:gd name="T44" fmla="*/ 109 w 193"/>
              <a:gd name="T45" fmla="*/ 126 h 216"/>
              <a:gd name="T46" fmla="*/ 98 w 193"/>
              <a:gd name="T47" fmla="*/ 197 h 216"/>
              <a:gd name="T48" fmla="*/ 12 w 193"/>
              <a:gd name="T49" fmla="*/ 29 h 216"/>
              <a:gd name="T50" fmla="*/ 40 w 193"/>
              <a:gd name="T51" fmla="*/ 19 h 216"/>
              <a:gd name="T52" fmla="*/ 10 w 193"/>
              <a:gd name="T53" fmla="*/ 17 h 216"/>
              <a:gd name="T54" fmla="*/ 0 w 193"/>
              <a:gd name="T55" fmla="*/ 199 h 216"/>
              <a:gd name="T56" fmla="*/ 108 w 193"/>
              <a:gd name="T57" fmla="*/ 209 h 216"/>
              <a:gd name="T58" fmla="*/ 42 w 193"/>
              <a:gd name="T59" fmla="*/ 25 h 216"/>
              <a:gd name="T60" fmla="*/ 79 w 193"/>
              <a:gd name="T61" fmla="*/ 0 h 216"/>
              <a:gd name="T62" fmla="*/ 116 w 193"/>
              <a:gd name="T63" fmla="*/ 25 h 216"/>
              <a:gd name="T64" fmla="*/ 29 w 193"/>
              <a:gd name="T65" fmla="*/ 40 h 216"/>
              <a:gd name="T66" fmla="*/ 75 w 193"/>
              <a:gd name="T67" fmla="*/ 12 h 216"/>
              <a:gd name="T68" fmla="*/ 82 w 193"/>
              <a:gd name="T69" fmla="*/ 12 h 216"/>
              <a:gd name="T70" fmla="*/ 75 w 193"/>
              <a:gd name="T71" fmla="*/ 12 h 216"/>
              <a:gd name="T72" fmla="*/ 25 w 193"/>
              <a:gd name="T73" fmla="*/ 93 h 216"/>
              <a:gd name="T74" fmla="*/ 132 w 193"/>
              <a:gd name="T75" fmla="*/ 1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 h="216">
                <a:moveTo>
                  <a:pt x="173" y="159"/>
                </a:moveTo>
                <a:cubicBezTo>
                  <a:pt x="138" y="190"/>
                  <a:pt x="138" y="190"/>
                  <a:pt x="138" y="190"/>
                </a:cubicBezTo>
                <a:cubicBezTo>
                  <a:pt x="115" y="171"/>
                  <a:pt x="115" y="171"/>
                  <a:pt x="115" y="171"/>
                </a:cubicBezTo>
                <a:cubicBezTo>
                  <a:pt x="124" y="160"/>
                  <a:pt x="124" y="160"/>
                  <a:pt x="124" y="160"/>
                </a:cubicBezTo>
                <a:cubicBezTo>
                  <a:pt x="138" y="171"/>
                  <a:pt x="138" y="171"/>
                  <a:pt x="138" y="171"/>
                </a:cubicBezTo>
                <a:cubicBezTo>
                  <a:pt x="164" y="148"/>
                  <a:pt x="164" y="148"/>
                  <a:pt x="164" y="148"/>
                </a:cubicBezTo>
                <a:lnTo>
                  <a:pt x="173" y="159"/>
                </a:lnTo>
                <a:close/>
                <a:moveTo>
                  <a:pt x="193" y="168"/>
                </a:moveTo>
                <a:cubicBezTo>
                  <a:pt x="193" y="195"/>
                  <a:pt x="171" y="216"/>
                  <a:pt x="144" y="216"/>
                </a:cubicBezTo>
                <a:cubicBezTo>
                  <a:pt x="117" y="216"/>
                  <a:pt x="95" y="195"/>
                  <a:pt x="95" y="168"/>
                </a:cubicBezTo>
                <a:cubicBezTo>
                  <a:pt x="95" y="141"/>
                  <a:pt x="117" y="119"/>
                  <a:pt x="144" y="119"/>
                </a:cubicBezTo>
                <a:cubicBezTo>
                  <a:pt x="171" y="119"/>
                  <a:pt x="193" y="141"/>
                  <a:pt x="193" y="168"/>
                </a:cubicBezTo>
                <a:moveTo>
                  <a:pt x="181" y="168"/>
                </a:moveTo>
                <a:cubicBezTo>
                  <a:pt x="181" y="147"/>
                  <a:pt x="164" y="131"/>
                  <a:pt x="144" y="131"/>
                </a:cubicBezTo>
                <a:cubicBezTo>
                  <a:pt x="124" y="131"/>
                  <a:pt x="107" y="147"/>
                  <a:pt x="107" y="168"/>
                </a:cubicBezTo>
                <a:cubicBezTo>
                  <a:pt x="107" y="188"/>
                  <a:pt x="124" y="205"/>
                  <a:pt x="144" y="205"/>
                </a:cubicBezTo>
                <a:cubicBezTo>
                  <a:pt x="164" y="205"/>
                  <a:pt x="181" y="188"/>
                  <a:pt x="181" y="168"/>
                </a:cubicBezTo>
                <a:moveTo>
                  <a:pt x="132" y="68"/>
                </a:moveTo>
                <a:cubicBezTo>
                  <a:pt x="49" y="68"/>
                  <a:pt x="49" y="68"/>
                  <a:pt x="49" y="68"/>
                </a:cubicBezTo>
                <a:cubicBezTo>
                  <a:pt x="49" y="76"/>
                  <a:pt x="49" y="76"/>
                  <a:pt x="49" y="76"/>
                </a:cubicBezTo>
                <a:cubicBezTo>
                  <a:pt x="132" y="76"/>
                  <a:pt x="132" y="76"/>
                  <a:pt x="132" y="76"/>
                </a:cubicBezTo>
                <a:lnTo>
                  <a:pt x="132" y="68"/>
                </a:lnTo>
                <a:close/>
                <a:moveTo>
                  <a:pt x="95" y="142"/>
                </a:moveTo>
                <a:cubicBezTo>
                  <a:pt x="25" y="142"/>
                  <a:pt x="25" y="142"/>
                  <a:pt x="25" y="142"/>
                </a:cubicBezTo>
                <a:cubicBezTo>
                  <a:pt x="25" y="150"/>
                  <a:pt x="25" y="150"/>
                  <a:pt x="25" y="150"/>
                </a:cubicBezTo>
                <a:cubicBezTo>
                  <a:pt x="92" y="150"/>
                  <a:pt x="92" y="150"/>
                  <a:pt x="92" y="150"/>
                </a:cubicBezTo>
                <a:cubicBezTo>
                  <a:pt x="93" y="148"/>
                  <a:pt x="94" y="145"/>
                  <a:pt x="95" y="142"/>
                </a:cubicBezTo>
                <a:moveTo>
                  <a:pt x="131" y="29"/>
                </a:moveTo>
                <a:cubicBezTo>
                  <a:pt x="145" y="29"/>
                  <a:pt x="145" y="29"/>
                  <a:pt x="145" y="29"/>
                </a:cubicBezTo>
                <a:cubicBezTo>
                  <a:pt x="145" y="113"/>
                  <a:pt x="145" y="113"/>
                  <a:pt x="145" y="113"/>
                </a:cubicBezTo>
                <a:cubicBezTo>
                  <a:pt x="149" y="113"/>
                  <a:pt x="153" y="114"/>
                  <a:pt x="157" y="115"/>
                </a:cubicBezTo>
                <a:cubicBezTo>
                  <a:pt x="157" y="27"/>
                  <a:pt x="157" y="27"/>
                  <a:pt x="157" y="27"/>
                </a:cubicBezTo>
                <a:cubicBezTo>
                  <a:pt x="157" y="21"/>
                  <a:pt x="153" y="17"/>
                  <a:pt x="147" y="17"/>
                </a:cubicBezTo>
                <a:cubicBezTo>
                  <a:pt x="110" y="17"/>
                  <a:pt x="110" y="17"/>
                  <a:pt x="110" y="17"/>
                </a:cubicBezTo>
                <a:cubicBezTo>
                  <a:pt x="112" y="18"/>
                  <a:pt x="115" y="18"/>
                  <a:pt x="118" y="19"/>
                </a:cubicBezTo>
                <a:cubicBezTo>
                  <a:pt x="124" y="21"/>
                  <a:pt x="128" y="25"/>
                  <a:pt x="131" y="29"/>
                </a:cubicBezTo>
                <a:moveTo>
                  <a:pt x="25" y="167"/>
                </a:moveTo>
                <a:cubicBezTo>
                  <a:pt x="25" y="175"/>
                  <a:pt x="25" y="175"/>
                  <a:pt x="25" y="175"/>
                </a:cubicBezTo>
                <a:cubicBezTo>
                  <a:pt x="90" y="175"/>
                  <a:pt x="90" y="175"/>
                  <a:pt x="90" y="175"/>
                </a:cubicBezTo>
                <a:cubicBezTo>
                  <a:pt x="89" y="173"/>
                  <a:pt x="89" y="170"/>
                  <a:pt x="89" y="168"/>
                </a:cubicBezTo>
                <a:cubicBezTo>
                  <a:pt x="89" y="168"/>
                  <a:pt x="89" y="167"/>
                  <a:pt x="89" y="167"/>
                </a:cubicBezTo>
                <a:lnTo>
                  <a:pt x="25" y="167"/>
                </a:lnTo>
                <a:close/>
                <a:moveTo>
                  <a:pt x="121" y="118"/>
                </a:moveTo>
                <a:cubicBezTo>
                  <a:pt x="25" y="118"/>
                  <a:pt x="25" y="118"/>
                  <a:pt x="25" y="118"/>
                </a:cubicBezTo>
                <a:cubicBezTo>
                  <a:pt x="25" y="126"/>
                  <a:pt x="25" y="126"/>
                  <a:pt x="25" y="126"/>
                </a:cubicBezTo>
                <a:cubicBezTo>
                  <a:pt x="109" y="126"/>
                  <a:pt x="109" y="126"/>
                  <a:pt x="109" y="126"/>
                </a:cubicBezTo>
                <a:cubicBezTo>
                  <a:pt x="113" y="123"/>
                  <a:pt x="117" y="120"/>
                  <a:pt x="121" y="118"/>
                </a:cubicBezTo>
                <a:moveTo>
                  <a:pt x="98" y="197"/>
                </a:moveTo>
                <a:cubicBezTo>
                  <a:pt x="12" y="197"/>
                  <a:pt x="12" y="197"/>
                  <a:pt x="12" y="197"/>
                </a:cubicBezTo>
                <a:cubicBezTo>
                  <a:pt x="12" y="29"/>
                  <a:pt x="12" y="29"/>
                  <a:pt x="12" y="29"/>
                </a:cubicBezTo>
                <a:cubicBezTo>
                  <a:pt x="27" y="29"/>
                  <a:pt x="27" y="29"/>
                  <a:pt x="27" y="29"/>
                </a:cubicBezTo>
                <a:cubicBezTo>
                  <a:pt x="29" y="25"/>
                  <a:pt x="33" y="21"/>
                  <a:pt x="40" y="19"/>
                </a:cubicBezTo>
                <a:cubicBezTo>
                  <a:pt x="43" y="18"/>
                  <a:pt x="45" y="18"/>
                  <a:pt x="48" y="17"/>
                </a:cubicBezTo>
                <a:cubicBezTo>
                  <a:pt x="10" y="17"/>
                  <a:pt x="10" y="17"/>
                  <a:pt x="10" y="17"/>
                </a:cubicBezTo>
                <a:cubicBezTo>
                  <a:pt x="5" y="17"/>
                  <a:pt x="0" y="21"/>
                  <a:pt x="0" y="27"/>
                </a:cubicBezTo>
                <a:cubicBezTo>
                  <a:pt x="0" y="199"/>
                  <a:pt x="0" y="199"/>
                  <a:pt x="0" y="199"/>
                </a:cubicBezTo>
                <a:cubicBezTo>
                  <a:pt x="0" y="205"/>
                  <a:pt x="5" y="209"/>
                  <a:pt x="10" y="209"/>
                </a:cubicBezTo>
                <a:cubicBezTo>
                  <a:pt x="108" y="209"/>
                  <a:pt x="108" y="209"/>
                  <a:pt x="108" y="209"/>
                </a:cubicBezTo>
                <a:cubicBezTo>
                  <a:pt x="104" y="206"/>
                  <a:pt x="101" y="202"/>
                  <a:pt x="98" y="197"/>
                </a:cubicBezTo>
                <a:moveTo>
                  <a:pt x="42" y="25"/>
                </a:moveTo>
                <a:cubicBezTo>
                  <a:pt x="62" y="19"/>
                  <a:pt x="66" y="17"/>
                  <a:pt x="66" y="12"/>
                </a:cubicBezTo>
                <a:cubicBezTo>
                  <a:pt x="66" y="5"/>
                  <a:pt x="72" y="0"/>
                  <a:pt x="79" y="0"/>
                </a:cubicBezTo>
                <a:cubicBezTo>
                  <a:pt x="86" y="0"/>
                  <a:pt x="92" y="5"/>
                  <a:pt x="92" y="12"/>
                </a:cubicBezTo>
                <a:cubicBezTo>
                  <a:pt x="92" y="17"/>
                  <a:pt x="95" y="19"/>
                  <a:pt x="116" y="25"/>
                </a:cubicBezTo>
                <a:cubicBezTo>
                  <a:pt x="128" y="29"/>
                  <a:pt x="128" y="40"/>
                  <a:pt x="128" y="40"/>
                </a:cubicBezTo>
                <a:cubicBezTo>
                  <a:pt x="29" y="40"/>
                  <a:pt x="29" y="40"/>
                  <a:pt x="29" y="40"/>
                </a:cubicBezTo>
                <a:cubicBezTo>
                  <a:pt x="29" y="40"/>
                  <a:pt x="29" y="29"/>
                  <a:pt x="42" y="25"/>
                </a:cubicBezTo>
                <a:moveTo>
                  <a:pt x="75" y="12"/>
                </a:moveTo>
                <a:cubicBezTo>
                  <a:pt x="75" y="14"/>
                  <a:pt x="77" y="16"/>
                  <a:pt x="79" y="16"/>
                </a:cubicBezTo>
                <a:cubicBezTo>
                  <a:pt x="81" y="16"/>
                  <a:pt x="82" y="14"/>
                  <a:pt x="82" y="12"/>
                </a:cubicBezTo>
                <a:cubicBezTo>
                  <a:pt x="82" y="11"/>
                  <a:pt x="81" y="9"/>
                  <a:pt x="79" y="9"/>
                </a:cubicBezTo>
                <a:cubicBezTo>
                  <a:pt x="77" y="9"/>
                  <a:pt x="75" y="11"/>
                  <a:pt x="75" y="12"/>
                </a:cubicBezTo>
                <a:moveTo>
                  <a:pt x="132" y="93"/>
                </a:moveTo>
                <a:cubicBezTo>
                  <a:pt x="25" y="93"/>
                  <a:pt x="25" y="93"/>
                  <a:pt x="25" y="93"/>
                </a:cubicBezTo>
                <a:cubicBezTo>
                  <a:pt x="25" y="101"/>
                  <a:pt x="25" y="101"/>
                  <a:pt x="25" y="101"/>
                </a:cubicBezTo>
                <a:cubicBezTo>
                  <a:pt x="132" y="101"/>
                  <a:pt x="132" y="101"/>
                  <a:pt x="132" y="101"/>
                </a:cubicBezTo>
                <a:lnTo>
                  <a:pt x="132" y="9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73" name="TextBox 70">
            <a:extLst>
              <a:ext uri="{FF2B5EF4-FFF2-40B4-BE49-F238E27FC236}">
                <a16:creationId xmlns="" xmlns:a16="http://schemas.microsoft.com/office/drawing/2014/main" id="{D8B30F83-144B-4239-8405-479F522E27CB}"/>
              </a:ext>
            </a:extLst>
          </p:cNvPr>
          <p:cNvSpPr txBox="1"/>
          <p:nvPr/>
        </p:nvSpPr>
        <p:spPr>
          <a:xfrm>
            <a:off x="1670700" y="4815882"/>
            <a:ext cx="8850601" cy="445532"/>
          </a:xfrm>
          <a:prstGeom prst="rect">
            <a:avLst/>
          </a:prstGeom>
          <a:noFill/>
        </p:spPr>
        <p:txBody>
          <a:bodyPr wrap="square" lIns="54000" tIns="27000" rIns="54000" bIns="27000" rtlCol="0" anchor="b">
            <a:spAutoFit/>
          </a:bodyPr>
          <a:lstStyle/>
          <a:p>
            <a:pPr algn="ctr">
              <a:lnSpc>
                <a:spcPct val="150000"/>
              </a:lnSpc>
            </a:pPr>
            <a:r>
              <a:rPr lang="en-US" sz="900" dirty="0">
                <a:solidFill>
                  <a:srgbClr val="19122F"/>
                </a:solidFill>
                <a:cs typeface="+mn-ea"/>
                <a:sym typeface="+mn-lt"/>
              </a:rPr>
              <a:t>We have organized and rearrange the </a:t>
            </a:r>
            <a:r>
              <a:rPr lang="en-US" sz="900" dirty="0" err="1">
                <a:solidFill>
                  <a:srgbClr val="19122F"/>
                </a:solidFill>
                <a:cs typeface="+mn-ea"/>
                <a:sym typeface="+mn-lt"/>
              </a:rPr>
              <a:t>Lorem</a:t>
            </a:r>
            <a:r>
              <a:rPr lang="en-US" sz="900" dirty="0">
                <a:solidFill>
                  <a:srgbClr val="19122F"/>
                </a:solidFill>
                <a:cs typeface="+mn-ea"/>
                <a:sym typeface="+mn-lt"/>
              </a:rPr>
              <a:t> </a:t>
            </a:r>
            <a:r>
              <a:rPr lang="en-US" sz="900" dirty="0" err="1">
                <a:solidFill>
                  <a:srgbClr val="19122F"/>
                </a:solidFill>
                <a:cs typeface="+mn-ea"/>
                <a:sym typeface="+mn-lt"/>
              </a:rPr>
              <a:t>ipsum</a:t>
            </a:r>
            <a:r>
              <a:rPr lang="en-US" sz="900" dirty="0">
                <a:solidFill>
                  <a:srgbClr val="19122F"/>
                </a:solidFill>
                <a:cs typeface="+mn-ea"/>
                <a:sym typeface="+mn-lt"/>
              </a:rPr>
              <a:t> just to make this Paragraph looks good by adding some English here and there. So, This is the real </a:t>
            </a:r>
            <a:r>
              <a:rPr lang="en-US" sz="900" i="1" dirty="0" err="1">
                <a:solidFill>
                  <a:srgbClr val="19122F"/>
                </a:solidFill>
                <a:cs typeface="+mn-ea"/>
                <a:sym typeface="+mn-lt"/>
              </a:rPr>
              <a:t>Lorem</a:t>
            </a:r>
            <a:r>
              <a:rPr lang="en-US" sz="900" i="1" dirty="0">
                <a:solidFill>
                  <a:srgbClr val="19122F"/>
                </a:solidFill>
                <a:cs typeface="+mn-ea"/>
                <a:sym typeface="+mn-lt"/>
              </a:rPr>
              <a:t> </a:t>
            </a:r>
            <a:r>
              <a:rPr lang="en-US" sz="900" i="1" dirty="0" err="1">
                <a:solidFill>
                  <a:srgbClr val="19122F"/>
                </a:solidFill>
                <a:cs typeface="+mn-ea"/>
                <a:sym typeface="+mn-lt"/>
              </a:rPr>
              <a:t>Ipsum</a:t>
            </a:r>
            <a:r>
              <a:rPr lang="en-US" sz="900" i="1" dirty="0">
                <a:solidFill>
                  <a:srgbClr val="19122F"/>
                </a:solidFill>
                <a:cs typeface="+mn-ea"/>
                <a:sym typeface="+mn-lt"/>
              </a:rPr>
              <a:t> dolor sit </a:t>
            </a:r>
            <a:r>
              <a:rPr lang="en-US" sz="900" i="1" dirty="0" err="1">
                <a:solidFill>
                  <a:srgbClr val="19122F"/>
                </a:solidFill>
                <a:cs typeface="+mn-ea"/>
                <a:sym typeface="+mn-lt"/>
              </a:rPr>
              <a:t>amet</a:t>
            </a:r>
            <a:r>
              <a:rPr lang="en-US" sz="900" dirty="0">
                <a:solidFill>
                  <a:srgbClr val="19122F"/>
                </a:solidFill>
                <a:cs typeface="+mn-ea"/>
                <a:sym typeface="+mn-lt"/>
              </a:rPr>
              <a:t>, </a:t>
            </a:r>
            <a:r>
              <a:rPr lang="en-US" sz="900" dirty="0" err="1">
                <a:solidFill>
                  <a:srgbClr val="19122F"/>
                </a:solidFill>
                <a:cs typeface="+mn-ea"/>
                <a:sym typeface="+mn-lt"/>
              </a:rPr>
              <a:t>consectetur</a:t>
            </a:r>
            <a:r>
              <a:rPr lang="en-US" sz="900" dirty="0">
                <a:solidFill>
                  <a:srgbClr val="19122F"/>
                </a:solidFill>
                <a:cs typeface="+mn-ea"/>
                <a:sym typeface="+mn-lt"/>
              </a:rPr>
              <a:t> </a:t>
            </a:r>
            <a:r>
              <a:rPr lang="en-US" sz="900" dirty="0" err="1">
                <a:solidFill>
                  <a:srgbClr val="19122F"/>
                </a:solidFill>
                <a:cs typeface="+mn-ea"/>
                <a:sym typeface="+mn-lt"/>
              </a:rPr>
              <a:t>adipiscing</a:t>
            </a:r>
            <a:r>
              <a:rPr lang="en-US" sz="900" dirty="0">
                <a:solidFill>
                  <a:srgbClr val="19122F"/>
                </a:solidFill>
                <a:cs typeface="+mn-ea"/>
                <a:sym typeface="+mn-lt"/>
              </a:rPr>
              <a:t> </a:t>
            </a:r>
            <a:r>
              <a:rPr lang="en-US" sz="900" dirty="0" err="1">
                <a:solidFill>
                  <a:srgbClr val="19122F"/>
                </a:solidFill>
                <a:cs typeface="+mn-ea"/>
                <a:sym typeface="+mn-lt"/>
              </a:rPr>
              <a:t>elit</a:t>
            </a:r>
            <a:r>
              <a:rPr lang="en-US" sz="900" dirty="0">
                <a:solidFill>
                  <a:srgbClr val="19122F"/>
                </a:solidFill>
                <a:cs typeface="+mn-ea"/>
                <a:sym typeface="+mn-lt"/>
              </a:rPr>
              <a:t>, </a:t>
            </a:r>
            <a:r>
              <a:rPr lang="en-US" sz="900" dirty="0" err="1">
                <a:solidFill>
                  <a:srgbClr val="19122F"/>
                </a:solidFill>
                <a:cs typeface="+mn-ea"/>
                <a:sym typeface="+mn-lt"/>
              </a:rPr>
              <a:t>sed</a:t>
            </a:r>
            <a:r>
              <a:rPr lang="en-US" sz="900" dirty="0">
                <a:solidFill>
                  <a:srgbClr val="19122F"/>
                </a:solidFill>
                <a:cs typeface="+mn-ea"/>
                <a:sym typeface="+mn-lt"/>
              </a:rPr>
              <a:t> do </a:t>
            </a:r>
            <a:r>
              <a:rPr lang="en-US" sz="900" dirty="0" err="1">
                <a:solidFill>
                  <a:srgbClr val="19122F"/>
                </a:solidFill>
                <a:cs typeface="+mn-ea"/>
                <a:sym typeface="+mn-lt"/>
              </a:rPr>
              <a:t>eiusmod</a:t>
            </a:r>
            <a:r>
              <a:rPr lang="en-US" sz="900" dirty="0">
                <a:solidFill>
                  <a:srgbClr val="19122F"/>
                </a:solidFill>
                <a:cs typeface="+mn-ea"/>
                <a:sym typeface="+mn-lt"/>
              </a:rPr>
              <a:t> </a:t>
            </a:r>
            <a:r>
              <a:rPr lang="en-US" sz="900" dirty="0" err="1">
                <a:solidFill>
                  <a:srgbClr val="19122F"/>
                </a:solidFill>
                <a:cs typeface="+mn-ea"/>
                <a:sym typeface="+mn-lt"/>
              </a:rPr>
              <a:t>tempor</a:t>
            </a:r>
            <a:r>
              <a:rPr lang="en-US" sz="900" dirty="0">
                <a:solidFill>
                  <a:srgbClr val="19122F"/>
                </a:solidFill>
                <a:cs typeface="+mn-ea"/>
                <a:sym typeface="+mn-lt"/>
              </a:rPr>
              <a:t> </a:t>
            </a:r>
            <a:r>
              <a:rPr lang="en-US" sz="900" dirty="0" err="1">
                <a:solidFill>
                  <a:srgbClr val="19122F"/>
                </a:solidFill>
                <a:cs typeface="+mn-ea"/>
                <a:sym typeface="+mn-lt"/>
              </a:rPr>
              <a:t>incididunt</a:t>
            </a:r>
            <a:r>
              <a:rPr lang="en-US" sz="900" dirty="0">
                <a:solidFill>
                  <a:srgbClr val="19122F"/>
                </a:solidFill>
                <a:cs typeface="+mn-ea"/>
                <a:sym typeface="+mn-lt"/>
              </a:rPr>
              <a:t> </a:t>
            </a:r>
            <a:r>
              <a:rPr lang="en-US" sz="900" dirty="0" err="1">
                <a:solidFill>
                  <a:srgbClr val="19122F"/>
                </a:solidFill>
                <a:cs typeface="+mn-ea"/>
                <a:sym typeface="+mn-lt"/>
              </a:rPr>
              <a:t>ut</a:t>
            </a:r>
            <a:r>
              <a:rPr lang="en-US" sz="900" dirty="0">
                <a:solidFill>
                  <a:srgbClr val="19122F"/>
                </a:solidFill>
                <a:cs typeface="+mn-ea"/>
                <a:sym typeface="+mn-lt"/>
              </a:rPr>
              <a:t> </a:t>
            </a:r>
            <a:r>
              <a:rPr lang="en-US" sz="900" dirty="0" err="1">
                <a:solidFill>
                  <a:srgbClr val="19122F"/>
                </a:solidFill>
                <a:cs typeface="+mn-ea"/>
                <a:sym typeface="+mn-lt"/>
              </a:rPr>
              <a:t>labore</a:t>
            </a:r>
            <a:r>
              <a:rPr lang="en-US" sz="900" dirty="0">
                <a:solidFill>
                  <a:srgbClr val="19122F"/>
                </a:solidFill>
                <a:cs typeface="+mn-ea"/>
                <a:sym typeface="+mn-lt"/>
              </a:rPr>
              <a:t> et </a:t>
            </a:r>
            <a:r>
              <a:rPr lang="en-US" sz="900" dirty="0" err="1">
                <a:solidFill>
                  <a:srgbClr val="19122F"/>
                </a:solidFill>
                <a:cs typeface="+mn-ea"/>
                <a:sym typeface="+mn-lt"/>
              </a:rPr>
              <a:t>dolore</a:t>
            </a:r>
            <a:r>
              <a:rPr lang="en-US" sz="900" dirty="0">
                <a:solidFill>
                  <a:srgbClr val="19122F"/>
                </a:solidFill>
                <a:cs typeface="+mn-ea"/>
                <a:sym typeface="+mn-lt"/>
              </a:rPr>
              <a:t> magna </a:t>
            </a:r>
            <a:r>
              <a:rPr lang="en-US" sz="900" dirty="0" err="1">
                <a:solidFill>
                  <a:srgbClr val="19122F"/>
                </a:solidFill>
                <a:cs typeface="+mn-ea"/>
                <a:sym typeface="+mn-lt"/>
              </a:rPr>
              <a:t>aliqua</a:t>
            </a:r>
            <a:r>
              <a:rPr lang="en-US" sz="900" dirty="0">
                <a:solidFill>
                  <a:srgbClr val="19122F"/>
                </a:solidFill>
                <a:cs typeface="+mn-ea"/>
                <a:sym typeface="+mn-lt"/>
              </a:rPr>
              <a:t>. </a:t>
            </a:r>
          </a:p>
        </p:txBody>
      </p:sp>
      <p:sp>
        <p:nvSpPr>
          <p:cNvPr id="74" name="矩形 73">
            <a:extLst>
              <a:ext uri="{FF2B5EF4-FFF2-40B4-BE49-F238E27FC236}">
                <a16:creationId xmlns="" xmlns:a16="http://schemas.microsoft.com/office/drawing/2014/main" id="{7725A2CD-2062-407C-AF28-1BA293FDD232}"/>
              </a:ext>
            </a:extLst>
          </p:cNvPr>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5" name="矩形 74">
            <a:extLst>
              <a:ext uri="{FF2B5EF4-FFF2-40B4-BE49-F238E27FC236}">
                <a16:creationId xmlns="" xmlns:a16="http://schemas.microsoft.com/office/drawing/2014/main" id="{15127DB7-DA7B-446C-BBC6-AA8EAF55CEFC}"/>
              </a:ext>
            </a:extLst>
          </p:cNvPr>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034644999"/>
      </p:ext>
    </p:extLst>
  </p:cSld>
  <p:clrMapOvr>
    <a:masterClrMapping/>
  </p:clrMapOvr>
  <p:transition spd="slow" advClick="0" advTm="1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55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6000"/>
                            </p:stCondLst>
                            <p:childTnLst>
                              <p:par>
                                <p:cTn id="49" presetID="10" presetClass="entr" presetSubtype="0"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par>
                          <p:cTn id="52" fill="hold">
                            <p:stCondLst>
                              <p:cond delay="6500"/>
                            </p:stCondLst>
                            <p:childTnLst>
                              <p:par>
                                <p:cTn id="53" presetID="10" presetClass="entr" presetSubtype="0"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500"/>
                                        <p:tgtEl>
                                          <p:spTgt spid="31"/>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par>
                          <p:cTn id="60" fill="hold">
                            <p:stCondLst>
                              <p:cond delay="7500"/>
                            </p:stCondLst>
                            <p:childTnLst>
                              <p:par>
                                <p:cTn id="61" presetID="10" presetClass="entr" presetSubtype="0"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par>
                          <p:cTn id="64" fill="hold">
                            <p:stCondLst>
                              <p:cond delay="8000"/>
                            </p:stCondLst>
                            <p:childTnLst>
                              <p:par>
                                <p:cTn id="65" presetID="10" presetClass="entr" presetSubtype="0" fill="hold"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childTnLst>
                          </p:cTn>
                        </p:par>
                        <p:par>
                          <p:cTn id="68" fill="hold">
                            <p:stCondLst>
                              <p:cond delay="8500"/>
                            </p:stCondLst>
                            <p:childTnLst>
                              <p:par>
                                <p:cTn id="69" presetID="10" presetClass="entr" presetSubtype="0" fill="hold" grpId="0" nodeType="after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par>
                          <p:cTn id="72" fill="hold">
                            <p:stCondLst>
                              <p:cond delay="9000"/>
                            </p:stCondLst>
                            <p:childTnLst>
                              <p:par>
                                <p:cTn id="73" presetID="10"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par>
                          <p:cTn id="76" fill="hold">
                            <p:stCondLst>
                              <p:cond delay="9500"/>
                            </p:stCondLst>
                            <p:childTnLst>
                              <p:par>
                                <p:cTn id="77" presetID="10" presetClass="entr" presetSubtype="0" fill="hold" grpId="0"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childTnLst>
                          </p:cTn>
                        </p:par>
                        <p:par>
                          <p:cTn id="80" fill="hold">
                            <p:stCondLst>
                              <p:cond delay="10000"/>
                            </p:stCondLst>
                            <p:childTnLst>
                              <p:par>
                                <p:cTn id="81" presetID="10" presetClass="entr" presetSubtype="0" fill="hold"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childTnLst>
                          </p:cTn>
                        </p:par>
                        <p:par>
                          <p:cTn id="84" fill="hold">
                            <p:stCondLst>
                              <p:cond delay="10500"/>
                            </p:stCondLst>
                            <p:childTnLst>
                              <p:par>
                                <p:cTn id="85" presetID="10" presetClass="entr" presetSubtype="0" fill="hold" grpId="0" nodeType="after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500"/>
                                        <p:tgtEl>
                                          <p:spTgt spid="5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9"/>
                                        </p:tgtEl>
                                        <p:attrNameLst>
                                          <p:attrName>style.visibility</p:attrName>
                                        </p:attrNameLst>
                                      </p:cBhvr>
                                      <p:to>
                                        <p:strVal val="visible"/>
                                      </p:to>
                                    </p:set>
                                    <p:animEffect transition="in" filter="fade">
                                      <p:cBhvr>
                                        <p:cTn id="90" dur="500"/>
                                        <p:tgtEl>
                                          <p:spTgt spid="69"/>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500"/>
                                        <p:tgtEl>
                                          <p:spTgt spid="6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fade">
                                      <p:cBhvr>
                                        <p:cTn id="99" dur="500"/>
                                        <p:tgtEl>
                                          <p:spTgt spid="6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fade">
                                      <p:cBhvr>
                                        <p:cTn id="102" dur="500"/>
                                        <p:tgtEl>
                                          <p:spTgt spid="54"/>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3"/>
                                        </p:tgtEl>
                                        <p:attrNameLst>
                                          <p:attrName>style.visibility</p:attrName>
                                        </p:attrNameLst>
                                      </p:cBhvr>
                                      <p:to>
                                        <p:strVal val="visible"/>
                                      </p:to>
                                    </p:set>
                                    <p:animEffect transition="in" filter="fade">
                                      <p:cBhvr>
                                        <p:cTn id="108" dur="500"/>
                                        <p:tgtEl>
                                          <p:spTgt spid="6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fade">
                                      <p:cBhvr>
                                        <p:cTn id="111" dur="500"/>
                                        <p:tgtEl>
                                          <p:spTgt spid="57"/>
                                        </p:tgtEl>
                                      </p:cBhvr>
                                    </p:animEffect>
                                  </p:childTnLst>
                                </p:cTn>
                              </p:par>
                            </p:childTnLst>
                          </p:cTn>
                        </p:par>
                        <p:par>
                          <p:cTn id="112" fill="hold">
                            <p:stCondLst>
                              <p:cond delay="11000"/>
                            </p:stCondLst>
                            <p:childTnLst>
                              <p:par>
                                <p:cTn id="113" presetID="10" presetClass="entr" presetSubtype="0" fill="hold" grpId="0" nodeType="after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5" grpId="0" animBg="1"/>
      <p:bldP spid="26" grpId="0" animBg="1"/>
      <p:bldP spid="27" grpId="0" animBg="1"/>
      <p:bldP spid="32" grpId="0" animBg="1"/>
      <p:bldP spid="40" grpId="0" animBg="1"/>
      <p:bldP spid="41" grpId="0"/>
      <p:bldP spid="42" grpId="0" animBg="1"/>
      <p:bldP spid="54" grpId="0" animBg="1"/>
      <p:bldP spid="57" grpId="0" animBg="1"/>
      <p:bldP spid="58" grpId="0" animBg="1"/>
      <p:bldP spid="60" grpId="0" animBg="1"/>
      <p:bldP spid="61" grpId="0" animBg="1"/>
      <p:bldP spid="63" grpId="0" animBg="1"/>
      <p:bldP spid="64" grpId="0" animBg="1"/>
      <p:bldP spid="66" grpId="0" animBg="1"/>
      <p:bldP spid="69" grpId="0" animBg="1"/>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 xmlns:a16="http://schemas.microsoft.com/office/drawing/2014/main" id="{57B04A77-32C0-4CF8-8BD8-1E04D23DA7C0}"/>
              </a:ext>
            </a:extLst>
          </p:cNvPr>
          <p:cNvSpPr/>
          <p:nvPr/>
        </p:nvSpPr>
        <p:spPr>
          <a:xfrm>
            <a:off x="0" y="585388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占位符 5">
            <a:extLst>
              <a:ext uri="{FF2B5EF4-FFF2-40B4-BE49-F238E27FC236}">
                <a16:creationId xmlns="" xmlns:a16="http://schemas.microsoft.com/office/drawing/2014/main" id="{D6CF0781-AAE5-434D-9D64-2DE21730F2D7}"/>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200708" y="1208251"/>
            <a:ext cx="3603625" cy="3603625"/>
          </a:xfrm>
          <a:prstGeom prst="ellipse">
            <a:avLst/>
          </a:prstGeom>
          <a:effectLst>
            <a:outerShdw blurRad="50800" dist="50800" dir="5400000" algn="ctr" rotWithShape="0">
              <a:srgbClr val="000000">
                <a:alpha val="97000"/>
              </a:srgbClr>
            </a:outerShdw>
          </a:effectLst>
        </p:spPr>
      </p:pic>
      <p:sp>
        <p:nvSpPr>
          <p:cNvPr id="5" name="タイトル 9">
            <a:extLst>
              <a:ext uri="{FF2B5EF4-FFF2-40B4-BE49-F238E27FC236}">
                <a16:creationId xmlns="" xmlns:a16="http://schemas.microsoft.com/office/drawing/2014/main" id="{861B0A92-0FA2-413A-9BFC-3CFD51F1B22B}"/>
              </a:ext>
            </a:extLst>
          </p:cNvPr>
          <p:cNvSpPr>
            <a:spLocks noGrp="1"/>
          </p:cNvSpPr>
          <p:nvPr>
            <p:ph type="title"/>
          </p:nvPr>
        </p:nvSpPr>
        <p:spPr>
          <a:xfrm>
            <a:off x="5983592" y="1476394"/>
            <a:ext cx="5176025" cy="907031"/>
          </a:xfrm>
        </p:spPr>
        <p:txBody>
          <a:bodyPr>
            <a:normAutofit/>
          </a:bodyPr>
          <a:lstStyle/>
          <a:p>
            <a:r>
              <a:rPr kumimoji="1" lang="zh-CN" altLang="en-US" sz="3600" dirty="0">
                <a:solidFill>
                  <a:schemeClr val="tx2"/>
                </a:solidFill>
                <a:latin typeface="+mn-lt"/>
                <a:ea typeface="+mn-ea"/>
                <a:cs typeface="+mn-ea"/>
                <a:sym typeface="+mn-lt"/>
              </a:rPr>
              <a:t>公司简介</a:t>
            </a:r>
            <a:endParaRPr kumimoji="1" lang="ja-JP" altLang="en-US" sz="3600" dirty="0">
              <a:solidFill>
                <a:schemeClr val="accent1"/>
              </a:solidFill>
              <a:latin typeface="+mn-lt"/>
              <a:ea typeface="+mn-ea"/>
              <a:cs typeface="+mn-ea"/>
              <a:sym typeface="+mn-lt"/>
            </a:endParaRPr>
          </a:p>
        </p:txBody>
      </p:sp>
      <p:sp>
        <p:nvSpPr>
          <p:cNvPr id="6" name="テキスト プレースホルダー 11">
            <a:extLst>
              <a:ext uri="{FF2B5EF4-FFF2-40B4-BE49-F238E27FC236}">
                <a16:creationId xmlns="" xmlns:a16="http://schemas.microsoft.com/office/drawing/2014/main" id="{40E1E508-F538-4571-83A2-7D44F9CDD422}"/>
              </a:ext>
            </a:extLst>
          </p:cNvPr>
          <p:cNvSpPr txBox="1">
            <a:spLocks/>
          </p:cNvSpPr>
          <p:nvPr/>
        </p:nvSpPr>
        <p:spPr>
          <a:xfrm>
            <a:off x="5986490" y="2219374"/>
            <a:ext cx="5173127" cy="4952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ja-JP" sz="1800">
                <a:solidFill>
                  <a:schemeClr val="tx2">
                    <a:lumMod val="60000"/>
                    <a:lumOff val="40000"/>
                  </a:schemeClr>
                </a:solidFill>
                <a:cs typeface="+mn-ea"/>
                <a:sym typeface="+mn-lt"/>
              </a:rPr>
              <a:t>LET ME INTRODUCE MYSELF…</a:t>
            </a:r>
            <a:endParaRPr kumimoji="1" lang="ja-JP" altLang="en-US" sz="1800" dirty="0">
              <a:solidFill>
                <a:schemeClr val="tx2">
                  <a:lumMod val="60000"/>
                  <a:lumOff val="40000"/>
                </a:schemeClr>
              </a:solidFill>
              <a:cs typeface="+mn-ea"/>
              <a:sym typeface="+mn-lt"/>
            </a:endParaRPr>
          </a:p>
        </p:txBody>
      </p:sp>
      <p:sp>
        <p:nvSpPr>
          <p:cNvPr id="7" name="TextBox 16">
            <a:extLst>
              <a:ext uri="{FF2B5EF4-FFF2-40B4-BE49-F238E27FC236}">
                <a16:creationId xmlns="" xmlns:a16="http://schemas.microsoft.com/office/drawing/2014/main" id="{762FB0F3-5C8E-475E-B465-F30FB9552B0F}"/>
              </a:ext>
            </a:extLst>
          </p:cNvPr>
          <p:cNvSpPr txBox="1"/>
          <p:nvPr/>
        </p:nvSpPr>
        <p:spPr>
          <a:xfrm>
            <a:off x="5983594" y="3717799"/>
            <a:ext cx="4278510" cy="819455"/>
          </a:xfrm>
          <a:prstGeom prst="rect">
            <a:avLst/>
          </a:prstGeom>
          <a:noFill/>
        </p:spPr>
        <p:txBody>
          <a:bodyPr wrap="square" rtlCol="0">
            <a:spAutoFit/>
          </a:bodyPr>
          <a:lstStyle/>
          <a:p>
            <a:pPr>
              <a:lnSpc>
                <a:spcPct val="150000"/>
              </a:lnSpc>
            </a:pPr>
            <a:r>
              <a:rPr kumimoji="1" lang="en-US" altLang="ja-JP" sz="1050" dirty="0">
                <a:solidFill>
                  <a:schemeClr val="tx2"/>
                </a:solidFill>
                <a:cs typeface="+mn-ea"/>
                <a:sym typeface="+mn-lt"/>
              </a:rPr>
              <a:t>Choro </a:t>
            </a:r>
            <a:r>
              <a:rPr kumimoji="1" lang="en-US" altLang="ja-JP" sz="1050" dirty="0" err="1">
                <a:solidFill>
                  <a:schemeClr val="tx2"/>
                </a:solidFill>
                <a:cs typeface="+mn-ea"/>
                <a:sym typeface="+mn-lt"/>
              </a:rPr>
              <a:t>tantas</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veritus</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ei</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eam</a:t>
            </a:r>
            <a:r>
              <a:rPr kumimoji="1" lang="en-US" altLang="ja-JP" sz="1050" dirty="0">
                <a:solidFill>
                  <a:schemeClr val="tx2"/>
                </a:solidFill>
                <a:cs typeface="+mn-ea"/>
                <a:sym typeface="+mn-lt"/>
              </a:rPr>
              <a:t>, at </a:t>
            </a:r>
            <a:r>
              <a:rPr kumimoji="1" lang="en-US" altLang="ja-JP" sz="1050" dirty="0" err="1">
                <a:solidFill>
                  <a:schemeClr val="tx2"/>
                </a:solidFill>
                <a:cs typeface="+mn-ea"/>
                <a:sym typeface="+mn-lt"/>
              </a:rPr>
              <a:t>porro</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temporibus</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vel</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tacimates</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accusata</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mei</a:t>
            </a:r>
            <a:r>
              <a:rPr kumimoji="1" lang="en-US" altLang="ja-JP" sz="1050" dirty="0">
                <a:solidFill>
                  <a:schemeClr val="tx2"/>
                </a:solidFill>
                <a:cs typeface="+mn-ea"/>
                <a:sym typeface="+mn-lt"/>
              </a:rPr>
              <a:t> in. Sea et postulant </a:t>
            </a:r>
            <a:r>
              <a:rPr kumimoji="1" lang="en-US" altLang="ja-JP" sz="1050" dirty="0" err="1">
                <a:solidFill>
                  <a:schemeClr val="tx2"/>
                </a:solidFill>
                <a:cs typeface="+mn-ea"/>
                <a:sym typeface="+mn-lt"/>
              </a:rPr>
              <a:t>erroribus</a:t>
            </a:r>
            <a:r>
              <a:rPr kumimoji="1" lang="en-US" altLang="ja-JP" sz="1050" dirty="0">
                <a:solidFill>
                  <a:schemeClr val="tx2"/>
                </a:solidFill>
                <a:cs typeface="+mn-ea"/>
                <a:sym typeface="+mn-lt"/>
              </a:rPr>
              <a:t>, at </a:t>
            </a:r>
            <a:r>
              <a:rPr kumimoji="1" lang="en-US" altLang="ja-JP" sz="1050" dirty="0" err="1">
                <a:solidFill>
                  <a:schemeClr val="tx2"/>
                </a:solidFill>
                <a:cs typeface="+mn-ea"/>
                <a:sym typeface="+mn-lt"/>
              </a:rPr>
              <a:t>novum</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soluta</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mea</a:t>
            </a:r>
            <a:r>
              <a:rPr kumimoji="1" lang="en-US" altLang="ja-JP" sz="1050" dirty="0">
                <a:solidFill>
                  <a:schemeClr val="tx2"/>
                </a:solidFill>
                <a:cs typeface="+mn-ea"/>
                <a:sym typeface="+mn-lt"/>
              </a:rPr>
              <a:t>. Partem </a:t>
            </a:r>
            <a:r>
              <a:rPr kumimoji="1" lang="en-US" altLang="ja-JP" sz="1050" dirty="0" err="1">
                <a:solidFill>
                  <a:schemeClr val="tx2"/>
                </a:solidFill>
                <a:cs typeface="+mn-ea"/>
                <a:sym typeface="+mn-lt"/>
              </a:rPr>
              <a:t>ubique</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interesset</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vel</a:t>
            </a:r>
            <a:r>
              <a:rPr kumimoji="1" lang="en-US" altLang="ja-JP" sz="1050" dirty="0">
                <a:solidFill>
                  <a:schemeClr val="tx2"/>
                </a:solidFill>
                <a:cs typeface="+mn-ea"/>
                <a:sym typeface="+mn-lt"/>
              </a:rPr>
              <a:t> ad, id </a:t>
            </a:r>
            <a:r>
              <a:rPr kumimoji="1" lang="en-US" altLang="ja-JP" sz="1050" dirty="0" err="1">
                <a:solidFill>
                  <a:schemeClr val="tx2"/>
                </a:solidFill>
                <a:cs typeface="+mn-ea"/>
                <a:sym typeface="+mn-lt"/>
              </a:rPr>
              <a:t>eleifend</a:t>
            </a:r>
            <a:r>
              <a:rPr kumimoji="1" lang="en-US" altLang="ja-JP" sz="1050" dirty="0">
                <a:solidFill>
                  <a:schemeClr val="tx2"/>
                </a:solidFill>
                <a:cs typeface="+mn-ea"/>
                <a:sym typeface="+mn-lt"/>
              </a:rPr>
              <a:t> </a:t>
            </a:r>
            <a:r>
              <a:rPr kumimoji="1" lang="en-US" altLang="ja-JP" sz="1050" dirty="0" err="1">
                <a:solidFill>
                  <a:schemeClr val="tx2"/>
                </a:solidFill>
                <a:cs typeface="+mn-ea"/>
                <a:sym typeface="+mn-lt"/>
              </a:rPr>
              <a:t>efficiantur</a:t>
            </a:r>
            <a:r>
              <a:rPr kumimoji="1" lang="en-US" altLang="ja-JP" sz="1050" dirty="0">
                <a:solidFill>
                  <a:schemeClr val="tx2"/>
                </a:solidFill>
                <a:cs typeface="+mn-ea"/>
                <a:sym typeface="+mn-lt"/>
              </a:rPr>
              <a:t> per. </a:t>
            </a:r>
            <a:endParaRPr lang="en-ID" sz="1050" dirty="0">
              <a:solidFill>
                <a:schemeClr val="tx2"/>
              </a:solidFill>
              <a:cs typeface="+mn-ea"/>
              <a:sym typeface="+mn-lt"/>
            </a:endParaRPr>
          </a:p>
        </p:txBody>
      </p:sp>
      <p:sp>
        <p:nvSpPr>
          <p:cNvPr id="8" name="円/楕円 1">
            <a:extLst>
              <a:ext uri="{FF2B5EF4-FFF2-40B4-BE49-F238E27FC236}">
                <a16:creationId xmlns="" xmlns:a16="http://schemas.microsoft.com/office/drawing/2014/main" id="{8F0FF580-A00C-4BA1-8FE8-A9112EED25DC}"/>
              </a:ext>
            </a:extLst>
          </p:cNvPr>
          <p:cNvSpPr/>
          <p:nvPr/>
        </p:nvSpPr>
        <p:spPr>
          <a:xfrm>
            <a:off x="5999653" y="2804990"/>
            <a:ext cx="698834" cy="698774"/>
          </a:xfrm>
          <a:prstGeom prst="ellipse">
            <a:avLst/>
          </a:prstGeom>
          <a:solidFill>
            <a:srgbClr val="95DDEC"/>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kumimoji="1" lang="ja-JP" altLang="en-US" sz="900">
              <a:cs typeface="+mn-ea"/>
              <a:sym typeface="+mn-lt"/>
            </a:endParaRPr>
          </a:p>
        </p:txBody>
      </p:sp>
      <p:sp>
        <p:nvSpPr>
          <p:cNvPr id="9" name="円/楕円 11">
            <a:extLst>
              <a:ext uri="{FF2B5EF4-FFF2-40B4-BE49-F238E27FC236}">
                <a16:creationId xmlns="" xmlns:a16="http://schemas.microsoft.com/office/drawing/2014/main" id="{1964195F-3F85-457D-A65A-DCE167A8B7E7}"/>
              </a:ext>
            </a:extLst>
          </p:cNvPr>
          <p:cNvSpPr/>
          <p:nvPr/>
        </p:nvSpPr>
        <p:spPr>
          <a:xfrm>
            <a:off x="7244362" y="2804989"/>
            <a:ext cx="698834" cy="698774"/>
          </a:xfrm>
          <a:prstGeom prst="ellipse">
            <a:avLst/>
          </a:prstGeom>
          <a:solidFill>
            <a:srgbClr val="95DDEC"/>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kumimoji="1" lang="ja-JP" altLang="en-US" sz="900">
              <a:cs typeface="+mn-ea"/>
              <a:sym typeface="+mn-lt"/>
            </a:endParaRPr>
          </a:p>
        </p:txBody>
      </p:sp>
      <p:sp>
        <p:nvSpPr>
          <p:cNvPr id="10" name="円/楕円 12">
            <a:extLst>
              <a:ext uri="{FF2B5EF4-FFF2-40B4-BE49-F238E27FC236}">
                <a16:creationId xmlns="" xmlns:a16="http://schemas.microsoft.com/office/drawing/2014/main" id="{17E7D455-8B1F-45BF-B744-D9464611009D}"/>
              </a:ext>
            </a:extLst>
          </p:cNvPr>
          <p:cNvSpPr/>
          <p:nvPr/>
        </p:nvSpPr>
        <p:spPr>
          <a:xfrm>
            <a:off x="8489069" y="2804989"/>
            <a:ext cx="698834" cy="698774"/>
          </a:xfrm>
          <a:prstGeom prst="ellipse">
            <a:avLst/>
          </a:prstGeom>
          <a:solidFill>
            <a:srgbClr val="95DDEC"/>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kumimoji="1" lang="ja-JP" altLang="en-US" sz="900">
              <a:cs typeface="+mn-ea"/>
              <a:sym typeface="+mn-lt"/>
            </a:endParaRPr>
          </a:p>
        </p:txBody>
      </p:sp>
      <p:grpSp>
        <p:nvGrpSpPr>
          <p:cNvPr id="28" name="组合 27">
            <a:extLst>
              <a:ext uri="{FF2B5EF4-FFF2-40B4-BE49-F238E27FC236}">
                <a16:creationId xmlns="" xmlns:a16="http://schemas.microsoft.com/office/drawing/2014/main" id="{18F6B9E2-EA15-4711-9006-243D0070BAE9}"/>
              </a:ext>
            </a:extLst>
          </p:cNvPr>
          <p:cNvGrpSpPr/>
          <p:nvPr/>
        </p:nvGrpSpPr>
        <p:grpSpPr>
          <a:xfrm>
            <a:off x="1878015" y="6083004"/>
            <a:ext cx="8435970" cy="524382"/>
            <a:chOff x="587787" y="5850224"/>
            <a:chExt cx="8435970" cy="524382"/>
          </a:xfrm>
        </p:grpSpPr>
        <p:grpSp>
          <p:nvGrpSpPr>
            <p:cNvPr id="11" name="Group 30">
              <a:extLst>
                <a:ext uri="{FF2B5EF4-FFF2-40B4-BE49-F238E27FC236}">
                  <a16:creationId xmlns="" xmlns:a16="http://schemas.microsoft.com/office/drawing/2014/main" id="{B1B7497B-4BBA-4F05-95BA-47B5019B7FF9}"/>
                </a:ext>
              </a:extLst>
            </p:cNvPr>
            <p:cNvGrpSpPr/>
            <p:nvPr/>
          </p:nvGrpSpPr>
          <p:grpSpPr>
            <a:xfrm>
              <a:off x="7140853" y="5850224"/>
              <a:ext cx="1882904" cy="524382"/>
              <a:chOff x="2367443" y="5759730"/>
              <a:chExt cx="2510539" cy="699176"/>
            </a:xfrm>
          </p:grpSpPr>
          <p:sp>
            <p:nvSpPr>
              <p:cNvPr id="12" name="TextBox 32">
                <a:extLst>
                  <a:ext uri="{FF2B5EF4-FFF2-40B4-BE49-F238E27FC236}">
                    <a16:creationId xmlns="" xmlns:a16="http://schemas.microsoft.com/office/drawing/2014/main" id="{EA41E287-8693-491C-A332-20787FC9159A}"/>
                  </a:ext>
                </a:extLst>
              </p:cNvPr>
              <p:cNvSpPr txBox="1"/>
              <p:nvPr/>
            </p:nvSpPr>
            <p:spPr>
              <a:xfrm>
                <a:off x="2367443" y="5759730"/>
                <a:ext cx="2510539" cy="430886"/>
              </a:xfrm>
              <a:prstGeom prst="rect">
                <a:avLst/>
              </a:prstGeom>
              <a:noFill/>
            </p:spPr>
            <p:txBody>
              <a:bodyPr wrap="square" rtlCol="0">
                <a:spAutoFit/>
              </a:bodyPr>
              <a:lstStyle/>
              <a:p>
                <a:r>
                  <a:rPr lang="en-ID" sz="1500" dirty="0">
                    <a:solidFill>
                      <a:schemeClr val="bg1"/>
                    </a:solidFill>
                    <a:cs typeface="+mn-ea"/>
                    <a:sym typeface="+mn-lt"/>
                  </a:rPr>
                  <a:t>Twitter</a:t>
                </a:r>
              </a:p>
            </p:txBody>
          </p:sp>
          <p:sp>
            <p:nvSpPr>
              <p:cNvPr id="13" name="TextBox 33">
                <a:extLst>
                  <a:ext uri="{FF2B5EF4-FFF2-40B4-BE49-F238E27FC236}">
                    <a16:creationId xmlns="" xmlns:a16="http://schemas.microsoft.com/office/drawing/2014/main" id="{1B155CB6-25ED-4717-ADEA-87396FD3F745}"/>
                  </a:ext>
                </a:extLst>
              </p:cNvPr>
              <p:cNvSpPr txBox="1"/>
              <p:nvPr/>
            </p:nvSpPr>
            <p:spPr>
              <a:xfrm>
                <a:off x="2367443" y="6058797"/>
                <a:ext cx="2510539" cy="400109"/>
              </a:xfrm>
              <a:prstGeom prst="rect">
                <a:avLst/>
              </a:prstGeom>
              <a:noFill/>
            </p:spPr>
            <p:txBody>
              <a:bodyPr wrap="square" rtlCol="0">
                <a:spAutoFit/>
              </a:bodyPr>
              <a:lstStyle/>
              <a:p>
                <a:r>
                  <a:rPr lang="en-ID" sz="1350" dirty="0">
                    <a:solidFill>
                      <a:schemeClr val="bg1"/>
                    </a:solidFill>
                    <a:cs typeface="+mn-ea"/>
                    <a:sym typeface="+mn-lt"/>
                  </a:rPr>
                  <a:t>twitter.com</a:t>
                </a:r>
              </a:p>
            </p:txBody>
          </p:sp>
        </p:grpSp>
        <p:sp>
          <p:nvSpPr>
            <p:cNvPr id="14" name="Freeform 9">
              <a:extLst>
                <a:ext uri="{FF2B5EF4-FFF2-40B4-BE49-F238E27FC236}">
                  <a16:creationId xmlns="" xmlns:a16="http://schemas.microsoft.com/office/drawing/2014/main" id="{4EBFDF87-9765-46DD-9CA5-AEBC7C2F6216}"/>
                </a:ext>
              </a:extLst>
            </p:cNvPr>
            <p:cNvSpPr>
              <a:spLocks/>
            </p:cNvSpPr>
            <p:nvPr/>
          </p:nvSpPr>
          <p:spPr bwMode="auto">
            <a:xfrm>
              <a:off x="6658075" y="5943742"/>
              <a:ext cx="415076" cy="338978"/>
            </a:xfrm>
            <a:custGeom>
              <a:avLst/>
              <a:gdLst>
                <a:gd name="T0" fmla="*/ 279 w 279"/>
                <a:gd name="T1" fmla="*/ 27 h 228"/>
                <a:gd name="T2" fmla="*/ 246 w 279"/>
                <a:gd name="T3" fmla="*/ 36 h 228"/>
                <a:gd name="T4" fmla="*/ 271 w 279"/>
                <a:gd name="T5" fmla="*/ 6 h 228"/>
                <a:gd name="T6" fmla="*/ 235 w 279"/>
                <a:gd name="T7" fmla="*/ 20 h 228"/>
                <a:gd name="T8" fmla="*/ 193 w 279"/>
                <a:gd name="T9" fmla="*/ 0 h 228"/>
                <a:gd name="T10" fmla="*/ 135 w 279"/>
                <a:gd name="T11" fmla="*/ 59 h 228"/>
                <a:gd name="T12" fmla="*/ 138 w 279"/>
                <a:gd name="T13" fmla="*/ 72 h 228"/>
                <a:gd name="T14" fmla="*/ 18 w 279"/>
                <a:gd name="T15" fmla="*/ 12 h 228"/>
                <a:gd name="T16" fmla="*/ 12 w 279"/>
                <a:gd name="T17" fmla="*/ 41 h 228"/>
                <a:gd name="T18" fmla="*/ 36 w 279"/>
                <a:gd name="T19" fmla="*/ 89 h 228"/>
                <a:gd name="T20" fmla="*/ 10 w 279"/>
                <a:gd name="T21" fmla="*/ 81 h 228"/>
                <a:gd name="T22" fmla="*/ 10 w 279"/>
                <a:gd name="T23" fmla="*/ 81 h 228"/>
                <a:gd name="T24" fmla="*/ 57 w 279"/>
                <a:gd name="T25" fmla="*/ 138 h 228"/>
                <a:gd name="T26" fmla="*/ 42 w 279"/>
                <a:gd name="T27" fmla="*/ 141 h 228"/>
                <a:gd name="T28" fmla="*/ 30 w 279"/>
                <a:gd name="T29" fmla="*/ 140 h 228"/>
                <a:gd name="T30" fmla="*/ 84 w 279"/>
                <a:gd name="T31" fmla="*/ 179 h 228"/>
                <a:gd name="T32" fmla="*/ 13 w 279"/>
                <a:gd name="T33" fmla="*/ 204 h 228"/>
                <a:gd name="T34" fmla="*/ 0 w 279"/>
                <a:gd name="T35" fmla="*/ 203 h 228"/>
                <a:gd name="T36" fmla="*/ 87 w 279"/>
                <a:gd name="T37" fmla="*/ 228 h 228"/>
                <a:gd name="T38" fmla="*/ 250 w 279"/>
                <a:gd name="T39" fmla="*/ 66 h 228"/>
                <a:gd name="T40" fmla="*/ 250 w 279"/>
                <a:gd name="T41" fmla="*/ 57 h 228"/>
                <a:gd name="T42" fmla="*/ 279 w 279"/>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9" h="228">
                  <a:moveTo>
                    <a:pt x="279" y="27"/>
                  </a:moveTo>
                  <a:cubicBezTo>
                    <a:pt x="270" y="33"/>
                    <a:pt x="258" y="36"/>
                    <a:pt x="246" y="36"/>
                  </a:cubicBezTo>
                  <a:cubicBezTo>
                    <a:pt x="258" y="30"/>
                    <a:pt x="267" y="18"/>
                    <a:pt x="271" y="6"/>
                  </a:cubicBezTo>
                  <a:cubicBezTo>
                    <a:pt x="261" y="12"/>
                    <a:pt x="249" y="17"/>
                    <a:pt x="235" y="20"/>
                  </a:cubicBezTo>
                  <a:cubicBezTo>
                    <a:pt x="225" y="8"/>
                    <a:pt x="210" y="0"/>
                    <a:pt x="193" y="0"/>
                  </a:cubicBezTo>
                  <a:cubicBezTo>
                    <a:pt x="162" y="0"/>
                    <a:pt x="135" y="27"/>
                    <a:pt x="135" y="59"/>
                  </a:cubicBezTo>
                  <a:cubicBezTo>
                    <a:pt x="135" y="63"/>
                    <a:pt x="136" y="68"/>
                    <a:pt x="138" y="72"/>
                  </a:cubicBezTo>
                  <a:cubicBezTo>
                    <a:pt x="90" y="69"/>
                    <a:pt x="48" y="47"/>
                    <a:pt x="18" y="12"/>
                  </a:cubicBezTo>
                  <a:cubicBezTo>
                    <a:pt x="13" y="20"/>
                    <a:pt x="12" y="30"/>
                    <a:pt x="12" y="41"/>
                  </a:cubicBezTo>
                  <a:cubicBezTo>
                    <a:pt x="12" y="60"/>
                    <a:pt x="21" y="78"/>
                    <a:pt x="36" y="89"/>
                  </a:cubicBezTo>
                  <a:cubicBezTo>
                    <a:pt x="27" y="87"/>
                    <a:pt x="18" y="86"/>
                    <a:pt x="10" y="81"/>
                  </a:cubicBezTo>
                  <a:cubicBezTo>
                    <a:pt x="10" y="81"/>
                    <a:pt x="10" y="81"/>
                    <a:pt x="10" y="81"/>
                  </a:cubicBezTo>
                  <a:cubicBezTo>
                    <a:pt x="10" y="110"/>
                    <a:pt x="30" y="132"/>
                    <a:pt x="57" y="138"/>
                  </a:cubicBezTo>
                  <a:cubicBezTo>
                    <a:pt x="51" y="140"/>
                    <a:pt x="46" y="141"/>
                    <a:pt x="42" y="141"/>
                  </a:cubicBezTo>
                  <a:cubicBezTo>
                    <a:pt x="37" y="141"/>
                    <a:pt x="34" y="140"/>
                    <a:pt x="30" y="140"/>
                  </a:cubicBezTo>
                  <a:cubicBezTo>
                    <a:pt x="39" y="162"/>
                    <a:pt x="60" y="179"/>
                    <a:pt x="84" y="179"/>
                  </a:cubicBezTo>
                  <a:cubicBezTo>
                    <a:pt x="64" y="195"/>
                    <a:pt x="39" y="204"/>
                    <a:pt x="13" y="204"/>
                  </a:cubicBezTo>
                  <a:cubicBezTo>
                    <a:pt x="9" y="204"/>
                    <a:pt x="3" y="204"/>
                    <a:pt x="0" y="203"/>
                  </a:cubicBezTo>
                  <a:cubicBezTo>
                    <a:pt x="24" y="219"/>
                    <a:pt x="54" y="228"/>
                    <a:pt x="87" y="228"/>
                  </a:cubicBezTo>
                  <a:cubicBezTo>
                    <a:pt x="193" y="228"/>
                    <a:pt x="250" y="141"/>
                    <a:pt x="250" y="66"/>
                  </a:cubicBezTo>
                  <a:cubicBezTo>
                    <a:pt x="250" y="63"/>
                    <a:pt x="250" y="60"/>
                    <a:pt x="250" y="57"/>
                  </a:cubicBezTo>
                  <a:cubicBezTo>
                    <a:pt x="262" y="50"/>
                    <a:pt x="271" y="39"/>
                    <a:pt x="279" y="27"/>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grpSp>
          <p:nvGrpSpPr>
            <p:cNvPr id="15" name="Group 2">
              <a:extLst>
                <a:ext uri="{FF2B5EF4-FFF2-40B4-BE49-F238E27FC236}">
                  <a16:creationId xmlns="" xmlns:a16="http://schemas.microsoft.com/office/drawing/2014/main" id="{D581B1E9-E263-482B-B9FF-4610F5A81AB7}"/>
                </a:ext>
              </a:extLst>
            </p:cNvPr>
            <p:cNvGrpSpPr/>
            <p:nvPr/>
          </p:nvGrpSpPr>
          <p:grpSpPr>
            <a:xfrm>
              <a:off x="3783014" y="5850224"/>
              <a:ext cx="2165756" cy="524382"/>
              <a:chOff x="1990307" y="5759730"/>
              <a:chExt cx="2887675" cy="699176"/>
            </a:xfrm>
          </p:grpSpPr>
          <p:sp>
            <p:nvSpPr>
              <p:cNvPr id="16" name="Freeform 8">
                <a:extLst>
                  <a:ext uri="{FF2B5EF4-FFF2-40B4-BE49-F238E27FC236}">
                    <a16:creationId xmlns="" xmlns:a16="http://schemas.microsoft.com/office/drawing/2014/main" id="{5BA9CD19-3B1B-40D0-B69F-8EE4FDCB5F14}"/>
                  </a:ext>
                </a:extLst>
              </p:cNvPr>
              <p:cNvSpPr>
                <a:spLocks/>
              </p:cNvSpPr>
              <p:nvPr/>
            </p:nvSpPr>
            <p:spPr bwMode="auto">
              <a:xfrm>
                <a:off x="1990307" y="5836621"/>
                <a:ext cx="231436" cy="499768"/>
              </a:xfrm>
              <a:custGeom>
                <a:avLst/>
                <a:gdLst>
                  <a:gd name="T0" fmla="*/ 113 w 117"/>
                  <a:gd name="T1" fmla="*/ 126 h 252"/>
                  <a:gd name="T2" fmla="*/ 77 w 117"/>
                  <a:gd name="T3" fmla="*/ 126 h 252"/>
                  <a:gd name="T4" fmla="*/ 77 w 117"/>
                  <a:gd name="T5" fmla="*/ 252 h 252"/>
                  <a:gd name="T6" fmla="*/ 25 w 117"/>
                  <a:gd name="T7" fmla="*/ 252 h 252"/>
                  <a:gd name="T8" fmla="*/ 25 w 117"/>
                  <a:gd name="T9" fmla="*/ 126 h 252"/>
                  <a:gd name="T10" fmla="*/ 0 w 117"/>
                  <a:gd name="T11" fmla="*/ 126 h 252"/>
                  <a:gd name="T12" fmla="*/ 0 w 117"/>
                  <a:gd name="T13" fmla="*/ 81 h 252"/>
                  <a:gd name="T14" fmla="*/ 25 w 117"/>
                  <a:gd name="T15" fmla="*/ 81 h 252"/>
                  <a:gd name="T16" fmla="*/ 25 w 117"/>
                  <a:gd name="T17" fmla="*/ 52 h 252"/>
                  <a:gd name="T18" fmla="*/ 77 w 117"/>
                  <a:gd name="T19" fmla="*/ 0 h 252"/>
                  <a:gd name="T20" fmla="*/ 115 w 117"/>
                  <a:gd name="T21" fmla="*/ 0 h 252"/>
                  <a:gd name="T22" fmla="*/ 115 w 117"/>
                  <a:gd name="T23" fmla="*/ 44 h 252"/>
                  <a:gd name="T24" fmla="*/ 89 w 117"/>
                  <a:gd name="T25" fmla="*/ 44 h 252"/>
                  <a:gd name="T26" fmla="*/ 77 w 117"/>
                  <a:gd name="T27" fmla="*/ 56 h 252"/>
                  <a:gd name="T28" fmla="*/ 77 w 117"/>
                  <a:gd name="T29" fmla="*/ 81 h 252"/>
                  <a:gd name="T30" fmla="*/ 117 w 117"/>
                  <a:gd name="T31" fmla="*/ 81 h 252"/>
                  <a:gd name="T32" fmla="*/ 113 w 117"/>
                  <a:gd name="T33" fmla="*/ 126 h 252"/>
                  <a:gd name="T34" fmla="*/ 113 w 117"/>
                  <a:gd name="T35" fmla="*/ 12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252">
                    <a:moveTo>
                      <a:pt x="113" y="126"/>
                    </a:moveTo>
                    <a:cubicBezTo>
                      <a:pt x="77" y="126"/>
                      <a:pt x="77" y="126"/>
                      <a:pt x="77" y="126"/>
                    </a:cubicBezTo>
                    <a:cubicBezTo>
                      <a:pt x="77" y="182"/>
                      <a:pt x="77" y="252"/>
                      <a:pt x="77" y="252"/>
                    </a:cubicBezTo>
                    <a:cubicBezTo>
                      <a:pt x="25" y="252"/>
                      <a:pt x="25" y="252"/>
                      <a:pt x="25" y="252"/>
                    </a:cubicBezTo>
                    <a:cubicBezTo>
                      <a:pt x="25" y="252"/>
                      <a:pt x="25" y="183"/>
                      <a:pt x="25" y="126"/>
                    </a:cubicBezTo>
                    <a:cubicBezTo>
                      <a:pt x="0" y="126"/>
                      <a:pt x="0" y="126"/>
                      <a:pt x="0" y="126"/>
                    </a:cubicBezTo>
                    <a:cubicBezTo>
                      <a:pt x="0" y="81"/>
                      <a:pt x="0" y="81"/>
                      <a:pt x="0" y="81"/>
                    </a:cubicBezTo>
                    <a:cubicBezTo>
                      <a:pt x="25" y="81"/>
                      <a:pt x="25" y="81"/>
                      <a:pt x="25" y="81"/>
                    </a:cubicBezTo>
                    <a:cubicBezTo>
                      <a:pt x="25" y="52"/>
                      <a:pt x="25" y="52"/>
                      <a:pt x="25" y="52"/>
                    </a:cubicBezTo>
                    <a:cubicBezTo>
                      <a:pt x="25" y="32"/>
                      <a:pt x="35" y="0"/>
                      <a:pt x="77" y="0"/>
                    </a:cubicBezTo>
                    <a:cubicBezTo>
                      <a:pt x="115" y="0"/>
                      <a:pt x="115" y="0"/>
                      <a:pt x="115" y="0"/>
                    </a:cubicBezTo>
                    <a:cubicBezTo>
                      <a:pt x="115" y="44"/>
                      <a:pt x="115" y="44"/>
                      <a:pt x="115" y="44"/>
                    </a:cubicBezTo>
                    <a:cubicBezTo>
                      <a:pt x="115" y="44"/>
                      <a:pt x="92" y="44"/>
                      <a:pt x="89" y="44"/>
                    </a:cubicBezTo>
                    <a:cubicBezTo>
                      <a:pt x="84" y="44"/>
                      <a:pt x="77" y="45"/>
                      <a:pt x="77" y="56"/>
                    </a:cubicBezTo>
                    <a:cubicBezTo>
                      <a:pt x="77" y="81"/>
                      <a:pt x="77" y="81"/>
                      <a:pt x="77" y="81"/>
                    </a:cubicBezTo>
                    <a:cubicBezTo>
                      <a:pt x="117" y="81"/>
                      <a:pt x="117" y="81"/>
                      <a:pt x="117" y="81"/>
                    </a:cubicBezTo>
                    <a:cubicBezTo>
                      <a:pt x="113" y="126"/>
                      <a:pt x="113" y="126"/>
                      <a:pt x="113" y="126"/>
                    </a:cubicBezTo>
                    <a:cubicBezTo>
                      <a:pt x="113" y="126"/>
                      <a:pt x="113" y="126"/>
                      <a:pt x="113" y="126"/>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sp>
            <p:nvSpPr>
              <p:cNvPr id="17" name="TextBox 1">
                <a:extLst>
                  <a:ext uri="{FF2B5EF4-FFF2-40B4-BE49-F238E27FC236}">
                    <a16:creationId xmlns="" xmlns:a16="http://schemas.microsoft.com/office/drawing/2014/main" id="{CD1DD183-D9C0-4992-9924-7D1571F7A1B0}"/>
                  </a:ext>
                </a:extLst>
              </p:cNvPr>
              <p:cNvSpPr txBox="1"/>
              <p:nvPr/>
            </p:nvSpPr>
            <p:spPr>
              <a:xfrm>
                <a:off x="2367443" y="5759730"/>
                <a:ext cx="2510539" cy="430886"/>
              </a:xfrm>
              <a:prstGeom prst="rect">
                <a:avLst/>
              </a:prstGeom>
              <a:noFill/>
            </p:spPr>
            <p:txBody>
              <a:bodyPr wrap="square" rtlCol="0">
                <a:spAutoFit/>
              </a:bodyPr>
              <a:lstStyle/>
              <a:p>
                <a:r>
                  <a:rPr lang="en-ID" sz="1500" dirty="0">
                    <a:solidFill>
                      <a:schemeClr val="bg1"/>
                    </a:solidFill>
                    <a:cs typeface="+mn-ea"/>
                    <a:sym typeface="+mn-lt"/>
                  </a:rPr>
                  <a:t>Facebook</a:t>
                </a:r>
              </a:p>
            </p:txBody>
          </p:sp>
          <p:sp>
            <p:nvSpPr>
              <p:cNvPr id="18" name="TextBox 18">
                <a:extLst>
                  <a:ext uri="{FF2B5EF4-FFF2-40B4-BE49-F238E27FC236}">
                    <a16:creationId xmlns="" xmlns:a16="http://schemas.microsoft.com/office/drawing/2014/main" id="{5C247EC8-59AB-483A-A0D4-6BF311A83DF2}"/>
                  </a:ext>
                </a:extLst>
              </p:cNvPr>
              <p:cNvSpPr txBox="1"/>
              <p:nvPr/>
            </p:nvSpPr>
            <p:spPr>
              <a:xfrm>
                <a:off x="2367443" y="6058797"/>
                <a:ext cx="2510539" cy="400109"/>
              </a:xfrm>
              <a:prstGeom prst="rect">
                <a:avLst/>
              </a:prstGeom>
              <a:noFill/>
            </p:spPr>
            <p:txBody>
              <a:bodyPr wrap="square" rtlCol="0">
                <a:spAutoFit/>
              </a:bodyPr>
              <a:lstStyle/>
              <a:p>
                <a:r>
                  <a:rPr lang="en-ID" sz="1350" dirty="0">
                    <a:solidFill>
                      <a:schemeClr val="bg1"/>
                    </a:solidFill>
                    <a:cs typeface="+mn-ea"/>
                    <a:sym typeface="+mn-lt"/>
                  </a:rPr>
                  <a:t>Facebook.com</a:t>
                </a:r>
              </a:p>
            </p:txBody>
          </p:sp>
        </p:grpSp>
        <p:grpSp>
          <p:nvGrpSpPr>
            <p:cNvPr id="19" name="Group 24">
              <a:extLst>
                <a:ext uri="{FF2B5EF4-FFF2-40B4-BE49-F238E27FC236}">
                  <a16:creationId xmlns="" xmlns:a16="http://schemas.microsoft.com/office/drawing/2014/main" id="{3629FBF1-A790-4B3F-B059-4AB213983820}"/>
                </a:ext>
              </a:extLst>
            </p:cNvPr>
            <p:cNvGrpSpPr/>
            <p:nvPr/>
          </p:nvGrpSpPr>
          <p:grpSpPr>
            <a:xfrm>
              <a:off x="1058581" y="5850224"/>
              <a:ext cx="1882904" cy="524382"/>
              <a:chOff x="2367443" y="5759730"/>
              <a:chExt cx="2510539" cy="699176"/>
            </a:xfrm>
          </p:grpSpPr>
          <p:sp>
            <p:nvSpPr>
              <p:cNvPr id="20" name="TextBox 26">
                <a:extLst>
                  <a:ext uri="{FF2B5EF4-FFF2-40B4-BE49-F238E27FC236}">
                    <a16:creationId xmlns="" xmlns:a16="http://schemas.microsoft.com/office/drawing/2014/main" id="{87A168E8-FF70-49D2-B6D9-98C572792441}"/>
                  </a:ext>
                </a:extLst>
              </p:cNvPr>
              <p:cNvSpPr txBox="1"/>
              <p:nvPr/>
            </p:nvSpPr>
            <p:spPr>
              <a:xfrm>
                <a:off x="2367443" y="5759730"/>
                <a:ext cx="2510539" cy="430886"/>
              </a:xfrm>
              <a:prstGeom prst="rect">
                <a:avLst/>
              </a:prstGeom>
              <a:noFill/>
            </p:spPr>
            <p:txBody>
              <a:bodyPr wrap="square" rtlCol="0">
                <a:spAutoFit/>
              </a:bodyPr>
              <a:lstStyle/>
              <a:p>
                <a:r>
                  <a:rPr lang="en-ID" sz="1500" dirty="0">
                    <a:solidFill>
                      <a:schemeClr val="bg1"/>
                    </a:solidFill>
                    <a:cs typeface="+mn-ea"/>
                    <a:sym typeface="+mn-lt"/>
                  </a:rPr>
                  <a:t>Email</a:t>
                </a:r>
              </a:p>
            </p:txBody>
          </p:sp>
          <p:sp>
            <p:nvSpPr>
              <p:cNvPr id="21" name="TextBox 27">
                <a:extLst>
                  <a:ext uri="{FF2B5EF4-FFF2-40B4-BE49-F238E27FC236}">
                    <a16:creationId xmlns="" xmlns:a16="http://schemas.microsoft.com/office/drawing/2014/main" id="{B119BAAF-619E-4556-9FDC-3E07BC9462D5}"/>
                  </a:ext>
                </a:extLst>
              </p:cNvPr>
              <p:cNvSpPr txBox="1"/>
              <p:nvPr/>
            </p:nvSpPr>
            <p:spPr>
              <a:xfrm>
                <a:off x="2367443" y="6058797"/>
                <a:ext cx="2510539" cy="400109"/>
              </a:xfrm>
              <a:prstGeom prst="rect">
                <a:avLst/>
              </a:prstGeom>
              <a:noFill/>
            </p:spPr>
            <p:txBody>
              <a:bodyPr wrap="square" rtlCol="0">
                <a:spAutoFit/>
              </a:bodyPr>
              <a:lstStyle/>
              <a:p>
                <a:r>
                  <a:rPr lang="en-ID" sz="1350" dirty="0">
                    <a:solidFill>
                      <a:schemeClr val="bg1"/>
                    </a:solidFill>
                    <a:cs typeface="+mn-ea"/>
                    <a:sym typeface="+mn-lt"/>
                  </a:rPr>
                  <a:t>davoss@mail.com</a:t>
                </a:r>
              </a:p>
            </p:txBody>
          </p:sp>
        </p:grpSp>
        <p:sp>
          <p:nvSpPr>
            <p:cNvPr id="22" name="Freeform 62">
              <a:extLst>
                <a:ext uri="{FF2B5EF4-FFF2-40B4-BE49-F238E27FC236}">
                  <a16:creationId xmlns="" xmlns:a16="http://schemas.microsoft.com/office/drawing/2014/main" id="{4856B828-CFD7-4A27-89B8-5BCC2ADB9C9E}"/>
                </a:ext>
              </a:extLst>
            </p:cNvPr>
            <p:cNvSpPr>
              <a:spLocks noEditPoints="1"/>
            </p:cNvSpPr>
            <p:nvPr/>
          </p:nvSpPr>
          <p:spPr bwMode="auto">
            <a:xfrm>
              <a:off x="587787" y="5905986"/>
              <a:ext cx="398645" cy="369807"/>
            </a:xfrm>
            <a:custGeom>
              <a:avLst/>
              <a:gdLst>
                <a:gd name="T0" fmla="*/ 129 w 199"/>
                <a:gd name="T1" fmla="*/ 83 h 184"/>
                <a:gd name="T2" fmla="*/ 142 w 199"/>
                <a:gd name="T3" fmla="*/ 61 h 184"/>
                <a:gd name="T4" fmla="*/ 131 w 199"/>
                <a:gd name="T5" fmla="*/ 60 h 184"/>
                <a:gd name="T6" fmla="*/ 82 w 199"/>
                <a:gd name="T7" fmla="*/ 73 h 184"/>
                <a:gd name="T8" fmla="*/ 116 w 199"/>
                <a:gd name="T9" fmla="*/ 25 h 184"/>
                <a:gd name="T10" fmla="*/ 122 w 199"/>
                <a:gd name="T11" fmla="*/ 45 h 184"/>
                <a:gd name="T12" fmla="*/ 102 w 199"/>
                <a:gd name="T13" fmla="*/ 19 h 184"/>
                <a:gd name="T14" fmla="*/ 88 w 199"/>
                <a:gd name="T15" fmla="*/ 28 h 184"/>
                <a:gd name="T16" fmla="*/ 112 w 199"/>
                <a:gd name="T17" fmla="*/ 73 h 184"/>
                <a:gd name="T18" fmla="*/ 121 w 199"/>
                <a:gd name="T19" fmla="*/ 58 h 184"/>
                <a:gd name="T20" fmla="*/ 125 w 199"/>
                <a:gd name="T21" fmla="*/ 16 h 184"/>
                <a:gd name="T22" fmla="*/ 74 w 199"/>
                <a:gd name="T23" fmla="*/ 82 h 184"/>
                <a:gd name="T24" fmla="*/ 97 w 199"/>
                <a:gd name="T25" fmla="*/ 61 h 184"/>
                <a:gd name="T26" fmla="*/ 97 w 199"/>
                <a:gd name="T27" fmla="*/ 36 h 184"/>
                <a:gd name="T28" fmla="*/ 105 w 199"/>
                <a:gd name="T29" fmla="*/ 62 h 184"/>
                <a:gd name="T30" fmla="*/ 134 w 199"/>
                <a:gd name="T31" fmla="*/ 9 h 184"/>
                <a:gd name="T32" fmla="*/ 145 w 199"/>
                <a:gd name="T33" fmla="*/ 30 h 184"/>
                <a:gd name="T34" fmla="*/ 187 w 199"/>
                <a:gd name="T35" fmla="*/ 59 h 184"/>
                <a:gd name="T36" fmla="*/ 185 w 199"/>
                <a:gd name="T37" fmla="*/ 82 h 184"/>
                <a:gd name="T38" fmla="*/ 107 w 199"/>
                <a:gd name="T39" fmla="*/ 108 h 184"/>
                <a:gd name="T40" fmla="*/ 73 w 199"/>
                <a:gd name="T41" fmla="*/ 120 h 184"/>
                <a:gd name="T42" fmla="*/ 12 w 199"/>
                <a:gd name="T43" fmla="*/ 79 h 184"/>
                <a:gd name="T44" fmla="*/ 14 w 199"/>
                <a:gd name="T45" fmla="*/ 56 h 184"/>
                <a:gd name="T46" fmla="*/ 58 w 199"/>
                <a:gd name="T47" fmla="*/ 17 h 184"/>
                <a:gd name="T48" fmla="*/ 8 w 199"/>
                <a:gd name="T49" fmla="*/ 46 h 184"/>
                <a:gd name="T50" fmla="*/ 0 w 199"/>
                <a:gd name="T51" fmla="*/ 172 h 184"/>
                <a:gd name="T52" fmla="*/ 188 w 199"/>
                <a:gd name="T53" fmla="*/ 184 h 184"/>
                <a:gd name="T54" fmla="*/ 199 w 199"/>
                <a:gd name="T55" fmla="*/ 59 h 184"/>
                <a:gd name="T56" fmla="*/ 12 w 199"/>
                <a:gd name="T57" fmla="*/ 95 h 184"/>
                <a:gd name="T58" fmla="*/ 12 w 199"/>
                <a:gd name="T59" fmla="*/ 160 h 184"/>
                <a:gd name="T60" fmla="*/ 187 w 199"/>
                <a:gd name="T61" fmla="*/ 172 h 184"/>
                <a:gd name="T62" fmla="*/ 12 w 199"/>
                <a:gd name="T63" fmla="*/ 170 h 184"/>
                <a:gd name="T64" fmla="*/ 97 w 199"/>
                <a:gd name="T65" fmla="*/ 114 h 184"/>
                <a:gd name="T66" fmla="*/ 186 w 199"/>
                <a:gd name="T67" fmla="*/ 169 h 184"/>
                <a:gd name="T68" fmla="*/ 187 w 199"/>
                <a:gd name="T69" fmla="*/ 172 h 184"/>
                <a:gd name="T70" fmla="*/ 137 w 199"/>
                <a:gd name="T71" fmla="*/ 128 h 184"/>
                <a:gd name="T72" fmla="*/ 187 w 199"/>
                <a:gd name="T73" fmla="*/ 16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9" h="184">
                  <a:moveTo>
                    <a:pt x="74" y="82"/>
                  </a:moveTo>
                  <a:cubicBezTo>
                    <a:pt x="90" y="98"/>
                    <a:pt x="113" y="99"/>
                    <a:pt x="129" y="83"/>
                  </a:cubicBezTo>
                  <a:cubicBezTo>
                    <a:pt x="135" y="77"/>
                    <a:pt x="139" y="71"/>
                    <a:pt x="141" y="64"/>
                  </a:cubicBezTo>
                  <a:cubicBezTo>
                    <a:pt x="142" y="61"/>
                    <a:pt x="142" y="61"/>
                    <a:pt x="142" y="61"/>
                  </a:cubicBezTo>
                  <a:cubicBezTo>
                    <a:pt x="132" y="57"/>
                    <a:pt x="132" y="57"/>
                    <a:pt x="132" y="57"/>
                  </a:cubicBezTo>
                  <a:cubicBezTo>
                    <a:pt x="131" y="60"/>
                    <a:pt x="131" y="60"/>
                    <a:pt x="131" y="60"/>
                  </a:cubicBezTo>
                  <a:cubicBezTo>
                    <a:pt x="130" y="65"/>
                    <a:pt x="126" y="70"/>
                    <a:pt x="122" y="74"/>
                  </a:cubicBezTo>
                  <a:cubicBezTo>
                    <a:pt x="111" y="86"/>
                    <a:pt x="95" y="85"/>
                    <a:pt x="82" y="73"/>
                  </a:cubicBezTo>
                  <a:cubicBezTo>
                    <a:pt x="68" y="58"/>
                    <a:pt x="66" y="38"/>
                    <a:pt x="80" y="25"/>
                  </a:cubicBezTo>
                  <a:cubicBezTo>
                    <a:pt x="91" y="13"/>
                    <a:pt x="105" y="14"/>
                    <a:pt x="116" y="25"/>
                  </a:cubicBezTo>
                  <a:cubicBezTo>
                    <a:pt x="125" y="34"/>
                    <a:pt x="126" y="42"/>
                    <a:pt x="123" y="45"/>
                  </a:cubicBezTo>
                  <a:cubicBezTo>
                    <a:pt x="122" y="45"/>
                    <a:pt x="122" y="45"/>
                    <a:pt x="122" y="45"/>
                  </a:cubicBezTo>
                  <a:cubicBezTo>
                    <a:pt x="122" y="45"/>
                    <a:pt x="119" y="45"/>
                    <a:pt x="115" y="39"/>
                  </a:cubicBezTo>
                  <a:cubicBezTo>
                    <a:pt x="102" y="19"/>
                    <a:pt x="102" y="19"/>
                    <a:pt x="102" y="19"/>
                  </a:cubicBezTo>
                  <a:cubicBezTo>
                    <a:pt x="100" y="20"/>
                    <a:pt x="100" y="20"/>
                    <a:pt x="100" y="20"/>
                  </a:cubicBezTo>
                  <a:cubicBezTo>
                    <a:pt x="96" y="21"/>
                    <a:pt x="92" y="24"/>
                    <a:pt x="88" y="28"/>
                  </a:cubicBezTo>
                  <a:cubicBezTo>
                    <a:pt x="76" y="40"/>
                    <a:pt x="76" y="59"/>
                    <a:pt x="88" y="71"/>
                  </a:cubicBezTo>
                  <a:cubicBezTo>
                    <a:pt x="96" y="79"/>
                    <a:pt x="106" y="78"/>
                    <a:pt x="112" y="73"/>
                  </a:cubicBezTo>
                  <a:cubicBezTo>
                    <a:pt x="116" y="68"/>
                    <a:pt x="118" y="63"/>
                    <a:pt x="118" y="57"/>
                  </a:cubicBezTo>
                  <a:cubicBezTo>
                    <a:pt x="119" y="58"/>
                    <a:pt x="120" y="58"/>
                    <a:pt x="121" y="58"/>
                  </a:cubicBezTo>
                  <a:cubicBezTo>
                    <a:pt x="124" y="58"/>
                    <a:pt x="127" y="57"/>
                    <a:pt x="130" y="54"/>
                  </a:cubicBezTo>
                  <a:cubicBezTo>
                    <a:pt x="138" y="46"/>
                    <a:pt x="139" y="30"/>
                    <a:pt x="125" y="16"/>
                  </a:cubicBezTo>
                  <a:cubicBezTo>
                    <a:pt x="109" y="0"/>
                    <a:pt x="88" y="0"/>
                    <a:pt x="72" y="16"/>
                  </a:cubicBezTo>
                  <a:cubicBezTo>
                    <a:pt x="54" y="34"/>
                    <a:pt x="55" y="63"/>
                    <a:pt x="74" y="82"/>
                  </a:cubicBezTo>
                  <a:close/>
                  <a:moveTo>
                    <a:pt x="105" y="62"/>
                  </a:moveTo>
                  <a:cubicBezTo>
                    <a:pt x="102" y="65"/>
                    <a:pt x="99" y="63"/>
                    <a:pt x="97" y="61"/>
                  </a:cubicBezTo>
                  <a:cubicBezTo>
                    <a:pt x="90" y="54"/>
                    <a:pt x="89" y="43"/>
                    <a:pt x="96" y="37"/>
                  </a:cubicBezTo>
                  <a:cubicBezTo>
                    <a:pt x="96" y="37"/>
                    <a:pt x="97" y="36"/>
                    <a:pt x="97" y="36"/>
                  </a:cubicBezTo>
                  <a:cubicBezTo>
                    <a:pt x="103" y="44"/>
                    <a:pt x="103" y="44"/>
                    <a:pt x="103" y="44"/>
                  </a:cubicBezTo>
                  <a:cubicBezTo>
                    <a:pt x="107" y="49"/>
                    <a:pt x="108" y="58"/>
                    <a:pt x="105" y="62"/>
                  </a:cubicBezTo>
                  <a:close/>
                  <a:moveTo>
                    <a:pt x="192" y="46"/>
                  </a:moveTo>
                  <a:cubicBezTo>
                    <a:pt x="134" y="9"/>
                    <a:pt x="134" y="9"/>
                    <a:pt x="134" y="9"/>
                  </a:cubicBezTo>
                  <a:cubicBezTo>
                    <a:pt x="136" y="11"/>
                    <a:pt x="137" y="14"/>
                    <a:pt x="138" y="16"/>
                  </a:cubicBezTo>
                  <a:cubicBezTo>
                    <a:pt x="141" y="21"/>
                    <a:pt x="143" y="25"/>
                    <a:pt x="145" y="30"/>
                  </a:cubicBezTo>
                  <a:cubicBezTo>
                    <a:pt x="185" y="56"/>
                    <a:pt x="185" y="56"/>
                    <a:pt x="185" y="56"/>
                  </a:cubicBezTo>
                  <a:cubicBezTo>
                    <a:pt x="186" y="56"/>
                    <a:pt x="187" y="58"/>
                    <a:pt x="187" y="59"/>
                  </a:cubicBezTo>
                  <a:cubicBezTo>
                    <a:pt x="187" y="79"/>
                    <a:pt x="187" y="79"/>
                    <a:pt x="187" y="79"/>
                  </a:cubicBezTo>
                  <a:cubicBezTo>
                    <a:pt x="187" y="80"/>
                    <a:pt x="186" y="82"/>
                    <a:pt x="185" y="82"/>
                  </a:cubicBezTo>
                  <a:cubicBezTo>
                    <a:pt x="126" y="120"/>
                    <a:pt x="126" y="120"/>
                    <a:pt x="126" y="120"/>
                  </a:cubicBezTo>
                  <a:cubicBezTo>
                    <a:pt x="107" y="108"/>
                    <a:pt x="107" y="108"/>
                    <a:pt x="107" y="108"/>
                  </a:cubicBezTo>
                  <a:cubicBezTo>
                    <a:pt x="103" y="105"/>
                    <a:pt x="97" y="105"/>
                    <a:pt x="93" y="108"/>
                  </a:cubicBezTo>
                  <a:cubicBezTo>
                    <a:pt x="93" y="108"/>
                    <a:pt x="74" y="119"/>
                    <a:pt x="73" y="120"/>
                  </a:cubicBezTo>
                  <a:cubicBezTo>
                    <a:pt x="14" y="82"/>
                    <a:pt x="14" y="82"/>
                    <a:pt x="14" y="82"/>
                  </a:cubicBezTo>
                  <a:cubicBezTo>
                    <a:pt x="13" y="82"/>
                    <a:pt x="12" y="80"/>
                    <a:pt x="12" y="79"/>
                  </a:cubicBezTo>
                  <a:cubicBezTo>
                    <a:pt x="12" y="59"/>
                    <a:pt x="12" y="59"/>
                    <a:pt x="12" y="59"/>
                  </a:cubicBezTo>
                  <a:cubicBezTo>
                    <a:pt x="12" y="58"/>
                    <a:pt x="13" y="56"/>
                    <a:pt x="14" y="56"/>
                  </a:cubicBezTo>
                  <a:cubicBezTo>
                    <a:pt x="51" y="32"/>
                    <a:pt x="51" y="32"/>
                    <a:pt x="51" y="32"/>
                  </a:cubicBezTo>
                  <a:cubicBezTo>
                    <a:pt x="53" y="27"/>
                    <a:pt x="55" y="22"/>
                    <a:pt x="58" y="17"/>
                  </a:cubicBezTo>
                  <a:cubicBezTo>
                    <a:pt x="59" y="15"/>
                    <a:pt x="61" y="13"/>
                    <a:pt x="62" y="11"/>
                  </a:cubicBezTo>
                  <a:cubicBezTo>
                    <a:pt x="8" y="46"/>
                    <a:pt x="8" y="46"/>
                    <a:pt x="8" y="46"/>
                  </a:cubicBezTo>
                  <a:cubicBezTo>
                    <a:pt x="3" y="48"/>
                    <a:pt x="0" y="54"/>
                    <a:pt x="0" y="59"/>
                  </a:cubicBezTo>
                  <a:cubicBezTo>
                    <a:pt x="0" y="172"/>
                    <a:pt x="0" y="172"/>
                    <a:pt x="0" y="172"/>
                  </a:cubicBezTo>
                  <a:cubicBezTo>
                    <a:pt x="0" y="179"/>
                    <a:pt x="5" y="184"/>
                    <a:pt x="12" y="184"/>
                  </a:cubicBezTo>
                  <a:cubicBezTo>
                    <a:pt x="188" y="184"/>
                    <a:pt x="188" y="184"/>
                    <a:pt x="188" y="184"/>
                  </a:cubicBezTo>
                  <a:cubicBezTo>
                    <a:pt x="194" y="184"/>
                    <a:pt x="199" y="179"/>
                    <a:pt x="199" y="172"/>
                  </a:cubicBezTo>
                  <a:cubicBezTo>
                    <a:pt x="199" y="59"/>
                    <a:pt x="199" y="59"/>
                    <a:pt x="199" y="59"/>
                  </a:cubicBezTo>
                  <a:cubicBezTo>
                    <a:pt x="199" y="54"/>
                    <a:pt x="196" y="48"/>
                    <a:pt x="192" y="46"/>
                  </a:cubicBezTo>
                  <a:close/>
                  <a:moveTo>
                    <a:pt x="12" y="95"/>
                  </a:moveTo>
                  <a:cubicBezTo>
                    <a:pt x="62" y="128"/>
                    <a:pt x="62" y="128"/>
                    <a:pt x="62" y="128"/>
                  </a:cubicBezTo>
                  <a:cubicBezTo>
                    <a:pt x="12" y="160"/>
                    <a:pt x="12" y="160"/>
                    <a:pt x="12" y="160"/>
                  </a:cubicBezTo>
                  <a:lnTo>
                    <a:pt x="12" y="95"/>
                  </a:lnTo>
                  <a:close/>
                  <a:moveTo>
                    <a:pt x="187" y="172"/>
                  </a:moveTo>
                  <a:cubicBezTo>
                    <a:pt x="12" y="172"/>
                    <a:pt x="12" y="172"/>
                    <a:pt x="12" y="172"/>
                  </a:cubicBezTo>
                  <a:cubicBezTo>
                    <a:pt x="12" y="170"/>
                    <a:pt x="12" y="170"/>
                    <a:pt x="12" y="170"/>
                  </a:cubicBezTo>
                  <a:cubicBezTo>
                    <a:pt x="12" y="169"/>
                    <a:pt x="13" y="169"/>
                    <a:pt x="13" y="169"/>
                  </a:cubicBezTo>
                  <a:cubicBezTo>
                    <a:pt x="97" y="114"/>
                    <a:pt x="97" y="114"/>
                    <a:pt x="97" y="114"/>
                  </a:cubicBezTo>
                  <a:cubicBezTo>
                    <a:pt x="98" y="113"/>
                    <a:pt x="101" y="113"/>
                    <a:pt x="102" y="114"/>
                  </a:cubicBezTo>
                  <a:cubicBezTo>
                    <a:pt x="186" y="169"/>
                    <a:pt x="186" y="169"/>
                    <a:pt x="186" y="169"/>
                  </a:cubicBezTo>
                  <a:cubicBezTo>
                    <a:pt x="187" y="169"/>
                    <a:pt x="187" y="169"/>
                    <a:pt x="187" y="170"/>
                  </a:cubicBezTo>
                  <a:lnTo>
                    <a:pt x="187" y="172"/>
                  </a:lnTo>
                  <a:close/>
                  <a:moveTo>
                    <a:pt x="187" y="160"/>
                  </a:moveTo>
                  <a:cubicBezTo>
                    <a:pt x="137" y="128"/>
                    <a:pt x="137" y="128"/>
                    <a:pt x="137" y="128"/>
                  </a:cubicBezTo>
                  <a:cubicBezTo>
                    <a:pt x="187" y="95"/>
                    <a:pt x="187" y="95"/>
                    <a:pt x="187" y="95"/>
                  </a:cubicBezTo>
                  <a:lnTo>
                    <a:pt x="187" y="16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350">
                <a:cs typeface="+mn-ea"/>
                <a:sym typeface="+mn-lt"/>
              </a:endParaRPr>
            </a:p>
          </p:txBody>
        </p:sp>
      </p:grpSp>
      <p:sp>
        <p:nvSpPr>
          <p:cNvPr id="23" name="Freeform 48">
            <a:extLst>
              <a:ext uri="{FF2B5EF4-FFF2-40B4-BE49-F238E27FC236}">
                <a16:creationId xmlns="" xmlns:a16="http://schemas.microsoft.com/office/drawing/2014/main" id="{5BDA1E3C-4524-4F16-8FD8-C80C27793A6E}"/>
              </a:ext>
            </a:extLst>
          </p:cNvPr>
          <p:cNvSpPr>
            <a:spLocks noEditPoints="1"/>
          </p:cNvSpPr>
          <p:nvPr/>
        </p:nvSpPr>
        <p:spPr bwMode="auto">
          <a:xfrm>
            <a:off x="6163337" y="2967336"/>
            <a:ext cx="371465" cy="374081"/>
          </a:xfrm>
          <a:custGeom>
            <a:avLst/>
            <a:gdLst>
              <a:gd name="T0" fmla="*/ 176 w 180"/>
              <a:gd name="T1" fmla="*/ 14 h 181"/>
              <a:gd name="T2" fmla="*/ 166 w 180"/>
              <a:gd name="T3" fmla="*/ 4 h 181"/>
              <a:gd name="T4" fmla="*/ 151 w 180"/>
              <a:gd name="T5" fmla="*/ 4 h 181"/>
              <a:gd name="T6" fmla="*/ 137 w 180"/>
              <a:gd name="T7" fmla="*/ 18 h 181"/>
              <a:gd name="T8" fmla="*/ 116 w 180"/>
              <a:gd name="T9" fmla="*/ 23 h 181"/>
              <a:gd name="T10" fmla="*/ 113 w 180"/>
              <a:gd name="T11" fmla="*/ 26 h 181"/>
              <a:gd name="T12" fmla="*/ 105 w 180"/>
              <a:gd name="T13" fmla="*/ 23 h 181"/>
              <a:gd name="T14" fmla="*/ 90 w 180"/>
              <a:gd name="T15" fmla="*/ 30 h 181"/>
              <a:gd name="T16" fmla="*/ 39 w 180"/>
              <a:gd name="T17" fmla="*/ 81 h 181"/>
              <a:gd name="T18" fmla="*/ 38 w 180"/>
              <a:gd name="T19" fmla="*/ 84 h 181"/>
              <a:gd name="T20" fmla="*/ 39 w 180"/>
              <a:gd name="T21" fmla="*/ 85 h 181"/>
              <a:gd name="T22" fmla="*/ 41 w 180"/>
              <a:gd name="T23" fmla="*/ 86 h 181"/>
              <a:gd name="T24" fmla="*/ 56 w 180"/>
              <a:gd name="T25" fmla="*/ 79 h 181"/>
              <a:gd name="T26" fmla="*/ 55 w 180"/>
              <a:gd name="T27" fmla="*/ 73 h 181"/>
              <a:gd name="T28" fmla="*/ 94 w 180"/>
              <a:gd name="T29" fmla="*/ 34 h 181"/>
              <a:gd name="T30" fmla="*/ 105 w 180"/>
              <a:gd name="T31" fmla="*/ 29 h 181"/>
              <a:gd name="T32" fmla="*/ 109 w 180"/>
              <a:gd name="T33" fmla="*/ 30 h 181"/>
              <a:gd name="T34" fmla="*/ 88 w 180"/>
              <a:gd name="T35" fmla="*/ 51 h 181"/>
              <a:gd name="T36" fmla="*/ 35 w 180"/>
              <a:gd name="T37" fmla="*/ 104 h 181"/>
              <a:gd name="T38" fmla="*/ 30 w 180"/>
              <a:gd name="T39" fmla="*/ 109 h 181"/>
              <a:gd name="T40" fmla="*/ 3 w 180"/>
              <a:gd name="T41" fmla="*/ 163 h 181"/>
              <a:gd name="T42" fmla="*/ 4 w 180"/>
              <a:gd name="T43" fmla="*/ 165 h 181"/>
              <a:gd name="T44" fmla="*/ 1 w 180"/>
              <a:gd name="T45" fmla="*/ 174 h 181"/>
              <a:gd name="T46" fmla="*/ 0 w 180"/>
              <a:gd name="T47" fmla="*/ 178 h 181"/>
              <a:gd name="T48" fmla="*/ 0 w 180"/>
              <a:gd name="T49" fmla="*/ 178 h 181"/>
              <a:gd name="T50" fmla="*/ 0 w 180"/>
              <a:gd name="T51" fmla="*/ 181 h 181"/>
              <a:gd name="T52" fmla="*/ 142 w 180"/>
              <a:gd name="T53" fmla="*/ 181 h 181"/>
              <a:gd name="T54" fmla="*/ 142 w 180"/>
              <a:gd name="T55" fmla="*/ 178 h 181"/>
              <a:gd name="T56" fmla="*/ 11 w 180"/>
              <a:gd name="T57" fmla="*/ 178 h 181"/>
              <a:gd name="T58" fmla="*/ 16 w 180"/>
              <a:gd name="T59" fmla="*/ 176 h 181"/>
              <a:gd name="T60" fmla="*/ 17 w 180"/>
              <a:gd name="T61" fmla="*/ 177 h 181"/>
              <a:gd name="T62" fmla="*/ 71 w 180"/>
              <a:gd name="T63" fmla="*/ 150 h 181"/>
              <a:gd name="T64" fmla="*/ 75 w 180"/>
              <a:gd name="T65" fmla="*/ 146 h 181"/>
              <a:gd name="T66" fmla="*/ 117 w 180"/>
              <a:gd name="T67" fmla="*/ 105 h 181"/>
              <a:gd name="T68" fmla="*/ 132 w 180"/>
              <a:gd name="T69" fmla="*/ 90 h 181"/>
              <a:gd name="T70" fmla="*/ 157 w 180"/>
              <a:gd name="T71" fmla="*/ 65 h 181"/>
              <a:gd name="T72" fmla="*/ 162 w 180"/>
              <a:gd name="T73" fmla="*/ 43 h 181"/>
              <a:gd name="T74" fmla="*/ 176 w 180"/>
              <a:gd name="T75" fmla="*/ 29 h 181"/>
              <a:gd name="T76" fmla="*/ 176 w 180"/>
              <a:gd name="T77" fmla="*/ 14 h 181"/>
              <a:gd name="T78" fmla="*/ 19 w 180"/>
              <a:gd name="T79" fmla="*/ 169 h 181"/>
              <a:gd name="T80" fmla="*/ 12 w 180"/>
              <a:gd name="T81" fmla="*/ 161 h 181"/>
              <a:gd name="T82" fmla="*/ 35 w 180"/>
              <a:gd name="T83" fmla="*/ 114 h 181"/>
              <a:gd name="T84" fmla="*/ 66 w 180"/>
              <a:gd name="T85" fmla="*/ 145 h 181"/>
              <a:gd name="T86" fmla="*/ 19 w 180"/>
              <a:gd name="T87" fmla="*/ 169 h 181"/>
              <a:gd name="T88" fmla="*/ 152 w 180"/>
              <a:gd name="T89" fmla="*/ 59 h 181"/>
              <a:gd name="T90" fmla="*/ 124 w 180"/>
              <a:gd name="T91" fmla="*/ 86 h 181"/>
              <a:gd name="T92" fmla="*/ 79 w 180"/>
              <a:gd name="T93" fmla="*/ 132 h 181"/>
              <a:gd name="T94" fmla="*/ 48 w 180"/>
              <a:gd name="T95" fmla="*/ 101 h 181"/>
              <a:gd name="T96" fmla="*/ 121 w 180"/>
              <a:gd name="T97" fmla="*/ 29 h 181"/>
              <a:gd name="T98" fmla="*/ 133 w 180"/>
              <a:gd name="T99" fmla="*/ 25 h 181"/>
              <a:gd name="T100" fmla="*/ 156 w 180"/>
              <a:gd name="T101" fmla="*/ 47 h 181"/>
              <a:gd name="T102" fmla="*/ 152 w 180"/>
              <a:gd name="T103" fmla="*/ 59 h 181"/>
              <a:gd name="T104" fmla="*/ 171 w 180"/>
              <a:gd name="T105" fmla="*/ 24 h 181"/>
              <a:gd name="T106" fmla="*/ 157 w 180"/>
              <a:gd name="T107" fmla="*/ 38 h 181"/>
              <a:gd name="T108" fmla="*/ 142 w 180"/>
              <a:gd name="T109" fmla="*/ 24 h 181"/>
              <a:gd name="T110" fmla="*/ 157 w 180"/>
              <a:gd name="T111" fmla="*/ 9 h 181"/>
              <a:gd name="T112" fmla="*/ 161 w 180"/>
              <a:gd name="T113" fmla="*/ 9 h 181"/>
              <a:gd name="T114" fmla="*/ 171 w 180"/>
              <a:gd name="T115" fmla="*/ 19 h 181"/>
              <a:gd name="T116" fmla="*/ 171 w 180"/>
              <a:gd name="T117" fmla="*/ 2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0" h="181">
                <a:moveTo>
                  <a:pt x="176" y="14"/>
                </a:moveTo>
                <a:cubicBezTo>
                  <a:pt x="166" y="4"/>
                  <a:pt x="166" y="4"/>
                  <a:pt x="166" y="4"/>
                </a:cubicBezTo>
                <a:cubicBezTo>
                  <a:pt x="162" y="0"/>
                  <a:pt x="155" y="0"/>
                  <a:pt x="151" y="4"/>
                </a:cubicBezTo>
                <a:cubicBezTo>
                  <a:pt x="137" y="18"/>
                  <a:pt x="137" y="18"/>
                  <a:pt x="137" y="18"/>
                </a:cubicBezTo>
                <a:cubicBezTo>
                  <a:pt x="131" y="15"/>
                  <a:pt x="120" y="19"/>
                  <a:pt x="116" y="23"/>
                </a:cubicBezTo>
                <a:cubicBezTo>
                  <a:pt x="113" y="26"/>
                  <a:pt x="113" y="26"/>
                  <a:pt x="113" y="26"/>
                </a:cubicBezTo>
                <a:cubicBezTo>
                  <a:pt x="111" y="24"/>
                  <a:pt x="109" y="23"/>
                  <a:pt x="105" y="23"/>
                </a:cubicBezTo>
                <a:cubicBezTo>
                  <a:pt x="100" y="23"/>
                  <a:pt x="95" y="25"/>
                  <a:pt x="90" y="30"/>
                </a:cubicBezTo>
                <a:cubicBezTo>
                  <a:pt x="39" y="81"/>
                  <a:pt x="39" y="81"/>
                  <a:pt x="39" y="81"/>
                </a:cubicBezTo>
                <a:cubicBezTo>
                  <a:pt x="38" y="82"/>
                  <a:pt x="38" y="83"/>
                  <a:pt x="38" y="84"/>
                </a:cubicBezTo>
                <a:cubicBezTo>
                  <a:pt x="38" y="85"/>
                  <a:pt x="39" y="85"/>
                  <a:pt x="39" y="85"/>
                </a:cubicBezTo>
                <a:cubicBezTo>
                  <a:pt x="39" y="86"/>
                  <a:pt x="40" y="86"/>
                  <a:pt x="41" y="86"/>
                </a:cubicBezTo>
                <a:cubicBezTo>
                  <a:pt x="45" y="86"/>
                  <a:pt x="56" y="85"/>
                  <a:pt x="56" y="79"/>
                </a:cubicBezTo>
                <a:cubicBezTo>
                  <a:pt x="56" y="76"/>
                  <a:pt x="55" y="74"/>
                  <a:pt x="55" y="73"/>
                </a:cubicBezTo>
                <a:cubicBezTo>
                  <a:pt x="94" y="34"/>
                  <a:pt x="94" y="34"/>
                  <a:pt x="94" y="34"/>
                </a:cubicBezTo>
                <a:cubicBezTo>
                  <a:pt x="98" y="30"/>
                  <a:pt x="101" y="29"/>
                  <a:pt x="105" y="29"/>
                </a:cubicBezTo>
                <a:cubicBezTo>
                  <a:pt x="107" y="29"/>
                  <a:pt x="108" y="29"/>
                  <a:pt x="109" y="30"/>
                </a:cubicBezTo>
                <a:cubicBezTo>
                  <a:pt x="88" y="51"/>
                  <a:pt x="88" y="51"/>
                  <a:pt x="88" y="51"/>
                </a:cubicBezTo>
                <a:cubicBezTo>
                  <a:pt x="35" y="104"/>
                  <a:pt x="35" y="104"/>
                  <a:pt x="35" y="104"/>
                </a:cubicBezTo>
                <a:cubicBezTo>
                  <a:pt x="30" y="109"/>
                  <a:pt x="30" y="109"/>
                  <a:pt x="30" y="109"/>
                </a:cubicBezTo>
                <a:cubicBezTo>
                  <a:pt x="13" y="126"/>
                  <a:pt x="3" y="163"/>
                  <a:pt x="3" y="163"/>
                </a:cubicBezTo>
                <a:cubicBezTo>
                  <a:pt x="4" y="165"/>
                  <a:pt x="4" y="165"/>
                  <a:pt x="4" y="165"/>
                </a:cubicBezTo>
                <a:cubicBezTo>
                  <a:pt x="1" y="174"/>
                  <a:pt x="1" y="174"/>
                  <a:pt x="1" y="174"/>
                </a:cubicBezTo>
                <a:cubicBezTo>
                  <a:pt x="0" y="176"/>
                  <a:pt x="0" y="177"/>
                  <a:pt x="0" y="178"/>
                </a:cubicBezTo>
                <a:cubicBezTo>
                  <a:pt x="0" y="178"/>
                  <a:pt x="0" y="178"/>
                  <a:pt x="0" y="178"/>
                </a:cubicBezTo>
                <a:cubicBezTo>
                  <a:pt x="0" y="181"/>
                  <a:pt x="0" y="181"/>
                  <a:pt x="0" y="181"/>
                </a:cubicBezTo>
                <a:cubicBezTo>
                  <a:pt x="142" y="181"/>
                  <a:pt x="142" y="181"/>
                  <a:pt x="142" y="181"/>
                </a:cubicBezTo>
                <a:cubicBezTo>
                  <a:pt x="142" y="178"/>
                  <a:pt x="142" y="178"/>
                  <a:pt x="142" y="178"/>
                </a:cubicBezTo>
                <a:cubicBezTo>
                  <a:pt x="11" y="178"/>
                  <a:pt x="11" y="178"/>
                  <a:pt x="11" y="178"/>
                </a:cubicBezTo>
                <a:cubicBezTo>
                  <a:pt x="16" y="176"/>
                  <a:pt x="16" y="176"/>
                  <a:pt x="16" y="176"/>
                </a:cubicBezTo>
                <a:cubicBezTo>
                  <a:pt x="17" y="177"/>
                  <a:pt x="17" y="177"/>
                  <a:pt x="17" y="177"/>
                </a:cubicBezTo>
                <a:cubicBezTo>
                  <a:pt x="17" y="177"/>
                  <a:pt x="54" y="167"/>
                  <a:pt x="71" y="150"/>
                </a:cubicBezTo>
                <a:cubicBezTo>
                  <a:pt x="75" y="146"/>
                  <a:pt x="75" y="146"/>
                  <a:pt x="75" y="146"/>
                </a:cubicBezTo>
                <a:cubicBezTo>
                  <a:pt x="117" y="105"/>
                  <a:pt x="117" y="105"/>
                  <a:pt x="117" y="105"/>
                </a:cubicBezTo>
                <a:cubicBezTo>
                  <a:pt x="132" y="90"/>
                  <a:pt x="132" y="90"/>
                  <a:pt x="132" y="90"/>
                </a:cubicBezTo>
                <a:cubicBezTo>
                  <a:pt x="157" y="65"/>
                  <a:pt x="157" y="65"/>
                  <a:pt x="157" y="65"/>
                </a:cubicBezTo>
                <a:cubicBezTo>
                  <a:pt x="162" y="60"/>
                  <a:pt x="165" y="49"/>
                  <a:pt x="162" y="43"/>
                </a:cubicBezTo>
                <a:cubicBezTo>
                  <a:pt x="176" y="29"/>
                  <a:pt x="176" y="29"/>
                  <a:pt x="176" y="29"/>
                </a:cubicBezTo>
                <a:cubicBezTo>
                  <a:pt x="180" y="25"/>
                  <a:pt x="180" y="18"/>
                  <a:pt x="176" y="14"/>
                </a:cubicBezTo>
                <a:moveTo>
                  <a:pt x="19" y="169"/>
                </a:moveTo>
                <a:cubicBezTo>
                  <a:pt x="12" y="161"/>
                  <a:pt x="12" y="161"/>
                  <a:pt x="12" y="161"/>
                </a:cubicBezTo>
                <a:cubicBezTo>
                  <a:pt x="15" y="151"/>
                  <a:pt x="23" y="126"/>
                  <a:pt x="35" y="114"/>
                </a:cubicBezTo>
                <a:cubicBezTo>
                  <a:pt x="66" y="145"/>
                  <a:pt x="66" y="145"/>
                  <a:pt x="66" y="145"/>
                </a:cubicBezTo>
                <a:cubicBezTo>
                  <a:pt x="54" y="157"/>
                  <a:pt x="29" y="166"/>
                  <a:pt x="19" y="169"/>
                </a:cubicBezTo>
                <a:moveTo>
                  <a:pt x="152" y="59"/>
                </a:moveTo>
                <a:cubicBezTo>
                  <a:pt x="124" y="86"/>
                  <a:pt x="124" y="86"/>
                  <a:pt x="124" y="86"/>
                </a:cubicBezTo>
                <a:cubicBezTo>
                  <a:pt x="79" y="132"/>
                  <a:pt x="79" y="132"/>
                  <a:pt x="79" y="132"/>
                </a:cubicBezTo>
                <a:cubicBezTo>
                  <a:pt x="48" y="101"/>
                  <a:pt x="48" y="101"/>
                  <a:pt x="48" y="101"/>
                </a:cubicBezTo>
                <a:cubicBezTo>
                  <a:pt x="121" y="29"/>
                  <a:pt x="121" y="29"/>
                  <a:pt x="121" y="29"/>
                </a:cubicBezTo>
                <a:cubicBezTo>
                  <a:pt x="124" y="26"/>
                  <a:pt x="131" y="24"/>
                  <a:pt x="133" y="25"/>
                </a:cubicBezTo>
                <a:cubicBezTo>
                  <a:pt x="156" y="47"/>
                  <a:pt x="156" y="47"/>
                  <a:pt x="156" y="47"/>
                </a:cubicBezTo>
                <a:cubicBezTo>
                  <a:pt x="156" y="49"/>
                  <a:pt x="155" y="56"/>
                  <a:pt x="152" y="59"/>
                </a:cubicBezTo>
                <a:moveTo>
                  <a:pt x="171" y="24"/>
                </a:moveTo>
                <a:cubicBezTo>
                  <a:pt x="157" y="38"/>
                  <a:pt x="157" y="38"/>
                  <a:pt x="157" y="38"/>
                </a:cubicBezTo>
                <a:cubicBezTo>
                  <a:pt x="142" y="24"/>
                  <a:pt x="142" y="24"/>
                  <a:pt x="142" y="24"/>
                </a:cubicBezTo>
                <a:cubicBezTo>
                  <a:pt x="157" y="9"/>
                  <a:pt x="157" y="9"/>
                  <a:pt x="157" y="9"/>
                </a:cubicBezTo>
                <a:cubicBezTo>
                  <a:pt x="158" y="8"/>
                  <a:pt x="160" y="8"/>
                  <a:pt x="161" y="9"/>
                </a:cubicBezTo>
                <a:cubicBezTo>
                  <a:pt x="171" y="19"/>
                  <a:pt x="171" y="19"/>
                  <a:pt x="171" y="19"/>
                </a:cubicBezTo>
                <a:cubicBezTo>
                  <a:pt x="172" y="20"/>
                  <a:pt x="172" y="22"/>
                  <a:pt x="171" y="24"/>
                </a:cubicBezTo>
              </a:path>
            </a:pathLst>
          </a:custGeom>
          <a:solidFill>
            <a:schemeClr val="bg1"/>
          </a:solidFill>
          <a:ln>
            <a:noFill/>
          </a:ln>
          <a:extLst/>
        </p:spPr>
        <p:txBody>
          <a:bodyPr vert="horz" wrap="square" lIns="137160" tIns="68580" rIns="137160" bIns="68580" numCol="1" anchor="t" anchorCtr="0" compatLnSpc="1">
            <a:prstTxWarp prst="textNoShape">
              <a:avLst/>
            </a:prstTxWarp>
          </a:bodyPr>
          <a:lstStyle/>
          <a:p>
            <a:endParaRPr lang="en-US" sz="5400">
              <a:cs typeface="+mn-ea"/>
              <a:sym typeface="+mn-lt"/>
            </a:endParaRPr>
          </a:p>
        </p:txBody>
      </p:sp>
      <p:sp>
        <p:nvSpPr>
          <p:cNvPr id="24" name="Freeform 56">
            <a:extLst>
              <a:ext uri="{FF2B5EF4-FFF2-40B4-BE49-F238E27FC236}">
                <a16:creationId xmlns="" xmlns:a16="http://schemas.microsoft.com/office/drawing/2014/main" id="{3CE7A12B-FFC1-4B46-9DDC-8E396F242631}"/>
              </a:ext>
            </a:extLst>
          </p:cNvPr>
          <p:cNvSpPr>
            <a:spLocks noEditPoints="1"/>
          </p:cNvSpPr>
          <p:nvPr/>
        </p:nvSpPr>
        <p:spPr bwMode="auto">
          <a:xfrm>
            <a:off x="8646650" y="3010064"/>
            <a:ext cx="383672" cy="288626"/>
          </a:xfrm>
          <a:custGeom>
            <a:avLst/>
            <a:gdLst>
              <a:gd name="T0" fmla="*/ 56 w 186"/>
              <a:gd name="T1" fmla="*/ 67 h 140"/>
              <a:gd name="T2" fmla="*/ 34 w 186"/>
              <a:gd name="T3" fmla="*/ 77 h 140"/>
              <a:gd name="T4" fmla="*/ 15 w 186"/>
              <a:gd name="T5" fmla="*/ 87 h 140"/>
              <a:gd name="T6" fmla="*/ 50 w 186"/>
              <a:gd name="T7" fmla="*/ 61 h 140"/>
              <a:gd name="T8" fmla="*/ 68 w 186"/>
              <a:gd name="T9" fmla="*/ 67 h 140"/>
              <a:gd name="T10" fmla="*/ 59 w 186"/>
              <a:gd name="T11" fmla="*/ 81 h 140"/>
              <a:gd name="T12" fmla="*/ 82 w 186"/>
              <a:gd name="T13" fmla="*/ 68 h 140"/>
              <a:gd name="T14" fmla="*/ 68 w 186"/>
              <a:gd name="T15" fmla="*/ 67 h 140"/>
              <a:gd name="T16" fmla="*/ 82 w 186"/>
              <a:gd name="T17" fmla="*/ 27 h 140"/>
              <a:gd name="T18" fmla="*/ 64 w 186"/>
              <a:gd name="T19" fmla="*/ 40 h 140"/>
              <a:gd name="T20" fmla="*/ 36 w 186"/>
              <a:gd name="T21" fmla="*/ 36 h 140"/>
              <a:gd name="T22" fmla="*/ 15 w 186"/>
              <a:gd name="T23" fmla="*/ 27 h 140"/>
              <a:gd name="T24" fmla="*/ 72 w 186"/>
              <a:gd name="T25" fmla="*/ 40 h 140"/>
              <a:gd name="T26" fmla="*/ 72 w 186"/>
              <a:gd name="T27" fmla="*/ 26 h 140"/>
              <a:gd name="T28" fmla="*/ 106 w 186"/>
              <a:gd name="T29" fmla="*/ 95 h 140"/>
              <a:gd name="T30" fmla="*/ 144 w 186"/>
              <a:gd name="T31" fmla="*/ 95 h 140"/>
              <a:gd name="T32" fmla="*/ 106 w 186"/>
              <a:gd name="T33" fmla="*/ 95 h 140"/>
              <a:gd name="T34" fmla="*/ 106 w 186"/>
              <a:gd name="T35" fmla="*/ 72 h 140"/>
              <a:gd name="T36" fmla="*/ 170 w 186"/>
              <a:gd name="T37" fmla="*/ 68 h 140"/>
              <a:gd name="T38" fmla="*/ 126 w 186"/>
              <a:gd name="T39" fmla="*/ 24 h 140"/>
              <a:gd name="T40" fmla="*/ 170 w 186"/>
              <a:gd name="T41" fmla="*/ 31 h 140"/>
              <a:gd name="T42" fmla="*/ 126 w 186"/>
              <a:gd name="T43" fmla="*/ 24 h 140"/>
              <a:gd name="T44" fmla="*/ 106 w 186"/>
              <a:gd name="T45" fmla="*/ 45 h 140"/>
              <a:gd name="T46" fmla="*/ 170 w 186"/>
              <a:gd name="T47" fmla="*/ 40 h 140"/>
              <a:gd name="T48" fmla="*/ 106 w 186"/>
              <a:gd name="T49" fmla="*/ 81 h 140"/>
              <a:gd name="T50" fmla="*/ 170 w 186"/>
              <a:gd name="T51" fmla="*/ 86 h 140"/>
              <a:gd name="T52" fmla="*/ 106 w 186"/>
              <a:gd name="T53" fmla="*/ 81 h 140"/>
              <a:gd name="T54" fmla="*/ 106 w 186"/>
              <a:gd name="T55" fmla="*/ 59 h 140"/>
              <a:gd name="T56" fmla="*/ 170 w 186"/>
              <a:gd name="T57" fmla="*/ 54 h 140"/>
              <a:gd name="T58" fmla="*/ 186 w 186"/>
              <a:gd name="T59" fmla="*/ 9 h 140"/>
              <a:gd name="T60" fmla="*/ 186 w 186"/>
              <a:gd name="T61" fmla="*/ 134 h 140"/>
              <a:gd name="T62" fmla="*/ 142 w 186"/>
              <a:gd name="T63" fmla="*/ 128 h 140"/>
              <a:gd name="T64" fmla="*/ 93 w 186"/>
              <a:gd name="T65" fmla="*/ 140 h 140"/>
              <a:gd name="T66" fmla="*/ 44 w 186"/>
              <a:gd name="T67" fmla="*/ 128 h 140"/>
              <a:gd name="T68" fmla="*/ 0 w 186"/>
              <a:gd name="T69" fmla="*/ 134 h 140"/>
              <a:gd name="T70" fmla="*/ 0 w 186"/>
              <a:gd name="T71" fmla="*/ 9 h 140"/>
              <a:gd name="T72" fmla="*/ 44 w 186"/>
              <a:gd name="T73" fmla="*/ 0 h 140"/>
              <a:gd name="T74" fmla="*/ 142 w 186"/>
              <a:gd name="T75" fmla="*/ 0 h 140"/>
              <a:gd name="T76" fmla="*/ 186 w 186"/>
              <a:gd name="T77" fmla="*/ 9 h 140"/>
              <a:gd name="T78" fmla="*/ 44 w 186"/>
              <a:gd name="T79" fmla="*/ 8 h 140"/>
              <a:gd name="T80" fmla="*/ 8 w 186"/>
              <a:gd name="T81" fmla="*/ 118 h 140"/>
              <a:gd name="T82" fmla="*/ 89 w 186"/>
              <a:gd name="T83" fmla="*/ 121 h 140"/>
              <a:gd name="T84" fmla="*/ 178 w 186"/>
              <a:gd name="T85" fmla="*/ 14 h 140"/>
              <a:gd name="T86" fmla="*/ 97 w 186"/>
              <a:gd name="T87" fmla="*/ 18 h 140"/>
              <a:gd name="T88" fmla="*/ 142 w 186"/>
              <a:gd name="T89" fmla="*/ 112 h 140"/>
              <a:gd name="T90" fmla="*/ 178 w 186"/>
              <a:gd name="T91"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40">
                <a:moveTo>
                  <a:pt x="56" y="66"/>
                </a:moveTo>
                <a:cubicBezTo>
                  <a:pt x="56" y="66"/>
                  <a:pt x="56" y="67"/>
                  <a:pt x="56" y="67"/>
                </a:cubicBezTo>
                <a:cubicBezTo>
                  <a:pt x="54" y="69"/>
                  <a:pt x="50" y="70"/>
                  <a:pt x="46" y="71"/>
                </a:cubicBezTo>
                <a:cubicBezTo>
                  <a:pt x="41" y="72"/>
                  <a:pt x="37" y="73"/>
                  <a:pt x="34" y="77"/>
                </a:cubicBezTo>
                <a:cubicBezTo>
                  <a:pt x="32" y="79"/>
                  <a:pt x="31" y="80"/>
                  <a:pt x="29" y="82"/>
                </a:cubicBezTo>
                <a:cubicBezTo>
                  <a:pt x="24" y="83"/>
                  <a:pt x="19" y="85"/>
                  <a:pt x="15" y="87"/>
                </a:cubicBezTo>
                <a:cubicBezTo>
                  <a:pt x="15" y="80"/>
                  <a:pt x="15" y="74"/>
                  <a:pt x="15" y="68"/>
                </a:cubicBezTo>
                <a:cubicBezTo>
                  <a:pt x="26" y="63"/>
                  <a:pt x="38" y="61"/>
                  <a:pt x="50" y="61"/>
                </a:cubicBezTo>
                <a:cubicBezTo>
                  <a:pt x="52" y="62"/>
                  <a:pt x="56" y="64"/>
                  <a:pt x="56" y="66"/>
                </a:cubicBezTo>
                <a:close/>
                <a:moveTo>
                  <a:pt x="68" y="67"/>
                </a:moveTo>
                <a:cubicBezTo>
                  <a:pt x="70" y="73"/>
                  <a:pt x="67" y="75"/>
                  <a:pt x="62" y="77"/>
                </a:cubicBezTo>
                <a:cubicBezTo>
                  <a:pt x="60" y="78"/>
                  <a:pt x="59" y="80"/>
                  <a:pt x="59" y="81"/>
                </a:cubicBezTo>
                <a:cubicBezTo>
                  <a:pt x="67" y="82"/>
                  <a:pt x="74" y="84"/>
                  <a:pt x="82" y="87"/>
                </a:cubicBezTo>
                <a:cubicBezTo>
                  <a:pt x="82" y="80"/>
                  <a:pt x="82" y="74"/>
                  <a:pt x="82" y="68"/>
                </a:cubicBezTo>
                <a:cubicBezTo>
                  <a:pt x="76" y="66"/>
                  <a:pt x="71" y="64"/>
                  <a:pt x="65" y="63"/>
                </a:cubicBezTo>
                <a:cubicBezTo>
                  <a:pt x="66" y="64"/>
                  <a:pt x="67" y="66"/>
                  <a:pt x="68" y="67"/>
                </a:cubicBezTo>
                <a:close/>
                <a:moveTo>
                  <a:pt x="15" y="27"/>
                </a:moveTo>
                <a:cubicBezTo>
                  <a:pt x="36" y="19"/>
                  <a:pt x="60" y="19"/>
                  <a:pt x="82" y="27"/>
                </a:cubicBezTo>
                <a:cubicBezTo>
                  <a:pt x="82" y="39"/>
                  <a:pt x="82" y="51"/>
                  <a:pt x="82" y="63"/>
                </a:cubicBezTo>
                <a:cubicBezTo>
                  <a:pt x="76" y="55"/>
                  <a:pt x="70" y="47"/>
                  <a:pt x="64" y="40"/>
                </a:cubicBezTo>
                <a:cubicBezTo>
                  <a:pt x="60" y="43"/>
                  <a:pt x="55" y="47"/>
                  <a:pt x="51" y="51"/>
                </a:cubicBezTo>
                <a:cubicBezTo>
                  <a:pt x="46" y="45"/>
                  <a:pt x="41" y="41"/>
                  <a:pt x="36" y="36"/>
                </a:cubicBezTo>
                <a:cubicBezTo>
                  <a:pt x="29" y="44"/>
                  <a:pt x="22" y="53"/>
                  <a:pt x="15" y="63"/>
                </a:cubicBezTo>
                <a:cubicBezTo>
                  <a:pt x="15" y="51"/>
                  <a:pt x="15" y="39"/>
                  <a:pt x="15" y="27"/>
                </a:cubicBezTo>
                <a:close/>
                <a:moveTo>
                  <a:pt x="65" y="32"/>
                </a:moveTo>
                <a:cubicBezTo>
                  <a:pt x="65" y="35"/>
                  <a:pt x="68" y="39"/>
                  <a:pt x="72" y="40"/>
                </a:cubicBezTo>
                <a:cubicBezTo>
                  <a:pt x="75" y="41"/>
                  <a:pt x="78" y="39"/>
                  <a:pt x="78" y="35"/>
                </a:cubicBezTo>
                <a:cubicBezTo>
                  <a:pt x="78" y="31"/>
                  <a:pt x="75" y="27"/>
                  <a:pt x="72" y="26"/>
                </a:cubicBezTo>
                <a:cubicBezTo>
                  <a:pt x="68" y="25"/>
                  <a:pt x="65" y="28"/>
                  <a:pt x="65" y="32"/>
                </a:cubicBezTo>
                <a:close/>
                <a:moveTo>
                  <a:pt x="106" y="95"/>
                </a:moveTo>
                <a:cubicBezTo>
                  <a:pt x="106" y="99"/>
                  <a:pt x="106" y="99"/>
                  <a:pt x="106" y="99"/>
                </a:cubicBezTo>
                <a:cubicBezTo>
                  <a:pt x="118" y="96"/>
                  <a:pt x="131" y="95"/>
                  <a:pt x="144" y="95"/>
                </a:cubicBezTo>
                <a:cubicBezTo>
                  <a:pt x="144" y="91"/>
                  <a:pt x="144" y="91"/>
                  <a:pt x="144" y="91"/>
                </a:cubicBezTo>
                <a:cubicBezTo>
                  <a:pt x="131" y="90"/>
                  <a:pt x="118" y="92"/>
                  <a:pt x="106" y="95"/>
                </a:cubicBezTo>
                <a:close/>
                <a:moveTo>
                  <a:pt x="106" y="68"/>
                </a:moveTo>
                <a:cubicBezTo>
                  <a:pt x="106" y="72"/>
                  <a:pt x="106" y="72"/>
                  <a:pt x="106" y="72"/>
                </a:cubicBezTo>
                <a:cubicBezTo>
                  <a:pt x="126" y="66"/>
                  <a:pt x="150" y="66"/>
                  <a:pt x="170" y="72"/>
                </a:cubicBezTo>
                <a:cubicBezTo>
                  <a:pt x="170" y="68"/>
                  <a:pt x="170" y="68"/>
                  <a:pt x="170" y="68"/>
                </a:cubicBezTo>
                <a:cubicBezTo>
                  <a:pt x="149" y="62"/>
                  <a:pt x="127" y="62"/>
                  <a:pt x="106" y="68"/>
                </a:cubicBezTo>
                <a:close/>
                <a:moveTo>
                  <a:pt x="126" y="24"/>
                </a:moveTo>
                <a:cubicBezTo>
                  <a:pt x="126" y="28"/>
                  <a:pt x="126" y="28"/>
                  <a:pt x="126" y="28"/>
                </a:cubicBezTo>
                <a:cubicBezTo>
                  <a:pt x="140" y="26"/>
                  <a:pt x="156" y="27"/>
                  <a:pt x="170" y="31"/>
                </a:cubicBezTo>
                <a:cubicBezTo>
                  <a:pt x="170" y="27"/>
                  <a:pt x="170" y="27"/>
                  <a:pt x="170" y="27"/>
                </a:cubicBezTo>
                <a:cubicBezTo>
                  <a:pt x="156" y="23"/>
                  <a:pt x="140" y="22"/>
                  <a:pt x="126" y="24"/>
                </a:cubicBezTo>
                <a:close/>
                <a:moveTo>
                  <a:pt x="106" y="41"/>
                </a:moveTo>
                <a:cubicBezTo>
                  <a:pt x="106" y="45"/>
                  <a:pt x="106" y="45"/>
                  <a:pt x="106" y="45"/>
                </a:cubicBezTo>
                <a:cubicBezTo>
                  <a:pt x="126" y="39"/>
                  <a:pt x="150" y="39"/>
                  <a:pt x="170" y="45"/>
                </a:cubicBezTo>
                <a:cubicBezTo>
                  <a:pt x="170" y="40"/>
                  <a:pt x="170" y="40"/>
                  <a:pt x="170" y="40"/>
                </a:cubicBezTo>
                <a:cubicBezTo>
                  <a:pt x="149" y="35"/>
                  <a:pt x="127" y="35"/>
                  <a:pt x="106" y="41"/>
                </a:cubicBezTo>
                <a:close/>
                <a:moveTo>
                  <a:pt x="106" y="81"/>
                </a:moveTo>
                <a:cubicBezTo>
                  <a:pt x="106" y="86"/>
                  <a:pt x="106" y="86"/>
                  <a:pt x="106" y="86"/>
                </a:cubicBezTo>
                <a:cubicBezTo>
                  <a:pt x="126" y="80"/>
                  <a:pt x="150" y="80"/>
                  <a:pt x="170" y="86"/>
                </a:cubicBezTo>
                <a:cubicBezTo>
                  <a:pt x="170" y="81"/>
                  <a:pt x="170" y="81"/>
                  <a:pt x="170" y="81"/>
                </a:cubicBezTo>
                <a:cubicBezTo>
                  <a:pt x="149" y="76"/>
                  <a:pt x="127" y="76"/>
                  <a:pt x="106" y="81"/>
                </a:cubicBezTo>
                <a:close/>
                <a:moveTo>
                  <a:pt x="106" y="54"/>
                </a:moveTo>
                <a:cubicBezTo>
                  <a:pt x="106" y="59"/>
                  <a:pt x="106" y="59"/>
                  <a:pt x="106" y="59"/>
                </a:cubicBezTo>
                <a:cubicBezTo>
                  <a:pt x="126" y="53"/>
                  <a:pt x="150" y="53"/>
                  <a:pt x="170" y="59"/>
                </a:cubicBezTo>
                <a:cubicBezTo>
                  <a:pt x="170" y="54"/>
                  <a:pt x="170" y="54"/>
                  <a:pt x="170" y="54"/>
                </a:cubicBezTo>
                <a:cubicBezTo>
                  <a:pt x="149" y="48"/>
                  <a:pt x="127" y="49"/>
                  <a:pt x="106" y="54"/>
                </a:cubicBezTo>
                <a:close/>
                <a:moveTo>
                  <a:pt x="186" y="9"/>
                </a:moveTo>
                <a:cubicBezTo>
                  <a:pt x="186" y="126"/>
                  <a:pt x="186" y="126"/>
                  <a:pt x="186" y="126"/>
                </a:cubicBezTo>
                <a:cubicBezTo>
                  <a:pt x="186" y="134"/>
                  <a:pt x="186" y="134"/>
                  <a:pt x="186" y="134"/>
                </a:cubicBezTo>
                <a:cubicBezTo>
                  <a:pt x="184" y="136"/>
                  <a:pt x="182" y="136"/>
                  <a:pt x="180" y="135"/>
                </a:cubicBezTo>
                <a:cubicBezTo>
                  <a:pt x="168" y="131"/>
                  <a:pt x="155" y="128"/>
                  <a:pt x="142" y="128"/>
                </a:cubicBezTo>
                <a:cubicBezTo>
                  <a:pt x="126" y="128"/>
                  <a:pt x="110" y="132"/>
                  <a:pt x="96" y="139"/>
                </a:cubicBezTo>
                <a:cubicBezTo>
                  <a:pt x="95" y="140"/>
                  <a:pt x="94" y="140"/>
                  <a:pt x="93" y="140"/>
                </a:cubicBezTo>
                <a:cubicBezTo>
                  <a:pt x="92" y="140"/>
                  <a:pt x="91" y="140"/>
                  <a:pt x="91" y="139"/>
                </a:cubicBezTo>
                <a:cubicBezTo>
                  <a:pt x="76" y="132"/>
                  <a:pt x="60" y="128"/>
                  <a:pt x="44" y="128"/>
                </a:cubicBezTo>
                <a:cubicBezTo>
                  <a:pt x="31" y="128"/>
                  <a:pt x="18" y="131"/>
                  <a:pt x="6" y="135"/>
                </a:cubicBezTo>
                <a:cubicBezTo>
                  <a:pt x="4" y="136"/>
                  <a:pt x="2" y="136"/>
                  <a:pt x="0" y="134"/>
                </a:cubicBezTo>
                <a:cubicBezTo>
                  <a:pt x="0" y="126"/>
                  <a:pt x="0" y="126"/>
                  <a:pt x="0" y="126"/>
                </a:cubicBezTo>
                <a:cubicBezTo>
                  <a:pt x="0" y="9"/>
                  <a:pt x="0" y="9"/>
                  <a:pt x="0" y="9"/>
                </a:cubicBezTo>
                <a:cubicBezTo>
                  <a:pt x="3" y="8"/>
                  <a:pt x="3" y="8"/>
                  <a:pt x="3" y="8"/>
                </a:cubicBezTo>
                <a:cubicBezTo>
                  <a:pt x="16" y="3"/>
                  <a:pt x="30" y="0"/>
                  <a:pt x="44" y="0"/>
                </a:cubicBezTo>
                <a:cubicBezTo>
                  <a:pt x="61" y="0"/>
                  <a:pt x="78" y="4"/>
                  <a:pt x="93" y="11"/>
                </a:cubicBezTo>
                <a:cubicBezTo>
                  <a:pt x="108" y="4"/>
                  <a:pt x="125" y="0"/>
                  <a:pt x="142" y="0"/>
                </a:cubicBezTo>
                <a:cubicBezTo>
                  <a:pt x="157" y="0"/>
                  <a:pt x="170" y="3"/>
                  <a:pt x="183" y="8"/>
                </a:cubicBezTo>
                <a:lnTo>
                  <a:pt x="186" y="9"/>
                </a:lnTo>
                <a:close/>
                <a:moveTo>
                  <a:pt x="89" y="18"/>
                </a:moveTo>
                <a:cubicBezTo>
                  <a:pt x="75" y="11"/>
                  <a:pt x="60" y="8"/>
                  <a:pt x="44" y="8"/>
                </a:cubicBezTo>
                <a:cubicBezTo>
                  <a:pt x="31" y="8"/>
                  <a:pt x="19" y="10"/>
                  <a:pt x="8" y="14"/>
                </a:cubicBezTo>
                <a:cubicBezTo>
                  <a:pt x="8" y="118"/>
                  <a:pt x="8" y="118"/>
                  <a:pt x="8" y="118"/>
                </a:cubicBezTo>
                <a:cubicBezTo>
                  <a:pt x="19" y="114"/>
                  <a:pt x="31" y="112"/>
                  <a:pt x="44" y="112"/>
                </a:cubicBezTo>
                <a:cubicBezTo>
                  <a:pt x="60" y="112"/>
                  <a:pt x="75" y="115"/>
                  <a:pt x="89" y="121"/>
                </a:cubicBezTo>
                <a:lnTo>
                  <a:pt x="89" y="18"/>
                </a:lnTo>
                <a:close/>
                <a:moveTo>
                  <a:pt x="178" y="14"/>
                </a:moveTo>
                <a:cubicBezTo>
                  <a:pt x="167" y="10"/>
                  <a:pt x="155" y="8"/>
                  <a:pt x="142" y="8"/>
                </a:cubicBezTo>
                <a:cubicBezTo>
                  <a:pt x="126" y="8"/>
                  <a:pt x="111" y="11"/>
                  <a:pt x="97" y="18"/>
                </a:cubicBezTo>
                <a:cubicBezTo>
                  <a:pt x="97" y="121"/>
                  <a:pt x="97" y="121"/>
                  <a:pt x="97" y="121"/>
                </a:cubicBezTo>
                <a:cubicBezTo>
                  <a:pt x="111" y="115"/>
                  <a:pt x="127" y="112"/>
                  <a:pt x="142" y="112"/>
                </a:cubicBezTo>
                <a:cubicBezTo>
                  <a:pt x="155" y="112"/>
                  <a:pt x="167" y="114"/>
                  <a:pt x="178" y="118"/>
                </a:cubicBezTo>
                <a:lnTo>
                  <a:pt x="178" y="14"/>
                </a:lnTo>
                <a:close/>
              </a:path>
            </a:pathLst>
          </a:custGeom>
          <a:solidFill>
            <a:schemeClr val="bg1"/>
          </a:solidFill>
          <a:ln>
            <a:noFill/>
          </a:ln>
          <a:extLst/>
        </p:spPr>
        <p:txBody>
          <a:bodyPr vert="horz" wrap="square" lIns="137160" tIns="68580" rIns="137160" bIns="68580" numCol="1" anchor="t" anchorCtr="0" compatLnSpc="1">
            <a:prstTxWarp prst="textNoShape">
              <a:avLst/>
            </a:prstTxWarp>
          </a:bodyPr>
          <a:lstStyle/>
          <a:p>
            <a:endParaRPr lang="en-US" sz="5400">
              <a:cs typeface="+mn-ea"/>
              <a:sym typeface="+mn-lt"/>
            </a:endParaRPr>
          </a:p>
        </p:txBody>
      </p:sp>
      <p:sp>
        <p:nvSpPr>
          <p:cNvPr id="25" name="Freeform 57">
            <a:extLst>
              <a:ext uri="{FF2B5EF4-FFF2-40B4-BE49-F238E27FC236}">
                <a16:creationId xmlns="" xmlns:a16="http://schemas.microsoft.com/office/drawing/2014/main" id="{7B7B485B-A586-4481-8B7A-3EE018F9F235}"/>
              </a:ext>
            </a:extLst>
          </p:cNvPr>
          <p:cNvSpPr>
            <a:spLocks noEditPoints="1"/>
          </p:cNvSpPr>
          <p:nvPr/>
        </p:nvSpPr>
        <p:spPr bwMode="auto">
          <a:xfrm>
            <a:off x="7424613" y="2963412"/>
            <a:ext cx="338330" cy="381929"/>
          </a:xfrm>
          <a:custGeom>
            <a:avLst/>
            <a:gdLst>
              <a:gd name="T0" fmla="*/ 50 w 164"/>
              <a:gd name="T1" fmla="*/ 67 h 185"/>
              <a:gd name="T2" fmla="*/ 46 w 164"/>
              <a:gd name="T3" fmla="*/ 67 h 185"/>
              <a:gd name="T4" fmla="*/ 42 w 164"/>
              <a:gd name="T5" fmla="*/ 59 h 185"/>
              <a:gd name="T6" fmla="*/ 50 w 164"/>
              <a:gd name="T7" fmla="*/ 63 h 185"/>
              <a:gd name="T8" fmla="*/ 79 w 164"/>
              <a:gd name="T9" fmla="*/ 148 h 185"/>
              <a:gd name="T10" fmla="*/ 82 w 164"/>
              <a:gd name="T11" fmla="*/ 156 h 185"/>
              <a:gd name="T12" fmla="*/ 85 w 164"/>
              <a:gd name="T13" fmla="*/ 148 h 185"/>
              <a:gd name="T14" fmla="*/ 46 w 164"/>
              <a:gd name="T15" fmla="*/ 132 h 185"/>
              <a:gd name="T16" fmla="*/ 42 w 164"/>
              <a:gd name="T17" fmla="*/ 140 h 185"/>
              <a:gd name="T18" fmla="*/ 46 w 164"/>
              <a:gd name="T19" fmla="*/ 140 h 185"/>
              <a:gd name="T20" fmla="*/ 50 w 164"/>
              <a:gd name="T21" fmla="*/ 132 h 185"/>
              <a:gd name="T22" fmla="*/ 33 w 164"/>
              <a:gd name="T23" fmla="*/ 97 h 185"/>
              <a:gd name="T24" fmla="*/ 25 w 164"/>
              <a:gd name="T25" fmla="*/ 100 h 185"/>
              <a:gd name="T26" fmla="*/ 33 w 164"/>
              <a:gd name="T27" fmla="*/ 102 h 185"/>
              <a:gd name="T28" fmla="*/ 33 w 164"/>
              <a:gd name="T29" fmla="*/ 97 h 185"/>
              <a:gd name="T30" fmla="*/ 85 w 164"/>
              <a:gd name="T31" fmla="*/ 51 h 185"/>
              <a:gd name="T32" fmla="*/ 82 w 164"/>
              <a:gd name="T33" fmla="*/ 43 h 185"/>
              <a:gd name="T34" fmla="*/ 79 w 164"/>
              <a:gd name="T35" fmla="*/ 51 h 185"/>
              <a:gd name="T36" fmla="*/ 119 w 164"/>
              <a:gd name="T37" fmla="*/ 132 h 185"/>
              <a:gd name="T38" fmla="*/ 114 w 164"/>
              <a:gd name="T39" fmla="*/ 136 h 185"/>
              <a:gd name="T40" fmla="*/ 120 w 164"/>
              <a:gd name="T41" fmla="*/ 141 h 185"/>
              <a:gd name="T42" fmla="*/ 122 w 164"/>
              <a:gd name="T43" fmla="*/ 136 h 185"/>
              <a:gd name="T44" fmla="*/ 131 w 164"/>
              <a:gd name="T45" fmla="*/ 102 h 185"/>
              <a:gd name="T46" fmla="*/ 139 w 164"/>
              <a:gd name="T47" fmla="*/ 100 h 185"/>
              <a:gd name="T48" fmla="*/ 131 w 164"/>
              <a:gd name="T49" fmla="*/ 97 h 185"/>
              <a:gd name="T50" fmla="*/ 131 w 164"/>
              <a:gd name="T51" fmla="*/ 102 h 185"/>
              <a:gd name="T52" fmla="*/ 111 w 164"/>
              <a:gd name="T53" fmla="*/ 97 h 185"/>
              <a:gd name="T54" fmla="*/ 84 w 164"/>
              <a:gd name="T55" fmla="*/ 95 h 185"/>
              <a:gd name="T56" fmla="*/ 82 w 164"/>
              <a:gd name="T57" fmla="*/ 59 h 185"/>
              <a:gd name="T58" fmla="*/ 80 w 164"/>
              <a:gd name="T59" fmla="*/ 95 h 185"/>
              <a:gd name="T60" fmla="*/ 82 w 164"/>
              <a:gd name="T61" fmla="*/ 105 h 185"/>
              <a:gd name="T62" fmla="*/ 111 w 164"/>
              <a:gd name="T63" fmla="*/ 102 h 185"/>
              <a:gd name="T64" fmla="*/ 159 w 164"/>
              <a:gd name="T65" fmla="*/ 100 h 185"/>
              <a:gd name="T66" fmla="*/ 148 w 164"/>
              <a:gd name="T67" fmla="*/ 170 h 185"/>
              <a:gd name="T68" fmla="*/ 142 w 164"/>
              <a:gd name="T69" fmla="*/ 184 h 185"/>
              <a:gd name="T70" fmla="*/ 128 w 164"/>
              <a:gd name="T71" fmla="*/ 179 h 185"/>
              <a:gd name="T72" fmla="*/ 82 w 164"/>
              <a:gd name="T73" fmla="*/ 177 h 185"/>
              <a:gd name="T74" fmla="*/ 36 w 164"/>
              <a:gd name="T75" fmla="*/ 179 h 185"/>
              <a:gd name="T76" fmla="*/ 22 w 164"/>
              <a:gd name="T77" fmla="*/ 184 h 185"/>
              <a:gd name="T78" fmla="*/ 16 w 164"/>
              <a:gd name="T79" fmla="*/ 170 h 185"/>
              <a:gd name="T80" fmla="*/ 5 w 164"/>
              <a:gd name="T81" fmla="*/ 100 h 185"/>
              <a:gd name="T82" fmla="*/ 159 w 164"/>
              <a:gd name="T83" fmla="*/ 100 h 185"/>
              <a:gd name="T84" fmla="*/ 148 w 164"/>
              <a:gd name="T85" fmla="*/ 100 h 185"/>
              <a:gd name="T86" fmla="*/ 16 w 164"/>
              <a:gd name="T87" fmla="*/ 100 h 185"/>
              <a:gd name="T88" fmla="*/ 118 w 164"/>
              <a:gd name="T89" fmla="*/ 59 h 185"/>
              <a:gd name="T90" fmla="*/ 114 w 164"/>
              <a:gd name="T91" fmla="*/ 67 h 185"/>
              <a:gd name="T92" fmla="*/ 119 w 164"/>
              <a:gd name="T93" fmla="*/ 67 h 185"/>
              <a:gd name="T94" fmla="*/ 122 w 164"/>
              <a:gd name="T95" fmla="*/ 59 h 185"/>
              <a:gd name="T96" fmla="*/ 156 w 164"/>
              <a:gd name="T97" fmla="*/ 47 h 185"/>
              <a:gd name="T98" fmla="*/ 141 w 164"/>
              <a:gd name="T99" fmla="*/ 7 h 185"/>
              <a:gd name="T100" fmla="*/ 110 w 164"/>
              <a:gd name="T101" fmla="*/ 17 h 185"/>
              <a:gd name="T102" fmla="*/ 156 w 164"/>
              <a:gd name="T103" fmla="*/ 47 h 185"/>
              <a:gd name="T104" fmla="*/ 54 w 164"/>
              <a:gd name="T105" fmla="*/ 17 h 185"/>
              <a:gd name="T106" fmla="*/ 23 w 164"/>
              <a:gd name="T107" fmla="*/ 7 h 185"/>
              <a:gd name="T108" fmla="*/ 8 w 164"/>
              <a:gd name="T109" fmla="*/ 4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85">
                <a:moveTo>
                  <a:pt x="50" y="63"/>
                </a:moveTo>
                <a:cubicBezTo>
                  <a:pt x="51" y="64"/>
                  <a:pt x="51" y="66"/>
                  <a:pt x="50" y="67"/>
                </a:cubicBezTo>
                <a:cubicBezTo>
                  <a:pt x="49" y="68"/>
                  <a:pt x="48" y="68"/>
                  <a:pt x="48" y="68"/>
                </a:cubicBezTo>
                <a:cubicBezTo>
                  <a:pt x="47" y="68"/>
                  <a:pt x="46" y="68"/>
                  <a:pt x="46" y="67"/>
                </a:cubicBezTo>
                <a:cubicBezTo>
                  <a:pt x="42" y="63"/>
                  <a:pt x="42" y="63"/>
                  <a:pt x="42" y="63"/>
                </a:cubicBezTo>
                <a:cubicBezTo>
                  <a:pt x="41" y="62"/>
                  <a:pt x="41" y="60"/>
                  <a:pt x="42" y="59"/>
                </a:cubicBezTo>
                <a:cubicBezTo>
                  <a:pt x="43" y="58"/>
                  <a:pt x="45" y="58"/>
                  <a:pt x="46" y="59"/>
                </a:cubicBezTo>
                <a:lnTo>
                  <a:pt x="50" y="63"/>
                </a:lnTo>
                <a:close/>
                <a:moveTo>
                  <a:pt x="82" y="145"/>
                </a:moveTo>
                <a:cubicBezTo>
                  <a:pt x="80" y="145"/>
                  <a:pt x="79" y="147"/>
                  <a:pt x="79" y="148"/>
                </a:cubicBezTo>
                <a:cubicBezTo>
                  <a:pt x="79" y="153"/>
                  <a:pt x="79" y="153"/>
                  <a:pt x="79" y="153"/>
                </a:cubicBezTo>
                <a:cubicBezTo>
                  <a:pt x="79" y="155"/>
                  <a:pt x="80" y="156"/>
                  <a:pt x="82" y="156"/>
                </a:cubicBezTo>
                <a:cubicBezTo>
                  <a:pt x="84" y="156"/>
                  <a:pt x="85" y="155"/>
                  <a:pt x="85" y="153"/>
                </a:cubicBezTo>
                <a:cubicBezTo>
                  <a:pt x="85" y="148"/>
                  <a:pt x="85" y="148"/>
                  <a:pt x="85" y="148"/>
                </a:cubicBezTo>
                <a:cubicBezTo>
                  <a:pt x="85" y="147"/>
                  <a:pt x="84" y="145"/>
                  <a:pt x="82" y="145"/>
                </a:cubicBezTo>
                <a:close/>
                <a:moveTo>
                  <a:pt x="46" y="132"/>
                </a:moveTo>
                <a:cubicBezTo>
                  <a:pt x="42" y="136"/>
                  <a:pt x="42" y="136"/>
                  <a:pt x="42" y="136"/>
                </a:cubicBezTo>
                <a:cubicBezTo>
                  <a:pt x="41" y="137"/>
                  <a:pt x="41" y="139"/>
                  <a:pt x="42" y="140"/>
                </a:cubicBezTo>
                <a:cubicBezTo>
                  <a:pt x="42" y="140"/>
                  <a:pt x="43" y="141"/>
                  <a:pt x="44" y="141"/>
                </a:cubicBezTo>
                <a:cubicBezTo>
                  <a:pt x="45" y="141"/>
                  <a:pt x="45" y="140"/>
                  <a:pt x="46" y="140"/>
                </a:cubicBezTo>
                <a:cubicBezTo>
                  <a:pt x="50" y="136"/>
                  <a:pt x="50" y="136"/>
                  <a:pt x="50" y="136"/>
                </a:cubicBezTo>
                <a:cubicBezTo>
                  <a:pt x="51" y="135"/>
                  <a:pt x="51" y="133"/>
                  <a:pt x="50" y="132"/>
                </a:cubicBezTo>
                <a:cubicBezTo>
                  <a:pt x="49" y="131"/>
                  <a:pt x="47" y="131"/>
                  <a:pt x="46" y="132"/>
                </a:cubicBezTo>
                <a:close/>
                <a:moveTo>
                  <a:pt x="33" y="97"/>
                </a:moveTo>
                <a:cubicBezTo>
                  <a:pt x="28" y="97"/>
                  <a:pt x="28" y="97"/>
                  <a:pt x="28" y="97"/>
                </a:cubicBezTo>
                <a:cubicBezTo>
                  <a:pt x="26" y="97"/>
                  <a:pt x="25" y="98"/>
                  <a:pt x="25" y="100"/>
                </a:cubicBezTo>
                <a:cubicBezTo>
                  <a:pt x="25" y="101"/>
                  <a:pt x="26" y="102"/>
                  <a:pt x="28" y="102"/>
                </a:cubicBezTo>
                <a:cubicBezTo>
                  <a:pt x="33" y="102"/>
                  <a:pt x="33" y="102"/>
                  <a:pt x="33" y="102"/>
                </a:cubicBezTo>
                <a:cubicBezTo>
                  <a:pt x="35" y="102"/>
                  <a:pt x="36" y="101"/>
                  <a:pt x="36" y="100"/>
                </a:cubicBezTo>
                <a:cubicBezTo>
                  <a:pt x="36" y="98"/>
                  <a:pt x="35" y="97"/>
                  <a:pt x="33" y="97"/>
                </a:cubicBezTo>
                <a:close/>
                <a:moveTo>
                  <a:pt x="82" y="54"/>
                </a:moveTo>
                <a:cubicBezTo>
                  <a:pt x="84" y="54"/>
                  <a:pt x="85" y="52"/>
                  <a:pt x="85" y="51"/>
                </a:cubicBezTo>
                <a:cubicBezTo>
                  <a:pt x="85" y="46"/>
                  <a:pt x="85" y="46"/>
                  <a:pt x="85" y="46"/>
                </a:cubicBezTo>
                <a:cubicBezTo>
                  <a:pt x="85" y="44"/>
                  <a:pt x="84" y="43"/>
                  <a:pt x="82" y="43"/>
                </a:cubicBezTo>
                <a:cubicBezTo>
                  <a:pt x="80" y="43"/>
                  <a:pt x="79" y="44"/>
                  <a:pt x="79" y="46"/>
                </a:cubicBezTo>
                <a:cubicBezTo>
                  <a:pt x="79" y="51"/>
                  <a:pt x="79" y="51"/>
                  <a:pt x="79" y="51"/>
                </a:cubicBezTo>
                <a:cubicBezTo>
                  <a:pt x="79" y="52"/>
                  <a:pt x="80" y="54"/>
                  <a:pt x="82" y="54"/>
                </a:cubicBezTo>
                <a:close/>
                <a:moveTo>
                  <a:pt x="119" y="132"/>
                </a:moveTo>
                <a:cubicBezTo>
                  <a:pt x="117" y="131"/>
                  <a:pt x="116" y="131"/>
                  <a:pt x="114" y="132"/>
                </a:cubicBezTo>
                <a:cubicBezTo>
                  <a:pt x="113" y="133"/>
                  <a:pt x="113" y="135"/>
                  <a:pt x="114" y="136"/>
                </a:cubicBezTo>
                <a:cubicBezTo>
                  <a:pt x="118" y="140"/>
                  <a:pt x="118" y="140"/>
                  <a:pt x="118" y="140"/>
                </a:cubicBezTo>
                <a:cubicBezTo>
                  <a:pt x="119" y="140"/>
                  <a:pt x="119" y="141"/>
                  <a:pt x="120" y="141"/>
                </a:cubicBezTo>
                <a:cubicBezTo>
                  <a:pt x="121" y="141"/>
                  <a:pt x="122" y="140"/>
                  <a:pt x="122" y="140"/>
                </a:cubicBezTo>
                <a:cubicBezTo>
                  <a:pt x="123" y="139"/>
                  <a:pt x="123" y="137"/>
                  <a:pt x="122" y="136"/>
                </a:cubicBezTo>
                <a:lnTo>
                  <a:pt x="119" y="132"/>
                </a:lnTo>
                <a:close/>
                <a:moveTo>
                  <a:pt x="131" y="102"/>
                </a:moveTo>
                <a:cubicBezTo>
                  <a:pt x="136" y="102"/>
                  <a:pt x="136" y="102"/>
                  <a:pt x="136" y="102"/>
                </a:cubicBezTo>
                <a:cubicBezTo>
                  <a:pt x="138" y="102"/>
                  <a:pt x="139" y="101"/>
                  <a:pt x="139" y="100"/>
                </a:cubicBezTo>
                <a:cubicBezTo>
                  <a:pt x="139" y="98"/>
                  <a:pt x="138" y="97"/>
                  <a:pt x="136" y="97"/>
                </a:cubicBezTo>
                <a:cubicBezTo>
                  <a:pt x="131" y="97"/>
                  <a:pt x="131" y="97"/>
                  <a:pt x="131" y="97"/>
                </a:cubicBezTo>
                <a:cubicBezTo>
                  <a:pt x="129" y="97"/>
                  <a:pt x="128" y="98"/>
                  <a:pt x="128" y="100"/>
                </a:cubicBezTo>
                <a:cubicBezTo>
                  <a:pt x="128" y="101"/>
                  <a:pt x="129" y="102"/>
                  <a:pt x="131" y="102"/>
                </a:cubicBezTo>
                <a:close/>
                <a:moveTo>
                  <a:pt x="114" y="100"/>
                </a:moveTo>
                <a:cubicBezTo>
                  <a:pt x="114" y="98"/>
                  <a:pt x="113" y="97"/>
                  <a:pt x="111" y="97"/>
                </a:cubicBezTo>
                <a:cubicBezTo>
                  <a:pt x="87" y="97"/>
                  <a:pt x="87" y="97"/>
                  <a:pt x="87" y="97"/>
                </a:cubicBezTo>
                <a:cubicBezTo>
                  <a:pt x="86" y="96"/>
                  <a:pt x="85" y="95"/>
                  <a:pt x="84" y="95"/>
                </a:cubicBezTo>
                <a:cubicBezTo>
                  <a:pt x="84" y="61"/>
                  <a:pt x="84" y="61"/>
                  <a:pt x="84" y="61"/>
                </a:cubicBezTo>
                <a:cubicBezTo>
                  <a:pt x="84" y="60"/>
                  <a:pt x="83" y="59"/>
                  <a:pt x="82" y="59"/>
                </a:cubicBezTo>
                <a:cubicBezTo>
                  <a:pt x="81" y="59"/>
                  <a:pt x="80" y="60"/>
                  <a:pt x="80" y="61"/>
                </a:cubicBezTo>
                <a:cubicBezTo>
                  <a:pt x="80" y="95"/>
                  <a:pt x="80" y="95"/>
                  <a:pt x="80" y="95"/>
                </a:cubicBezTo>
                <a:cubicBezTo>
                  <a:pt x="78" y="95"/>
                  <a:pt x="77" y="97"/>
                  <a:pt x="77" y="100"/>
                </a:cubicBezTo>
                <a:cubicBezTo>
                  <a:pt x="77" y="103"/>
                  <a:pt x="79" y="105"/>
                  <a:pt x="82" y="105"/>
                </a:cubicBezTo>
                <a:cubicBezTo>
                  <a:pt x="84" y="105"/>
                  <a:pt x="86" y="104"/>
                  <a:pt x="87" y="102"/>
                </a:cubicBezTo>
                <a:cubicBezTo>
                  <a:pt x="111" y="102"/>
                  <a:pt x="111" y="102"/>
                  <a:pt x="111" y="102"/>
                </a:cubicBezTo>
                <a:cubicBezTo>
                  <a:pt x="113" y="102"/>
                  <a:pt x="114" y="101"/>
                  <a:pt x="114" y="100"/>
                </a:cubicBezTo>
                <a:close/>
                <a:moveTo>
                  <a:pt x="159" y="100"/>
                </a:moveTo>
                <a:cubicBezTo>
                  <a:pt x="159" y="119"/>
                  <a:pt x="152" y="138"/>
                  <a:pt x="139" y="151"/>
                </a:cubicBezTo>
                <a:cubicBezTo>
                  <a:pt x="148" y="170"/>
                  <a:pt x="148" y="170"/>
                  <a:pt x="148" y="170"/>
                </a:cubicBezTo>
                <a:cubicBezTo>
                  <a:pt x="149" y="172"/>
                  <a:pt x="149" y="175"/>
                  <a:pt x="148" y="178"/>
                </a:cubicBezTo>
                <a:cubicBezTo>
                  <a:pt x="147" y="181"/>
                  <a:pt x="145" y="183"/>
                  <a:pt x="142" y="184"/>
                </a:cubicBezTo>
                <a:cubicBezTo>
                  <a:pt x="141" y="184"/>
                  <a:pt x="139" y="185"/>
                  <a:pt x="138" y="185"/>
                </a:cubicBezTo>
                <a:cubicBezTo>
                  <a:pt x="134" y="185"/>
                  <a:pt x="130" y="182"/>
                  <a:pt x="128" y="179"/>
                </a:cubicBezTo>
                <a:cubicBezTo>
                  <a:pt x="122" y="165"/>
                  <a:pt x="122" y="165"/>
                  <a:pt x="122" y="165"/>
                </a:cubicBezTo>
                <a:cubicBezTo>
                  <a:pt x="111" y="172"/>
                  <a:pt x="97" y="177"/>
                  <a:pt x="82" y="177"/>
                </a:cubicBezTo>
                <a:cubicBezTo>
                  <a:pt x="67" y="177"/>
                  <a:pt x="53" y="172"/>
                  <a:pt x="42" y="165"/>
                </a:cubicBezTo>
                <a:cubicBezTo>
                  <a:pt x="36" y="179"/>
                  <a:pt x="36" y="179"/>
                  <a:pt x="36" y="179"/>
                </a:cubicBezTo>
                <a:cubicBezTo>
                  <a:pt x="34" y="182"/>
                  <a:pt x="30" y="185"/>
                  <a:pt x="26" y="185"/>
                </a:cubicBezTo>
                <a:cubicBezTo>
                  <a:pt x="25" y="185"/>
                  <a:pt x="23" y="184"/>
                  <a:pt x="22" y="184"/>
                </a:cubicBezTo>
                <a:cubicBezTo>
                  <a:pt x="19" y="183"/>
                  <a:pt x="17" y="181"/>
                  <a:pt x="16" y="178"/>
                </a:cubicBezTo>
                <a:cubicBezTo>
                  <a:pt x="15" y="175"/>
                  <a:pt x="15" y="172"/>
                  <a:pt x="16" y="170"/>
                </a:cubicBezTo>
                <a:cubicBezTo>
                  <a:pt x="25" y="151"/>
                  <a:pt x="25" y="151"/>
                  <a:pt x="25" y="151"/>
                </a:cubicBezTo>
                <a:cubicBezTo>
                  <a:pt x="12" y="138"/>
                  <a:pt x="5" y="119"/>
                  <a:pt x="5" y="100"/>
                </a:cubicBezTo>
                <a:cubicBezTo>
                  <a:pt x="5" y="57"/>
                  <a:pt x="39" y="22"/>
                  <a:pt x="82" y="22"/>
                </a:cubicBezTo>
                <a:cubicBezTo>
                  <a:pt x="125" y="22"/>
                  <a:pt x="159" y="57"/>
                  <a:pt x="159" y="100"/>
                </a:cubicBezTo>
                <a:close/>
                <a:moveTo>
                  <a:pt x="82" y="165"/>
                </a:moveTo>
                <a:cubicBezTo>
                  <a:pt x="118" y="165"/>
                  <a:pt x="148" y="136"/>
                  <a:pt x="148" y="100"/>
                </a:cubicBezTo>
                <a:cubicBezTo>
                  <a:pt x="148" y="63"/>
                  <a:pt x="118" y="34"/>
                  <a:pt x="82" y="34"/>
                </a:cubicBezTo>
                <a:cubicBezTo>
                  <a:pt x="46" y="34"/>
                  <a:pt x="16" y="63"/>
                  <a:pt x="16" y="100"/>
                </a:cubicBezTo>
                <a:cubicBezTo>
                  <a:pt x="16" y="136"/>
                  <a:pt x="46" y="165"/>
                  <a:pt x="82" y="165"/>
                </a:cubicBezTo>
                <a:close/>
                <a:moveTo>
                  <a:pt x="118" y="59"/>
                </a:moveTo>
                <a:cubicBezTo>
                  <a:pt x="114" y="63"/>
                  <a:pt x="114" y="63"/>
                  <a:pt x="114" y="63"/>
                </a:cubicBezTo>
                <a:cubicBezTo>
                  <a:pt x="113" y="64"/>
                  <a:pt x="113" y="66"/>
                  <a:pt x="114" y="67"/>
                </a:cubicBezTo>
                <a:cubicBezTo>
                  <a:pt x="115" y="68"/>
                  <a:pt x="116" y="68"/>
                  <a:pt x="116" y="68"/>
                </a:cubicBezTo>
                <a:cubicBezTo>
                  <a:pt x="117" y="68"/>
                  <a:pt x="118" y="68"/>
                  <a:pt x="119" y="67"/>
                </a:cubicBezTo>
                <a:cubicBezTo>
                  <a:pt x="122" y="63"/>
                  <a:pt x="122" y="63"/>
                  <a:pt x="122" y="63"/>
                </a:cubicBezTo>
                <a:cubicBezTo>
                  <a:pt x="123" y="62"/>
                  <a:pt x="123" y="60"/>
                  <a:pt x="122" y="59"/>
                </a:cubicBezTo>
                <a:cubicBezTo>
                  <a:pt x="121" y="58"/>
                  <a:pt x="119" y="58"/>
                  <a:pt x="118" y="59"/>
                </a:cubicBezTo>
                <a:close/>
                <a:moveTo>
                  <a:pt x="156" y="47"/>
                </a:moveTo>
                <a:cubicBezTo>
                  <a:pt x="164" y="37"/>
                  <a:pt x="163" y="24"/>
                  <a:pt x="155" y="17"/>
                </a:cubicBezTo>
                <a:cubicBezTo>
                  <a:pt x="141" y="7"/>
                  <a:pt x="141" y="7"/>
                  <a:pt x="141" y="7"/>
                </a:cubicBezTo>
                <a:cubicBezTo>
                  <a:pt x="132" y="0"/>
                  <a:pt x="119" y="4"/>
                  <a:pt x="112" y="14"/>
                </a:cubicBezTo>
                <a:cubicBezTo>
                  <a:pt x="110" y="17"/>
                  <a:pt x="110" y="17"/>
                  <a:pt x="110" y="17"/>
                </a:cubicBezTo>
                <a:cubicBezTo>
                  <a:pt x="154" y="50"/>
                  <a:pt x="154" y="50"/>
                  <a:pt x="154" y="50"/>
                </a:cubicBezTo>
                <a:lnTo>
                  <a:pt x="156" y="47"/>
                </a:lnTo>
                <a:close/>
                <a:moveTo>
                  <a:pt x="10" y="50"/>
                </a:moveTo>
                <a:cubicBezTo>
                  <a:pt x="54" y="17"/>
                  <a:pt x="54" y="17"/>
                  <a:pt x="54" y="17"/>
                </a:cubicBezTo>
                <a:cubicBezTo>
                  <a:pt x="52" y="14"/>
                  <a:pt x="52" y="14"/>
                  <a:pt x="52" y="14"/>
                </a:cubicBezTo>
                <a:cubicBezTo>
                  <a:pt x="45" y="4"/>
                  <a:pt x="32" y="0"/>
                  <a:pt x="23" y="7"/>
                </a:cubicBezTo>
                <a:cubicBezTo>
                  <a:pt x="9" y="17"/>
                  <a:pt x="9" y="17"/>
                  <a:pt x="9" y="17"/>
                </a:cubicBezTo>
                <a:cubicBezTo>
                  <a:pt x="1" y="24"/>
                  <a:pt x="0" y="37"/>
                  <a:pt x="8" y="47"/>
                </a:cubicBezTo>
                <a:lnTo>
                  <a:pt x="10" y="50"/>
                </a:lnTo>
                <a:close/>
              </a:path>
            </a:pathLst>
          </a:custGeom>
          <a:solidFill>
            <a:schemeClr val="bg1"/>
          </a:solidFill>
          <a:ln>
            <a:noFill/>
          </a:ln>
          <a:extLst/>
        </p:spPr>
        <p:txBody>
          <a:bodyPr vert="horz" wrap="square" lIns="137160" tIns="68580" rIns="137160" bIns="68580" numCol="1" anchor="t" anchorCtr="0" compatLnSpc="1">
            <a:prstTxWarp prst="textNoShape">
              <a:avLst/>
            </a:prstTxWarp>
          </a:bodyPr>
          <a:lstStyle/>
          <a:p>
            <a:endParaRPr lang="en-US" sz="5400">
              <a:cs typeface="+mn-ea"/>
              <a:sym typeface="+mn-lt"/>
            </a:endParaRPr>
          </a:p>
        </p:txBody>
      </p:sp>
      <p:sp>
        <p:nvSpPr>
          <p:cNvPr id="26" name="矩形 25">
            <a:extLst>
              <a:ext uri="{FF2B5EF4-FFF2-40B4-BE49-F238E27FC236}">
                <a16:creationId xmlns="" xmlns:a16="http://schemas.microsoft.com/office/drawing/2014/main" id="{73E8AA8B-C6BF-43FB-89D2-EF113FAD7387}"/>
              </a:ext>
            </a:extLst>
          </p:cNvPr>
          <p:cNvSpPr/>
          <p:nvPr/>
        </p:nvSpPr>
        <p:spPr>
          <a:xfrm>
            <a:off x="0" y="0"/>
            <a:ext cx="12192000" cy="10668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220545478"/>
      </p:ext>
    </p:extLst>
  </p:cSld>
  <p:clrMapOvr>
    <a:masterClrMapping/>
  </p:clrMapOvr>
  <p:transition spd="slow" advClick="0" advTm="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15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par>
                          <p:cTn id="18" fill="hold">
                            <p:stCondLst>
                              <p:cond delay="165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215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265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3150"/>
                            </p:stCondLst>
                            <p:childTnLst>
                              <p:par>
                                <p:cTn id="31" presetID="10" presetClass="entr" presetSubtype="0"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D9CED6D5-8C24-4C4E-80FA-00C477C4D23C}"/>
              </a:ext>
            </a:extLst>
          </p:cNvPr>
          <p:cNvSpPr/>
          <p:nvPr/>
        </p:nvSpPr>
        <p:spPr>
          <a:xfrm>
            <a:off x="-233917" y="0"/>
            <a:ext cx="1366283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a:extLst>
              <a:ext uri="{FF2B5EF4-FFF2-40B4-BE49-F238E27FC236}">
                <a16:creationId xmlns="" xmlns:a16="http://schemas.microsoft.com/office/drawing/2014/main" id="{6967BEFA-CE97-40E4-9D40-96C34E106CF6}"/>
              </a:ext>
            </a:extLst>
          </p:cNvPr>
          <p:cNvGrpSpPr/>
          <p:nvPr/>
        </p:nvGrpSpPr>
        <p:grpSpPr>
          <a:xfrm>
            <a:off x="4336712" y="1154646"/>
            <a:ext cx="4213132" cy="4044676"/>
            <a:chOff x="3419378" y="1186543"/>
            <a:chExt cx="4213132" cy="4044676"/>
          </a:xfrm>
        </p:grpSpPr>
        <p:sp>
          <p:nvSpPr>
            <p:cNvPr id="6" name="椭圆 5">
              <a:extLst>
                <a:ext uri="{FF2B5EF4-FFF2-40B4-BE49-F238E27FC236}">
                  <a16:creationId xmlns="" xmlns:a16="http://schemas.microsoft.com/office/drawing/2014/main" id="{7576A990-029F-4ADE-B5AE-2DC04B0892F5}"/>
                </a:ext>
              </a:extLst>
            </p:cNvPr>
            <p:cNvSpPr/>
            <p:nvPr/>
          </p:nvSpPr>
          <p:spPr>
            <a:xfrm>
              <a:off x="3419378" y="1186543"/>
              <a:ext cx="4044693" cy="4044676"/>
            </a:xfrm>
            <a:prstGeom prst="ellipse">
              <a:avLst/>
            </a:prstGeom>
            <a:gradFill flip="none" rotWithShape="1">
              <a:gsLst>
                <a:gs pos="0">
                  <a:srgbClr val="B5F4F9"/>
                </a:gs>
                <a:gs pos="100000">
                  <a:srgbClr val="369AC5"/>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a:extLst>
                <a:ext uri="{FF2B5EF4-FFF2-40B4-BE49-F238E27FC236}">
                  <a16:creationId xmlns="" xmlns:a16="http://schemas.microsoft.com/office/drawing/2014/main" id="{A04C8ABB-4F2E-4EBC-860C-F1D4E49E64F5}"/>
                </a:ext>
              </a:extLst>
            </p:cNvPr>
            <p:cNvGrpSpPr/>
            <p:nvPr/>
          </p:nvGrpSpPr>
          <p:grpSpPr>
            <a:xfrm>
              <a:off x="3456046" y="1842629"/>
              <a:ext cx="4176464" cy="2118230"/>
              <a:chOff x="4215008" y="1982027"/>
              <a:chExt cx="4176464" cy="2118230"/>
            </a:xfrm>
          </p:grpSpPr>
          <p:sp>
            <p:nvSpPr>
              <p:cNvPr id="8" name="TextBox 48">
                <a:extLst>
                  <a:ext uri="{FF2B5EF4-FFF2-40B4-BE49-F238E27FC236}">
                    <a16:creationId xmlns="" xmlns:a16="http://schemas.microsoft.com/office/drawing/2014/main" id="{4AC524DC-7CDA-4D79-BA41-7CEBF5CCBABC}"/>
                  </a:ext>
                </a:extLst>
              </p:cNvPr>
              <p:cNvSpPr txBox="1"/>
              <p:nvPr/>
            </p:nvSpPr>
            <p:spPr>
              <a:xfrm>
                <a:off x="4215008" y="3174903"/>
                <a:ext cx="4176464" cy="677108"/>
              </a:xfrm>
              <a:prstGeom prst="rect">
                <a:avLst/>
              </a:prstGeom>
              <a:noFill/>
            </p:spPr>
            <p:txBody>
              <a:bodyPr wrap="square" lIns="0" tIns="0" rIns="0" bIns="0" rtlCol="0">
                <a:spAutoFit/>
              </a:bodyPr>
              <a:lstStyle/>
              <a:p>
                <a:pPr algn="ctr"/>
                <a:r>
                  <a:rPr lang="zh-CN" altLang="en-US" sz="4400" dirty="0">
                    <a:solidFill>
                      <a:srgbClr val="19122F"/>
                    </a:solidFill>
                    <a:cs typeface="+mn-ea"/>
                    <a:sym typeface="+mn-lt"/>
                  </a:rPr>
                  <a:t>项目汇报</a:t>
                </a:r>
                <a:endParaRPr lang="en-GB" altLang="zh-CN" sz="4400" dirty="0">
                  <a:solidFill>
                    <a:srgbClr val="19122F"/>
                  </a:solidFill>
                  <a:cs typeface="+mn-ea"/>
                  <a:sym typeface="+mn-lt"/>
                </a:endParaRPr>
              </a:p>
            </p:txBody>
          </p:sp>
          <p:sp>
            <p:nvSpPr>
              <p:cNvPr id="9" name="TextBox 49">
                <a:extLst>
                  <a:ext uri="{FF2B5EF4-FFF2-40B4-BE49-F238E27FC236}">
                    <a16:creationId xmlns="" xmlns:a16="http://schemas.microsoft.com/office/drawing/2014/main" id="{706D0600-B3A3-43EB-A830-59B5895C83DD}"/>
                  </a:ext>
                </a:extLst>
              </p:cNvPr>
              <p:cNvSpPr txBox="1"/>
              <p:nvPr/>
            </p:nvSpPr>
            <p:spPr>
              <a:xfrm>
                <a:off x="5358019" y="3977146"/>
                <a:ext cx="2780138" cy="123111"/>
              </a:xfrm>
              <a:prstGeom prst="rect">
                <a:avLst/>
              </a:prstGeom>
              <a:noFill/>
            </p:spPr>
            <p:txBody>
              <a:bodyPr wrap="square" lIns="0" tIns="0" rIns="0" bIns="0" rtlCol="0">
                <a:spAutoFit/>
              </a:bodyPr>
              <a:lstStyle/>
              <a:p>
                <a:pPr eaLnBrk="0" hangingPunct="0"/>
                <a:r>
                  <a:rPr lang="zh-CN" altLang="en-US" sz="800" dirty="0">
                    <a:solidFill>
                      <a:srgbClr val="19122F"/>
                    </a:solidFill>
                    <a:cs typeface="+mn-ea"/>
                    <a:sym typeface="+mn-lt"/>
                  </a:rPr>
                  <a:t>请替换文字内容，点击添加相关标题文字</a:t>
                </a:r>
              </a:p>
            </p:txBody>
          </p:sp>
          <p:sp>
            <p:nvSpPr>
              <p:cNvPr id="10" name="TextBox 48">
                <a:extLst>
                  <a:ext uri="{FF2B5EF4-FFF2-40B4-BE49-F238E27FC236}">
                    <a16:creationId xmlns="" xmlns:a16="http://schemas.microsoft.com/office/drawing/2014/main" id="{14A2A4D8-FC21-43D3-83B4-C667300C5D03}"/>
                  </a:ext>
                </a:extLst>
              </p:cNvPr>
              <p:cNvSpPr txBox="1"/>
              <p:nvPr/>
            </p:nvSpPr>
            <p:spPr>
              <a:xfrm>
                <a:off x="5781927" y="1982027"/>
                <a:ext cx="1484586" cy="1231106"/>
              </a:xfrm>
              <a:prstGeom prst="rect">
                <a:avLst/>
              </a:prstGeom>
              <a:noFill/>
            </p:spPr>
            <p:txBody>
              <a:bodyPr wrap="square" lIns="0" tIns="0" rIns="0" bIns="0" rtlCol="0">
                <a:spAutoFit/>
              </a:bodyPr>
              <a:lstStyle/>
              <a:p>
                <a:r>
                  <a:rPr lang="en-US" altLang="zh-CN" sz="8000" dirty="0">
                    <a:solidFill>
                      <a:schemeClr val="tx1">
                        <a:lumMod val="75000"/>
                        <a:lumOff val="25000"/>
                      </a:schemeClr>
                    </a:solidFill>
                    <a:cs typeface="+mn-ea"/>
                    <a:sym typeface="+mn-lt"/>
                  </a:rPr>
                  <a:t>02</a:t>
                </a:r>
                <a:endParaRPr lang="en-GB" altLang="zh-CN" sz="8000" dirty="0">
                  <a:solidFill>
                    <a:schemeClr val="tx1">
                      <a:lumMod val="75000"/>
                      <a:lumOff val="25000"/>
                    </a:schemeClr>
                  </a:solidFill>
                  <a:cs typeface="+mn-ea"/>
                  <a:sym typeface="+mn-lt"/>
                </a:endParaRPr>
              </a:p>
            </p:txBody>
          </p:sp>
        </p:grpSp>
      </p:grpSp>
    </p:spTree>
    <p:extLst>
      <p:ext uri="{BB962C8B-B14F-4D97-AF65-F5344CB8AC3E}">
        <p14:creationId xmlns:p14="http://schemas.microsoft.com/office/powerpoint/2010/main" val="906663467"/>
      </p:ext>
    </p:extLst>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 xmlns:a16="http://schemas.microsoft.com/office/drawing/2014/main" id="{D4B61E5B-9476-467B-8DAE-E919555F04C9}"/>
              </a:ext>
            </a:extLst>
          </p:cNvPr>
          <p:cNvSpPr/>
          <p:nvPr/>
        </p:nvSpPr>
        <p:spPr>
          <a:xfrm>
            <a:off x="-233917" y="0"/>
            <a:ext cx="12425917" cy="6858000"/>
          </a:xfrm>
          <a:prstGeom prst="rect">
            <a:avLst/>
          </a:prstGeom>
          <a:solidFill>
            <a:srgbClr val="1912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cs typeface="+mn-ea"/>
              <a:sym typeface="+mn-lt"/>
            </a:endParaRPr>
          </a:p>
        </p:txBody>
      </p:sp>
      <p:sp>
        <p:nvSpPr>
          <p:cNvPr id="4" name="角丸四角形 13">
            <a:extLst>
              <a:ext uri="{FF2B5EF4-FFF2-40B4-BE49-F238E27FC236}">
                <a16:creationId xmlns="" xmlns:a16="http://schemas.microsoft.com/office/drawing/2014/main" id="{659E6CEA-AC4C-46AC-AC6E-FF5DE7F94BA2}"/>
              </a:ext>
            </a:extLst>
          </p:cNvPr>
          <p:cNvSpPr/>
          <p:nvPr/>
        </p:nvSpPr>
        <p:spPr>
          <a:xfrm>
            <a:off x="2310013" y="2090974"/>
            <a:ext cx="3533199" cy="843746"/>
          </a:xfrm>
          <a:prstGeom prst="roundRect">
            <a:avLst/>
          </a:prstGeom>
          <a:solidFill>
            <a:schemeClr val="bg1">
              <a:lumMod val="75000"/>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6" name="角丸四角形 33">
            <a:extLst>
              <a:ext uri="{FF2B5EF4-FFF2-40B4-BE49-F238E27FC236}">
                <a16:creationId xmlns="" xmlns:a16="http://schemas.microsoft.com/office/drawing/2014/main" id="{D534DDF7-B29D-4620-B0D6-5FA10B990369}"/>
              </a:ext>
            </a:extLst>
          </p:cNvPr>
          <p:cNvSpPr/>
          <p:nvPr/>
        </p:nvSpPr>
        <p:spPr>
          <a:xfrm>
            <a:off x="2310013" y="3247899"/>
            <a:ext cx="3533199" cy="843746"/>
          </a:xfrm>
          <a:prstGeom prst="roundRect">
            <a:avLst/>
          </a:prstGeom>
          <a:solidFill>
            <a:schemeClr val="bg1">
              <a:lumMod val="75000"/>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8" name="角丸四角形 40">
            <a:extLst>
              <a:ext uri="{FF2B5EF4-FFF2-40B4-BE49-F238E27FC236}">
                <a16:creationId xmlns="" xmlns:a16="http://schemas.microsoft.com/office/drawing/2014/main" id="{53DE3835-E90C-4A75-BCD1-52B250A91423}"/>
              </a:ext>
            </a:extLst>
          </p:cNvPr>
          <p:cNvSpPr/>
          <p:nvPr/>
        </p:nvSpPr>
        <p:spPr>
          <a:xfrm>
            <a:off x="2310013" y="4404921"/>
            <a:ext cx="3533199" cy="843746"/>
          </a:xfrm>
          <a:prstGeom prst="roundRect">
            <a:avLst/>
          </a:prstGeom>
          <a:solidFill>
            <a:schemeClr val="bg1">
              <a:lumMod val="75000"/>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10" name="角丸四角形 45">
            <a:extLst>
              <a:ext uri="{FF2B5EF4-FFF2-40B4-BE49-F238E27FC236}">
                <a16:creationId xmlns="" xmlns:a16="http://schemas.microsoft.com/office/drawing/2014/main" id="{FB43305D-212C-452C-8ACA-7BDD74FB8FEB}"/>
              </a:ext>
            </a:extLst>
          </p:cNvPr>
          <p:cNvSpPr/>
          <p:nvPr/>
        </p:nvSpPr>
        <p:spPr>
          <a:xfrm>
            <a:off x="7353000" y="2089510"/>
            <a:ext cx="3533199" cy="843746"/>
          </a:xfrm>
          <a:prstGeom prst="roundRect">
            <a:avLst/>
          </a:prstGeom>
          <a:solidFill>
            <a:schemeClr val="bg1">
              <a:lumMod val="75000"/>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12" name="角丸四角形 50">
            <a:extLst>
              <a:ext uri="{FF2B5EF4-FFF2-40B4-BE49-F238E27FC236}">
                <a16:creationId xmlns="" xmlns:a16="http://schemas.microsoft.com/office/drawing/2014/main" id="{2D798CE0-561C-4866-9640-B1FE3082B5FA}"/>
              </a:ext>
            </a:extLst>
          </p:cNvPr>
          <p:cNvSpPr/>
          <p:nvPr/>
        </p:nvSpPr>
        <p:spPr>
          <a:xfrm>
            <a:off x="7353000" y="3246435"/>
            <a:ext cx="3533199" cy="843746"/>
          </a:xfrm>
          <a:prstGeom prst="roundRect">
            <a:avLst/>
          </a:prstGeom>
          <a:solidFill>
            <a:schemeClr val="bg1">
              <a:lumMod val="75000"/>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14" name="角丸四角形 55">
            <a:extLst>
              <a:ext uri="{FF2B5EF4-FFF2-40B4-BE49-F238E27FC236}">
                <a16:creationId xmlns="" xmlns:a16="http://schemas.microsoft.com/office/drawing/2014/main" id="{847C9BD3-63DA-403E-909B-B5D995B6E194}"/>
              </a:ext>
            </a:extLst>
          </p:cNvPr>
          <p:cNvSpPr/>
          <p:nvPr/>
        </p:nvSpPr>
        <p:spPr>
          <a:xfrm>
            <a:off x="7353000" y="4403457"/>
            <a:ext cx="3533199" cy="843746"/>
          </a:xfrm>
          <a:prstGeom prst="roundRect">
            <a:avLst/>
          </a:prstGeom>
          <a:solidFill>
            <a:schemeClr val="bg1">
              <a:lumMod val="75000"/>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16" name="TextBox 16">
            <a:extLst>
              <a:ext uri="{FF2B5EF4-FFF2-40B4-BE49-F238E27FC236}">
                <a16:creationId xmlns="" xmlns:a16="http://schemas.microsoft.com/office/drawing/2014/main" id="{9042A48E-D977-42E5-B428-662A81177294}"/>
              </a:ext>
            </a:extLst>
          </p:cNvPr>
          <p:cNvSpPr txBox="1"/>
          <p:nvPr/>
        </p:nvSpPr>
        <p:spPr>
          <a:xfrm>
            <a:off x="2607507" y="2303093"/>
            <a:ext cx="2938211" cy="391004"/>
          </a:xfrm>
          <a:prstGeom prst="rect">
            <a:avLst/>
          </a:prstGeom>
          <a:noFill/>
        </p:spPr>
        <p:txBody>
          <a:bodyPr wrap="square" lIns="0" tIns="0" rIns="0" bIns="0" rtlCol="0">
            <a:spAutoFit/>
          </a:bodyPr>
          <a:lstStyle/>
          <a:p>
            <a:pPr>
              <a:lnSpc>
                <a:spcPct val="150000"/>
              </a:lnSpc>
            </a:pPr>
            <a:r>
              <a:rPr lang="en-ID" sz="900" dirty="0">
                <a:solidFill>
                  <a:schemeClr val="bg1"/>
                </a:solidFill>
                <a:cs typeface="+mn-ea"/>
                <a:sym typeface="+mn-lt"/>
              </a:rPr>
              <a:t>Suitable for all category, Lorem Ipsum is not simply random text. It has roots in a piece.</a:t>
            </a:r>
          </a:p>
        </p:txBody>
      </p:sp>
      <p:sp>
        <p:nvSpPr>
          <p:cNvPr id="17" name="TextBox 17">
            <a:extLst>
              <a:ext uri="{FF2B5EF4-FFF2-40B4-BE49-F238E27FC236}">
                <a16:creationId xmlns="" xmlns:a16="http://schemas.microsoft.com/office/drawing/2014/main" id="{F7B7F4DC-AE1C-4F20-8F17-4760C79D04AF}"/>
              </a:ext>
            </a:extLst>
          </p:cNvPr>
          <p:cNvSpPr txBox="1"/>
          <p:nvPr/>
        </p:nvSpPr>
        <p:spPr>
          <a:xfrm>
            <a:off x="7650494" y="2301629"/>
            <a:ext cx="2938211" cy="391004"/>
          </a:xfrm>
          <a:prstGeom prst="rect">
            <a:avLst/>
          </a:prstGeom>
          <a:noFill/>
        </p:spPr>
        <p:txBody>
          <a:bodyPr wrap="square" lIns="0" tIns="0" rIns="0" bIns="0" rtlCol="0">
            <a:spAutoFit/>
          </a:bodyPr>
          <a:lstStyle/>
          <a:p>
            <a:pPr>
              <a:lnSpc>
                <a:spcPct val="150000"/>
              </a:lnSpc>
            </a:pPr>
            <a:r>
              <a:rPr lang="en-ID" sz="900" dirty="0">
                <a:solidFill>
                  <a:schemeClr val="bg1"/>
                </a:solidFill>
                <a:cs typeface="+mn-ea"/>
                <a:sym typeface="+mn-lt"/>
              </a:rPr>
              <a:t>Suitable for all category, Lorem Ipsum is not simply random text. It has roots in a piece.</a:t>
            </a:r>
          </a:p>
        </p:txBody>
      </p:sp>
      <p:sp>
        <p:nvSpPr>
          <p:cNvPr id="18" name="TextBox 18">
            <a:extLst>
              <a:ext uri="{FF2B5EF4-FFF2-40B4-BE49-F238E27FC236}">
                <a16:creationId xmlns="" xmlns:a16="http://schemas.microsoft.com/office/drawing/2014/main" id="{BEB180AB-0ADA-4DFB-BD2F-59FE2002D434}"/>
              </a:ext>
            </a:extLst>
          </p:cNvPr>
          <p:cNvSpPr txBox="1"/>
          <p:nvPr/>
        </p:nvSpPr>
        <p:spPr>
          <a:xfrm>
            <a:off x="2607507" y="3466467"/>
            <a:ext cx="2938211" cy="391004"/>
          </a:xfrm>
          <a:prstGeom prst="rect">
            <a:avLst/>
          </a:prstGeom>
          <a:noFill/>
        </p:spPr>
        <p:txBody>
          <a:bodyPr wrap="square" lIns="0" tIns="0" rIns="0" bIns="0" rtlCol="0">
            <a:spAutoFit/>
          </a:bodyPr>
          <a:lstStyle/>
          <a:p>
            <a:pPr>
              <a:lnSpc>
                <a:spcPct val="150000"/>
              </a:lnSpc>
            </a:pPr>
            <a:r>
              <a:rPr lang="en-ID" sz="900" dirty="0">
                <a:solidFill>
                  <a:schemeClr val="bg1"/>
                </a:solidFill>
                <a:cs typeface="+mn-ea"/>
                <a:sym typeface="+mn-lt"/>
              </a:rPr>
              <a:t>Suitable for all category, Lorem Ipsum is not simply random text. It has roots in a piece.</a:t>
            </a:r>
          </a:p>
        </p:txBody>
      </p:sp>
      <p:sp>
        <p:nvSpPr>
          <p:cNvPr id="19" name="TextBox 19">
            <a:extLst>
              <a:ext uri="{FF2B5EF4-FFF2-40B4-BE49-F238E27FC236}">
                <a16:creationId xmlns="" xmlns:a16="http://schemas.microsoft.com/office/drawing/2014/main" id="{4ED9AD4D-F7A6-4122-A771-17D71154730E}"/>
              </a:ext>
            </a:extLst>
          </p:cNvPr>
          <p:cNvSpPr txBox="1"/>
          <p:nvPr/>
        </p:nvSpPr>
        <p:spPr>
          <a:xfrm>
            <a:off x="7650494" y="3465003"/>
            <a:ext cx="2938211" cy="391004"/>
          </a:xfrm>
          <a:prstGeom prst="rect">
            <a:avLst/>
          </a:prstGeom>
          <a:noFill/>
        </p:spPr>
        <p:txBody>
          <a:bodyPr wrap="square" lIns="0" tIns="0" rIns="0" bIns="0" rtlCol="0">
            <a:spAutoFit/>
          </a:bodyPr>
          <a:lstStyle/>
          <a:p>
            <a:pPr>
              <a:lnSpc>
                <a:spcPct val="150000"/>
              </a:lnSpc>
            </a:pPr>
            <a:r>
              <a:rPr lang="en-ID" sz="900" dirty="0">
                <a:solidFill>
                  <a:schemeClr val="bg1"/>
                </a:solidFill>
                <a:cs typeface="+mn-ea"/>
                <a:sym typeface="+mn-lt"/>
              </a:rPr>
              <a:t>Suitable for all category, Lorem Ipsum is not simply random text. It has roots in a piece.</a:t>
            </a:r>
          </a:p>
        </p:txBody>
      </p:sp>
      <p:sp>
        <p:nvSpPr>
          <p:cNvPr id="20" name="TextBox 20">
            <a:extLst>
              <a:ext uri="{FF2B5EF4-FFF2-40B4-BE49-F238E27FC236}">
                <a16:creationId xmlns="" xmlns:a16="http://schemas.microsoft.com/office/drawing/2014/main" id="{F9AAE21F-D0F7-426A-8393-51E8DFD0F887}"/>
              </a:ext>
            </a:extLst>
          </p:cNvPr>
          <p:cNvSpPr txBox="1"/>
          <p:nvPr/>
        </p:nvSpPr>
        <p:spPr>
          <a:xfrm>
            <a:off x="2607507" y="4601194"/>
            <a:ext cx="2938211" cy="391004"/>
          </a:xfrm>
          <a:prstGeom prst="rect">
            <a:avLst/>
          </a:prstGeom>
          <a:noFill/>
        </p:spPr>
        <p:txBody>
          <a:bodyPr wrap="square" lIns="0" tIns="0" rIns="0" bIns="0" rtlCol="0">
            <a:spAutoFit/>
          </a:bodyPr>
          <a:lstStyle/>
          <a:p>
            <a:pPr>
              <a:lnSpc>
                <a:spcPct val="150000"/>
              </a:lnSpc>
            </a:pPr>
            <a:r>
              <a:rPr lang="en-ID" sz="900" dirty="0">
                <a:solidFill>
                  <a:schemeClr val="bg1"/>
                </a:solidFill>
                <a:cs typeface="+mn-ea"/>
                <a:sym typeface="+mn-lt"/>
              </a:rPr>
              <a:t>Suitable for all category, Lorem Ipsum is not simply random text. It has roots in a piece.</a:t>
            </a:r>
          </a:p>
        </p:txBody>
      </p:sp>
      <p:sp>
        <p:nvSpPr>
          <p:cNvPr id="21" name="TextBox 21">
            <a:extLst>
              <a:ext uri="{FF2B5EF4-FFF2-40B4-BE49-F238E27FC236}">
                <a16:creationId xmlns="" xmlns:a16="http://schemas.microsoft.com/office/drawing/2014/main" id="{49E64030-F143-4749-8A23-B83C129C0F1A}"/>
              </a:ext>
            </a:extLst>
          </p:cNvPr>
          <p:cNvSpPr txBox="1"/>
          <p:nvPr/>
        </p:nvSpPr>
        <p:spPr>
          <a:xfrm>
            <a:off x="7650494" y="4580790"/>
            <a:ext cx="2938211" cy="391004"/>
          </a:xfrm>
          <a:prstGeom prst="rect">
            <a:avLst/>
          </a:prstGeom>
          <a:noFill/>
        </p:spPr>
        <p:txBody>
          <a:bodyPr wrap="square" lIns="0" tIns="0" rIns="0" bIns="0" rtlCol="0">
            <a:spAutoFit/>
          </a:bodyPr>
          <a:lstStyle/>
          <a:p>
            <a:pPr>
              <a:lnSpc>
                <a:spcPct val="150000"/>
              </a:lnSpc>
            </a:pPr>
            <a:r>
              <a:rPr lang="en-ID" sz="900" dirty="0">
                <a:solidFill>
                  <a:schemeClr val="bg1"/>
                </a:solidFill>
                <a:cs typeface="+mn-ea"/>
                <a:sym typeface="+mn-lt"/>
              </a:rPr>
              <a:t>Suitable for all category, Lorem Ipsum is not simply random text. It has roots in a piece.</a:t>
            </a:r>
          </a:p>
        </p:txBody>
      </p:sp>
      <p:sp>
        <p:nvSpPr>
          <p:cNvPr id="5" name="円/楕円 6">
            <a:extLst>
              <a:ext uri="{FF2B5EF4-FFF2-40B4-BE49-F238E27FC236}">
                <a16:creationId xmlns="" xmlns:a16="http://schemas.microsoft.com/office/drawing/2014/main" id="{4580A434-538C-47EF-ADED-47F976531BC9}"/>
              </a:ext>
            </a:extLst>
          </p:cNvPr>
          <p:cNvSpPr/>
          <p:nvPr/>
        </p:nvSpPr>
        <p:spPr>
          <a:xfrm>
            <a:off x="1103905" y="1951401"/>
            <a:ext cx="902430" cy="840443"/>
          </a:xfrm>
          <a:prstGeom prst="ellipse">
            <a:avLst/>
          </a:prstGeom>
          <a:noFill/>
          <a:ln w="98425" cmpd="sng">
            <a:solidFill>
              <a:srgbClr val="95DD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7" name="円/楕円 34">
            <a:extLst>
              <a:ext uri="{FF2B5EF4-FFF2-40B4-BE49-F238E27FC236}">
                <a16:creationId xmlns="" xmlns:a16="http://schemas.microsoft.com/office/drawing/2014/main" id="{3FBD8094-1293-400D-87FF-C56EDF8DD3FF}"/>
              </a:ext>
            </a:extLst>
          </p:cNvPr>
          <p:cNvSpPr/>
          <p:nvPr/>
        </p:nvSpPr>
        <p:spPr>
          <a:xfrm>
            <a:off x="1103905" y="3222279"/>
            <a:ext cx="902430" cy="840443"/>
          </a:xfrm>
          <a:prstGeom prst="ellipse">
            <a:avLst/>
          </a:prstGeom>
          <a:noFill/>
          <a:ln w="98425" cmpd="sng">
            <a:solidFill>
              <a:srgbClr val="95DD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9" name="円/楕円 41">
            <a:extLst>
              <a:ext uri="{FF2B5EF4-FFF2-40B4-BE49-F238E27FC236}">
                <a16:creationId xmlns="" xmlns:a16="http://schemas.microsoft.com/office/drawing/2014/main" id="{B43C4783-DE8E-4B5C-BC11-4032F4F0905B}"/>
              </a:ext>
            </a:extLst>
          </p:cNvPr>
          <p:cNvSpPr/>
          <p:nvPr/>
        </p:nvSpPr>
        <p:spPr>
          <a:xfrm>
            <a:off x="1103905" y="4493264"/>
            <a:ext cx="902430" cy="840443"/>
          </a:xfrm>
          <a:prstGeom prst="ellipse">
            <a:avLst/>
          </a:prstGeom>
          <a:noFill/>
          <a:ln w="98425" cmpd="sng">
            <a:solidFill>
              <a:srgbClr val="95DD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11" name="円/楕円 46">
            <a:extLst>
              <a:ext uri="{FF2B5EF4-FFF2-40B4-BE49-F238E27FC236}">
                <a16:creationId xmlns="" xmlns:a16="http://schemas.microsoft.com/office/drawing/2014/main" id="{4B2662A3-12DE-47D9-B315-5A73CBEDADBE}"/>
              </a:ext>
            </a:extLst>
          </p:cNvPr>
          <p:cNvSpPr/>
          <p:nvPr/>
        </p:nvSpPr>
        <p:spPr>
          <a:xfrm>
            <a:off x="6146891" y="1951401"/>
            <a:ext cx="902430" cy="840443"/>
          </a:xfrm>
          <a:prstGeom prst="ellipse">
            <a:avLst/>
          </a:prstGeom>
          <a:noFill/>
          <a:ln w="98425" cmpd="sng">
            <a:solidFill>
              <a:srgbClr val="95DD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13" name="円/楕円 51">
            <a:extLst>
              <a:ext uri="{FF2B5EF4-FFF2-40B4-BE49-F238E27FC236}">
                <a16:creationId xmlns="" xmlns:a16="http://schemas.microsoft.com/office/drawing/2014/main" id="{F7D90CDF-73E5-4B93-BB11-60D4BC3073FC}"/>
              </a:ext>
            </a:extLst>
          </p:cNvPr>
          <p:cNvSpPr/>
          <p:nvPr/>
        </p:nvSpPr>
        <p:spPr>
          <a:xfrm>
            <a:off x="6146891" y="3222279"/>
            <a:ext cx="902430" cy="840443"/>
          </a:xfrm>
          <a:prstGeom prst="ellipse">
            <a:avLst/>
          </a:prstGeom>
          <a:noFill/>
          <a:ln w="98425" cmpd="sng">
            <a:solidFill>
              <a:srgbClr val="95DD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15" name="円/楕円 56">
            <a:extLst>
              <a:ext uri="{FF2B5EF4-FFF2-40B4-BE49-F238E27FC236}">
                <a16:creationId xmlns="" xmlns:a16="http://schemas.microsoft.com/office/drawing/2014/main" id="{A2434843-E987-457B-8EDE-5937289D88C3}"/>
              </a:ext>
            </a:extLst>
          </p:cNvPr>
          <p:cNvSpPr/>
          <p:nvPr/>
        </p:nvSpPr>
        <p:spPr>
          <a:xfrm>
            <a:off x="6146891" y="4493264"/>
            <a:ext cx="902430" cy="840443"/>
          </a:xfrm>
          <a:prstGeom prst="ellipse">
            <a:avLst/>
          </a:prstGeom>
          <a:noFill/>
          <a:ln w="98425" cmpd="sng">
            <a:solidFill>
              <a:srgbClr val="95DDE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cs typeface="+mn-ea"/>
              <a:sym typeface="+mn-lt"/>
            </a:endParaRPr>
          </a:p>
        </p:txBody>
      </p:sp>
      <p:sp>
        <p:nvSpPr>
          <p:cNvPr id="22" name="TextBox 22">
            <a:extLst>
              <a:ext uri="{FF2B5EF4-FFF2-40B4-BE49-F238E27FC236}">
                <a16:creationId xmlns="" xmlns:a16="http://schemas.microsoft.com/office/drawing/2014/main" id="{D618765B-D420-4274-B23B-CADCAE0B7E8A}"/>
              </a:ext>
            </a:extLst>
          </p:cNvPr>
          <p:cNvSpPr txBox="1"/>
          <p:nvPr/>
        </p:nvSpPr>
        <p:spPr>
          <a:xfrm>
            <a:off x="1310540" y="2194124"/>
            <a:ext cx="489159" cy="323165"/>
          </a:xfrm>
          <a:prstGeom prst="rect">
            <a:avLst/>
          </a:prstGeom>
          <a:noFill/>
        </p:spPr>
        <p:txBody>
          <a:bodyPr wrap="square" lIns="0" tIns="0" rIns="0" bIns="0" rtlCol="0">
            <a:spAutoFit/>
          </a:bodyPr>
          <a:lstStyle/>
          <a:p>
            <a:pPr algn="ctr"/>
            <a:r>
              <a:rPr lang="en-GB" sz="1050" b="1" dirty="0">
                <a:solidFill>
                  <a:schemeClr val="bg1"/>
                </a:solidFill>
                <a:cs typeface="+mn-ea"/>
                <a:sym typeface="+mn-lt"/>
              </a:rPr>
              <a:t>08:00 </a:t>
            </a:r>
          </a:p>
          <a:p>
            <a:pPr algn="ctr"/>
            <a:r>
              <a:rPr lang="en-GB" sz="1050" b="1" dirty="0">
                <a:solidFill>
                  <a:schemeClr val="bg1"/>
                </a:solidFill>
                <a:cs typeface="+mn-ea"/>
                <a:sym typeface="+mn-lt"/>
              </a:rPr>
              <a:t>AM</a:t>
            </a:r>
          </a:p>
        </p:txBody>
      </p:sp>
      <p:sp>
        <p:nvSpPr>
          <p:cNvPr id="23" name="TextBox 24">
            <a:extLst>
              <a:ext uri="{FF2B5EF4-FFF2-40B4-BE49-F238E27FC236}">
                <a16:creationId xmlns="" xmlns:a16="http://schemas.microsoft.com/office/drawing/2014/main" id="{14CF1722-6E63-4A9E-BD09-E9F1CACE59ED}"/>
              </a:ext>
            </a:extLst>
          </p:cNvPr>
          <p:cNvSpPr txBox="1"/>
          <p:nvPr/>
        </p:nvSpPr>
        <p:spPr>
          <a:xfrm>
            <a:off x="1310540" y="3465003"/>
            <a:ext cx="489159" cy="323165"/>
          </a:xfrm>
          <a:prstGeom prst="rect">
            <a:avLst/>
          </a:prstGeom>
          <a:noFill/>
        </p:spPr>
        <p:txBody>
          <a:bodyPr wrap="square" lIns="0" tIns="0" rIns="0" bIns="0" rtlCol="0">
            <a:spAutoFit/>
          </a:bodyPr>
          <a:lstStyle/>
          <a:p>
            <a:pPr algn="ctr"/>
            <a:r>
              <a:rPr lang="en-GB" sz="1050" b="1" dirty="0">
                <a:solidFill>
                  <a:schemeClr val="bg1"/>
                </a:solidFill>
                <a:cs typeface="+mn-ea"/>
                <a:sym typeface="+mn-lt"/>
              </a:rPr>
              <a:t>08:30 </a:t>
            </a:r>
          </a:p>
          <a:p>
            <a:pPr algn="ctr"/>
            <a:r>
              <a:rPr lang="en-GB" sz="1050" b="1" dirty="0">
                <a:solidFill>
                  <a:schemeClr val="bg1"/>
                </a:solidFill>
                <a:cs typeface="+mn-ea"/>
                <a:sym typeface="+mn-lt"/>
              </a:rPr>
              <a:t>AM</a:t>
            </a:r>
          </a:p>
        </p:txBody>
      </p:sp>
      <p:sp>
        <p:nvSpPr>
          <p:cNvPr id="24" name="TextBox 25">
            <a:extLst>
              <a:ext uri="{FF2B5EF4-FFF2-40B4-BE49-F238E27FC236}">
                <a16:creationId xmlns="" xmlns:a16="http://schemas.microsoft.com/office/drawing/2014/main" id="{DDAE2A26-0750-420D-8C88-4ACC15470258}"/>
              </a:ext>
            </a:extLst>
          </p:cNvPr>
          <p:cNvSpPr txBox="1"/>
          <p:nvPr/>
        </p:nvSpPr>
        <p:spPr>
          <a:xfrm>
            <a:off x="1310540" y="4735988"/>
            <a:ext cx="489159" cy="323165"/>
          </a:xfrm>
          <a:prstGeom prst="rect">
            <a:avLst/>
          </a:prstGeom>
          <a:noFill/>
        </p:spPr>
        <p:txBody>
          <a:bodyPr wrap="square" lIns="0" tIns="0" rIns="0" bIns="0" rtlCol="0">
            <a:spAutoFit/>
          </a:bodyPr>
          <a:lstStyle/>
          <a:p>
            <a:pPr algn="ctr"/>
            <a:r>
              <a:rPr lang="en-GB" sz="1050" b="1" dirty="0">
                <a:solidFill>
                  <a:schemeClr val="bg1"/>
                </a:solidFill>
                <a:cs typeface="+mn-ea"/>
                <a:sym typeface="+mn-lt"/>
              </a:rPr>
              <a:t>09:30 </a:t>
            </a:r>
          </a:p>
          <a:p>
            <a:pPr algn="ctr"/>
            <a:r>
              <a:rPr lang="en-GB" sz="1050" b="1" dirty="0">
                <a:solidFill>
                  <a:schemeClr val="bg1"/>
                </a:solidFill>
                <a:cs typeface="+mn-ea"/>
                <a:sym typeface="+mn-lt"/>
              </a:rPr>
              <a:t>AM</a:t>
            </a:r>
          </a:p>
        </p:txBody>
      </p:sp>
      <p:sp>
        <p:nvSpPr>
          <p:cNvPr id="25" name="TextBox 26">
            <a:extLst>
              <a:ext uri="{FF2B5EF4-FFF2-40B4-BE49-F238E27FC236}">
                <a16:creationId xmlns="" xmlns:a16="http://schemas.microsoft.com/office/drawing/2014/main" id="{FEEB4011-CB70-446F-A316-40D42004E56F}"/>
              </a:ext>
            </a:extLst>
          </p:cNvPr>
          <p:cNvSpPr txBox="1"/>
          <p:nvPr/>
        </p:nvSpPr>
        <p:spPr>
          <a:xfrm>
            <a:off x="6353527" y="2194124"/>
            <a:ext cx="489159" cy="323165"/>
          </a:xfrm>
          <a:prstGeom prst="rect">
            <a:avLst/>
          </a:prstGeom>
          <a:noFill/>
        </p:spPr>
        <p:txBody>
          <a:bodyPr wrap="square" lIns="0" tIns="0" rIns="0" bIns="0" rtlCol="0">
            <a:spAutoFit/>
          </a:bodyPr>
          <a:lstStyle/>
          <a:p>
            <a:pPr algn="ctr"/>
            <a:r>
              <a:rPr lang="en-GB" sz="1050" b="1" dirty="0">
                <a:solidFill>
                  <a:schemeClr val="bg1"/>
                </a:solidFill>
                <a:cs typeface="+mn-ea"/>
                <a:sym typeface="+mn-lt"/>
              </a:rPr>
              <a:t>10:00 </a:t>
            </a:r>
          </a:p>
          <a:p>
            <a:pPr algn="ctr"/>
            <a:r>
              <a:rPr lang="en-GB" sz="1050" b="1" dirty="0">
                <a:solidFill>
                  <a:schemeClr val="bg1"/>
                </a:solidFill>
                <a:cs typeface="+mn-ea"/>
                <a:sym typeface="+mn-lt"/>
              </a:rPr>
              <a:t>AM</a:t>
            </a:r>
          </a:p>
        </p:txBody>
      </p:sp>
      <p:sp>
        <p:nvSpPr>
          <p:cNvPr id="26" name="TextBox 27">
            <a:extLst>
              <a:ext uri="{FF2B5EF4-FFF2-40B4-BE49-F238E27FC236}">
                <a16:creationId xmlns="" xmlns:a16="http://schemas.microsoft.com/office/drawing/2014/main" id="{F5A464D3-8392-46BB-B2C3-A5B70544919D}"/>
              </a:ext>
            </a:extLst>
          </p:cNvPr>
          <p:cNvSpPr txBox="1"/>
          <p:nvPr/>
        </p:nvSpPr>
        <p:spPr>
          <a:xfrm>
            <a:off x="6353527" y="3465003"/>
            <a:ext cx="489159" cy="323165"/>
          </a:xfrm>
          <a:prstGeom prst="rect">
            <a:avLst/>
          </a:prstGeom>
          <a:noFill/>
        </p:spPr>
        <p:txBody>
          <a:bodyPr wrap="square" lIns="0" tIns="0" rIns="0" bIns="0" rtlCol="0">
            <a:spAutoFit/>
          </a:bodyPr>
          <a:lstStyle/>
          <a:p>
            <a:pPr algn="ctr"/>
            <a:r>
              <a:rPr lang="en-GB" sz="1050" b="1" dirty="0">
                <a:solidFill>
                  <a:schemeClr val="bg1"/>
                </a:solidFill>
                <a:cs typeface="+mn-ea"/>
                <a:sym typeface="+mn-lt"/>
              </a:rPr>
              <a:t>11:30 </a:t>
            </a:r>
          </a:p>
          <a:p>
            <a:pPr algn="ctr"/>
            <a:r>
              <a:rPr lang="en-GB" sz="1050" b="1" dirty="0">
                <a:solidFill>
                  <a:schemeClr val="bg1"/>
                </a:solidFill>
                <a:cs typeface="+mn-ea"/>
                <a:sym typeface="+mn-lt"/>
              </a:rPr>
              <a:t>AM</a:t>
            </a:r>
          </a:p>
        </p:txBody>
      </p:sp>
      <p:sp>
        <p:nvSpPr>
          <p:cNvPr id="27" name="TextBox 28">
            <a:extLst>
              <a:ext uri="{FF2B5EF4-FFF2-40B4-BE49-F238E27FC236}">
                <a16:creationId xmlns="" xmlns:a16="http://schemas.microsoft.com/office/drawing/2014/main" id="{15929CE2-FCB9-4938-88A4-64893494D3F8}"/>
              </a:ext>
            </a:extLst>
          </p:cNvPr>
          <p:cNvSpPr txBox="1"/>
          <p:nvPr/>
        </p:nvSpPr>
        <p:spPr>
          <a:xfrm>
            <a:off x="6353527" y="4735988"/>
            <a:ext cx="489159" cy="323165"/>
          </a:xfrm>
          <a:prstGeom prst="rect">
            <a:avLst/>
          </a:prstGeom>
          <a:noFill/>
        </p:spPr>
        <p:txBody>
          <a:bodyPr wrap="square" lIns="0" tIns="0" rIns="0" bIns="0" rtlCol="0">
            <a:spAutoFit/>
          </a:bodyPr>
          <a:lstStyle/>
          <a:p>
            <a:pPr algn="ctr"/>
            <a:r>
              <a:rPr lang="en-GB" sz="1050" b="1" dirty="0">
                <a:solidFill>
                  <a:schemeClr val="bg1"/>
                </a:solidFill>
                <a:cs typeface="+mn-ea"/>
                <a:sym typeface="+mn-lt"/>
              </a:rPr>
              <a:t>12:30 </a:t>
            </a:r>
          </a:p>
          <a:p>
            <a:pPr algn="ctr"/>
            <a:r>
              <a:rPr lang="en-GB" sz="1050" b="1" dirty="0">
                <a:solidFill>
                  <a:schemeClr val="bg1"/>
                </a:solidFill>
                <a:cs typeface="+mn-ea"/>
                <a:sym typeface="+mn-lt"/>
              </a:rPr>
              <a:t>AM</a:t>
            </a:r>
          </a:p>
        </p:txBody>
      </p:sp>
      <p:sp>
        <p:nvSpPr>
          <p:cNvPr id="28" name="Text Placeholder 2">
            <a:extLst>
              <a:ext uri="{FF2B5EF4-FFF2-40B4-BE49-F238E27FC236}">
                <a16:creationId xmlns="" xmlns:a16="http://schemas.microsoft.com/office/drawing/2014/main" id="{52293E6E-6B88-4AB3-85F5-72D0E62CD0F7}"/>
              </a:ext>
            </a:extLst>
          </p:cNvPr>
          <p:cNvSpPr txBox="1">
            <a:spLocks/>
          </p:cNvSpPr>
          <p:nvPr/>
        </p:nvSpPr>
        <p:spPr>
          <a:xfrm>
            <a:off x="1139789" y="749265"/>
            <a:ext cx="3341859" cy="518091"/>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cs typeface="+mn-ea"/>
                <a:sym typeface="+mn-lt"/>
              </a:rPr>
              <a:t>公司基本安排</a:t>
            </a:r>
            <a:endParaRPr lang="en-ID" sz="2400" b="1" dirty="0">
              <a:solidFill>
                <a:schemeClr val="bg1"/>
              </a:solidFill>
              <a:cs typeface="+mn-ea"/>
              <a:sym typeface="+mn-lt"/>
            </a:endParaRPr>
          </a:p>
        </p:txBody>
      </p:sp>
    </p:spTree>
    <p:extLst>
      <p:ext uri="{BB962C8B-B14F-4D97-AF65-F5344CB8AC3E}">
        <p14:creationId xmlns:p14="http://schemas.microsoft.com/office/powerpoint/2010/main" val="2068925863"/>
      </p:ext>
    </p:extLst>
  </p:cSld>
  <p:clrMapOvr>
    <a:masterClrMapping/>
  </p:clrMapOvr>
  <p:transition spd="slow" advClick="0" advTm="16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18" presetClass="entr" presetSubtype="6"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trips(downRight)">
                                      <p:cBhvr>
                                        <p:cTn id="23" dur="500"/>
                                        <p:tgtEl>
                                          <p:spTgt spid="1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4500"/>
                            </p:stCondLst>
                            <p:childTnLst>
                              <p:par>
                                <p:cTn id="37" presetID="18" presetClass="entr" presetSubtype="6"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strips(downRight)">
                                      <p:cBhvr>
                                        <p:cTn id="39" dur="500"/>
                                        <p:tgtEl>
                                          <p:spTgt spid="17"/>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500"/>
                            </p:stCondLst>
                            <p:childTnLst>
                              <p:par>
                                <p:cTn id="45" presetID="10" presetClass="entr" presetSubtype="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7000"/>
                            </p:stCondLst>
                            <p:childTnLst>
                              <p:par>
                                <p:cTn id="53" presetID="18" presetClass="entr" presetSubtype="6"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strips(downRight)">
                                      <p:cBhvr>
                                        <p:cTn id="55" dur="500"/>
                                        <p:tgtEl>
                                          <p:spTgt spid="18"/>
                                        </p:tgtEl>
                                      </p:cBhvr>
                                    </p:animEffect>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par>
                          <p:cTn id="60" fill="hold">
                            <p:stCondLst>
                              <p:cond delay="8000"/>
                            </p:stCondLst>
                            <p:childTnLst>
                              <p:par>
                                <p:cTn id="61" presetID="22" presetClass="entr" presetSubtype="8"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left)">
                                      <p:cBhvr>
                                        <p:cTn id="63" dur="500"/>
                                        <p:tgtEl>
                                          <p:spTgt spid="12"/>
                                        </p:tgtEl>
                                      </p:cBhvr>
                                    </p:animEffect>
                                  </p:childTnLst>
                                </p:cTn>
                              </p:par>
                            </p:childTnLst>
                          </p:cTn>
                        </p:par>
                        <p:par>
                          <p:cTn id="64" fill="hold">
                            <p:stCondLst>
                              <p:cond delay="8500"/>
                            </p:stCondLst>
                            <p:childTnLst>
                              <p:par>
                                <p:cTn id="65" presetID="10"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par>
                          <p:cTn id="68" fill="hold">
                            <p:stCondLst>
                              <p:cond delay="9000"/>
                            </p:stCondLst>
                            <p:childTnLst>
                              <p:par>
                                <p:cTn id="69" presetID="18" presetClass="entr" presetSubtype="6" fill="hold" grpId="0" nodeType="after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strips(downRight)">
                                      <p:cBhvr>
                                        <p:cTn id="71" dur="500"/>
                                        <p:tgtEl>
                                          <p:spTgt spid="19"/>
                                        </p:tgtEl>
                                      </p:cBhvr>
                                    </p:animEffect>
                                  </p:childTnLst>
                                </p:cTn>
                              </p:par>
                            </p:childTnLst>
                          </p:cTn>
                        </p:par>
                        <p:par>
                          <p:cTn id="72" fill="hold">
                            <p:stCondLst>
                              <p:cond delay="9500"/>
                            </p:stCondLst>
                            <p:childTnLst>
                              <p:par>
                                <p:cTn id="73" presetID="10" presetClass="entr" presetSubtype="0" fill="hold" grpId="0" nodeType="after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fade">
                                      <p:cBhvr>
                                        <p:cTn id="75" dur="500"/>
                                        <p:tgtEl>
                                          <p:spTgt spid="9"/>
                                        </p:tgtEl>
                                      </p:cBhvr>
                                    </p:animEffect>
                                  </p:childTnLst>
                                </p:cTn>
                              </p:par>
                            </p:childTnLst>
                          </p:cTn>
                        </p:par>
                        <p:par>
                          <p:cTn id="76" fill="hold">
                            <p:stCondLst>
                              <p:cond delay="10000"/>
                            </p:stCondLst>
                            <p:childTnLst>
                              <p:par>
                                <p:cTn id="77" presetID="22" presetClass="entr" presetSubtype="8" fill="hold" grpId="0" nodeType="after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wipe(left)">
                                      <p:cBhvr>
                                        <p:cTn id="79" dur="500"/>
                                        <p:tgtEl>
                                          <p:spTgt spid="8"/>
                                        </p:tgtEl>
                                      </p:cBhvr>
                                    </p:animEffect>
                                  </p:childTnLst>
                                </p:cTn>
                              </p:par>
                            </p:childTnLst>
                          </p:cTn>
                        </p:par>
                        <p:par>
                          <p:cTn id="80" fill="hold">
                            <p:stCondLst>
                              <p:cond delay="10500"/>
                            </p:stCondLst>
                            <p:childTnLst>
                              <p:par>
                                <p:cTn id="81" presetID="10" presetClass="entr" presetSubtype="0" fill="hold" grpId="0" nodeType="after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childTnLst>
                          </p:cTn>
                        </p:par>
                        <p:par>
                          <p:cTn id="84" fill="hold">
                            <p:stCondLst>
                              <p:cond delay="11000"/>
                            </p:stCondLst>
                            <p:childTnLst>
                              <p:par>
                                <p:cTn id="85" presetID="18" presetClass="entr" presetSubtype="6"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strips(downRight)">
                                      <p:cBhvr>
                                        <p:cTn id="87" dur="500"/>
                                        <p:tgtEl>
                                          <p:spTgt spid="20"/>
                                        </p:tgtEl>
                                      </p:cBhvr>
                                    </p:animEffect>
                                  </p:childTnLst>
                                </p:cTn>
                              </p:par>
                            </p:childTnLst>
                          </p:cTn>
                        </p:par>
                        <p:par>
                          <p:cTn id="88" fill="hold">
                            <p:stCondLst>
                              <p:cond delay="11500"/>
                            </p:stCondLst>
                            <p:childTnLst>
                              <p:par>
                                <p:cTn id="89" presetID="10" presetClass="entr" presetSubtype="0" fill="hold" grpId="0" nodeType="after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fade">
                                      <p:cBhvr>
                                        <p:cTn id="91" dur="500"/>
                                        <p:tgtEl>
                                          <p:spTgt spid="15"/>
                                        </p:tgtEl>
                                      </p:cBhvr>
                                    </p:animEffect>
                                  </p:childTnLst>
                                </p:cTn>
                              </p:par>
                            </p:childTnLst>
                          </p:cTn>
                        </p:par>
                        <p:par>
                          <p:cTn id="92" fill="hold">
                            <p:stCondLst>
                              <p:cond delay="12000"/>
                            </p:stCondLst>
                            <p:childTnLst>
                              <p:par>
                                <p:cTn id="93" presetID="10" presetClass="entr" presetSubtype="0"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500"/>
                                        <p:tgtEl>
                                          <p:spTgt spid="27"/>
                                        </p:tgtEl>
                                      </p:cBhvr>
                                    </p:animEffect>
                                  </p:childTnLst>
                                </p:cTn>
                              </p:par>
                            </p:childTnLst>
                          </p:cTn>
                        </p:par>
                        <p:par>
                          <p:cTn id="96" fill="hold">
                            <p:stCondLst>
                              <p:cond delay="12500"/>
                            </p:stCondLst>
                            <p:childTnLst>
                              <p:par>
                                <p:cTn id="97" presetID="22" presetClass="entr" presetSubtype="8" fill="hold" grpId="0"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wipe(left)">
                                      <p:cBhvr>
                                        <p:cTn id="99" dur="500"/>
                                        <p:tgtEl>
                                          <p:spTgt spid="14"/>
                                        </p:tgtEl>
                                      </p:cBhvr>
                                    </p:animEffect>
                                  </p:childTnLst>
                                </p:cTn>
                              </p:par>
                            </p:childTnLst>
                          </p:cTn>
                        </p:par>
                        <p:par>
                          <p:cTn id="100" fill="hold">
                            <p:stCondLst>
                              <p:cond delay="13000"/>
                            </p:stCondLst>
                            <p:childTnLst>
                              <p:par>
                                <p:cTn id="101" presetID="18" presetClass="entr" presetSubtype="6" fill="hold" grpId="0" nodeType="after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strips(downRight)">
                                      <p:cBhvr>
                                        <p:cTn id="10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16" grpId="0"/>
      <p:bldP spid="17" grpId="0"/>
      <p:bldP spid="18" grpId="0"/>
      <p:bldP spid="19" grpId="0"/>
      <p:bldP spid="20" grpId="0"/>
      <p:bldP spid="21" grpId="0"/>
      <p:bldP spid="5" grpId="0" animBg="1"/>
      <p:bldP spid="7" grpId="0" animBg="1"/>
      <p:bldP spid="9" grpId="0" animBg="1"/>
      <p:bldP spid="11" grpId="0" animBg="1"/>
      <p:bldP spid="13" grpId="0" animBg="1"/>
      <p:bldP spid="15" grpId="0" animBg="1"/>
      <p:bldP spid="22" grpId="0"/>
      <p:bldP spid="23" grpId="0"/>
      <p:bldP spid="24" grpId="0"/>
      <p:bldP spid="25" grpId="0"/>
      <p:bldP spid="26" grpId="0"/>
      <p:bldP spid="27" grpId="0"/>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dzbxraa">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qua Lion Dark">
    <a:dk1>
      <a:srgbClr val="F6F8F8"/>
    </a:dk1>
    <a:lt1>
      <a:srgbClr val="2B2B2B"/>
    </a:lt1>
    <a:dk2>
      <a:srgbClr val="FFFFFF"/>
    </a:dk2>
    <a:lt2>
      <a:srgbClr val="2B2B2B"/>
    </a:lt2>
    <a:accent1>
      <a:srgbClr val="14B487"/>
    </a:accent1>
    <a:accent2>
      <a:srgbClr val="3CBEB4"/>
    </a:accent2>
    <a:accent3>
      <a:srgbClr val="96C83C"/>
    </a:accent3>
    <a:accent4>
      <a:srgbClr val="FFAF28"/>
    </a:accent4>
    <a:accent5>
      <a:srgbClr val="FA5552"/>
    </a:accent5>
    <a:accent6>
      <a:srgbClr val="9696D2"/>
    </a:accent6>
    <a:hlink>
      <a:srgbClr val="5B9BD5"/>
    </a:hlink>
    <a:folHlink>
      <a:srgbClr val="70AD47"/>
    </a:folHlink>
  </a:clrScheme>
  <a:fontScheme name="Custom 2">
    <a:majorFont>
      <a:latin typeface="Titillium Bd"/>
      <a:ea typeface=""/>
      <a:cs typeface=""/>
    </a:majorFont>
    <a:minorFont>
      <a:latin typeface="Titill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Aqua Lion Dark">
    <a:dk1>
      <a:srgbClr val="F6F8F8"/>
    </a:dk1>
    <a:lt1>
      <a:srgbClr val="2B2B2B"/>
    </a:lt1>
    <a:dk2>
      <a:srgbClr val="FFFFFF"/>
    </a:dk2>
    <a:lt2>
      <a:srgbClr val="2B2B2B"/>
    </a:lt2>
    <a:accent1>
      <a:srgbClr val="14B487"/>
    </a:accent1>
    <a:accent2>
      <a:srgbClr val="3CBEB4"/>
    </a:accent2>
    <a:accent3>
      <a:srgbClr val="96C83C"/>
    </a:accent3>
    <a:accent4>
      <a:srgbClr val="FFAF28"/>
    </a:accent4>
    <a:accent5>
      <a:srgbClr val="FA5552"/>
    </a:accent5>
    <a:accent6>
      <a:srgbClr val="9696D2"/>
    </a:accent6>
    <a:hlink>
      <a:srgbClr val="5B9BD5"/>
    </a:hlink>
    <a:folHlink>
      <a:srgbClr val="70AD47"/>
    </a:folHlink>
  </a:clrScheme>
  <a:fontScheme name="Custom 2">
    <a:majorFont>
      <a:latin typeface="Titillium Bd"/>
      <a:ea typeface=""/>
      <a:cs typeface=""/>
    </a:majorFont>
    <a:minorFont>
      <a:latin typeface="Titill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Aqua Lion Dark">
    <a:dk1>
      <a:srgbClr val="F6F8F8"/>
    </a:dk1>
    <a:lt1>
      <a:srgbClr val="2B2B2B"/>
    </a:lt1>
    <a:dk2>
      <a:srgbClr val="FFFFFF"/>
    </a:dk2>
    <a:lt2>
      <a:srgbClr val="2B2B2B"/>
    </a:lt2>
    <a:accent1>
      <a:srgbClr val="14B487"/>
    </a:accent1>
    <a:accent2>
      <a:srgbClr val="3CBEB4"/>
    </a:accent2>
    <a:accent3>
      <a:srgbClr val="96C83C"/>
    </a:accent3>
    <a:accent4>
      <a:srgbClr val="FFAF28"/>
    </a:accent4>
    <a:accent5>
      <a:srgbClr val="FA5552"/>
    </a:accent5>
    <a:accent6>
      <a:srgbClr val="9696D2"/>
    </a:accent6>
    <a:hlink>
      <a:srgbClr val="5B9BD5"/>
    </a:hlink>
    <a:folHlink>
      <a:srgbClr val="70AD47"/>
    </a:folHlink>
  </a:clrScheme>
  <a:fontScheme name="Custom 2">
    <a:majorFont>
      <a:latin typeface="Titillium Bd"/>
      <a:ea typeface=""/>
      <a:cs typeface=""/>
    </a:majorFont>
    <a:minorFont>
      <a:latin typeface="Titill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1185</TotalTime>
  <Words>2339</Words>
  <Application>Microsoft Office PowerPoint</Application>
  <PresentationFormat>自定义</PresentationFormat>
  <Paragraphs>343</Paragraphs>
  <Slides>29</Slides>
  <Notes>27</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公司简介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dc:title>
  <dc:creator>第一PPT</dc:creator>
  <cp:keywords>www.1ppt.com</cp:keywords>
  <dc:description>www.1ppt.com</dc:description>
  <cp:lastModifiedBy>Windows User</cp:lastModifiedBy>
  <cp:revision>49</cp:revision>
  <dcterms:created xsi:type="dcterms:W3CDTF">2017-09-03T01:08:11Z</dcterms:created>
  <dcterms:modified xsi:type="dcterms:W3CDTF">2021-06-15T08:25:43Z</dcterms:modified>
</cp:coreProperties>
</file>